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37672-CB92-4234-9BD9-BC6C0D047CC5}" type="datetimeFigureOut">
              <a:rPr lang="en-US" smtClean="0"/>
              <a:pPr/>
              <a:t>12/13/2010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3E4F8-06C5-4857-8114-50FAEB39BB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37672-CB92-4234-9BD9-BC6C0D047CC5}" type="datetimeFigureOut">
              <a:rPr lang="en-US" smtClean="0"/>
              <a:pPr/>
              <a:t>12/13/2010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3E4F8-06C5-4857-8114-50FAEB39BB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37672-CB92-4234-9BD9-BC6C0D047CC5}" type="datetimeFigureOut">
              <a:rPr lang="en-US" smtClean="0"/>
              <a:pPr/>
              <a:t>12/13/2010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3E4F8-06C5-4857-8114-50FAEB39BB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37672-CB92-4234-9BD9-BC6C0D047CC5}" type="datetimeFigureOut">
              <a:rPr lang="en-US" smtClean="0"/>
              <a:pPr/>
              <a:t>12/13/2010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3E4F8-06C5-4857-8114-50FAEB39BB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37672-CB92-4234-9BD9-BC6C0D047CC5}" type="datetimeFigureOut">
              <a:rPr lang="en-US" smtClean="0"/>
              <a:pPr/>
              <a:t>12/13/2010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3E4F8-06C5-4857-8114-50FAEB39BB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37672-CB92-4234-9BD9-BC6C0D047CC5}" type="datetimeFigureOut">
              <a:rPr lang="en-US" smtClean="0"/>
              <a:pPr/>
              <a:t>12/13/2010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3E4F8-06C5-4857-8114-50FAEB39BB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37672-CB92-4234-9BD9-BC6C0D047CC5}" type="datetimeFigureOut">
              <a:rPr lang="en-US" smtClean="0"/>
              <a:pPr/>
              <a:t>12/13/2010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3E4F8-06C5-4857-8114-50FAEB39BB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37672-CB92-4234-9BD9-BC6C0D047CC5}" type="datetimeFigureOut">
              <a:rPr lang="en-US" smtClean="0"/>
              <a:pPr/>
              <a:t>12/13/2010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3E4F8-06C5-4857-8114-50FAEB39BB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37672-CB92-4234-9BD9-BC6C0D047CC5}" type="datetimeFigureOut">
              <a:rPr lang="en-US" smtClean="0"/>
              <a:pPr/>
              <a:t>12/13/2010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3E4F8-06C5-4857-8114-50FAEB39BB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37672-CB92-4234-9BD9-BC6C0D047CC5}" type="datetimeFigureOut">
              <a:rPr lang="en-US" smtClean="0"/>
              <a:pPr/>
              <a:t>12/13/2010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3E4F8-06C5-4857-8114-50FAEB39BB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37672-CB92-4234-9BD9-BC6C0D047CC5}" type="datetimeFigureOut">
              <a:rPr lang="en-US" smtClean="0"/>
              <a:pPr/>
              <a:t>12/13/2010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3E4F8-06C5-4857-8114-50FAEB39BB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37672-CB92-4234-9BD9-BC6C0D047CC5}" type="datetimeFigureOut">
              <a:rPr lang="en-US" smtClean="0"/>
              <a:pPr/>
              <a:t>12/13/2010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3E4F8-06C5-4857-8114-50FAEB39BB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696200" cy="178276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Vision- Mission- Goal</a:t>
            </a:r>
            <a:r>
              <a:rPr lang="en-US" sz="3200" dirty="0" smtClean="0">
                <a:solidFill>
                  <a:srgbClr val="FF0000"/>
                </a:solidFill>
              </a:rPr>
              <a:t/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1100" dirty="0" smtClean="0">
                <a:solidFill>
                  <a:srgbClr val="FF0000"/>
                </a:solidFill>
              </a:rPr>
              <a:t/>
            </a:r>
            <a:br>
              <a:rPr lang="en-US" sz="11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   </a:t>
            </a:r>
            <a:r>
              <a:rPr lang="en-US" sz="3600" dirty="0" smtClean="0">
                <a:solidFill>
                  <a:srgbClr val="FF0000"/>
                </a:solidFill>
              </a:rPr>
              <a:t>Performance Parameters</a:t>
            </a:r>
            <a:endParaRPr lang="en-US" sz="36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752600"/>
          <a:ext cx="8382000" cy="404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1676400"/>
                <a:gridCol w="1676400"/>
                <a:gridCol w="1676400"/>
                <a:gridCol w="1676400"/>
              </a:tblGrid>
              <a:tr h="1027289">
                <a:tc rowSpan="4"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000066"/>
                          </a:solidFill>
                        </a:rPr>
                        <a:t>What?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000066"/>
                          </a:solidFill>
                        </a:rPr>
                        <a:t>(Static)</a:t>
                      </a:r>
                      <a:endParaRPr lang="en-US" sz="2400" dirty="0">
                        <a:solidFill>
                          <a:srgbClr val="000066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sz="2800" dirty="0" smtClean="0"/>
                        <a:t>INTERNAL</a:t>
                      </a:r>
                      <a:r>
                        <a:rPr lang="en-US" sz="2800" baseline="0" dirty="0" smtClean="0"/>
                        <a:t> FACTOR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47200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How?</a:t>
                      </a: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(Dynamic)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S11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S12</a:t>
                      </a:r>
                    </a:p>
                    <a:p>
                      <a:pPr algn="ctr"/>
                      <a:r>
                        <a:rPr lang="en-US" dirty="0" smtClean="0"/>
                        <a:t>S13</a:t>
                      </a:r>
                    </a:p>
                    <a:p>
                      <a:pPr algn="ctr"/>
                      <a:r>
                        <a:rPr lang="en-US" dirty="0" smtClean="0"/>
                        <a:t>S14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S21</a:t>
                      </a:r>
                    </a:p>
                    <a:p>
                      <a:pPr algn="ctr"/>
                      <a:r>
                        <a:rPr lang="en-US" dirty="0" smtClean="0"/>
                        <a:t>S22</a:t>
                      </a:r>
                    </a:p>
                    <a:p>
                      <a:pPr algn="ctr"/>
                      <a:r>
                        <a:rPr lang="en-US" dirty="0" smtClean="0"/>
                        <a:t>S23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S24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S31</a:t>
                      </a:r>
                    </a:p>
                    <a:p>
                      <a:pPr algn="ctr"/>
                      <a:r>
                        <a:rPr lang="en-US" dirty="0" smtClean="0"/>
                        <a:t>S32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S33</a:t>
                      </a:r>
                    </a:p>
                    <a:p>
                      <a:pPr algn="ctr"/>
                      <a:r>
                        <a:rPr lang="en-US" dirty="0" smtClean="0"/>
                        <a:t>S34</a:t>
                      </a:r>
                      <a:endParaRPr lang="en-US" dirty="0"/>
                    </a:p>
                  </a:txBody>
                  <a:tcPr/>
                </a:tc>
              </a:tr>
              <a:tr h="4358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T1</a:t>
                      </a:r>
                      <a:endParaRPr lang="en-US" sz="2000" b="1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T2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T3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T4</a:t>
                      </a:r>
                      <a:endParaRPr lang="en-US" b="1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027289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EXTERNAL</a:t>
                      </a:r>
                      <a:r>
                        <a:rPr lang="en-US" sz="2800" baseline="0" dirty="0" smtClean="0">
                          <a:solidFill>
                            <a:srgbClr val="FF0000"/>
                          </a:solidFill>
                        </a:rPr>
                        <a:t> FACTOR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Down Arrow 4"/>
          <p:cNvSpPr/>
          <p:nvPr/>
        </p:nvSpPr>
        <p:spPr>
          <a:xfrm rot="1866678">
            <a:off x="1524184" y="2185245"/>
            <a:ext cx="164189" cy="9312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 rot="8787330">
            <a:off x="1479760" y="4153837"/>
            <a:ext cx="164680" cy="9926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rot="1866678">
            <a:off x="3462588" y="2809150"/>
            <a:ext cx="85223" cy="4486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 rot="8787330" flipH="1">
            <a:off x="3569443" y="3797366"/>
            <a:ext cx="45719" cy="44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04800" y="6019800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In this above frame, the </a:t>
            </a:r>
            <a:r>
              <a:rPr lang="en-US" dirty="0" smtClean="0">
                <a:solidFill>
                  <a:srgbClr val="002060"/>
                </a:solidFill>
              </a:rPr>
              <a:t>student, for example, </a:t>
            </a:r>
            <a:r>
              <a:rPr lang="en-US" dirty="0">
                <a:solidFill>
                  <a:srgbClr val="002060"/>
                </a:solidFill>
              </a:rPr>
              <a:t>could choose to </a:t>
            </a:r>
            <a:r>
              <a:rPr lang="en-US" b="1" dirty="0">
                <a:solidFill>
                  <a:srgbClr val="002060"/>
                </a:solidFill>
              </a:rPr>
              <a:t>explain in greater detail </a:t>
            </a:r>
            <a:r>
              <a:rPr lang="en-US" dirty="0">
                <a:solidFill>
                  <a:srgbClr val="002060"/>
                </a:solidFill>
              </a:rPr>
              <a:t>on how the </a:t>
            </a:r>
            <a:r>
              <a:rPr lang="en-US" b="1" dirty="0">
                <a:solidFill>
                  <a:srgbClr val="002060"/>
                </a:solidFill>
              </a:rPr>
              <a:t>Strategy S33 </a:t>
            </a:r>
            <a:r>
              <a:rPr lang="en-US" dirty="0">
                <a:solidFill>
                  <a:srgbClr val="002060"/>
                </a:solidFill>
              </a:rPr>
              <a:t>was executed during </a:t>
            </a:r>
            <a:r>
              <a:rPr lang="en-US" b="1" dirty="0">
                <a:solidFill>
                  <a:srgbClr val="002060"/>
                </a:solidFill>
              </a:rPr>
              <a:t>time period T4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Vision- Mission- Goal     Performance Parameters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Vision- Mission- Goal     Performance Parameters</dc:title>
  <dc:creator>amar</dc:creator>
  <cp:lastModifiedBy>amar kumar jyoti ranjan nayak</cp:lastModifiedBy>
  <cp:revision>2</cp:revision>
  <dcterms:created xsi:type="dcterms:W3CDTF">2010-08-30T13:49:43Z</dcterms:created>
  <dcterms:modified xsi:type="dcterms:W3CDTF">2010-12-13T02:42:05Z</dcterms:modified>
</cp:coreProperties>
</file>