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049" name="Group 1"/>
          <p:cNvGrpSpPr>
            <a:grpSpLocks noChangeAspect="1"/>
          </p:cNvGrpSpPr>
          <p:nvPr/>
        </p:nvGrpSpPr>
        <p:grpSpPr bwMode="auto">
          <a:xfrm>
            <a:off x="216890" y="0"/>
            <a:ext cx="8927110" cy="6705600"/>
            <a:chOff x="2169" y="1509"/>
            <a:chExt cx="7558" cy="4692"/>
          </a:xfrm>
        </p:grpSpPr>
        <p:sp>
          <p:nvSpPr>
            <p:cNvPr id="2081" name="AutoShape 33"/>
            <p:cNvSpPr>
              <a:spLocks noChangeAspect="1" noChangeArrowheads="1" noTextEdit="1"/>
            </p:cNvSpPr>
            <p:nvPr/>
          </p:nvSpPr>
          <p:spPr bwMode="auto">
            <a:xfrm>
              <a:off x="2169" y="1509"/>
              <a:ext cx="7558" cy="469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>
              <a:off x="3646" y="3104"/>
              <a:ext cx="1442" cy="1281"/>
            </a:xfrm>
            <a:prstGeom prst="rect">
              <a:avLst/>
            </a:prstGeom>
            <a:solidFill>
              <a:srgbClr val="FABF8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Key Strategy 1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Challenges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3663" y="4388"/>
              <a:ext cx="5769" cy="587"/>
            </a:xfrm>
            <a:prstGeom prst="rect">
              <a:avLst/>
            </a:prstGeom>
            <a:solidFill>
              <a:srgbClr val="92CDD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Internal Management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Processes undertaken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8" name="Rectangle 30"/>
            <p:cNvSpPr>
              <a:spLocks noChangeArrowheads="1"/>
            </p:cNvSpPr>
            <p:nvPr/>
          </p:nvSpPr>
          <p:spPr bwMode="auto">
            <a:xfrm>
              <a:off x="5088" y="3104"/>
              <a:ext cx="1443" cy="1284"/>
            </a:xfrm>
            <a:prstGeom prst="rect">
              <a:avLst/>
            </a:prstGeom>
            <a:solidFill>
              <a:srgbClr val="C2D69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Key Strategy 2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Challenges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6531" y="3104"/>
              <a:ext cx="1442" cy="1284"/>
            </a:xfrm>
            <a:prstGeom prst="rect">
              <a:avLst/>
            </a:prstGeom>
            <a:solidFill>
              <a:srgbClr val="D9959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Key Strategy 3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Challenges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7973" y="3104"/>
              <a:ext cx="1442" cy="1284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Key Strategy 4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Challenges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>
              <a:off x="8284" y="5401"/>
              <a:ext cx="1443" cy="4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2010: Terminal Year of Analysis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>
              <a:off x="2760" y="5401"/>
              <a:ext cx="1917" cy="3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Year of Establishment of the Company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3646" y="1936"/>
              <a:ext cx="5769" cy="1167"/>
            </a:xfrm>
            <a:prstGeom prst="rect">
              <a:avLst/>
            </a:prstGeom>
            <a:solidFill>
              <a:srgbClr val="CCC0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External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Engagements, Strategies, methods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&amp;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Processes 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adopted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2169" y="2328"/>
              <a:ext cx="1372" cy="5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External Analysis 70%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>
              <a:off x="2243" y="4601"/>
              <a:ext cx="1290" cy="3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Internal Analysis 30%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auto">
            <a:xfrm>
              <a:off x="2169" y="3288"/>
              <a:ext cx="1478" cy="8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Key Strategies Adopted/ Challenges faced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9" name="AutoShape 21"/>
            <p:cNvSpPr>
              <a:spLocks noChangeShapeType="1"/>
            </p:cNvSpPr>
            <p:nvPr/>
          </p:nvSpPr>
          <p:spPr bwMode="auto">
            <a:xfrm flipH="1" flipV="1">
              <a:off x="5815" y="2780"/>
              <a:ext cx="12" cy="4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AutoShape 20"/>
            <p:cNvSpPr>
              <a:spLocks noChangeShapeType="1"/>
            </p:cNvSpPr>
            <p:nvPr/>
          </p:nvSpPr>
          <p:spPr bwMode="auto">
            <a:xfrm flipH="1" flipV="1">
              <a:off x="7269" y="2780"/>
              <a:ext cx="13" cy="4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AutoShape 19"/>
            <p:cNvSpPr>
              <a:spLocks noChangeShapeType="1"/>
            </p:cNvSpPr>
            <p:nvPr/>
          </p:nvSpPr>
          <p:spPr bwMode="auto">
            <a:xfrm flipH="1" flipV="1">
              <a:off x="8632" y="2780"/>
              <a:ext cx="10" cy="4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AutoShape 18"/>
            <p:cNvSpPr>
              <a:spLocks noChangeShapeType="1"/>
            </p:cNvSpPr>
            <p:nvPr/>
          </p:nvSpPr>
          <p:spPr bwMode="auto">
            <a:xfrm flipH="1" flipV="1">
              <a:off x="3663" y="5135"/>
              <a:ext cx="12" cy="2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AutoShape 17"/>
            <p:cNvSpPr>
              <a:spLocks noChangeShapeType="1"/>
            </p:cNvSpPr>
            <p:nvPr/>
          </p:nvSpPr>
          <p:spPr bwMode="auto">
            <a:xfrm flipV="1">
              <a:off x="9404" y="5135"/>
              <a:ext cx="1" cy="2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AutoShape 16"/>
            <p:cNvSpPr>
              <a:spLocks noChangeShapeType="1"/>
            </p:cNvSpPr>
            <p:nvPr/>
          </p:nvSpPr>
          <p:spPr bwMode="auto">
            <a:xfrm>
              <a:off x="4373" y="4326"/>
              <a:ext cx="1" cy="2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AutoShape 15"/>
            <p:cNvSpPr>
              <a:spLocks noChangeShapeType="1"/>
            </p:cNvSpPr>
            <p:nvPr/>
          </p:nvSpPr>
          <p:spPr bwMode="auto">
            <a:xfrm flipV="1">
              <a:off x="4373" y="2780"/>
              <a:ext cx="1" cy="40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AutoShape 14"/>
            <p:cNvSpPr>
              <a:spLocks noChangeShapeType="1"/>
            </p:cNvSpPr>
            <p:nvPr/>
          </p:nvSpPr>
          <p:spPr bwMode="auto">
            <a:xfrm>
              <a:off x="5895" y="4326"/>
              <a:ext cx="1" cy="2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AutoShape 13"/>
            <p:cNvSpPr>
              <a:spLocks noChangeShapeType="1"/>
            </p:cNvSpPr>
            <p:nvPr/>
          </p:nvSpPr>
          <p:spPr bwMode="auto">
            <a:xfrm>
              <a:off x="7267" y="4326"/>
              <a:ext cx="2" cy="2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AutoShape 12"/>
            <p:cNvSpPr>
              <a:spLocks noChangeShapeType="1"/>
            </p:cNvSpPr>
            <p:nvPr/>
          </p:nvSpPr>
          <p:spPr bwMode="auto">
            <a:xfrm>
              <a:off x="8746" y="4311"/>
              <a:ext cx="2" cy="2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AutoShape 11"/>
            <p:cNvSpPr>
              <a:spLocks noChangeShapeType="1"/>
            </p:cNvSpPr>
            <p:nvPr/>
          </p:nvSpPr>
          <p:spPr bwMode="auto">
            <a:xfrm>
              <a:off x="2437" y="4975"/>
              <a:ext cx="958" cy="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AutoShape 10"/>
            <p:cNvSpPr>
              <a:spLocks noChangeShapeType="1"/>
            </p:cNvSpPr>
            <p:nvPr/>
          </p:nvSpPr>
          <p:spPr bwMode="auto">
            <a:xfrm>
              <a:off x="2492" y="4385"/>
              <a:ext cx="95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AutoShape 9"/>
            <p:cNvSpPr>
              <a:spLocks noChangeShapeType="1"/>
            </p:cNvSpPr>
            <p:nvPr/>
          </p:nvSpPr>
          <p:spPr bwMode="auto">
            <a:xfrm>
              <a:off x="2434" y="3103"/>
              <a:ext cx="95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AutoShape 8"/>
            <p:cNvSpPr>
              <a:spLocks noChangeShapeType="1"/>
            </p:cNvSpPr>
            <p:nvPr/>
          </p:nvSpPr>
          <p:spPr bwMode="auto">
            <a:xfrm>
              <a:off x="2501" y="1936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55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</dc:title>
  <dc:creator/>
  <cp:lastModifiedBy>amar</cp:lastModifiedBy>
  <cp:revision>13</cp:revision>
  <dcterms:created xsi:type="dcterms:W3CDTF">2006-08-16T00:00:00Z</dcterms:created>
  <dcterms:modified xsi:type="dcterms:W3CDTF">2010-08-27T05:39:12Z</dcterms:modified>
</cp:coreProperties>
</file>