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handoutMasterIdLst>
    <p:handoutMasterId r:id="rId21"/>
  </p:handoutMasterIdLst>
  <p:sldIdLst>
    <p:sldId id="256" r:id="rId2"/>
    <p:sldId id="263" r:id="rId3"/>
    <p:sldId id="281" r:id="rId4"/>
    <p:sldId id="272" r:id="rId5"/>
    <p:sldId id="258" r:id="rId6"/>
    <p:sldId id="259" r:id="rId7"/>
    <p:sldId id="260" r:id="rId8"/>
    <p:sldId id="261" r:id="rId9"/>
    <p:sldId id="273" r:id="rId10"/>
    <p:sldId id="274" r:id="rId11"/>
    <p:sldId id="277" r:id="rId12"/>
    <p:sldId id="262" r:id="rId13"/>
    <p:sldId id="275" r:id="rId14"/>
    <p:sldId id="276" r:id="rId15"/>
    <p:sldId id="278" r:id="rId16"/>
    <p:sldId id="279" r:id="rId17"/>
    <p:sldId id="264" r:id="rId18"/>
    <p:sldId id="282" r:id="rId19"/>
    <p:sldId id="280"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51" d="100"/>
          <a:sy n="51" d="100"/>
        </p:scale>
        <p:origin x="-61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F586BF-AE87-4EBB-920B-BB8A8D308996}" type="doc">
      <dgm:prSet loTypeId="urn:microsoft.com/office/officeart/2005/8/layout/vList3" loCatId="list" qsTypeId="urn:microsoft.com/office/officeart/2005/8/quickstyle/simple3" qsCatId="simple" csTypeId="urn:microsoft.com/office/officeart/2005/8/colors/colorful1" csCatId="colorful" phldr="1"/>
      <dgm:spPr/>
      <dgm:t>
        <a:bodyPr/>
        <a:lstStyle/>
        <a:p>
          <a:endParaRPr lang="en-US"/>
        </a:p>
      </dgm:t>
    </dgm:pt>
    <dgm:pt modelId="{EAC2BAD3-9A69-45E9-857E-C5B3B182761F}">
      <dgm:prSet/>
      <dgm:spPr/>
      <dgm:t>
        <a:bodyPr/>
        <a:lstStyle/>
        <a:p>
          <a:pPr rtl="0"/>
          <a:r>
            <a:rPr lang="en-US" dirty="0" smtClean="0"/>
            <a:t>Psychology</a:t>
          </a:r>
          <a:endParaRPr lang="en-US" dirty="0"/>
        </a:p>
      </dgm:t>
    </dgm:pt>
    <dgm:pt modelId="{574154FE-B87B-4301-B9C8-EDF8ED226779}" type="parTrans" cxnId="{0C4F86E7-2B0D-4848-A885-3149A565B9C0}">
      <dgm:prSet/>
      <dgm:spPr/>
      <dgm:t>
        <a:bodyPr/>
        <a:lstStyle/>
        <a:p>
          <a:endParaRPr lang="en-US"/>
        </a:p>
      </dgm:t>
    </dgm:pt>
    <dgm:pt modelId="{75647799-043D-4DE3-801F-37B5E33C1FA3}" type="sibTrans" cxnId="{0C4F86E7-2B0D-4848-A885-3149A565B9C0}">
      <dgm:prSet/>
      <dgm:spPr/>
      <dgm:t>
        <a:bodyPr/>
        <a:lstStyle/>
        <a:p>
          <a:endParaRPr lang="en-US"/>
        </a:p>
      </dgm:t>
    </dgm:pt>
    <dgm:pt modelId="{61CCB2D1-50FF-4A91-A650-7AF2ABF97112}">
      <dgm:prSet/>
      <dgm:spPr/>
      <dgm:t>
        <a:bodyPr/>
        <a:lstStyle/>
        <a:p>
          <a:pPr rtl="0"/>
          <a:r>
            <a:rPr lang="en-US" smtClean="0"/>
            <a:t>Sociology</a:t>
          </a:r>
          <a:endParaRPr lang="en-US"/>
        </a:p>
      </dgm:t>
    </dgm:pt>
    <dgm:pt modelId="{D4782C54-519A-4FDC-936B-B7D663D882C2}" type="parTrans" cxnId="{735750FD-DEEB-4A90-BACA-155991ED1835}">
      <dgm:prSet/>
      <dgm:spPr/>
      <dgm:t>
        <a:bodyPr/>
        <a:lstStyle/>
        <a:p>
          <a:endParaRPr lang="en-US"/>
        </a:p>
      </dgm:t>
    </dgm:pt>
    <dgm:pt modelId="{4FC97050-1619-46B8-BC82-4EE0D4F21145}" type="sibTrans" cxnId="{735750FD-DEEB-4A90-BACA-155991ED1835}">
      <dgm:prSet/>
      <dgm:spPr/>
      <dgm:t>
        <a:bodyPr/>
        <a:lstStyle/>
        <a:p>
          <a:endParaRPr lang="en-US"/>
        </a:p>
      </dgm:t>
    </dgm:pt>
    <dgm:pt modelId="{B03F528D-6A03-4A27-963C-45B04254CA6F}">
      <dgm:prSet/>
      <dgm:spPr/>
      <dgm:t>
        <a:bodyPr/>
        <a:lstStyle/>
        <a:p>
          <a:pPr rtl="0"/>
          <a:r>
            <a:rPr lang="en-US" dirty="0" smtClean="0"/>
            <a:t>Anthropology</a:t>
          </a:r>
          <a:endParaRPr lang="en-US" dirty="0"/>
        </a:p>
      </dgm:t>
    </dgm:pt>
    <dgm:pt modelId="{04147A1C-8AB3-4725-BDDA-F8C1817C777B}" type="parTrans" cxnId="{F033C15B-6E59-4F57-A7BB-99E8BC353BED}">
      <dgm:prSet/>
      <dgm:spPr/>
      <dgm:t>
        <a:bodyPr/>
        <a:lstStyle/>
        <a:p>
          <a:endParaRPr lang="en-US"/>
        </a:p>
      </dgm:t>
    </dgm:pt>
    <dgm:pt modelId="{47C095D4-A58B-4819-9619-837AB0D94A47}" type="sibTrans" cxnId="{F033C15B-6E59-4F57-A7BB-99E8BC353BED}">
      <dgm:prSet/>
      <dgm:spPr/>
      <dgm:t>
        <a:bodyPr/>
        <a:lstStyle/>
        <a:p>
          <a:endParaRPr lang="en-US"/>
        </a:p>
      </dgm:t>
    </dgm:pt>
    <dgm:pt modelId="{6607FB28-2E5D-42D0-9577-B3C061EB8E2C}">
      <dgm:prSet/>
      <dgm:spPr/>
      <dgm:t>
        <a:bodyPr/>
        <a:lstStyle/>
        <a:p>
          <a:pPr rtl="0"/>
          <a:r>
            <a:rPr lang="en-US" smtClean="0"/>
            <a:t>Economics</a:t>
          </a:r>
          <a:endParaRPr lang="en-US"/>
        </a:p>
      </dgm:t>
    </dgm:pt>
    <dgm:pt modelId="{A8628D04-3C0B-4BE6-AD69-B7044E33B174}" type="parTrans" cxnId="{69963A8F-F8A0-4710-95C7-F5CC30939190}">
      <dgm:prSet/>
      <dgm:spPr/>
      <dgm:t>
        <a:bodyPr/>
        <a:lstStyle/>
        <a:p>
          <a:endParaRPr lang="en-US"/>
        </a:p>
      </dgm:t>
    </dgm:pt>
    <dgm:pt modelId="{9FC4353F-E826-4A0D-A6E5-BE6088718958}" type="sibTrans" cxnId="{69963A8F-F8A0-4710-95C7-F5CC30939190}">
      <dgm:prSet/>
      <dgm:spPr/>
      <dgm:t>
        <a:bodyPr/>
        <a:lstStyle/>
        <a:p>
          <a:endParaRPr lang="en-US"/>
        </a:p>
      </dgm:t>
    </dgm:pt>
    <dgm:pt modelId="{BAB009C2-919B-48C1-8464-145E256B53FC}">
      <dgm:prSet/>
      <dgm:spPr/>
      <dgm:t>
        <a:bodyPr/>
        <a:lstStyle/>
        <a:p>
          <a:pPr rtl="0"/>
          <a:r>
            <a:rPr lang="en-US" dirty="0" smtClean="0"/>
            <a:t>Marketing</a:t>
          </a:r>
          <a:endParaRPr lang="en-US" dirty="0"/>
        </a:p>
      </dgm:t>
    </dgm:pt>
    <dgm:pt modelId="{9D5FF4D7-6372-4728-A3F0-FA40D57D81A4}" type="parTrans" cxnId="{8B0ACEDA-2E9B-4998-89C1-16DDF026B7EE}">
      <dgm:prSet/>
      <dgm:spPr/>
      <dgm:t>
        <a:bodyPr/>
        <a:lstStyle/>
        <a:p>
          <a:endParaRPr lang="en-US"/>
        </a:p>
      </dgm:t>
    </dgm:pt>
    <dgm:pt modelId="{BDC7FF19-B9BE-4D2C-9C23-9023CC98C149}" type="sibTrans" cxnId="{8B0ACEDA-2E9B-4998-89C1-16DDF026B7EE}">
      <dgm:prSet/>
      <dgm:spPr/>
      <dgm:t>
        <a:bodyPr/>
        <a:lstStyle/>
        <a:p>
          <a:endParaRPr lang="en-US"/>
        </a:p>
      </dgm:t>
    </dgm:pt>
    <dgm:pt modelId="{153E648A-7C50-429F-85FF-4C8A6AFE0CB9}" type="pres">
      <dgm:prSet presAssocID="{28F586BF-AE87-4EBB-920B-BB8A8D308996}" presName="linearFlow" presStyleCnt="0">
        <dgm:presLayoutVars>
          <dgm:dir/>
          <dgm:resizeHandles val="exact"/>
        </dgm:presLayoutVars>
      </dgm:prSet>
      <dgm:spPr/>
      <dgm:t>
        <a:bodyPr/>
        <a:lstStyle/>
        <a:p>
          <a:endParaRPr lang="en-US"/>
        </a:p>
      </dgm:t>
    </dgm:pt>
    <dgm:pt modelId="{56C57737-66B2-465E-87E9-2FD815060FFA}" type="pres">
      <dgm:prSet presAssocID="{EAC2BAD3-9A69-45E9-857E-C5B3B182761F}" presName="composite" presStyleCnt="0"/>
      <dgm:spPr/>
    </dgm:pt>
    <dgm:pt modelId="{EEECF265-6EEA-4543-9B6D-3617CDC5838C}" type="pres">
      <dgm:prSet presAssocID="{EAC2BAD3-9A69-45E9-857E-C5B3B182761F}" presName="imgShp" presStyleLbl="fgImgPlace1" presStyleIdx="0" presStyleCnt="5"/>
      <dgm:spPr/>
    </dgm:pt>
    <dgm:pt modelId="{3151280D-9CEA-4DA4-BECC-C95042E6AD2B}" type="pres">
      <dgm:prSet presAssocID="{EAC2BAD3-9A69-45E9-857E-C5B3B182761F}" presName="txShp" presStyleLbl="node1" presStyleIdx="0" presStyleCnt="5">
        <dgm:presLayoutVars>
          <dgm:bulletEnabled val="1"/>
        </dgm:presLayoutVars>
      </dgm:prSet>
      <dgm:spPr/>
      <dgm:t>
        <a:bodyPr/>
        <a:lstStyle/>
        <a:p>
          <a:endParaRPr lang="en-US"/>
        </a:p>
      </dgm:t>
    </dgm:pt>
    <dgm:pt modelId="{73039A4B-9A1F-4D6F-B2A2-59BD54A16A89}" type="pres">
      <dgm:prSet presAssocID="{75647799-043D-4DE3-801F-37B5E33C1FA3}" presName="spacing" presStyleCnt="0"/>
      <dgm:spPr/>
    </dgm:pt>
    <dgm:pt modelId="{35056E51-118E-4CAD-A82F-485DDEFAC82D}" type="pres">
      <dgm:prSet presAssocID="{61CCB2D1-50FF-4A91-A650-7AF2ABF97112}" presName="composite" presStyleCnt="0"/>
      <dgm:spPr/>
    </dgm:pt>
    <dgm:pt modelId="{67C175F2-A5A6-487E-9C71-FBB9C5E27651}" type="pres">
      <dgm:prSet presAssocID="{61CCB2D1-50FF-4A91-A650-7AF2ABF97112}" presName="imgShp" presStyleLbl="fgImgPlace1" presStyleIdx="1" presStyleCnt="5"/>
      <dgm:spPr/>
    </dgm:pt>
    <dgm:pt modelId="{CA0455F6-46E8-4748-B028-A6CAE5645F3C}" type="pres">
      <dgm:prSet presAssocID="{61CCB2D1-50FF-4A91-A650-7AF2ABF97112}" presName="txShp" presStyleLbl="node1" presStyleIdx="1" presStyleCnt="5">
        <dgm:presLayoutVars>
          <dgm:bulletEnabled val="1"/>
        </dgm:presLayoutVars>
      </dgm:prSet>
      <dgm:spPr/>
      <dgm:t>
        <a:bodyPr/>
        <a:lstStyle/>
        <a:p>
          <a:endParaRPr lang="en-US"/>
        </a:p>
      </dgm:t>
    </dgm:pt>
    <dgm:pt modelId="{72C54BCB-5A65-4BD2-A6FB-C57D3598A7FA}" type="pres">
      <dgm:prSet presAssocID="{4FC97050-1619-46B8-BC82-4EE0D4F21145}" presName="spacing" presStyleCnt="0"/>
      <dgm:spPr/>
    </dgm:pt>
    <dgm:pt modelId="{AEEA5D16-1D19-43A1-97B5-270DC9C19781}" type="pres">
      <dgm:prSet presAssocID="{B03F528D-6A03-4A27-963C-45B04254CA6F}" presName="composite" presStyleCnt="0"/>
      <dgm:spPr/>
    </dgm:pt>
    <dgm:pt modelId="{41A546E1-0D9C-4C64-ABE0-A3A7D99A1FE0}" type="pres">
      <dgm:prSet presAssocID="{B03F528D-6A03-4A27-963C-45B04254CA6F}" presName="imgShp" presStyleLbl="fgImgPlace1" presStyleIdx="2" presStyleCnt="5"/>
      <dgm:spPr/>
    </dgm:pt>
    <dgm:pt modelId="{5127B7DE-95D3-4C7A-979B-F60382922A29}" type="pres">
      <dgm:prSet presAssocID="{B03F528D-6A03-4A27-963C-45B04254CA6F}" presName="txShp" presStyleLbl="node1" presStyleIdx="2" presStyleCnt="5">
        <dgm:presLayoutVars>
          <dgm:bulletEnabled val="1"/>
        </dgm:presLayoutVars>
      </dgm:prSet>
      <dgm:spPr/>
      <dgm:t>
        <a:bodyPr/>
        <a:lstStyle/>
        <a:p>
          <a:endParaRPr lang="en-US"/>
        </a:p>
      </dgm:t>
    </dgm:pt>
    <dgm:pt modelId="{A33C2186-DD45-4291-AB16-ECC29F503E8C}" type="pres">
      <dgm:prSet presAssocID="{47C095D4-A58B-4819-9619-837AB0D94A47}" presName="spacing" presStyleCnt="0"/>
      <dgm:spPr/>
    </dgm:pt>
    <dgm:pt modelId="{65BC8D5A-9FEC-4E70-8517-42858E35128B}" type="pres">
      <dgm:prSet presAssocID="{6607FB28-2E5D-42D0-9577-B3C061EB8E2C}" presName="composite" presStyleCnt="0"/>
      <dgm:spPr/>
    </dgm:pt>
    <dgm:pt modelId="{10B5AA66-88BD-49BB-8710-2E4C17BA0708}" type="pres">
      <dgm:prSet presAssocID="{6607FB28-2E5D-42D0-9577-B3C061EB8E2C}" presName="imgShp" presStyleLbl="fgImgPlace1" presStyleIdx="3" presStyleCnt="5"/>
      <dgm:spPr/>
    </dgm:pt>
    <dgm:pt modelId="{2AF48515-1DC2-45FF-A5BC-EB90C5BEF354}" type="pres">
      <dgm:prSet presAssocID="{6607FB28-2E5D-42D0-9577-B3C061EB8E2C}" presName="txShp" presStyleLbl="node1" presStyleIdx="3" presStyleCnt="5">
        <dgm:presLayoutVars>
          <dgm:bulletEnabled val="1"/>
        </dgm:presLayoutVars>
      </dgm:prSet>
      <dgm:spPr/>
      <dgm:t>
        <a:bodyPr/>
        <a:lstStyle/>
        <a:p>
          <a:endParaRPr lang="en-US"/>
        </a:p>
      </dgm:t>
    </dgm:pt>
    <dgm:pt modelId="{86D3356E-33BF-4688-B95A-4EB0AD464292}" type="pres">
      <dgm:prSet presAssocID="{9FC4353F-E826-4A0D-A6E5-BE6088718958}" presName="spacing" presStyleCnt="0"/>
      <dgm:spPr/>
    </dgm:pt>
    <dgm:pt modelId="{1F2195CE-51C5-4CC0-8A32-E8C770B27FCE}" type="pres">
      <dgm:prSet presAssocID="{BAB009C2-919B-48C1-8464-145E256B53FC}" presName="composite" presStyleCnt="0"/>
      <dgm:spPr/>
    </dgm:pt>
    <dgm:pt modelId="{E41EDEDA-183C-430A-9E15-08C599DDB4A7}" type="pres">
      <dgm:prSet presAssocID="{BAB009C2-919B-48C1-8464-145E256B53FC}" presName="imgShp" presStyleLbl="fgImgPlace1" presStyleIdx="4" presStyleCnt="5"/>
      <dgm:spPr/>
    </dgm:pt>
    <dgm:pt modelId="{D158D86E-4DAE-4014-A7BF-E17F03B82A93}" type="pres">
      <dgm:prSet presAssocID="{BAB009C2-919B-48C1-8464-145E256B53FC}" presName="txShp" presStyleLbl="node1" presStyleIdx="4" presStyleCnt="5">
        <dgm:presLayoutVars>
          <dgm:bulletEnabled val="1"/>
        </dgm:presLayoutVars>
      </dgm:prSet>
      <dgm:spPr/>
      <dgm:t>
        <a:bodyPr/>
        <a:lstStyle/>
        <a:p>
          <a:endParaRPr lang="en-US"/>
        </a:p>
      </dgm:t>
    </dgm:pt>
  </dgm:ptLst>
  <dgm:cxnLst>
    <dgm:cxn modelId="{8FB232F6-536C-43EF-A1D3-FB09EFDB0C55}" type="presOf" srcId="{61CCB2D1-50FF-4A91-A650-7AF2ABF97112}" destId="{CA0455F6-46E8-4748-B028-A6CAE5645F3C}" srcOrd="0" destOrd="0" presId="urn:microsoft.com/office/officeart/2005/8/layout/vList3"/>
    <dgm:cxn modelId="{109B37FE-A71A-40E2-B090-97CBBF4BC2EC}" type="presOf" srcId="{28F586BF-AE87-4EBB-920B-BB8A8D308996}" destId="{153E648A-7C50-429F-85FF-4C8A6AFE0CB9}" srcOrd="0" destOrd="0" presId="urn:microsoft.com/office/officeart/2005/8/layout/vList3"/>
    <dgm:cxn modelId="{0C4F86E7-2B0D-4848-A885-3149A565B9C0}" srcId="{28F586BF-AE87-4EBB-920B-BB8A8D308996}" destId="{EAC2BAD3-9A69-45E9-857E-C5B3B182761F}" srcOrd="0" destOrd="0" parTransId="{574154FE-B87B-4301-B9C8-EDF8ED226779}" sibTransId="{75647799-043D-4DE3-801F-37B5E33C1FA3}"/>
    <dgm:cxn modelId="{A102A9B7-8ABB-4411-8FAA-13E5FD16B52A}" type="presOf" srcId="{BAB009C2-919B-48C1-8464-145E256B53FC}" destId="{D158D86E-4DAE-4014-A7BF-E17F03B82A93}" srcOrd="0" destOrd="0" presId="urn:microsoft.com/office/officeart/2005/8/layout/vList3"/>
    <dgm:cxn modelId="{735750FD-DEEB-4A90-BACA-155991ED1835}" srcId="{28F586BF-AE87-4EBB-920B-BB8A8D308996}" destId="{61CCB2D1-50FF-4A91-A650-7AF2ABF97112}" srcOrd="1" destOrd="0" parTransId="{D4782C54-519A-4FDC-936B-B7D663D882C2}" sibTransId="{4FC97050-1619-46B8-BC82-4EE0D4F21145}"/>
    <dgm:cxn modelId="{FB464D67-98FE-46A5-8C8F-FE627F83BC36}" type="presOf" srcId="{6607FB28-2E5D-42D0-9577-B3C061EB8E2C}" destId="{2AF48515-1DC2-45FF-A5BC-EB90C5BEF354}" srcOrd="0" destOrd="0" presId="urn:microsoft.com/office/officeart/2005/8/layout/vList3"/>
    <dgm:cxn modelId="{8B0ACEDA-2E9B-4998-89C1-16DDF026B7EE}" srcId="{28F586BF-AE87-4EBB-920B-BB8A8D308996}" destId="{BAB009C2-919B-48C1-8464-145E256B53FC}" srcOrd="4" destOrd="0" parTransId="{9D5FF4D7-6372-4728-A3F0-FA40D57D81A4}" sibTransId="{BDC7FF19-B9BE-4D2C-9C23-9023CC98C149}"/>
    <dgm:cxn modelId="{B97157E2-DFF5-4D5B-902C-94864FD24E1D}" type="presOf" srcId="{B03F528D-6A03-4A27-963C-45B04254CA6F}" destId="{5127B7DE-95D3-4C7A-979B-F60382922A29}" srcOrd="0" destOrd="0" presId="urn:microsoft.com/office/officeart/2005/8/layout/vList3"/>
    <dgm:cxn modelId="{A150EEE7-28A8-49E7-9F14-84B47101F4A1}" type="presOf" srcId="{EAC2BAD3-9A69-45E9-857E-C5B3B182761F}" destId="{3151280D-9CEA-4DA4-BECC-C95042E6AD2B}" srcOrd="0" destOrd="0" presId="urn:microsoft.com/office/officeart/2005/8/layout/vList3"/>
    <dgm:cxn modelId="{F033C15B-6E59-4F57-A7BB-99E8BC353BED}" srcId="{28F586BF-AE87-4EBB-920B-BB8A8D308996}" destId="{B03F528D-6A03-4A27-963C-45B04254CA6F}" srcOrd="2" destOrd="0" parTransId="{04147A1C-8AB3-4725-BDDA-F8C1817C777B}" sibTransId="{47C095D4-A58B-4819-9619-837AB0D94A47}"/>
    <dgm:cxn modelId="{69963A8F-F8A0-4710-95C7-F5CC30939190}" srcId="{28F586BF-AE87-4EBB-920B-BB8A8D308996}" destId="{6607FB28-2E5D-42D0-9577-B3C061EB8E2C}" srcOrd="3" destOrd="0" parTransId="{A8628D04-3C0B-4BE6-AD69-B7044E33B174}" sibTransId="{9FC4353F-E826-4A0D-A6E5-BE6088718958}"/>
    <dgm:cxn modelId="{5AF5A80D-ACC4-44CD-A321-C69673123234}" type="presParOf" srcId="{153E648A-7C50-429F-85FF-4C8A6AFE0CB9}" destId="{56C57737-66B2-465E-87E9-2FD815060FFA}" srcOrd="0" destOrd="0" presId="urn:microsoft.com/office/officeart/2005/8/layout/vList3"/>
    <dgm:cxn modelId="{2D25B471-D7AD-4CE4-8DD3-1A3E749F9E58}" type="presParOf" srcId="{56C57737-66B2-465E-87E9-2FD815060FFA}" destId="{EEECF265-6EEA-4543-9B6D-3617CDC5838C}" srcOrd="0" destOrd="0" presId="urn:microsoft.com/office/officeart/2005/8/layout/vList3"/>
    <dgm:cxn modelId="{3ED65608-4DBE-4FA2-B846-0B1968DA295B}" type="presParOf" srcId="{56C57737-66B2-465E-87E9-2FD815060FFA}" destId="{3151280D-9CEA-4DA4-BECC-C95042E6AD2B}" srcOrd="1" destOrd="0" presId="urn:microsoft.com/office/officeart/2005/8/layout/vList3"/>
    <dgm:cxn modelId="{A7A46FA3-CB1C-4A1E-87CA-8AC7773C3C3E}" type="presParOf" srcId="{153E648A-7C50-429F-85FF-4C8A6AFE0CB9}" destId="{73039A4B-9A1F-4D6F-B2A2-59BD54A16A89}" srcOrd="1" destOrd="0" presId="urn:microsoft.com/office/officeart/2005/8/layout/vList3"/>
    <dgm:cxn modelId="{C5894C61-6501-43CF-9A98-BC80F0CC0163}" type="presParOf" srcId="{153E648A-7C50-429F-85FF-4C8A6AFE0CB9}" destId="{35056E51-118E-4CAD-A82F-485DDEFAC82D}" srcOrd="2" destOrd="0" presId="urn:microsoft.com/office/officeart/2005/8/layout/vList3"/>
    <dgm:cxn modelId="{3EF849FD-9CD9-4E97-88EF-A6E5ABED934D}" type="presParOf" srcId="{35056E51-118E-4CAD-A82F-485DDEFAC82D}" destId="{67C175F2-A5A6-487E-9C71-FBB9C5E27651}" srcOrd="0" destOrd="0" presId="urn:microsoft.com/office/officeart/2005/8/layout/vList3"/>
    <dgm:cxn modelId="{0705F080-EF42-4CFF-837D-A7EC7DBDDF57}" type="presParOf" srcId="{35056E51-118E-4CAD-A82F-485DDEFAC82D}" destId="{CA0455F6-46E8-4748-B028-A6CAE5645F3C}" srcOrd="1" destOrd="0" presId="urn:microsoft.com/office/officeart/2005/8/layout/vList3"/>
    <dgm:cxn modelId="{79EAE9B5-6C05-49F9-92C4-E62EB33F1F32}" type="presParOf" srcId="{153E648A-7C50-429F-85FF-4C8A6AFE0CB9}" destId="{72C54BCB-5A65-4BD2-A6FB-C57D3598A7FA}" srcOrd="3" destOrd="0" presId="urn:microsoft.com/office/officeart/2005/8/layout/vList3"/>
    <dgm:cxn modelId="{807FDBC1-1666-46EC-A972-A5E2170ED53F}" type="presParOf" srcId="{153E648A-7C50-429F-85FF-4C8A6AFE0CB9}" destId="{AEEA5D16-1D19-43A1-97B5-270DC9C19781}" srcOrd="4" destOrd="0" presId="urn:microsoft.com/office/officeart/2005/8/layout/vList3"/>
    <dgm:cxn modelId="{E969668D-C44E-4EC1-BC63-96322EBB583C}" type="presParOf" srcId="{AEEA5D16-1D19-43A1-97B5-270DC9C19781}" destId="{41A546E1-0D9C-4C64-ABE0-A3A7D99A1FE0}" srcOrd="0" destOrd="0" presId="urn:microsoft.com/office/officeart/2005/8/layout/vList3"/>
    <dgm:cxn modelId="{B651CECE-510F-4850-BD83-DA1B866B8A5E}" type="presParOf" srcId="{AEEA5D16-1D19-43A1-97B5-270DC9C19781}" destId="{5127B7DE-95D3-4C7A-979B-F60382922A29}" srcOrd="1" destOrd="0" presId="urn:microsoft.com/office/officeart/2005/8/layout/vList3"/>
    <dgm:cxn modelId="{BE817354-A738-4095-88E9-4ADB0E9D2C19}" type="presParOf" srcId="{153E648A-7C50-429F-85FF-4C8A6AFE0CB9}" destId="{A33C2186-DD45-4291-AB16-ECC29F503E8C}" srcOrd="5" destOrd="0" presId="urn:microsoft.com/office/officeart/2005/8/layout/vList3"/>
    <dgm:cxn modelId="{BBC81779-A10F-4FA6-AF0A-D83B7F5285DF}" type="presParOf" srcId="{153E648A-7C50-429F-85FF-4C8A6AFE0CB9}" destId="{65BC8D5A-9FEC-4E70-8517-42858E35128B}" srcOrd="6" destOrd="0" presId="urn:microsoft.com/office/officeart/2005/8/layout/vList3"/>
    <dgm:cxn modelId="{A633EC19-C442-4B2D-BC23-04279C7E489F}" type="presParOf" srcId="{65BC8D5A-9FEC-4E70-8517-42858E35128B}" destId="{10B5AA66-88BD-49BB-8710-2E4C17BA0708}" srcOrd="0" destOrd="0" presId="urn:microsoft.com/office/officeart/2005/8/layout/vList3"/>
    <dgm:cxn modelId="{7F7B661C-B6D3-49AE-9B5A-F9E945D0ADF2}" type="presParOf" srcId="{65BC8D5A-9FEC-4E70-8517-42858E35128B}" destId="{2AF48515-1DC2-45FF-A5BC-EB90C5BEF354}" srcOrd="1" destOrd="0" presId="urn:microsoft.com/office/officeart/2005/8/layout/vList3"/>
    <dgm:cxn modelId="{D50D0BCB-7634-4768-A3E0-368FA9BA60F1}" type="presParOf" srcId="{153E648A-7C50-429F-85FF-4C8A6AFE0CB9}" destId="{86D3356E-33BF-4688-B95A-4EB0AD464292}" srcOrd="7" destOrd="0" presId="urn:microsoft.com/office/officeart/2005/8/layout/vList3"/>
    <dgm:cxn modelId="{60F8CC38-25B8-4F53-9AD3-A353D90F155B}" type="presParOf" srcId="{153E648A-7C50-429F-85FF-4C8A6AFE0CB9}" destId="{1F2195CE-51C5-4CC0-8A32-E8C770B27FCE}" srcOrd="8" destOrd="0" presId="urn:microsoft.com/office/officeart/2005/8/layout/vList3"/>
    <dgm:cxn modelId="{3D6000C3-E0CB-4F5F-943B-58F81E43ADB0}" type="presParOf" srcId="{1F2195CE-51C5-4CC0-8A32-E8C770B27FCE}" destId="{E41EDEDA-183C-430A-9E15-08C599DDB4A7}" srcOrd="0" destOrd="0" presId="urn:microsoft.com/office/officeart/2005/8/layout/vList3"/>
    <dgm:cxn modelId="{49B42A90-07C6-4F38-84A0-671E79250B44}" type="presParOf" srcId="{1F2195CE-51C5-4CC0-8A32-E8C770B27FCE}" destId="{D158D86E-4DAE-4014-A7BF-E17F03B82A9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BE6089-B774-4817-B132-7B7552838F28}" type="doc">
      <dgm:prSet loTypeId="urn:microsoft.com/office/officeart/2005/8/layout/hList2" loCatId="list" qsTypeId="urn:microsoft.com/office/officeart/2005/8/quickstyle/simple2" qsCatId="simple" csTypeId="urn:microsoft.com/office/officeart/2005/8/colors/colorful2" csCatId="colorful" phldr="1"/>
      <dgm:spPr/>
      <dgm:t>
        <a:bodyPr/>
        <a:lstStyle/>
        <a:p>
          <a:endParaRPr lang="en-US"/>
        </a:p>
      </dgm:t>
    </dgm:pt>
    <dgm:pt modelId="{A69E26BF-8467-4412-9597-02762DE811F0}">
      <dgm:prSet phldrT="[Text]"/>
      <dgm:spPr/>
      <dgm:t>
        <a:bodyPr/>
        <a:lstStyle/>
        <a:p>
          <a:r>
            <a:rPr lang="en-US" dirty="0" smtClean="0">
              <a:solidFill>
                <a:schemeClr val="tx1"/>
              </a:solidFill>
            </a:rPr>
            <a:t>Logical Positivism</a:t>
          </a:r>
          <a:endParaRPr lang="en-US" dirty="0">
            <a:solidFill>
              <a:schemeClr val="tx1"/>
            </a:solidFill>
          </a:endParaRPr>
        </a:p>
      </dgm:t>
    </dgm:pt>
    <dgm:pt modelId="{3C0CE8D6-655F-4DD0-9A02-CD17E3038FB8}" type="parTrans" cxnId="{9245C059-6CD6-4A99-8CF2-D9C9B1F2E31F}">
      <dgm:prSet/>
      <dgm:spPr/>
      <dgm:t>
        <a:bodyPr/>
        <a:lstStyle/>
        <a:p>
          <a:endParaRPr lang="en-US"/>
        </a:p>
      </dgm:t>
    </dgm:pt>
    <dgm:pt modelId="{FE7CD120-7122-4EAF-876C-A9830AB5C308}" type="sibTrans" cxnId="{9245C059-6CD6-4A99-8CF2-D9C9B1F2E31F}">
      <dgm:prSet/>
      <dgm:spPr/>
      <dgm:t>
        <a:bodyPr/>
        <a:lstStyle/>
        <a:p>
          <a:endParaRPr lang="en-US"/>
        </a:p>
      </dgm:t>
    </dgm:pt>
    <dgm:pt modelId="{EC4CEFBC-D14F-40CC-BA8D-DD69DA454BC5}">
      <dgm:prSet phldrT="[Text]"/>
      <dgm:spPr/>
      <dgm:t>
        <a:bodyPr/>
        <a:lstStyle/>
        <a:p>
          <a:r>
            <a:rPr lang="en-US" dirty="0" smtClean="0">
              <a:solidFill>
                <a:schemeClr val="tx1"/>
              </a:solidFill>
            </a:rPr>
            <a:t>Understanding and predicting consumer </a:t>
          </a:r>
          <a:r>
            <a:rPr lang="en-US" dirty="0" err="1" smtClean="0">
              <a:solidFill>
                <a:schemeClr val="tx1"/>
              </a:solidFill>
            </a:rPr>
            <a:t>behaviour</a:t>
          </a:r>
          <a:r>
            <a:rPr lang="en-US" dirty="0" smtClean="0">
              <a:solidFill>
                <a:schemeClr val="tx1"/>
              </a:solidFill>
            </a:rPr>
            <a:t> </a:t>
          </a:r>
          <a:endParaRPr lang="en-US" dirty="0">
            <a:solidFill>
              <a:schemeClr val="tx1"/>
            </a:solidFill>
          </a:endParaRPr>
        </a:p>
      </dgm:t>
    </dgm:pt>
    <dgm:pt modelId="{72DECF28-61D9-4455-9208-A0FC33371375}" type="parTrans" cxnId="{22708C4A-4690-4197-80CF-DB01954D41A9}">
      <dgm:prSet/>
      <dgm:spPr/>
      <dgm:t>
        <a:bodyPr/>
        <a:lstStyle/>
        <a:p>
          <a:endParaRPr lang="en-US"/>
        </a:p>
      </dgm:t>
    </dgm:pt>
    <dgm:pt modelId="{6A916769-09B0-4DD2-A453-7D2EF7030D10}" type="sibTrans" cxnId="{22708C4A-4690-4197-80CF-DB01954D41A9}">
      <dgm:prSet/>
      <dgm:spPr/>
      <dgm:t>
        <a:bodyPr/>
        <a:lstStyle/>
        <a:p>
          <a:endParaRPr lang="en-US"/>
        </a:p>
      </dgm:t>
    </dgm:pt>
    <dgm:pt modelId="{3104D3B1-BBC5-46DA-9C8C-851388592803}">
      <dgm:prSet phldrT="[Text]"/>
      <dgm:spPr/>
      <dgm:t>
        <a:bodyPr/>
        <a:lstStyle/>
        <a:p>
          <a:r>
            <a:rPr lang="en-US" dirty="0" smtClean="0"/>
            <a:t>Post Modern </a:t>
          </a:r>
          <a:endParaRPr lang="en-US" dirty="0"/>
        </a:p>
      </dgm:t>
    </dgm:pt>
    <dgm:pt modelId="{4761C901-E1E3-48AF-A278-FD574C084F08}" type="parTrans" cxnId="{31FCC1C8-828E-48C2-BC9B-85EC9707AE70}">
      <dgm:prSet/>
      <dgm:spPr/>
      <dgm:t>
        <a:bodyPr/>
        <a:lstStyle/>
        <a:p>
          <a:endParaRPr lang="en-US"/>
        </a:p>
      </dgm:t>
    </dgm:pt>
    <dgm:pt modelId="{E397FD05-8DDA-4DA8-94F8-EDC1C59FB4D3}" type="sibTrans" cxnId="{31FCC1C8-828E-48C2-BC9B-85EC9707AE70}">
      <dgm:prSet/>
      <dgm:spPr/>
      <dgm:t>
        <a:bodyPr/>
        <a:lstStyle/>
        <a:p>
          <a:endParaRPr lang="en-US"/>
        </a:p>
      </dgm:t>
    </dgm:pt>
    <dgm:pt modelId="{5670EFF6-03C7-468D-B844-DAC7EE428F62}">
      <dgm:prSet phldrT="[Text]"/>
      <dgm:spPr/>
      <dgm:t>
        <a:bodyPr/>
        <a:lstStyle/>
        <a:p>
          <a:r>
            <a:rPr lang="en-US" dirty="0" smtClean="0"/>
            <a:t>To understand consumption </a:t>
          </a:r>
          <a:r>
            <a:rPr lang="en-US" dirty="0" err="1" smtClean="0"/>
            <a:t>behaviour</a:t>
          </a:r>
          <a:r>
            <a:rPr lang="en-US" dirty="0" smtClean="0"/>
            <a:t>  without any attempt to influence it</a:t>
          </a:r>
          <a:endParaRPr lang="en-US" dirty="0"/>
        </a:p>
      </dgm:t>
    </dgm:pt>
    <dgm:pt modelId="{97F0CF25-3A51-4690-8A4A-E53E77473BE9}" type="parTrans" cxnId="{7467384D-02FE-42DB-AD0C-236CC5AF6410}">
      <dgm:prSet/>
      <dgm:spPr/>
      <dgm:t>
        <a:bodyPr/>
        <a:lstStyle/>
        <a:p>
          <a:endParaRPr lang="en-US"/>
        </a:p>
      </dgm:t>
    </dgm:pt>
    <dgm:pt modelId="{6E1A924C-67E3-4B8E-88E3-C4812EB189B7}" type="sibTrans" cxnId="{7467384D-02FE-42DB-AD0C-236CC5AF6410}">
      <dgm:prSet/>
      <dgm:spPr/>
      <dgm:t>
        <a:bodyPr/>
        <a:lstStyle/>
        <a:p>
          <a:endParaRPr lang="en-US"/>
        </a:p>
      </dgm:t>
    </dgm:pt>
    <dgm:pt modelId="{1635421F-A078-4955-993F-177461683044}">
      <dgm:prSet/>
      <dgm:spPr/>
      <dgm:t>
        <a:bodyPr/>
        <a:lstStyle/>
        <a:p>
          <a:r>
            <a:rPr lang="en-US" dirty="0" smtClean="0">
              <a:solidFill>
                <a:schemeClr val="tx1"/>
              </a:solidFill>
            </a:rPr>
            <a:t>Cause and effect relationships that govern persuasion and/or education</a:t>
          </a:r>
          <a:endParaRPr lang="en-US" dirty="0">
            <a:solidFill>
              <a:schemeClr val="tx1"/>
            </a:solidFill>
          </a:endParaRPr>
        </a:p>
      </dgm:t>
    </dgm:pt>
    <dgm:pt modelId="{106625CB-EB89-4823-9FAF-44D0F5146E90}" type="parTrans" cxnId="{64F38458-E0CE-4015-B104-26C61F2F564E}">
      <dgm:prSet/>
      <dgm:spPr/>
      <dgm:t>
        <a:bodyPr/>
        <a:lstStyle/>
        <a:p>
          <a:endParaRPr lang="en-US"/>
        </a:p>
      </dgm:t>
    </dgm:pt>
    <dgm:pt modelId="{9319F036-E446-4E91-8450-16E76D3FB263}" type="sibTrans" cxnId="{64F38458-E0CE-4015-B104-26C61F2F564E}">
      <dgm:prSet/>
      <dgm:spPr/>
      <dgm:t>
        <a:bodyPr/>
        <a:lstStyle/>
        <a:p>
          <a:endParaRPr lang="en-US"/>
        </a:p>
      </dgm:t>
    </dgm:pt>
    <dgm:pt modelId="{6861AFE3-3DC1-47C0-B96E-A67EA78A79EA}">
      <dgm:prSet phldrT="[Text]"/>
      <dgm:spPr/>
      <dgm:t>
        <a:bodyPr/>
        <a:lstStyle/>
        <a:p>
          <a:endParaRPr lang="en-US" dirty="0">
            <a:solidFill>
              <a:schemeClr val="tx1"/>
            </a:solidFill>
          </a:endParaRPr>
        </a:p>
      </dgm:t>
    </dgm:pt>
    <dgm:pt modelId="{4FB6169C-9D74-4072-A565-30F175E38E0F}" type="parTrans" cxnId="{DEFBCDF1-43CF-4465-8695-8B395AD4EFAC}">
      <dgm:prSet/>
      <dgm:spPr/>
      <dgm:t>
        <a:bodyPr/>
        <a:lstStyle/>
        <a:p>
          <a:endParaRPr lang="en-US"/>
        </a:p>
      </dgm:t>
    </dgm:pt>
    <dgm:pt modelId="{5B3F1B82-D6EF-49CE-8939-0702BDAFCE8A}" type="sibTrans" cxnId="{DEFBCDF1-43CF-4465-8695-8B395AD4EFAC}">
      <dgm:prSet/>
      <dgm:spPr/>
      <dgm:t>
        <a:bodyPr/>
        <a:lstStyle/>
        <a:p>
          <a:endParaRPr lang="en-US"/>
        </a:p>
      </dgm:t>
    </dgm:pt>
    <dgm:pt modelId="{733B05AC-EE59-49BC-B727-C8E8C18622E6}" type="pres">
      <dgm:prSet presAssocID="{77BE6089-B774-4817-B132-7B7552838F28}" presName="linearFlow" presStyleCnt="0">
        <dgm:presLayoutVars>
          <dgm:dir/>
          <dgm:animLvl val="lvl"/>
          <dgm:resizeHandles/>
        </dgm:presLayoutVars>
      </dgm:prSet>
      <dgm:spPr/>
      <dgm:t>
        <a:bodyPr/>
        <a:lstStyle/>
        <a:p>
          <a:endParaRPr lang="en-US"/>
        </a:p>
      </dgm:t>
    </dgm:pt>
    <dgm:pt modelId="{383BE1EA-5853-4B18-8ED0-1E3765A2B3D8}" type="pres">
      <dgm:prSet presAssocID="{A69E26BF-8467-4412-9597-02762DE811F0}" presName="compositeNode" presStyleCnt="0">
        <dgm:presLayoutVars>
          <dgm:bulletEnabled val="1"/>
        </dgm:presLayoutVars>
      </dgm:prSet>
      <dgm:spPr/>
    </dgm:pt>
    <dgm:pt modelId="{D17EA9F4-69DA-4ABA-8EC3-A45EF2380B76}" type="pres">
      <dgm:prSet presAssocID="{A69E26BF-8467-4412-9597-02762DE811F0}" presName="image" presStyleLbl="fgImgPlace1" presStyleIdx="0" presStyleCnt="2"/>
      <dgm:spPr/>
    </dgm:pt>
    <dgm:pt modelId="{9E39838E-F71E-4CCB-9577-342E7067A661}" type="pres">
      <dgm:prSet presAssocID="{A69E26BF-8467-4412-9597-02762DE811F0}" presName="childNode" presStyleLbl="node1" presStyleIdx="0" presStyleCnt="2">
        <dgm:presLayoutVars>
          <dgm:bulletEnabled val="1"/>
        </dgm:presLayoutVars>
      </dgm:prSet>
      <dgm:spPr/>
      <dgm:t>
        <a:bodyPr/>
        <a:lstStyle/>
        <a:p>
          <a:endParaRPr lang="en-US"/>
        </a:p>
      </dgm:t>
    </dgm:pt>
    <dgm:pt modelId="{05D65360-0BA8-4BDF-9620-A6922915D1F6}" type="pres">
      <dgm:prSet presAssocID="{A69E26BF-8467-4412-9597-02762DE811F0}" presName="parentNode" presStyleLbl="revTx" presStyleIdx="0" presStyleCnt="2">
        <dgm:presLayoutVars>
          <dgm:chMax val="0"/>
          <dgm:bulletEnabled val="1"/>
        </dgm:presLayoutVars>
      </dgm:prSet>
      <dgm:spPr/>
      <dgm:t>
        <a:bodyPr/>
        <a:lstStyle/>
        <a:p>
          <a:endParaRPr lang="en-US"/>
        </a:p>
      </dgm:t>
    </dgm:pt>
    <dgm:pt modelId="{89DFD381-1270-4F8F-8C88-A60407DA3301}" type="pres">
      <dgm:prSet presAssocID="{FE7CD120-7122-4EAF-876C-A9830AB5C308}" presName="sibTrans" presStyleCnt="0"/>
      <dgm:spPr/>
    </dgm:pt>
    <dgm:pt modelId="{B319265D-370B-41D3-9DBF-F7759AEC571A}" type="pres">
      <dgm:prSet presAssocID="{3104D3B1-BBC5-46DA-9C8C-851388592803}" presName="compositeNode" presStyleCnt="0">
        <dgm:presLayoutVars>
          <dgm:bulletEnabled val="1"/>
        </dgm:presLayoutVars>
      </dgm:prSet>
      <dgm:spPr/>
    </dgm:pt>
    <dgm:pt modelId="{842A316B-AEA0-4EC4-A24D-6709FDBF47A2}" type="pres">
      <dgm:prSet presAssocID="{3104D3B1-BBC5-46DA-9C8C-851388592803}" presName="image" presStyleLbl="fgImgPlace1" presStyleIdx="1" presStyleCnt="2"/>
      <dgm:spPr/>
    </dgm:pt>
    <dgm:pt modelId="{BFC52AEA-E80E-4031-A60D-A936BBB8A68B}" type="pres">
      <dgm:prSet presAssocID="{3104D3B1-BBC5-46DA-9C8C-851388592803}" presName="childNode" presStyleLbl="node1" presStyleIdx="1" presStyleCnt="2">
        <dgm:presLayoutVars>
          <dgm:bulletEnabled val="1"/>
        </dgm:presLayoutVars>
      </dgm:prSet>
      <dgm:spPr/>
      <dgm:t>
        <a:bodyPr/>
        <a:lstStyle/>
        <a:p>
          <a:endParaRPr lang="en-US"/>
        </a:p>
      </dgm:t>
    </dgm:pt>
    <dgm:pt modelId="{1C967D79-E216-43AA-8A99-D0A85EDF5E9B}" type="pres">
      <dgm:prSet presAssocID="{3104D3B1-BBC5-46DA-9C8C-851388592803}" presName="parentNode" presStyleLbl="revTx" presStyleIdx="1" presStyleCnt="2">
        <dgm:presLayoutVars>
          <dgm:chMax val="0"/>
          <dgm:bulletEnabled val="1"/>
        </dgm:presLayoutVars>
      </dgm:prSet>
      <dgm:spPr/>
      <dgm:t>
        <a:bodyPr/>
        <a:lstStyle/>
        <a:p>
          <a:endParaRPr lang="en-US"/>
        </a:p>
      </dgm:t>
    </dgm:pt>
  </dgm:ptLst>
  <dgm:cxnLst>
    <dgm:cxn modelId="{31FCC1C8-828E-48C2-BC9B-85EC9707AE70}" srcId="{77BE6089-B774-4817-B132-7B7552838F28}" destId="{3104D3B1-BBC5-46DA-9C8C-851388592803}" srcOrd="1" destOrd="0" parTransId="{4761C901-E1E3-48AF-A278-FD574C084F08}" sibTransId="{E397FD05-8DDA-4DA8-94F8-EDC1C59FB4D3}"/>
    <dgm:cxn modelId="{18AB9773-8274-4DFA-ADF5-B1FB8EFD4F76}" type="presOf" srcId="{EC4CEFBC-D14F-40CC-BA8D-DD69DA454BC5}" destId="{9E39838E-F71E-4CCB-9577-342E7067A661}" srcOrd="0" destOrd="0" presId="urn:microsoft.com/office/officeart/2005/8/layout/hList2"/>
    <dgm:cxn modelId="{DEFBCDF1-43CF-4465-8695-8B395AD4EFAC}" srcId="{A69E26BF-8467-4412-9597-02762DE811F0}" destId="{6861AFE3-3DC1-47C0-B96E-A67EA78A79EA}" srcOrd="1" destOrd="0" parTransId="{4FB6169C-9D74-4072-A565-30F175E38E0F}" sibTransId="{5B3F1B82-D6EF-49CE-8939-0702BDAFCE8A}"/>
    <dgm:cxn modelId="{7467384D-02FE-42DB-AD0C-236CC5AF6410}" srcId="{3104D3B1-BBC5-46DA-9C8C-851388592803}" destId="{5670EFF6-03C7-468D-B844-DAC7EE428F62}" srcOrd="0" destOrd="0" parTransId="{97F0CF25-3A51-4690-8A4A-E53E77473BE9}" sibTransId="{6E1A924C-67E3-4B8E-88E3-C4812EB189B7}"/>
    <dgm:cxn modelId="{532C4F63-6B8D-4305-B8C0-99803E877808}" type="presOf" srcId="{1635421F-A078-4955-993F-177461683044}" destId="{9E39838E-F71E-4CCB-9577-342E7067A661}" srcOrd="0" destOrd="2" presId="urn:microsoft.com/office/officeart/2005/8/layout/hList2"/>
    <dgm:cxn modelId="{22708C4A-4690-4197-80CF-DB01954D41A9}" srcId="{A69E26BF-8467-4412-9597-02762DE811F0}" destId="{EC4CEFBC-D14F-40CC-BA8D-DD69DA454BC5}" srcOrd="0" destOrd="0" parTransId="{72DECF28-61D9-4455-9208-A0FC33371375}" sibTransId="{6A916769-09B0-4DD2-A453-7D2EF7030D10}"/>
    <dgm:cxn modelId="{9245C059-6CD6-4A99-8CF2-D9C9B1F2E31F}" srcId="{77BE6089-B774-4817-B132-7B7552838F28}" destId="{A69E26BF-8467-4412-9597-02762DE811F0}" srcOrd="0" destOrd="0" parTransId="{3C0CE8D6-655F-4DD0-9A02-CD17E3038FB8}" sibTransId="{FE7CD120-7122-4EAF-876C-A9830AB5C308}"/>
    <dgm:cxn modelId="{BE4FA155-6457-4C22-8999-6909B696F016}" type="presOf" srcId="{77BE6089-B774-4817-B132-7B7552838F28}" destId="{733B05AC-EE59-49BC-B727-C8E8C18622E6}" srcOrd="0" destOrd="0" presId="urn:microsoft.com/office/officeart/2005/8/layout/hList2"/>
    <dgm:cxn modelId="{39D6282D-E3E5-45C2-89E3-C76E833EC329}" type="presOf" srcId="{A69E26BF-8467-4412-9597-02762DE811F0}" destId="{05D65360-0BA8-4BDF-9620-A6922915D1F6}" srcOrd="0" destOrd="0" presId="urn:microsoft.com/office/officeart/2005/8/layout/hList2"/>
    <dgm:cxn modelId="{DF8545A9-C0F1-4B3E-AD3C-6F8EF806240D}" type="presOf" srcId="{6861AFE3-3DC1-47C0-B96E-A67EA78A79EA}" destId="{9E39838E-F71E-4CCB-9577-342E7067A661}" srcOrd="0" destOrd="1" presId="urn:microsoft.com/office/officeart/2005/8/layout/hList2"/>
    <dgm:cxn modelId="{E2C4B686-9BFB-46D8-A9A1-2897DCEF1284}" type="presOf" srcId="{3104D3B1-BBC5-46DA-9C8C-851388592803}" destId="{1C967D79-E216-43AA-8A99-D0A85EDF5E9B}" srcOrd="0" destOrd="0" presId="urn:microsoft.com/office/officeart/2005/8/layout/hList2"/>
    <dgm:cxn modelId="{A1B3D9E1-A8A5-48E5-AA74-10C979F5F441}" type="presOf" srcId="{5670EFF6-03C7-468D-B844-DAC7EE428F62}" destId="{BFC52AEA-E80E-4031-A60D-A936BBB8A68B}" srcOrd="0" destOrd="0" presId="urn:microsoft.com/office/officeart/2005/8/layout/hList2"/>
    <dgm:cxn modelId="{64F38458-E0CE-4015-B104-26C61F2F564E}" srcId="{A69E26BF-8467-4412-9597-02762DE811F0}" destId="{1635421F-A078-4955-993F-177461683044}" srcOrd="2" destOrd="0" parTransId="{106625CB-EB89-4823-9FAF-44D0F5146E90}" sibTransId="{9319F036-E446-4E91-8450-16E76D3FB263}"/>
    <dgm:cxn modelId="{E70CA0C9-C265-499A-BD58-04A41CABDEE7}" type="presParOf" srcId="{733B05AC-EE59-49BC-B727-C8E8C18622E6}" destId="{383BE1EA-5853-4B18-8ED0-1E3765A2B3D8}" srcOrd="0" destOrd="0" presId="urn:microsoft.com/office/officeart/2005/8/layout/hList2"/>
    <dgm:cxn modelId="{A4517287-EA58-4F8D-AD80-98C0A5BB9A4D}" type="presParOf" srcId="{383BE1EA-5853-4B18-8ED0-1E3765A2B3D8}" destId="{D17EA9F4-69DA-4ABA-8EC3-A45EF2380B76}" srcOrd="0" destOrd="0" presId="urn:microsoft.com/office/officeart/2005/8/layout/hList2"/>
    <dgm:cxn modelId="{95330F86-3009-4923-AFC2-9EA0346A74BB}" type="presParOf" srcId="{383BE1EA-5853-4B18-8ED0-1E3765A2B3D8}" destId="{9E39838E-F71E-4CCB-9577-342E7067A661}" srcOrd="1" destOrd="0" presId="urn:microsoft.com/office/officeart/2005/8/layout/hList2"/>
    <dgm:cxn modelId="{562D9284-B398-4C04-8EC5-DA35EA467370}" type="presParOf" srcId="{383BE1EA-5853-4B18-8ED0-1E3765A2B3D8}" destId="{05D65360-0BA8-4BDF-9620-A6922915D1F6}" srcOrd="2" destOrd="0" presId="urn:microsoft.com/office/officeart/2005/8/layout/hList2"/>
    <dgm:cxn modelId="{E7D1939C-9125-476A-9D8A-3B44D4047391}" type="presParOf" srcId="{733B05AC-EE59-49BC-B727-C8E8C18622E6}" destId="{89DFD381-1270-4F8F-8C88-A60407DA3301}" srcOrd="1" destOrd="0" presId="urn:microsoft.com/office/officeart/2005/8/layout/hList2"/>
    <dgm:cxn modelId="{4C343212-5898-4B93-ACE0-E5C02288D843}" type="presParOf" srcId="{733B05AC-EE59-49BC-B727-C8E8C18622E6}" destId="{B319265D-370B-41D3-9DBF-F7759AEC571A}" srcOrd="2" destOrd="0" presId="urn:microsoft.com/office/officeart/2005/8/layout/hList2"/>
    <dgm:cxn modelId="{D9E7382F-4FFD-4543-938A-E84DA43AEEED}" type="presParOf" srcId="{B319265D-370B-41D3-9DBF-F7759AEC571A}" destId="{842A316B-AEA0-4EC4-A24D-6709FDBF47A2}" srcOrd="0" destOrd="0" presId="urn:microsoft.com/office/officeart/2005/8/layout/hList2"/>
    <dgm:cxn modelId="{1A517FCC-0017-47CE-8330-373358839755}" type="presParOf" srcId="{B319265D-370B-41D3-9DBF-F7759AEC571A}" destId="{BFC52AEA-E80E-4031-A60D-A936BBB8A68B}" srcOrd="1" destOrd="0" presId="urn:microsoft.com/office/officeart/2005/8/layout/hList2"/>
    <dgm:cxn modelId="{3D2CF4E7-C0D7-4699-8E61-7F14BD56720C}" type="presParOf" srcId="{B319265D-370B-41D3-9DBF-F7759AEC571A}" destId="{1C967D79-E216-43AA-8A99-D0A85EDF5E9B}"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FFE3A0-7179-4235-8A8B-2420C35942DE}" type="doc">
      <dgm:prSet loTypeId="urn:microsoft.com/office/officeart/2005/8/layout/list1" loCatId="list" qsTypeId="urn:microsoft.com/office/officeart/2005/8/quickstyle/simple4" qsCatId="simple" csTypeId="urn:microsoft.com/office/officeart/2005/8/colors/colorful4" csCatId="colorful"/>
      <dgm:spPr/>
      <dgm:t>
        <a:bodyPr/>
        <a:lstStyle/>
        <a:p>
          <a:endParaRPr lang="en-US"/>
        </a:p>
      </dgm:t>
    </dgm:pt>
    <dgm:pt modelId="{3D63249E-13F5-4A63-BB3E-527B0C69FE3B}">
      <dgm:prSet/>
      <dgm:spPr/>
      <dgm:t>
        <a:bodyPr/>
        <a:lstStyle/>
        <a:p>
          <a:pPr rtl="0"/>
          <a:r>
            <a:rPr lang="en-US" dirty="0" smtClean="0">
              <a:solidFill>
                <a:schemeClr val="bg1"/>
              </a:solidFill>
            </a:rPr>
            <a:t>Extent to which the supply of  valid products and services exceed consumer demand</a:t>
          </a:r>
          <a:endParaRPr lang="en-US" dirty="0">
            <a:solidFill>
              <a:schemeClr val="bg1"/>
            </a:solidFill>
          </a:endParaRPr>
        </a:p>
      </dgm:t>
    </dgm:pt>
    <dgm:pt modelId="{9AE3E260-3D49-4F89-94CA-DBF8376CFBBC}" type="parTrans" cxnId="{390E0F96-B139-473C-9A97-7D0F82542807}">
      <dgm:prSet/>
      <dgm:spPr/>
      <dgm:t>
        <a:bodyPr/>
        <a:lstStyle/>
        <a:p>
          <a:endParaRPr lang="en-US"/>
        </a:p>
      </dgm:t>
    </dgm:pt>
    <dgm:pt modelId="{4C7B84A0-EDD2-43F3-97AC-157CD5B82086}" type="sibTrans" cxnId="{390E0F96-B139-473C-9A97-7D0F82542807}">
      <dgm:prSet/>
      <dgm:spPr/>
      <dgm:t>
        <a:bodyPr/>
        <a:lstStyle/>
        <a:p>
          <a:endParaRPr lang="en-US"/>
        </a:p>
      </dgm:t>
    </dgm:pt>
    <dgm:pt modelId="{B85170A0-091F-40E0-BFBB-7170F92034A4}">
      <dgm:prSet/>
      <dgm:spPr/>
      <dgm:t>
        <a:bodyPr/>
        <a:lstStyle/>
        <a:p>
          <a:pPr rtl="0"/>
          <a:r>
            <a:rPr lang="en-US" dirty="0" smtClean="0">
              <a:solidFill>
                <a:schemeClr val="tx1"/>
              </a:solidFill>
            </a:rPr>
            <a:t>Ability to communicate with customers quickly and accurately</a:t>
          </a:r>
          <a:endParaRPr lang="en-US" dirty="0">
            <a:solidFill>
              <a:schemeClr val="tx1"/>
            </a:solidFill>
          </a:endParaRPr>
        </a:p>
      </dgm:t>
    </dgm:pt>
    <dgm:pt modelId="{DF63E89C-C6E7-4E17-96DE-3F5D4B74FCA6}" type="parTrans" cxnId="{17850C6B-4E96-47D9-A251-FF95F68DFC21}">
      <dgm:prSet/>
      <dgm:spPr/>
      <dgm:t>
        <a:bodyPr/>
        <a:lstStyle/>
        <a:p>
          <a:endParaRPr lang="en-US"/>
        </a:p>
      </dgm:t>
    </dgm:pt>
    <dgm:pt modelId="{5C427C2D-5CED-471E-9937-DFA59182C2E0}" type="sibTrans" cxnId="{17850C6B-4E96-47D9-A251-FF95F68DFC21}">
      <dgm:prSet/>
      <dgm:spPr/>
      <dgm:t>
        <a:bodyPr/>
        <a:lstStyle/>
        <a:p>
          <a:endParaRPr lang="en-US"/>
        </a:p>
      </dgm:t>
    </dgm:pt>
    <dgm:pt modelId="{DD6095A5-6151-460B-AB6F-42A007DE9C61}">
      <dgm:prSet/>
      <dgm:spPr/>
      <dgm:t>
        <a:bodyPr/>
        <a:lstStyle/>
        <a:p>
          <a:pPr rtl="0"/>
          <a:r>
            <a:rPr lang="en-US" dirty="0" smtClean="0">
              <a:solidFill>
                <a:schemeClr val="tx1"/>
              </a:solidFill>
            </a:rPr>
            <a:t>Existence of multiple avenues of distribution quickly and economically</a:t>
          </a:r>
          <a:endParaRPr lang="en-US" dirty="0">
            <a:solidFill>
              <a:schemeClr val="tx1"/>
            </a:solidFill>
          </a:endParaRPr>
        </a:p>
      </dgm:t>
    </dgm:pt>
    <dgm:pt modelId="{128767FF-6AF8-42EE-BBC1-7B1E2ADF4AD3}" type="parTrans" cxnId="{ADAFFCA8-6EDA-4AD6-8B6D-591BB502DA73}">
      <dgm:prSet/>
      <dgm:spPr/>
      <dgm:t>
        <a:bodyPr/>
        <a:lstStyle/>
        <a:p>
          <a:endParaRPr lang="en-US"/>
        </a:p>
      </dgm:t>
    </dgm:pt>
    <dgm:pt modelId="{D3A03F1A-1076-4ED3-8D23-FF1C58A5A2BE}" type="sibTrans" cxnId="{ADAFFCA8-6EDA-4AD6-8B6D-591BB502DA73}">
      <dgm:prSet/>
      <dgm:spPr/>
      <dgm:t>
        <a:bodyPr/>
        <a:lstStyle/>
        <a:p>
          <a:endParaRPr lang="en-US"/>
        </a:p>
      </dgm:t>
    </dgm:pt>
    <dgm:pt modelId="{771FCF97-F6AC-4BA8-953E-1373F87BF91E}">
      <dgm:prSet/>
      <dgm:spPr/>
      <dgm:t>
        <a:bodyPr/>
        <a:lstStyle/>
        <a:p>
          <a:pPr rtl="0"/>
          <a:r>
            <a:rPr lang="en-US" dirty="0" smtClean="0">
              <a:solidFill>
                <a:schemeClr val="tx1"/>
              </a:solidFill>
            </a:rPr>
            <a:t>Extent to which marketers can influence to induce distributors to comply with overall marketing strategy</a:t>
          </a:r>
          <a:endParaRPr lang="en-US" dirty="0">
            <a:solidFill>
              <a:schemeClr val="tx1"/>
            </a:solidFill>
          </a:endParaRPr>
        </a:p>
      </dgm:t>
    </dgm:pt>
    <dgm:pt modelId="{595E5E91-9DFB-46CA-BBC7-015D1279E684}" type="parTrans" cxnId="{762D86AC-C5CD-4F60-A1EC-1DE9360EC563}">
      <dgm:prSet/>
      <dgm:spPr/>
      <dgm:t>
        <a:bodyPr/>
        <a:lstStyle/>
        <a:p>
          <a:endParaRPr lang="en-US"/>
        </a:p>
      </dgm:t>
    </dgm:pt>
    <dgm:pt modelId="{DE40B45F-5D11-497B-B3B3-A4CF294205E6}" type="sibTrans" cxnId="{762D86AC-C5CD-4F60-A1EC-1DE9360EC563}">
      <dgm:prSet/>
      <dgm:spPr/>
      <dgm:t>
        <a:bodyPr/>
        <a:lstStyle/>
        <a:p>
          <a:endParaRPr lang="en-US"/>
        </a:p>
      </dgm:t>
    </dgm:pt>
    <dgm:pt modelId="{DAA65413-D88D-4C39-B47C-025EF7D10766}">
      <dgm:prSet/>
      <dgm:spPr/>
      <dgm:t>
        <a:bodyPr/>
        <a:lstStyle/>
        <a:p>
          <a:pPr rtl="0"/>
          <a:r>
            <a:rPr lang="en-US" dirty="0" smtClean="0">
              <a:solidFill>
                <a:schemeClr val="tx1"/>
              </a:solidFill>
            </a:rPr>
            <a:t>Economic growth, both nationally and globally</a:t>
          </a:r>
          <a:endParaRPr lang="en-US" dirty="0">
            <a:solidFill>
              <a:schemeClr val="tx1"/>
            </a:solidFill>
          </a:endParaRPr>
        </a:p>
      </dgm:t>
    </dgm:pt>
    <dgm:pt modelId="{89302DFE-D960-4242-B491-C7CF04EFDFCC}" type="parTrans" cxnId="{D674030D-B6FA-4385-B528-CA8A92EC464A}">
      <dgm:prSet/>
      <dgm:spPr/>
      <dgm:t>
        <a:bodyPr/>
        <a:lstStyle/>
        <a:p>
          <a:endParaRPr lang="en-US"/>
        </a:p>
      </dgm:t>
    </dgm:pt>
    <dgm:pt modelId="{DE4CBBA9-14E0-4558-B468-83302002D347}" type="sibTrans" cxnId="{D674030D-B6FA-4385-B528-CA8A92EC464A}">
      <dgm:prSet/>
      <dgm:spPr/>
      <dgm:t>
        <a:bodyPr/>
        <a:lstStyle/>
        <a:p>
          <a:endParaRPr lang="en-US"/>
        </a:p>
      </dgm:t>
    </dgm:pt>
    <dgm:pt modelId="{5400FE48-25BA-49A0-ADC1-A6DE9828C399}" type="pres">
      <dgm:prSet presAssocID="{9AFFE3A0-7179-4235-8A8B-2420C35942DE}" presName="linear" presStyleCnt="0">
        <dgm:presLayoutVars>
          <dgm:dir/>
          <dgm:animLvl val="lvl"/>
          <dgm:resizeHandles val="exact"/>
        </dgm:presLayoutVars>
      </dgm:prSet>
      <dgm:spPr/>
      <dgm:t>
        <a:bodyPr/>
        <a:lstStyle/>
        <a:p>
          <a:endParaRPr lang="en-US"/>
        </a:p>
      </dgm:t>
    </dgm:pt>
    <dgm:pt modelId="{8A892082-A8B5-4263-A626-D250A7828D46}" type="pres">
      <dgm:prSet presAssocID="{3D63249E-13F5-4A63-BB3E-527B0C69FE3B}" presName="parentLin" presStyleCnt="0"/>
      <dgm:spPr/>
    </dgm:pt>
    <dgm:pt modelId="{9F4454D9-1D88-4A89-98C8-B0924ACA4510}" type="pres">
      <dgm:prSet presAssocID="{3D63249E-13F5-4A63-BB3E-527B0C69FE3B}" presName="parentLeftMargin" presStyleLbl="node1" presStyleIdx="0" presStyleCnt="5"/>
      <dgm:spPr/>
      <dgm:t>
        <a:bodyPr/>
        <a:lstStyle/>
        <a:p>
          <a:endParaRPr lang="en-US"/>
        </a:p>
      </dgm:t>
    </dgm:pt>
    <dgm:pt modelId="{E056AA5B-6162-4649-9224-3D1074BB3FF5}" type="pres">
      <dgm:prSet presAssocID="{3D63249E-13F5-4A63-BB3E-527B0C69FE3B}" presName="parentText" presStyleLbl="node1" presStyleIdx="0" presStyleCnt="5">
        <dgm:presLayoutVars>
          <dgm:chMax val="0"/>
          <dgm:bulletEnabled val="1"/>
        </dgm:presLayoutVars>
      </dgm:prSet>
      <dgm:spPr/>
      <dgm:t>
        <a:bodyPr/>
        <a:lstStyle/>
        <a:p>
          <a:endParaRPr lang="en-US"/>
        </a:p>
      </dgm:t>
    </dgm:pt>
    <dgm:pt modelId="{E99D8781-F11C-449F-9A2A-263FA597AC35}" type="pres">
      <dgm:prSet presAssocID="{3D63249E-13F5-4A63-BB3E-527B0C69FE3B}" presName="negativeSpace" presStyleCnt="0"/>
      <dgm:spPr/>
    </dgm:pt>
    <dgm:pt modelId="{38268422-168B-4E67-8659-C14F9199982C}" type="pres">
      <dgm:prSet presAssocID="{3D63249E-13F5-4A63-BB3E-527B0C69FE3B}" presName="childText" presStyleLbl="conFgAcc1" presStyleIdx="0" presStyleCnt="5">
        <dgm:presLayoutVars>
          <dgm:bulletEnabled val="1"/>
        </dgm:presLayoutVars>
      </dgm:prSet>
      <dgm:spPr/>
    </dgm:pt>
    <dgm:pt modelId="{657BEEE6-2607-419F-A811-8CC0C022C3CC}" type="pres">
      <dgm:prSet presAssocID="{4C7B84A0-EDD2-43F3-97AC-157CD5B82086}" presName="spaceBetweenRectangles" presStyleCnt="0"/>
      <dgm:spPr/>
    </dgm:pt>
    <dgm:pt modelId="{3C1E3CD5-999E-4F45-B2FD-B1355D0A554F}" type="pres">
      <dgm:prSet presAssocID="{B85170A0-091F-40E0-BFBB-7170F92034A4}" presName="parentLin" presStyleCnt="0"/>
      <dgm:spPr/>
    </dgm:pt>
    <dgm:pt modelId="{1DE7A223-6054-44DC-A988-D41A2B7D1E77}" type="pres">
      <dgm:prSet presAssocID="{B85170A0-091F-40E0-BFBB-7170F92034A4}" presName="parentLeftMargin" presStyleLbl="node1" presStyleIdx="0" presStyleCnt="5"/>
      <dgm:spPr/>
      <dgm:t>
        <a:bodyPr/>
        <a:lstStyle/>
        <a:p>
          <a:endParaRPr lang="en-US"/>
        </a:p>
      </dgm:t>
    </dgm:pt>
    <dgm:pt modelId="{7BEC3B08-2B00-4E39-AD34-1E5868313948}" type="pres">
      <dgm:prSet presAssocID="{B85170A0-091F-40E0-BFBB-7170F92034A4}" presName="parentText" presStyleLbl="node1" presStyleIdx="1" presStyleCnt="5">
        <dgm:presLayoutVars>
          <dgm:chMax val="0"/>
          <dgm:bulletEnabled val="1"/>
        </dgm:presLayoutVars>
      </dgm:prSet>
      <dgm:spPr/>
      <dgm:t>
        <a:bodyPr/>
        <a:lstStyle/>
        <a:p>
          <a:endParaRPr lang="en-US"/>
        </a:p>
      </dgm:t>
    </dgm:pt>
    <dgm:pt modelId="{7394E08A-C686-4BF3-953D-91C164EF74CE}" type="pres">
      <dgm:prSet presAssocID="{B85170A0-091F-40E0-BFBB-7170F92034A4}" presName="negativeSpace" presStyleCnt="0"/>
      <dgm:spPr/>
    </dgm:pt>
    <dgm:pt modelId="{F630EF22-DF4C-4680-A039-7A2115975E03}" type="pres">
      <dgm:prSet presAssocID="{B85170A0-091F-40E0-BFBB-7170F92034A4}" presName="childText" presStyleLbl="conFgAcc1" presStyleIdx="1" presStyleCnt="5" custLinFactNeighborY="-55520">
        <dgm:presLayoutVars>
          <dgm:bulletEnabled val="1"/>
        </dgm:presLayoutVars>
      </dgm:prSet>
      <dgm:spPr/>
    </dgm:pt>
    <dgm:pt modelId="{9C528624-77B1-4B66-ABCC-CB19EC1C5C46}" type="pres">
      <dgm:prSet presAssocID="{5C427C2D-5CED-471E-9937-DFA59182C2E0}" presName="spaceBetweenRectangles" presStyleCnt="0"/>
      <dgm:spPr/>
    </dgm:pt>
    <dgm:pt modelId="{E8DD5963-B540-4B44-919B-91A899CAA91F}" type="pres">
      <dgm:prSet presAssocID="{DD6095A5-6151-460B-AB6F-42A007DE9C61}" presName="parentLin" presStyleCnt="0"/>
      <dgm:spPr/>
    </dgm:pt>
    <dgm:pt modelId="{967F9092-B867-4C49-9EB4-D79E81866738}" type="pres">
      <dgm:prSet presAssocID="{DD6095A5-6151-460B-AB6F-42A007DE9C61}" presName="parentLeftMargin" presStyleLbl="node1" presStyleIdx="1" presStyleCnt="5"/>
      <dgm:spPr/>
      <dgm:t>
        <a:bodyPr/>
        <a:lstStyle/>
        <a:p>
          <a:endParaRPr lang="en-US"/>
        </a:p>
      </dgm:t>
    </dgm:pt>
    <dgm:pt modelId="{89C773D1-9939-4B22-94AA-69604AAC7BC9}" type="pres">
      <dgm:prSet presAssocID="{DD6095A5-6151-460B-AB6F-42A007DE9C61}" presName="parentText" presStyleLbl="node1" presStyleIdx="2" presStyleCnt="5">
        <dgm:presLayoutVars>
          <dgm:chMax val="0"/>
          <dgm:bulletEnabled val="1"/>
        </dgm:presLayoutVars>
      </dgm:prSet>
      <dgm:spPr/>
      <dgm:t>
        <a:bodyPr/>
        <a:lstStyle/>
        <a:p>
          <a:endParaRPr lang="en-US"/>
        </a:p>
      </dgm:t>
    </dgm:pt>
    <dgm:pt modelId="{B77CD9C6-2E01-4C7F-B00C-BCD6EA8C31C5}" type="pres">
      <dgm:prSet presAssocID="{DD6095A5-6151-460B-AB6F-42A007DE9C61}" presName="negativeSpace" presStyleCnt="0"/>
      <dgm:spPr/>
    </dgm:pt>
    <dgm:pt modelId="{99848780-EFEB-4CE2-BB35-28D78DDECCE4}" type="pres">
      <dgm:prSet presAssocID="{DD6095A5-6151-460B-AB6F-42A007DE9C61}" presName="childText" presStyleLbl="conFgAcc1" presStyleIdx="2" presStyleCnt="5">
        <dgm:presLayoutVars>
          <dgm:bulletEnabled val="1"/>
        </dgm:presLayoutVars>
      </dgm:prSet>
      <dgm:spPr/>
    </dgm:pt>
    <dgm:pt modelId="{BB84ACAE-5945-464E-A913-CDECE9B3EBB4}" type="pres">
      <dgm:prSet presAssocID="{D3A03F1A-1076-4ED3-8D23-FF1C58A5A2BE}" presName="spaceBetweenRectangles" presStyleCnt="0"/>
      <dgm:spPr/>
    </dgm:pt>
    <dgm:pt modelId="{E654476E-B243-4F8B-9B56-A392B6A207CA}" type="pres">
      <dgm:prSet presAssocID="{771FCF97-F6AC-4BA8-953E-1373F87BF91E}" presName="parentLin" presStyleCnt="0"/>
      <dgm:spPr/>
    </dgm:pt>
    <dgm:pt modelId="{2FF94B1F-2747-4C8E-8B01-012F15972093}" type="pres">
      <dgm:prSet presAssocID="{771FCF97-F6AC-4BA8-953E-1373F87BF91E}" presName="parentLeftMargin" presStyleLbl="node1" presStyleIdx="2" presStyleCnt="5"/>
      <dgm:spPr/>
      <dgm:t>
        <a:bodyPr/>
        <a:lstStyle/>
        <a:p>
          <a:endParaRPr lang="en-US"/>
        </a:p>
      </dgm:t>
    </dgm:pt>
    <dgm:pt modelId="{4C3C9425-C81B-4351-B2C5-47CE8E5C66B6}" type="pres">
      <dgm:prSet presAssocID="{771FCF97-F6AC-4BA8-953E-1373F87BF91E}" presName="parentText" presStyleLbl="node1" presStyleIdx="3" presStyleCnt="5">
        <dgm:presLayoutVars>
          <dgm:chMax val="0"/>
          <dgm:bulletEnabled val="1"/>
        </dgm:presLayoutVars>
      </dgm:prSet>
      <dgm:spPr/>
      <dgm:t>
        <a:bodyPr/>
        <a:lstStyle/>
        <a:p>
          <a:endParaRPr lang="en-US"/>
        </a:p>
      </dgm:t>
    </dgm:pt>
    <dgm:pt modelId="{1D14B0D9-4ADB-4862-98AB-095F96ECB8EE}" type="pres">
      <dgm:prSet presAssocID="{771FCF97-F6AC-4BA8-953E-1373F87BF91E}" presName="negativeSpace" presStyleCnt="0"/>
      <dgm:spPr/>
    </dgm:pt>
    <dgm:pt modelId="{0A9694C2-264E-4077-86BA-7D8D67C31A8A}" type="pres">
      <dgm:prSet presAssocID="{771FCF97-F6AC-4BA8-953E-1373F87BF91E}" presName="childText" presStyleLbl="conFgAcc1" presStyleIdx="3" presStyleCnt="5">
        <dgm:presLayoutVars>
          <dgm:bulletEnabled val="1"/>
        </dgm:presLayoutVars>
      </dgm:prSet>
      <dgm:spPr/>
    </dgm:pt>
    <dgm:pt modelId="{E253699F-D753-4BF0-A0CC-CA96BEC8CCBE}" type="pres">
      <dgm:prSet presAssocID="{DE40B45F-5D11-497B-B3B3-A4CF294205E6}" presName="spaceBetweenRectangles" presStyleCnt="0"/>
      <dgm:spPr/>
    </dgm:pt>
    <dgm:pt modelId="{2813510E-D4B7-4D6C-9FF5-7E1EA2BF2943}" type="pres">
      <dgm:prSet presAssocID="{DAA65413-D88D-4C39-B47C-025EF7D10766}" presName="parentLin" presStyleCnt="0"/>
      <dgm:spPr/>
    </dgm:pt>
    <dgm:pt modelId="{B95789FD-F53A-442C-98C7-BF8E4BFA5BE3}" type="pres">
      <dgm:prSet presAssocID="{DAA65413-D88D-4C39-B47C-025EF7D10766}" presName="parentLeftMargin" presStyleLbl="node1" presStyleIdx="3" presStyleCnt="5"/>
      <dgm:spPr/>
      <dgm:t>
        <a:bodyPr/>
        <a:lstStyle/>
        <a:p>
          <a:endParaRPr lang="en-US"/>
        </a:p>
      </dgm:t>
    </dgm:pt>
    <dgm:pt modelId="{60469D27-DD46-4A44-99EE-2AD24E2440EE}" type="pres">
      <dgm:prSet presAssocID="{DAA65413-D88D-4C39-B47C-025EF7D10766}" presName="parentText" presStyleLbl="node1" presStyleIdx="4" presStyleCnt="5">
        <dgm:presLayoutVars>
          <dgm:chMax val="0"/>
          <dgm:bulletEnabled val="1"/>
        </dgm:presLayoutVars>
      </dgm:prSet>
      <dgm:spPr/>
      <dgm:t>
        <a:bodyPr/>
        <a:lstStyle/>
        <a:p>
          <a:endParaRPr lang="en-US"/>
        </a:p>
      </dgm:t>
    </dgm:pt>
    <dgm:pt modelId="{4D3C2811-B753-4826-8437-73485A2DB594}" type="pres">
      <dgm:prSet presAssocID="{DAA65413-D88D-4C39-B47C-025EF7D10766}" presName="negativeSpace" presStyleCnt="0"/>
      <dgm:spPr/>
    </dgm:pt>
    <dgm:pt modelId="{24DF2613-D1F6-485F-98C3-0525A2FB1362}" type="pres">
      <dgm:prSet presAssocID="{DAA65413-D88D-4C39-B47C-025EF7D10766}" presName="childText" presStyleLbl="conFgAcc1" presStyleIdx="4" presStyleCnt="5">
        <dgm:presLayoutVars>
          <dgm:bulletEnabled val="1"/>
        </dgm:presLayoutVars>
      </dgm:prSet>
      <dgm:spPr/>
    </dgm:pt>
  </dgm:ptLst>
  <dgm:cxnLst>
    <dgm:cxn modelId="{49E03EF2-B9EA-4752-AE44-8529C8C86BA3}" type="presOf" srcId="{771FCF97-F6AC-4BA8-953E-1373F87BF91E}" destId="{2FF94B1F-2747-4C8E-8B01-012F15972093}" srcOrd="0" destOrd="0" presId="urn:microsoft.com/office/officeart/2005/8/layout/list1"/>
    <dgm:cxn modelId="{D7AEA97D-8017-4A1F-861E-11ABC5F957E2}" type="presOf" srcId="{B85170A0-091F-40E0-BFBB-7170F92034A4}" destId="{7BEC3B08-2B00-4E39-AD34-1E5868313948}" srcOrd="1" destOrd="0" presId="urn:microsoft.com/office/officeart/2005/8/layout/list1"/>
    <dgm:cxn modelId="{0B2CEF28-C553-40C7-A362-8ECA8971E515}" type="presOf" srcId="{B85170A0-091F-40E0-BFBB-7170F92034A4}" destId="{1DE7A223-6054-44DC-A988-D41A2B7D1E77}" srcOrd="0" destOrd="0" presId="urn:microsoft.com/office/officeart/2005/8/layout/list1"/>
    <dgm:cxn modelId="{7D1482F7-FD30-412F-97D0-EBEE8B998A7C}" type="presOf" srcId="{3D63249E-13F5-4A63-BB3E-527B0C69FE3B}" destId="{9F4454D9-1D88-4A89-98C8-B0924ACA4510}" srcOrd="0" destOrd="0" presId="urn:microsoft.com/office/officeart/2005/8/layout/list1"/>
    <dgm:cxn modelId="{17850C6B-4E96-47D9-A251-FF95F68DFC21}" srcId="{9AFFE3A0-7179-4235-8A8B-2420C35942DE}" destId="{B85170A0-091F-40E0-BFBB-7170F92034A4}" srcOrd="1" destOrd="0" parTransId="{DF63E89C-C6E7-4E17-96DE-3F5D4B74FCA6}" sibTransId="{5C427C2D-5CED-471E-9937-DFA59182C2E0}"/>
    <dgm:cxn modelId="{760F9781-3A19-4325-9B1E-D01E44CF1D30}" type="presOf" srcId="{3D63249E-13F5-4A63-BB3E-527B0C69FE3B}" destId="{E056AA5B-6162-4649-9224-3D1074BB3FF5}" srcOrd="1" destOrd="0" presId="urn:microsoft.com/office/officeart/2005/8/layout/list1"/>
    <dgm:cxn modelId="{F0E97337-9360-468A-B994-0383B7E52F16}" type="presOf" srcId="{DD6095A5-6151-460B-AB6F-42A007DE9C61}" destId="{967F9092-B867-4C49-9EB4-D79E81866738}" srcOrd="0" destOrd="0" presId="urn:microsoft.com/office/officeart/2005/8/layout/list1"/>
    <dgm:cxn modelId="{390E0F96-B139-473C-9A97-7D0F82542807}" srcId="{9AFFE3A0-7179-4235-8A8B-2420C35942DE}" destId="{3D63249E-13F5-4A63-BB3E-527B0C69FE3B}" srcOrd="0" destOrd="0" parTransId="{9AE3E260-3D49-4F89-94CA-DBF8376CFBBC}" sibTransId="{4C7B84A0-EDD2-43F3-97AC-157CD5B82086}"/>
    <dgm:cxn modelId="{55C5C7AB-2AC7-49BB-AEAA-05AC90785C96}" type="presOf" srcId="{771FCF97-F6AC-4BA8-953E-1373F87BF91E}" destId="{4C3C9425-C81B-4351-B2C5-47CE8E5C66B6}" srcOrd="1" destOrd="0" presId="urn:microsoft.com/office/officeart/2005/8/layout/list1"/>
    <dgm:cxn modelId="{ADAFFCA8-6EDA-4AD6-8B6D-591BB502DA73}" srcId="{9AFFE3A0-7179-4235-8A8B-2420C35942DE}" destId="{DD6095A5-6151-460B-AB6F-42A007DE9C61}" srcOrd="2" destOrd="0" parTransId="{128767FF-6AF8-42EE-BBC1-7B1E2ADF4AD3}" sibTransId="{D3A03F1A-1076-4ED3-8D23-FF1C58A5A2BE}"/>
    <dgm:cxn modelId="{D674030D-B6FA-4385-B528-CA8A92EC464A}" srcId="{9AFFE3A0-7179-4235-8A8B-2420C35942DE}" destId="{DAA65413-D88D-4C39-B47C-025EF7D10766}" srcOrd="4" destOrd="0" parTransId="{89302DFE-D960-4242-B491-C7CF04EFDFCC}" sibTransId="{DE4CBBA9-14E0-4558-B468-83302002D347}"/>
    <dgm:cxn modelId="{C553E416-D11E-44E5-A9D8-B9BD67988742}" type="presOf" srcId="{DAA65413-D88D-4C39-B47C-025EF7D10766}" destId="{B95789FD-F53A-442C-98C7-BF8E4BFA5BE3}" srcOrd="0" destOrd="0" presId="urn:microsoft.com/office/officeart/2005/8/layout/list1"/>
    <dgm:cxn modelId="{762D86AC-C5CD-4F60-A1EC-1DE9360EC563}" srcId="{9AFFE3A0-7179-4235-8A8B-2420C35942DE}" destId="{771FCF97-F6AC-4BA8-953E-1373F87BF91E}" srcOrd="3" destOrd="0" parTransId="{595E5E91-9DFB-46CA-BBC7-015D1279E684}" sibTransId="{DE40B45F-5D11-497B-B3B3-A4CF294205E6}"/>
    <dgm:cxn modelId="{A6AD52EB-5D65-461E-82DD-6FCF56B8B84D}" type="presOf" srcId="{DAA65413-D88D-4C39-B47C-025EF7D10766}" destId="{60469D27-DD46-4A44-99EE-2AD24E2440EE}" srcOrd="1" destOrd="0" presId="urn:microsoft.com/office/officeart/2005/8/layout/list1"/>
    <dgm:cxn modelId="{D20769F9-9636-40DB-81A7-5249A952B427}" type="presOf" srcId="{DD6095A5-6151-460B-AB6F-42A007DE9C61}" destId="{89C773D1-9939-4B22-94AA-69604AAC7BC9}" srcOrd="1" destOrd="0" presId="urn:microsoft.com/office/officeart/2005/8/layout/list1"/>
    <dgm:cxn modelId="{616F9AC4-D1B6-416A-8E3C-0163EB5776C8}" type="presOf" srcId="{9AFFE3A0-7179-4235-8A8B-2420C35942DE}" destId="{5400FE48-25BA-49A0-ADC1-A6DE9828C399}" srcOrd="0" destOrd="0" presId="urn:microsoft.com/office/officeart/2005/8/layout/list1"/>
    <dgm:cxn modelId="{A1E9E57A-EA95-4C6B-8499-75607185C73A}" type="presParOf" srcId="{5400FE48-25BA-49A0-ADC1-A6DE9828C399}" destId="{8A892082-A8B5-4263-A626-D250A7828D46}" srcOrd="0" destOrd="0" presId="urn:microsoft.com/office/officeart/2005/8/layout/list1"/>
    <dgm:cxn modelId="{418066BB-FFAC-4499-8AB4-EA8319B283F8}" type="presParOf" srcId="{8A892082-A8B5-4263-A626-D250A7828D46}" destId="{9F4454D9-1D88-4A89-98C8-B0924ACA4510}" srcOrd="0" destOrd="0" presId="urn:microsoft.com/office/officeart/2005/8/layout/list1"/>
    <dgm:cxn modelId="{3DBDB6FE-0F7D-468C-B5A4-284CCDB8A33B}" type="presParOf" srcId="{8A892082-A8B5-4263-A626-D250A7828D46}" destId="{E056AA5B-6162-4649-9224-3D1074BB3FF5}" srcOrd="1" destOrd="0" presId="urn:microsoft.com/office/officeart/2005/8/layout/list1"/>
    <dgm:cxn modelId="{DE532F78-E781-470C-878C-A3138E22FC0E}" type="presParOf" srcId="{5400FE48-25BA-49A0-ADC1-A6DE9828C399}" destId="{E99D8781-F11C-449F-9A2A-263FA597AC35}" srcOrd="1" destOrd="0" presId="urn:microsoft.com/office/officeart/2005/8/layout/list1"/>
    <dgm:cxn modelId="{972410CA-E5EF-4463-8773-A0E3A3F9585E}" type="presParOf" srcId="{5400FE48-25BA-49A0-ADC1-A6DE9828C399}" destId="{38268422-168B-4E67-8659-C14F9199982C}" srcOrd="2" destOrd="0" presId="urn:microsoft.com/office/officeart/2005/8/layout/list1"/>
    <dgm:cxn modelId="{9A7C80AF-0DED-4892-931E-BC16089AE59C}" type="presParOf" srcId="{5400FE48-25BA-49A0-ADC1-A6DE9828C399}" destId="{657BEEE6-2607-419F-A811-8CC0C022C3CC}" srcOrd="3" destOrd="0" presId="urn:microsoft.com/office/officeart/2005/8/layout/list1"/>
    <dgm:cxn modelId="{CF6C1EA1-CB6C-4A19-8CA0-5361C562E811}" type="presParOf" srcId="{5400FE48-25BA-49A0-ADC1-A6DE9828C399}" destId="{3C1E3CD5-999E-4F45-B2FD-B1355D0A554F}" srcOrd="4" destOrd="0" presId="urn:microsoft.com/office/officeart/2005/8/layout/list1"/>
    <dgm:cxn modelId="{C5CA6CFA-2096-48D5-AD6B-8A67D5DEF8CA}" type="presParOf" srcId="{3C1E3CD5-999E-4F45-B2FD-B1355D0A554F}" destId="{1DE7A223-6054-44DC-A988-D41A2B7D1E77}" srcOrd="0" destOrd="0" presId="urn:microsoft.com/office/officeart/2005/8/layout/list1"/>
    <dgm:cxn modelId="{A4F33B06-014B-43B0-ACBB-42C7FD638C72}" type="presParOf" srcId="{3C1E3CD5-999E-4F45-B2FD-B1355D0A554F}" destId="{7BEC3B08-2B00-4E39-AD34-1E5868313948}" srcOrd="1" destOrd="0" presId="urn:microsoft.com/office/officeart/2005/8/layout/list1"/>
    <dgm:cxn modelId="{E5E76A8C-B78D-4A1C-9714-5368D38AAA59}" type="presParOf" srcId="{5400FE48-25BA-49A0-ADC1-A6DE9828C399}" destId="{7394E08A-C686-4BF3-953D-91C164EF74CE}" srcOrd="5" destOrd="0" presId="urn:microsoft.com/office/officeart/2005/8/layout/list1"/>
    <dgm:cxn modelId="{B4D17FB0-03FD-4FE5-8AF0-0F16BCE908D4}" type="presParOf" srcId="{5400FE48-25BA-49A0-ADC1-A6DE9828C399}" destId="{F630EF22-DF4C-4680-A039-7A2115975E03}" srcOrd="6" destOrd="0" presId="urn:microsoft.com/office/officeart/2005/8/layout/list1"/>
    <dgm:cxn modelId="{361C1F75-59C8-456E-87F5-2C3A82902C5E}" type="presParOf" srcId="{5400FE48-25BA-49A0-ADC1-A6DE9828C399}" destId="{9C528624-77B1-4B66-ABCC-CB19EC1C5C46}" srcOrd="7" destOrd="0" presId="urn:microsoft.com/office/officeart/2005/8/layout/list1"/>
    <dgm:cxn modelId="{3FEEF132-58EA-44CE-A892-5579D4D0F30C}" type="presParOf" srcId="{5400FE48-25BA-49A0-ADC1-A6DE9828C399}" destId="{E8DD5963-B540-4B44-919B-91A899CAA91F}" srcOrd="8" destOrd="0" presId="urn:microsoft.com/office/officeart/2005/8/layout/list1"/>
    <dgm:cxn modelId="{E529B9D0-6A10-4084-A5BE-DE45729F9BD1}" type="presParOf" srcId="{E8DD5963-B540-4B44-919B-91A899CAA91F}" destId="{967F9092-B867-4C49-9EB4-D79E81866738}" srcOrd="0" destOrd="0" presId="urn:microsoft.com/office/officeart/2005/8/layout/list1"/>
    <dgm:cxn modelId="{69E52868-F751-4F52-91AB-1CE42453DCBF}" type="presParOf" srcId="{E8DD5963-B540-4B44-919B-91A899CAA91F}" destId="{89C773D1-9939-4B22-94AA-69604AAC7BC9}" srcOrd="1" destOrd="0" presId="urn:microsoft.com/office/officeart/2005/8/layout/list1"/>
    <dgm:cxn modelId="{854974C6-BC12-454F-BE49-4D8708B8D96F}" type="presParOf" srcId="{5400FE48-25BA-49A0-ADC1-A6DE9828C399}" destId="{B77CD9C6-2E01-4C7F-B00C-BCD6EA8C31C5}" srcOrd="9" destOrd="0" presId="urn:microsoft.com/office/officeart/2005/8/layout/list1"/>
    <dgm:cxn modelId="{613D7533-CEFD-4E82-8C61-AFA7B238CB57}" type="presParOf" srcId="{5400FE48-25BA-49A0-ADC1-A6DE9828C399}" destId="{99848780-EFEB-4CE2-BB35-28D78DDECCE4}" srcOrd="10" destOrd="0" presId="urn:microsoft.com/office/officeart/2005/8/layout/list1"/>
    <dgm:cxn modelId="{80BCABCA-1368-4345-9BC2-C666EE4A0ECD}" type="presParOf" srcId="{5400FE48-25BA-49A0-ADC1-A6DE9828C399}" destId="{BB84ACAE-5945-464E-A913-CDECE9B3EBB4}" srcOrd="11" destOrd="0" presId="urn:microsoft.com/office/officeart/2005/8/layout/list1"/>
    <dgm:cxn modelId="{AA7C4947-BE54-4ACA-9935-1B88E6533415}" type="presParOf" srcId="{5400FE48-25BA-49A0-ADC1-A6DE9828C399}" destId="{E654476E-B243-4F8B-9B56-A392B6A207CA}" srcOrd="12" destOrd="0" presId="urn:microsoft.com/office/officeart/2005/8/layout/list1"/>
    <dgm:cxn modelId="{05382EF8-64A7-42C3-8F55-0C819379D0E7}" type="presParOf" srcId="{E654476E-B243-4F8B-9B56-A392B6A207CA}" destId="{2FF94B1F-2747-4C8E-8B01-012F15972093}" srcOrd="0" destOrd="0" presId="urn:microsoft.com/office/officeart/2005/8/layout/list1"/>
    <dgm:cxn modelId="{F2D3067B-0332-44A4-BE8A-3587A49D0218}" type="presParOf" srcId="{E654476E-B243-4F8B-9B56-A392B6A207CA}" destId="{4C3C9425-C81B-4351-B2C5-47CE8E5C66B6}" srcOrd="1" destOrd="0" presId="urn:microsoft.com/office/officeart/2005/8/layout/list1"/>
    <dgm:cxn modelId="{DF0B004F-5C7B-4518-80EE-DE370F9F166C}" type="presParOf" srcId="{5400FE48-25BA-49A0-ADC1-A6DE9828C399}" destId="{1D14B0D9-4ADB-4862-98AB-095F96ECB8EE}" srcOrd="13" destOrd="0" presId="urn:microsoft.com/office/officeart/2005/8/layout/list1"/>
    <dgm:cxn modelId="{6222BCBB-1860-4D99-9793-C5AA9D1128A3}" type="presParOf" srcId="{5400FE48-25BA-49A0-ADC1-A6DE9828C399}" destId="{0A9694C2-264E-4077-86BA-7D8D67C31A8A}" srcOrd="14" destOrd="0" presId="urn:microsoft.com/office/officeart/2005/8/layout/list1"/>
    <dgm:cxn modelId="{5A3EBB3F-1DB7-4C5D-B760-FE32CAC4B2B4}" type="presParOf" srcId="{5400FE48-25BA-49A0-ADC1-A6DE9828C399}" destId="{E253699F-D753-4BF0-A0CC-CA96BEC8CCBE}" srcOrd="15" destOrd="0" presId="urn:microsoft.com/office/officeart/2005/8/layout/list1"/>
    <dgm:cxn modelId="{7B876FCD-5E68-469E-B9E1-F6FFC57FB105}" type="presParOf" srcId="{5400FE48-25BA-49A0-ADC1-A6DE9828C399}" destId="{2813510E-D4B7-4D6C-9FF5-7E1EA2BF2943}" srcOrd="16" destOrd="0" presId="urn:microsoft.com/office/officeart/2005/8/layout/list1"/>
    <dgm:cxn modelId="{439F907D-E8BF-4C22-B8E1-122D7F75C133}" type="presParOf" srcId="{2813510E-D4B7-4D6C-9FF5-7E1EA2BF2943}" destId="{B95789FD-F53A-442C-98C7-BF8E4BFA5BE3}" srcOrd="0" destOrd="0" presId="urn:microsoft.com/office/officeart/2005/8/layout/list1"/>
    <dgm:cxn modelId="{AE0F65EC-1005-4C5F-B911-86BCB3898110}" type="presParOf" srcId="{2813510E-D4B7-4D6C-9FF5-7E1EA2BF2943}" destId="{60469D27-DD46-4A44-99EE-2AD24E2440EE}" srcOrd="1" destOrd="0" presId="urn:microsoft.com/office/officeart/2005/8/layout/list1"/>
    <dgm:cxn modelId="{C1F6EDC2-FE3F-4E50-A228-F8B8B237FC7D}" type="presParOf" srcId="{5400FE48-25BA-49A0-ADC1-A6DE9828C399}" destId="{4D3C2811-B753-4826-8437-73485A2DB594}" srcOrd="17" destOrd="0" presId="urn:microsoft.com/office/officeart/2005/8/layout/list1"/>
    <dgm:cxn modelId="{97BBD94D-0A87-4F21-BBDE-97333C1388D2}" type="presParOf" srcId="{5400FE48-25BA-49A0-ADC1-A6DE9828C399}" destId="{24DF2613-D1F6-485F-98C3-0525A2FB1362}"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673D50-BCA7-4D98-8E44-ACC5DFF39398}" type="doc">
      <dgm:prSet loTypeId="urn:microsoft.com/office/officeart/2005/8/layout/venn3" loCatId="relationship" qsTypeId="urn:microsoft.com/office/officeart/2005/8/quickstyle/simple1" qsCatId="simple" csTypeId="urn:microsoft.com/office/officeart/2005/8/colors/colorful4" csCatId="colorful"/>
      <dgm:spPr/>
      <dgm:t>
        <a:bodyPr/>
        <a:lstStyle/>
        <a:p>
          <a:endParaRPr lang="en-US"/>
        </a:p>
      </dgm:t>
    </dgm:pt>
    <dgm:pt modelId="{B165008A-97D2-4405-8647-BD427E25DDE7}">
      <dgm:prSet/>
      <dgm:spPr/>
      <dgm:t>
        <a:bodyPr/>
        <a:lstStyle/>
        <a:p>
          <a:pPr rtl="0"/>
          <a:r>
            <a:rPr lang="en-US" dirty="0" smtClean="0"/>
            <a:t>Experience</a:t>
          </a:r>
          <a:endParaRPr lang="en-US" dirty="0"/>
        </a:p>
      </dgm:t>
    </dgm:pt>
    <dgm:pt modelId="{2C2D88EE-8271-48DD-BB4E-C7C56E99DD4F}" type="parTrans" cxnId="{8CB0DB98-70EE-43E9-8EB7-35003139860F}">
      <dgm:prSet/>
      <dgm:spPr/>
      <dgm:t>
        <a:bodyPr/>
        <a:lstStyle/>
        <a:p>
          <a:endParaRPr lang="en-US"/>
        </a:p>
      </dgm:t>
    </dgm:pt>
    <dgm:pt modelId="{8F097AD4-976A-48A1-AC44-E329E61C773C}" type="sibTrans" cxnId="{8CB0DB98-70EE-43E9-8EB7-35003139860F}">
      <dgm:prSet/>
      <dgm:spPr/>
      <dgm:t>
        <a:bodyPr/>
        <a:lstStyle/>
        <a:p>
          <a:endParaRPr lang="en-US"/>
        </a:p>
      </dgm:t>
    </dgm:pt>
    <dgm:pt modelId="{4BB876E3-00C2-49DD-8D69-BE319F98FC08}">
      <dgm:prSet/>
      <dgm:spPr/>
      <dgm:t>
        <a:bodyPr/>
        <a:lstStyle/>
        <a:p>
          <a:pPr rtl="0"/>
          <a:r>
            <a:rPr lang="en-US" dirty="0" smtClean="0"/>
            <a:t>Intuition</a:t>
          </a:r>
          <a:endParaRPr lang="en-US" dirty="0"/>
        </a:p>
      </dgm:t>
    </dgm:pt>
    <dgm:pt modelId="{566E06C9-46C9-4E0E-9649-2903682ECCAB}" type="parTrans" cxnId="{7DA159A8-BE6E-4771-8AB4-FC44392A690B}">
      <dgm:prSet/>
      <dgm:spPr/>
      <dgm:t>
        <a:bodyPr/>
        <a:lstStyle/>
        <a:p>
          <a:endParaRPr lang="en-US"/>
        </a:p>
      </dgm:t>
    </dgm:pt>
    <dgm:pt modelId="{19EB37EE-5766-4C15-B3B6-0738E32098EC}" type="sibTrans" cxnId="{7DA159A8-BE6E-4771-8AB4-FC44392A690B}">
      <dgm:prSet/>
      <dgm:spPr/>
      <dgm:t>
        <a:bodyPr/>
        <a:lstStyle/>
        <a:p>
          <a:endParaRPr lang="en-US"/>
        </a:p>
      </dgm:t>
    </dgm:pt>
    <dgm:pt modelId="{ABC72946-F3A5-4180-8A22-39BC671745FD}">
      <dgm:prSet/>
      <dgm:spPr/>
      <dgm:t>
        <a:bodyPr/>
        <a:lstStyle/>
        <a:p>
          <a:pPr rtl="0"/>
          <a:r>
            <a:rPr lang="en-US" dirty="0" smtClean="0"/>
            <a:t>Research</a:t>
          </a:r>
          <a:endParaRPr lang="en-US" dirty="0"/>
        </a:p>
      </dgm:t>
    </dgm:pt>
    <dgm:pt modelId="{FD546AFC-B9BD-4935-8119-13CF2BB4B8E7}" type="parTrans" cxnId="{2952F8BA-9987-496A-898D-8DB4C7496117}">
      <dgm:prSet/>
      <dgm:spPr/>
      <dgm:t>
        <a:bodyPr/>
        <a:lstStyle/>
        <a:p>
          <a:endParaRPr lang="en-US"/>
        </a:p>
      </dgm:t>
    </dgm:pt>
    <dgm:pt modelId="{E832D7A2-38AA-4097-98B6-3DF98434E9AF}" type="sibTrans" cxnId="{2952F8BA-9987-496A-898D-8DB4C7496117}">
      <dgm:prSet/>
      <dgm:spPr/>
      <dgm:t>
        <a:bodyPr/>
        <a:lstStyle/>
        <a:p>
          <a:endParaRPr lang="en-US"/>
        </a:p>
      </dgm:t>
    </dgm:pt>
    <dgm:pt modelId="{37120C7B-5AF4-44F8-BFA3-4E46703AF2C4}" type="pres">
      <dgm:prSet presAssocID="{90673D50-BCA7-4D98-8E44-ACC5DFF39398}" presName="Name0" presStyleCnt="0">
        <dgm:presLayoutVars>
          <dgm:dir/>
          <dgm:resizeHandles val="exact"/>
        </dgm:presLayoutVars>
      </dgm:prSet>
      <dgm:spPr/>
      <dgm:t>
        <a:bodyPr/>
        <a:lstStyle/>
        <a:p>
          <a:endParaRPr lang="en-US"/>
        </a:p>
      </dgm:t>
    </dgm:pt>
    <dgm:pt modelId="{FB53F27B-5B1C-412B-84FC-7151FB71FF37}" type="pres">
      <dgm:prSet presAssocID="{B165008A-97D2-4405-8647-BD427E25DDE7}" presName="Name5" presStyleLbl="vennNode1" presStyleIdx="0" presStyleCnt="3">
        <dgm:presLayoutVars>
          <dgm:bulletEnabled val="1"/>
        </dgm:presLayoutVars>
      </dgm:prSet>
      <dgm:spPr/>
      <dgm:t>
        <a:bodyPr/>
        <a:lstStyle/>
        <a:p>
          <a:endParaRPr lang="en-US"/>
        </a:p>
      </dgm:t>
    </dgm:pt>
    <dgm:pt modelId="{D5B5D7BC-46C1-4734-9739-40FCB98EC5D8}" type="pres">
      <dgm:prSet presAssocID="{8F097AD4-976A-48A1-AC44-E329E61C773C}" presName="space" presStyleCnt="0"/>
      <dgm:spPr/>
    </dgm:pt>
    <dgm:pt modelId="{4060B38E-EEE1-4497-B134-90B4027D5541}" type="pres">
      <dgm:prSet presAssocID="{4BB876E3-00C2-49DD-8D69-BE319F98FC08}" presName="Name5" presStyleLbl="vennNode1" presStyleIdx="1" presStyleCnt="3">
        <dgm:presLayoutVars>
          <dgm:bulletEnabled val="1"/>
        </dgm:presLayoutVars>
      </dgm:prSet>
      <dgm:spPr/>
      <dgm:t>
        <a:bodyPr/>
        <a:lstStyle/>
        <a:p>
          <a:endParaRPr lang="en-US"/>
        </a:p>
      </dgm:t>
    </dgm:pt>
    <dgm:pt modelId="{696338EC-1EA1-4EFC-B860-BDEF8A6689C5}" type="pres">
      <dgm:prSet presAssocID="{19EB37EE-5766-4C15-B3B6-0738E32098EC}" presName="space" presStyleCnt="0"/>
      <dgm:spPr/>
    </dgm:pt>
    <dgm:pt modelId="{912DF936-ACAB-4481-A7CC-4F5CC2B8327E}" type="pres">
      <dgm:prSet presAssocID="{ABC72946-F3A5-4180-8A22-39BC671745FD}" presName="Name5" presStyleLbl="vennNode1" presStyleIdx="2" presStyleCnt="3">
        <dgm:presLayoutVars>
          <dgm:bulletEnabled val="1"/>
        </dgm:presLayoutVars>
      </dgm:prSet>
      <dgm:spPr/>
      <dgm:t>
        <a:bodyPr/>
        <a:lstStyle/>
        <a:p>
          <a:endParaRPr lang="en-US"/>
        </a:p>
      </dgm:t>
    </dgm:pt>
  </dgm:ptLst>
  <dgm:cxnLst>
    <dgm:cxn modelId="{8BAD5EBE-4B61-4E9E-8258-858CD1F286F2}" type="presOf" srcId="{4BB876E3-00C2-49DD-8D69-BE319F98FC08}" destId="{4060B38E-EEE1-4497-B134-90B4027D5541}" srcOrd="0" destOrd="0" presId="urn:microsoft.com/office/officeart/2005/8/layout/venn3"/>
    <dgm:cxn modelId="{8CB0DB98-70EE-43E9-8EB7-35003139860F}" srcId="{90673D50-BCA7-4D98-8E44-ACC5DFF39398}" destId="{B165008A-97D2-4405-8647-BD427E25DDE7}" srcOrd="0" destOrd="0" parTransId="{2C2D88EE-8271-48DD-BB4E-C7C56E99DD4F}" sibTransId="{8F097AD4-976A-48A1-AC44-E329E61C773C}"/>
    <dgm:cxn modelId="{D8A4EAFB-FE73-44FE-AD3F-461426282A20}" type="presOf" srcId="{90673D50-BCA7-4D98-8E44-ACC5DFF39398}" destId="{37120C7B-5AF4-44F8-BFA3-4E46703AF2C4}" srcOrd="0" destOrd="0" presId="urn:microsoft.com/office/officeart/2005/8/layout/venn3"/>
    <dgm:cxn modelId="{B4988667-C09B-4B10-8593-E447ED404520}" type="presOf" srcId="{B165008A-97D2-4405-8647-BD427E25DDE7}" destId="{FB53F27B-5B1C-412B-84FC-7151FB71FF37}" srcOrd="0" destOrd="0" presId="urn:microsoft.com/office/officeart/2005/8/layout/venn3"/>
    <dgm:cxn modelId="{2952F8BA-9987-496A-898D-8DB4C7496117}" srcId="{90673D50-BCA7-4D98-8E44-ACC5DFF39398}" destId="{ABC72946-F3A5-4180-8A22-39BC671745FD}" srcOrd="2" destOrd="0" parTransId="{FD546AFC-B9BD-4935-8119-13CF2BB4B8E7}" sibTransId="{E832D7A2-38AA-4097-98B6-3DF98434E9AF}"/>
    <dgm:cxn modelId="{7DA159A8-BE6E-4771-8AB4-FC44392A690B}" srcId="{90673D50-BCA7-4D98-8E44-ACC5DFF39398}" destId="{4BB876E3-00C2-49DD-8D69-BE319F98FC08}" srcOrd="1" destOrd="0" parTransId="{566E06C9-46C9-4E0E-9649-2903682ECCAB}" sibTransId="{19EB37EE-5766-4C15-B3B6-0738E32098EC}"/>
    <dgm:cxn modelId="{CF8CA538-8DD3-478A-9C56-6144F5A58479}" type="presOf" srcId="{ABC72946-F3A5-4180-8A22-39BC671745FD}" destId="{912DF936-ACAB-4481-A7CC-4F5CC2B8327E}" srcOrd="0" destOrd="0" presId="urn:microsoft.com/office/officeart/2005/8/layout/venn3"/>
    <dgm:cxn modelId="{6E41BB5E-D71E-4AF7-B733-FFFA2E29009B}" type="presParOf" srcId="{37120C7B-5AF4-44F8-BFA3-4E46703AF2C4}" destId="{FB53F27B-5B1C-412B-84FC-7151FB71FF37}" srcOrd="0" destOrd="0" presId="urn:microsoft.com/office/officeart/2005/8/layout/venn3"/>
    <dgm:cxn modelId="{09CCAA09-4CAC-499F-8A2B-32F7B5CC09C7}" type="presParOf" srcId="{37120C7B-5AF4-44F8-BFA3-4E46703AF2C4}" destId="{D5B5D7BC-46C1-4734-9739-40FCB98EC5D8}" srcOrd="1" destOrd="0" presId="urn:microsoft.com/office/officeart/2005/8/layout/venn3"/>
    <dgm:cxn modelId="{2DBA3073-F239-4C1E-955C-6B5E42876E1D}" type="presParOf" srcId="{37120C7B-5AF4-44F8-BFA3-4E46703AF2C4}" destId="{4060B38E-EEE1-4497-B134-90B4027D5541}" srcOrd="2" destOrd="0" presId="urn:microsoft.com/office/officeart/2005/8/layout/venn3"/>
    <dgm:cxn modelId="{EB2B01B9-9A40-4E09-8B78-66EBC618D2F0}" type="presParOf" srcId="{37120C7B-5AF4-44F8-BFA3-4E46703AF2C4}" destId="{696338EC-1EA1-4EFC-B860-BDEF8A6689C5}" srcOrd="3" destOrd="0" presId="urn:microsoft.com/office/officeart/2005/8/layout/venn3"/>
    <dgm:cxn modelId="{1ED902BA-3054-46E2-9831-EE56FA007853}" type="presParOf" srcId="{37120C7B-5AF4-44F8-BFA3-4E46703AF2C4}" destId="{912DF936-ACAB-4481-A7CC-4F5CC2B8327E}"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09CDA9-E54A-4747-BCDF-6125F61B0C59}" type="doc">
      <dgm:prSet loTypeId="urn:microsoft.com/office/officeart/2005/8/layout/hList6" loCatId="list" qsTypeId="urn:microsoft.com/office/officeart/2005/8/quickstyle/simple5" qsCatId="simple" csTypeId="urn:microsoft.com/office/officeart/2005/8/colors/colorful2" csCatId="colorful" phldr="1"/>
      <dgm:spPr/>
      <dgm:t>
        <a:bodyPr/>
        <a:lstStyle/>
        <a:p>
          <a:endParaRPr lang="en-US"/>
        </a:p>
      </dgm:t>
    </dgm:pt>
    <dgm:pt modelId="{01FFBEBA-DB23-49B2-A053-EAE73F687C60}">
      <dgm:prSet phldrT="[Text]"/>
      <dgm:spPr/>
      <dgm:t>
        <a:bodyPr/>
        <a:lstStyle/>
        <a:p>
          <a:r>
            <a:rPr lang="en-US" dirty="0" smtClean="0">
              <a:solidFill>
                <a:schemeClr val="tx1"/>
              </a:solidFill>
            </a:rPr>
            <a:t>Stimulus</a:t>
          </a:r>
          <a:endParaRPr lang="en-US" dirty="0">
            <a:solidFill>
              <a:schemeClr val="tx1"/>
            </a:solidFill>
          </a:endParaRPr>
        </a:p>
      </dgm:t>
    </dgm:pt>
    <dgm:pt modelId="{30F117EB-798C-4162-9F1C-067A49D6B7F3}" type="parTrans" cxnId="{4CBF2E11-3F1D-4306-9BA0-AB1C1B4B559C}">
      <dgm:prSet/>
      <dgm:spPr/>
      <dgm:t>
        <a:bodyPr/>
        <a:lstStyle/>
        <a:p>
          <a:endParaRPr lang="en-US"/>
        </a:p>
      </dgm:t>
    </dgm:pt>
    <dgm:pt modelId="{DD969A35-1FAA-46B4-A27D-8309BAA55D89}" type="sibTrans" cxnId="{4CBF2E11-3F1D-4306-9BA0-AB1C1B4B559C}">
      <dgm:prSet/>
      <dgm:spPr/>
      <dgm:t>
        <a:bodyPr/>
        <a:lstStyle/>
        <a:p>
          <a:endParaRPr lang="en-US"/>
        </a:p>
      </dgm:t>
    </dgm:pt>
    <dgm:pt modelId="{5F64D6CA-BDB1-4A22-AE0E-C991D583252F}">
      <dgm:prSet phldrT="[Text]"/>
      <dgm:spPr/>
      <dgm:t>
        <a:bodyPr/>
        <a:lstStyle/>
        <a:p>
          <a:r>
            <a:rPr lang="en-US" dirty="0" smtClean="0">
              <a:solidFill>
                <a:schemeClr val="tx1"/>
              </a:solidFill>
            </a:rPr>
            <a:t>Ads, Products, </a:t>
          </a:r>
          <a:r>
            <a:rPr lang="en-US" dirty="0" err="1" smtClean="0">
              <a:solidFill>
                <a:schemeClr val="tx1"/>
              </a:solidFill>
            </a:rPr>
            <a:t>Hungerpangs</a:t>
          </a:r>
          <a:endParaRPr lang="en-US" dirty="0">
            <a:solidFill>
              <a:schemeClr val="tx1"/>
            </a:solidFill>
          </a:endParaRPr>
        </a:p>
      </dgm:t>
    </dgm:pt>
    <dgm:pt modelId="{9F354441-3FE3-42C1-8595-5EAD29EECC5B}" type="parTrans" cxnId="{E41D2433-76EA-4548-8740-6B850B995874}">
      <dgm:prSet/>
      <dgm:spPr/>
      <dgm:t>
        <a:bodyPr/>
        <a:lstStyle/>
        <a:p>
          <a:endParaRPr lang="en-US"/>
        </a:p>
      </dgm:t>
    </dgm:pt>
    <dgm:pt modelId="{22561E4C-6DB8-4678-911E-96CF8663D459}" type="sibTrans" cxnId="{E41D2433-76EA-4548-8740-6B850B995874}">
      <dgm:prSet/>
      <dgm:spPr/>
      <dgm:t>
        <a:bodyPr/>
        <a:lstStyle/>
        <a:p>
          <a:endParaRPr lang="en-US"/>
        </a:p>
      </dgm:t>
    </dgm:pt>
    <dgm:pt modelId="{F8D91AF9-A4CC-4A5F-8FB9-E49E4130048A}">
      <dgm:prSet phldrT="[Text]"/>
      <dgm:spPr/>
      <dgm:t>
        <a:bodyPr/>
        <a:lstStyle/>
        <a:p>
          <a:r>
            <a:rPr lang="en-US" dirty="0" smtClean="0">
              <a:solidFill>
                <a:schemeClr val="tx1"/>
              </a:solidFill>
            </a:rPr>
            <a:t>Response</a:t>
          </a:r>
          <a:endParaRPr lang="en-US" dirty="0">
            <a:solidFill>
              <a:schemeClr val="tx1"/>
            </a:solidFill>
          </a:endParaRPr>
        </a:p>
      </dgm:t>
    </dgm:pt>
    <dgm:pt modelId="{CF97D445-9698-439A-A5F0-DF5CDCE276D6}" type="parTrans" cxnId="{1FC23FB6-C8A2-4669-AE55-C1F4CEF3BE36}">
      <dgm:prSet/>
      <dgm:spPr/>
      <dgm:t>
        <a:bodyPr/>
        <a:lstStyle/>
        <a:p>
          <a:endParaRPr lang="en-US"/>
        </a:p>
      </dgm:t>
    </dgm:pt>
    <dgm:pt modelId="{C0C8A2FE-B614-4C77-8F9E-7F7FBEE93143}" type="sibTrans" cxnId="{1FC23FB6-C8A2-4669-AE55-C1F4CEF3BE36}">
      <dgm:prSet/>
      <dgm:spPr/>
      <dgm:t>
        <a:bodyPr/>
        <a:lstStyle/>
        <a:p>
          <a:endParaRPr lang="en-US"/>
        </a:p>
      </dgm:t>
    </dgm:pt>
    <dgm:pt modelId="{43CA3E97-887A-40A8-AC03-2CD56B332283}">
      <dgm:prSet phldrT="[Text]"/>
      <dgm:spPr/>
      <dgm:t>
        <a:bodyPr/>
        <a:lstStyle/>
        <a:p>
          <a:r>
            <a:rPr lang="en-US" dirty="0" smtClean="0">
              <a:solidFill>
                <a:schemeClr val="tx1"/>
              </a:solidFill>
            </a:rPr>
            <a:t>Physical/Mental Reaction To The Stimulus</a:t>
          </a:r>
          <a:endParaRPr lang="en-US" dirty="0">
            <a:solidFill>
              <a:schemeClr val="tx1"/>
            </a:solidFill>
          </a:endParaRPr>
        </a:p>
      </dgm:t>
    </dgm:pt>
    <dgm:pt modelId="{139A9784-65BE-4BA5-8AE8-7101284CDB4E}" type="parTrans" cxnId="{6BF74EB3-A62A-4761-AD76-A9B400387298}">
      <dgm:prSet/>
      <dgm:spPr/>
      <dgm:t>
        <a:bodyPr/>
        <a:lstStyle/>
        <a:p>
          <a:endParaRPr lang="en-US"/>
        </a:p>
      </dgm:t>
    </dgm:pt>
    <dgm:pt modelId="{4FF38341-EA7B-46D0-BB3A-1FAFBB94DB1D}" type="sibTrans" cxnId="{6BF74EB3-A62A-4761-AD76-A9B400387298}">
      <dgm:prSet/>
      <dgm:spPr/>
      <dgm:t>
        <a:bodyPr/>
        <a:lstStyle/>
        <a:p>
          <a:endParaRPr lang="en-US"/>
        </a:p>
      </dgm:t>
    </dgm:pt>
    <dgm:pt modelId="{BE0FCC38-137D-4A30-B53D-22AA83A6A9F9}">
      <dgm:prSet phldrT="[Text]"/>
      <dgm:spPr/>
      <dgm:t>
        <a:bodyPr/>
        <a:lstStyle/>
        <a:p>
          <a:r>
            <a:rPr lang="en-US" dirty="0" smtClean="0">
              <a:solidFill>
                <a:schemeClr val="bg1"/>
              </a:solidFill>
            </a:rPr>
            <a:t>Intervening Variables </a:t>
          </a:r>
          <a:endParaRPr lang="en-US" dirty="0">
            <a:solidFill>
              <a:schemeClr val="bg1"/>
            </a:solidFill>
          </a:endParaRPr>
        </a:p>
      </dgm:t>
    </dgm:pt>
    <dgm:pt modelId="{02D01584-AA25-446B-8CEE-D62DE9698779}" type="parTrans" cxnId="{34D62956-6598-47A4-8D30-39A56F0E061F}">
      <dgm:prSet/>
      <dgm:spPr/>
      <dgm:t>
        <a:bodyPr/>
        <a:lstStyle/>
        <a:p>
          <a:endParaRPr lang="en-US"/>
        </a:p>
      </dgm:t>
    </dgm:pt>
    <dgm:pt modelId="{67FC1FE7-A222-45DC-B32D-059232E2CEF0}" type="sibTrans" cxnId="{34D62956-6598-47A4-8D30-39A56F0E061F}">
      <dgm:prSet/>
      <dgm:spPr/>
      <dgm:t>
        <a:bodyPr/>
        <a:lstStyle/>
        <a:p>
          <a:endParaRPr lang="en-US"/>
        </a:p>
      </dgm:t>
    </dgm:pt>
    <dgm:pt modelId="{6E0F02CC-13A2-4248-B960-2210AF6D58C7}">
      <dgm:prSet phldrT="[Text]"/>
      <dgm:spPr/>
      <dgm:t>
        <a:bodyPr/>
        <a:lstStyle/>
        <a:p>
          <a:r>
            <a:rPr lang="en-US" dirty="0" smtClean="0">
              <a:solidFill>
                <a:schemeClr val="bg1"/>
              </a:solidFill>
            </a:rPr>
            <a:t>– Mood, Knowledge, Attitude, Values, Situations, Etc.</a:t>
          </a:r>
          <a:endParaRPr lang="en-US" dirty="0">
            <a:solidFill>
              <a:schemeClr val="bg1"/>
            </a:solidFill>
          </a:endParaRPr>
        </a:p>
      </dgm:t>
    </dgm:pt>
    <dgm:pt modelId="{A63192ED-60D4-46F3-B311-6DC394AD4205}" type="parTrans" cxnId="{41A0077C-57E7-44FC-8F8D-1A4C8FC8D841}">
      <dgm:prSet/>
      <dgm:spPr/>
      <dgm:t>
        <a:bodyPr/>
        <a:lstStyle/>
        <a:p>
          <a:endParaRPr lang="en-US"/>
        </a:p>
      </dgm:t>
    </dgm:pt>
    <dgm:pt modelId="{F1AE7357-8341-4374-849E-53D24C78C76E}" type="sibTrans" cxnId="{41A0077C-57E7-44FC-8F8D-1A4C8FC8D841}">
      <dgm:prSet/>
      <dgm:spPr/>
      <dgm:t>
        <a:bodyPr/>
        <a:lstStyle/>
        <a:p>
          <a:endParaRPr lang="en-US"/>
        </a:p>
      </dgm:t>
    </dgm:pt>
    <dgm:pt modelId="{5E3E1712-E91F-4FDE-951E-E23D9581B01F}" type="pres">
      <dgm:prSet presAssocID="{6509CDA9-E54A-4747-BCDF-6125F61B0C59}" presName="Name0" presStyleCnt="0">
        <dgm:presLayoutVars>
          <dgm:dir/>
          <dgm:resizeHandles val="exact"/>
        </dgm:presLayoutVars>
      </dgm:prSet>
      <dgm:spPr/>
      <dgm:t>
        <a:bodyPr/>
        <a:lstStyle/>
        <a:p>
          <a:endParaRPr lang="en-US"/>
        </a:p>
      </dgm:t>
    </dgm:pt>
    <dgm:pt modelId="{7D4EB3B0-F4D7-480C-9C5A-E14611E7F889}" type="pres">
      <dgm:prSet presAssocID="{01FFBEBA-DB23-49B2-A053-EAE73F687C60}" presName="node" presStyleLbl="node1" presStyleIdx="0" presStyleCnt="3">
        <dgm:presLayoutVars>
          <dgm:bulletEnabled val="1"/>
        </dgm:presLayoutVars>
      </dgm:prSet>
      <dgm:spPr/>
      <dgm:t>
        <a:bodyPr/>
        <a:lstStyle/>
        <a:p>
          <a:endParaRPr lang="en-US"/>
        </a:p>
      </dgm:t>
    </dgm:pt>
    <dgm:pt modelId="{AFB8ACFA-F485-4A4C-933C-BD1FBBC6F597}" type="pres">
      <dgm:prSet presAssocID="{DD969A35-1FAA-46B4-A27D-8309BAA55D89}" presName="sibTrans" presStyleCnt="0"/>
      <dgm:spPr/>
    </dgm:pt>
    <dgm:pt modelId="{8F187358-D975-438C-B940-80E12F408EBF}" type="pres">
      <dgm:prSet presAssocID="{F8D91AF9-A4CC-4A5F-8FB9-E49E4130048A}" presName="node" presStyleLbl="node1" presStyleIdx="1" presStyleCnt="3">
        <dgm:presLayoutVars>
          <dgm:bulletEnabled val="1"/>
        </dgm:presLayoutVars>
      </dgm:prSet>
      <dgm:spPr/>
      <dgm:t>
        <a:bodyPr/>
        <a:lstStyle/>
        <a:p>
          <a:endParaRPr lang="en-US"/>
        </a:p>
      </dgm:t>
    </dgm:pt>
    <dgm:pt modelId="{98EA1662-BCB7-476F-82FE-DFC318110C21}" type="pres">
      <dgm:prSet presAssocID="{C0C8A2FE-B614-4C77-8F9E-7F7FBEE93143}" presName="sibTrans" presStyleCnt="0"/>
      <dgm:spPr/>
    </dgm:pt>
    <dgm:pt modelId="{980E10F2-2EC7-425C-9004-E758640AD391}" type="pres">
      <dgm:prSet presAssocID="{BE0FCC38-137D-4A30-B53D-22AA83A6A9F9}" presName="node" presStyleLbl="node1" presStyleIdx="2" presStyleCnt="3">
        <dgm:presLayoutVars>
          <dgm:bulletEnabled val="1"/>
        </dgm:presLayoutVars>
      </dgm:prSet>
      <dgm:spPr/>
      <dgm:t>
        <a:bodyPr/>
        <a:lstStyle/>
        <a:p>
          <a:endParaRPr lang="en-US"/>
        </a:p>
      </dgm:t>
    </dgm:pt>
  </dgm:ptLst>
  <dgm:cxnLst>
    <dgm:cxn modelId="{1FC23FB6-C8A2-4669-AE55-C1F4CEF3BE36}" srcId="{6509CDA9-E54A-4747-BCDF-6125F61B0C59}" destId="{F8D91AF9-A4CC-4A5F-8FB9-E49E4130048A}" srcOrd="1" destOrd="0" parTransId="{CF97D445-9698-439A-A5F0-DF5CDCE276D6}" sibTransId="{C0C8A2FE-B614-4C77-8F9E-7F7FBEE93143}"/>
    <dgm:cxn modelId="{F90EA30B-9821-4A27-A636-707459093CB1}" type="presOf" srcId="{6E0F02CC-13A2-4248-B960-2210AF6D58C7}" destId="{980E10F2-2EC7-425C-9004-E758640AD391}" srcOrd="0" destOrd="1" presId="urn:microsoft.com/office/officeart/2005/8/layout/hList6"/>
    <dgm:cxn modelId="{9641C30B-1D21-4B60-817D-9456ED077C3A}" type="presOf" srcId="{6509CDA9-E54A-4747-BCDF-6125F61B0C59}" destId="{5E3E1712-E91F-4FDE-951E-E23D9581B01F}" srcOrd="0" destOrd="0" presId="urn:microsoft.com/office/officeart/2005/8/layout/hList6"/>
    <dgm:cxn modelId="{34D62956-6598-47A4-8D30-39A56F0E061F}" srcId="{6509CDA9-E54A-4747-BCDF-6125F61B0C59}" destId="{BE0FCC38-137D-4A30-B53D-22AA83A6A9F9}" srcOrd="2" destOrd="0" parTransId="{02D01584-AA25-446B-8CEE-D62DE9698779}" sibTransId="{67FC1FE7-A222-45DC-B32D-059232E2CEF0}"/>
    <dgm:cxn modelId="{6BF74EB3-A62A-4761-AD76-A9B400387298}" srcId="{F8D91AF9-A4CC-4A5F-8FB9-E49E4130048A}" destId="{43CA3E97-887A-40A8-AC03-2CD56B332283}" srcOrd="0" destOrd="0" parTransId="{139A9784-65BE-4BA5-8AE8-7101284CDB4E}" sibTransId="{4FF38341-EA7B-46D0-BB3A-1FAFBB94DB1D}"/>
    <dgm:cxn modelId="{0DC55BD6-BF20-4481-A954-EA683D9F0195}" type="presOf" srcId="{43CA3E97-887A-40A8-AC03-2CD56B332283}" destId="{8F187358-D975-438C-B940-80E12F408EBF}" srcOrd="0" destOrd="1" presId="urn:microsoft.com/office/officeart/2005/8/layout/hList6"/>
    <dgm:cxn modelId="{C44C9FBA-E535-41FE-85AF-3158298041A7}" type="presOf" srcId="{F8D91AF9-A4CC-4A5F-8FB9-E49E4130048A}" destId="{8F187358-D975-438C-B940-80E12F408EBF}" srcOrd="0" destOrd="0" presId="urn:microsoft.com/office/officeart/2005/8/layout/hList6"/>
    <dgm:cxn modelId="{4CBF2E11-3F1D-4306-9BA0-AB1C1B4B559C}" srcId="{6509CDA9-E54A-4747-BCDF-6125F61B0C59}" destId="{01FFBEBA-DB23-49B2-A053-EAE73F687C60}" srcOrd="0" destOrd="0" parTransId="{30F117EB-798C-4162-9F1C-067A49D6B7F3}" sibTransId="{DD969A35-1FAA-46B4-A27D-8309BAA55D89}"/>
    <dgm:cxn modelId="{E41D2433-76EA-4548-8740-6B850B995874}" srcId="{01FFBEBA-DB23-49B2-A053-EAE73F687C60}" destId="{5F64D6CA-BDB1-4A22-AE0E-C991D583252F}" srcOrd="0" destOrd="0" parTransId="{9F354441-3FE3-42C1-8595-5EAD29EECC5B}" sibTransId="{22561E4C-6DB8-4678-911E-96CF8663D459}"/>
    <dgm:cxn modelId="{41A0077C-57E7-44FC-8F8D-1A4C8FC8D841}" srcId="{BE0FCC38-137D-4A30-B53D-22AA83A6A9F9}" destId="{6E0F02CC-13A2-4248-B960-2210AF6D58C7}" srcOrd="0" destOrd="0" parTransId="{A63192ED-60D4-46F3-B311-6DC394AD4205}" sibTransId="{F1AE7357-8341-4374-849E-53D24C78C76E}"/>
    <dgm:cxn modelId="{F927AD7E-C304-4A37-A75C-5EA3D669E9A1}" type="presOf" srcId="{BE0FCC38-137D-4A30-B53D-22AA83A6A9F9}" destId="{980E10F2-2EC7-425C-9004-E758640AD391}" srcOrd="0" destOrd="0" presId="urn:microsoft.com/office/officeart/2005/8/layout/hList6"/>
    <dgm:cxn modelId="{368D980A-E0D0-4B1D-9C5D-6A713A18490E}" type="presOf" srcId="{5F64D6CA-BDB1-4A22-AE0E-C991D583252F}" destId="{7D4EB3B0-F4D7-480C-9C5A-E14611E7F889}" srcOrd="0" destOrd="1" presId="urn:microsoft.com/office/officeart/2005/8/layout/hList6"/>
    <dgm:cxn modelId="{E4B54B2F-2D02-4DA4-A161-CB3696CD4F45}" type="presOf" srcId="{01FFBEBA-DB23-49B2-A053-EAE73F687C60}" destId="{7D4EB3B0-F4D7-480C-9C5A-E14611E7F889}" srcOrd="0" destOrd="0" presId="urn:microsoft.com/office/officeart/2005/8/layout/hList6"/>
    <dgm:cxn modelId="{E369EDC5-BEE2-4FBE-8D3D-8B29DE814958}" type="presParOf" srcId="{5E3E1712-E91F-4FDE-951E-E23D9581B01F}" destId="{7D4EB3B0-F4D7-480C-9C5A-E14611E7F889}" srcOrd="0" destOrd="0" presId="urn:microsoft.com/office/officeart/2005/8/layout/hList6"/>
    <dgm:cxn modelId="{93FF4D91-3528-4CDD-9981-1C2B2E236F2E}" type="presParOf" srcId="{5E3E1712-E91F-4FDE-951E-E23D9581B01F}" destId="{AFB8ACFA-F485-4A4C-933C-BD1FBBC6F597}" srcOrd="1" destOrd="0" presId="urn:microsoft.com/office/officeart/2005/8/layout/hList6"/>
    <dgm:cxn modelId="{30356EE2-4556-4E9D-AF06-C5D112153C46}" type="presParOf" srcId="{5E3E1712-E91F-4FDE-951E-E23D9581B01F}" destId="{8F187358-D975-438C-B940-80E12F408EBF}" srcOrd="2" destOrd="0" presId="urn:microsoft.com/office/officeart/2005/8/layout/hList6"/>
    <dgm:cxn modelId="{14BF8C37-1E59-4F4F-9D24-C8919BC60808}" type="presParOf" srcId="{5E3E1712-E91F-4FDE-951E-E23D9581B01F}" destId="{98EA1662-BCB7-476F-82FE-DFC318110C21}" srcOrd="3" destOrd="0" presId="urn:microsoft.com/office/officeart/2005/8/layout/hList6"/>
    <dgm:cxn modelId="{4D83A346-1C4C-47A3-82BC-2F892DBACDAD}" type="presParOf" srcId="{5E3E1712-E91F-4FDE-951E-E23D9581B01F}" destId="{980E10F2-2EC7-425C-9004-E758640AD391}"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1280D-9CEA-4DA4-BECC-C95042E6AD2B}">
      <dsp:nvSpPr>
        <dsp:cNvPr id="0" name=""/>
        <dsp:cNvSpPr/>
      </dsp:nvSpPr>
      <dsp:spPr>
        <a:xfrm rot="10800000">
          <a:off x="1515771" y="2021"/>
          <a:ext cx="5371338" cy="651362"/>
        </a:xfrm>
        <a:prstGeom prst="homePlate">
          <a:avLst/>
        </a:prstGeom>
        <a:gradFill rotWithShape="0">
          <a:gsLst>
            <a:gs pos="0">
              <a:schemeClr val="accent2">
                <a:hueOff val="0"/>
                <a:satOff val="0"/>
                <a:lumOff val="0"/>
                <a:alphaOff val="0"/>
                <a:tint val="50000"/>
                <a:shade val="86000"/>
                <a:satMod val="140000"/>
              </a:schemeClr>
            </a:gs>
            <a:gs pos="45000">
              <a:schemeClr val="accent2">
                <a:hueOff val="0"/>
                <a:satOff val="0"/>
                <a:lumOff val="0"/>
                <a:alphaOff val="0"/>
                <a:tint val="48000"/>
                <a:satMod val="150000"/>
              </a:schemeClr>
            </a:gs>
            <a:gs pos="100000">
              <a:schemeClr val="accent2">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lvl="0" algn="ctr" defTabSz="1377950" rtl="0">
            <a:lnSpc>
              <a:spcPct val="90000"/>
            </a:lnSpc>
            <a:spcBef>
              <a:spcPct val="0"/>
            </a:spcBef>
            <a:spcAft>
              <a:spcPct val="35000"/>
            </a:spcAft>
          </a:pPr>
          <a:r>
            <a:rPr lang="en-US" sz="3100" kern="1200" dirty="0" smtClean="0"/>
            <a:t>Psychology</a:t>
          </a:r>
          <a:endParaRPr lang="en-US" sz="3100" kern="1200" dirty="0"/>
        </a:p>
      </dsp:txBody>
      <dsp:txXfrm rot="10800000">
        <a:off x="1678611" y="2021"/>
        <a:ext cx="5208498" cy="651362"/>
      </dsp:txXfrm>
    </dsp:sp>
    <dsp:sp modelId="{EEECF265-6EEA-4543-9B6D-3617CDC5838C}">
      <dsp:nvSpPr>
        <dsp:cNvPr id="0" name=""/>
        <dsp:cNvSpPr/>
      </dsp:nvSpPr>
      <dsp:spPr>
        <a:xfrm>
          <a:off x="1190090" y="2021"/>
          <a:ext cx="651362" cy="651362"/>
        </a:xfrm>
        <a:prstGeom prst="ellipse">
          <a:avLst/>
        </a:prstGeom>
        <a:solidFill>
          <a:schemeClr val="accent2">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CA0455F6-46E8-4748-B028-A6CAE5645F3C}">
      <dsp:nvSpPr>
        <dsp:cNvPr id="0" name=""/>
        <dsp:cNvSpPr/>
      </dsp:nvSpPr>
      <dsp:spPr>
        <a:xfrm rot="10800000">
          <a:off x="1515771" y="847820"/>
          <a:ext cx="5371338" cy="651362"/>
        </a:xfrm>
        <a:prstGeom prst="homePlate">
          <a:avLst/>
        </a:prstGeom>
        <a:gradFill rotWithShape="0">
          <a:gsLst>
            <a:gs pos="0">
              <a:schemeClr val="accent3">
                <a:hueOff val="0"/>
                <a:satOff val="0"/>
                <a:lumOff val="0"/>
                <a:alphaOff val="0"/>
                <a:tint val="50000"/>
                <a:shade val="86000"/>
                <a:satMod val="140000"/>
              </a:schemeClr>
            </a:gs>
            <a:gs pos="45000">
              <a:schemeClr val="accent3">
                <a:hueOff val="0"/>
                <a:satOff val="0"/>
                <a:lumOff val="0"/>
                <a:alphaOff val="0"/>
                <a:tint val="48000"/>
                <a:satMod val="150000"/>
              </a:schemeClr>
            </a:gs>
            <a:gs pos="100000">
              <a:schemeClr val="accent3">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lvl="0" algn="ctr" defTabSz="1377950" rtl="0">
            <a:lnSpc>
              <a:spcPct val="90000"/>
            </a:lnSpc>
            <a:spcBef>
              <a:spcPct val="0"/>
            </a:spcBef>
            <a:spcAft>
              <a:spcPct val="35000"/>
            </a:spcAft>
          </a:pPr>
          <a:r>
            <a:rPr lang="en-US" sz="3100" kern="1200" smtClean="0"/>
            <a:t>Sociology</a:t>
          </a:r>
          <a:endParaRPr lang="en-US" sz="3100" kern="1200"/>
        </a:p>
      </dsp:txBody>
      <dsp:txXfrm rot="10800000">
        <a:off x="1678611" y="847820"/>
        <a:ext cx="5208498" cy="651362"/>
      </dsp:txXfrm>
    </dsp:sp>
    <dsp:sp modelId="{67C175F2-A5A6-487E-9C71-FBB9C5E27651}">
      <dsp:nvSpPr>
        <dsp:cNvPr id="0" name=""/>
        <dsp:cNvSpPr/>
      </dsp:nvSpPr>
      <dsp:spPr>
        <a:xfrm>
          <a:off x="1190090" y="847820"/>
          <a:ext cx="651362" cy="651362"/>
        </a:xfrm>
        <a:prstGeom prst="ellipse">
          <a:avLst/>
        </a:prstGeom>
        <a:solidFill>
          <a:schemeClr val="accent3">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5127B7DE-95D3-4C7A-979B-F60382922A29}">
      <dsp:nvSpPr>
        <dsp:cNvPr id="0" name=""/>
        <dsp:cNvSpPr/>
      </dsp:nvSpPr>
      <dsp:spPr>
        <a:xfrm rot="10800000">
          <a:off x="1515771" y="1693618"/>
          <a:ext cx="5371338" cy="651362"/>
        </a:xfrm>
        <a:prstGeom prst="homePlate">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lvl="0" algn="ctr" defTabSz="1377950" rtl="0">
            <a:lnSpc>
              <a:spcPct val="90000"/>
            </a:lnSpc>
            <a:spcBef>
              <a:spcPct val="0"/>
            </a:spcBef>
            <a:spcAft>
              <a:spcPct val="35000"/>
            </a:spcAft>
          </a:pPr>
          <a:r>
            <a:rPr lang="en-US" sz="3100" kern="1200" dirty="0" smtClean="0"/>
            <a:t>Anthropology</a:t>
          </a:r>
          <a:endParaRPr lang="en-US" sz="3100" kern="1200" dirty="0"/>
        </a:p>
      </dsp:txBody>
      <dsp:txXfrm rot="10800000">
        <a:off x="1678611" y="1693618"/>
        <a:ext cx="5208498" cy="651362"/>
      </dsp:txXfrm>
    </dsp:sp>
    <dsp:sp modelId="{41A546E1-0D9C-4C64-ABE0-A3A7D99A1FE0}">
      <dsp:nvSpPr>
        <dsp:cNvPr id="0" name=""/>
        <dsp:cNvSpPr/>
      </dsp:nvSpPr>
      <dsp:spPr>
        <a:xfrm>
          <a:off x="1190090" y="1693618"/>
          <a:ext cx="651362" cy="651362"/>
        </a:xfrm>
        <a:prstGeom prst="ellipse">
          <a:avLst/>
        </a:prstGeom>
        <a:solidFill>
          <a:schemeClr val="accent4">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2AF48515-1DC2-45FF-A5BC-EB90C5BEF354}">
      <dsp:nvSpPr>
        <dsp:cNvPr id="0" name=""/>
        <dsp:cNvSpPr/>
      </dsp:nvSpPr>
      <dsp:spPr>
        <a:xfrm rot="10800000">
          <a:off x="1515771" y="2539417"/>
          <a:ext cx="5371338" cy="651362"/>
        </a:xfrm>
        <a:prstGeom prst="homePlate">
          <a:avLst/>
        </a:prstGeom>
        <a:gradFill rotWithShape="0">
          <a:gsLst>
            <a:gs pos="0">
              <a:schemeClr val="accent5">
                <a:hueOff val="0"/>
                <a:satOff val="0"/>
                <a:lumOff val="0"/>
                <a:alphaOff val="0"/>
                <a:tint val="50000"/>
                <a:shade val="86000"/>
                <a:satMod val="140000"/>
              </a:schemeClr>
            </a:gs>
            <a:gs pos="45000">
              <a:schemeClr val="accent5">
                <a:hueOff val="0"/>
                <a:satOff val="0"/>
                <a:lumOff val="0"/>
                <a:alphaOff val="0"/>
                <a:tint val="48000"/>
                <a:satMod val="150000"/>
              </a:schemeClr>
            </a:gs>
            <a:gs pos="100000">
              <a:schemeClr val="accent5">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lvl="0" algn="ctr" defTabSz="1377950" rtl="0">
            <a:lnSpc>
              <a:spcPct val="90000"/>
            </a:lnSpc>
            <a:spcBef>
              <a:spcPct val="0"/>
            </a:spcBef>
            <a:spcAft>
              <a:spcPct val="35000"/>
            </a:spcAft>
          </a:pPr>
          <a:r>
            <a:rPr lang="en-US" sz="3100" kern="1200" smtClean="0"/>
            <a:t>Economics</a:t>
          </a:r>
          <a:endParaRPr lang="en-US" sz="3100" kern="1200"/>
        </a:p>
      </dsp:txBody>
      <dsp:txXfrm rot="10800000">
        <a:off x="1678611" y="2539417"/>
        <a:ext cx="5208498" cy="651362"/>
      </dsp:txXfrm>
    </dsp:sp>
    <dsp:sp modelId="{10B5AA66-88BD-49BB-8710-2E4C17BA0708}">
      <dsp:nvSpPr>
        <dsp:cNvPr id="0" name=""/>
        <dsp:cNvSpPr/>
      </dsp:nvSpPr>
      <dsp:spPr>
        <a:xfrm>
          <a:off x="1190090" y="2539417"/>
          <a:ext cx="651362" cy="651362"/>
        </a:xfrm>
        <a:prstGeom prst="ellipse">
          <a:avLst/>
        </a:prstGeom>
        <a:solidFill>
          <a:schemeClr val="accent5">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D158D86E-4DAE-4014-A7BF-E17F03B82A93}">
      <dsp:nvSpPr>
        <dsp:cNvPr id="0" name=""/>
        <dsp:cNvSpPr/>
      </dsp:nvSpPr>
      <dsp:spPr>
        <a:xfrm rot="10800000">
          <a:off x="1515771" y="3385216"/>
          <a:ext cx="5371338" cy="651362"/>
        </a:xfrm>
        <a:prstGeom prst="homePlate">
          <a:avLst/>
        </a:prstGeom>
        <a:gradFill rotWithShape="0">
          <a:gsLst>
            <a:gs pos="0">
              <a:schemeClr val="accent6">
                <a:hueOff val="0"/>
                <a:satOff val="0"/>
                <a:lumOff val="0"/>
                <a:alphaOff val="0"/>
                <a:tint val="50000"/>
                <a:shade val="86000"/>
                <a:satMod val="140000"/>
              </a:schemeClr>
            </a:gs>
            <a:gs pos="45000">
              <a:schemeClr val="accent6">
                <a:hueOff val="0"/>
                <a:satOff val="0"/>
                <a:lumOff val="0"/>
                <a:alphaOff val="0"/>
                <a:tint val="48000"/>
                <a:satMod val="150000"/>
              </a:schemeClr>
            </a:gs>
            <a:gs pos="100000">
              <a:schemeClr val="accent6">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lvl="0" algn="ctr" defTabSz="1377950" rtl="0">
            <a:lnSpc>
              <a:spcPct val="90000"/>
            </a:lnSpc>
            <a:spcBef>
              <a:spcPct val="0"/>
            </a:spcBef>
            <a:spcAft>
              <a:spcPct val="35000"/>
            </a:spcAft>
          </a:pPr>
          <a:r>
            <a:rPr lang="en-US" sz="3100" kern="1200" dirty="0" smtClean="0"/>
            <a:t>Marketing</a:t>
          </a:r>
          <a:endParaRPr lang="en-US" sz="3100" kern="1200" dirty="0"/>
        </a:p>
      </dsp:txBody>
      <dsp:txXfrm rot="10800000">
        <a:off x="1678611" y="3385216"/>
        <a:ext cx="5208498" cy="651362"/>
      </dsp:txXfrm>
    </dsp:sp>
    <dsp:sp modelId="{E41EDEDA-183C-430A-9E15-08C599DDB4A7}">
      <dsp:nvSpPr>
        <dsp:cNvPr id="0" name=""/>
        <dsp:cNvSpPr/>
      </dsp:nvSpPr>
      <dsp:spPr>
        <a:xfrm>
          <a:off x="1190090" y="3385216"/>
          <a:ext cx="651362" cy="651362"/>
        </a:xfrm>
        <a:prstGeom prst="ellipse">
          <a:avLst/>
        </a:prstGeom>
        <a:solidFill>
          <a:schemeClr val="accent6">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65360-0BA8-4BDF-9620-A6922915D1F6}">
      <dsp:nvSpPr>
        <dsp:cNvPr id="0" name=""/>
        <dsp:cNvSpPr/>
      </dsp:nvSpPr>
      <dsp:spPr>
        <a:xfrm rot="16200000">
          <a:off x="-1515532" y="2452310"/>
          <a:ext cx="3685032" cy="563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6703" bIns="0" numCol="1" spcCol="1270" anchor="t" anchorCtr="0">
          <a:noAutofit/>
        </a:bodyPr>
        <a:lstStyle/>
        <a:p>
          <a:pPr lvl="0" algn="r" defTabSz="1289050">
            <a:lnSpc>
              <a:spcPct val="90000"/>
            </a:lnSpc>
            <a:spcBef>
              <a:spcPct val="0"/>
            </a:spcBef>
            <a:spcAft>
              <a:spcPct val="35000"/>
            </a:spcAft>
          </a:pPr>
          <a:r>
            <a:rPr lang="en-US" sz="2900" kern="1200" dirty="0" smtClean="0">
              <a:solidFill>
                <a:schemeClr val="tx1"/>
              </a:solidFill>
            </a:rPr>
            <a:t>Logical Positivism</a:t>
          </a:r>
          <a:endParaRPr lang="en-US" sz="2900" kern="1200" dirty="0">
            <a:solidFill>
              <a:schemeClr val="tx1"/>
            </a:solidFill>
          </a:endParaRPr>
        </a:p>
      </dsp:txBody>
      <dsp:txXfrm>
        <a:off x="-1515532" y="2452310"/>
        <a:ext cx="3685032" cy="563190"/>
      </dsp:txXfrm>
    </dsp:sp>
    <dsp:sp modelId="{9E39838E-F71E-4CCB-9577-342E7067A661}">
      <dsp:nvSpPr>
        <dsp:cNvPr id="0" name=""/>
        <dsp:cNvSpPr/>
      </dsp:nvSpPr>
      <dsp:spPr>
        <a:xfrm>
          <a:off x="608578" y="891389"/>
          <a:ext cx="2805285" cy="3685032"/>
        </a:xfrm>
        <a:prstGeom prst="rect">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496703"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tx1"/>
              </a:solidFill>
            </a:rPr>
            <a:t>Understanding and predicting consumer </a:t>
          </a:r>
          <a:r>
            <a:rPr lang="en-US" sz="2200" kern="1200" dirty="0" err="1" smtClean="0">
              <a:solidFill>
                <a:schemeClr val="tx1"/>
              </a:solidFill>
            </a:rPr>
            <a:t>behaviour</a:t>
          </a:r>
          <a:r>
            <a:rPr lang="en-US" sz="2200" kern="1200" dirty="0" smtClean="0">
              <a:solidFill>
                <a:schemeClr val="tx1"/>
              </a:solidFill>
            </a:rPr>
            <a:t> </a:t>
          </a:r>
          <a:endParaRPr lang="en-US" sz="2200" kern="1200" dirty="0">
            <a:solidFill>
              <a:schemeClr val="tx1"/>
            </a:solidFill>
          </a:endParaRPr>
        </a:p>
        <a:p>
          <a:pPr marL="228600" lvl="1" indent="-228600" algn="l" defTabSz="977900">
            <a:lnSpc>
              <a:spcPct val="90000"/>
            </a:lnSpc>
            <a:spcBef>
              <a:spcPct val="0"/>
            </a:spcBef>
            <a:spcAft>
              <a:spcPct val="15000"/>
            </a:spcAft>
            <a:buChar char="••"/>
          </a:pP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US" sz="2200" kern="1200" dirty="0" smtClean="0">
              <a:solidFill>
                <a:schemeClr val="tx1"/>
              </a:solidFill>
            </a:rPr>
            <a:t>Cause and effect relationships that govern persuasion and/or education</a:t>
          </a:r>
          <a:endParaRPr lang="en-US" sz="2200" kern="1200" dirty="0">
            <a:solidFill>
              <a:schemeClr val="tx1"/>
            </a:solidFill>
          </a:endParaRPr>
        </a:p>
      </dsp:txBody>
      <dsp:txXfrm>
        <a:off x="608578" y="891389"/>
        <a:ext cx="2805285" cy="3685032"/>
      </dsp:txXfrm>
    </dsp:sp>
    <dsp:sp modelId="{D17EA9F4-69DA-4ABA-8EC3-A45EF2380B76}">
      <dsp:nvSpPr>
        <dsp:cNvPr id="0" name=""/>
        <dsp:cNvSpPr/>
      </dsp:nvSpPr>
      <dsp:spPr>
        <a:xfrm>
          <a:off x="45388" y="147978"/>
          <a:ext cx="1126380" cy="1126380"/>
        </a:xfrm>
        <a:prstGeom prst="rect">
          <a:avLst/>
        </a:prstGeom>
        <a:solidFill>
          <a:schemeClr val="accent2">
            <a:tint val="50000"/>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1C967D79-E216-43AA-8A99-D0A85EDF5E9B}">
      <dsp:nvSpPr>
        <dsp:cNvPr id="0" name=""/>
        <dsp:cNvSpPr/>
      </dsp:nvSpPr>
      <dsp:spPr>
        <a:xfrm rot="16200000">
          <a:off x="2569014" y="2452310"/>
          <a:ext cx="3685032" cy="563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6703" bIns="0" numCol="1" spcCol="1270" anchor="t" anchorCtr="0">
          <a:noAutofit/>
        </a:bodyPr>
        <a:lstStyle/>
        <a:p>
          <a:pPr lvl="0" algn="r" defTabSz="1289050">
            <a:lnSpc>
              <a:spcPct val="90000"/>
            </a:lnSpc>
            <a:spcBef>
              <a:spcPct val="0"/>
            </a:spcBef>
            <a:spcAft>
              <a:spcPct val="35000"/>
            </a:spcAft>
          </a:pPr>
          <a:r>
            <a:rPr lang="en-US" sz="2900" kern="1200" dirty="0" smtClean="0"/>
            <a:t>Post Modern </a:t>
          </a:r>
          <a:endParaRPr lang="en-US" sz="2900" kern="1200" dirty="0"/>
        </a:p>
      </dsp:txBody>
      <dsp:txXfrm>
        <a:off x="2569014" y="2452310"/>
        <a:ext cx="3685032" cy="563190"/>
      </dsp:txXfrm>
    </dsp:sp>
    <dsp:sp modelId="{BFC52AEA-E80E-4031-A60D-A936BBB8A68B}">
      <dsp:nvSpPr>
        <dsp:cNvPr id="0" name=""/>
        <dsp:cNvSpPr/>
      </dsp:nvSpPr>
      <dsp:spPr>
        <a:xfrm>
          <a:off x="4693126" y="891389"/>
          <a:ext cx="2805285" cy="3685032"/>
        </a:xfrm>
        <a:prstGeom prst="rect">
          <a:avLst/>
        </a:prstGeom>
        <a:solidFill>
          <a:schemeClr val="accent2">
            <a:hueOff val="10518374"/>
            <a:satOff val="-61895"/>
            <a:lumOff val="2355"/>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496703"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To understand consumption </a:t>
          </a:r>
          <a:r>
            <a:rPr lang="en-US" sz="2200" kern="1200" dirty="0" err="1" smtClean="0"/>
            <a:t>behaviour</a:t>
          </a:r>
          <a:r>
            <a:rPr lang="en-US" sz="2200" kern="1200" dirty="0" smtClean="0"/>
            <a:t>  without any attempt to influence it</a:t>
          </a:r>
          <a:endParaRPr lang="en-US" sz="2200" kern="1200" dirty="0"/>
        </a:p>
      </dsp:txBody>
      <dsp:txXfrm>
        <a:off x="4693126" y="891389"/>
        <a:ext cx="2805285" cy="3685032"/>
      </dsp:txXfrm>
    </dsp:sp>
    <dsp:sp modelId="{842A316B-AEA0-4EC4-A24D-6709FDBF47A2}">
      <dsp:nvSpPr>
        <dsp:cNvPr id="0" name=""/>
        <dsp:cNvSpPr/>
      </dsp:nvSpPr>
      <dsp:spPr>
        <a:xfrm>
          <a:off x="4129935" y="147978"/>
          <a:ext cx="1126380" cy="1126380"/>
        </a:xfrm>
        <a:prstGeom prst="rect">
          <a:avLst/>
        </a:prstGeom>
        <a:solidFill>
          <a:schemeClr val="accent2">
            <a:tint val="50000"/>
            <a:hueOff val="11362154"/>
            <a:satOff val="-59369"/>
            <a:lumOff val="-4507"/>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68422-168B-4E67-8659-C14F9199982C}">
      <dsp:nvSpPr>
        <dsp:cNvPr id="0" name=""/>
        <dsp:cNvSpPr/>
      </dsp:nvSpPr>
      <dsp:spPr>
        <a:xfrm>
          <a:off x="0" y="1294885"/>
          <a:ext cx="8610600" cy="4536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056AA5B-6162-4649-9224-3D1074BB3FF5}">
      <dsp:nvSpPr>
        <dsp:cNvPr id="0" name=""/>
        <dsp:cNvSpPr/>
      </dsp:nvSpPr>
      <dsp:spPr>
        <a:xfrm>
          <a:off x="430530" y="1029205"/>
          <a:ext cx="6027420" cy="531360"/>
        </a:xfrm>
        <a:prstGeom prst="roundRect">
          <a:avLst/>
        </a:prstGeom>
        <a:gradFill rotWithShape="0">
          <a:gsLst>
            <a:gs pos="0">
              <a:schemeClr val="accent4">
                <a:hueOff val="0"/>
                <a:satOff val="0"/>
                <a:lumOff val="0"/>
                <a:alphaOff val="0"/>
                <a:shade val="70000"/>
                <a:satMod val="150000"/>
              </a:schemeClr>
            </a:gs>
            <a:gs pos="34000">
              <a:schemeClr val="accent4">
                <a:hueOff val="0"/>
                <a:satOff val="0"/>
                <a:lumOff val="0"/>
                <a:alphaOff val="0"/>
                <a:shade val="70000"/>
                <a:satMod val="140000"/>
              </a:schemeClr>
            </a:gs>
            <a:gs pos="70000">
              <a:schemeClr val="accent4">
                <a:hueOff val="0"/>
                <a:satOff val="0"/>
                <a:lumOff val="0"/>
                <a:alphaOff val="0"/>
                <a:tint val="100000"/>
                <a:shade val="90000"/>
                <a:satMod val="140000"/>
              </a:schemeClr>
            </a:gs>
            <a:gs pos="100000">
              <a:schemeClr val="accent4">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bg1"/>
              </a:solidFill>
            </a:rPr>
            <a:t>Extent to which the supply of  valid products and services exceed consumer demand</a:t>
          </a:r>
          <a:endParaRPr lang="en-US" sz="1800" kern="1200" dirty="0">
            <a:solidFill>
              <a:schemeClr val="bg1"/>
            </a:solidFill>
          </a:endParaRPr>
        </a:p>
      </dsp:txBody>
      <dsp:txXfrm>
        <a:off x="456469" y="1055144"/>
        <a:ext cx="5975542" cy="479482"/>
      </dsp:txXfrm>
    </dsp:sp>
    <dsp:sp modelId="{F630EF22-DF4C-4680-A039-7A2115975E03}">
      <dsp:nvSpPr>
        <dsp:cNvPr id="0" name=""/>
        <dsp:cNvSpPr/>
      </dsp:nvSpPr>
      <dsp:spPr>
        <a:xfrm>
          <a:off x="0" y="2057400"/>
          <a:ext cx="8610600" cy="453600"/>
        </a:xfrm>
        <a:prstGeom prst="rect">
          <a:avLst/>
        </a:prstGeom>
        <a:solidFill>
          <a:schemeClr val="lt1">
            <a:alpha val="90000"/>
            <a:hueOff val="0"/>
            <a:satOff val="0"/>
            <a:lumOff val="0"/>
            <a:alphaOff val="0"/>
          </a:schemeClr>
        </a:solidFill>
        <a:ln w="9525" cap="flat" cmpd="sng" algn="ctr">
          <a:solidFill>
            <a:schemeClr val="accent4">
              <a:hueOff val="-3250790"/>
              <a:satOff val="15422"/>
              <a:lumOff val="-3333"/>
              <a:alphaOff val="0"/>
            </a:schemeClr>
          </a:solidFill>
          <a:prstDash val="solid"/>
        </a:ln>
        <a:effectLst/>
      </dsp:spPr>
      <dsp:style>
        <a:lnRef idx="1">
          <a:scrgbClr r="0" g="0" b="0"/>
        </a:lnRef>
        <a:fillRef idx="1">
          <a:scrgbClr r="0" g="0" b="0"/>
        </a:fillRef>
        <a:effectRef idx="0">
          <a:scrgbClr r="0" g="0" b="0"/>
        </a:effectRef>
        <a:fontRef idx="minor"/>
      </dsp:style>
    </dsp:sp>
    <dsp:sp modelId="{7BEC3B08-2B00-4E39-AD34-1E5868313948}">
      <dsp:nvSpPr>
        <dsp:cNvPr id="0" name=""/>
        <dsp:cNvSpPr/>
      </dsp:nvSpPr>
      <dsp:spPr>
        <a:xfrm>
          <a:off x="430530" y="1845686"/>
          <a:ext cx="6027420" cy="531360"/>
        </a:xfrm>
        <a:prstGeom prst="roundRect">
          <a:avLst/>
        </a:prstGeom>
        <a:gradFill rotWithShape="0">
          <a:gsLst>
            <a:gs pos="0">
              <a:schemeClr val="accent4">
                <a:hueOff val="-3250790"/>
                <a:satOff val="15422"/>
                <a:lumOff val="-3333"/>
                <a:alphaOff val="0"/>
                <a:shade val="70000"/>
                <a:satMod val="150000"/>
              </a:schemeClr>
            </a:gs>
            <a:gs pos="34000">
              <a:schemeClr val="accent4">
                <a:hueOff val="-3250790"/>
                <a:satOff val="15422"/>
                <a:lumOff val="-3333"/>
                <a:alphaOff val="0"/>
                <a:shade val="70000"/>
                <a:satMod val="140000"/>
              </a:schemeClr>
            </a:gs>
            <a:gs pos="70000">
              <a:schemeClr val="accent4">
                <a:hueOff val="-3250790"/>
                <a:satOff val="15422"/>
                <a:lumOff val="-3333"/>
                <a:alphaOff val="0"/>
                <a:tint val="100000"/>
                <a:shade val="90000"/>
                <a:satMod val="140000"/>
              </a:schemeClr>
            </a:gs>
            <a:gs pos="100000">
              <a:schemeClr val="accent4">
                <a:hueOff val="-3250790"/>
                <a:satOff val="15422"/>
                <a:lumOff val="-3333"/>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Ability to communicate with customers quickly and accurately</a:t>
          </a:r>
          <a:endParaRPr lang="en-US" sz="1800" kern="1200" dirty="0">
            <a:solidFill>
              <a:schemeClr val="tx1"/>
            </a:solidFill>
          </a:endParaRPr>
        </a:p>
      </dsp:txBody>
      <dsp:txXfrm>
        <a:off x="456469" y="1871625"/>
        <a:ext cx="5975542" cy="479482"/>
      </dsp:txXfrm>
    </dsp:sp>
    <dsp:sp modelId="{99848780-EFEB-4CE2-BB35-28D78DDECCE4}">
      <dsp:nvSpPr>
        <dsp:cNvPr id="0" name=""/>
        <dsp:cNvSpPr/>
      </dsp:nvSpPr>
      <dsp:spPr>
        <a:xfrm>
          <a:off x="0" y="2927846"/>
          <a:ext cx="8610600" cy="453600"/>
        </a:xfrm>
        <a:prstGeom prst="rect">
          <a:avLst/>
        </a:prstGeom>
        <a:solidFill>
          <a:schemeClr val="lt1">
            <a:alpha val="90000"/>
            <a:hueOff val="0"/>
            <a:satOff val="0"/>
            <a:lumOff val="0"/>
            <a:alphaOff val="0"/>
          </a:schemeClr>
        </a:solidFill>
        <a:ln w="9525" cap="flat" cmpd="sng" algn="ctr">
          <a:solidFill>
            <a:schemeClr val="accent4">
              <a:hueOff val="-6501581"/>
              <a:satOff val="30845"/>
              <a:lumOff val="-6667"/>
              <a:alphaOff val="0"/>
            </a:schemeClr>
          </a:solidFill>
          <a:prstDash val="solid"/>
        </a:ln>
        <a:effectLst/>
      </dsp:spPr>
      <dsp:style>
        <a:lnRef idx="1">
          <a:scrgbClr r="0" g="0" b="0"/>
        </a:lnRef>
        <a:fillRef idx="1">
          <a:scrgbClr r="0" g="0" b="0"/>
        </a:fillRef>
        <a:effectRef idx="0">
          <a:scrgbClr r="0" g="0" b="0"/>
        </a:effectRef>
        <a:fontRef idx="minor"/>
      </dsp:style>
    </dsp:sp>
    <dsp:sp modelId="{89C773D1-9939-4B22-94AA-69604AAC7BC9}">
      <dsp:nvSpPr>
        <dsp:cNvPr id="0" name=""/>
        <dsp:cNvSpPr/>
      </dsp:nvSpPr>
      <dsp:spPr>
        <a:xfrm>
          <a:off x="430530" y="2662166"/>
          <a:ext cx="6027420" cy="531360"/>
        </a:xfrm>
        <a:prstGeom prst="roundRect">
          <a:avLst/>
        </a:prstGeom>
        <a:gradFill rotWithShape="0">
          <a:gsLst>
            <a:gs pos="0">
              <a:schemeClr val="accent4">
                <a:hueOff val="-6501581"/>
                <a:satOff val="30845"/>
                <a:lumOff val="-6667"/>
                <a:alphaOff val="0"/>
                <a:shade val="70000"/>
                <a:satMod val="150000"/>
              </a:schemeClr>
            </a:gs>
            <a:gs pos="34000">
              <a:schemeClr val="accent4">
                <a:hueOff val="-6501581"/>
                <a:satOff val="30845"/>
                <a:lumOff val="-6667"/>
                <a:alphaOff val="0"/>
                <a:shade val="70000"/>
                <a:satMod val="140000"/>
              </a:schemeClr>
            </a:gs>
            <a:gs pos="70000">
              <a:schemeClr val="accent4">
                <a:hueOff val="-6501581"/>
                <a:satOff val="30845"/>
                <a:lumOff val="-6667"/>
                <a:alphaOff val="0"/>
                <a:tint val="100000"/>
                <a:shade val="90000"/>
                <a:satMod val="140000"/>
              </a:schemeClr>
            </a:gs>
            <a:gs pos="100000">
              <a:schemeClr val="accent4">
                <a:hueOff val="-6501581"/>
                <a:satOff val="30845"/>
                <a:lumOff val="-6667"/>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Existence of multiple avenues of distribution quickly and economically</a:t>
          </a:r>
          <a:endParaRPr lang="en-US" sz="1800" kern="1200" dirty="0">
            <a:solidFill>
              <a:schemeClr val="tx1"/>
            </a:solidFill>
          </a:endParaRPr>
        </a:p>
      </dsp:txBody>
      <dsp:txXfrm>
        <a:off x="456469" y="2688105"/>
        <a:ext cx="5975542" cy="479482"/>
      </dsp:txXfrm>
    </dsp:sp>
    <dsp:sp modelId="{0A9694C2-264E-4077-86BA-7D8D67C31A8A}">
      <dsp:nvSpPr>
        <dsp:cNvPr id="0" name=""/>
        <dsp:cNvSpPr/>
      </dsp:nvSpPr>
      <dsp:spPr>
        <a:xfrm>
          <a:off x="0" y="3744326"/>
          <a:ext cx="8610600" cy="453600"/>
        </a:xfrm>
        <a:prstGeom prst="rect">
          <a:avLst/>
        </a:prstGeom>
        <a:solidFill>
          <a:schemeClr val="lt1">
            <a:alpha val="90000"/>
            <a:hueOff val="0"/>
            <a:satOff val="0"/>
            <a:lumOff val="0"/>
            <a:alphaOff val="0"/>
          </a:schemeClr>
        </a:solidFill>
        <a:ln w="9525" cap="flat" cmpd="sng" algn="ctr">
          <a:solidFill>
            <a:schemeClr val="accent4">
              <a:hueOff val="-9752371"/>
              <a:satOff val="46267"/>
              <a:lumOff val="-10000"/>
              <a:alphaOff val="0"/>
            </a:schemeClr>
          </a:solidFill>
          <a:prstDash val="solid"/>
        </a:ln>
        <a:effectLst/>
      </dsp:spPr>
      <dsp:style>
        <a:lnRef idx="1">
          <a:scrgbClr r="0" g="0" b="0"/>
        </a:lnRef>
        <a:fillRef idx="1">
          <a:scrgbClr r="0" g="0" b="0"/>
        </a:fillRef>
        <a:effectRef idx="0">
          <a:scrgbClr r="0" g="0" b="0"/>
        </a:effectRef>
        <a:fontRef idx="minor"/>
      </dsp:style>
    </dsp:sp>
    <dsp:sp modelId="{4C3C9425-C81B-4351-B2C5-47CE8E5C66B6}">
      <dsp:nvSpPr>
        <dsp:cNvPr id="0" name=""/>
        <dsp:cNvSpPr/>
      </dsp:nvSpPr>
      <dsp:spPr>
        <a:xfrm>
          <a:off x="430530" y="3478646"/>
          <a:ext cx="6027420" cy="531360"/>
        </a:xfrm>
        <a:prstGeom prst="roundRect">
          <a:avLst/>
        </a:prstGeom>
        <a:gradFill rotWithShape="0">
          <a:gsLst>
            <a:gs pos="0">
              <a:schemeClr val="accent4">
                <a:hueOff val="-9752371"/>
                <a:satOff val="46267"/>
                <a:lumOff val="-10000"/>
                <a:alphaOff val="0"/>
                <a:shade val="70000"/>
                <a:satMod val="150000"/>
              </a:schemeClr>
            </a:gs>
            <a:gs pos="34000">
              <a:schemeClr val="accent4">
                <a:hueOff val="-9752371"/>
                <a:satOff val="46267"/>
                <a:lumOff val="-10000"/>
                <a:alphaOff val="0"/>
                <a:shade val="70000"/>
                <a:satMod val="140000"/>
              </a:schemeClr>
            </a:gs>
            <a:gs pos="70000">
              <a:schemeClr val="accent4">
                <a:hueOff val="-9752371"/>
                <a:satOff val="46267"/>
                <a:lumOff val="-10000"/>
                <a:alphaOff val="0"/>
                <a:tint val="100000"/>
                <a:shade val="90000"/>
                <a:satMod val="140000"/>
              </a:schemeClr>
            </a:gs>
            <a:gs pos="100000">
              <a:schemeClr val="accent4">
                <a:hueOff val="-9752371"/>
                <a:satOff val="46267"/>
                <a:lumOff val="-1000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Extent to which marketers can influence to induce distributors to comply with overall marketing strategy</a:t>
          </a:r>
          <a:endParaRPr lang="en-US" sz="1800" kern="1200" dirty="0">
            <a:solidFill>
              <a:schemeClr val="tx1"/>
            </a:solidFill>
          </a:endParaRPr>
        </a:p>
      </dsp:txBody>
      <dsp:txXfrm>
        <a:off x="456469" y="3504585"/>
        <a:ext cx="5975542" cy="479482"/>
      </dsp:txXfrm>
    </dsp:sp>
    <dsp:sp modelId="{24DF2613-D1F6-485F-98C3-0525A2FB1362}">
      <dsp:nvSpPr>
        <dsp:cNvPr id="0" name=""/>
        <dsp:cNvSpPr/>
      </dsp:nvSpPr>
      <dsp:spPr>
        <a:xfrm>
          <a:off x="0" y="4560806"/>
          <a:ext cx="8610600" cy="453600"/>
        </a:xfrm>
        <a:prstGeom prst="rect">
          <a:avLst/>
        </a:prstGeom>
        <a:solidFill>
          <a:schemeClr val="lt1">
            <a:alpha val="90000"/>
            <a:hueOff val="0"/>
            <a:satOff val="0"/>
            <a:lumOff val="0"/>
            <a:alphaOff val="0"/>
          </a:schemeClr>
        </a:solidFill>
        <a:ln w="9525" cap="flat" cmpd="sng" algn="ctr">
          <a:solidFill>
            <a:schemeClr val="accent4">
              <a:hueOff val="-13003162"/>
              <a:satOff val="61689"/>
              <a:lumOff val="-13333"/>
              <a:alphaOff val="0"/>
            </a:schemeClr>
          </a:solidFill>
          <a:prstDash val="solid"/>
        </a:ln>
        <a:effectLst/>
      </dsp:spPr>
      <dsp:style>
        <a:lnRef idx="1">
          <a:scrgbClr r="0" g="0" b="0"/>
        </a:lnRef>
        <a:fillRef idx="1">
          <a:scrgbClr r="0" g="0" b="0"/>
        </a:fillRef>
        <a:effectRef idx="0">
          <a:scrgbClr r="0" g="0" b="0"/>
        </a:effectRef>
        <a:fontRef idx="minor"/>
      </dsp:style>
    </dsp:sp>
    <dsp:sp modelId="{60469D27-DD46-4A44-99EE-2AD24E2440EE}">
      <dsp:nvSpPr>
        <dsp:cNvPr id="0" name=""/>
        <dsp:cNvSpPr/>
      </dsp:nvSpPr>
      <dsp:spPr>
        <a:xfrm>
          <a:off x="430530" y="4295126"/>
          <a:ext cx="6027420" cy="531360"/>
        </a:xfrm>
        <a:prstGeom prst="roundRect">
          <a:avLst/>
        </a:prstGeom>
        <a:gradFill rotWithShape="0">
          <a:gsLst>
            <a:gs pos="0">
              <a:schemeClr val="accent4">
                <a:hueOff val="-13003162"/>
                <a:satOff val="61689"/>
                <a:lumOff val="-13333"/>
                <a:alphaOff val="0"/>
                <a:shade val="70000"/>
                <a:satMod val="150000"/>
              </a:schemeClr>
            </a:gs>
            <a:gs pos="34000">
              <a:schemeClr val="accent4">
                <a:hueOff val="-13003162"/>
                <a:satOff val="61689"/>
                <a:lumOff val="-13333"/>
                <a:alphaOff val="0"/>
                <a:shade val="70000"/>
                <a:satMod val="140000"/>
              </a:schemeClr>
            </a:gs>
            <a:gs pos="70000">
              <a:schemeClr val="accent4">
                <a:hueOff val="-13003162"/>
                <a:satOff val="61689"/>
                <a:lumOff val="-13333"/>
                <a:alphaOff val="0"/>
                <a:tint val="100000"/>
                <a:shade val="90000"/>
                <a:satMod val="140000"/>
              </a:schemeClr>
            </a:gs>
            <a:gs pos="100000">
              <a:schemeClr val="accent4">
                <a:hueOff val="-13003162"/>
                <a:satOff val="61689"/>
                <a:lumOff val="-13333"/>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solidFill>
            </a:rPr>
            <a:t>Economic growth, both nationally and globally</a:t>
          </a:r>
          <a:endParaRPr lang="en-US" sz="1800" kern="1200" dirty="0">
            <a:solidFill>
              <a:schemeClr val="tx1"/>
            </a:solidFill>
          </a:endParaRPr>
        </a:p>
      </dsp:txBody>
      <dsp:txXfrm>
        <a:off x="456469" y="4321065"/>
        <a:ext cx="5975542"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3F27B-5B1C-412B-84FC-7151FB71FF37}">
      <dsp:nvSpPr>
        <dsp:cNvPr id="0" name=""/>
        <dsp:cNvSpPr/>
      </dsp:nvSpPr>
      <dsp:spPr>
        <a:xfrm>
          <a:off x="3449" y="92180"/>
          <a:ext cx="3016039" cy="3016039"/>
        </a:xfrm>
        <a:prstGeom prst="ellipse">
          <a:avLst/>
        </a:prstGeom>
        <a:solidFill>
          <a:schemeClr val="accent4">
            <a:alpha val="50000"/>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983" tIns="35560" rIns="165983" bIns="35560" numCol="1" spcCol="1270" anchor="ctr" anchorCtr="0">
          <a:noAutofit/>
        </a:bodyPr>
        <a:lstStyle/>
        <a:p>
          <a:pPr lvl="0" algn="ctr" defTabSz="1244600" rtl="0">
            <a:lnSpc>
              <a:spcPct val="90000"/>
            </a:lnSpc>
            <a:spcBef>
              <a:spcPct val="0"/>
            </a:spcBef>
            <a:spcAft>
              <a:spcPct val="35000"/>
            </a:spcAft>
          </a:pPr>
          <a:r>
            <a:rPr lang="en-US" sz="2800" kern="1200" dirty="0" smtClean="0"/>
            <a:t>Experience</a:t>
          </a:r>
          <a:endParaRPr lang="en-US" sz="2800" kern="1200" dirty="0"/>
        </a:p>
      </dsp:txBody>
      <dsp:txXfrm>
        <a:off x="445138" y="533869"/>
        <a:ext cx="2132661" cy="2132661"/>
      </dsp:txXfrm>
    </dsp:sp>
    <dsp:sp modelId="{4060B38E-EEE1-4497-B134-90B4027D5541}">
      <dsp:nvSpPr>
        <dsp:cNvPr id="0" name=""/>
        <dsp:cNvSpPr/>
      </dsp:nvSpPr>
      <dsp:spPr>
        <a:xfrm>
          <a:off x="2416280" y="92180"/>
          <a:ext cx="3016039" cy="3016039"/>
        </a:xfrm>
        <a:prstGeom prst="ellipse">
          <a:avLst/>
        </a:prstGeom>
        <a:solidFill>
          <a:schemeClr val="accent4">
            <a:alpha val="50000"/>
            <a:hueOff val="-6501581"/>
            <a:satOff val="30845"/>
            <a:lumOff val="-6667"/>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983" tIns="35560" rIns="165983" bIns="35560" numCol="1" spcCol="1270" anchor="ctr" anchorCtr="0">
          <a:noAutofit/>
        </a:bodyPr>
        <a:lstStyle/>
        <a:p>
          <a:pPr lvl="0" algn="ctr" defTabSz="1244600" rtl="0">
            <a:lnSpc>
              <a:spcPct val="90000"/>
            </a:lnSpc>
            <a:spcBef>
              <a:spcPct val="0"/>
            </a:spcBef>
            <a:spcAft>
              <a:spcPct val="35000"/>
            </a:spcAft>
          </a:pPr>
          <a:r>
            <a:rPr lang="en-US" sz="2800" kern="1200" dirty="0" smtClean="0"/>
            <a:t>Intuition</a:t>
          </a:r>
          <a:endParaRPr lang="en-US" sz="2800" kern="1200" dirty="0"/>
        </a:p>
      </dsp:txBody>
      <dsp:txXfrm>
        <a:off x="2857969" y="533869"/>
        <a:ext cx="2132661" cy="2132661"/>
      </dsp:txXfrm>
    </dsp:sp>
    <dsp:sp modelId="{912DF936-ACAB-4481-A7CC-4F5CC2B8327E}">
      <dsp:nvSpPr>
        <dsp:cNvPr id="0" name=""/>
        <dsp:cNvSpPr/>
      </dsp:nvSpPr>
      <dsp:spPr>
        <a:xfrm>
          <a:off x="4829111" y="92180"/>
          <a:ext cx="3016039" cy="3016039"/>
        </a:xfrm>
        <a:prstGeom prst="ellipse">
          <a:avLst/>
        </a:prstGeom>
        <a:solidFill>
          <a:schemeClr val="accent4">
            <a:alpha val="50000"/>
            <a:hueOff val="-13003162"/>
            <a:satOff val="61689"/>
            <a:lumOff val="-13333"/>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983" tIns="35560" rIns="165983" bIns="35560" numCol="1" spcCol="1270" anchor="ctr" anchorCtr="0">
          <a:noAutofit/>
        </a:bodyPr>
        <a:lstStyle/>
        <a:p>
          <a:pPr lvl="0" algn="ctr" defTabSz="1244600" rtl="0">
            <a:lnSpc>
              <a:spcPct val="90000"/>
            </a:lnSpc>
            <a:spcBef>
              <a:spcPct val="0"/>
            </a:spcBef>
            <a:spcAft>
              <a:spcPct val="35000"/>
            </a:spcAft>
          </a:pPr>
          <a:r>
            <a:rPr lang="en-US" sz="2800" kern="1200" dirty="0" smtClean="0"/>
            <a:t>Research</a:t>
          </a:r>
          <a:endParaRPr lang="en-US" sz="2800" kern="1200" dirty="0"/>
        </a:p>
      </dsp:txBody>
      <dsp:txXfrm>
        <a:off x="5270800" y="533869"/>
        <a:ext cx="2132661" cy="21326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4EB3B0-F4D7-480C-9C5A-E14611E7F889}">
      <dsp:nvSpPr>
        <dsp:cNvPr id="0" name=""/>
        <dsp:cNvSpPr/>
      </dsp:nvSpPr>
      <dsp:spPr>
        <a:xfrm rot="16200000">
          <a:off x="-846044" y="846956"/>
          <a:ext cx="4064000" cy="2370087"/>
        </a:xfrm>
        <a:prstGeom prst="flowChartManualOperation">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5100" tIns="0" rIns="168178" bIns="0" numCol="1" spcCol="1270" anchor="t" anchorCtr="0">
          <a:noAutofit/>
        </a:bodyPr>
        <a:lstStyle/>
        <a:p>
          <a:pPr lvl="0" algn="l" defTabSz="1155700">
            <a:lnSpc>
              <a:spcPct val="90000"/>
            </a:lnSpc>
            <a:spcBef>
              <a:spcPct val="0"/>
            </a:spcBef>
            <a:spcAft>
              <a:spcPct val="35000"/>
            </a:spcAft>
          </a:pPr>
          <a:r>
            <a:rPr lang="en-US" sz="2600" kern="1200" dirty="0" smtClean="0">
              <a:solidFill>
                <a:schemeClr val="tx1"/>
              </a:solidFill>
            </a:rPr>
            <a:t>Stimulus</a:t>
          </a:r>
          <a:endParaRPr lang="en-US" sz="2600" kern="1200" dirty="0">
            <a:solidFill>
              <a:schemeClr val="tx1"/>
            </a:solidFill>
          </a:endParaRPr>
        </a:p>
        <a:p>
          <a:pPr marL="228600" lvl="1" indent="-228600" algn="l" defTabSz="889000">
            <a:lnSpc>
              <a:spcPct val="90000"/>
            </a:lnSpc>
            <a:spcBef>
              <a:spcPct val="0"/>
            </a:spcBef>
            <a:spcAft>
              <a:spcPct val="15000"/>
            </a:spcAft>
            <a:buChar char="••"/>
          </a:pPr>
          <a:r>
            <a:rPr lang="en-US" sz="2000" kern="1200" dirty="0" smtClean="0">
              <a:solidFill>
                <a:schemeClr val="tx1"/>
              </a:solidFill>
            </a:rPr>
            <a:t>Ads, Products, </a:t>
          </a:r>
          <a:r>
            <a:rPr lang="en-US" sz="2000" kern="1200" dirty="0" err="1" smtClean="0">
              <a:solidFill>
                <a:schemeClr val="tx1"/>
              </a:solidFill>
            </a:rPr>
            <a:t>Hungerpangs</a:t>
          </a:r>
          <a:endParaRPr lang="en-US" sz="2000" kern="1200" dirty="0">
            <a:solidFill>
              <a:schemeClr val="tx1"/>
            </a:solidFill>
          </a:endParaRPr>
        </a:p>
      </dsp:txBody>
      <dsp:txXfrm rot="5400000">
        <a:off x="912" y="812800"/>
        <a:ext cx="2370087" cy="2438400"/>
      </dsp:txXfrm>
    </dsp:sp>
    <dsp:sp modelId="{8F187358-D975-438C-B940-80E12F408EBF}">
      <dsp:nvSpPr>
        <dsp:cNvPr id="0" name=""/>
        <dsp:cNvSpPr/>
      </dsp:nvSpPr>
      <dsp:spPr>
        <a:xfrm rot="16200000">
          <a:off x="1701800" y="846956"/>
          <a:ext cx="4064000" cy="2370087"/>
        </a:xfrm>
        <a:prstGeom prst="flowChartManualOperation">
          <a:avLst/>
        </a:prstGeom>
        <a:gradFill rotWithShape="0">
          <a:gsLst>
            <a:gs pos="0">
              <a:schemeClr val="accent2">
                <a:hueOff val="5259187"/>
                <a:satOff val="-30948"/>
                <a:lumOff val="1178"/>
                <a:alphaOff val="0"/>
                <a:shade val="70000"/>
                <a:satMod val="150000"/>
              </a:schemeClr>
            </a:gs>
            <a:gs pos="34000">
              <a:schemeClr val="accent2">
                <a:hueOff val="5259187"/>
                <a:satOff val="-30948"/>
                <a:lumOff val="1178"/>
                <a:alphaOff val="0"/>
                <a:shade val="70000"/>
                <a:satMod val="140000"/>
              </a:schemeClr>
            </a:gs>
            <a:gs pos="70000">
              <a:schemeClr val="accent2">
                <a:hueOff val="5259187"/>
                <a:satOff val="-30948"/>
                <a:lumOff val="1178"/>
                <a:alphaOff val="0"/>
                <a:tint val="100000"/>
                <a:shade val="90000"/>
                <a:satMod val="140000"/>
              </a:schemeClr>
            </a:gs>
            <a:gs pos="100000">
              <a:schemeClr val="accent2">
                <a:hueOff val="5259187"/>
                <a:satOff val="-30948"/>
                <a:lumOff val="1178"/>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59187"/>
              <a:satOff val="-30948"/>
              <a:lumOff val="1178"/>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5100" tIns="0" rIns="168178" bIns="0" numCol="1" spcCol="1270" anchor="t" anchorCtr="0">
          <a:noAutofit/>
        </a:bodyPr>
        <a:lstStyle/>
        <a:p>
          <a:pPr lvl="0" algn="l" defTabSz="1155700">
            <a:lnSpc>
              <a:spcPct val="90000"/>
            </a:lnSpc>
            <a:spcBef>
              <a:spcPct val="0"/>
            </a:spcBef>
            <a:spcAft>
              <a:spcPct val="35000"/>
            </a:spcAft>
          </a:pPr>
          <a:r>
            <a:rPr lang="en-US" sz="2600" kern="1200" dirty="0" smtClean="0">
              <a:solidFill>
                <a:schemeClr val="tx1"/>
              </a:solidFill>
            </a:rPr>
            <a:t>Response</a:t>
          </a:r>
          <a:endParaRPr lang="en-US" sz="2600" kern="1200" dirty="0">
            <a:solidFill>
              <a:schemeClr val="tx1"/>
            </a:solidFill>
          </a:endParaRPr>
        </a:p>
        <a:p>
          <a:pPr marL="228600" lvl="1" indent="-228600" algn="l" defTabSz="889000">
            <a:lnSpc>
              <a:spcPct val="90000"/>
            </a:lnSpc>
            <a:spcBef>
              <a:spcPct val="0"/>
            </a:spcBef>
            <a:spcAft>
              <a:spcPct val="15000"/>
            </a:spcAft>
            <a:buChar char="••"/>
          </a:pPr>
          <a:r>
            <a:rPr lang="en-US" sz="2000" kern="1200" dirty="0" smtClean="0">
              <a:solidFill>
                <a:schemeClr val="tx1"/>
              </a:solidFill>
            </a:rPr>
            <a:t>Physical/Mental Reaction To The Stimulus</a:t>
          </a:r>
          <a:endParaRPr lang="en-US" sz="2000" kern="1200" dirty="0">
            <a:solidFill>
              <a:schemeClr val="tx1"/>
            </a:solidFill>
          </a:endParaRPr>
        </a:p>
      </dsp:txBody>
      <dsp:txXfrm rot="5400000">
        <a:off x="2548756" y="812800"/>
        <a:ext cx="2370087" cy="2438400"/>
      </dsp:txXfrm>
    </dsp:sp>
    <dsp:sp modelId="{980E10F2-2EC7-425C-9004-E758640AD391}">
      <dsp:nvSpPr>
        <dsp:cNvPr id="0" name=""/>
        <dsp:cNvSpPr/>
      </dsp:nvSpPr>
      <dsp:spPr>
        <a:xfrm rot="16200000">
          <a:off x="4249644" y="846956"/>
          <a:ext cx="4064000" cy="2370087"/>
        </a:xfrm>
        <a:prstGeom prst="flowChartManualOperation">
          <a:avLst/>
        </a:prstGeom>
        <a:gradFill rotWithShape="0">
          <a:gsLst>
            <a:gs pos="0">
              <a:schemeClr val="accent2">
                <a:hueOff val="10518374"/>
                <a:satOff val="-61895"/>
                <a:lumOff val="2355"/>
                <a:alphaOff val="0"/>
                <a:shade val="70000"/>
                <a:satMod val="150000"/>
              </a:schemeClr>
            </a:gs>
            <a:gs pos="34000">
              <a:schemeClr val="accent2">
                <a:hueOff val="10518374"/>
                <a:satOff val="-61895"/>
                <a:lumOff val="2355"/>
                <a:alphaOff val="0"/>
                <a:shade val="70000"/>
                <a:satMod val="140000"/>
              </a:schemeClr>
            </a:gs>
            <a:gs pos="70000">
              <a:schemeClr val="accent2">
                <a:hueOff val="10518374"/>
                <a:satOff val="-61895"/>
                <a:lumOff val="2355"/>
                <a:alphaOff val="0"/>
                <a:tint val="100000"/>
                <a:shade val="90000"/>
                <a:satMod val="140000"/>
              </a:schemeClr>
            </a:gs>
            <a:gs pos="100000">
              <a:schemeClr val="accent2">
                <a:hueOff val="10518374"/>
                <a:satOff val="-61895"/>
                <a:lumOff val="2355"/>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18374"/>
              <a:satOff val="-61895"/>
              <a:lumOff val="2355"/>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5100" tIns="0" rIns="168178" bIns="0" numCol="1" spcCol="1270" anchor="t" anchorCtr="0">
          <a:noAutofit/>
        </a:bodyPr>
        <a:lstStyle/>
        <a:p>
          <a:pPr lvl="0" algn="l" defTabSz="1155700">
            <a:lnSpc>
              <a:spcPct val="90000"/>
            </a:lnSpc>
            <a:spcBef>
              <a:spcPct val="0"/>
            </a:spcBef>
            <a:spcAft>
              <a:spcPct val="35000"/>
            </a:spcAft>
          </a:pPr>
          <a:r>
            <a:rPr lang="en-US" sz="2600" kern="1200" dirty="0" smtClean="0">
              <a:solidFill>
                <a:schemeClr val="bg1"/>
              </a:solidFill>
            </a:rPr>
            <a:t>Intervening Variables </a:t>
          </a:r>
          <a:endParaRPr lang="en-US" sz="2600" kern="1200" dirty="0">
            <a:solidFill>
              <a:schemeClr val="bg1"/>
            </a:solidFill>
          </a:endParaRPr>
        </a:p>
        <a:p>
          <a:pPr marL="228600" lvl="1" indent="-228600" algn="l" defTabSz="889000">
            <a:lnSpc>
              <a:spcPct val="90000"/>
            </a:lnSpc>
            <a:spcBef>
              <a:spcPct val="0"/>
            </a:spcBef>
            <a:spcAft>
              <a:spcPct val="15000"/>
            </a:spcAft>
            <a:buChar char="••"/>
          </a:pPr>
          <a:r>
            <a:rPr lang="en-US" sz="2000" kern="1200" dirty="0" smtClean="0">
              <a:solidFill>
                <a:schemeClr val="bg1"/>
              </a:solidFill>
            </a:rPr>
            <a:t>– Mood, Knowledge, Attitude, Values, Situations, Etc.</a:t>
          </a:r>
          <a:endParaRPr lang="en-US" sz="2000" kern="1200" dirty="0">
            <a:solidFill>
              <a:schemeClr val="bg1"/>
            </a:solidFill>
          </a:endParaRPr>
        </a:p>
      </dsp:txBody>
      <dsp:txXfrm rot="5400000">
        <a:off x="5096600" y="812800"/>
        <a:ext cx="2370087" cy="243840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4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71C3FFC-5C0D-4B3B-AA47-338EA5DC967D}" type="slidenum">
              <a:rPr lang="en-US"/>
              <a:pPr/>
              <a:t>‹#›</a:t>
            </a:fld>
            <a:endParaRPr lang="en-US"/>
          </a:p>
        </p:txBody>
      </p:sp>
    </p:spTree>
    <p:extLst>
      <p:ext uri="{BB962C8B-B14F-4D97-AF65-F5344CB8AC3E}">
        <p14:creationId xmlns:p14="http://schemas.microsoft.com/office/powerpoint/2010/main" val="35297022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FE1DF-EC8E-4F06-A97F-13A531510B82}"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F4752-6238-4C7E-9C51-0AA991CDB1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20607-85C0-4698-82B8-E779A6D500F9}"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D3388-E2FB-4CD9-A639-F54EC32555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DAE08D-2564-4EC0-A6D4-85AAAD033877}"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97AA3E-91AD-4861-94B1-BB00B98D73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512A50-65B4-47DF-8EFF-1F67547429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5F434-7F5C-4C58-A92B-10DA4EBE51F8}"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ED768-F6B9-4047-94E3-C5EB26297D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14DE2-3F78-4307-9356-1B74F6A23B2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514D-4490-49A5-9434-99FE5B39A4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D323DF9B-D9D7-415D-BE50-75FE4DC296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Consumer Behaviour</a:t>
            </a:r>
          </a:p>
        </p:txBody>
      </p:sp>
      <p:sp>
        <p:nvSpPr>
          <p:cNvPr id="2051" name="Rectangle 3"/>
          <p:cNvSpPr>
            <a:spLocks noGrp="1" noChangeArrowheads="1"/>
          </p:cNvSpPr>
          <p:nvPr>
            <p:ph type="subTitle" idx="1"/>
          </p:nvPr>
        </p:nvSpPr>
        <p:spPr/>
        <p:txBody>
          <a:bodyPr/>
          <a:lstStyle/>
          <a:p>
            <a:r>
              <a:rPr lang="en-US"/>
              <a:t>An Introduction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50" y="4038600"/>
            <a:ext cx="2476500" cy="24765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fade">
                                      <p:cBhvr>
                                        <p:cTn id="14" dur="500"/>
                                        <p:tgtEl>
                                          <p:spTgt spid="2051">
                                            <p:txEl>
                                              <p:pRg st="0" end="0"/>
                                            </p:txEl>
                                          </p:spTgt>
                                        </p:tgtEl>
                                      </p:cBhvr>
                                    </p:animEffect>
                                    <p:anim calcmode="lin" valueType="num">
                                      <p:cBhvr>
                                        <p:cTn id="15"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US" dirty="0"/>
              <a:t>What is Consumer </a:t>
            </a:r>
            <a:r>
              <a:rPr lang="en-US" dirty="0" err="1"/>
              <a:t>Behaviour</a:t>
            </a:r>
            <a:r>
              <a:rPr lang="en-US" dirty="0"/>
              <a:t>?</a:t>
            </a:r>
          </a:p>
        </p:txBody>
      </p:sp>
      <p:sp>
        <p:nvSpPr>
          <p:cNvPr id="9219" name="Rectangle 3"/>
          <p:cNvSpPr>
            <a:spLocks noGrp="1" noChangeArrowheads="1"/>
          </p:cNvSpPr>
          <p:nvPr>
            <p:ph idx="1"/>
          </p:nvPr>
        </p:nvSpPr>
        <p:spPr/>
        <p:txBody>
          <a:bodyPr/>
          <a:lstStyle/>
          <a:p>
            <a:pPr algn="just"/>
            <a:r>
              <a:rPr lang="en-US" dirty="0"/>
              <a:t>Those activities directly involved in obtaining , consuming and disposing of products and services, including the decision processes that precede and follow these actions</a:t>
            </a:r>
          </a:p>
          <a:p>
            <a:pPr algn="just"/>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3505200"/>
            <a:ext cx="4424362" cy="2944363"/>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500"/>
                                        <p:tgtEl>
                                          <p:spTgt spid="9219">
                                            <p:txEl>
                                              <p:pRg st="0" end="0"/>
                                            </p:txEl>
                                          </p:spTgt>
                                        </p:tgtEl>
                                      </p:cBhvr>
                                    </p:animEffect>
                                    <p:anim calcmode="lin" valueType="num">
                                      <p:cBhvr>
                                        <p:cTn id="15"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219">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dirty="0" smtClean="0"/>
              <a:t/>
            </a:r>
            <a:br>
              <a:rPr lang="en-US" dirty="0" smtClean="0"/>
            </a:br>
            <a:r>
              <a:rPr lang="en-US" dirty="0" smtClean="0"/>
              <a:t>This </a:t>
            </a:r>
            <a:r>
              <a:rPr lang="en-US" dirty="0"/>
              <a:t>study draws on concepts from various other disciplines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112094459"/>
              </p:ext>
            </p:extLst>
          </p:nvPr>
        </p:nvGraphicFramePr>
        <p:xfrm>
          <a:off x="457200" y="2438400"/>
          <a:ext cx="80772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6003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EEECF265-6EEA-4543-9B6D-3617CDC5838C}"/>
                                            </p:graphicEl>
                                          </p:spTgt>
                                        </p:tgtEl>
                                        <p:attrNameLst>
                                          <p:attrName>style.visibility</p:attrName>
                                        </p:attrNameLst>
                                      </p:cBhvr>
                                      <p:to>
                                        <p:strVal val="visible"/>
                                      </p:to>
                                    </p:set>
                                    <p:animEffect transition="in" filter="fade">
                                      <p:cBhvr>
                                        <p:cTn id="14" dur="500"/>
                                        <p:tgtEl>
                                          <p:spTgt spid="2">
                                            <p:graphicEl>
                                              <a:dgm id="{EEECF265-6EEA-4543-9B6D-3617CDC5838C}"/>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
                                            <p:graphicEl>
                                              <a:dgm id="{3151280D-9CEA-4DA4-BECC-C95042E6AD2B}"/>
                                            </p:graphicEl>
                                          </p:spTgt>
                                        </p:tgtEl>
                                        <p:attrNameLst>
                                          <p:attrName>style.visibility</p:attrName>
                                        </p:attrNameLst>
                                      </p:cBhvr>
                                      <p:to>
                                        <p:strVal val="visible"/>
                                      </p:to>
                                    </p:set>
                                    <p:animEffect transition="in" filter="fade">
                                      <p:cBhvr>
                                        <p:cTn id="17" dur="500"/>
                                        <p:tgtEl>
                                          <p:spTgt spid="2">
                                            <p:graphicEl>
                                              <a:dgm id="{3151280D-9CEA-4DA4-BECC-C95042E6AD2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67C175F2-A5A6-487E-9C71-FBB9C5E27651}"/>
                                            </p:graphicEl>
                                          </p:spTgt>
                                        </p:tgtEl>
                                        <p:attrNameLst>
                                          <p:attrName>style.visibility</p:attrName>
                                        </p:attrNameLst>
                                      </p:cBhvr>
                                      <p:to>
                                        <p:strVal val="visible"/>
                                      </p:to>
                                    </p:set>
                                    <p:animEffect transition="in" filter="fade">
                                      <p:cBhvr>
                                        <p:cTn id="22" dur="500"/>
                                        <p:tgtEl>
                                          <p:spTgt spid="2">
                                            <p:graphicEl>
                                              <a:dgm id="{67C175F2-A5A6-487E-9C71-FBB9C5E27651}"/>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graphicEl>
                                              <a:dgm id="{CA0455F6-46E8-4748-B028-A6CAE5645F3C}"/>
                                            </p:graphicEl>
                                          </p:spTgt>
                                        </p:tgtEl>
                                        <p:attrNameLst>
                                          <p:attrName>style.visibility</p:attrName>
                                        </p:attrNameLst>
                                      </p:cBhvr>
                                      <p:to>
                                        <p:strVal val="visible"/>
                                      </p:to>
                                    </p:set>
                                    <p:animEffect transition="in" filter="fade">
                                      <p:cBhvr>
                                        <p:cTn id="25" dur="500"/>
                                        <p:tgtEl>
                                          <p:spTgt spid="2">
                                            <p:graphicEl>
                                              <a:dgm id="{CA0455F6-46E8-4748-B028-A6CAE5645F3C}"/>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graphicEl>
                                              <a:dgm id="{41A546E1-0D9C-4C64-ABE0-A3A7D99A1FE0}"/>
                                            </p:graphicEl>
                                          </p:spTgt>
                                        </p:tgtEl>
                                        <p:attrNameLst>
                                          <p:attrName>style.visibility</p:attrName>
                                        </p:attrNameLst>
                                      </p:cBhvr>
                                      <p:to>
                                        <p:strVal val="visible"/>
                                      </p:to>
                                    </p:set>
                                    <p:animEffect transition="in" filter="fade">
                                      <p:cBhvr>
                                        <p:cTn id="30" dur="500"/>
                                        <p:tgtEl>
                                          <p:spTgt spid="2">
                                            <p:graphicEl>
                                              <a:dgm id="{41A546E1-0D9C-4C64-ABE0-A3A7D99A1FE0}"/>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graphicEl>
                                              <a:dgm id="{5127B7DE-95D3-4C7A-979B-F60382922A29}"/>
                                            </p:graphicEl>
                                          </p:spTgt>
                                        </p:tgtEl>
                                        <p:attrNameLst>
                                          <p:attrName>style.visibility</p:attrName>
                                        </p:attrNameLst>
                                      </p:cBhvr>
                                      <p:to>
                                        <p:strVal val="visible"/>
                                      </p:to>
                                    </p:set>
                                    <p:animEffect transition="in" filter="fade">
                                      <p:cBhvr>
                                        <p:cTn id="33" dur="500"/>
                                        <p:tgtEl>
                                          <p:spTgt spid="2">
                                            <p:graphicEl>
                                              <a:dgm id="{5127B7DE-95D3-4C7A-979B-F60382922A29}"/>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graphicEl>
                                              <a:dgm id="{10B5AA66-88BD-49BB-8710-2E4C17BA0708}"/>
                                            </p:graphicEl>
                                          </p:spTgt>
                                        </p:tgtEl>
                                        <p:attrNameLst>
                                          <p:attrName>style.visibility</p:attrName>
                                        </p:attrNameLst>
                                      </p:cBhvr>
                                      <p:to>
                                        <p:strVal val="visible"/>
                                      </p:to>
                                    </p:set>
                                    <p:animEffect transition="in" filter="fade">
                                      <p:cBhvr>
                                        <p:cTn id="38" dur="500"/>
                                        <p:tgtEl>
                                          <p:spTgt spid="2">
                                            <p:graphicEl>
                                              <a:dgm id="{10B5AA66-88BD-49BB-8710-2E4C17BA0708}"/>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
                                            <p:graphicEl>
                                              <a:dgm id="{2AF48515-1DC2-45FF-A5BC-EB90C5BEF354}"/>
                                            </p:graphicEl>
                                          </p:spTgt>
                                        </p:tgtEl>
                                        <p:attrNameLst>
                                          <p:attrName>style.visibility</p:attrName>
                                        </p:attrNameLst>
                                      </p:cBhvr>
                                      <p:to>
                                        <p:strVal val="visible"/>
                                      </p:to>
                                    </p:set>
                                    <p:animEffect transition="in" filter="fade">
                                      <p:cBhvr>
                                        <p:cTn id="41" dur="500"/>
                                        <p:tgtEl>
                                          <p:spTgt spid="2">
                                            <p:graphicEl>
                                              <a:dgm id="{2AF48515-1DC2-45FF-A5BC-EB90C5BEF354}"/>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graphicEl>
                                              <a:dgm id="{E41EDEDA-183C-430A-9E15-08C599DDB4A7}"/>
                                            </p:graphicEl>
                                          </p:spTgt>
                                        </p:tgtEl>
                                        <p:attrNameLst>
                                          <p:attrName>style.visibility</p:attrName>
                                        </p:attrNameLst>
                                      </p:cBhvr>
                                      <p:to>
                                        <p:strVal val="visible"/>
                                      </p:to>
                                    </p:set>
                                    <p:animEffect transition="in" filter="fade">
                                      <p:cBhvr>
                                        <p:cTn id="46" dur="500"/>
                                        <p:tgtEl>
                                          <p:spTgt spid="2">
                                            <p:graphicEl>
                                              <a:dgm id="{E41EDEDA-183C-430A-9E15-08C599DDB4A7}"/>
                                            </p:graphic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graphicEl>
                                              <a:dgm id="{D158D86E-4DAE-4014-A7BF-E17F03B82A93}"/>
                                            </p:graphicEl>
                                          </p:spTgt>
                                        </p:tgtEl>
                                        <p:attrNameLst>
                                          <p:attrName>style.visibility</p:attrName>
                                        </p:attrNameLst>
                                      </p:cBhvr>
                                      <p:to>
                                        <p:strVal val="visible"/>
                                      </p:to>
                                    </p:set>
                                    <p:animEffect transition="in" filter="fade">
                                      <p:cBhvr>
                                        <p:cTn id="49" dur="500"/>
                                        <p:tgtEl>
                                          <p:spTgt spid="2">
                                            <p:graphicEl>
                                              <a:dgm id="{D158D86E-4DAE-4014-A7BF-E17F03B82A9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Graphic spid="2"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685800" y="990600"/>
            <a:ext cx="7772400" cy="1066800"/>
          </a:xfrm>
        </p:spPr>
        <p:txBody>
          <a:bodyPr/>
          <a:lstStyle/>
          <a:p>
            <a:r>
              <a:rPr lang="en-US" sz="4800" dirty="0"/>
              <a:t>Need to study ?</a:t>
            </a:r>
          </a:p>
        </p:txBody>
      </p:sp>
      <p:sp>
        <p:nvSpPr>
          <p:cNvPr id="20485" name="Rectangle 5"/>
          <p:cNvSpPr>
            <a:spLocks noGrp="1" noChangeArrowheads="1"/>
          </p:cNvSpPr>
          <p:nvPr>
            <p:ph type="subTitle" idx="1"/>
          </p:nvPr>
        </p:nvSpPr>
        <p:spPr>
          <a:xfrm>
            <a:off x="838200" y="3657600"/>
            <a:ext cx="6400800" cy="2514600"/>
          </a:xfrm>
        </p:spPr>
        <p:txBody>
          <a:bodyPr>
            <a:normAutofit fontScale="92500" lnSpcReduction="10000"/>
          </a:bodyPr>
          <a:lstStyle/>
          <a:p>
            <a:pPr algn="just"/>
            <a:r>
              <a:rPr lang="en-US" sz="2800" dirty="0"/>
              <a:t>‘You cannot take the consumer for granted any more’</a:t>
            </a:r>
          </a:p>
          <a:p>
            <a:pPr algn="just"/>
            <a:r>
              <a:rPr lang="en-US" sz="2800" dirty="0" smtClean="0"/>
              <a:t>Therefore, </a:t>
            </a:r>
            <a:r>
              <a:rPr lang="en-US" sz="2800" dirty="0"/>
              <a:t>a sound understanding of consumer </a:t>
            </a:r>
            <a:r>
              <a:rPr lang="en-US" sz="2800" dirty="0" err="1"/>
              <a:t>behaviour</a:t>
            </a:r>
            <a:r>
              <a:rPr lang="en-US" sz="2800" dirty="0"/>
              <a:t> is essential for the long run success of any marketing program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1000" fill="hold"/>
                                        <p:tgtEl>
                                          <p:spTgt spid="20484"/>
                                        </p:tgtEl>
                                        <p:attrNameLst>
                                          <p:attrName>ppt_x</p:attrName>
                                        </p:attrNameLst>
                                      </p:cBhvr>
                                      <p:tavLst>
                                        <p:tav tm="0">
                                          <p:val>
                                            <p:strVal val="#ppt_x-.2"/>
                                          </p:val>
                                        </p:tav>
                                        <p:tav tm="100000">
                                          <p:val>
                                            <p:strVal val="#ppt_x"/>
                                          </p:val>
                                        </p:tav>
                                      </p:tavLst>
                                    </p:anim>
                                    <p:anim calcmode="lin" valueType="num">
                                      <p:cBhvr>
                                        <p:cTn id="8" dur="1000" fill="hold"/>
                                        <p:tgtEl>
                                          <p:spTgt spid="2048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485">
                                            <p:txEl>
                                              <p:pRg st="0" end="0"/>
                                            </p:txEl>
                                          </p:spTgt>
                                        </p:tgtEl>
                                        <p:attrNameLst>
                                          <p:attrName>style.visibility</p:attrName>
                                        </p:attrNameLst>
                                      </p:cBhvr>
                                      <p:to>
                                        <p:strVal val="visible"/>
                                      </p:to>
                                    </p:set>
                                    <p:animEffect transition="in" filter="fade">
                                      <p:cBhvr>
                                        <p:cTn id="14" dur="500"/>
                                        <p:tgtEl>
                                          <p:spTgt spid="20485">
                                            <p:txEl>
                                              <p:pRg st="0" end="0"/>
                                            </p:txEl>
                                          </p:spTgt>
                                        </p:tgtEl>
                                      </p:cBhvr>
                                    </p:animEffect>
                                    <p:anim calcmode="lin" valueType="num">
                                      <p:cBhvr>
                                        <p:cTn id="15"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48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0485">
                                            <p:txEl>
                                              <p:pRg st="1" end="1"/>
                                            </p:txEl>
                                          </p:spTgt>
                                        </p:tgtEl>
                                        <p:attrNameLst>
                                          <p:attrName>style.visibility</p:attrName>
                                        </p:attrNameLst>
                                      </p:cBhvr>
                                      <p:to>
                                        <p:strVal val="visible"/>
                                      </p:to>
                                    </p:set>
                                    <p:animEffect transition="in" filter="fade">
                                      <p:cBhvr>
                                        <p:cTn id="21" dur="500"/>
                                        <p:tgtEl>
                                          <p:spTgt spid="20485">
                                            <p:txEl>
                                              <p:pRg st="1" end="1"/>
                                            </p:txEl>
                                          </p:spTgt>
                                        </p:tgtEl>
                                      </p:cBhvr>
                                    </p:animEffect>
                                    <p:anim calcmode="lin" valueType="num">
                                      <p:cBhvr>
                                        <p:cTn id="22" dur="5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0485">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Perspectives</a:t>
            </a:r>
          </a:p>
        </p:txBody>
      </p:sp>
      <p:sp>
        <p:nvSpPr>
          <p:cNvPr id="4099" name="Rectangle 3"/>
          <p:cNvSpPr>
            <a:spLocks noGrp="1" noChangeArrowheads="1"/>
          </p:cNvSpPr>
          <p:nvPr>
            <p:ph idx="1"/>
          </p:nvPr>
        </p:nvSpPr>
        <p:spPr/>
        <p:txBody>
          <a:bodyPr/>
          <a:lstStyle/>
          <a:p>
            <a:pPr marL="609600" indent="-609600">
              <a:lnSpc>
                <a:spcPct val="90000"/>
              </a:lnSpc>
            </a:pPr>
            <a:endParaRPr lang="en-US" dirty="0" smtClean="0"/>
          </a:p>
          <a:p>
            <a:pPr marL="609600" indent="-609600">
              <a:lnSpc>
                <a:spcPct val="90000"/>
              </a:lnSpc>
            </a:pPr>
            <a:endParaRPr lang="en-US" dirty="0"/>
          </a:p>
          <a:p>
            <a:pPr marL="609600" indent="-609600">
              <a:lnSpc>
                <a:spcPct val="90000"/>
              </a:lnSpc>
            </a:pPr>
            <a:endParaRPr lang="en-US" dirty="0" smtClean="0"/>
          </a:p>
        </p:txBody>
      </p:sp>
      <p:graphicFrame>
        <p:nvGraphicFramePr>
          <p:cNvPr id="2" name="Diagram 1"/>
          <p:cNvGraphicFramePr/>
          <p:nvPr>
            <p:extLst>
              <p:ext uri="{D42A27DB-BD31-4B8C-83A1-F6EECF244321}">
                <p14:modId xmlns:p14="http://schemas.microsoft.com/office/powerpoint/2010/main" val="4103137870"/>
              </p:ext>
            </p:extLst>
          </p:nvPr>
        </p:nvGraphicFramePr>
        <p:xfrm>
          <a:off x="838200" y="1828800"/>
          <a:ext cx="7543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Horizont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Why is this </a:t>
            </a:r>
            <a:r>
              <a:rPr lang="en-US" dirty="0" smtClean="0"/>
              <a:t>Important</a:t>
            </a:r>
            <a:r>
              <a:rPr lang="en-US" dirty="0"/>
              <a:t>?</a:t>
            </a:r>
          </a:p>
        </p:txBody>
      </p:sp>
      <p:sp>
        <p:nvSpPr>
          <p:cNvPr id="5123" name="Rectangle 3"/>
          <p:cNvSpPr>
            <a:spLocks noGrp="1" noChangeArrowheads="1"/>
          </p:cNvSpPr>
          <p:nvPr>
            <p:ph idx="1"/>
          </p:nvPr>
        </p:nvSpPr>
        <p:spPr/>
        <p:txBody>
          <a:bodyPr/>
          <a:lstStyle/>
          <a:p>
            <a:endParaRPr lang="en-US" dirty="0" smtClean="0"/>
          </a:p>
          <a:p>
            <a:r>
              <a:rPr lang="en-US" dirty="0" smtClean="0"/>
              <a:t>Out </a:t>
            </a:r>
            <a:r>
              <a:rPr lang="en-US" dirty="0"/>
              <a:t>of 11000 products launched by 77 companies, only 56% are present five years later – </a:t>
            </a:r>
            <a:r>
              <a:rPr lang="en-US" sz="2000" dirty="0" err="1"/>
              <a:t>Kuczmaski</a:t>
            </a:r>
            <a:r>
              <a:rPr lang="en-US" sz="2000" dirty="0"/>
              <a:t> &amp; Associates</a:t>
            </a:r>
          </a:p>
          <a:p>
            <a:endParaRPr lang="en-US" dirty="0" smtClean="0"/>
          </a:p>
          <a:p>
            <a:r>
              <a:rPr lang="en-US" dirty="0" smtClean="0"/>
              <a:t>Only </a:t>
            </a:r>
            <a:r>
              <a:rPr lang="en-US" dirty="0"/>
              <a:t>8% of new product concepts offered by 112 leading companies reached the market. Out of this 83% failed to reach marketing objectives – </a:t>
            </a:r>
            <a:r>
              <a:rPr lang="en-US" sz="2000" dirty="0"/>
              <a:t>Group EFO Ltd., Marketing News, Feb 1, 1993,  </a:t>
            </a:r>
            <a:r>
              <a:rPr lang="en-US" sz="2000" dirty="0" err="1"/>
              <a:t>Pg</a:t>
            </a:r>
            <a:r>
              <a:rPr lang="en-US" sz="2000" dirty="0"/>
              <a:t> 2</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029200"/>
            <a:ext cx="3124200" cy="1710747"/>
          </a:xfrm>
          <a:prstGeom prst="rect">
            <a:avLst/>
          </a:prstGeom>
          <a:ln>
            <a:noFill/>
          </a:ln>
          <a:effectLst>
            <a:softEdge rad="11250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624" y="5380686"/>
            <a:ext cx="3779149" cy="1007773"/>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3">
                                            <p:txEl>
                                              <p:pRg st="1" end="1"/>
                                            </p:txEl>
                                          </p:spTgt>
                                        </p:tgtEl>
                                        <p:attrNameLst>
                                          <p:attrName>style.visibility</p:attrName>
                                        </p:attrNameLst>
                                      </p:cBhvr>
                                      <p:to>
                                        <p:strVal val="visible"/>
                                      </p:to>
                                    </p:set>
                                    <p:animEffect transition="in" filter="fade">
                                      <p:cBhvr>
                                        <p:cTn id="14" dur="500"/>
                                        <p:tgtEl>
                                          <p:spTgt spid="5123">
                                            <p:txEl>
                                              <p:pRg st="1" end="1"/>
                                            </p:txEl>
                                          </p:spTgt>
                                        </p:tgtEl>
                                      </p:cBhvr>
                                    </p:animEffect>
                                    <p:anim calcmode="lin" valueType="num">
                                      <p:cBhvr>
                                        <p:cTn id="15"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Effect transition="in" filter="fade">
                                      <p:cBhvr>
                                        <p:cTn id="21" dur="500"/>
                                        <p:tgtEl>
                                          <p:spTgt spid="5123">
                                            <p:txEl>
                                              <p:pRg st="3" end="3"/>
                                            </p:txEl>
                                          </p:spTgt>
                                        </p:tgtEl>
                                      </p:cBhvr>
                                    </p:animEffect>
                                    <p:anim calcmode="lin" valueType="num">
                                      <p:cBhvr>
                                        <p:cTn id="22"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512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0"/>
            <a:ext cx="7772400" cy="5562600"/>
          </a:xfrm>
        </p:spPr>
        <p:txBody>
          <a:bodyPr>
            <a:normAutofit/>
          </a:bodyPr>
          <a:lstStyle/>
          <a:p>
            <a:pPr algn="ctr"/>
            <a:r>
              <a:rPr lang="en-US" dirty="0"/>
              <a:t>“</a:t>
            </a:r>
            <a:r>
              <a:rPr lang="en-US" sz="3200" i="1" dirty="0">
                <a:latin typeface="Aparajita" panose="020B0604020202020204" pitchFamily="34" charset="0"/>
                <a:cs typeface="Aparajita" panose="020B0604020202020204" pitchFamily="34" charset="0"/>
              </a:rPr>
              <a:t>MEET THE NEW CONSUMER</a:t>
            </a:r>
            <a:br>
              <a:rPr lang="en-US" sz="3200" i="1" dirty="0">
                <a:latin typeface="Aparajita" panose="020B0604020202020204" pitchFamily="34" charset="0"/>
                <a:cs typeface="Aparajita" panose="020B0604020202020204" pitchFamily="34" charset="0"/>
              </a:rPr>
            </a:br>
            <a:r>
              <a:rPr lang="en-US" sz="3200" i="1" dirty="0">
                <a:latin typeface="Aparajita" panose="020B0604020202020204" pitchFamily="34" charset="0"/>
                <a:cs typeface="Aparajita" panose="020B0604020202020204" pitchFamily="34" charset="0"/>
              </a:rPr>
              <a:t>and smile when you do  because she is your boss. It may not be the person you thought you knew. Instead of choosing from what you have to offer, she tells you what she wants. You figure it out how to give it to her.”</a:t>
            </a:r>
            <a:br>
              <a:rPr lang="en-US" sz="3200" i="1" dirty="0">
                <a:latin typeface="Aparajita" panose="020B0604020202020204" pitchFamily="34" charset="0"/>
                <a:cs typeface="Aparajita" panose="020B0604020202020204" pitchFamily="34" charset="0"/>
              </a:rPr>
            </a:br>
            <a:r>
              <a:rPr lang="en-US" sz="3200" i="1" dirty="0" smtClean="0">
                <a:latin typeface="Aparajita" panose="020B0604020202020204" pitchFamily="34" charset="0"/>
                <a:cs typeface="Aparajita" panose="020B0604020202020204" pitchFamily="34" charset="0"/>
              </a:rPr>
              <a:t/>
            </a:r>
            <a:br>
              <a:rPr lang="en-US" sz="3200" i="1" dirty="0" smtClean="0">
                <a:latin typeface="Aparajita" panose="020B0604020202020204" pitchFamily="34" charset="0"/>
                <a:cs typeface="Aparajita" panose="020B0604020202020204" pitchFamily="34" charset="0"/>
              </a:rPr>
            </a:br>
            <a:r>
              <a:rPr lang="en-US" sz="1800" dirty="0" smtClean="0"/>
              <a:t>- Fortune </a:t>
            </a:r>
            <a:r>
              <a:rPr lang="en-US" sz="1800" dirty="0"/>
              <a:t>Editor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ppt_x</p:attrName>
                                        </p:attrNameLst>
                                      </p:cBhvr>
                                      <p:tavLst>
                                        <p:tav tm="0">
                                          <p:val>
                                            <p:strVal val="#ppt_x-.2"/>
                                          </p:val>
                                        </p:tav>
                                        <p:tav tm="100000">
                                          <p:val>
                                            <p:strVal val="#ppt_x"/>
                                          </p:val>
                                        </p:tav>
                                      </p:tavLst>
                                    </p:anim>
                                    <p:anim calcmode="lin" valueType="num">
                                      <p:cBhvr>
                                        <p:cTn id="8" dur="1000" fill="hold"/>
                                        <p:tgtEl>
                                          <p:spTgt spid="61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09600" y="1447800"/>
            <a:ext cx="7772400" cy="1752600"/>
          </a:xfrm>
        </p:spPr>
        <p:txBody>
          <a:bodyPr>
            <a:noAutofit/>
          </a:bodyPr>
          <a:lstStyle/>
          <a:p>
            <a:pPr algn="just"/>
            <a:r>
              <a:rPr lang="en-US" sz="3200" dirty="0"/>
              <a:t>A new product must satisfy consumer needs, not the needs and expectations of management. </a:t>
            </a:r>
          </a:p>
        </p:txBody>
      </p:sp>
      <p:sp>
        <p:nvSpPr>
          <p:cNvPr id="7171" name="Rectangle 3"/>
          <p:cNvSpPr>
            <a:spLocks noGrp="1" noChangeArrowheads="1"/>
          </p:cNvSpPr>
          <p:nvPr>
            <p:ph type="subTitle" idx="1"/>
          </p:nvPr>
        </p:nvSpPr>
        <p:spPr>
          <a:xfrm>
            <a:off x="762000" y="3657600"/>
            <a:ext cx="6400800" cy="1752600"/>
          </a:xfrm>
        </p:spPr>
        <p:txBody>
          <a:bodyPr>
            <a:normAutofit/>
          </a:bodyPr>
          <a:lstStyle/>
          <a:p>
            <a:pPr algn="just"/>
            <a:r>
              <a:rPr lang="en-US" dirty="0"/>
              <a:t>Understanding and adapting to consumer motivation and </a:t>
            </a:r>
            <a:r>
              <a:rPr lang="en-US" dirty="0" err="1"/>
              <a:t>behaviour</a:t>
            </a:r>
            <a:r>
              <a:rPr lang="en-US" dirty="0"/>
              <a:t> is not an option – it becomes a necessity for competitive survival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ppt_x</p:attrName>
                                        </p:attrNameLst>
                                      </p:cBhvr>
                                      <p:tavLst>
                                        <p:tav tm="0">
                                          <p:val>
                                            <p:strVal val="#ppt_x-.2"/>
                                          </p:val>
                                        </p:tav>
                                        <p:tav tm="100000">
                                          <p:val>
                                            <p:strVal val="#ppt_x"/>
                                          </p:val>
                                        </p:tav>
                                      </p:tavLst>
                                    </p:anim>
                                    <p:anim calcmode="lin" valueType="num">
                                      <p:cBhvr>
                                        <p:cTn id="8"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500"/>
                                        <p:tgtEl>
                                          <p:spTgt spid="7171">
                                            <p:txEl>
                                              <p:pRg st="0" end="0"/>
                                            </p:txEl>
                                          </p:spTgt>
                                        </p:tgtEl>
                                      </p:cBhvr>
                                    </p:animEffect>
                                    <p:anim calcmode="lin" valueType="num">
                                      <p:cBhvr>
                                        <p:cTn id="15"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17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ctrTitle"/>
          </p:nvPr>
        </p:nvSpPr>
        <p:spPr>
          <a:xfrm>
            <a:off x="685800" y="1143000"/>
            <a:ext cx="7772400" cy="2209800"/>
          </a:xfrm>
        </p:spPr>
        <p:txBody>
          <a:bodyPr>
            <a:noAutofit/>
          </a:bodyPr>
          <a:lstStyle/>
          <a:p>
            <a:pPr algn="just"/>
            <a:r>
              <a:rPr lang="en-US" sz="2400" dirty="0"/>
              <a:t>Consumer sovereignty presents a formidable challenge but skilful marketing can affect both motivation and </a:t>
            </a:r>
            <a:r>
              <a:rPr lang="en-US" sz="2400" dirty="0" err="1"/>
              <a:t>behaviour</a:t>
            </a:r>
            <a:r>
              <a:rPr lang="en-US" sz="2400" dirty="0"/>
              <a:t> if the product or service offered is designed to meet consumer needs and expectations</a:t>
            </a:r>
          </a:p>
        </p:txBody>
      </p:sp>
      <p:sp>
        <p:nvSpPr>
          <p:cNvPr id="22533" name="Rectangle 5"/>
          <p:cNvSpPr>
            <a:spLocks noGrp="1" noChangeArrowheads="1"/>
          </p:cNvSpPr>
          <p:nvPr>
            <p:ph type="subTitle" idx="1"/>
          </p:nvPr>
        </p:nvSpPr>
        <p:spPr>
          <a:xfrm>
            <a:off x="990600" y="3810000"/>
            <a:ext cx="7162800" cy="1676400"/>
          </a:xfrm>
        </p:spPr>
        <p:txBody>
          <a:bodyPr>
            <a:normAutofit/>
          </a:bodyPr>
          <a:lstStyle/>
          <a:p>
            <a:pPr algn="just">
              <a:lnSpc>
                <a:spcPct val="90000"/>
              </a:lnSpc>
            </a:pPr>
            <a:r>
              <a:rPr lang="en-US" sz="2800" dirty="0"/>
              <a:t>A sales success occurs because demand either exists already or is latent and awaiting activation by the right marketing offering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ppt_x</p:attrName>
                                        </p:attrNameLst>
                                      </p:cBhvr>
                                      <p:tavLst>
                                        <p:tav tm="0">
                                          <p:val>
                                            <p:strVal val="#ppt_x-.2"/>
                                          </p:val>
                                        </p:tav>
                                        <p:tav tm="100000">
                                          <p:val>
                                            <p:strVal val="#ppt_x"/>
                                          </p:val>
                                        </p:tav>
                                      </p:tavLst>
                                    </p:anim>
                                    <p:anim calcmode="lin" valueType="num">
                                      <p:cBhvr>
                                        <p:cTn id="8" dur="1000" fill="hold"/>
                                        <p:tgtEl>
                                          <p:spTgt spid="2253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53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500"/>
                                        <p:tgtEl>
                                          <p:spTgt spid="22533">
                                            <p:txEl>
                                              <p:pRg st="0" end="0"/>
                                            </p:txEl>
                                          </p:spTgt>
                                        </p:tgtEl>
                                      </p:cBhvr>
                                    </p:animEffect>
                                    <p:anim calcmode="lin" valueType="num">
                                      <p:cBhvr>
                                        <p:cTn id="15"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253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algn="ctr"/>
            <a:r>
              <a:rPr lang="en-US" sz="4000" dirty="0" smtClean="0"/>
              <a:t/>
            </a:r>
            <a:br>
              <a:rPr lang="en-US" sz="4000" dirty="0" smtClean="0"/>
            </a:br>
            <a:r>
              <a:rPr lang="en-US" sz="3600" dirty="0" smtClean="0"/>
              <a:t>Dominant </a:t>
            </a:r>
            <a:r>
              <a:rPr lang="en-US" sz="3600" dirty="0"/>
              <a:t>forces shaping Consumer Research</a:t>
            </a:r>
          </a:p>
        </p:txBody>
      </p:sp>
      <p:sp>
        <p:nvSpPr>
          <p:cNvPr id="24579" name="Rectangle 3"/>
          <p:cNvSpPr>
            <a:spLocks noGrp="1" noChangeArrowheads="1"/>
          </p:cNvSpPr>
          <p:nvPr>
            <p:ph idx="1"/>
          </p:nvPr>
        </p:nvSpPr>
        <p:spPr/>
        <p:txBody>
          <a:bodyPr/>
          <a:lstStyle/>
          <a:p>
            <a:endParaRPr lang="en-US" dirty="0" smtClean="0"/>
          </a:p>
          <a:p>
            <a:endParaRPr lang="en-US" dirty="0" smtClean="0"/>
          </a:p>
          <a:p>
            <a:r>
              <a:rPr lang="en-US" dirty="0" smtClean="0"/>
              <a:t>Factors </a:t>
            </a:r>
            <a:r>
              <a:rPr lang="en-US" dirty="0"/>
              <a:t>that move an economy from Production-driven to Market-driven</a:t>
            </a:r>
          </a:p>
          <a:p>
            <a:endParaRPr lang="en-US" dirty="0" smtClean="0"/>
          </a:p>
          <a:p>
            <a:r>
              <a:rPr lang="en-US" dirty="0" smtClean="0"/>
              <a:t>Level </a:t>
            </a:r>
            <a:r>
              <a:rPr lang="en-US" dirty="0"/>
              <a:t>of sophistication with which human </a:t>
            </a:r>
            <a:r>
              <a:rPr lang="en-US" dirty="0" err="1"/>
              <a:t>behaviour</a:t>
            </a:r>
            <a:r>
              <a:rPr lang="en-US" dirty="0"/>
              <a:t> is understood in psychology and other </a:t>
            </a:r>
            <a:r>
              <a:rPr lang="en-US" dirty="0" err="1"/>
              <a:t>behavioural</a:t>
            </a:r>
            <a:r>
              <a:rPr lang="en-US" dirty="0"/>
              <a:t> sciences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4800650"/>
            <a:ext cx="3581400" cy="19245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ppt_x</p:attrName>
                                        </p:attrNameLst>
                                      </p:cBhvr>
                                      <p:tavLst>
                                        <p:tav tm="0">
                                          <p:val>
                                            <p:strVal val="#ppt_x-.2"/>
                                          </p:val>
                                        </p:tav>
                                        <p:tav tm="100000">
                                          <p:val>
                                            <p:strVal val="#ppt_x"/>
                                          </p:val>
                                        </p:tav>
                                      </p:tavLst>
                                    </p:anim>
                                    <p:anim calcmode="lin" valueType="num">
                                      <p:cBhvr>
                                        <p:cTn id="8" dur="1000" fill="hold"/>
                                        <p:tgtEl>
                                          <p:spTgt spid="245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9">
                                            <p:txEl>
                                              <p:pRg st="2" end="2"/>
                                            </p:txEl>
                                          </p:spTgt>
                                        </p:tgtEl>
                                        <p:attrNameLst>
                                          <p:attrName>style.visibility</p:attrName>
                                        </p:attrNameLst>
                                      </p:cBhvr>
                                      <p:to>
                                        <p:strVal val="visible"/>
                                      </p:to>
                                    </p:set>
                                    <p:animEffect transition="in" filter="fade">
                                      <p:cBhvr>
                                        <p:cTn id="14" dur="500"/>
                                        <p:tgtEl>
                                          <p:spTgt spid="24579">
                                            <p:txEl>
                                              <p:pRg st="2" end="2"/>
                                            </p:txEl>
                                          </p:spTgt>
                                        </p:tgtEl>
                                      </p:cBhvr>
                                    </p:animEffect>
                                    <p:anim calcmode="lin" valueType="num">
                                      <p:cBhvr>
                                        <p:cTn id="15"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9">
                                            <p:txEl>
                                              <p:pRg st="4" end="4"/>
                                            </p:txEl>
                                          </p:spTgt>
                                        </p:tgtEl>
                                        <p:attrNameLst>
                                          <p:attrName>style.visibility</p:attrName>
                                        </p:attrNameLst>
                                      </p:cBhvr>
                                      <p:to>
                                        <p:strVal val="visible"/>
                                      </p:to>
                                    </p:set>
                                    <p:animEffect transition="in" filter="fade">
                                      <p:cBhvr>
                                        <p:cTn id="21" dur="500"/>
                                        <p:tgtEl>
                                          <p:spTgt spid="24579">
                                            <p:txEl>
                                              <p:pRg st="4" end="4"/>
                                            </p:txEl>
                                          </p:spTgt>
                                        </p:tgtEl>
                                      </p:cBhvr>
                                    </p:animEffect>
                                    <p:anim calcmode="lin" valueType="num">
                                      <p:cBhvr>
                                        <p:cTn id="22"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algn="ctr"/>
            <a:r>
              <a:rPr lang="en-US" sz="4000" dirty="0" smtClean="0"/>
              <a:t>Environmental Factors that </a:t>
            </a:r>
            <a:r>
              <a:rPr lang="en-US" dirty="0"/>
              <a:t>a</a:t>
            </a:r>
            <a:r>
              <a:rPr lang="en-US" sz="4000" dirty="0" smtClean="0"/>
              <a:t>ffect The Marketing Challenge</a:t>
            </a:r>
            <a:endParaRPr lang="en-US" sz="40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99420568"/>
              </p:ext>
            </p:extLst>
          </p:nvPr>
        </p:nvGraphicFramePr>
        <p:xfrm>
          <a:off x="228600" y="1066800"/>
          <a:ext cx="8610600" cy="6043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ppt_x</p:attrName>
                                        </p:attrNameLst>
                                      </p:cBhvr>
                                      <p:tavLst>
                                        <p:tav tm="0">
                                          <p:val>
                                            <p:strVal val="#ppt_x-.2"/>
                                          </p:val>
                                        </p:tav>
                                        <p:tav tm="100000">
                                          <p:val>
                                            <p:strVal val="#ppt_x"/>
                                          </p:val>
                                        </p:tav>
                                      </p:tavLst>
                                    </p:anim>
                                    <p:anim calcmode="lin" valueType="num">
                                      <p:cBhvr>
                                        <p:cTn id="8" dur="1000" fill="hold"/>
                                        <p:tgtEl>
                                          <p:spTgt spid="286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67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Graphic spid="2"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US" dirty="0"/>
              <a:t>Motivational Research</a:t>
            </a:r>
          </a:p>
        </p:txBody>
      </p:sp>
      <p:sp>
        <p:nvSpPr>
          <p:cNvPr id="8195" name="Rectangle 3"/>
          <p:cNvSpPr>
            <a:spLocks noGrp="1" noChangeArrowheads="1"/>
          </p:cNvSpPr>
          <p:nvPr>
            <p:ph idx="1"/>
          </p:nvPr>
        </p:nvSpPr>
        <p:spPr>
          <a:xfrm>
            <a:off x="304800" y="1600200"/>
            <a:ext cx="5943600" cy="4876800"/>
          </a:xfrm>
        </p:spPr>
        <p:txBody>
          <a:bodyPr/>
          <a:lstStyle/>
          <a:p>
            <a:pPr algn="just">
              <a:lnSpc>
                <a:spcPct val="90000"/>
              </a:lnSpc>
            </a:pPr>
            <a:endParaRPr lang="en-US" dirty="0" smtClean="0"/>
          </a:p>
          <a:p>
            <a:pPr algn="just">
              <a:lnSpc>
                <a:spcPct val="90000"/>
              </a:lnSpc>
            </a:pPr>
            <a:r>
              <a:rPr lang="en-US" dirty="0" smtClean="0"/>
              <a:t>It seeks to learn what motivates people in making choices. The techniques are such as to delve into the conscious, subconscious and the unconscious.</a:t>
            </a:r>
          </a:p>
          <a:p>
            <a:pPr algn="just">
              <a:lnSpc>
                <a:spcPct val="90000"/>
              </a:lnSpc>
            </a:pPr>
            <a:endParaRPr lang="en-US" dirty="0" smtClean="0"/>
          </a:p>
          <a:p>
            <a:pPr algn="just">
              <a:lnSpc>
                <a:spcPct val="90000"/>
              </a:lnSpc>
            </a:pPr>
            <a:r>
              <a:rPr lang="en-US" dirty="0" smtClean="0"/>
              <a:t>‘Women don’t buy cosmetics, they buy hope.’</a:t>
            </a:r>
          </a:p>
          <a:p>
            <a:pPr algn="just">
              <a:lnSpc>
                <a:spcPct val="90000"/>
              </a:lnSpc>
            </a:pPr>
            <a:endParaRPr lang="en-US" dirty="0" smtClean="0"/>
          </a:p>
          <a:p>
            <a:pPr algn="just">
              <a:lnSpc>
                <a:spcPct val="90000"/>
              </a:lnSpc>
            </a:pPr>
            <a:r>
              <a:rPr lang="en-US" dirty="0" smtClean="0"/>
              <a:t>‘Women bake cakes out of the unconscious desire to give birth’</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3886200"/>
            <a:ext cx="2400300" cy="27813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500"/>
                                        <p:tgtEl>
                                          <p:spTgt spid="8195">
                                            <p:txEl>
                                              <p:pRg st="1" end="1"/>
                                            </p:txEl>
                                          </p:spTgt>
                                        </p:tgtEl>
                                      </p:cBhvr>
                                    </p:animEffect>
                                    <p:anim calcmode="lin" valueType="num">
                                      <p:cBhvr>
                                        <p:cTn id="15"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81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500"/>
                                        <p:tgtEl>
                                          <p:spTgt spid="8195">
                                            <p:txEl>
                                              <p:pRg st="3" end="3"/>
                                            </p:txEl>
                                          </p:spTgt>
                                        </p:tgtEl>
                                      </p:cBhvr>
                                    </p:animEffect>
                                    <p:anim calcmode="lin" valueType="num">
                                      <p:cBhvr>
                                        <p:cTn id="22"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819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195">
                                            <p:txEl>
                                              <p:pRg st="5" end="5"/>
                                            </p:txEl>
                                          </p:spTgt>
                                        </p:tgtEl>
                                        <p:attrNameLst>
                                          <p:attrName>style.visibility</p:attrName>
                                        </p:attrNameLst>
                                      </p:cBhvr>
                                      <p:to>
                                        <p:strVal val="visible"/>
                                      </p:to>
                                    </p:set>
                                    <p:animEffect transition="in" filter="fade">
                                      <p:cBhvr>
                                        <p:cTn id="28" dur="500"/>
                                        <p:tgtEl>
                                          <p:spTgt spid="8195">
                                            <p:txEl>
                                              <p:pRg st="5" end="5"/>
                                            </p:txEl>
                                          </p:spTgt>
                                        </p:tgtEl>
                                      </p:cBhvr>
                                    </p:animEffect>
                                    <p:anim calcmode="lin" valueType="num">
                                      <p:cBhvr>
                                        <p:cTn id="29"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8195">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685800" y="990600"/>
            <a:ext cx="7772400" cy="1981200"/>
          </a:xfrm>
        </p:spPr>
        <p:txBody>
          <a:bodyPr>
            <a:normAutofit fontScale="90000"/>
          </a:bodyPr>
          <a:lstStyle/>
          <a:p>
            <a:r>
              <a:rPr lang="en-US" sz="4000" dirty="0"/>
              <a:t>The advice to footwear salesmen should be ‘</a:t>
            </a:r>
            <a:r>
              <a:rPr lang="en-US" sz="4000" b="1" i="1" dirty="0"/>
              <a:t>Don’t sell shoes – sell lovely feet’</a:t>
            </a:r>
          </a:p>
        </p:txBody>
      </p:sp>
      <p:sp>
        <p:nvSpPr>
          <p:cNvPr id="25605" name="Rectangle 5"/>
          <p:cNvSpPr>
            <a:spLocks noGrp="1" noChangeArrowheads="1"/>
          </p:cNvSpPr>
          <p:nvPr>
            <p:ph type="subTitle" idx="1"/>
          </p:nvPr>
        </p:nvSpPr>
        <p:spPr>
          <a:xfrm>
            <a:off x="685800" y="3581400"/>
            <a:ext cx="7696200" cy="1752600"/>
          </a:xfrm>
        </p:spPr>
        <p:txBody>
          <a:bodyPr>
            <a:normAutofit/>
          </a:bodyPr>
          <a:lstStyle/>
          <a:p>
            <a:pPr algn="just">
              <a:lnSpc>
                <a:spcPct val="90000"/>
              </a:lnSpc>
            </a:pPr>
            <a:r>
              <a:rPr lang="en-US" sz="2800" dirty="0"/>
              <a:t>Marketers must contend with small changing segments of highly selective buyers intent on receiving genuine value at the lowest price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1000" fill="hold"/>
                                        <p:tgtEl>
                                          <p:spTgt spid="25604"/>
                                        </p:tgtEl>
                                        <p:attrNameLst>
                                          <p:attrName>ppt_x</p:attrName>
                                        </p:attrNameLst>
                                      </p:cBhvr>
                                      <p:tavLst>
                                        <p:tav tm="0">
                                          <p:val>
                                            <p:strVal val="#ppt_x-.2"/>
                                          </p:val>
                                        </p:tav>
                                        <p:tav tm="100000">
                                          <p:val>
                                            <p:strVal val="#ppt_x"/>
                                          </p:val>
                                        </p:tav>
                                      </p:tavLst>
                                    </p:anim>
                                    <p:anim calcmode="lin" valueType="num">
                                      <p:cBhvr>
                                        <p:cTn id="8" dur="1000" fill="hold"/>
                                        <p:tgtEl>
                                          <p:spTgt spid="2560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60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5605">
                                            <p:txEl>
                                              <p:pRg st="0" end="0"/>
                                            </p:txEl>
                                          </p:spTgt>
                                        </p:tgtEl>
                                        <p:attrNameLst>
                                          <p:attrName>style.visibility</p:attrName>
                                        </p:attrNameLst>
                                      </p:cBhvr>
                                      <p:to>
                                        <p:strVal val="visible"/>
                                      </p:to>
                                    </p:set>
                                    <p:animEffect transition="in" filter="fade">
                                      <p:cBhvr>
                                        <p:cTn id="14" dur="500"/>
                                        <p:tgtEl>
                                          <p:spTgt spid="25605">
                                            <p:txEl>
                                              <p:pRg st="0" end="0"/>
                                            </p:txEl>
                                          </p:spTgt>
                                        </p:tgtEl>
                                      </p:cBhvr>
                                    </p:animEffect>
                                    <p:anim calcmode="lin" valueType="num">
                                      <p:cBhvr>
                                        <p:cTn id="15" dur="500" fill="hold"/>
                                        <p:tgtEl>
                                          <p:spTgt spid="2560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560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304800"/>
            <a:ext cx="7772400" cy="1600200"/>
          </a:xfrm>
        </p:spPr>
        <p:txBody>
          <a:bodyPr>
            <a:normAutofit/>
          </a:bodyPr>
          <a:lstStyle/>
          <a:p>
            <a:pPr algn="just"/>
            <a:r>
              <a:rPr lang="en-US" sz="2800" dirty="0"/>
              <a:t>All managers must become astute analysts of Consumer motivation and </a:t>
            </a:r>
            <a:r>
              <a:rPr lang="en-US" sz="2800" dirty="0" err="1"/>
              <a:t>Behaviour</a:t>
            </a:r>
            <a:endParaRPr lang="en-US" sz="28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85774559"/>
              </p:ext>
            </p:extLst>
          </p:nvPr>
        </p:nvGraphicFramePr>
        <p:xfrm>
          <a:off x="642937" y="2743200"/>
          <a:ext cx="78486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09600" y="1752600"/>
            <a:ext cx="7848600" cy="830997"/>
          </a:xfrm>
          <a:prstGeom prst="rect">
            <a:avLst/>
          </a:prstGeom>
          <a:noFill/>
        </p:spPr>
        <p:txBody>
          <a:bodyPr wrap="square" rtlCol="0">
            <a:spAutoFit/>
          </a:bodyPr>
          <a:lstStyle/>
          <a:p>
            <a:pPr lvl="0"/>
            <a:r>
              <a:rPr lang="en-US" dirty="0"/>
              <a:t>Three foundations for marketing decisions:</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ppt_x</p:attrName>
                                        </p:attrNameLst>
                                      </p:cBhvr>
                                      <p:tavLst>
                                        <p:tav tm="0">
                                          <p:val>
                                            <p:strVal val="#ppt_x-.2"/>
                                          </p:val>
                                        </p:tav>
                                        <p:tav tm="100000">
                                          <p:val>
                                            <p:strVal val="#ppt_x"/>
                                          </p:val>
                                        </p:tav>
                                      </p:tavLst>
                                    </p:anim>
                                    <p:anim calcmode="lin" valueType="num">
                                      <p:cBhvr>
                                        <p:cTn id="8" dur="1000" fill="hold"/>
                                        <p:tgtEl>
                                          <p:spTgt spid="276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graphicEl>
                                              <a:dgm id="{FB53F27B-5B1C-412B-84FC-7151FB71FF37}"/>
                                            </p:graphicEl>
                                          </p:spTgt>
                                        </p:tgtEl>
                                        <p:attrNameLst>
                                          <p:attrName>style.visibility</p:attrName>
                                        </p:attrNameLst>
                                      </p:cBhvr>
                                      <p:to>
                                        <p:strVal val="visible"/>
                                      </p:to>
                                    </p:set>
                                    <p:anim calcmode="lin" valueType="num">
                                      <p:cBhvr additive="base">
                                        <p:cTn id="14" dur="500" fill="hold"/>
                                        <p:tgtEl>
                                          <p:spTgt spid="2">
                                            <p:graphicEl>
                                              <a:dgm id="{FB53F27B-5B1C-412B-84FC-7151FB71FF37}"/>
                                            </p:graphic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
                                            <p:graphicEl>
                                              <a:dgm id="{FB53F27B-5B1C-412B-84FC-7151FB71FF37}"/>
                                            </p:graphic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
                                            <p:graphicEl>
                                              <a:dgm id="{4060B38E-EEE1-4497-B134-90B4027D5541}"/>
                                            </p:graphicEl>
                                          </p:spTgt>
                                        </p:tgtEl>
                                        <p:attrNameLst>
                                          <p:attrName>style.visibility</p:attrName>
                                        </p:attrNameLst>
                                      </p:cBhvr>
                                      <p:to>
                                        <p:strVal val="visible"/>
                                      </p:to>
                                    </p:set>
                                    <p:anim calcmode="lin" valueType="num">
                                      <p:cBhvr additive="base">
                                        <p:cTn id="20" dur="500" fill="hold"/>
                                        <p:tgtEl>
                                          <p:spTgt spid="2">
                                            <p:graphicEl>
                                              <a:dgm id="{4060B38E-EEE1-4497-B134-90B4027D5541}"/>
                                            </p:graphic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2">
                                            <p:graphicEl>
                                              <a:dgm id="{4060B38E-EEE1-4497-B134-90B4027D5541}"/>
                                            </p:graphic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
                                            <p:graphicEl>
                                              <a:dgm id="{912DF936-ACAB-4481-A7CC-4F5CC2B8327E}"/>
                                            </p:graphicEl>
                                          </p:spTgt>
                                        </p:tgtEl>
                                        <p:attrNameLst>
                                          <p:attrName>style.visibility</p:attrName>
                                        </p:attrNameLst>
                                      </p:cBhvr>
                                      <p:to>
                                        <p:strVal val="visible"/>
                                      </p:to>
                                    </p:set>
                                    <p:anim calcmode="lin" valueType="num">
                                      <p:cBhvr additive="base">
                                        <p:cTn id="26" dur="500" fill="hold"/>
                                        <p:tgtEl>
                                          <p:spTgt spid="2">
                                            <p:graphicEl>
                                              <a:dgm id="{912DF936-ACAB-4481-A7CC-4F5CC2B8327E}"/>
                                            </p:graphic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2">
                                            <p:graphicEl>
                                              <a:dgm id="{912DF936-ACAB-4481-A7CC-4F5CC2B8327E}"/>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Graphic spid="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0" name="Rectangle 4"/>
          <p:cNvSpPr>
            <a:spLocks noGrp="1" noChangeArrowheads="1"/>
          </p:cNvSpPr>
          <p:nvPr>
            <p:ph type="ctrTitle"/>
          </p:nvPr>
        </p:nvSpPr>
        <p:spPr>
          <a:xfrm>
            <a:off x="685800" y="990600"/>
            <a:ext cx="7772400" cy="1371600"/>
          </a:xfrm>
        </p:spPr>
        <p:txBody>
          <a:bodyPr/>
          <a:lstStyle/>
          <a:p>
            <a:pPr algn="ctr"/>
            <a:r>
              <a:rPr lang="en-US" sz="3600" dirty="0"/>
              <a:t>Enhancing Consumer </a:t>
            </a:r>
            <a:r>
              <a:rPr lang="en-US" sz="3600" dirty="0" smtClean="0"/>
              <a:t>Value</a:t>
            </a:r>
            <a:endParaRPr lang="en-US" sz="3600" dirty="0"/>
          </a:p>
        </p:txBody>
      </p:sp>
      <p:sp>
        <p:nvSpPr>
          <p:cNvPr id="29701" name="Rectangle 5"/>
          <p:cNvSpPr>
            <a:spLocks noGrp="1" noChangeArrowheads="1"/>
          </p:cNvSpPr>
          <p:nvPr>
            <p:ph type="subTitle" idx="1"/>
          </p:nvPr>
        </p:nvSpPr>
        <p:spPr>
          <a:xfrm>
            <a:off x="762000" y="3581400"/>
            <a:ext cx="7772400" cy="2590800"/>
          </a:xfrm>
        </p:spPr>
        <p:txBody>
          <a:bodyPr>
            <a:normAutofit/>
          </a:bodyPr>
          <a:lstStyle/>
          <a:p>
            <a:pPr algn="ctr"/>
            <a:r>
              <a:rPr lang="en-US" sz="2800" dirty="0"/>
              <a:t>Marketers have to constantly innovate after understanding their consumers to strip out costs permanently by focusing on what adds value for the customer and eliminating what doesn’t.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p:cTn id="7" dur="1000" fill="hold"/>
                                        <p:tgtEl>
                                          <p:spTgt spid="29700"/>
                                        </p:tgtEl>
                                        <p:attrNameLst>
                                          <p:attrName>ppt_x</p:attrName>
                                        </p:attrNameLst>
                                      </p:cBhvr>
                                      <p:tavLst>
                                        <p:tav tm="0">
                                          <p:val>
                                            <p:strVal val="#ppt_x-.2"/>
                                          </p:val>
                                        </p:tav>
                                        <p:tav tm="100000">
                                          <p:val>
                                            <p:strVal val="#ppt_x"/>
                                          </p:val>
                                        </p:tav>
                                      </p:tavLst>
                                    </p:anim>
                                    <p:anim calcmode="lin" valueType="num">
                                      <p:cBhvr>
                                        <p:cTn id="8" dur="1000" fill="hold"/>
                                        <p:tgtEl>
                                          <p:spTgt spid="2970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70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9701">
                                            <p:txEl>
                                              <p:pRg st="0" end="0"/>
                                            </p:txEl>
                                          </p:spTgt>
                                        </p:tgtEl>
                                        <p:attrNameLst>
                                          <p:attrName>style.visibility</p:attrName>
                                        </p:attrNameLst>
                                      </p:cBhvr>
                                      <p:to>
                                        <p:strVal val="visible"/>
                                      </p:to>
                                    </p:set>
                                    <p:animEffect transition="in" filter="fade">
                                      <p:cBhvr>
                                        <p:cTn id="14" dur="500"/>
                                        <p:tgtEl>
                                          <p:spTgt spid="29701">
                                            <p:txEl>
                                              <p:pRg st="0" end="0"/>
                                            </p:txEl>
                                          </p:spTgt>
                                        </p:tgtEl>
                                      </p:cBhvr>
                                    </p:animEffect>
                                    <p:anim calcmode="lin" valueType="num">
                                      <p:cBhvr>
                                        <p:cTn id="15" dur="500" fill="hold"/>
                                        <p:tgtEl>
                                          <p:spTgt spid="2970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970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a:r>
              <a:rPr lang="en-US" dirty="0" err="1"/>
              <a:t>Individualised</a:t>
            </a:r>
            <a:r>
              <a:rPr lang="en-US" dirty="0"/>
              <a:t> Marketing</a:t>
            </a:r>
          </a:p>
        </p:txBody>
      </p:sp>
      <p:sp>
        <p:nvSpPr>
          <p:cNvPr id="34819" name="Rectangle 3"/>
          <p:cNvSpPr>
            <a:spLocks noGrp="1" noChangeArrowheads="1"/>
          </p:cNvSpPr>
          <p:nvPr>
            <p:ph idx="1"/>
          </p:nvPr>
        </p:nvSpPr>
        <p:spPr/>
        <p:txBody>
          <a:bodyPr/>
          <a:lstStyle/>
          <a:p>
            <a:endParaRPr lang="en-US" dirty="0" smtClean="0"/>
          </a:p>
          <a:p>
            <a:pPr algn="just"/>
            <a:r>
              <a:rPr lang="en-US" dirty="0" smtClean="0"/>
              <a:t>A </a:t>
            </a:r>
            <a:r>
              <a:rPr lang="en-US" dirty="0"/>
              <a:t>very personal form of marketing that </a:t>
            </a:r>
            <a:r>
              <a:rPr lang="en-US" dirty="0" err="1"/>
              <a:t>recognises</a:t>
            </a:r>
            <a:r>
              <a:rPr lang="en-US" dirty="0"/>
              <a:t>, acknowledges, appreciates and serves individuals who become or are known to the marketer.</a:t>
            </a:r>
          </a:p>
          <a:p>
            <a:endParaRPr lang="en-US" dirty="0" smtClean="0"/>
          </a:p>
          <a:p>
            <a:r>
              <a:rPr lang="en-US" dirty="0" smtClean="0"/>
              <a:t>Data </a:t>
            </a:r>
            <a:r>
              <a:rPr lang="en-US" dirty="0"/>
              <a:t>– based marketing; DM</a:t>
            </a:r>
          </a:p>
          <a:p>
            <a:endParaRPr lang="en-US" dirty="0" smtClean="0"/>
          </a:p>
          <a:p>
            <a:r>
              <a:rPr lang="en-US" dirty="0" smtClean="0"/>
              <a:t>Customized </a:t>
            </a:r>
            <a:r>
              <a:rPr lang="en-US" dirty="0"/>
              <a:t>marketing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712" y="3048000"/>
            <a:ext cx="2132410" cy="342900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ppt_x</p:attrName>
                                        </p:attrNameLst>
                                      </p:cBhvr>
                                      <p:tavLst>
                                        <p:tav tm="0">
                                          <p:val>
                                            <p:strVal val="#ppt_x-.2"/>
                                          </p:val>
                                        </p:tav>
                                        <p:tav tm="100000">
                                          <p:val>
                                            <p:strVal val="#ppt_x"/>
                                          </p:val>
                                        </p:tav>
                                      </p:tavLst>
                                    </p:anim>
                                    <p:anim calcmode="lin" valueType="num">
                                      <p:cBhvr>
                                        <p:cTn id="8" dur="1000" fill="hold"/>
                                        <p:tgtEl>
                                          <p:spTgt spid="348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8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4819">
                                            <p:txEl>
                                              <p:pRg st="1" end="1"/>
                                            </p:txEl>
                                          </p:spTgt>
                                        </p:tgtEl>
                                        <p:attrNameLst>
                                          <p:attrName>style.visibility</p:attrName>
                                        </p:attrNameLst>
                                      </p:cBhvr>
                                      <p:to>
                                        <p:strVal val="visible"/>
                                      </p:to>
                                    </p:set>
                                    <p:animEffect transition="in" filter="fade">
                                      <p:cBhvr>
                                        <p:cTn id="14" dur="500"/>
                                        <p:tgtEl>
                                          <p:spTgt spid="34819">
                                            <p:txEl>
                                              <p:pRg st="1" end="1"/>
                                            </p:txEl>
                                          </p:spTgt>
                                        </p:tgtEl>
                                      </p:cBhvr>
                                    </p:animEffect>
                                    <p:anim calcmode="lin" valueType="num">
                                      <p:cBhvr>
                                        <p:cTn id="15"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481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animEffect transition="in" filter="fade">
                                      <p:cBhvr>
                                        <p:cTn id="21" dur="500"/>
                                        <p:tgtEl>
                                          <p:spTgt spid="34819">
                                            <p:txEl>
                                              <p:pRg st="3" end="3"/>
                                            </p:txEl>
                                          </p:spTgt>
                                        </p:tgtEl>
                                      </p:cBhvr>
                                    </p:animEffect>
                                    <p:anim calcmode="lin" valueType="num">
                                      <p:cBhvr>
                                        <p:cTn id="22" dur="5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481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4819">
                                            <p:txEl>
                                              <p:pRg st="5" end="5"/>
                                            </p:txEl>
                                          </p:spTgt>
                                        </p:tgtEl>
                                        <p:attrNameLst>
                                          <p:attrName>style.visibility</p:attrName>
                                        </p:attrNameLst>
                                      </p:cBhvr>
                                      <p:to>
                                        <p:strVal val="visible"/>
                                      </p:to>
                                    </p:set>
                                    <p:animEffect transition="in" filter="fade">
                                      <p:cBhvr>
                                        <p:cTn id="28" dur="500"/>
                                        <p:tgtEl>
                                          <p:spTgt spid="34819">
                                            <p:txEl>
                                              <p:pRg st="5" end="5"/>
                                            </p:txEl>
                                          </p:spTgt>
                                        </p:tgtEl>
                                      </p:cBhvr>
                                    </p:animEffect>
                                    <p:anim calcmode="lin" valueType="num">
                                      <p:cBhvr>
                                        <p:cTn id="29"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34819">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838200"/>
            <a:ext cx="8229600" cy="990600"/>
          </a:xfrm>
        </p:spPr>
        <p:txBody>
          <a:bodyPr>
            <a:normAutofit fontScale="90000"/>
          </a:bodyPr>
          <a:lstStyle/>
          <a:p>
            <a:pPr algn="ctr"/>
            <a:r>
              <a:rPr lang="en-US" dirty="0" smtClean="0"/>
              <a:t>Variables Involved In understanding Consumer </a:t>
            </a:r>
            <a:r>
              <a:rPr lang="en-US" dirty="0" err="1" smtClean="0"/>
              <a:t>Behaviour</a:t>
            </a:r>
            <a:endParaRPr lang="en-US" dirty="0"/>
          </a:p>
        </p:txBody>
      </p:sp>
      <p:graphicFrame>
        <p:nvGraphicFramePr>
          <p:cNvPr id="2" name="Diagram 1"/>
          <p:cNvGraphicFramePr/>
          <p:nvPr>
            <p:extLst>
              <p:ext uri="{D42A27DB-BD31-4B8C-83A1-F6EECF244321}">
                <p14:modId xmlns:p14="http://schemas.microsoft.com/office/powerpoint/2010/main" val="3044886188"/>
              </p:ext>
            </p:extLst>
          </p:nvPr>
        </p:nvGraphicFramePr>
        <p:xfrm>
          <a:off x="762000" y="2133600"/>
          <a:ext cx="7467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ppt_x</p:attrName>
                                        </p:attrNameLst>
                                      </p:cBhvr>
                                      <p:tavLst>
                                        <p:tav tm="0">
                                          <p:val>
                                            <p:strVal val="#ppt_x-.2"/>
                                          </p:val>
                                        </p:tav>
                                        <p:tav tm="100000">
                                          <p:val>
                                            <p:strVal val="#ppt_x"/>
                                          </p:val>
                                        </p:tav>
                                      </p:tavLst>
                                    </p:anim>
                                    <p:anim calcmode="lin" valueType="num">
                                      <p:cBhvr>
                                        <p:cTn id="8" dur="1000" fill="hold"/>
                                        <p:tgtEl>
                                          <p:spTgt spid="102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7D4EB3B0-F4D7-480C-9C5A-E14611E7F889}"/>
                                            </p:graphicEl>
                                          </p:spTgt>
                                        </p:tgtEl>
                                        <p:attrNameLst>
                                          <p:attrName>style.visibility</p:attrName>
                                        </p:attrNameLst>
                                      </p:cBhvr>
                                      <p:to>
                                        <p:strVal val="visible"/>
                                      </p:to>
                                    </p:set>
                                    <p:animEffect transition="in" filter="fade">
                                      <p:cBhvr>
                                        <p:cTn id="14" dur="500"/>
                                        <p:tgtEl>
                                          <p:spTgt spid="2">
                                            <p:graphicEl>
                                              <a:dgm id="{7D4EB3B0-F4D7-480C-9C5A-E14611E7F889}"/>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8F187358-D975-438C-B940-80E12F408EBF}"/>
                                            </p:graphicEl>
                                          </p:spTgt>
                                        </p:tgtEl>
                                        <p:attrNameLst>
                                          <p:attrName>style.visibility</p:attrName>
                                        </p:attrNameLst>
                                      </p:cBhvr>
                                      <p:to>
                                        <p:strVal val="visible"/>
                                      </p:to>
                                    </p:set>
                                    <p:animEffect transition="in" filter="fade">
                                      <p:cBhvr>
                                        <p:cTn id="19" dur="500"/>
                                        <p:tgtEl>
                                          <p:spTgt spid="2">
                                            <p:graphicEl>
                                              <a:dgm id="{8F187358-D975-438C-B940-80E12F408EBF}"/>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980E10F2-2EC7-425C-9004-E758640AD391}"/>
                                            </p:graphicEl>
                                          </p:spTgt>
                                        </p:tgtEl>
                                        <p:attrNameLst>
                                          <p:attrName>style.visibility</p:attrName>
                                        </p:attrNameLst>
                                      </p:cBhvr>
                                      <p:to>
                                        <p:strVal val="visible"/>
                                      </p:to>
                                    </p:set>
                                    <p:animEffect transition="in" filter="fade">
                                      <p:cBhvr>
                                        <p:cTn id="24" dur="500"/>
                                        <p:tgtEl>
                                          <p:spTgt spid="2">
                                            <p:graphicEl>
                                              <a:dgm id="{980E10F2-2EC7-425C-9004-E758640AD39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CB influences Govt. Decision making</a:t>
            </a:r>
            <a:endParaRPr lang="en-IN" dirty="0"/>
          </a:p>
        </p:txBody>
      </p:sp>
      <p:sp>
        <p:nvSpPr>
          <p:cNvPr id="3" name="Content Placeholder 2"/>
          <p:cNvSpPr>
            <a:spLocks noGrp="1"/>
          </p:cNvSpPr>
          <p:nvPr>
            <p:ph idx="1"/>
          </p:nvPr>
        </p:nvSpPr>
        <p:spPr/>
        <p:txBody>
          <a:bodyPr/>
          <a:lstStyle/>
          <a:p>
            <a:r>
              <a:rPr lang="en-IN" dirty="0" smtClean="0"/>
              <a:t>Govt. policies that provide services to the public or result in decisions that influence CB</a:t>
            </a:r>
          </a:p>
          <a:p>
            <a:pPr marL="0" indent="0">
              <a:buNone/>
            </a:pPr>
            <a:endParaRPr lang="en-IN" dirty="0" smtClean="0"/>
          </a:p>
          <a:p>
            <a:r>
              <a:rPr lang="en-IN" dirty="0" smtClean="0"/>
              <a:t>Design of legislation to protect consumers or to assist them in evaluating products and services</a:t>
            </a:r>
          </a:p>
          <a:p>
            <a:pPr marL="0" indent="0">
              <a:buNone/>
            </a:pPr>
            <a:endParaRPr lang="en-IN" dirty="0" smtClean="0"/>
          </a:p>
          <a:p>
            <a:r>
              <a:rPr lang="en-IN" dirty="0" smtClean="0"/>
              <a:t>Discouraging undesirable behaviour</a:t>
            </a:r>
            <a:endParaRPr lang="en-IN" dirty="0"/>
          </a:p>
        </p:txBody>
      </p:sp>
    </p:spTree>
    <p:extLst>
      <p:ext uri="{BB962C8B-B14F-4D97-AF65-F5344CB8AC3E}">
        <p14:creationId xmlns:p14="http://schemas.microsoft.com/office/powerpoint/2010/main" val="88245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a:xfrm>
            <a:off x="685800" y="304800"/>
            <a:ext cx="8001000" cy="381000"/>
          </a:xfrm>
        </p:spPr>
        <p:txBody>
          <a:bodyPr>
            <a:normAutofit fontScale="90000"/>
          </a:bodyPr>
          <a:lstStyle/>
          <a:p>
            <a:pPr algn="ctr"/>
            <a:r>
              <a:rPr lang="en-US" sz="2400" b="1" dirty="0"/>
              <a:t>Overall Model of Consumer </a:t>
            </a:r>
            <a:r>
              <a:rPr lang="en-US" sz="2400" b="1" dirty="0" err="1"/>
              <a:t>Behaviour</a:t>
            </a:r>
            <a:endParaRPr lang="en-US" sz="2400" b="1" dirty="0"/>
          </a:p>
        </p:txBody>
      </p:sp>
      <p:sp>
        <p:nvSpPr>
          <p:cNvPr id="37893" name="Rectangle 5"/>
          <p:cNvSpPr>
            <a:spLocks noChangeArrowheads="1"/>
          </p:cNvSpPr>
          <p:nvPr/>
        </p:nvSpPr>
        <p:spPr bwMode="auto">
          <a:xfrm>
            <a:off x="990600" y="1143000"/>
            <a:ext cx="2895600" cy="21336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a:endParaRPr lang="en-US" sz="2000"/>
          </a:p>
        </p:txBody>
      </p:sp>
      <p:sp>
        <p:nvSpPr>
          <p:cNvPr id="37894" name="Rectangle 6"/>
          <p:cNvSpPr>
            <a:spLocks noChangeArrowheads="1"/>
          </p:cNvSpPr>
          <p:nvPr/>
        </p:nvSpPr>
        <p:spPr bwMode="auto">
          <a:xfrm>
            <a:off x="914400" y="3581400"/>
            <a:ext cx="2895600" cy="28194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a:endParaRPr lang="en-US" sz="2000"/>
          </a:p>
        </p:txBody>
      </p:sp>
      <p:sp>
        <p:nvSpPr>
          <p:cNvPr id="37895" name="Rectangle 7"/>
          <p:cNvSpPr>
            <a:spLocks noChangeArrowheads="1"/>
          </p:cNvSpPr>
          <p:nvPr/>
        </p:nvSpPr>
        <p:spPr bwMode="auto">
          <a:xfrm>
            <a:off x="5943600" y="1219200"/>
            <a:ext cx="2895600" cy="525780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endParaRPr lang="en-US" sz="2000"/>
          </a:p>
        </p:txBody>
      </p:sp>
      <p:sp>
        <p:nvSpPr>
          <p:cNvPr id="37896" name="Rectangle 8"/>
          <p:cNvSpPr>
            <a:spLocks noChangeArrowheads="1"/>
          </p:cNvSpPr>
          <p:nvPr/>
        </p:nvSpPr>
        <p:spPr bwMode="auto">
          <a:xfrm>
            <a:off x="4114800" y="2438400"/>
            <a:ext cx="1524000" cy="175260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en-US" sz="1800" b="1" dirty="0"/>
              <a:t>Self-Concept</a:t>
            </a:r>
          </a:p>
          <a:p>
            <a:pPr algn="ctr"/>
            <a:r>
              <a:rPr lang="en-US" sz="1800" b="1" dirty="0"/>
              <a:t>&amp;</a:t>
            </a:r>
          </a:p>
          <a:p>
            <a:pPr algn="ctr"/>
            <a:r>
              <a:rPr lang="en-US" sz="1800" b="1" dirty="0"/>
              <a:t>Learning</a:t>
            </a:r>
          </a:p>
        </p:txBody>
      </p:sp>
      <p:sp>
        <p:nvSpPr>
          <p:cNvPr id="37899" name="Text Box 11"/>
          <p:cNvSpPr txBox="1">
            <a:spLocks noChangeArrowheads="1"/>
          </p:cNvSpPr>
          <p:nvPr/>
        </p:nvSpPr>
        <p:spPr bwMode="auto">
          <a:xfrm>
            <a:off x="6172200" y="1343055"/>
            <a:ext cx="2341562" cy="400110"/>
          </a:xfrm>
          <a:prstGeom prst="rect">
            <a:avLst/>
          </a:prstGeom>
          <a:noFill/>
          <a:ln w="9525">
            <a:noFill/>
            <a:miter lim="800000"/>
            <a:headEnd/>
            <a:tailEnd/>
          </a:ln>
          <a:effectLst/>
        </p:spPr>
        <p:txBody>
          <a:bodyPr wrap="square">
            <a:spAutoFit/>
          </a:bodyPr>
          <a:lstStyle/>
          <a:p>
            <a:r>
              <a:rPr lang="en-US" sz="2000" b="1" dirty="0"/>
              <a:t>Decision Processes</a:t>
            </a:r>
          </a:p>
        </p:txBody>
      </p:sp>
      <p:sp>
        <p:nvSpPr>
          <p:cNvPr id="37901" name="Text Box 13"/>
          <p:cNvSpPr txBox="1">
            <a:spLocks noChangeArrowheads="1"/>
          </p:cNvSpPr>
          <p:nvPr/>
        </p:nvSpPr>
        <p:spPr bwMode="auto">
          <a:xfrm>
            <a:off x="1447800" y="1143000"/>
            <a:ext cx="914400" cy="400110"/>
          </a:xfrm>
          <a:prstGeom prst="rect">
            <a:avLst/>
          </a:prstGeom>
          <a:noFill/>
          <a:ln w="9525">
            <a:noFill/>
            <a:miter lim="800000"/>
            <a:headEnd/>
            <a:tailEnd/>
          </a:ln>
          <a:effectLst/>
        </p:spPr>
        <p:txBody>
          <a:bodyPr>
            <a:spAutoFit/>
          </a:bodyPr>
          <a:lstStyle/>
          <a:p>
            <a:endParaRPr lang="en-US" sz="2000"/>
          </a:p>
        </p:txBody>
      </p:sp>
      <p:sp>
        <p:nvSpPr>
          <p:cNvPr id="37902" name="Text Box 14"/>
          <p:cNvSpPr txBox="1">
            <a:spLocks noChangeArrowheads="1"/>
          </p:cNvSpPr>
          <p:nvPr/>
        </p:nvSpPr>
        <p:spPr bwMode="auto">
          <a:xfrm>
            <a:off x="1143000" y="1143000"/>
            <a:ext cx="2819400" cy="400110"/>
          </a:xfrm>
          <a:prstGeom prst="rect">
            <a:avLst/>
          </a:prstGeom>
          <a:noFill/>
          <a:ln w="9525">
            <a:noFill/>
            <a:miter lim="800000"/>
            <a:headEnd/>
            <a:tailEnd/>
          </a:ln>
          <a:effectLst/>
        </p:spPr>
        <p:txBody>
          <a:bodyPr>
            <a:spAutoFit/>
          </a:bodyPr>
          <a:lstStyle/>
          <a:p>
            <a:r>
              <a:rPr lang="en-US" sz="2000" b="1" dirty="0"/>
              <a:t>External Influences</a:t>
            </a:r>
          </a:p>
        </p:txBody>
      </p:sp>
      <p:sp>
        <p:nvSpPr>
          <p:cNvPr id="37904" name="Text Box 16"/>
          <p:cNvSpPr txBox="1">
            <a:spLocks noChangeArrowheads="1"/>
          </p:cNvSpPr>
          <p:nvPr/>
        </p:nvSpPr>
        <p:spPr bwMode="auto">
          <a:xfrm>
            <a:off x="990600" y="3581400"/>
            <a:ext cx="2743200" cy="400110"/>
          </a:xfrm>
          <a:prstGeom prst="rect">
            <a:avLst/>
          </a:prstGeom>
          <a:noFill/>
          <a:ln w="9525">
            <a:noFill/>
            <a:miter lim="800000"/>
            <a:headEnd/>
            <a:tailEnd/>
          </a:ln>
          <a:effectLst/>
        </p:spPr>
        <p:txBody>
          <a:bodyPr>
            <a:spAutoFit/>
          </a:bodyPr>
          <a:lstStyle/>
          <a:p>
            <a:r>
              <a:rPr lang="en-US" sz="2000" b="1" dirty="0"/>
              <a:t>Internal Influences</a:t>
            </a:r>
          </a:p>
        </p:txBody>
      </p:sp>
      <p:sp>
        <p:nvSpPr>
          <p:cNvPr id="37905" name="Text Box 17"/>
          <p:cNvSpPr txBox="1">
            <a:spLocks noChangeArrowheads="1"/>
          </p:cNvSpPr>
          <p:nvPr/>
        </p:nvSpPr>
        <p:spPr bwMode="auto">
          <a:xfrm>
            <a:off x="1701800" y="1447800"/>
            <a:ext cx="1096963" cy="400110"/>
          </a:xfrm>
          <a:prstGeom prst="rect">
            <a:avLst/>
          </a:prstGeom>
          <a:noFill/>
          <a:ln w="9525">
            <a:noFill/>
            <a:miter lim="800000"/>
            <a:headEnd/>
            <a:tailEnd/>
          </a:ln>
          <a:effectLst/>
        </p:spPr>
        <p:txBody>
          <a:bodyPr>
            <a:spAutoFit/>
          </a:bodyPr>
          <a:lstStyle/>
          <a:p>
            <a:r>
              <a:rPr lang="en-US" sz="2000" dirty="0"/>
              <a:t>Culture</a:t>
            </a:r>
          </a:p>
        </p:txBody>
      </p:sp>
      <p:sp>
        <p:nvSpPr>
          <p:cNvPr id="37906" name="Text Box 18"/>
          <p:cNvSpPr txBox="1">
            <a:spLocks noChangeArrowheads="1"/>
          </p:cNvSpPr>
          <p:nvPr/>
        </p:nvSpPr>
        <p:spPr bwMode="auto">
          <a:xfrm>
            <a:off x="1504950" y="1743165"/>
            <a:ext cx="1524000" cy="400110"/>
          </a:xfrm>
          <a:prstGeom prst="rect">
            <a:avLst/>
          </a:prstGeom>
          <a:noFill/>
          <a:ln w="9525">
            <a:noFill/>
            <a:miter lim="800000"/>
            <a:headEnd/>
            <a:tailEnd/>
          </a:ln>
          <a:effectLst/>
        </p:spPr>
        <p:txBody>
          <a:bodyPr>
            <a:spAutoFit/>
          </a:bodyPr>
          <a:lstStyle/>
          <a:p>
            <a:r>
              <a:rPr lang="en-US" sz="2000" dirty="0"/>
              <a:t>Subculture</a:t>
            </a:r>
          </a:p>
        </p:txBody>
      </p:sp>
      <p:sp>
        <p:nvSpPr>
          <p:cNvPr id="37907" name="Text Box 19"/>
          <p:cNvSpPr txBox="1">
            <a:spLocks noChangeArrowheads="1"/>
          </p:cNvSpPr>
          <p:nvPr/>
        </p:nvSpPr>
        <p:spPr bwMode="auto">
          <a:xfrm>
            <a:off x="1447800" y="1966822"/>
            <a:ext cx="1678665" cy="400110"/>
          </a:xfrm>
          <a:prstGeom prst="rect">
            <a:avLst/>
          </a:prstGeom>
          <a:noFill/>
          <a:ln w="9525">
            <a:noFill/>
            <a:miter lim="800000"/>
            <a:headEnd/>
            <a:tailEnd/>
          </a:ln>
          <a:effectLst/>
        </p:spPr>
        <p:txBody>
          <a:bodyPr wrap="none">
            <a:spAutoFit/>
          </a:bodyPr>
          <a:lstStyle/>
          <a:p>
            <a:r>
              <a:rPr lang="en-US" sz="2000" dirty="0"/>
              <a:t>Demographics</a:t>
            </a:r>
          </a:p>
        </p:txBody>
      </p:sp>
      <p:sp>
        <p:nvSpPr>
          <p:cNvPr id="37908" name="Text Box 20"/>
          <p:cNvSpPr txBox="1">
            <a:spLocks noChangeArrowheads="1"/>
          </p:cNvSpPr>
          <p:nvPr/>
        </p:nvSpPr>
        <p:spPr bwMode="auto">
          <a:xfrm>
            <a:off x="1463426" y="2190690"/>
            <a:ext cx="1470274" cy="400110"/>
          </a:xfrm>
          <a:prstGeom prst="rect">
            <a:avLst/>
          </a:prstGeom>
          <a:noFill/>
          <a:ln w="9525">
            <a:noFill/>
            <a:miter lim="800000"/>
            <a:headEnd/>
            <a:tailEnd/>
          </a:ln>
          <a:effectLst/>
        </p:spPr>
        <p:txBody>
          <a:bodyPr wrap="none">
            <a:spAutoFit/>
          </a:bodyPr>
          <a:lstStyle/>
          <a:p>
            <a:r>
              <a:rPr lang="en-US" sz="2000" dirty="0"/>
              <a:t>Social status</a:t>
            </a:r>
          </a:p>
        </p:txBody>
      </p:sp>
      <p:sp>
        <p:nvSpPr>
          <p:cNvPr id="37909" name="Text Box 21"/>
          <p:cNvSpPr txBox="1">
            <a:spLocks noChangeArrowheads="1"/>
          </p:cNvSpPr>
          <p:nvPr/>
        </p:nvSpPr>
        <p:spPr bwMode="auto">
          <a:xfrm>
            <a:off x="1371600" y="2428935"/>
            <a:ext cx="1981200" cy="400110"/>
          </a:xfrm>
          <a:prstGeom prst="rect">
            <a:avLst/>
          </a:prstGeom>
          <a:noFill/>
          <a:ln w="9525">
            <a:noFill/>
            <a:miter lim="800000"/>
            <a:headEnd/>
            <a:tailEnd/>
          </a:ln>
          <a:effectLst/>
        </p:spPr>
        <p:txBody>
          <a:bodyPr wrap="square">
            <a:spAutoFit/>
          </a:bodyPr>
          <a:lstStyle/>
          <a:p>
            <a:r>
              <a:rPr lang="en-US" sz="2000" dirty="0"/>
              <a:t>Reference groups</a:t>
            </a:r>
          </a:p>
        </p:txBody>
      </p:sp>
      <p:sp>
        <p:nvSpPr>
          <p:cNvPr id="37910" name="Text Box 22"/>
          <p:cNvSpPr txBox="1">
            <a:spLocks noChangeArrowheads="1"/>
          </p:cNvSpPr>
          <p:nvPr/>
        </p:nvSpPr>
        <p:spPr bwMode="auto">
          <a:xfrm>
            <a:off x="1752600" y="2667000"/>
            <a:ext cx="1046163" cy="400110"/>
          </a:xfrm>
          <a:prstGeom prst="rect">
            <a:avLst/>
          </a:prstGeom>
          <a:noFill/>
          <a:ln w="9525">
            <a:noFill/>
            <a:miter lim="800000"/>
            <a:headEnd/>
            <a:tailEnd/>
          </a:ln>
          <a:effectLst/>
        </p:spPr>
        <p:txBody>
          <a:bodyPr>
            <a:spAutoFit/>
          </a:bodyPr>
          <a:lstStyle/>
          <a:p>
            <a:r>
              <a:rPr lang="en-US" sz="2000" dirty="0"/>
              <a:t>Family</a:t>
            </a:r>
          </a:p>
        </p:txBody>
      </p:sp>
      <p:sp>
        <p:nvSpPr>
          <p:cNvPr id="37911" name="Text Box 23"/>
          <p:cNvSpPr txBox="1">
            <a:spLocks noChangeArrowheads="1"/>
          </p:cNvSpPr>
          <p:nvPr/>
        </p:nvSpPr>
        <p:spPr bwMode="auto">
          <a:xfrm>
            <a:off x="1066800" y="2876490"/>
            <a:ext cx="2720975" cy="400110"/>
          </a:xfrm>
          <a:prstGeom prst="rect">
            <a:avLst/>
          </a:prstGeom>
          <a:noFill/>
          <a:ln w="9525">
            <a:noFill/>
            <a:miter lim="800000"/>
            <a:headEnd/>
            <a:tailEnd/>
          </a:ln>
          <a:effectLst/>
        </p:spPr>
        <p:txBody>
          <a:bodyPr wrap="square">
            <a:spAutoFit/>
          </a:bodyPr>
          <a:lstStyle/>
          <a:p>
            <a:pPr>
              <a:spcBef>
                <a:spcPct val="50000"/>
              </a:spcBef>
            </a:pPr>
            <a:r>
              <a:rPr lang="en-US" sz="2000" dirty="0"/>
              <a:t>Marketing Activities</a:t>
            </a:r>
          </a:p>
        </p:txBody>
      </p:sp>
      <p:sp>
        <p:nvSpPr>
          <p:cNvPr id="37912" name="Text Box 24"/>
          <p:cNvSpPr txBox="1">
            <a:spLocks noChangeArrowheads="1"/>
          </p:cNvSpPr>
          <p:nvPr/>
        </p:nvSpPr>
        <p:spPr bwMode="auto">
          <a:xfrm>
            <a:off x="1524000" y="3962400"/>
            <a:ext cx="1485900" cy="400110"/>
          </a:xfrm>
          <a:prstGeom prst="rect">
            <a:avLst/>
          </a:prstGeom>
          <a:noFill/>
          <a:ln w="9525">
            <a:noFill/>
            <a:miter lim="800000"/>
            <a:headEnd/>
            <a:tailEnd/>
          </a:ln>
          <a:effectLst/>
        </p:spPr>
        <p:txBody>
          <a:bodyPr>
            <a:spAutoFit/>
          </a:bodyPr>
          <a:lstStyle/>
          <a:p>
            <a:r>
              <a:rPr lang="en-US" sz="2000" dirty="0"/>
              <a:t>Perception</a:t>
            </a:r>
          </a:p>
        </p:txBody>
      </p:sp>
      <p:sp>
        <p:nvSpPr>
          <p:cNvPr id="37913" name="Text Box 25"/>
          <p:cNvSpPr txBox="1">
            <a:spLocks noChangeArrowheads="1"/>
          </p:cNvSpPr>
          <p:nvPr/>
        </p:nvSpPr>
        <p:spPr bwMode="auto">
          <a:xfrm>
            <a:off x="1600200" y="4267200"/>
            <a:ext cx="2187575" cy="400110"/>
          </a:xfrm>
          <a:prstGeom prst="rect">
            <a:avLst/>
          </a:prstGeom>
          <a:noFill/>
          <a:ln w="9525">
            <a:noFill/>
            <a:miter lim="800000"/>
            <a:headEnd/>
            <a:tailEnd/>
          </a:ln>
          <a:effectLst/>
        </p:spPr>
        <p:txBody>
          <a:bodyPr>
            <a:spAutoFit/>
          </a:bodyPr>
          <a:lstStyle/>
          <a:p>
            <a:pPr>
              <a:spcBef>
                <a:spcPct val="50000"/>
              </a:spcBef>
            </a:pPr>
            <a:r>
              <a:rPr lang="en-US" sz="2000"/>
              <a:t>Learning</a:t>
            </a:r>
          </a:p>
        </p:txBody>
      </p:sp>
      <p:sp>
        <p:nvSpPr>
          <p:cNvPr id="37914" name="Text Box 26"/>
          <p:cNvSpPr txBox="1">
            <a:spLocks noChangeArrowheads="1"/>
          </p:cNvSpPr>
          <p:nvPr/>
        </p:nvSpPr>
        <p:spPr bwMode="auto">
          <a:xfrm>
            <a:off x="1676400" y="4572000"/>
            <a:ext cx="1233488" cy="400110"/>
          </a:xfrm>
          <a:prstGeom prst="rect">
            <a:avLst/>
          </a:prstGeom>
          <a:noFill/>
          <a:ln w="9525">
            <a:noFill/>
            <a:miter lim="800000"/>
            <a:headEnd/>
            <a:tailEnd/>
          </a:ln>
          <a:effectLst/>
        </p:spPr>
        <p:txBody>
          <a:bodyPr>
            <a:spAutoFit/>
          </a:bodyPr>
          <a:lstStyle/>
          <a:p>
            <a:r>
              <a:rPr lang="en-US" sz="2000"/>
              <a:t>Memory</a:t>
            </a:r>
          </a:p>
        </p:txBody>
      </p:sp>
      <p:sp>
        <p:nvSpPr>
          <p:cNvPr id="37915" name="Text Box 27"/>
          <p:cNvSpPr txBox="1">
            <a:spLocks noChangeArrowheads="1"/>
          </p:cNvSpPr>
          <p:nvPr/>
        </p:nvSpPr>
        <p:spPr bwMode="auto">
          <a:xfrm>
            <a:off x="1676400" y="4953000"/>
            <a:ext cx="1182688" cy="400110"/>
          </a:xfrm>
          <a:prstGeom prst="rect">
            <a:avLst/>
          </a:prstGeom>
          <a:noFill/>
          <a:ln w="9525">
            <a:noFill/>
            <a:miter lim="800000"/>
            <a:headEnd/>
            <a:tailEnd/>
          </a:ln>
          <a:effectLst/>
        </p:spPr>
        <p:txBody>
          <a:bodyPr>
            <a:spAutoFit/>
          </a:bodyPr>
          <a:lstStyle/>
          <a:p>
            <a:r>
              <a:rPr lang="en-US" sz="2000"/>
              <a:t>Motives</a:t>
            </a:r>
          </a:p>
        </p:txBody>
      </p:sp>
      <p:sp>
        <p:nvSpPr>
          <p:cNvPr id="37916" name="Text Box 28"/>
          <p:cNvSpPr txBox="1">
            <a:spLocks noChangeArrowheads="1"/>
          </p:cNvSpPr>
          <p:nvPr/>
        </p:nvSpPr>
        <p:spPr bwMode="auto">
          <a:xfrm>
            <a:off x="1600200" y="5257800"/>
            <a:ext cx="1554163" cy="400110"/>
          </a:xfrm>
          <a:prstGeom prst="rect">
            <a:avLst/>
          </a:prstGeom>
          <a:noFill/>
          <a:ln w="9525">
            <a:noFill/>
            <a:miter lim="800000"/>
            <a:headEnd/>
            <a:tailEnd/>
          </a:ln>
          <a:effectLst/>
        </p:spPr>
        <p:txBody>
          <a:bodyPr>
            <a:spAutoFit/>
          </a:bodyPr>
          <a:lstStyle/>
          <a:p>
            <a:r>
              <a:rPr lang="en-US" sz="2000"/>
              <a:t>Personality</a:t>
            </a:r>
          </a:p>
        </p:txBody>
      </p:sp>
      <p:sp>
        <p:nvSpPr>
          <p:cNvPr id="37917" name="Text Box 29"/>
          <p:cNvSpPr txBox="1">
            <a:spLocks noChangeArrowheads="1"/>
          </p:cNvSpPr>
          <p:nvPr/>
        </p:nvSpPr>
        <p:spPr bwMode="auto">
          <a:xfrm>
            <a:off x="1676400" y="5562600"/>
            <a:ext cx="1350963" cy="400110"/>
          </a:xfrm>
          <a:prstGeom prst="rect">
            <a:avLst/>
          </a:prstGeom>
          <a:noFill/>
          <a:ln w="9525">
            <a:noFill/>
            <a:miter lim="800000"/>
            <a:headEnd/>
            <a:tailEnd/>
          </a:ln>
          <a:effectLst/>
        </p:spPr>
        <p:txBody>
          <a:bodyPr>
            <a:spAutoFit/>
          </a:bodyPr>
          <a:lstStyle/>
          <a:p>
            <a:r>
              <a:rPr lang="en-US" sz="2000"/>
              <a:t>Emotions</a:t>
            </a:r>
          </a:p>
        </p:txBody>
      </p:sp>
      <p:sp>
        <p:nvSpPr>
          <p:cNvPr id="37918" name="Text Box 30"/>
          <p:cNvSpPr txBox="1">
            <a:spLocks noChangeArrowheads="1"/>
          </p:cNvSpPr>
          <p:nvPr/>
        </p:nvSpPr>
        <p:spPr bwMode="auto">
          <a:xfrm>
            <a:off x="1676400" y="5943600"/>
            <a:ext cx="1300163" cy="400110"/>
          </a:xfrm>
          <a:prstGeom prst="rect">
            <a:avLst/>
          </a:prstGeom>
          <a:noFill/>
          <a:ln w="9525">
            <a:noFill/>
            <a:miter lim="800000"/>
            <a:headEnd/>
            <a:tailEnd/>
          </a:ln>
          <a:effectLst/>
        </p:spPr>
        <p:txBody>
          <a:bodyPr>
            <a:spAutoFit/>
          </a:bodyPr>
          <a:lstStyle/>
          <a:p>
            <a:r>
              <a:rPr lang="en-US" sz="2000" dirty="0"/>
              <a:t>Attitudes</a:t>
            </a:r>
          </a:p>
        </p:txBody>
      </p:sp>
      <p:sp>
        <p:nvSpPr>
          <p:cNvPr id="37919" name="Text Box 31"/>
          <p:cNvSpPr txBox="1">
            <a:spLocks noChangeArrowheads="1"/>
          </p:cNvSpPr>
          <p:nvPr/>
        </p:nvSpPr>
        <p:spPr bwMode="auto">
          <a:xfrm>
            <a:off x="6096000" y="1981200"/>
            <a:ext cx="3352800" cy="400110"/>
          </a:xfrm>
          <a:prstGeom prst="rect">
            <a:avLst/>
          </a:prstGeom>
          <a:noFill/>
          <a:ln w="9525">
            <a:noFill/>
            <a:miter lim="800000"/>
            <a:headEnd/>
            <a:tailEnd/>
          </a:ln>
          <a:effectLst/>
        </p:spPr>
        <p:txBody>
          <a:bodyPr>
            <a:spAutoFit/>
          </a:bodyPr>
          <a:lstStyle/>
          <a:p>
            <a:pPr>
              <a:spcBef>
                <a:spcPct val="50000"/>
              </a:spcBef>
            </a:pPr>
            <a:r>
              <a:rPr lang="en-US" sz="2000" dirty="0"/>
              <a:t>Problem Recognition</a:t>
            </a:r>
          </a:p>
        </p:txBody>
      </p:sp>
      <p:sp>
        <p:nvSpPr>
          <p:cNvPr id="37920" name="Text Box 32"/>
          <p:cNvSpPr txBox="1">
            <a:spLocks noChangeArrowheads="1"/>
          </p:cNvSpPr>
          <p:nvPr/>
        </p:nvSpPr>
        <p:spPr bwMode="auto">
          <a:xfrm>
            <a:off x="6248400" y="2514600"/>
            <a:ext cx="2895600" cy="400110"/>
          </a:xfrm>
          <a:prstGeom prst="rect">
            <a:avLst/>
          </a:prstGeom>
          <a:noFill/>
          <a:ln w="9525">
            <a:noFill/>
            <a:miter lim="800000"/>
            <a:headEnd/>
            <a:tailEnd/>
          </a:ln>
          <a:effectLst/>
        </p:spPr>
        <p:txBody>
          <a:bodyPr>
            <a:spAutoFit/>
          </a:bodyPr>
          <a:lstStyle/>
          <a:p>
            <a:pPr>
              <a:spcBef>
                <a:spcPct val="50000"/>
              </a:spcBef>
            </a:pPr>
            <a:r>
              <a:rPr lang="en-US" sz="2000"/>
              <a:t>Information Search</a:t>
            </a:r>
          </a:p>
        </p:txBody>
      </p:sp>
      <p:sp>
        <p:nvSpPr>
          <p:cNvPr id="37921" name="Text Box 33"/>
          <p:cNvSpPr txBox="1">
            <a:spLocks noChangeArrowheads="1"/>
          </p:cNvSpPr>
          <p:nvPr/>
        </p:nvSpPr>
        <p:spPr bwMode="auto">
          <a:xfrm>
            <a:off x="6173787" y="3200400"/>
            <a:ext cx="2339975" cy="400110"/>
          </a:xfrm>
          <a:prstGeom prst="rect">
            <a:avLst/>
          </a:prstGeom>
          <a:noFill/>
          <a:ln w="9525">
            <a:noFill/>
            <a:miter lim="800000"/>
            <a:headEnd/>
            <a:tailEnd/>
          </a:ln>
          <a:effectLst/>
        </p:spPr>
        <p:txBody>
          <a:bodyPr wrap="square">
            <a:spAutoFit/>
          </a:bodyPr>
          <a:lstStyle/>
          <a:p>
            <a:pPr>
              <a:spcBef>
                <a:spcPct val="50000"/>
              </a:spcBef>
            </a:pPr>
            <a:r>
              <a:rPr lang="en-US" sz="2000" dirty="0"/>
              <a:t>Alt </a:t>
            </a:r>
            <a:r>
              <a:rPr lang="en-US" sz="2000" dirty="0" err="1"/>
              <a:t>Eval</a:t>
            </a:r>
            <a:r>
              <a:rPr lang="en-US" sz="2000" dirty="0"/>
              <a:t> &amp; Selection</a:t>
            </a:r>
          </a:p>
        </p:txBody>
      </p:sp>
      <p:sp>
        <p:nvSpPr>
          <p:cNvPr id="37922" name="Text Box 34"/>
          <p:cNvSpPr txBox="1">
            <a:spLocks noChangeArrowheads="1"/>
          </p:cNvSpPr>
          <p:nvPr/>
        </p:nvSpPr>
        <p:spPr bwMode="auto">
          <a:xfrm>
            <a:off x="6172200" y="3886200"/>
            <a:ext cx="2971800" cy="400110"/>
          </a:xfrm>
          <a:prstGeom prst="rect">
            <a:avLst/>
          </a:prstGeom>
          <a:noFill/>
          <a:ln w="9525">
            <a:noFill/>
            <a:miter lim="800000"/>
            <a:headEnd/>
            <a:tailEnd/>
          </a:ln>
          <a:effectLst/>
        </p:spPr>
        <p:txBody>
          <a:bodyPr>
            <a:spAutoFit/>
          </a:bodyPr>
          <a:lstStyle/>
          <a:p>
            <a:pPr>
              <a:spcBef>
                <a:spcPct val="50000"/>
              </a:spcBef>
            </a:pPr>
            <a:r>
              <a:rPr lang="en-US" sz="2000"/>
              <a:t>Outlet select &amp; Purchase</a:t>
            </a:r>
          </a:p>
        </p:txBody>
      </p:sp>
      <p:sp>
        <p:nvSpPr>
          <p:cNvPr id="37923" name="Text Box 35"/>
          <p:cNvSpPr txBox="1">
            <a:spLocks noChangeArrowheads="1"/>
          </p:cNvSpPr>
          <p:nvPr/>
        </p:nvSpPr>
        <p:spPr bwMode="auto">
          <a:xfrm>
            <a:off x="6297612" y="4950024"/>
            <a:ext cx="2216150" cy="707886"/>
          </a:xfrm>
          <a:prstGeom prst="rect">
            <a:avLst/>
          </a:prstGeom>
          <a:noFill/>
          <a:ln w="9525">
            <a:noFill/>
            <a:miter lim="800000"/>
            <a:headEnd/>
            <a:tailEnd/>
          </a:ln>
          <a:effectLst/>
        </p:spPr>
        <p:txBody>
          <a:bodyPr>
            <a:spAutoFit/>
          </a:bodyPr>
          <a:lstStyle/>
          <a:p>
            <a:r>
              <a:rPr lang="en-US" sz="2000" dirty="0" err="1"/>
              <a:t>Postpurchase</a:t>
            </a:r>
            <a:endParaRPr lang="en-US" sz="2000" dirty="0"/>
          </a:p>
          <a:p>
            <a:r>
              <a:rPr lang="en-US" sz="2000" dirty="0"/>
              <a:t> Processes</a:t>
            </a:r>
          </a:p>
        </p:txBody>
      </p:sp>
      <p:sp>
        <p:nvSpPr>
          <p:cNvPr id="37924" name="Line 36"/>
          <p:cNvSpPr>
            <a:spLocks noChangeShapeType="1"/>
          </p:cNvSpPr>
          <p:nvPr/>
        </p:nvSpPr>
        <p:spPr bwMode="auto">
          <a:xfrm>
            <a:off x="7391400" y="22860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25" name="Line 37"/>
          <p:cNvSpPr>
            <a:spLocks noChangeShapeType="1"/>
          </p:cNvSpPr>
          <p:nvPr/>
        </p:nvSpPr>
        <p:spPr bwMode="auto">
          <a:xfrm>
            <a:off x="7391400" y="28956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26" name="Line 38"/>
          <p:cNvSpPr>
            <a:spLocks noChangeShapeType="1"/>
          </p:cNvSpPr>
          <p:nvPr/>
        </p:nvSpPr>
        <p:spPr bwMode="auto">
          <a:xfrm>
            <a:off x="7391400" y="3657600"/>
            <a:ext cx="0" cy="304800"/>
          </a:xfrm>
          <a:prstGeom prst="line">
            <a:avLst/>
          </a:prstGeom>
          <a:noFill/>
          <a:ln w="9525">
            <a:solidFill>
              <a:schemeClr val="tx1"/>
            </a:solidFill>
            <a:round/>
            <a:headEnd/>
            <a:tailEnd type="triangle" w="med" len="med"/>
          </a:ln>
          <a:effectLst/>
        </p:spPr>
        <p:txBody>
          <a:bodyPr/>
          <a:lstStyle/>
          <a:p>
            <a:endParaRPr lang="en-US" sz="2000"/>
          </a:p>
        </p:txBody>
      </p:sp>
      <p:sp>
        <p:nvSpPr>
          <p:cNvPr id="37927" name="Line 39"/>
          <p:cNvSpPr>
            <a:spLocks noChangeShapeType="1"/>
          </p:cNvSpPr>
          <p:nvPr/>
        </p:nvSpPr>
        <p:spPr bwMode="auto">
          <a:xfrm>
            <a:off x="7405687" y="44577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28" name="Line 40"/>
          <p:cNvSpPr>
            <a:spLocks noChangeShapeType="1"/>
          </p:cNvSpPr>
          <p:nvPr/>
        </p:nvSpPr>
        <p:spPr bwMode="auto">
          <a:xfrm>
            <a:off x="5638800" y="3276600"/>
            <a:ext cx="304800" cy="0"/>
          </a:xfrm>
          <a:prstGeom prst="line">
            <a:avLst/>
          </a:prstGeom>
          <a:noFill/>
          <a:ln w="9525">
            <a:solidFill>
              <a:schemeClr val="tx1"/>
            </a:solidFill>
            <a:round/>
            <a:headEnd/>
            <a:tailEnd type="triangle" w="med" len="med"/>
          </a:ln>
          <a:effectLst/>
        </p:spPr>
        <p:txBody>
          <a:bodyPr/>
          <a:lstStyle/>
          <a:p>
            <a:endParaRPr lang="en-US" sz="2000"/>
          </a:p>
        </p:txBody>
      </p:sp>
      <p:sp>
        <p:nvSpPr>
          <p:cNvPr id="37930" name="Line 42"/>
          <p:cNvSpPr>
            <a:spLocks noChangeShapeType="1"/>
          </p:cNvSpPr>
          <p:nvPr/>
        </p:nvSpPr>
        <p:spPr bwMode="auto">
          <a:xfrm flipV="1">
            <a:off x="3810000" y="3505200"/>
            <a:ext cx="304800" cy="990600"/>
          </a:xfrm>
          <a:prstGeom prst="line">
            <a:avLst/>
          </a:prstGeom>
          <a:noFill/>
          <a:ln w="9525">
            <a:solidFill>
              <a:schemeClr val="tx1"/>
            </a:solidFill>
            <a:round/>
            <a:headEnd/>
            <a:tailEnd type="triangle" w="med" len="med"/>
          </a:ln>
          <a:effectLst/>
        </p:spPr>
        <p:txBody>
          <a:bodyPr/>
          <a:lstStyle/>
          <a:p>
            <a:endParaRPr lang="en-US" sz="2000"/>
          </a:p>
        </p:txBody>
      </p:sp>
      <p:sp>
        <p:nvSpPr>
          <p:cNvPr id="37932" name="Line 44"/>
          <p:cNvSpPr>
            <a:spLocks noChangeShapeType="1"/>
          </p:cNvSpPr>
          <p:nvPr/>
        </p:nvSpPr>
        <p:spPr bwMode="auto">
          <a:xfrm>
            <a:off x="3886200" y="2286000"/>
            <a:ext cx="228600" cy="609600"/>
          </a:xfrm>
          <a:prstGeom prst="line">
            <a:avLst/>
          </a:prstGeom>
          <a:noFill/>
          <a:ln w="9525">
            <a:solidFill>
              <a:schemeClr val="tx1"/>
            </a:solidFill>
            <a:round/>
            <a:headEnd/>
            <a:tailEnd type="triangle" w="med" len="med"/>
          </a:ln>
          <a:effectLst/>
        </p:spPr>
        <p:txBody>
          <a:bodyPr/>
          <a:lstStyle/>
          <a:p>
            <a:endParaRPr lang="en-US" sz="2000"/>
          </a:p>
        </p:txBody>
      </p:sp>
      <p:sp>
        <p:nvSpPr>
          <p:cNvPr id="37939" name="Line 51"/>
          <p:cNvSpPr>
            <a:spLocks noChangeShapeType="1"/>
          </p:cNvSpPr>
          <p:nvPr/>
        </p:nvSpPr>
        <p:spPr bwMode="auto">
          <a:xfrm>
            <a:off x="2514600" y="762000"/>
            <a:ext cx="5029200" cy="0"/>
          </a:xfrm>
          <a:prstGeom prst="line">
            <a:avLst/>
          </a:prstGeom>
          <a:noFill/>
          <a:ln w="9525">
            <a:solidFill>
              <a:schemeClr val="tx1"/>
            </a:solidFill>
            <a:round/>
            <a:headEnd/>
            <a:tailEnd/>
          </a:ln>
          <a:effectLst/>
        </p:spPr>
        <p:txBody>
          <a:bodyPr/>
          <a:lstStyle/>
          <a:p>
            <a:endParaRPr lang="en-US" sz="2000"/>
          </a:p>
        </p:txBody>
      </p:sp>
      <p:sp>
        <p:nvSpPr>
          <p:cNvPr id="37940" name="Line 52"/>
          <p:cNvSpPr>
            <a:spLocks noChangeShapeType="1"/>
          </p:cNvSpPr>
          <p:nvPr/>
        </p:nvSpPr>
        <p:spPr bwMode="auto">
          <a:xfrm>
            <a:off x="7543800" y="762000"/>
            <a:ext cx="0" cy="457200"/>
          </a:xfrm>
          <a:prstGeom prst="line">
            <a:avLst/>
          </a:prstGeom>
          <a:noFill/>
          <a:ln w="9525">
            <a:solidFill>
              <a:schemeClr val="tx1"/>
            </a:solidFill>
            <a:round/>
            <a:headEnd/>
            <a:tailEnd/>
          </a:ln>
          <a:effectLst/>
        </p:spPr>
        <p:txBody>
          <a:bodyPr/>
          <a:lstStyle/>
          <a:p>
            <a:endParaRPr lang="en-US" sz="2000"/>
          </a:p>
        </p:txBody>
      </p:sp>
      <p:sp>
        <p:nvSpPr>
          <p:cNvPr id="37941" name="Line 53"/>
          <p:cNvSpPr>
            <a:spLocks noChangeShapeType="1"/>
          </p:cNvSpPr>
          <p:nvPr/>
        </p:nvSpPr>
        <p:spPr bwMode="auto">
          <a:xfrm>
            <a:off x="2514600" y="7620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44" name="Line 56"/>
          <p:cNvSpPr>
            <a:spLocks noChangeShapeType="1"/>
          </p:cNvSpPr>
          <p:nvPr/>
        </p:nvSpPr>
        <p:spPr bwMode="auto">
          <a:xfrm>
            <a:off x="2438400" y="3276600"/>
            <a:ext cx="0" cy="304800"/>
          </a:xfrm>
          <a:prstGeom prst="line">
            <a:avLst/>
          </a:prstGeom>
          <a:noFill/>
          <a:ln w="9525">
            <a:solidFill>
              <a:schemeClr val="tx1"/>
            </a:solidFill>
            <a:round/>
            <a:headEnd type="triangle" w="med" len="med"/>
            <a:tailEnd type="triangle" w="med" len="med"/>
          </a:ln>
          <a:effectLst/>
        </p:spPr>
        <p:txBody>
          <a:bodyPr/>
          <a:lstStyle/>
          <a:p>
            <a:endParaRPr lang="en-US" sz="2000"/>
          </a:p>
        </p:txBody>
      </p:sp>
      <p:sp>
        <p:nvSpPr>
          <p:cNvPr id="37949" name="Line 61"/>
          <p:cNvSpPr>
            <a:spLocks noChangeShapeType="1"/>
          </p:cNvSpPr>
          <p:nvPr/>
        </p:nvSpPr>
        <p:spPr bwMode="auto">
          <a:xfrm flipH="1">
            <a:off x="3810000" y="5943600"/>
            <a:ext cx="2133600" cy="0"/>
          </a:xfrm>
          <a:prstGeom prst="line">
            <a:avLst/>
          </a:prstGeom>
          <a:noFill/>
          <a:ln w="9525">
            <a:solidFill>
              <a:schemeClr val="tx1"/>
            </a:solidFill>
            <a:round/>
            <a:headEnd/>
            <a:tailEnd type="triangle" w="med" len="med"/>
          </a:ln>
          <a:effectLst/>
        </p:spPr>
        <p:txBody>
          <a:bodyPr/>
          <a:lstStyle/>
          <a:p>
            <a:endParaRPr lang="en-US" sz="20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p:cTn id="7" dur="1000" fill="hold"/>
                                        <p:tgtEl>
                                          <p:spTgt spid="37892"/>
                                        </p:tgtEl>
                                        <p:attrNameLst>
                                          <p:attrName>ppt_x</p:attrName>
                                        </p:attrNameLst>
                                      </p:cBhvr>
                                      <p:tavLst>
                                        <p:tav tm="0">
                                          <p:val>
                                            <p:strVal val="#ppt_x-.2"/>
                                          </p:val>
                                        </p:tav>
                                        <p:tav tm="100000">
                                          <p:val>
                                            <p:strVal val="#ppt_x"/>
                                          </p:val>
                                        </p:tav>
                                      </p:tavLst>
                                    </p:anim>
                                    <p:anim calcmode="lin" valueType="num">
                                      <p:cBhvr>
                                        <p:cTn id="8" dur="1000" fill="hold"/>
                                        <p:tgtEl>
                                          <p:spTgt spid="378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249</TotalTime>
  <Words>634</Words>
  <Application>Microsoft Office PowerPoint</Application>
  <PresentationFormat>On-screen Show (4:3)</PresentationFormat>
  <Paragraphs>105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Clarity</vt:lpstr>
      <vt:lpstr>Consumer Behaviour</vt:lpstr>
      <vt:lpstr>What is Consumer Behaviour?</vt:lpstr>
      <vt:lpstr> This study draws on concepts from various other disciplines</vt:lpstr>
      <vt:lpstr>Need to study ?</vt:lpstr>
      <vt:lpstr>Perspectives</vt:lpstr>
      <vt:lpstr>Why is this Important?</vt:lpstr>
      <vt:lpstr>“MEET THE NEW CONSUMER and smile when you do  because she is your boss. It may not be the person you thought you knew. Instead of choosing from what you have to offer, she tells you what she wants. You figure it out how to give it to her.”  - Fortune Editor</vt:lpstr>
      <vt:lpstr>A new product must satisfy consumer needs, not the needs and expectations of management. </vt:lpstr>
      <vt:lpstr>Consumer sovereignty presents a formidable challenge but skilful marketing can affect both motivation and behaviour if the product or service offered is designed to meet consumer needs and expectations</vt:lpstr>
      <vt:lpstr> Dominant forces shaping Consumer Research</vt:lpstr>
      <vt:lpstr>Environmental Factors that affect The Marketing Challenge</vt:lpstr>
      <vt:lpstr>Motivational Research</vt:lpstr>
      <vt:lpstr>The advice to footwear salesmen should be ‘Don’t sell shoes – sell lovely feet’</vt:lpstr>
      <vt:lpstr>All managers must become astute analysts of Consumer motivation and Behaviour</vt:lpstr>
      <vt:lpstr>Enhancing Consumer Value</vt:lpstr>
      <vt:lpstr>Individualised Marketing</vt:lpstr>
      <vt:lpstr>Variables Involved In understanding Consumer Behaviour</vt:lpstr>
      <vt:lpstr>CB influences Govt. Decision making</vt:lpstr>
      <vt:lpstr>Overall Model of Consumer Behaviour</vt:lpstr>
    </vt:vector>
  </TitlesOfParts>
  <Company>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dc:title>
  <dc:creator>XIMB</dc:creator>
  <cp:lastModifiedBy>MNT</cp:lastModifiedBy>
  <cp:revision>29</cp:revision>
  <dcterms:created xsi:type="dcterms:W3CDTF">2004-02-27T10:53:19Z</dcterms:created>
  <dcterms:modified xsi:type="dcterms:W3CDTF">2014-06-20T06:05:27Z</dcterms:modified>
</cp:coreProperties>
</file>