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handoutMasterIdLst>
    <p:handoutMasterId r:id="rId22"/>
  </p:handoutMasterIdLst>
  <p:sldIdLst>
    <p:sldId id="272" r:id="rId2"/>
    <p:sldId id="286" r:id="rId3"/>
    <p:sldId id="287" r:id="rId4"/>
    <p:sldId id="275" r:id="rId5"/>
    <p:sldId id="288" r:id="rId6"/>
    <p:sldId id="277" r:id="rId7"/>
    <p:sldId id="278" r:id="rId8"/>
    <p:sldId id="265" r:id="rId9"/>
    <p:sldId id="279" r:id="rId10"/>
    <p:sldId id="281" r:id="rId11"/>
    <p:sldId id="282" r:id="rId12"/>
    <p:sldId id="266" r:id="rId13"/>
    <p:sldId id="267" r:id="rId14"/>
    <p:sldId id="289" r:id="rId15"/>
    <p:sldId id="268" r:id="rId16"/>
    <p:sldId id="283" r:id="rId17"/>
    <p:sldId id="285" r:id="rId18"/>
    <p:sldId id="269" r:id="rId19"/>
    <p:sldId id="271" r:id="rId20"/>
    <p:sldId id="270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aximized">
    <p:restoredLeft sz="32787"/>
    <p:restoredTop sz="90941" autoAdjust="0"/>
  </p:normalViewPr>
  <p:slideViewPr>
    <p:cSldViewPr>
      <p:cViewPr varScale="1">
        <p:scale>
          <a:sx n="56" d="100"/>
          <a:sy n="56" d="100"/>
        </p:scale>
        <p:origin x="-150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9DDDBE-6C80-4E7C-8489-4D97EB09D0D0}" type="doc">
      <dgm:prSet loTypeId="urn:microsoft.com/office/officeart/2005/8/layout/vList2" loCatId="list" qsTypeId="urn:microsoft.com/office/officeart/2005/8/quickstyle/3d2" qsCatId="3D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0BB39ECD-E42F-4A0C-9A0B-EDBE769879F9}">
      <dgm:prSet/>
      <dgm:spPr/>
      <dgm:t>
        <a:bodyPr/>
        <a:lstStyle/>
        <a:p>
          <a:pPr rtl="0"/>
          <a:r>
            <a:rPr lang="en-US" dirty="0" smtClean="0">
              <a:latin typeface="Bell MT" panose="02020503060305020303" pitchFamily="18" charset="0"/>
            </a:rPr>
            <a:t>Affluence</a:t>
          </a:r>
          <a:endParaRPr lang="en-US" dirty="0">
            <a:latin typeface="Bell MT" panose="02020503060305020303" pitchFamily="18" charset="0"/>
          </a:endParaRPr>
        </a:p>
      </dgm:t>
    </dgm:pt>
    <dgm:pt modelId="{41DAA894-255C-4F4E-9673-2C333E4BA2F9}" type="parTrans" cxnId="{F2EBAF30-F4EB-4620-A287-94C9C23E7E31}">
      <dgm:prSet/>
      <dgm:spPr/>
      <dgm:t>
        <a:bodyPr/>
        <a:lstStyle/>
        <a:p>
          <a:endParaRPr lang="en-US"/>
        </a:p>
      </dgm:t>
    </dgm:pt>
    <dgm:pt modelId="{F6B87203-C84B-457A-B061-75FD45B35BF6}" type="sibTrans" cxnId="{F2EBAF30-F4EB-4620-A287-94C9C23E7E31}">
      <dgm:prSet/>
      <dgm:spPr/>
      <dgm:t>
        <a:bodyPr/>
        <a:lstStyle/>
        <a:p>
          <a:endParaRPr lang="en-US"/>
        </a:p>
      </dgm:t>
    </dgm:pt>
    <dgm:pt modelId="{725863AA-52A6-4E2D-B4A6-E5C5299A0759}">
      <dgm:prSet/>
      <dgm:spPr/>
      <dgm:t>
        <a:bodyPr/>
        <a:lstStyle/>
        <a:p>
          <a:pPr rtl="0"/>
          <a:r>
            <a:rPr lang="en-US" dirty="0" smtClean="0">
              <a:latin typeface="Bell MT" panose="02020503060305020303" pitchFamily="18" charset="0"/>
            </a:rPr>
            <a:t>Sophisticated consumer measurement and databases</a:t>
          </a:r>
          <a:endParaRPr lang="en-US" dirty="0">
            <a:latin typeface="Bell MT" panose="02020503060305020303" pitchFamily="18" charset="0"/>
          </a:endParaRPr>
        </a:p>
      </dgm:t>
    </dgm:pt>
    <dgm:pt modelId="{0EEFC98E-6F40-4C64-8FD9-23A68C70355B}" type="parTrans" cxnId="{B9299C73-CDAD-407C-9F2A-64F3367D65B9}">
      <dgm:prSet/>
      <dgm:spPr/>
      <dgm:t>
        <a:bodyPr/>
        <a:lstStyle/>
        <a:p>
          <a:endParaRPr lang="en-US"/>
        </a:p>
      </dgm:t>
    </dgm:pt>
    <dgm:pt modelId="{6AD1E517-4589-4D39-945A-ECE569B43109}" type="sibTrans" cxnId="{B9299C73-CDAD-407C-9F2A-64F3367D65B9}">
      <dgm:prSet/>
      <dgm:spPr/>
      <dgm:t>
        <a:bodyPr/>
        <a:lstStyle/>
        <a:p>
          <a:endParaRPr lang="en-US"/>
        </a:p>
      </dgm:t>
    </dgm:pt>
    <dgm:pt modelId="{53486556-0B7B-491A-B8D5-2D78F5ADA7F5}">
      <dgm:prSet/>
      <dgm:spPr/>
      <dgm:t>
        <a:bodyPr/>
        <a:lstStyle/>
        <a:p>
          <a:pPr rtl="0"/>
          <a:r>
            <a:rPr lang="en-US" dirty="0" smtClean="0">
              <a:latin typeface="Bell MT" panose="02020503060305020303" pitchFamily="18" charset="0"/>
            </a:rPr>
            <a:t>Custom manufacturing</a:t>
          </a:r>
          <a:endParaRPr lang="en-US" dirty="0">
            <a:latin typeface="Bell MT" panose="02020503060305020303" pitchFamily="18" charset="0"/>
          </a:endParaRPr>
        </a:p>
      </dgm:t>
    </dgm:pt>
    <dgm:pt modelId="{6A8EFEA2-FEB3-4504-AB0A-B292693AAD32}" type="parTrans" cxnId="{AA5155CE-C367-4F09-A74C-14B6C5D480CE}">
      <dgm:prSet/>
      <dgm:spPr/>
      <dgm:t>
        <a:bodyPr/>
        <a:lstStyle/>
        <a:p>
          <a:endParaRPr lang="en-US"/>
        </a:p>
      </dgm:t>
    </dgm:pt>
    <dgm:pt modelId="{538FF586-A3C4-41C8-B1DF-5EDA197047DD}" type="sibTrans" cxnId="{AA5155CE-C367-4F09-A74C-14B6C5D480CE}">
      <dgm:prSet/>
      <dgm:spPr/>
      <dgm:t>
        <a:bodyPr/>
        <a:lstStyle/>
        <a:p>
          <a:endParaRPr lang="en-US"/>
        </a:p>
      </dgm:t>
    </dgm:pt>
    <dgm:pt modelId="{BC39DB3D-B693-473E-8329-40422E2AD128}">
      <dgm:prSet/>
      <dgm:spPr/>
      <dgm:t>
        <a:bodyPr/>
        <a:lstStyle/>
        <a:p>
          <a:pPr rtl="0"/>
          <a:r>
            <a:rPr lang="en-US" dirty="0" smtClean="0">
              <a:latin typeface="Bell MT" panose="02020503060305020303" pitchFamily="18" charset="0"/>
            </a:rPr>
            <a:t>New forms of distribution</a:t>
          </a:r>
          <a:endParaRPr lang="en-US" dirty="0">
            <a:latin typeface="Bell MT" panose="02020503060305020303" pitchFamily="18" charset="0"/>
          </a:endParaRPr>
        </a:p>
      </dgm:t>
    </dgm:pt>
    <dgm:pt modelId="{A54CC2D9-8B78-456F-8FB3-5EC23573935C}" type="parTrans" cxnId="{FDFCB081-6E1A-49A5-BD19-E9A3DE2E54C6}">
      <dgm:prSet/>
      <dgm:spPr/>
      <dgm:t>
        <a:bodyPr/>
        <a:lstStyle/>
        <a:p>
          <a:endParaRPr lang="en-US"/>
        </a:p>
      </dgm:t>
    </dgm:pt>
    <dgm:pt modelId="{B8243821-690B-4935-9980-6FDA940F2A0F}" type="sibTrans" cxnId="{FDFCB081-6E1A-49A5-BD19-E9A3DE2E54C6}">
      <dgm:prSet/>
      <dgm:spPr/>
      <dgm:t>
        <a:bodyPr/>
        <a:lstStyle/>
        <a:p>
          <a:endParaRPr lang="en-US"/>
        </a:p>
      </dgm:t>
    </dgm:pt>
    <dgm:pt modelId="{E62C6BD4-0D1F-435B-8568-DE6E0FB65577}" type="pres">
      <dgm:prSet presAssocID="{8D9DDDBE-6C80-4E7C-8489-4D97EB09D0D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8CCF232-A258-48E2-92B1-37D6D0B66DF1}" type="pres">
      <dgm:prSet presAssocID="{0BB39ECD-E42F-4A0C-9A0B-EDBE769879F9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4DF75F-B5B0-4EB4-8D40-7219081F2ABF}" type="pres">
      <dgm:prSet presAssocID="{F6B87203-C84B-457A-B061-75FD45B35BF6}" presName="spacer" presStyleCnt="0"/>
      <dgm:spPr/>
    </dgm:pt>
    <dgm:pt modelId="{4E333CD8-F37F-468A-90F6-E3C6F059B9FF}" type="pres">
      <dgm:prSet presAssocID="{725863AA-52A6-4E2D-B4A6-E5C5299A0759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15B949-D342-4B6F-ABD7-B55A1FCF91FA}" type="pres">
      <dgm:prSet presAssocID="{6AD1E517-4589-4D39-945A-ECE569B43109}" presName="spacer" presStyleCnt="0"/>
      <dgm:spPr/>
    </dgm:pt>
    <dgm:pt modelId="{D1F2E760-8318-4A45-B0CC-007D541CFB86}" type="pres">
      <dgm:prSet presAssocID="{53486556-0B7B-491A-B8D5-2D78F5ADA7F5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5FFE0B-1046-419C-A9C8-3A1B876EB877}" type="pres">
      <dgm:prSet presAssocID="{538FF586-A3C4-41C8-B1DF-5EDA197047DD}" presName="spacer" presStyleCnt="0"/>
      <dgm:spPr/>
    </dgm:pt>
    <dgm:pt modelId="{05E22AA1-83F4-4D4D-B0C5-BE9FBE29E95B}" type="pres">
      <dgm:prSet presAssocID="{BC39DB3D-B693-473E-8329-40422E2AD128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9299C73-CDAD-407C-9F2A-64F3367D65B9}" srcId="{8D9DDDBE-6C80-4E7C-8489-4D97EB09D0D0}" destId="{725863AA-52A6-4E2D-B4A6-E5C5299A0759}" srcOrd="1" destOrd="0" parTransId="{0EEFC98E-6F40-4C64-8FD9-23A68C70355B}" sibTransId="{6AD1E517-4589-4D39-945A-ECE569B43109}"/>
    <dgm:cxn modelId="{7502F51B-BCE4-4696-AF0C-8F7FEA2DFCE9}" type="presOf" srcId="{53486556-0B7B-491A-B8D5-2D78F5ADA7F5}" destId="{D1F2E760-8318-4A45-B0CC-007D541CFB86}" srcOrd="0" destOrd="0" presId="urn:microsoft.com/office/officeart/2005/8/layout/vList2"/>
    <dgm:cxn modelId="{50A8DF8C-BF63-48FA-BAF3-23549B2357E6}" type="presOf" srcId="{8D9DDDBE-6C80-4E7C-8489-4D97EB09D0D0}" destId="{E62C6BD4-0D1F-435B-8568-DE6E0FB65577}" srcOrd="0" destOrd="0" presId="urn:microsoft.com/office/officeart/2005/8/layout/vList2"/>
    <dgm:cxn modelId="{AA5155CE-C367-4F09-A74C-14B6C5D480CE}" srcId="{8D9DDDBE-6C80-4E7C-8489-4D97EB09D0D0}" destId="{53486556-0B7B-491A-B8D5-2D78F5ADA7F5}" srcOrd="2" destOrd="0" parTransId="{6A8EFEA2-FEB3-4504-AB0A-B292693AAD32}" sibTransId="{538FF586-A3C4-41C8-B1DF-5EDA197047DD}"/>
    <dgm:cxn modelId="{B14CA133-C89F-40AB-B8B1-79FECFF05C4A}" type="presOf" srcId="{0BB39ECD-E42F-4A0C-9A0B-EDBE769879F9}" destId="{48CCF232-A258-48E2-92B1-37D6D0B66DF1}" srcOrd="0" destOrd="0" presId="urn:microsoft.com/office/officeart/2005/8/layout/vList2"/>
    <dgm:cxn modelId="{A9ABE4AD-44C6-45B5-AAD6-05F793877257}" type="presOf" srcId="{BC39DB3D-B693-473E-8329-40422E2AD128}" destId="{05E22AA1-83F4-4D4D-B0C5-BE9FBE29E95B}" srcOrd="0" destOrd="0" presId="urn:microsoft.com/office/officeart/2005/8/layout/vList2"/>
    <dgm:cxn modelId="{403A1952-E130-4C35-8202-BEA395874805}" type="presOf" srcId="{725863AA-52A6-4E2D-B4A6-E5C5299A0759}" destId="{4E333CD8-F37F-468A-90F6-E3C6F059B9FF}" srcOrd="0" destOrd="0" presId="urn:microsoft.com/office/officeart/2005/8/layout/vList2"/>
    <dgm:cxn modelId="{FDFCB081-6E1A-49A5-BD19-E9A3DE2E54C6}" srcId="{8D9DDDBE-6C80-4E7C-8489-4D97EB09D0D0}" destId="{BC39DB3D-B693-473E-8329-40422E2AD128}" srcOrd="3" destOrd="0" parTransId="{A54CC2D9-8B78-456F-8FB3-5EC23573935C}" sibTransId="{B8243821-690B-4935-9980-6FDA940F2A0F}"/>
    <dgm:cxn modelId="{F2EBAF30-F4EB-4620-A287-94C9C23E7E31}" srcId="{8D9DDDBE-6C80-4E7C-8489-4D97EB09D0D0}" destId="{0BB39ECD-E42F-4A0C-9A0B-EDBE769879F9}" srcOrd="0" destOrd="0" parTransId="{41DAA894-255C-4F4E-9673-2C333E4BA2F9}" sibTransId="{F6B87203-C84B-457A-B061-75FD45B35BF6}"/>
    <dgm:cxn modelId="{F86DAF3B-F89F-4AD0-979E-FDB5E5B8E5AC}" type="presParOf" srcId="{E62C6BD4-0D1F-435B-8568-DE6E0FB65577}" destId="{48CCF232-A258-48E2-92B1-37D6D0B66DF1}" srcOrd="0" destOrd="0" presId="urn:microsoft.com/office/officeart/2005/8/layout/vList2"/>
    <dgm:cxn modelId="{9107C0CE-1291-48DB-AA90-6D87E53F025D}" type="presParOf" srcId="{E62C6BD4-0D1F-435B-8568-DE6E0FB65577}" destId="{DB4DF75F-B5B0-4EB4-8D40-7219081F2ABF}" srcOrd="1" destOrd="0" presId="urn:microsoft.com/office/officeart/2005/8/layout/vList2"/>
    <dgm:cxn modelId="{DFC18FD7-DA92-4622-A4C0-8F191DD91DB1}" type="presParOf" srcId="{E62C6BD4-0D1F-435B-8568-DE6E0FB65577}" destId="{4E333CD8-F37F-468A-90F6-E3C6F059B9FF}" srcOrd="2" destOrd="0" presId="urn:microsoft.com/office/officeart/2005/8/layout/vList2"/>
    <dgm:cxn modelId="{11EBE9F5-A963-48F3-8215-683003B7E319}" type="presParOf" srcId="{E62C6BD4-0D1F-435B-8568-DE6E0FB65577}" destId="{D115B949-D342-4B6F-ABD7-B55A1FCF91FA}" srcOrd="3" destOrd="0" presId="urn:microsoft.com/office/officeart/2005/8/layout/vList2"/>
    <dgm:cxn modelId="{40B6E6EA-6E7E-4CFA-82A4-E217D18DF615}" type="presParOf" srcId="{E62C6BD4-0D1F-435B-8568-DE6E0FB65577}" destId="{D1F2E760-8318-4A45-B0CC-007D541CFB86}" srcOrd="4" destOrd="0" presId="urn:microsoft.com/office/officeart/2005/8/layout/vList2"/>
    <dgm:cxn modelId="{3FF5BE91-AAC2-42BB-8882-86D9C19BEAF6}" type="presParOf" srcId="{E62C6BD4-0D1F-435B-8568-DE6E0FB65577}" destId="{5C5FFE0B-1046-419C-A9C8-3A1B876EB877}" srcOrd="5" destOrd="0" presId="urn:microsoft.com/office/officeart/2005/8/layout/vList2"/>
    <dgm:cxn modelId="{05DAC983-1E63-417C-A79F-34A109830AFA}" type="presParOf" srcId="{E62C6BD4-0D1F-435B-8568-DE6E0FB65577}" destId="{05E22AA1-83F4-4D4D-B0C5-BE9FBE29E95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F5A44C7-62F6-4A34-BD26-F01C81969210}" type="doc">
      <dgm:prSet loTypeId="urn:microsoft.com/office/officeart/2005/8/layout/hList7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9D03BCE7-655D-4FB8-80FC-892FCDE94763}">
      <dgm:prSet/>
      <dgm:spPr/>
      <dgm:t>
        <a:bodyPr/>
        <a:lstStyle/>
        <a:p>
          <a:pPr rtl="0"/>
          <a:r>
            <a:rPr lang="en-US" b="1" dirty="0" smtClean="0">
              <a:latin typeface="Bell MT" panose="02020503060305020303" pitchFamily="18" charset="0"/>
            </a:rPr>
            <a:t>Measurability</a:t>
          </a:r>
          <a:endParaRPr lang="en-US" b="1" dirty="0">
            <a:latin typeface="Bell MT" panose="02020503060305020303" pitchFamily="18" charset="0"/>
          </a:endParaRPr>
        </a:p>
      </dgm:t>
    </dgm:pt>
    <dgm:pt modelId="{DEF2425F-2F85-4DDD-B569-9E4686A6DB7B}" type="parTrans" cxnId="{805C0A0C-1E59-4993-B96E-DDB0EDC5A8CF}">
      <dgm:prSet/>
      <dgm:spPr/>
      <dgm:t>
        <a:bodyPr/>
        <a:lstStyle/>
        <a:p>
          <a:endParaRPr lang="en-US"/>
        </a:p>
      </dgm:t>
    </dgm:pt>
    <dgm:pt modelId="{09AF0892-9911-468B-BA0D-4F06AF1FB738}" type="sibTrans" cxnId="{805C0A0C-1E59-4993-B96E-DDB0EDC5A8CF}">
      <dgm:prSet/>
      <dgm:spPr/>
      <dgm:t>
        <a:bodyPr/>
        <a:lstStyle/>
        <a:p>
          <a:endParaRPr lang="en-US"/>
        </a:p>
      </dgm:t>
    </dgm:pt>
    <dgm:pt modelId="{676674DA-BFA2-4D16-9E40-FE28AE96667E}">
      <dgm:prSet/>
      <dgm:spPr/>
      <dgm:t>
        <a:bodyPr/>
        <a:lstStyle/>
        <a:p>
          <a:pPr rtl="0"/>
          <a:r>
            <a:rPr lang="en-US" b="1" dirty="0" err="1" smtClean="0">
              <a:latin typeface="Bell MT" panose="02020503060305020303" pitchFamily="18" charset="0"/>
            </a:rPr>
            <a:t>Accesibility</a:t>
          </a:r>
          <a:endParaRPr lang="en-US" b="1" dirty="0">
            <a:latin typeface="Bell MT" panose="02020503060305020303" pitchFamily="18" charset="0"/>
          </a:endParaRPr>
        </a:p>
      </dgm:t>
    </dgm:pt>
    <dgm:pt modelId="{AB505D2A-D91A-4D42-B3DB-695BC70C4E51}" type="parTrans" cxnId="{C54AAAF7-EE70-48E1-9718-686A0A4D679E}">
      <dgm:prSet/>
      <dgm:spPr/>
      <dgm:t>
        <a:bodyPr/>
        <a:lstStyle/>
        <a:p>
          <a:endParaRPr lang="en-US"/>
        </a:p>
      </dgm:t>
    </dgm:pt>
    <dgm:pt modelId="{24775C9E-5B87-4B58-8D45-B6D27F8095C4}" type="sibTrans" cxnId="{C54AAAF7-EE70-48E1-9718-686A0A4D679E}">
      <dgm:prSet/>
      <dgm:spPr/>
      <dgm:t>
        <a:bodyPr/>
        <a:lstStyle/>
        <a:p>
          <a:endParaRPr lang="en-US"/>
        </a:p>
      </dgm:t>
    </dgm:pt>
    <dgm:pt modelId="{217FAC39-6614-44F9-B92E-F60BA56C67FC}">
      <dgm:prSet/>
      <dgm:spPr/>
      <dgm:t>
        <a:bodyPr/>
        <a:lstStyle/>
        <a:p>
          <a:pPr rtl="0"/>
          <a:r>
            <a:rPr lang="en-US" b="1" dirty="0" smtClean="0">
              <a:latin typeface="Bell MT" panose="02020503060305020303" pitchFamily="18" charset="0"/>
            </a:rPr>
            <a:t>Substantiality</a:t>
          </a:r>
          <a:endParaRPr lang="en-US" b="1" dirty="0">
            <a:latin typeface="Bell MT" panose="02020503060305020303" pitchFamily="18" charset="0"/>
          </a:endParaRPr>
        </a:p>
      </dgm:t>
    </dgm:pt>
    <dgm:pt modelId="{485E4074-057D-4B70-96DD-E504BD57AD33}" type="parTrans" cxnId="{E82EA6A7-EF01-45D9-8342-4B19DF58C75D}">
      <dgm:prSet/>
      <dgm:spPr/>
      <dgm:t>
        <a:bodyPr/>
        <a:lstStyle/>
        <a:p>
          <a:endParaRPr lang="en-US"/>
        </a:p>
      </dgm:t>
    </dgm:pt>
    <dgm:pt modelId="{B2A92C36-F5DB-4CDA-9A0D-683C31FBC7B7}" type="sibTrans" cxnId="{E82EA6A7-EF01-45D9-8342-4B19DF58C75D}">
      <dgm:prSet/>
      <dgm:spPr/>
      <dgm:t>
        <a:bodyPr/>
        <a:lstStyle/>
        <a:p>
          <a:endParaRPr lang="en-US"/>
        </a:p>
      </dgm:t>
    </dgm:pt>
    <dgm:pt modelId="{75E26D7D-372D-48F9-A067-EA21514B89F1}">
      <dgm:prSet/>
      <dgm:spPr/>
      <dgm:t>
        <a:bodyPr/>
        <a:lstStyle/>
        <a:p>
          <a:pPr rtl="0"/>
          <a:r>
            <a:rPr lang="en-US" b="1" dirty="0" smtClean="0">
              <a:latin typeface="Bell MT" panose="02020503060305020303" pitchFamily="18" charset="0"/>
            </a:rPr>
            <a:t>Congruity</a:t>
          </a:r>
          <a:endParaRPr lang="en-US" b="1" dirty="0">
            <a:latin typeface="Bell MT" panose="02020503060305020303" pitchFamily="18" charset="0"/>
          </a:endParaRPr>
        </a:p>
      </dgm:t>
    </dgm:pt>
    <dgm:pt modelId="{178B4BBC-AB17-4E32-B478-C7DB313708CC}" type="parTrans" cxnId="{8F55D2DC-5B6C-4B89-869E-25A1B24AE8AC}">
      <dgm:prSet/>
      <dgm:spPr/>
      <dgm:t>
        <a:bodyPr/>
        <a:lstStyle/>
        <a:p>
          <a:endParaRPr lang="en-US"/>
        </a:p>
      </dgm:t>
    </dgm:pt>
    <dgm:pt modelId="{8D8133F2-A09D-467F-B84F-46DF47628C3D}" type="sibTrans" cxnId="{8F55D2DC-5B6C-4B89-869E-25A1B24AE8AC}">
      <dgm:prSet/>
      <dgm:spPr/>
      <dgm:t>
        <a:bodyPr/>
        <a:lstStyle/>
        <a:p>
          <a:endParaRPr lang="en-US"/>
        </a:p>
      </dgm:t>
    </dgm:pt>
    <dgm:pt modelId="{854103C7-4B31-46E3-B947-2C31EFE56023}" type="pres">
      <dgm:prSet presAssocID="{3F5A44C7-62F6-4A34-BD26-F01C8196921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DC0B5EB-10BB-413C-BC1C-9204D6C8B5F5}" type="pres">
      <dgm:prSet presAssocID="{3F5A44C7-62F6-4A34-BD26-F01C81969210}" presName="fgShape" presStyleLbl="fgShp" presStyleIdx="0" presStyleCnt="1"/>
      <dgm:spPr/>
    </dgm:pt>
    <dgm:pt modelId="{26283644-9408-4556-BE4F-F79F4F455B6D}" type="pres">
      <dgm:prSet presAssocID="{3F5A44C7-62F6-4A34-BD26-F01C81969210}" presName="linComp" presStyleCnt="0"/>
      <dgm:spPr/>
    </dgm:pt>
    <dgm:pt modelId="{AFE2004B-DD60-4754-93ED-0C8AAD2E2E29}" type="pres">
      <dgm:prSet presAssocID="{9D03BCE7-655D-4FB8-80FC-892FCDE94763}" presName="compNode" presStyleCnt="0"/>
      <dgm:spPr/>
    </dgm:pt>
    <dgm:pt modelId="{0E3135E3-B39A-411C-AA1F-347E29994ACE}" type="pres">
      <dgm:prSet presAssocID="{9D03BCE7-655D-4FB8-80FC-892FCDE94763}" presName="bkgdShape" presStyleLbl="node1" presStyleIdx="0" presStyleCnt="4"/>
      <dgm:spPr/>
      <dgm:t>
        <a:bodyPr/>
        <a:lstStyle/>
        <a:p>
          <a:endParaRPr lang="en-US"/>
        </a:p>
      </dgm:t>
    </dgm:pt>
    <dgm:pt modelId="{590F0070-654D-45D5-A095-1F672CC8F609}" type="pres">
      <dgm:prSet presAssocID="{9D03BCE7-655D-4FB8-80FC-892FCDE94763}" presName="nodeTx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1BE093-BC20-419A-8F02-544B44D40221}" type="pres">
      <dgm:prSet presAssocID="{9D03BCE7-655D-4FB8-80FC-892FCDE94763}" presName="invisiNode" presStyleLbl="node1" presStyleIdx="0" presStyleCnt="4"/>
      <dgm:spPr/>
    </dgm:pt>
    <dgm:pt modelId="{9FCD59CE-62C1-440F-B5E9-C7D22EEEAC98}" type="pres">
      <dgm:prSet presAssocID="{9D03BCE7-655D-4FB8-80FC-892FCDE94763}" presName="imagNode" presStyleLbl="fgImgPlace1" presStyleIdx="0" presStyleCnt="4"/>
      <dgm:spPr/>
    </dgm:pt>
    <dgm:pt modelId="{47DF5541-7C73-4CC8-BD52-67C1A7F000B9}" type="pres">
      <dgm:prSet presAssocID="{09AF0892-9911-468B-BA0D-4F06AF1FB738}" presName="sibTrans" presStyleLbl="sibTrans2D1" presStyleIdx="0" presStyleCnt="0"/>
      <dgm:spPr/>
      <dgm:t>
        <a:bodyPr/>
        <a:lstStyle/>
        <a:p>
          <a:endParaRPr lang="en-US"/>
        </a:p>
      </dgm:t>
    </dgm:pt>
    <dgm:pt modelId="{EC5AF3CE-442A-4F9D-9748-C4EFC997FE6C}" type="pres">
      <dgm:prSet presAssocID="{676674DA-BFA2-4D16-9E40-FE28AE96667E}" presName="compNode" presStyleCnt="0"/>
      <dgm:spPr/>
    </dgm:pt>
    <dgm:pt modelId="{B845DCE4-E4B1-444B-A6B1-4649A6040F2B}" type="pres">
      <dgm:prSet presAssocID="{676674DA-BFA2-4D16-9E40-FE28AE96667E}" presName="bkgdShape" presStyleLbl="node1" presStyleIdx="1" presStyleCnt="4"/>
      <dgm:spPr/>
      <dgm:t>
        <a:bodyPr/>
        <a:lstStyle/>
        <a:p>
          <a:endParaRPr lang="en-US"/>
        </a:p>
      </dgm:t>
    </dgm:pt>
    <dgm:pt modelId="{71F85A6F-0E4A-48A3-BE2A-13900E776DDB}" type="pres">
      <dgm:prSet presAssocID="{676674DA-BFA2-4D16-9E40-FE28AE96667E}" presName="nodeT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C7A5D-5F05-4FFB-BD82-D5D055AD8715}" type="pres">
      <dgm:prSet presAssocID="{676674DA-BFA2-4D16-9E40-FE28AE96667E}" presName="invisiNode" presStyleLbl="node1" presStyleIdx="1" presStyleCnt="4"/>
      <dgm:spPr/>
    </dgm:pt>
    <dgm:pt modelId="{B65AD1E6-1BE1-4D10-BD9C-5CF6B8E69A32}" type="pres">
      <dgm:prSet presAssocID="{676674DA-BFA2-4D16-9E40-FE28AE96667E}" presName="imagNode" presStyleLbl="fgImgPlace1" presStyleIdx="1" presStyleCnt="4"/>
      <dgm:spPr/>
    </dgm:pt>
    <dgm:pt modelId="{4FDFED4D-BC8F-4C78-A6DB-7ED14B0E580A}" type="pres">
      <dgm:prSet presAssocID="{24775C9E-5B87-4B58-8D45-B6D27F8095C4}" presName="sibTrans" presStyleLbl="sibTrans2D1" presStyleIdx="0" presStyleCnt="0"/>
      <dgm:spPr/>
      <dgm:t>
        <a:bodyPr/>
        <a:lstStyle/>
        <a:p>
          <a:endParaRPr lang="en-US"/>
        </a:p>
      </dgm:t>
    </dgm:pt>
    <dgm:pt modelId="{0C56784E-69A3-4E59-BE8D-684B02C7629A}" type="pres">
      <dgm:prSet presAssocID="{217FAC39-6614-44F9-B92E-F60BA56C67FC}" presName="compNode" presStyleCnt="0"/>
      <dgm:spPr/>
    </dgm:pt>
    <dgm:pt modelId="{2DFE9167-4552-4F3D-9A11-DC7FAFC13138}" type="pres">
      <dgm:prSet presAssocID="{217FAC39-6614-44F9-B92E-F60BA56C67FC}" presName="bkgdShape" presStyleLbl="node1" presStyleIdx="2" presStyleCnt="4"/>
      <dgm:spPr/>
      <dgm:t>
        <a:bodyPr/>
        <a:lstStyle/>
        <a:p>
          <a:endParaRPr lang="en-US"/>
        </a:p>
      </dgm:t>
    </dgm:pt>
    <dgm:pt modelId="{563FEA5B-170C-4F63-96EE-8C2F1A9B5F04}" type="pres">
      <dgm:prSet presAssocID="{217FAC39-6614-44F9-B92E-F60BA56C67FC}" presName="nodeT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B1C87F-1015-4534-A1E0-435E0D0A75CB}" type="pres">
      <dgm:prSet presAssocID="{217FAC39-6614-44F9-B92E-F60BA56C67FC}" presName="invisiNode" presStyleLbl="node1" presStyleIdx="2" presStyleCnt="4"/>
      <dgm:spPr/>
    </dgm:pt>
    <dgm:pt modelId="{6D1250AB-04BE-402A-8F5C-DC2808055F08}" type="pres">
      <dgm:prSet presAssocID="{217FAC39-6614-44F9-B92E-F60BA56C67FC}" presName="imagNode" presStyleLbl="fgImgPlace1" presStyleIdx="2" presStyleCnt="4"/>
      <dgm:spPr/>
    </dgm:pt>
    <dgm:pt modelId="{3BC3C69B-FEC0-4DD6-A2A0-B102EAD94C55}" type="pres">
      <dgm:prSet presAssocID="{B2A92C36-F5DB-4CDA-9A0D-683C31FBC7B7}" presName="sibTrans" presStyleLbl="sibTrans2D1" presStyleIdx="0" presStyleCnt="0"/>
      <dgm:spPr/>
      <dgm:t>
        <a:bodyPr/>
        <a:lstStyle/>
        <a:p>
          <a:endParaRPr lang="en-US"/>
        </a:p>
      </dgm:t>
    </dgm:pt>
    <dgm:pt modelId="{A0FA49F5-2984-4310-8A6F-D0D50EF340D4}" type="pres">
      <dgm:prSet presAssocID="{75E26D7D-372D-48F9-A067-EA21514B89F1}" presName="compNode" presStyleCnt="0"/>
      <dgm:spPr/>
    </dgm:pt>
    <dgm:pt modelId="{863250DF-0DEF-43A0-AAF4-83CF508CB53D}" type="pres">
      <dgm:prSet presAssocID="{75E26D7D-372D-48F9-A067-EA21514B89F1}" presName="bkgdShape" presStyleLbl="node1" presStyleIdx="3" presStyleCnt="4"/>
      <dgm:spPr/>
      <dgm:t>
        <a:bodyPr/>
        <a:lstStyle/>
        <a:p>
          <a:endParaRPr lang="en-US"/>
        </a:p>
      </dgm:t>
    </dgm:pt>
    <dgm:pt modelId="{4DFA5C0A-3FEE-4C93-B069-9EDF415743C5}" type="pres">
      <dgm:prSet presAssocID="{75E26D7D-372D-48F9-A067-EA21514B89F1}" presName="nodeT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81EC3E-34FD-4948-A0D5-9A17078E80A5}" type="pres">
      <dgm:prSet presAssocID="{75E26D7D-372D-48F9-A067-EA21514B89F1}" presName="invisiNode" presStyleLbl="node1" presStyleIdx="3" presStyleCnt="4"/>
      <dgm:spPr/>
    </dgm:pt>
    <dgm:pt modelId="{88FDA802-4D7C-4250-B495-9865A4E934C7}" type="pres">
      <dgm:prSet presAssocID="{75E26D7D-372D-48F9-A067-EA21514B89F1}" presName="imagNode" presStyleLbl="fgImgPlace1" presStyleIdx="3" presStyleCnt="4"/>
      <dgm:spPr/>
    </dgm:pt>
  </dgm:ptLst>
  <dgm:cxnLst>
    <dgm:cxn modelId="{E82EA6A7-EF01-45D9-8342-4B19DF58C75D}" srcId="{3F5A44C7-62F6-4A34-BD26-F01C81969210}" destId="{217FAC39-6614-44F9-B92E-F60BA56C67FC}" srcOrd="2" destOrd="0" parTransId="{485E4074-057D-4B70-96DD-E504BD57AD33}" sibTransId="{B2A92C36-F5DB-4CDA-9A0D-683C31FBC7B7}"/>
    <dgm:cxn modelId="{568DA393-3217-4D0F-947A-B782FA8F15C0}" type="presOf" srcId="{217FAC39-6614-44F9-B92E-F60BA56C67FC}" destId="{2DFE9167-4552-4F3D-9A11-DC7FAFC13138}" srcOrd="0" destOrd="0" presId="urn:microsoft.com/office/officeart/2005/8/layout/hList7"/>
    <dgm:cxn modelId="{499FB77B-55AB-42C0-9A73-3BF90032499E}" type="presOf" srcId="{3F5A44C7-62F6-4A34-BD26-F01C81969210}" destId="{854103C7-4B31-46E3-B947-2C31EFE56023}" srcOrd="0" destOrd="0" presId="urn:microsoft.com/office/officeart/2005/8/layout/hList7"/>
    <dgm:cxn modelId="{C54AAAF7-EE70-48E1-9718-686A0A4D679E}" srcId="{3F5A44C7-62F6-4A34-BD26-F01C81969210}" destId="{676674DA-BFA2-4D16-9E40-FE28AE96667E}" srcOrd="1" destOrd="0" parTransId="{AB505D2A-D91A-4D42-B3DB-695BC70C4E51}" sibTransId="{24775C9E-5B87-4B58-8D45-B6D27F8095C4}"/>
    <dgm:cxn modelId="{805C0A0C-1E59-4993-B96E-DDB0EDC5A8CF}" srcId="{3F5A44C7-62F6-4A34-BD26-F01C81969210}" destId="{9D03BCE7-655D-4FB8-80FC-892FCDE94763}" srcOrd="0" destOrd="0" parTransId="{DEF2425F-2F85-4DDD-B569-9E4686A6DB7B}" sibTransId="{09AF0892-9911-468B-BA0D-4F06AF1FB738}"/>
    <dgm:cxn modelId="{8F55D2DC-5B6C-4B89-869E-25A1B24AE8AC}" srcId="{3F5A44C7-62F6-4A34-BD26-F01C81969210}" destId="{75E26D7D-372D-48F9-A067-EA21514B89F1}" srcOrd="3" destOrd="0" parTransId="{178B4BBC-AB17-4E32-B478-C7DB313708CC}" sibTransId="{8D8133F2-A09D-467F-B84F-46DF47628C3D}"/>
    <dgm:cxn modelId="{DB03D24E-0104-4A59-891C-240F01984DC7}" type="presOf" srcId="{75E26D7D-372D-48F9-A067-EA21514B89F1}" destId="{863250DF-0DEF-43A0-AAF4-83CF508CB53D}" srcOrd="0" destOrd="0" presId="urn:microsoft.com/office/officeart/2005/8/layout/hList7"/>
    <dgm:cxn modelId="{D676C402-5357-46EB-BD82-959565013A0F}" type="presOf" srcId="{24775C9E-5B87-4B58-8D45-B6D27F8095C4}" destId="{4FDFED4D-BC8F-4C78-A6DB-7ED14B0E580A}" srcOrd="0" destOrd="0" presId="urn:microsoft.com/office/officeart/2005/8/layout/hList7"/>
    <dgm:cxn modelId="{4618F51C-36D4-407E-A1A8-F9B795A125F5}" type="presOf" srcId="{B2A92C36-F5DB-4CDA-9A0D-683C31FBC7B7}" destId="{3BC3C69B-FEC0-4DD6-A2A0-B102EAD94C55}" srcOrd="0" destOrd="0" presId="urn:microsoft.com/office/officeart/2005/8/layout/hList7"/>
    <dgm:cxn modelId="{8869D3F8-18A6-4363-BECD-589F6384BE0F}" type="presOf" srcId="{75E26D7D-372D-48F9-A067-EA21514B89F1}" destId="{4DFA5C0A-3FEE-4C93-B069-9EDF415743C5}" srcOrd="1" destOrd="0" presId="urn:microsoft.com/office/officeart/2005/8/layout/hList7"/>
    <dgm:cxn modelId="{D00374EE-7930-40FC-B352-7E54B90BF423}" type="presOf" srcId="{09AF0892-9911-468B-BA0D-4F06AF1FB738}" destId="{47DF5541-7C73-4CC8-BD52-67C1A7F000B9}" srcOrd="0" destOrd="0" presId="urn:microsoft.com/office/officeart/2005/8/layout/hList7"/>
    <dgm:cxn modelId="{BDB7CD44-8E27-419B-8593-2CC3A72B4882}" type="presOf" srcId="{9D03BCE7-655D-4FB8-80FC-892FCDE94763}" destId="{0E3135E3-B39A-411C-AA1F-347E29994ACE}" srcOrd="0" destOrd="0" presId="urn:microsoft.com/office/officeart/2005/8/layout/hList7"/>
    <dgm:cxn modelId="{85957616-730F-4E06-ADCC-E01941E04D7C}" type="presOf" srcId="{676674DA-BFA2-4D16-9E40-FE28AE96667E}" destId="{B845DCE4-E4B1-444B-A6B1-4649A6040F2B}" srcOrd="0" destOrd="0" presId="urn:microsoft.com/office/officeart/2005/8/layout/hList7"/>
    <dgm:cxn modelId="{C543FFBD-D578-4034-8C30-2C324A39784F}" type="presOf" srcId="{9D03BCE7-655D-4FB8-80FC-892FCDE94763}" destId="{590F0070-654D-45D5-A095-1F672CC8F609}" srcOrd="1" destOrd="0" presId="urn:microsoft.com/office/officeart/2005/8/layout/hList7"/>
    <dgm:cxn modelId="{5C4EE364-BB0A-48F0-AC49-C89E67CA7D7D}" type="presOf" srcId="{217FAC39-6614-44F9-B92E-F60BA56C67FC}" destId="{563FEA5B-170C-4F63-96EE-8C2F1A9B5F04}" srcOrd="1" destOrd="0" presId="urn:microsoft.com/office/officeart/2005/8/layout/hList7"/>
    <dgm:cxn modelId="{95C37CC5-5182-47A8-99C2-2C4BB0587CC6}" type="presOf" srcId="{676674DA-BFA2-4D16-9E40-FE28AE96667E}" destId="{71F85A6F-0E4A-48A3-BE2A-13900E776DDB}" srcOrd="1" destOrd="0" presId="urn:microsoft.com/office/officeart/2005/8/layout/hList7"/>
    <dgm:cxn modelId="{93A4E396-C7ED-4F03-AB2A-F3DF39FC8382}" type="presParOf" srcId="{854103C7-4B31-46E3-B947-2C31EFE56023}" destId="{9DC0B5EB-10BB-413C-BC1C-9204D6C8B5F5}" srcOrd="0" destOrd="0" presId="urn:microsoft.com/office/officeart/2005/8/layout/hList7"/>
    <dgm:cxn modelId="{1EDA3E0C-B8CB-4E03-9CCE-A3BBCE3E96A1}" type="presParOf" srcId="{854103C7-4B31-46E3-B947-2C31EFE56023}" destId="{26283644-9408-4556-BE4F-F79F4F455B6D}" srcOrd="1" destOrd="0" presId="urn:microsoft.com/office/officeart/2005/8/layout/hList7"/>
    <dgm:cxn modelId="{31AE9835-140B-4C6F-A0D3-7C92DAE5A7F9}" type="presParOf" srcId="{26283644-9408-4556-BE4F-F79F4F455B6D}" destId="{AFE2004B-DD60-4754-93ED-0C8AAD2E2E29}" srcOrd="0" destOrd="0" presId="urn:microsoft.com/office/officeart/2005/8/layout/hList7"/>
    <dgm:cxn modelId="{DE8973F7-5B83-457C-9FD3-DA166B83E516}" type="presParOf" srcId="{AFE2004B-DD60-4754-93ED-0C8AAD2E2E29}" destId="{0E3135E3-B39A-411C-AA1F-347E29994ACE}" srcOrd="0" destOrd="0" presId="urn:microsoft.com/office/officeart/2005/8/layout/hList7"/>
    <dgm:cxn modelId="{F22A4F47-6D9B-4A04-92C1-73C151ED3D43}" type="presParOf" srcId="{AFE2004B-DD60-4754-93ED-0C8AAD2E2E29}" destId="{590F0070-654D-45D5-A095-1F672CC8F609}" srcOrd="1" destOrd="0" presId="urn:microsoft.com/office/officeart/2005/8/layout/hList7"/>
    <dgm:cxn modelId="{245F16AE-6CDF-42B7-A9F8-1F57ABEDC323}" type="presParOf" srcId="{AFE2004B-DD60-4754-93ED-0C8AAD2E2E29}" destId="{7D1BE093-BC20-419A-8F02-544B44D40221}" srcOrd="2" destOrd="0" presId="urn:microsoft.com/office/officeart/2005/8/layout/hList7"/>
    <dgm:cxn modelId="{5B6E175A-5B34-49BF-8573-AFF564F8BBF4}" type="presParOf" srcId="{AFE2004B-DD60-4754-93ED-0C8AAD2E2E29}" destId="{9FCD59CE-62C1-440F-B5E9-C7D22EEEAC98}" srcOrd="3" destOrd="0" presId="urn:microsoft.com/office/officeart/2005/8/layout/hList7"/>
    <dgm:cxn modelId="{A3E3E0A2-CFC5-476A-B051-949910BCEE40}" type="presParOf" srcId="{26283644-9408-4556-BE4F-F79F4F455B6D}" destId="{47DF5541-7C73-4CC8-BD52-67C1A7F000B9}" srcOrd="1" destOrd="0" presId="urn:microsoft.com/office/officeart/2005/8/layout/hList7"/>
    <dgm:cxn modelId="{9738BC78-01C2-4129-A68D-13C99F420AF9}" type="presParOf" srcId="{26283644-9408-4556-BE4F-F79F4F455B6D}" destId="{EC5AF3CE-442A-4F9D-9748-C4EFC997FE6C}" srcOrd="2" destOrd="0" presId="urn:microsoft.com/office/officeart/2005/8/layout/hList7"/>
    <dgm:cxn modelId="{D822BCFD-AA0D-47EB-B6ED-B48E967C27E8}" type="presParOf" srcId="{EC5AF3CE-442A-4F9D-9748-C4EFC997FE6C}" destId="{B845DCE4-E4B1-444B-A6B1-4649A6040F2B}" srcOrd="0" destOrd="0" presId="urn:microsoft.com/office/officeart/2005/8/layout/hList7"/>
    <dgm:cxn modelId="{A1ACB377-D7AF-49F8-BACF-05CECDB91782}" type="presParOf" srcId="{EC5AF3CE-442A-4F9D-9748-C4EFC997FE6C}" destId="{71F85A6F-0E4A-48A3-BE2A-13900E776DDB}" srcOrd="1" destOrd="0" presId="urn:microsoft.com/office/officeart/2005/8/layout/hList7"/>
    <dgm:cxn modelId="{2E921D1C-F29C-4938-8CC5-378EBDCEC270}" type="presParOf" srcId="{EC5AF3CE-442A-4F9D-9748-C4EFC997FE6C}" destId="{689C7A5D-5F05-4FFB-BD82-D5D055AD8715}" srcOrd="2" destOrd="0" presId="urn:microsoft.com/office/officeart/2005/8/layout/hList7"/>
    <dgm:cxn modelId="{2874AE4D-93A3-40F2-ABFE-3AD3E7CBA5B0}" type="presParOf" srcId="{EC5AF3CE-442A-4F9D-9748-C4EFC997FE6C}" destId="{B65AD1E6-1BE1-4D10-BD9C-5CF6B8E69A32}" srcOrd="3" destOrd="0" presId="urn:microsoft.com/office/officeart/2005/8/layout/hList7"/>
    <dgm:cxn modelId="{1DCCDFDA-E3F9-4C9D-91B3-79EC1DD237F6}" type="presParOf" srcId="{26283644-9408-4556-BE4F-F79F4F455B6D}" destId="{4FDFED4D-BC8F-4C78-A6DB-7ED14B0E580A}" srcOrd="3" destOrd="0" presId="urn:microsoft.com/office/officeart/2005/8/layout/hList7"/>
    <dgm:cxn modelId="{9261C9AC-95D7-4445-B80A-6BC36E766500}" type="presParOf" srcId="{26283644-9408-4556-BE4F-F79F4F455B6D}" destId="{0C56784E-69A3-4E59-BE8D-684B02C7629A}" srcOrd="4" destOrd="0" presId="urn:microsoft.com/office/officeart/2005/8/layout/hList7"/>
    <dgm:cxn modelId="{216F4C10-C2B7-4727-B082-9969818BE52B}" type="presParOf" srcId="{0C56784E-69A3-4E59-BE8D-684B02C7629A}" destId="{2DFE9167-4552-4F3D-9A11-DC7FAFC13138}" srcOrd="0" destOrd="0" presId="urn:microsoft.com/office/officeart/2005/8/layout/hList7"/>
    <dgm:cxn modelId="{B20D44E8-4DFA-4EAD-8548-A4C63038B5FC}" type="presParOf" srcId="{0C56784E-69A3-4E59-BE8D-684B02C7629A}" destId="{563FEA5B-170C-4F63-96EE-8C2F1A9B5F04}" srcOrd="1" destOrd="0" presId="urn:microsoft.com/office/officeart/2005/8/layout/hList7"/>
    <dgm:cxn modelId="{7ED76A44-E4E7-4C3E-B38D-D9CAAAAAE58D}" type="presParOf" srcId="{0C56784E-69A3-4E59-BE8D-684B02C7629A}" destId="{6BB1C87F-1015-4534-A1E0-435E0D0A75CB}" srcOrd="2" destOrd="0" presId="urn:microsoft.com/office/officeart/2005/8/layout/hList7"/>
    <dgm:cxn modelId="{F5129A58-1229-4049-933E-46BBF82EB5E1}" type="presParOf" srcId="{0C56784E-69A3-4E59-BE8D-684B02C7629A}" destId="{6D1250AB-04BE-402A-8F5C-DC2808055F08}" srcOrd="3" destOrd="0" presId="urn:microsoft.com/office/officeart/2005/8/layout/hList7"/>
    <dgm:cxn modelId="{97283C2E-F373-40B0-82CB-FB193967CA30}" type="presParOf" srcId="{26283644-9408-4556-BE4F-F79F4F455B6D}" destId="{3BC3C69B-FEC0-4DD6-A2A0-B102EAD94C55}" srcOrd="5" destOrd="0" presId="urn:microsoft.com/office/officeart/2005/8/layout/hList7"/>
    <dgm:cxn modelId="{9B89D599-97DB-46C1-8AAC-4EEA62467AD2}" type="presParOf" srcId="{26283644-9408-4556-BE4F-F79F4F455B6D}" destId="{A0FA49F5-2984-4310-8A6F-D0D50EF340D4}" srcOrd="6" destOrd="0" presId="urn:microsoft.com/office/officeart/2005/8/layout/hList7"/>
    <dgm:cxn modelId="{A6398648-2620-4C82-8D2E-EE654FC0934F}" type="presParOf" srcId="{A0FA49F5-2984-4310-8A6F-D0D50EF340D4}" destId="{863250DF-0DEF-43A0-AAF4-83CF508CB53D}" srcOrd="0" destOrd="0" presId="urn:microsoft.com/office/officeart/2005/8/layout/hList7"/>
    <dgm:cxn modelId="{72D020B5-1222-4DF3-9779-A8F301F58063}" type="presParOf" srcId="{A0FA49F5-2984-4310-8A6F-D0D50EF340D4}" destId="{4DFA5C0A-3FEE-4C93-B069-9EDF415743C5}" srcOrd="1" destOrd="0" presId="urn:microsoft.com/office/officeart/2005/8/layout/hList7"/>
    <dgm:cxn modelId="{42042F4C-8107-4316-A901-0088668B9181}" type="presParOf" srcId="{A0FA49F5-2984-4310-8A6F-D0D50EF340D4}" destId="{E681EC3E-34FD-4948-A0D5-9A17078E80A5}" srcOrd="2" destOrd="0" presId="urn:microsoft.com/office/officeart/2005/8/layout/hList7"/>
    <dgm:cxn modelId="{25F44CA8-17C6-4523-A229-D6636FCE6C89}" type="presParOf" srcId="{A0FA49F5-2984-4310-8A6F-D0D50EF340D4}" destId="{88FDA802-4D7C-4250-B495-9865A4E934C7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A072A9C-CF2B-4F7F-8B54-6B4B76DEEAE4}" type="doc">
      <dgm:prSet loTypeId="urn:microsoft.com/office/officeart/2005/8/layout/matrix2" loCatId="matrix" qsTypeId="urn:microsoft.com/office/officeart/2005/8/quickstyle/3d1" qsCatId="3D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B97DF818-EB88-49C8-9339-BD7CCDE1ABCD}">
      <dgm:prSet/>
      <dgm:spPr/>
      <dgm:t>
        <a:bodyPr/>
        <a:lstStyle/>
        <a:p>
          <a:pPr rtl="0"/>
          <a:r>
            <a:rPr lang="en-US" b="1" dirty="0" smtClean="0">
              <a:solidFill>
                <a:schemeClr val="bg1"/>
              </a:solidFill>
              <a:latin typeface="Bell MT" panose="02020503060305020303" pitchFamily="18" charset="0"/>
            </a:rPr>
            <a:t>Geographic</a:t>
          </a:r>
          <a:endParaRPr lang="en-US" b="1" dirty="0">
            <a:solidFill>
              <a:schemeClr val="bg1"/>
            </a:solidFill>
            <a:latin typeface="Bell MT" panose="02020503060305020303" pitchFamily="18" charset="0"/>
          </a:endParaRPr>
        </a:p>
      </dgm:t>
    </dgm:pt>
    <dgm:pt modelId="{B5189B6B-8AA2-4D25-8683-ED6BDFA941C2}" type="parTrans" cxnId="{C4F35E41-0B85-40C7-B6C7-9C18A5F2636B}">
      <dgm:prSet/>
      <dgm:spPr/>
      <dgm:t>
        <a:bodyPr/>
        <a:lstStyle/>
        <a:p>
          <a:endParaRPr lang="en-US"/>
        </a:p>
      </dgm:t>
    </dgm:pt>
    <dgm:pt modelId="{A7D77501-7094-4587-840E-F1F35303B73A}" type="sibTrans" cxnId="{C4F35E41-0B85-40C7-B6C7-9C18A5F2636B}">
      <dgm:prSet/>
      <dgm:spPr/>
      <dgm:t>
        <a:bodyPr/>
        <a:lstStyle/>
        <a:p>
          <a:endParaRPr lang="en-US"/>
        </a:p>
      </dgm:t>
    </dgm:pt>
    <dgm:pt modelId="{F923A42D-642F-45D1-B3CA-263BA04EDB52}">
      <dgm:prSet/>
      <dgm:spPr/>
      <dgm:t>
        <a:bodyPr/>
        <a:lstStyle/>
        <a:p>
          <a:pPr rtl="0"/>
          <a:r>
            <a:rPr lang="en-US" b="1" dirty="0" smtClean="0">
              <a:solidFill>
                <a:schemeClr val="bg1"/>
              </a:solidFill>
              <a:latin typeface="Bell MT" panose="02020503060305020303" pitchFamily="18" charset="0"/>
            </a:rPr>
            <a:t>Demographic</a:t>
          </a:r>
          <a:endParaRPr lang="en-US" b="1" dirty="0">
            <a:solidFill>
              <a:schemeClr val="bg1"/>
            </a:solidFill>
            <a:latin typeface="Bell MT" panose="02020503060305020303" pitchFamily="18" charset="0"/>
          </a:endParaRPr>
        </a:p>
      </dgm:t>
    </dgm:pt>
    <dgm:pt modelId="{64FBC434-610B-4D4F-9E9B-D8FE833FD835}" type="parTrans" cxnId="{D165074F-753E-4A1A-847B-25EF78B140EE}">
      <dgm:prSet/>
      <dgm:spPr/>
      <dgm:t>
        <a:bodyPr/>
        <a:lstStyle/>
        <a:p>
          <a:endParaRPr lang="en-US"/>
        </a:p>
      </dgm:t>
    </dgm:pt>
    <dgm:pt modelId="{09BAF21B-99B4-4642-BB23-1FF518811BBF}" type="sibTrans" cxnId="{D165074F-753E-4A1A-847B-25EF78B140EE}">
      <dgm:prSet/>
      <dgm:spPr/>
      <dgm:t>
        <a:bodyPr/>
        <a:lstStyle/>
        <a:p>
          <a:endParaRPr lang="en-US"/>
        </a:p>
      </dgm:t>
    </dgm:pt>
    <dgm:pt modelId="{3EECBF40-F30D-46C6-BC24-F2F94DEB412C}">
      <dgm:prSet/>
      <dgm:spPr/>
      <dgm:t>
        <a:bodyPr/>
        <a:lstStyle/>
        <a:p>
          <a:pPr rtl="0"/>
          <a:r>
            <a:rPr lang="en-US" b="1" dirty="0" smtClean="0">
              <a:solidFill>
                <a:schemeClr val="bg1"/>
              </a:solidFill>
              <a:latin typeface="Bell MT" panose="02020503060305020303" pitchFamily="18" charset="0"/>
            </a:rPr>
            <a:t>Psychographic</a:t>
          </a:r>
          <a:endParaRPr lang="en-US" b="1" dirty="0">
            <a:solidFill>
              <a:schemeClr val="bg1"/>
            </a:solidFill>
            <a:latin typeface="Bell MT" panose="02020503060305020303" pitchFamily="18" charset="0"/>
          </a:endParaRPr>
        </a:p>
      </dgm:t>
    </dgm:pt>
    <dgm:pt modelId="{8DBF4057-0AE6-4ECB-95BC-12830A72E06A}" type="parTrans" cxnId="{00CD0F9A-809D-4B44-BE14-A40987271561}">
      <dgm:prSet/>
      <dgm:spPr/>
      <dgm:t>
        <a:bodyPr/>
        <a:lstStyle/>
        <a:p>
          <a:endParaRPr lang="en-US"/>
        </a:p>
      </dgm:t>
    </dgm:pt>
    <dgm:pt modelId="{5BC30890-8DF6-472C-8477-8464EB7F261D}" type="sibTrans" cxnId="{00CD0F9A-809D-4B44-BE14-A40987271561}">
      <dgm:prSet/>
      <dgm:spPr/>
      <dgm:t>
        <a:bodyPr/>
        <a:lstStyle/>
        <a:p>
          <a:endParaRPr lang="en-US"/>
        </a:p>
      </dgm:t>
    </dgm:pt>
    <dgm:pt modelId="{D990D6B2-9BAD-4163-83EB-7ABDAAF3BE5E}">
      <dgm:prSet/>
      <dgm:spPr/>
      <dgm:t>
        <a:bodyPr/>
        <a:lstStyle/>
        <a:p>
          <a:pPr rtl="0"/>
          <a:r>
            <a:rPr lang="en-US" b="1" dirty="0" err="1" smtClean="0">
              <a:solidFill>
                <a:schemeClr val="bg1"/>
              </a:solidFill>
              <a:latin typeface="Bell MT" panose="02020503060305020303" pitchFamily="18" charset="0"/>
            </a:rPr>
            <a:t>Behavioural</a:t>
          </a:r>
          <a:r>
            <a:rPr lang="en-US" b="1" dirty="0" smtClean="0">
              <a:solidFill>
                <a:schemeClr val="bg1"/>
              </a:solidFill>
              <a:latin typeface="Bell MT" panose="02020503060305020303" pitchFamily="18" charset="0"/>
            </a:rPr>
            <a:t> – benefit, usage situation, extent of usage</a:t>
          </a:r>
          <a:endParaRPr lang="en-US" b="1" dirty="0">
            <a:solidFill>
              <a:schemeClr val="bg1"/>
            </a:solidFill>
            <a:latin typeface="Bell MT" panose="02020503060305020303" pitchFamily="18" charset="0"/>
          </a:endParaRPr>
        </a:p>
      </dgm:t>
    </dgm:pt>
    <dgm:pt modelId="{3922E805-4D20-4442-8104-B9E9F1AE73DB}" type="parTrans" cxnId="{5F832A62-9BBF-480F-BF29-57A4D0C97CA5}">
      <dgm:prSet/>
      <dgm:spPr/>
      <dgm:t>
        <a:bodyPr/>
        <a:lstStyle/>
        <a:p>
          <a:endParaRPr lang="en-US"/>
        </a:p>
      </dgm:t>
    </dgm:pt>
    <dgm:pt modelId="{143D2FE9-6E7F-4EBF-966E-B5BBC2A41D15}" type="sibTrans" cxnId="{5F832A62-9BBF-480F-BF29-57A4D0C97CA5}">
      <dgm:prSet/>
      <dgm:spPr/>
      <dgm:t>
        <a:bodyPr/>
        <a:lstStyle/>
        <a:p>
          <a:endParaRPr lang="en-US"/>
        </a:p>
      </dgm:t>
    </dgm:pt>
    <dgm:pt modelId="{862C08CF-537C-431B-A6E2-F6A5C1E7DC66}" type="pres">
      <dgm:prSet presAssocID="{FA072A9C-CF2B-4F7F-8B54-6B4B76DEEAE4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60FD2C0-9767-4463-BDD9-1C91415D591D}" type="pres">
      <dgm:prSet presAssocID="{FA072A9C-CF2B-4F7F-8B54-6B4B76DEEAE4}" presName="axisShape" presStyleLbl="bgShp" presStyleIdx="0" presStyleCnt="1"/>
      <dgm:spPr/>
    </dgm:pt>
    <dgm:pt modelId="{7B68EE81-181F-4983-B7F9-C6DCD4A5C991}" type="pres">
      <dgm:prSet presAssocID="{FA072A9C-CF2B-4F7F-8B54-6B4B76DEEAE4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F4170E-4262-421E-9A9C-634BCECACC4B}" type="pres">
      <dgm:prSet presAssocID="{FA072A9C-CF2B-4F7F-8B54-6B4B76DEEAE4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AA34F4-19B2-47DC-A133-F5617CCFC306}" type="pres">
      <dgm:prSet presAssocID="{FA072A9C-CF2B-4F7F-8B54-6B4B76DEEAE4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9F19DB-B4AD-48C1-A0DB-8851DDCBF307}" type="pres">
      <dgm:prSet presAssocID="{FA072A9C-CF2B-4F7F-8B54-6B4B76DEEAE4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3668E49-3DDA-4B30-8976-39E86D4BCB4D}" type="presOf" srcId="{3EECBF40-F30D-46C6-BC24-F2F94DEB412C}" destId="{FEAA34F4-19B2-47DC-A133-F5617CCFC306}" srcOrd="0" destOrd="0" presId="urn:microsoft.com/office/officeart/2005/8/layout/matrix2"/>
    <dgm:cxn modelId="{4BA23EA1-2A35-4C54-938F-457286D4B575}" type="presOf" srcId="{F923A42D-642F-45D1-B3CA-263BA04EDB52}" destId="{1BF4170E-4262-421E-9A9C-634BCECACC4B}" srcOrd="0" destOrd="0" presId="urn:microsoft.com/office/officeart/2005/8/layout/matrix2"/>
    <dgm:cxn modelId="{00CD0F9A-809D-4B44-BE14-A40987271561}" srcId="{FA072A9C-CF2B-4F7F-8B54-6B4B76DEEAE4}" destId="{3EECBF40-F30D-46C6-BC24-F2F94DEB412C}" srcOrd="2" destOrd="0" parTransId="{8DBF4057-0AE6-4ECB-95BC-12830A72E06A}" sibTransId="{5BC30890-8DF6-472C-8477-8464EB7F261D}"/>
    <dgm:cxn modelId="{5F832A62-9BBF-480F-BF29-57A4D0C97CA5}" srcId="{FA072A9C-CF2B-4F7F-8B54-6B4B76DEEAE4}" destId="{D990D6B2-9BAD-4163-83EB-7ABDAAF3BE5E}" srcOrd="3" destOrd="0" parTransId="{3922E805-4D20-4442-8104-B9E9F1AE73DB}" sibTransId="{143D2FE9-6E7F-4EBF-966E-B5BBC2A41D15}"/>
    <dgm:cxn modelId="{C4F35E41-0B85-40C7-B6C7-9C18A5F2636B}" srcId="{FA072A9C-CF2B-4F7F-8B54-6B4B76DEEAE4}" destId="{B97DF818-EB88-49C8-9339-BD7CCDE1ABCD}" srcOrd="0" destOrd="0" parTransId="{B5189B6B-8AA2-4D25-8683-ED6BDFA941C2}" sibTransId="{A7D77501-7094-4587-840E-F1F35303B73A}"/>
    <dgm:cxn modelId="{D165074F-753E-4A1A-847B-25EF78B140EE}" srcId="{FA072A9C-CF2B-4F7F-8B54-6B4B76DEEAE4}" destId="{F923A42D-642F-45D1-B3CA-263BA04EDB52}" srcOrd="1" destOrd="0" parTransId="{64FBC434-610B-4D4F-9E9B-D8FE833FD835}" sibTransId="{09BAF21B-99B4-4642-BB23-1FF518811BBF}"/>
    <dgm:cxn modelId="{0BC66F68-4714-4E3F-B414-F8BFC75ADDD6}" type="presOf" srcId="{FA072A9C-CF2B-4F7F-8B54-6B4B76DEEAE4}" destId="{862C08CF-537C-431B-A6E2-F6A5C1E7DC66}" srcOrd="0" destOrd="0" presId="urn:microsoft.com/office/officeart/2005/8/layout/matrix2"/>
    <dgm:cxn modelId="{565835C5-B2E6-42BF-99D9-6BC27F3E2326}" type="presOf" srcId="{D990D6B2-9BAD-4163-83EB-7ABDAAF3BE5E}" destId="{5A9F19DB-B4AD-48C1-A0DB-8851DDCBF307}" srcOrd="0" destOrd="0" presId="urn:microsoft.com/office/officeart/2005/8/layout/matrix2"/>
    <dgm:cxn modelId="{BD0C1FA3-509A-4142-A0A0-E953FDE1E04F}" type="presOf" srcId="{B97DF818-EB88-49C8-9339-BD7CCDE1ABCD}" destId="{7B68EE81-181F-4983-B7F9-C6DCD4A5C991}" srcOrd="0" destOrd="0" presId="urn:microsoft.com/office/officeart/2005/8/layout/matrix2"/>
    <dgm:cxn modelId="{06D5219D-9066-44A4-8DA2-302A489EEC71}" type="presParOf" srcId="{862C08CF-537C-431B-A6E2-F6A5C1E7DC66}" destId="{F60FD2C0-9767-4463-BDD9-1C91415D591D}" srcOrd="0" destOrd="0" presId="urn:microsoft.com/office/officeart/2005/8/layout/matrix2"/>
    <dgm:cxn modelId="{4818EB4D-448D-44F9-840D-70875C21E453}" type="presParOf" srcId="{862C08CF-537C-431B-A6E2-F6A5C1E7DC66}" destId="{7B68EE81-181F-4983-B7F9-C6DCD4A5C991}" srcOrd="1" destOrd="0" presId="urn:microsoft.com/office/officeart/2005/8/layout/matrix2"/>
    <dgm:cxn modelId="{F4C57492-7C84-4501-8493-056C84DA67C3}" type="presParOf" srcId="{862C08CF-537C-431B-A6E2-F6A5C1E7DC66}" destId="{1BF4170E-4262-421E-9A9C-634BCECACC4B}" srcOrd="2" destOrd="0" presId="urn:microsoft.com/office/officeart/2005/8/layout/matrix2"/>
    <dgm:cxn modelId="{5D26D3C2-D491-4694-802B-23A5B677A4C4}" type="presParOf" srcId="{862C08CF-537C-431B-A6E2-F6A5C1E7DC66}" destId="{FEAA34F4-19B2-47DC-A133-F5617CCFC306}" srcOrd="3" destOrd="0" presId="urn:microsoft.com/office/officeart/2005/8/layout/matrix2"/>
    <dgm:cxn modelId="{20AB85FA-B6F7-43FE-AE96-75E702245C60}" type="presParOf" srcId="{862C08CF-537C-431B-A6E2-F6A5C1E7DC66}" destId="{5A9F19DB-B4AD-48C1-A0DB-8851DDCBF307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347C5BE-73E5-4F9F-94DA-8BF354D11A89}" type="doc">
      <dgm:prSet loTypeId="urn:microsoft.com/office/officeart/2005/8/layout/venn3" loCatId="relationship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8A43D88-9D73-4A0F-8836-E27A05A343B4}">
      <dgm:prSet custT="1"/>
      <dgm:spPr/>
      <dgm:t>
        <a:bodyPr/>
        <a:lstStyle/>
        <a:p>
          <a:pPr rtl="0"/>
          <a:r>
            <a:rPr lang="en-US" sz="3200" dirty="0" smtClean="0">
              <a:latin typeface="Bell MT" panose="02020503060305020303" pitchFamily="18" charset="0"/>
            </a:rPr>
            <a:t>More Markets</a:t>
          </a:r>
          <a:endParaRPr lang="en-US" sz="3200" dirty="0">
            <a:latin typeface="Bell MT" panose="02020503060305020303" pitchFamily="18" charset="0"/>
          </a:endParaRPr>
        </a:p>
      </dgm:t>
    </dgm:pt>
    <dgm:pt modelId="{1D50E0AD-C554-41A7-9A08-FDE2F0995BAA}" type="parTrans" cxnId="{32CFC42A-B70A-47FA-A9D5-76B3D3897288}">
      <dgm:prSet/>
      <dgm:spPr/>
      <dgm:t>
        <a:bodyPr/>
        <a:lstStyle/>
        <a:p>
          <a:endParaRPr lang="en-US"/>
        </a:p>
      </dgm:t>
    </dgm:pt>
    <dgm:pt modelId="{13D8E263-7E49-45F2-9D8B-A483CA5D7E71}" type="sibTrans" cxnId="{32CFC42A-B70A-47FA-A9D5-76B3D3897288}">
      <dgm:prSet/>
      <dgm:spPr/>
      <dgm:t>
        <a:bodyPr/>
        <a:lstStyle/>
        <a:p>
          <a:endParaRPr lang="en-US"/>
        </a:p>
      </dgm:t>
    </dgm:pt>
    <dgm:pt modelId="{446C7D2B-1647-420C-A833-9A16DE57597B}">
      <dgm:prSet custT="1"/>
      <dgm:spPr/>
      <dgm:t>
        <a:bodyPr/>
        <a:lstStyle/>
        <a:p>
          <a:pPr rtl="0"/>
          <a:r>
            <a:rPr lang="en-US" sz="3200" dirty="0" smtClean="0">
              <a:latin typeface="Bell MT" panose="02020503060305020303" pitchFamily="18" charset="0"/>
            </a:rPr>
            <a:t>More Market Share</a:t>
          </a:r>
          <a:endParaRPr lang="en-US" sz="3200" dirty="0">
            <a:latin typeface="Bell MT" panose="02020503060305020303" pitchFamily="18" charset="0"/>
          </a:endParaRPr>
        </a:p>
      </dgm:t>
    </dgm:pt>
    <dgm:pt modelId="{0A4408F2-11EB-40E8-8457-27AD5054B41D}" type="parTrans" cxnId="{EBDC7EAB-359E-460A-8855-E28E176F5372}">
      <dgm:prSet/>
      <dgm:spPr/>
      <dgm:t>
        <a:bodyPr/>
        <a:lstStyle/>
        <a:p>
          <a:endParaRPr lang="en-US"/>
        </a:p>
      </dgm:t>
    </dgm:pt>
    <dgm:pt modelId="{E627E3C1-A171-4318-B698-C16F1EF2AA97}" type="sibTrans" cxnId="{EBDC7EAB-359E-460A-8855-E28E176F5372}">
      <dgm:prSet/>
      <dgm:spPr/>
      <dgm:t>
        <a:bodyPr/>
        <a:lstStyle/>
        <a:p>
          <a:endParaRPr lang="en-US"/>
        </a:p>
      </dgm:t>
    </dgm:pt>
    <dgm:pt modelId="{9431B517-7CB9-4633-91B3-FC81252BB7A0}">
      <dgm:prSet custT="1"/>
      <dgm:spPr/>
      <dgm:t>
        <a:bodyPr/>
        <a:lstStyle/>
        <a:p>
          <a:pPr rtl="0"/>
          <a:r>
            <a:rPr lang="en-US" sz="3200" dirty="0" smtClean="0">
              <a:latin typeface="Bell MT" panose="02020503060305020303" pitchFamily="18" charset="0"/>
            </a:rPr>
            <a:t>More Margins</a:t>
          </a:r>
          <a:endParaRPr lang="en-US" sz="3200" dirty="0">
            <a:latin typeface="Bell MT" panose="02020503060305020303" pitchFamily="18" charset="0"/>
          </a:endParaRPr>
        </a:p>
      </dgm:t>
    </dgm:pt>
    <dgm:pt modelId="{4FBA65A9-A47A-4C7B-8E5F-B4038341D732}" type="parTrans" cxnId="{2D586CDC-FA13-4680-965C-BA62EF2DDA51}">
      <dgm:prSet/>
      <dgm:spPr/>
      <dgm:t>
        <a:bodyPr/>
        <a:lstStyle/>
        <a:p>
          <a:endParaRPr lang="en-US"/>
        </a:p>
      </dgm:t>
    </dgm:pt>
    <dgm:pt modelId="{F700277C-BCBC-4068-BF03-4B35872B9267}" type="sibTrans" cxnId="{2D586CDC-FA13-4680-965C-BA62EF2DDA51}">
      <dgm:prSet/>
      <dgm:spPr/>
      <dgm:t>
        <a:bodyPr/>
        <a:lstStyle/>
        <a:p>
          <a:endParaRPr lang="en-US"/>
        </a:p>
      </dgm:t>
    </dgm:pt>
    <dgm:pt modelId="{29188BEE-5763-448B-8F57-19BE4356B338}" type="pres">
      <dgm:prSet presAssocID="{E347C5BE-73E5-4F9F-94DA-8BF354D11A8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E4F1037-334C-4F04-8B6E-286F41EE7AFF}" type="pres">
      <dgm:prSet presAssocID="{18A43D88-9D73-4A0F-8836-E27A05A343B4}" presName="Name5" presStyleLbl="venn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F050CD-0DD3-43D8-9DD8-8602AEAB8BAA}" type="pres">
      <dgm:prSet presAssocID="{13D8E263-7E49-45F2-9D8B-A483CA5D7E71}" presName="space" presStyleCnt="0"/>
      <dgm:spPr/>
    </dgm:pt>
    <dgm:pt modelId="{A81872CB-08E5-44E8-9AE9-1C529FC700B6}" type="pres">
      <dgm:prSet presAssocID="{446C7D2B-1647-420C-A833-9A16DE57597B}" presName="Name5" presStyleLbl="venn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D7A55C-BD54-4C59-B1D6-32398CD31CA0}" type="pres">
      <dgm:prSet presAssocID="{E627E3C1-A171-4318-B698-C16F1EF2AA97}" presName="space" presStyleCnt="0"/>
      <dgm:spPr/>
    </dgm:pt>
    <dgm:pt modelId="{1D0D427A-FE1C-42E7-A711-E772C609E4A7}" type="pres">
      <dgm:prSet presAssocID="{9431B517-7CB9-4633-91B3-FC81252BB7A0}" presName="Name5" presStyleLbl="venn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2CFC42A-B70A-47FA-A9D5-76B3D3897288}" srcId="{E347C5BE-73E5-4F9F-94DA-8BF354D11A89}" destId="{18A43D88-9D73-4A0F-8836-E27A05A343B4}" srcOrd="0" destOrd="0" parTransId="{1D50E0AD-C554-41A7-9A08-FDE2F0995BAA}" sibTransId="{13D8E263-7E49-45F2-9D8B-A483CA5D7E71}"/>
    <dgm:cxn modelId="{80B758A5-2639-49D0-AAB5-823F65D89DED}" type="presOf" srcId="{18A43D88-9D73-4A0F-8836-E27A05A343B4}" destId="{4E4F1037-334C-4F04-8B6E-286F41EE7AFF}" srcOrd="0" destOrd="0" presId="urn:microsoft.com/office/officeart/2005/8/layout/venn3"/>
    <dgm:cxn modelId="{B9E9171F-2EAA-473B-9FE5-24E4520200B2}" type="presOf" srcId="{446C7D2B-1647-420C-A833-9A16DE57597B}" destId="{A81872CB-08E5-44E8-9AE9-1C529FC700B6}" srcOrd="0" destOrd="0" presId="urn:microsoft.com/office/officeart/2005/8/layout/venn3"/>
    <dgm:cxn modelId="{AE5B0576-C4B3-4CAF-B73E-F56B09C8F2BA}" type="presOf" srcId="{E347C5BE-73E5-4F9F-94DA-8BF354D11A89}" destId="{29188BEE-5763-448B-8F57-19BE4356B338}" srcOrd="0" destOrd="0" presId="urn:microsoft.com/office/officeart/2005/8/layout/venn3"/>
    <dgm:cxn modelId="{2D586CDC-FA13-4680-965C-BA62EF2DDA51}" srcId="{E347C5BE-73E5-4F9F-94DA-8BF354D11A89}" destId="{9431B517-7CB9-4633-91B3-FC81252BB7A0}" srcOrd="2" destOrd="0" parTransId="{4FBA65A9-A47A-4C7B-8E5F-B4038341D732}" sibTransId="{F700277C-BCBC-4068-BF03-4B35872B9267}"/>
    <dgm:cxn modelId="{AAC49293-AD58-41CC-8A72-F3AC0AC2779D}" type="presOf" srcId="{9431B517-7CB9-4633-91B3-FC81252BB7A0}" destId="{1D0D427A-FE1C-42E7-A711-E772C609E4A7}" srcOrd="0" destOrd="0" presId="urn:microsoft.com/office/officeart/2005/8/layout/venn3"/>
    <dgm:cxn modelId="{EBDC7EAB-359E-460A-8855-E28E176F5372}" srcId="{E347C5BE-73E5-4F9F-94DA-8BF354D11A89}" destId="{446C7D2B-1647-420C-A833-9A16DE57597B}" srcOrd="1" destOrd="0" parTransId="{0A4408F2-11EB-40E8-8457-27AD5054B41D}" sibTransId="{E627E3C1-A171-4318-B698-C16F1EF2AA97}"/>
    <dgm:cxn modelId="{5B705FE6-EC3B-4EE9-BE74-4A91058768D7}" type="presParOf" srcId="{29188BEE-5763-448B-8F57-19BE4356B338}" destId="{4E4F1037-334C-4F04-8B6E-286F41EE7AFF}" srcOrd="0" destOrd="0" presId="urn:microsoft.com/office/officeart/2005/8/layout/venn3"/>
    <dgm:cxn modelId="{A06A1951-92E5-4BCB-8183-DBD401338FDB}" type="presParOf" srcId="{29188BEE-5763-448B-8F57-19BE4356B338}" destId="{68F050CD-0DD3-43D8-9DD8-8602AEAB8BAA}" srcOrd="1" destOrd="0" presId="urn:microsoft.com/office/officeart/2005/8/layout/venn3"/>
    <dgm:cxn modelId="{D09CF438-4BC1-4978-8040-A3EE6CC19C24}" type="presParOf" srcId="{29188BEE-5763-448B-8F57-19BE4356B338}" destId="{A81872CB-08E5-44E8-9AE9-1C529FC700B6}" srcOrd="2" destOrd="0" presId="urn:microsoft.com/office/officeart/2005/8/layout/venn3"/>
    <dgm:cxn modelId="{BFAB4A4A-9D06-4CD5-BA2D-2C609CF41A89}" type="presParOf" srcId="{29188BEE-5763-448B-8F57-19BE4356B338}" destId="{2BD7A55C-BD54-4C59-B1D6-32398CD31CA0}" srcOrd="3" destOrd="0" presId="urn:microsoft.com/office/officeart/2005/8/layout/venn3"/>
    <dgm:cxn modelId="{9D44BEDB-139B-4191-B230-B89CE09C90FF}" type="presParOf" srcId="{29188BEE-5763-448B-8F57-19BE4356B338}" destId="{1D0D427A-FE1C-42E7-A711-E772C609E4A7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F6E0E6A-505A-4241-8F8B-AEA42E7F70D0}" type="doc">
      <dgm:prSet loTypeId="urn:microsoft.com/office/officeart/2011/layout/CircleProcess" loCatId="officeonline" qsTypeId="urn:microsoft.com/office/officeart/2005/8/quickstyle/3d1" qsCatId="3D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66E3B9E9-9C3E-4651-AEF5-CF9C002368E6}">
      <dgm:prSet custT="1"/>
      <dgm:spPr/>
      <dgm:t>
        <a:bodyPr/>
        <a:lstStyle/>
        <a:p>
          <a:pPr rtl="0"/>
          <a:r>
            <a:rPr lang="en-US" sz="2200" dirty="0" smtClean="0">
              <a:latin typeface="Bell MT" panose="02020503060305020303" pitchFamily="18" charset="0"/>
            </a:rPr>
            <a:t>People and their needs</a:t>
          </a:r>
          <a:endParaRPr lang="en-US" sz="2200" dirty="0">
            <a:latin typeface="Bell MT" panose="02020503060305020303" pitchFamily="18" charset="0"/>
          </a:endParaRPr>
        </a:p>
      </dgm:t>
    </dgm:pt>
    <dgm:pt modelId="{7653326B-9791-4E83-8074-0E78A1670656}" type="parTrans" cxnId="{94EDD0F0-36FF-411D-87EB-4F550456524D}">
      <dgm:prSet/>
      <dgm:spPr/>
      <dgm:t>
        <a:bodyPr/>
        <a:lstStyle/>
        <a:p>
          <a:endParaRPr lang="en-US"/>
        </a:p>
      </dgm:t>
    </dgm:pt>
    <dgm:pt modelId="{082071CD-673B-4A12-AF24-1BA1543EAB79}" type="sibTrans" cxnId="{94EDD0F0-36FF-411D-87EB-4F550456524D}">
      <dgm:prSet/>
      <dgm:spPr/>
      <dgm:t>
        <a:bodyPr/>
        <a:lstStyle/>
        <a:p>
          <a:endParaRPr lang="en-US"/>
        </a:p>
      </dgm:t>
    </dgm:pt>
    <dgm:pt modelId="{51915201-F409-41A7-8DE3-D67D91E0ECC3}">
      <dgm:prSet custT="1"/>
      <dgm:spPr/>
      <dgm:t>
        <a:bodyPr/>
        <a:lstStyle/>
        <a:p>
          <a:pPr rtl="0"/>
          <a:r>
            <a:rPr lang="en-US" sz="2200" dirty="0" smtClean="0">
              <a:latin typeface="Bell MT" panose="02020503060305020303" pitchFamily="18" charset="0"/>
            </a:rPr>
            <a:t>Ability to buy</a:t>
          </a:r>
          <a:endParaRPr lang="en-US" sz="2200" dirty="0">
            <a:latin typeface="Bell MT" panose="02020503060305020303" pitchFamily="18" charset="0"/>
          </a:endParaRPr>
        </a:p>
      </dgm:t>
    </dgm:pt>
    <dgm:pt modelId="{9F9FFFA2-B865-4ACB-A609-BD72A70A8285}" type="parTrans" cxnId="{E52687EC-6782-49B1-A65A-DA22286AF677}">
      <dgm:prSet/>
      <dgm:spPr/>
      <dgm:t>
        <a:bodyPr/>
        <a:lstStyle/>
        <a:p>
          <a:endParaRPr lang="en-US"/>
        </a:p>
      </dgm:t>
    </dgm:pt>
    <dgm:pt modelId="{6FDBD048-C823-49BF-AFFA-C7DD94A0655F}" type="sibTrans" cxnId="{E52687EC-6782-49B1-A65A-DA22286AF677}">
      <dgm:prSet/>
      <dgm:spPr/>
      <dgm:t>
        <a:bodyPr/>
        <a:lstStyle/>
        <a:p>
          <a:endParaRPr lang="en-US"/>
        </a:p>
      </dgm:t>
    </dgm:pt>
    <dgm:pt modelId="{AFCAFA32-793F-42D8-AB00-5D2376453C75}">
      <dgm:prSet custT="1"/>
      <dgm:spPr/>
      <dgm:t>
        <a:bodyPr/>
        <a:lstStyle/>
        <a:p>
          <a:pPr rtl="0"/>
          <a:r>
            <a:rPr lang="en-US" sz="2200" dirty="0" smtClean="0">
              <a:latin typeface="Bell MT" panose="02020503060305020303" pitchFamily="18" charset="0"/>
            </a:rPr>
            <a:t>Willingness to buy</a:t>
          </a:r>
          <a:endParaRPr lang="en-US" sz="2200" dirty="0">
            <a:latin typeface="Bell MT" panose="02020503060305020303" pitchFamily="18" charset="0"/>
          </a:endParaRPr>
        </a:p>
      </dgm:t>
    </dgm:pt>
    <dgm:pt modelId="{7F80B2A5-39F2-4BE5-98AA-C257ADA9266A}" type="parTrans" cxnId="{408D0DC8-CE7E-4C77-B676-05E11E689388}">
      <dgm:prSet/>
      <dgm:spPr/>
      <dgm:t>
        <a:bodyPr/>
        <a:lstStyle/>
        <a:p>
          <a:endParaRPr lang="en-US"/>
        </a:p>
      </dgm:t>
    </dgm:pt>
    <dgm:pt modelId="{1C9C144C-EEE0-4F96-91CF-38D04DB252AD}" type="sibTrans" cxnId="{408D0DC8-CE7E-4C77-B676-05E11E689388}">
      <dgm:prSet/>
      <dgm:spPr/>
      <dgm:t>
        <a:bodyPr/>
        <a:lstStyle/>
        <a:p>
          <a:endParaRPr lang="en-US"/>
        </a:p>
      </dgm:t>
    </dgm:pt>
    <dgm:pt modelId="{DC90C0AC-6797-443A-8E83-C9C289421893}">
      <dgm:prSet custT="1"/>
      <dgm:spPr/>
      <dgm:t>
        <a:bodyPr/>
        <a:lstStyle/>
        <a:p>
          <a:pPr rtl="0"/>
          <a:r>
            <a:rPr lang="en-US" sz="2200" dirty="0" smtClean="0">
              <a:latin typeface="Bell MT" panose="02020503060305020303" pitchFamily="18" charset="0"/>
            </a:rPr>
            <a:t>Authority to buy</a:t>
          </a:r>
          <a:endParaRPr lang="en-US" sz="2200" dirty="0">
            <a:latin typeface="Bell MT" panose="02020503060305020303" pitchFamily="18" charset="0"/>
          </a:endParaRPr>
        </a:p>
      </dgm:t>
    </dgm:pt>
    <dgm:pt modelId="{7ACDB655-75B1-4037-8E80-DDECC6E1CF26}" type="parTrans" cxnId="{7D1C7B68-4D06-41F4-ADCC-B55BABC22722}">
      <dgm:prSet/>
      <dgm:spPr/>
      <dgm:t>
        <a:bodyPr/>
        <a:lstStyle/>
        <a:p>
          <a:endParaRPr lang="en-US"/>
        </a:p>
      </dgm:t>
    </dgm:pt>
    <dgm:pt modelId="{E2EBAB9E-EC50-4E77-BDD1-1AA26158249A}" type="sibTrans" cxnId="{7D1C7B68-4D06-41F4-ADCC-B55BABC22722}">
      <dgm:prSet/>
      <dgm:spPr/>
      <dgm:t>
        <a:bodyPr/>
        <a:lstStyle/>
        <a:p>
          <a:endParaRPr lang="en-US"/>
        </a:p>
      </dgm:t>
    </dgm:pt>
    <dgm:pt modelId="{05F531D9-4158-4A77-B9A9-56F52B248968}" type="pres">
      <dgm:prSet presAssocID="{CF6E0E6A-505A-4241-8F8B-AEA42E7F70D0}" presName="Name0" presStyleCnt="0">
        <dgm:presLayoutVars>
          <dgm:chMax val="11"/>
          <dgm:chPref val="11"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413C56C3-15E1-4B61-96B5-2C9E4B2CD14C}" type="pres">
      <dgm:prSet presAssocID="{DC90C0AC-6797-443A-8E83-C9C289421893}" presName="Accent4" presStyleCnt="0"/>
      <dgm:spPr/>
    </dgm:pt>
    <dgm:pt modelId="{7AE0224C-8365-4349-B1E5-54E1C4B4DFD8}" type="pres">
      <dgm:prSet presAssocID="{DC90C0AC-6797-443A-8E83-C9C289421893}" presName="Accent" presStyleLbl="node1" presStyleIdx="0" presStyleCnt="4"/>
      <dgm:spPr/>
    </dgm:pt>
    <dgm:pt modelId="{3EC385D1-408B-4A8C-A0C2-6593E0BD3E72}" type="pres">
      <dgm:prSet presAssocID="{DC90C0AC-6797-443A-8E83-C9C289421893}" presName="ParentBackground4" presStyleCnt="0"/>
      <dgm:spPr/>
    </dgm:pt>
    <dgm:pt modelId="{095175BB-F74D-4D97-AF6A-604419B29401}" type="pres">
      <dgm:prSet presAssocID="{DC90C0AC-6797-443A-8E83-C9C289421893}" presName="ParentBackground" presStyleLbl="fgAcc1" presStyleIdx="0" presStyleCnt="4"/>
      <dgm:spPr/>
      <dgm:t>
        <a:bodyPr/>
        <a:lstStyle/>
        <a:p>
          <a:endParaRPr lang="en-US"/>
        </a:p>
      </dgm:t>
    </dgm:pt>
    <dgm:pt modelId="{7B9CA8C4-2D68-4D92-A96E-0FF41B3D27E6}" type="pres">
      <dgm:prSet presAssocID="{DC90C0AC-6797-443A-8E83-C9C289421893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D576D6-F3D1-4F2D-B3D8-29911F8E5900}" type="pres">
      <dgm:prSet presAssocID="{AFCAFA32-793F-42D8-AB00-5D2376453C75}" presName="Accent3" presStyleCnt="0"/>
      <dgm:spPr/>
    </dgm:pt>
    <dgm:pt modelId="{3732C537-1C81-4D35-9425-F5417C4820C5}" type="pres">
      <dgm:prSet presAssocID="{AFCAFA32-793F-42D8-AB00-5D2376453C75}" presName="Accent" presStyleLbl="node1" presStyleIdx="1" presStyleCnt="4"/>
      <dgm:spPr/>
    </dgm:pt>
    <dgm:pt modelId="{D0A3B795-18C6-4AD6-BAF4-5BD91B8AEC6A}" type="pres">
      <dgm:prSet presAssocID="{AFCAFA32-793F-42D8-AB00-5D2376453C75}" presName="ParentBackground3" presStyleCnt="0"/>
      <dgm:spPr/>
    </dgm:pt>
    <dgm:pt modelId="{CCC9AC73-F03A-4676-9DD8-DBC9EC7A6C73}" type="pres">
      <dgm:prSet presAssocID="{AFCAFA32-793F-42D8-AB00-5D2376453C75}" presName="ParentBackground" presStyleLbl="fgAcc1" presStyleIdx="1" presStyleCnt="4"/>
      <dgm:spPr/>
      <dgm:t>
        <a:bodyPr/>
        <a:lstStyle/>
        <a:p>
          <a:endParaRPr lang="en-US"/>
        </a:p>
      </dgm:t>
    </dgm:pt>
    <dgm:pt modelId="{05D9A2E2-B6E1-4F8A-BFA0-4B7820CEF504}" type="pres">
      <dgm:prSet presAssocID="{AFCAFA32-793F-42D8-AB00-5D2376453C75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4FB3C6-6233-4639-9AE0-E7880F155A89}" type="pres">
      <dgm:prSet presAssocID="{51915201-F409-41A7-8DE3-D67D91E0ECC3}" presName="Accent2" presStyleCnt="0"/>
      <dgm:spPr/>
    </dgm:pt>
    <dgm:pt modelId="{1319DB27-79C0-4376-BB1B-DEC13D4951AC}" type="pres">
      <dgm:prSet presAssocID="{51915201-F409-41A7-8DE3-D67D91E0ECC3}" presName="Accent" presStyleLbl="node1" presStyleIdx="2" presStyleCnt="4"/>
      <dgm:spPr/>
    </dgm:pt>
    <dgm:pt modelId="{D97E08C5-3E40-4EF2-83E7-85B7EA90C67E}" type="pres">
      <dgm:prSet presAssocID="{51915201-F409-41A7-8DE3-D67D91E0ECC3}" presName="ParentBackground2" presStyleCnt="0"/>
      <dgm:spPr/>
    </dgm:pt>
    <dgm:pt modelId="{B3323A6E-B0EB-40EB-85F3-78FFB4185411}" type="pres">
      <dgm:prSet presAssocID="{51915201-F409-41A7-8DE3-D67D91E0ECC3}" presName="ParentBackground" presStyleLbl="fgAcc1" presStyleIdx="2" presStyleCnt="4"/>
      <dgm:spPr/>
      <dgm:t>
        <a:bodyPr/>
        <a:lstStyle/>
        <a:p>
          <a:endParaRPr lang="en-US"/>
        </a:p>
      </dgm:t>
    </dgm:pt>
    <dgm:pt modelId="{6B6EC8AE-891F-40A6-90AD-FAB5A47E95D2}" type="pres">
      <dgm:prSet presAssocID="{51915201-F409-41A7-8DE3-D67D91E0ECC3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F3938F-606B-47F0-88E1-16283666E8C8}" type="pres">
      <dgm:prSet presAssocID="{66E3B9E9-9C3E-4651-AEF5-CF9C002368E6}" presName="Accent1" presStyleCnt="0"/>
      <dgm:spPr/>
    </dgm:pt>
    <dgm:pt modelId="{447E75D2-E70E-4D67-AE81-129587716D53}" type="pres">
      <dgm:prSet presAssocID="{66E3B9E9-9C3E-4651-AEF5-CF9C002368E6}" presName="Accent" presStyleLbl="node1" presStyleIdx="3" presStyleCnt="4"/>
      <dgm:spPr/>
    </dgm:pt>
    <dgm:pt modelId="{3F03F003-90FB-486A-B206-4B3D2009AB1D}" type="pres">
      <dgm:prSet presAssocID="{66E3B9E9-9C3E-4651-AEF5-CF9C002368E6}" presName="ParentBackground1" presStyleCnt="0"/>
      <dgm:spPr/>
    </dgm:pt>
    <dgm:pt modelId="{01FA9F9C-075A-49F7-B4D9-A336CD2529BD}" type="pres">
      <dgm:prSet presAssocID="{66E3B9E9-9C3E-4651-AEF5-CF9C002368E6}" presName="ParentBackground" presStyleLbl="fgAcc1" presStyleIdx="3" presStyleCnt="4"/>
      <dgm:spPr/>
      <dgm:t>
        <a:bodyPr/>
        <a:lstStyle/>
        <a:p>
          <a:endParaRPr lang="en-US"/>
        </a:p>
      </dgm:t>
    </dgm:pt>
    <dgm:pt modelId="{0EEE18CE-706E-494A-BCD3-D2D6E351CEE3}" type="pres">
      <dgm:prSet presAssocID="{66E3B9E9-9C3E-4651-AEF5-CF9C002368E6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689EADE-E741-4BE3-BD5F-631D0A2D0620}" type="presOf" srcId="{DC90C0AC-6797-443A-8E83-C9C289421893}" destId="{095175BB-F74D-4D97-AF6A-604419B29401}" srcOrd="0" destOrd="0" presId="urn:microsoft.com/office/officeart/2011/layout/CircleProcess"/>
    <dgm:cxn modelId="{50C39A54-1EBB-4CF8-A3B2-9D18F79B5006}" type="presOf" srcId="{DC90C0AC-6797-443A-8E83-C9C289421893}" destId="{7B9CA8C4-2D68-4D92-A96E-0FF41B3D27E6}" srcOrd="1" destOrd="0" presId="urn:microsoft.com/office/officeart/2011/layout/CircleProcess"/>
    <dgm:cxn modelId="{7D1C7B68-4D06-41F4-ADCC-B55BABC22722}" srcId="{CF6E0E6A-505A-4241-8F8B-AEA42E7F70D0}" destId="{DC90C0AC-6797-443A-8E83-C9C289421893}" srcOrd="3" destOrd="0" parTransId="{7ACDB655-75B1-4037-8E80-DDECC6E1CF26}" sibTransId="{E2EBAB9E-EC50-4E77-BDD1-1AA26158249A}"/>
    <dgm:cxn modelId="{E52687EC-6782-49B1-A65A-DA22286AF677}" srcId="{CF6E0E6A-505A-4241-8F8B-AEA42E7F70D0}" destId="{51915201-F409-41A7-8DE3-D67D91E0ECC3}" srcOrd="1" destOrd="0" parTransId="{9F9FFFA2-B865-4ACB-A609-BD72A70A8285}" sibTransId="{6FDBD048-C823-49BF-AFFA-C7DD94A0655F}"/>
    <dgm:cxn modelId="{B783B136-369E-44BF-9531-EFFE086D6672}" type="presOf" srcId="{51915201-F409-41A7-8DE3-D67D91E0ECC3}" destId="{B3323A6E-B0EB-40EB-85F3-78FFB4185411}" srcOrd="0" destOrd="0" presId="urn:microsoft.com/office/officeart/2011/layout/CircleProcess"/>
    <dgm:cxn modelId="{8B0E075A-E1FC-421D-8699-D519734693BD}" type="presOf" srcId="{CF6E0E6A-505A-4241-8F8B-AEA42E7F70D0}" destId="{05F531D9-4158-4A77-B9A9-56F52B248968}" srcOrd="0" destOrd="0" presId="urn:microsoft.com/office/officeart/2011/layout/CircleProcess"/>
    <dgm:cxn modelId="{408D0DC8-CE7E-4C77-B676-05E11E689388}" srcId="{CF6E0E6A-505A-4241-8F8B-AEA42E7F70D0}" destId="{AFCAFA32-793F-42D8-AB00-5D2376453C75}" srcOrd="2" destOrd="0" parTransId="{7F80B2A5-39F2-4BE5-98AA-C257ADA9266A}" sibTransId="{1C9C144C-EEE0-4F96-91CF-38D04DB252AD}"/>
    <dgm:cxn modelId="{E7719779-8BB2-4107-8CBD-8A67AD94C003}" type="presOf" srcId="{51915201-F409-41A7-8DE3-D67D91E0ECC3}" destId="{6B6EC8AE-891F-40A6-90AD-FAB5A47E95D2}" srcOrd="1" destOrd="0" presId="urn:microsoft.com/office/officeart/2011/layout/CircleProcess"/>
    <dgm:cxn modelId="{011A4896-02E4-4031-9D23-4B58E92730C8}" type="presOf" srcId="{AFCAFA32-793F-42D8-AB00-5D2376453C75}" destId="{CCC9AC73-F03A-4676-9DD8-DBC9EC7A6C73}" srcOrd="0" destOrd="0" presId="urn:microsoft.com/office/officeart/2011/layout/CircleProcess"/>
    <dgm:cxn modelId="{94EDD0F0-36FF-411D-87EB-4F550456524D}" srcId="{CF6E0E6A-505A-4241-8F8B-AEA42E7F70D0}" destId="{66E3B9E9-9C3E-4651-AEF5-CF9C002368E6}" srcOrd="0" destOrd="0" parTransId="{7653326B-9791-4E83-8074-0E78A1670656}" sibTransId="{082071CD-673B-4A12-AF24-1BA1543EAB79}"/>
    <dgm:cxn modelId="{4DEA0131-8CB8-4FAF-933B-77F8CCCA8BE3}" type="presOf" srcId="{66E3B9E9-9C3E-4651-AEF5-CF9C002368E6}" destId="{01FA9F9C-075A-49F7-B4D9-A336CD2529BD}" srcOrd="0" destOrd="0" presId="urn:microsoft.com/office/officeart/2011/layout/CircleProcess"/>
    <dgm:cxn modelId="{A20B8B88-0EFF-45BF-95B0-48D5B75EA56E}" type="presOf" srcId="{AFCAFA32-793F-42D8-AB00-5D2376453C75}" destId="{05D9A2E2-B6E1-4F8A-BFA0-4B7820CEF504}" srcOrd="1" destOrd="0" presId="urn:microsoft.com/office/officeart/2011/layout/CircleProcess"/>
    <dgm:cxn modelId="{2045693C-9A3E-43DC-937E-7DD59CA0BD72}" type="presOf" srcId="{66E3B9E9-9C3E-4651-AEF5-CF9C002368E6}" destId="{0EEE18CE-706E-494A-BCD3-D2D6E351CEE3}" srcOrd="1" destOrd="0" presId="urn:microsoft.com/office/officeart/2011/layout/CircleProcess"/>
    <dgm:cxn modelId="{1CBAFEED-54E1-4C78-848A-FD41037AE71D}" type="presParOf" srcId="{05F531D9-4158-4A77-B9A9-56F52B248968}" destId="{413C56C3-15E1-4B61-96B5-2C9E4B2CD14C}" srcOrd="0" destOrd="0" presId="urn:microsoft.com/office/officeart/2011/layout/CircleProcess"/>
    <dgm:cxn modelId="{592D5760-3C70-4FE1-BCE4-F9C7A87EC11C}" type="presParOf" srcId="{413C56C3-15E1-4B61-96B5-2C9E4B2CD14C}" destId="{7AE0224C-8365-4349-B1E5-54E1C4B4DFD8}" srcOrd="0" destOrd="0" presId="urn:microsoft.com/office/officeart/2011/layout/CircleProcess"/>
    <dgm:cxn modelId="{AEFD2FAB-3376-4937-BC9A-EDBF89735D61}" type="presParOf" srcId="{05F531D9-4158-4A77-B9A9-56F52B248968}" destId="{3EC385D1-408B-4A8C-A0C2-6593E0BD3E72}" srcOrd="1" destOrd="0" presId="urn:microsoft.com/office/officeart/2011/layout/CircleProcess"/>
    <dgm:cxn modelId="{C2542345-B039-43C6-B4A0-4AD8F6BDBE9E}" type="presParOf" srcId="{3EC385D1-408B-4A8C-A0C2-6593E0BD3E72}" destId="{095175BB-F74D-4D97-AF6A-604419B29401}" srcOrd="0" destOrd="0" presId="urn:microsoft.com/office/officeart/2011/layout/CircleProcess"/>
    <dgm:cxn modelId="{29F9CC76-C228-49CA-AC25-F753071A3A29}" type="presParOf" srcId="{05F531D9-4158-4A77-B9A9-56F52B248968}" destId="{7B9CA8C4-2D68-4D92-A96E-0FF41B3D27E6}" srcOrd="2" destOrd="0" presId="urn:microsoft.com/office/officeart/2011/layout/CircleProcess"/>
    <dgm:cxn modelId="{6DB612DC-AE8F-444B-8C88-0A19E11522B1}" type="presParOf" srcId="{05F531D9-4158-4A77-B9A9-56F52B248968}" destId="{EDD576D6-F3D1-4F2D-B3D8-29911F8E5900}" srcOrd="3" destOrd="0" presId="urn:microsoft.com/office/officeart/2011/layout/CircleProcess"/>
    <dgm:cxn modelId="{067FAD0E-D1EF-43E2-917D-260C4079EE5F}" type="presParOf" srcId="{EDD576D6-F3D1-4F2D-B3D8-29911F8E5900}" destId="{3732C537-1C81-4D35-9425-F5417C4820C5}" srcOrd="0" destOrd="0" presId="urn:microsoft.com/office/officeart/2011/layout/CircleProcess"/>
    <dgm:cxn modelId="{2A9F5E9E-2952-4B4A-B421-F7051759C218}" type="presParOf" srcId="{05F531D9-4158-4A77-B9A9-56F52B248968}" destId="{D0A3B795-18C6-4AD6-BAF4-5BD91B8AEC6A}" srcOrd="4" destOrd="0" presId="urn:microsoft.com/office/officeart/2011/layout/CircleProcess"/>
    <dgm:cxn modelId="{2D413B4E-1CBF-470F-8418-A562EDE362AE}" type="presParOf" srcId="{D0A3B795-18C6-4AD6-BAF4-5BD91B8AEC6A}" destId="{CCC9AC73-F03A-4676-9DD8-DBC9EC7A6C73}" srcOrd="0" destOrd="0" presId="urn:microsoft.com/office/officeart/2011/layout/CircleProcess"/>
    <dgm:cxn modelId="{2EB83D71-50D3-4167-AE66-F5B34EAFCF96}" type="presParOf" srcId="{05F531D9-4158-4A77-B9A9-56F52B248968}" destId="{05D9A2E2-B6E1-4F8A-BFA0-4B7820CEF504}" srcOrd="5" destOrd="0" presId="urn:microsoft.com/office/officeart/2011/layout/CircleProcess"/>
    <dgm:cxn modelId="{97AE8ADA-3DE1-4D93-9B03-A39EE8CC4277}" type="presParOf" srcId="{05F531D9-4158-4A77-B9A9-56F52B248968}" destId="{F34FB3C6-6233-4639-9AE0-E7880F155A89}" srcOrd="6" destOrd="0" presId="urn:microsoft.com/office/officeart/2011/layout/CircleProcess"/>
    <dgm:cxn modelId="{5758966A-BF1B-4E54-B2BE-1896DE13E29A}" type="presParOf" srcId="{F34FB3C6-6233-4639-9AE0-E7880F155A89}" destId="{1319DB27-79C0-4376-BB1B-DEC13D4951AC}" srcOrd="0" destOrd="0" presId="urn:microsoft.com/office/officeart/2011/layout/CircleProcess"/>
    <dgm:cxn modelId="{DD18FA6C-1007-497F-8101-2F873DBFA548}" type="presParOf" srcId="{05F531D9-4158-4A77-B9A9-56F52B248968}" destId="{D97E08C5-3E40-4EF2-83E7-85B7EA90C67E}" srcOrd="7" destOrd="0" presId="urn:microsoft.com/office/officeart/2011/layout/CircleProcess"/>
    <dgm:cxn modelId="{2C4F63C0-7BFA-4573-9AC8-F918E926E89A}" type="presParOf" srcId="{D97E08C5-3E40-4EF2-83E7-85B7EA90C67E}" destId="{B3323A6E-B0EB-40EB-85F3-78FFB4185411}" srcOrd="0" destOrd="0" presId="urn:microsoft.com/office/officeart/2011/layout/CircleProcess"/>
    <dgm:cxn modelId="{0A4331A2-9CD4-4964-9093-CF8D0E78787C}" type="presParOf" srcId="{05F531D9-4158-4A77-B9A9-56F52B248968}" destId="{6B6EC8AE-891F-40A6-90AD-FAB5A47E95D2}" srcOrd="8" destOrd="0" presId="urn:microsoft.com/office/officeart/2011/layout/CircleProcess"/>
    <dgm:cxn modelId="{2F7A5506-49EB-426E-A25A-612CB1B3FACC}" type="presParOf" srcId="{05F531D9-4158-4A77-B9A9-56F52B248968}" destId="{3EF3938F-606B-47F0-88E1-16283666E8C8}" srcOrd="9" destOrd="0" presId="urn:microsoft.com/office/officeart/2011/layout/CircleProcess"/>
    <dgm:cxn modelId="{D02F39BF-D543-4DC9-AA03-9EA9A21430C7}" type="presParOf" srcId="{3EF3938F-606B-47F0-88E1-16283666E8C8}" destId="{447E75D2-E70E-4D67-AE81-129587716D53}" srcOrd="0" destOrd="0" presId="urn:microsoft.com/office/officeart/2011/layout/CircleProcess"/>
    <dgm:cxn modelId="{1D5DE7EE-B5AF-4577-AD04-A90D1BB2AD2D}" type="presParOf" srcId="{05F531D9-4158-4A77-B9A9-56F52B248968}" destId="{3F03F003-90FB-486A-B206-4B3D2009AB1D}" srcOrd="10" destOrd="0" presId="urn:microsoft.com/office/officeart/2011/layout/CircleProcess"/>
    <dgm:cxn modelId="{6E29734A-A408-4AEB-85F1-940DC96CB140}" type="presParOf" srcId="{3F03F003-90FB-486A-B206-4B3D2009AB1D}" destId="{01FA9F9C-075A-49F7-B4D9-A336CD2529BD}" srcOrd="0" destOrd="0" presId="urn:microsoft.com/office/officeart/2011/layout/CircleProcess"/>
    <dgm:cxn modelId="{C4F2EDCF-FC0F-4D47-A1AD-2EB40F8D563F}" type="presParOf" srcId="{05F531D9-4158-4A77-B9A9-56F52B248968}" destId="{0EEE18CE-706E-494A-BCD3-D2D6E351CEE3}" srcOrd="11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4461799-AE0F-4C2A-8743-511393BB8F23}" type="doc">
      <dgm:prSet loTypeId="urn:microsoft.com/office/officeart/2005/8/layout/arrow2" loCatId="process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F40746A-6878-4496-BEBE-4837B126750D}">
      <dgm:prSet custT="1"/>
      <dgm:spPr/>
      <dgm:t>
        <a:bodyPr/>
        <a:lstStyle/>
        <a:p>
          <a:pPr rtl="0"/>
          <a:r>
            <a:rPr lang="en-US" sz="1800" b="1" dirty="0" smtClean="0"/>
            <a:t>Observing</a:t>
          </a:r>
          <a:endParaRPr lang="en-US" sz="1800" b="1" dirty="0"/>
        </a:p>
      </dgm:t>
    </dgm:pt>
    <dgm:pt modelId="{CD247D4A-3014-4DF6-BAD9-2F3587F53E64}" type="parTrans" cxnId="{17AAD1D7-251E-43F0-96D5-2F1C2CA2E227}">
      <dgm:prSet/>
      <dgm:spPr/>
      <dgm:t>
        <a:bodyPr/>
        <a:lstStyle/>
        <a:p>
          <a:endParaRPr lang="en-US"/>
        </a:p>
      </dgm:t>
    </dgm:pt>
    <dgm:pt modelId="{E27EA855-BC22-4445-9060-1CC2AE52730E}" type="sibTrans" cxnId="{17AAD1D7-251E-43F0-96D5-2F1C2CA2E227}">
      <dgm:prSet/>
      <dgm:spPr/>
      <dgm:t>
        <a:bodyPr/>
        <a:lstStyle/>
        <a:p>
          <a:endParaRPr lang="en-US"/>
        </a:p>
      </dgm:t>
    </dgm:pt>
    <dgm:pt modelId="{6E500232-CA7D-44CC-8ECF-51FCBD80BAC4}">
      <dgm:prSet custT="1"/>
      <dgm:spPr/>
      <dgm:t>
        <a:bodyPr/>
        <a:lstStyle/>
        <a:p>
          <a:pPr rtl="0"/>
          <a:r>
            <a:rPr lang="en-US" sz="1800" b="1" dirty="0" smtClean="0"/>
            <a:t>Making requests</a:t>
          </a:r>
          <a:endParaRPr lang="en-US" sz="1800" b="1" dirty="0"/>
        </a:p>
      </dgm:t>
    </dgm:pt>
    <dgm:pt modelId="{D12A3ACC-12D9-4AAE-AC62-E026F6C45833}" type="parTrans" cxnId="{F96B8D04-C27B-4F93-9FB4-B777F0F547FF}">
      <dgm:prSet/>
      <dgm:spPr/>
      <dgm:t>
        <a:bodyPr/>
        <a:lstStyle/>
        <a:p>
          <a:endParaRPr lang="en-US"/>
        </a:p>
      </dgm:t>
    </dgm:pt>
    <dgm:pt modelId="{F14D0400-C804-4E5A-82DB-34AF0D5EBD04}" type="sibTrans" cxnId="{F96B8D04-C27B-4F93-9FB4-B777F0F547FF}">
      <dgm:prSet/>
      <dgm:spPr/>
      <dgm:t>
        <a:bodyPr/>
        <a:lstStyle/>
        <a:p>
          <a:endParaRPr lang="en-US"/>
        </a:p>
      </dgm:t>
    </dgm:pt>
    <dgm:pt modelId="{79363E90-6AAF-4B2D-8356-4E2C14D3D448}">
      <dgm:prSet custT="1"/>
      <dgm:spPr/>
      <dgm:t>
        <a:bodyPr/>
        <a:lstStyle/>
        <a:p>
          <a:pPr rtl="0"/>
          <a:r>
            <a:rPr lang="en-US" sz="1800" b="1" dirty="0" smtClean="0"/>
            <a:t>Making selections</a:t>
          </a:r>
          <a:endParaRPr lang="en-US" sz="1800" b="1" dirty="0"/>
        </a:p>
      </dgm:t>
    </dgm:pt>
    <dgm:pt modelId="{CBF0DFA6-B771-4D11-8714-31D480B5B955}" type="parTrans" cxnId="{03530924-3E8C-41FF-AB62-D3036A512F15}">
      <dgm:prSet/>
      <dgm:spPr/>
      <dgm:t>
        <a:bodyPr/>
        <a:lstStyle/>
        <a:p>
          <a:endParaRPr lang="en-US"/>
        </a:p>
      </dgm:t>
    </dgm:pt>
    <dgm:pt modelId="{D3C1EF2B-4DAA-4503-A123-B92C5396AA06}" type="sibTrans" cxnId="{03530924-3E8C-41FF-AB62-D3036A512F15}">
      <dgm:prSet/>
      <dgm:spPr/>
      <dgm:t>
        <a:bodyPr/>
        <a:lstStyle/>
        <a:p>
          <a:endParaRPr lang="en-US"/>
        </a:p>
      </dgm:t>
    </dgm:pt>
    <dgm:pt modelId="{FB34FD55-AF6D-4C30-A7C7-8EDDE93BA3E5}">
      <dgm:prSet custT="1"/>
      <dgm:spPr/>
      <dgm:t>
        <a:bodyPr/>
        <a:lstStyle/>
        <a:p>
          <a:pPr rtl="0"/>
          <a:r>
            <a:rPr lang="en-US" sz="1800" b="1" dirty="0" smtClean="0"/>
            <a:t>Making assisted purchases</a:t>
          </a:r>
          <a:endParaRPr lang="en-US" sz="1800" b="1" dirty="0"/>
        </a:p>
      </dgm:t>
    </dgm:pt>
    <dgm:pt modelId="{9630EA8C-1B10-4F15-9B35-1F9AB853C63D}" type="parTrans" cxnId="{0F9BD496-1C09-47BC-B740-F60B15A404D2}">
      <dgm:prSet/>
      <dgm:spPr/>
      <dgm:t>
        <a:bodyPr/>
        <a:lstStyle/>
        <a:p>
          <a:endParaRPr lang="en-US"/>
        </a:p>
      </dgm:t>
    </dgm:pt>
    <dgm:pt modelId="{0E2446F5-C12E-497B-8E58-1F0DBB25CF24}" type="sibTrans" cxnId="{0F9BD496-1C09-47BC-B740-F60B15A404D2}">
      <dgm:prSet/>
      <dgm:spPr/>
      <dgm:t>
        <a:bodyPr/>
        <a:lstStyle/>
        <a:p>
          <a:endParaRPr lang="en-US"/>
        </a:p>
      </dgm:t>
    </dgm:pt>
    <dgm:pt modelId="{90E1D09F-84C0-4E89-8AFD-FBF608D309B2}">
      <dgm:prSet custT="1"/>
      <dgm:spPr/>
      <dgm:t>
        <a:bodyPr/>
        <a:lstStyle/>
        <a:p>
          <a:pPr rtl="0"/>
          <a:r>
            <a:rPr lang="en-US" sz="1800" b="1" dirty="0" smtClean="0"/>
            <a:t>Making independent purchases</a:t>
          </a:r>
          <a:endParaRPr lang="en-US" sz="1800" b="1" dirty="0"/>
        </a:p>
      </dgm:t>
    </dgm:pt>
    <dgm:pt modelId="{E18F49F8-1DD8-4BF0-B4DC-90E0B124F946}" type="parTrans" cxnId="{4F47C6B5-0D5B-4766-857C-194416A2BE8A}">
      <dgm:prSet/>
      <dgm:spPr/>
      <dgm:t>
        <a:bodyPr/>
        <a:lstStyle/>
        <a:p>
          <a:endParaRPr lang="en-US"/>
        </a:p>
      </dgm:t>
    </dgm:pt>
    <dgm:pt modelId="{EB8F40A6-4338-4362-919C-8C3BCC869A6B}" type="sibTrans" cxnId="{4F47C6B5-0D5B-4766-857C-194416A2BE8A}">
      <dgm:prSet/>
      <dgm:spPr/>
      <dgm:t>
        <a:bodyPr/>
        <a:lstStyle/>
        <a:p>
          <a:endParaRPr lang="en-US"/>
        </a:p>
      </dgm:t>
    </dgm:pt>
    <dgm:pt modelId="{52302658-C775-409F-B2CB-183856232FF8}" type="pres">
      <dgm:prSet presAssocID="{24461799-AE0F-4C2A-8743-511393BB8F23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41BB41A-3404-4219-8F91-E9DD33FCC5CF}" type="pres">
      <dgm:prSet presAssocID="{24461799-AE0F-4C2A-8743-511393BB8F23}" presName="arrow" presStyleLbl="bgShp" presStyleIdx="0" presStyleCnt="1" custLinFactNeighborX="386" custLinFactNeighborY="-1484"/>
      <dgm:spPr/>
    </dgm:pt>
    <dgm:pt modelId="{9A64E9FA-5729-40E8-B106-FF7BDB7B3D46}" type="pres">
      <dgm:prSet presAssocID="{24461799-AE0F-4C2A-8743-511393BB8F23}" presName="arrowDiagram5" presStyleCnt="0"/>
      <dgm:spPr/>
    </dgm:pt>
    <dgm:pt modelId="{5ACAAAE2-99C9-4118-9797-D83E9E51101D}" type="pres">
      <dgm:prSet presAssocID="{AF40746A-6878-4496-BEBE-4837B126750D}" presName="bullet5a" presStyleLbl="node1" presStyleIdx="0" presStyleCnt="5"/>
      <dgm:spPr/>
    </dgm:pt>
    <dgm:pt modelId="{72967DDC-2D63-49EC-8F22-FB47E6EB7434}" type="pres">
      <dgm:prSet presAssocID="{AF40746A-6878-4496-BEBE-4837B126750D}" presName="textBox5a" presStyleLbl="revTx" presStyleIdx="0" presStyleCnt="5" custScaleX="127899" custScaleY="7949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D45085-08EB-4870-B80D-E161A8DF67CB}" type="pres">
      <dgm:prSet presAssocID="{6E500232-CA7D-44CC-8ECF-51FCBD80BAC4}" presName="bullet5b" presStyleLbl="node1" presStyleIdx="1" presStyleCnt="5"/>
      <dgm:spPr/>
    </dgm:pt>
    <dgm:pt modelId="{9BC377ED-3F54-4786-B35C-30D8AC13F7E4}" type="pres">
      <dgm:prSet presAssocID="{6E500232-CA7D-44CC-8ECF-51FCBD80BAC4}" presName="textBox5b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B855D0-4C7C-47CB-874D-796A2A7C49E9}" type="pres">
      <dgm:prSet presAssocID="{79363E90-6AAF-4B2D-8356-4E2C14D3D448}" presName="bullet5c" presStyleLbl="node1" presStyleIdx="2" presStyleCnt="5"/>
      <dgm:spPr/>
    </dgm:pt>
    <dgm:pt modelId="{983EBF25-10E9-4CF3-95BA-F06CF33D1F98}" type="pres">
      <dgm:prSet presAssocID="{79363E90-6AAF-4B2D-8356-4E2C14D3D448}" presName="textBox5c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63DBDD-B310-43FD-A2B1-F3EAC6D809AD}" type="pres">
      <dgm:prSet presAssocID="{FB34FD55-AF6D-4C30-A7C7-8EDDE93BA3E5}" presName="bullet5d" presStyleLbl="node1" presStyleIdx="3" presStyleCnt="5"/>
      <dgm:spPr/>
    </dgm:pt>
    <dgm:pt modelId="{B209ECD3-025A-46F3-9F4D-453F8B4AAA00}" type="pres">
      <dgm:prSet presAssocID="{FB34FD55-AF6D-4C30-A7C7-8EDDE93BA3E5}" presName="textBox5d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272ACF-D2DC-41B5-AE6C-E76DD6C6CEB3}" type="pres">
      <dgm:prSet presAssocID="{90E1D09F-84C0-4E89-8AFD-FBF608D309B2}" presName="bullet5e" presStyleLbl="node1" presStyleIdx="4" presStyleCnt="5"/>
      <dgm:spPr/>
    </dgm:pt>
    <dgm:pt modelId="{447C1FC6-DD7C-4AAE-977B-DE9E72FB13F6}" type="pres">
      <dgm:prSet presAssocID="{90E1D09F-84C0-4E89-8AFD-FBF608D309B2}" presName="textBox5e" presStyleLbl="revTx" presStyleIdx="4" presStyleCnt="5" custScaleX="119320" custLinFactNeighborX="14104" custLinFactNeighborY="-159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9A74046-66F7-4D3D-872E-54426214F624}" type="presOf" srcId="{AF40746A-6878-4496-BEBE-4837B126750D}" destId="{72967DDC-2D63-49EC-8F22-FB47E6EB7434}" srcOrd="0" destOrd="0" presId="urn:microsoft.com/office/officeart/2005/8/layout/arrow2"/>
    <dgm:cxn modelId="{03530924-3E8C-41FF-AB62-D3036A512F15}" srcId="{24461799-AE0F-4C2A-8743-511393BB8F23}" destId="{79363E90-6AAF-4B2D-8356-4E2C14D3D448}" srcOrd="2" destOrd="0" parTransId="{CBF0DFA6-B771-4D11-8714-31D480B5B955}" sibTransId="{D3C1EF2B-4DAA-4503-A123-B92C5396AA06}"/>
    <dgm:cxn modelId="{38160D5B-2CF6-427F-9E39-9097CF48AB6F}" type="presOf" srcId="{79363E90-6AAF-4B2D-8356-4E2C14D3D448}" destId="{983EBF25-10E9-4CF3-95BA-F06CF33D1F98}" srcOrd="0" destOrd="0" presId="urn:microsoft.com/office/officeart/2005/8/layout/arrow2"/>
    <dgm:cxn modelId="{B47A2A0D-DDCD-488F-AEBA-1B83450B3762}" type="presOf" srcId="{FB34FD55-AF6D-4C30-A7C7-8EDDE93BA3E5}" destId="{B209ECD3-025A-46F3-9F4D-453F8B4AAA00}" srcOrd="0" destOrd="0" presId="urn:microsoft.com/office/officeart/2005/8/layout/arrow2"/>
    <dgm:cxn modelId="{0F9BD496-1C09-47BC-B740-F60B15A404D2}" srcId="{24461799-AE0F-4C2A-8743-511393BB8F23}" destId="{FB34FD55-AF6D-4C30-A7C7-8EDDE93BA3E5}" srcOrd="3" destOrd="0" parTransId="{9630EA8C-1B10-4F15-9B35-1F9AB853C63D}" sibTransId="{0E2446F5-C12E-497B-8E58-1F0DBB25CF24}"/>
    <dgm:cxn modelId="{DD823F1F-9E54-4355-9EF1-4ECF2F5255E3}" type="presOf" srcId="{90E1D09F-84C0-4E89-8AFD-FBF608D309B2}" destId="{447C1FC6-DD7C-4AAE-977B-DE9E72FB13F6}" srcOrd="0" destOrd="0" presId="urn:microsoft.com/office/officeart/2005/8/layout/arrow2"/>
    <dgm:cxn modelId="{17AAD1D7-251E-43F0-96D5-2F1C2CA2E227}" srcId="{24461799-AE0F-4C2A-8743-511393BB8F23}" destId="{AF40746A-6878-4496-BEBE-4837B126750D}" srcOrd="0" destOrd="0" parTransId="{CD247D4A-3014-4DF6-BAD9-2F3587F53E64}" sibTransId="{E27EA855-BC22-4445-9060-1CC2AE52730E}"/>
    <dgm:cxn modelId="{706352F2-C5ED-4755-9971-88EBA52055B2}" type="presOf" srcId="{6E500232-CA7D-44CC-8ECF-51FCBD80BAC4}" destId="{9BC377ED-3F54-4786-B35C-30D8AC13F7E4}" srcOrd="0" destOrd="0" presId="urn:microsoft.com/office/officeart/2005/8/layout/arrow2"/>
    <dgm:cxn modelId="{4F47C6B5-0D5B-4766-857C-194416A2BE8A}" srcId="{24461799-AE0F-4C2A-8743-511393BB8F23}" destId="{90E1D09F-84C0-4E89-8AFD-FBF608D309B2}" srcOrd="4" destOrd="0" parTransId="{E18F49F8-1DD8-4BF0-B4DC-90E0B124F946}" sibTransId="{EB8F40A6-4338-4362-919C-8C3BCC869A6B}"/>
    <dgm:cxn modelId="{F96B8D04-C27B-4F93-9FB4-B777F0F547FF}" srcId="{24461799-AE0F-4C2A-8743-511393BB8F23}" destId="{6E500232-CA7D-44CC-8ECF-51FCBD80BAC4}" srcOrd="1" destOrd="0" parTransId="{D12A3ACC-12D9-4AAE-AC62-E026F6C45833}" sibTransId="{F14D0400-C804-4E5A-82DB-34AF0D5EBD04}"/>
    <dgm:cxn modelId="{F06A4ED8-A4AE-4B25-8061-0259F02D55A4}" type="presOf" srcId="{24461799-AE0F-4C2A-8743-511393BB8F23}" destId="{52302658-C775-409F-B2CB-183856232FF8}" srcOrd="0" destOrd="0" presId="urn:microsoft.com/office/officeart/2005/8/layout/arrow2"/>
    <dgm:cxn modelId="{D38E1655-E906-4709-8BB2-FB769E901258}" type="presParOf" srcId="{52302658-C775-409F-B2CB-183856232FF8}" destId="{441BB41A-3404-4219-8F91-E9DD33FCC5CF}" srcOrd="0" destOrd="0" presId="urn:microsoft.com/office/officeart/2005/8/layout/arrow2"/>
    <dgm:cxn modelId="{B51B290F-6245-4472-89FF-12EB63997997}" type="presParOf" srcId="{52302658-C775-409F-B2CB-183856232FF8}" destId="{9A64E9FA-5729-40E8-B106-FF7BDB7B3D46}" srcOrd="1" destOrd="0" presId="urn:microsoft.com/office/officeart/2005/8/layout/arrow2"/>
    <dgm:cxn modelId="{11AACD09-BBFA-4D41-A1FF-93C92F08924C}" type="presParOf" srcId="{9A64E9FA-5729-40E8-B106-FF7BDB7B3D46}" destId="{5ACAAAE2-99C9-4118-9797-D83E9E51101D}" srcOrd="0" destOrd="0" presId="urn:microsoft.com/office/officeart/2005/8/layout/arrow2"/>
    <dgm:cxn modelId="{838A39CE-FD70-45F4-A133-48438DD362D3}" type="presParOf" srcId="{9A64E9FA-5729-40E8-B106-FF7BDB7B3D46}" destId="{72967DDC-2D63-49EC-8F22-FB47E6EB7434}" srcOrd="1" destOrd="0" presId="urn:microsoft.com/office/officeart/2005/8/layout/arrow2"/>
    <dgm:cxn modelId="{5445EEC2-6612-4995-8DE0-835FE36829DF}" type="presParOf" srcId="{9A64E9FA-5729-40E8-B106-FF7BDB7B3D46}" destId="{73D45085-08EB-4870-B80D-E161A8DF67CB}" srcOrd="2" destOrd="0" presId="urn:microsoft.com/office/officeart/2005/8/layout/arrow2"/>
    <dgm:cxn modelId="{419524F9-A6A9-4FD6-9C93-EC3D6792801A}" type="presParOf" srcId="{9A64E9FA-5729-40E8-B106-FF7BDB7B3D46}" destId="{9BC377ED-3F54-4786-B35C-30D8AC13F7E4}" srcOrd="3" destOrd="0" presId="urn:microsoft.com/office/officeart/2005/8/layout/arrow2"/>
    <dgm:cxn modelId="{16B4B91B-A761-4FA5-B58C-1EC391D65391}" type="presParOf" srcId="{9A64E9FA-5729-40E8-B106-FF7BDB7B3D46}" destId="{C5B855D0-4C7C-47CB-874D-796A2A7C49E9}" srcOrd="4" destOrd="0" presId="urn:microsoft.com/office/officeart/2005/8/layout/arrow2"/>
    <dgm:cxn modelId="{E731579E-B363-4F2F-A35F-2E373BCD7A8D}" type="presParOf" srcId="{9A64E9FA-5729-40E8-B106-FF7BDB7B3D46}" destId="{983EBF25-10E9-4CF3-95BA-F06CF33D1F98}" srcOrd="5" destOrd="0" presId="urn:microsoft.com/office/officeart/2005/8/layout/arrow2"/>
    <dgm:cxn modelId="{6C834C1C-5FDC-4D63-8F3A-7847E0A1C125}" type="presParOf" srcId="{9A64E9FA-5729-40E8-B106-FF7BDB7B3D46}" destId="{BB63DBDD-B310-43FD-A2B1-F3EAC6D809AD}" srcOrd="6" destOrd="0" presId="urn:microsoft.com/office/officeart/2005/8/layout/arrow2"/>
    <dgm:cxn modelId="{6B0D8EFC-35E9-43AD-A944-107449B3AA99}" type="presParOf" srcId="{9A64E9FA-5729-40E8-B106-FF7BDB7B3D46}" destId="{B209ECD3-025A-46F3-9F4D-453F8B4AAA00}" srcOrd="7" destOrd="0" presId="urn:microsoft.com/office/officeart/2005/8/layout/arrow2"/>
    <dgm:cxn modelId="{8F81D725-BCD2-4C0C-9120-4BBDA0568C7B}" type="presParOf" srcId="{9A64E9FA-5729-40E8-B106-FF7BDB7B3D46}" destId="{8F272ACF-D2DC-41B5-AE6C-E76DD6C6CEB3}" srcOrd="8" destOrd="0" presId="urn:microsoft.com/office/officeart/2005/8/layout/arrow2"/>
    <dgm:cxn modelId="{8C4E6365-8C05-4F9C-ACA5-8F79D78712E7}" type="presParOf" srcId="{9A64E9FA-5729-40E8-B106-FF7BDB7B3D46}" destId="{447C1FC6-DD7C-4AAE-977B-DE9E72FB13F6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AB3B5A7-2D9B-4601-BE58-2E008A69909B}" type="doc">
      <dgm:prSet loTypeId="urn:microsoft.com/office/officeart/2005/8/layout/pyramid2" loCatId="pyramid" qsTypeId="urn:microsoft.com/office/officeart/2005/8/quickstyle/3d2" qsCatId="3D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95F85E86-1C90-4E5F-9258-E0FF0889AE7E}">
      <dgm:prSet custT="1"/>
      <dgm:spPr/>
      <dgm:t>
        <a:bodyPr/>
        <a:lstStyle/>
        <a:p>
          <a:pPr rtl="0"/>
          <a:r>
            <a:rPr lang="en-US" sz="2400" dirty="0" smtClean="0">
              <a:latin typeface="Bell MT" panose="02020503060305020303" pitchFamily="18" charset="0"/>
            </a:rPr>
            <a:t>Baby boomers</a:t>
          </a:r>
          <a:endParaRPr lang="en-US" sz="2400" dirty="0">
            <a:latin typeface="Bell MT" panose="02020503060305020303" pitchFamily="18" charset="0"/>
          </a:endParaRPr>
        </a:p>
      </dgm:t>
    </dgm:pt>
    <dgm:pt modelId="{96C3C04D-8ADA-412A-BC1F-65564E106C6D}" type="parTrans" cxnId="{DD2944CA-729E-4968-89FC-4AFCF7553E76}">
      <dgm:prSet/>
      <dgm:spPr/>
      <dgm:t>
        <a:bodyPr/>
        <a:lstStyle/>
        <a:p>
          <a:endParaRPr lang="en-US"/>
        </a:p>
      </dgm:t>
    </dgm:pt>
    <dgm:pt modelId="{BAAED83D-9EF5-40A4-88DE-6037D1200851}" type="sibTrans" cxnId="{DD2944CA-729E-4968-89FC-4AFCF7553E76}">
      <dgm:prSet/>
      <dgm:spPr/>
      <dgm:t>
        <a:bodyPr/>
        <a:lstStyle/>
        <a:p>
          <a:endParaRPr lang="en-US"/>
        </a:p>
      </dgm:t>
    </dgm:pt>
    <dgm:pt modelId="{228411DC-F080-43B8-8E73-9E732C8CBD18}">
      <dgm:prSet custT="1"/>
      <dgm:spPr/>
      <dgm:t>
        <a:bodyPr/>
        <a:lstStyle/>
        <a:p>
          <a:pPr rtl="0"/>
          <a:r>
            <a:rPr lang="en-US" sz="2400" dirty="0" smtClean="0">
              <a:latin typeface="Bell MT" panose="02020503060305020303" pitchFamily="18" charset="0"/>
            </a:rPr>
            <a:t>Baby busters</a:t>
          </a:r>
          <a:endParaRPr lang="en-US" sz="2400" dirty="0">
            <a:latin typeface="Bell MT" panose="02020503060305020303" pitchFamily="18" charset="0"/>
          </a:endParaRPr>
        </a:p>
      </dgm:t>
    </dgm:pt>
    <dgm:pt modelId="{1A6119BE-96FA-41E2-8DBE-CDA94C6606F0}" type="parTrans" cxnId="{FA1D6F76-E16D-41FD-9C72-9468544D4B59}">
      <dgm:prSet/>
      <dgm:spPr/>
      <dgm:t>
        <a:bodyPr/>
        <a:lstStyle/>
        <a:p>
          <a:endParaRPr lang="en-US"/>
        </a:p>
      </dgm:t>
    </dgm:pt>
    <dgm:pt modelId="{85DEEADF-6250-41AA-B526-C4D98730B898}" type="sibTrans" cxnId="{FA1D6F76-E16D-41FD-9C72-9468544D4B59}">
      <dgm:prSet/>
      <dgm:spPr/>
      <dgm:t>
        <a:bodyPr/>
        <a:lstStyle/>
        <a:p>
          <a:endParaRPr lang="en-US"/>
        </a:p>
      </dgm:t>
    </dgm:pt>
    <dgm:pt modelId="{E0EDC3BE-A5BE-42D3-BD2F-F865FE6B923F}">
      <dgm:prSet custT="1"/>
      <dgm:spPr/>
      <dgm:t>
        <a:bodyPr/>
        <a:lstStyle/>
        <a:p>
          <a:pPr rtl="0"/>
          <a:r>
            <a:rPr lang="en-US" sz="2400" dirty="0" err="1" smtClean="0">
              <a:latin typeface="Bell MT" panose="02020503060305020303" pitchFamily="18" charset="0"/>
            </a:rPr>
            <a:t>Skippies</a:t>
          </a:r>
          <a:endParaRPr lang="en-US" sz="2400" dirty="0">
            <a:latin typeface="Bell MT" panose="02020503060305020303" pitchFamily="18" charset="0"/>
          </a:endParaRPr>
        </a:p>
      </dgm:t>
    </dgm:pt>
    <dgm:pt modelId="{18B52B5F-E761-4EF5-8FAD-79E2F076C705}" type="parTrans" cxnId="{FE45ECD6-6703-4773-8D81-AB2C5F5E6E96}">
      <dgm:prSet/>
      <dgm:spPr/>
      <dgm:t>
        <a:bodyPr/>
        <a:lstStyle/>
        <a:p>
          <a:endParaRPr lang="en-US"/>
        </a:p>
      </dgm:t>
    </dgm:pt>
    <dgm:pt modelId="{7D727949-8C0B-4011-AB8B-0243C6B0BE8B}" type="sibTrans" cxnId="{FE45ECD6-6703-4773-8D81-AB2C5F5E6E96}">
      <dgm:prSet/>
      <dgm:spPr/>
      <dgm:t>
        <a:bodyPr/>
        <a:lstStyle/>
        <a:p>
          <a:endParaRPr lang="en-US"/>
        </a:p>
      </dgm:t>
    </dgm:pt>
    <dgm:pt modelId="{5839428D-AC5E-43F7-BAA0-C46600E67BAF}">
      <dgm:prSet custT="1"/>
      <dgm:spPr/>
      <dgm:t>
        <a:bodyPr/>
        <a:lstStyle/>
        <a:p>
          <a:pPr rtl="0"/>
          <a:r>
            <a:rPr lang="en-US" sz="2400" dirty="0" smtClean="0">
              <a:latin typeface="Bell MT" panose="02020503060305020303" pitchFamily="18" charset="0"/>
            </a:rPr>
            <a:t>Yuppies</a:t>
          </a:r>
          <a:endParaRPr lang="en-US" sz="2400" dirty="0">
            <a:latin typeface="Bell MT" panose="02020503060305020303" pitchFamily="18" charset="0"/>
          </a:endParaRPr>
        </a:p>
      </dgm:t>
    </dgm:pt>
    <dgm:pt modelId="{DCF630F5-3843-4D3A-8FFC-81EBCCCDE749}" type="parTrans" cxnId="{9F5B9CA4-814F-4025-A9F1-A91DD658F2BF}">
      <dgm:prSet/>
      <dgm:spPr/>
      <dgm:t>
        <a:bodyPr/>
        <a:lstStyle/>
        <a:p>
          <a:endParaRPr lang="en-US"/>
        </a:p>
      </dgm:t>
    </dgm:pt>
    <dgm:pt modelId="{D9D3819E-3489-40DC-9AA5-AC561FE28FB8}" type="sibTrans" cxnId="{9F5B9CA4-814F-4025-A9F1-A91DD658F2BF}">
      <dgm:prSet/>
      <dgm:spPr/>
      <dgm:t>
        <a:bodyPr/>
        <a:lstStyle/>
        <a:p>
          <a:endParaRPr lang="en-US"/>
        </a:p>
      </dgm:t>
    </dgm:pt>
    <dgm:pt modelId="{169540E5-76FA-4DB3-9FD4-CBC9FE4B626F}">
      <dgm:prSet custT="1"/>
      <dgm:spPr/>
      <dgm:t>
        <a:bodyPr/>
        <a:lstStyle/>
        <a:p>
          <a:pPr rtl="0"/>
          <a:r>
            <a:rPr lang="en-US" sz="2400" dirty="0" err="1" smtClean="0">
              <a:latin typeface="Bell MT" panose="02020503060305020303" pitchFamily="18" charset="0"/>
            </a:rPr>
            <a:t>Muppies</a:t>
          </a:r>
          <a:endParaRPr lang="en-US" sz="2400" dirty="0">
            <a:latin typeface="Bell MT" panose="02020503060305020303" pitchFamily="18" charset="0"/>
          </a:endParaRPr>
        </a:p>
      </dgm:t>
    </dgm:pt>
    <dgm:pt modelId="{4019EC30-67AC-439C-B965-26837B1BD7BE}" type="parTrans" cxnId="{17E0B41E-B650-42E4-B48E-BA014B086DB3}">
      <dgm:prSet/>
      <dgm:spPr/>
      <dgm:t>
        <a:bodyPr/>
        <a:lstStyle/>
        <a:p>
          <a:endParaRPr lang="en-US"/>
        </a:p>
      </dgm:t>
    </dgm:pt>
    <dgm:pt modelId="{2390008E-9076-4B87-A30B-B1AD75DA804A}" type="sibTrans" cxnId="{17E0B41E-B650-42E4-B48E-BA014B086DB3}">
      <dgm:prSet/>
      <dgm:spPr/>
      <dgm:t>
        <a:bodyPr/>
        <a:lstStyle/>
        <a:p>
          <a:endParaRPr lang="en-US"/>
        </a:p>
      </dgm:t>
    </dgm:pt>
    <dgm:pt modelId="{7666C6EF-C79C-4288-8268-2E93E566B584}">
      <dgm:prSet custT="1"/>
      <dgm:spPr/>
      <dgm:t>
        <a:bodyPr/>
        <a:lstStyle/>
        <a:p>
          <a:pPr rtl="0"/>
          <a:r>
            <a:rPr lang="en-US" sz="2400" dirty="0" smtClean="0">
              <a:latin typeface="Bell MT" panose="02020503060305020303" pitchFamily="18" charset="0"/>
            </a:rPr>
            <a:t>Empty nesters</a:t>
          </a:r>
          <a:endParaRPr lang="en-US" sz="2400" dirty="0">
            <a:latin typeface="Bell MT" panose="02020503060305020303" pitchFamily="18" charset="0"/>
          </a:endParaRPr>
        </a:p>
      </dgm:t>
    </dgm:pt>
    <dgm:pt modelId="{0E7828FB-16CF-46CA-B3BD-DAC6BC778174}" type="parTrans" cxnId="{30A8AE05-946F-4CF0-8EFA-A84AF516888E}">
      <dgm:prSet/>
      <dgm:spPr/>
      <dgm:t>
        <a:bodyPr/>
        <a:lstStyle/>
        <a:p>
          <a:endParaRPr lang="en-US"/>
        </a:p>
      </dgm:t>
    </dgm:pt>
    <dgm:pt modelId="{572FA2FC-CAA7-4E7C-A8A5-ADC1BF677857}" type="sibTrans" cxnId="{30A8AE05-946F-4CF0-8EFA-A84AF516888E}">
      <dgm:prSet/>
      <dgm:spPr/>
      <dgm:t>
        <a:bodyPr/>
        <a:lstStyle/>
        <a:p>
          <a:endParaRPr lang="en-US"/>
        </a:p>
      </dgm:t>
    </dgm:pt>
    <dgm:pt modelId="{B4499C1D-E0BA-49B1-901A-097AB632E632}">
      <dgm:prSet custT="1"/>
      <dgm:spPr/>
      <dgm:t>
        <a:bodyPr/>
        <a:lstStyle/>
        <a:p>
          <a:pPr rtl="0"/>
          <a:r>
            <a:rPr lang="en-US" sz="2400" dirty="0" smtClean="0">
              <a:latin typeface="Bell MT" panose="02020503060305020303" pitchFamily="18" charset="0"/>
            </a:rPr>
            <a:t>‘Young again’</a:t>
          </a:r>
          <a:endParaRPr lang="en-US" sz="2400" dirty="0">
            <a:latin typeface="Bell MT" panose="02020503060305020303" pitchFamily="18" charset="0"/>
          </a:endParaRPr>
        </a:p>
      </dgm:t>
    </dgm:pt>
    <dgm:pt modelId="{6F0A821E-E21D-44FE-9F03-F0A454267770}" type="parTrans" cxnId="{BDC411A0-902A-4060-82F6-0ABEC27210BB}">
      <dgm:prSet/>
      <dgm:spPr/>
      <dgm:t>
        <a:bodyPr/>
        <a:lstStyle/>
        <a:p>
          <a:endParaRPr lang="en-US"/>
        </a:p>
      </dgm:t>
    </dgm:pt>
    <dgm:pt modelId="{F151681C-E6ED-4DEF-9F19-E7E5AFE6C7E7}" type="sibTrans" cxnId="{BDC411A0-902A-4060-82F6-0ABEC27210BB}">
      <dgm:prSet/>
      <dgm:spPr/>
      <dgm:t>
        <a:bodyPr/>
        <a:lstStyle/>
        <a:p>
          <a:endParaRPr lang="en-US"/>
        </a:p>
      </dgm:t>
    </dgm:pt>
    <dgm:pt modelId="{EBAEF4DA-9771-46DA-98E2-FAB5F94845C3}" type="pres">
      <dgm:prSet presAssocID="{DAB3B5A7-2D9B-4601-BE58-2E008A69909B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64239ECB-0A7E-44CA-8178-10F0ECA536C7}" type="pres">
      <dgm:prSet presAssocID="{DAB3B5A7-2D9B-4601-BE58-2E008A69909B}" presName="pyramid" presStyleLbl="node1" presStyleIdx="0" presStyleCnt="1"/>
      <dgm:spPr/>
    </dgm:pt>
    <dgm:pt modelId="{666110C1-7D4C-4380-8C1E-AEF8916D0EB6}" type="pres">
      <dgm:prSet presAssocID="{DAB3B5A7-2D9B-4601-BE58-2E008A69909B}" presName="theList" presStyleCnt="0"/>
      <dgm:spPr/>
    </dgm:pt>
    <dgm:pt modelId="{FC9DA9EE-1678-4C33-BB8D-7B53920BBAAE}" type="pres">
      <dgm:prSet presAssocID="{95F85E86-1C90-4E5F-9258-E0FF0889AE7E}" presName="aNode" presStyleLbl="fgAcc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5D1580-B128-47D0-8C86-23D80086D55E}" type="pres">
      <dgm:prSet presAssocID="{95F85E86-1C90-4E5F-9258-E0FF0889AE7E}" presName="aSpace" presStyleCnt="0"/>
      <dgm:spPr/>
    </dgm:pt>
    <dgm:pt modelId="{AEF21016-5D14-4E6D-9BAC-A9BD5E4878F5}" type="pres">
      <dgm:prSet presAssocID="{228411DC-F080-43B8-8E73-9E732C8CBD18}" presName="aNode" presStyleLbl="fgAcc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B39AA1-A7A9-48CC-8E7A-94AE393B3C05}" type="pres">
      <dgm:prSet presAssocID="{228411DC-F080-43B8-8E73-9E732C8CBD18}" presName="aSpace" presStyleCnt="0"/>
      <dgm:spPr/>
    </dgm:pt>
    <dgm:pt modelId="{29C84945-7D76-48F5-92BC-4E559C104AF5}" type="pres">
      <dgm:prSet presAssocID="{E0EDC3BE-A5BE-42D3-BD2F-F865FE6B923F}" presName="aNode" presStyleLbl="fgAcc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1C1D6B-F930-4023-B5A4-12FFB5FB870F}" type="pres">
      <dgm:prSet presAssocID="{E0EDC3BE-A5BE-42D3-BD2F-F865FE6B923F}" presName="aSpace" presStyleCnt="0"/>
      <dgm:spPr/>
    </dgm:pt>
    <dgm:pt modelId="{5E09FFAF-6775-4F22-9FF4-58A398ACB23D}" type="pres">
      <dgm:prSet presAssocID="{5839428D-AC5E-43F7-BAA0-C46600E67BAF}" presName="aNode" presStyleLbl="fgAcc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04AF73-7A28-4217-9ACE-26E91F302B65}" type="pres">
      <dgm:prSet presAssocID="{5839428D-AC5E-43F7-BAA0-C46600E67BAF}" presName="aSpace" presStyleCnt="0"/>
      <dgm:spPr/>
    </dgm:pt>
    <dgm:pt modelId="{DD300B55-A909-4B31-90A4-EF7FC83A4419}" type="pres">
      <dgm:prSet presAssocID="{169540E5-76FA-4DB3-9FD4-CBC9FE4B626F}" presName="aNode" presStyleLbl="fgAcc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457189-FD40-453F-A7B0-9BC17162386C}" type="pres">
      <dgm:prSet presAssocID="{169540E5-76FA-4DB3-9FD4-CBC9FE4B626F}" presName="aSpace" presStyleCnt="0"/>
      <dgm:spPr/>
    </dgm:pt>
    <dgm:pt modelId="{0CC2F0FC-D9DA-4B7A-A410-C1E77E57646F}" type="pres">
      <dgm:prSet presAssocID="{7666C6EF-C79C-4288-8268-2E93E566B584}" presName="aNode" presStyleLbl="fgAcc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5AA2D5-7F73-4BDE-9222-6C9783B71BEB}" type="pres">
      <dgm:prSet presAssocID="{7666C6EF-C79C-4288-8268-2E93E566B584}" presName="aSpace" presStyleCnt="0"/>
      <dgm:spPr/>
    </dgm:pt>
    <dgm:pt modelId="{1BBCD74B-9B15-474A-BDC7-3EA03E25BE76}" type="pres">
      <dgm:prSet presAssocID="{B4499C1D-E0BA-49B1-901A-097AB632E632}" presName="aNode" presStyleLbl="fgAcc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B3231B-1B8F-4EAC-A1D7-4DAA205C5838}" type="pres">
      <dgm:prSet presAssocID="{B4499C1D-E0BA-49B1-901A-097AB632E632}" presName="aSpace" presStyleCnt="0"/>
      <dgm:spPr/>
    </dgm:pt>
  </dgm:ptLst>
  <dgm:cxnLst>
    <dgm:cxn modelId="{BDC411A0-902A-4060-82F6-0ABEC27210BB}" srcId="{DAB3B5A7-2D9B-4601-BE58-2E008A69909B}" destId="{B4499C1D-E0BA-49B1-901A-097AB632E632}" srcOrd="6" destOrd="0" parTransId="{6F0A821E-E21D-44FE-9F03-F0A454267770}" sibTransId="{F151681C-E6ED-4DEF-9F19-E7E5AFE6C7E7}"/>
    <dgm:cxn modelId="{7A88ADDC-55A2-4E8A-8D1F-7777E452F79F}" type="presOf" srcId="{7666C6EF-C79C-4288-8268-2E93E566B584}" destId="{0CC2F0FC-D9DA-4B7A-A410-C1E77E57646F}" srcOrd="0" destOrd="0" presId="urn:microsoft.com/office/officeart/2005/8/layout/pyramid2"/>
    <dgm:cxn modelId="{2C376D88-D0E9-4675-A87D-77D62B71AB34}" type="presOf" srcId="{169540E5-76FA-4DB3-9FD4-CBC9FE4B626F}" destId="{DD300B55-A909-4B31-90A4-EF7FC83A4419}" srcOrd="0" destOrd="0" presId="urn:microsoft.com/office/officeart/2005/8/layout/pyramid2"/>
    <dgm:cxn modelId="{969D3F90-44D0-4471-87FC-4E06B6169D51}" type="presOf" srcId="{95F85E86-1C90-4E5F-9258-E0FF0889AE7E}" destId="{FC9DA9EE-1678-4C33-BB8D-7B53920BBAAE}" srcOrd="0" destOrd="0" presId="urn:microsoft.com/office/officeart/2005/8/layout/pyramid2"/>
    <dgm:cxn modelId="{A276D992-88B0-45A9-BF65-078429B8B46C}" type="presOf" srcId="{5839428D-AC5E-43F7-BAA0-C46600E67BAF}" destId="{5E09FFAF-6775-4F22-9FF4-58A398ACB23D}" srcOrd="0" destOrd="0" presId="urn:microsoft.com/office/officeart/2005/8/layout/pyramid2"/>
    <dgm:cxn modelId="{FE45ECD6-6703-4773-8D81-AB2C5F5E6E96}" srcId="{DAB3B5A7-2D9B-4601-BE58-2E008A69909B}" destId="{E0EDC3BE-A5BE-42D3-BD2F-F865FE6B923F}" srcOrd="2" destOrd="0" parTransId="{18B52B5F-E761-4EF5-8FAD-79E2F076C705}" sibTransId="{7D727949-8C0B-4011-AB8B-0243C6B0BE8B}"/>
    <dgm:cxn modelId="{DD2944CA-729E-4968-89FC-4AFCF7553E76}" srcId="{DAB3B5A7-2D9B-4601-BE58-2E008A69909B}" destId="{95F85E86-1C90-4E5F-9258-E0FF0889AE7E}" srcOrd="0" destOrd="0" parTransId="{96C3C04D-8ADA-412A-BC1F-65564E106C6D}" sibTransId="{BAAED83D-9EF5-40A4-88DE-6037D1200851}"/>
    <dgm:cxn modelId="{1A4AB2EC-F465-4453-84A1-08FEDDEA7B7C}" type="presOf" srcId="{E0EDC3BE-A5BE-42D3-BD2F-F865FE6B923F}" destId="{29C84945-7D76-48F5-92BC-4E559C104AF5}" srcOrd="0" destOrd="0" presId="urn:microsoft.com/office/officeart/2005/8/layout/pyramid2"/>
    <dgm:cxn modelId="{2B1F81EE-1917-402F-AB73-C1154DDF57EA}" type="presOf" srcId="{DAB3B5A7-2D9B-4601-BE58-2E008A69909B}" destId="{EBAEF4DA-9771-46DA-98E2-FAB5F94845C3}" srcOrd="0" destOrd="0" presId="urn:microsoft.com/office/officeart/2005/8/layout/pyramid2"/>
    <dgm:cxn modelId="{6E348183-860A-4B86-A8F1-FACF3F3D572E}" type="presOf" srcId="{B4499C1D-E0BA-49B1-901A-097AB632E632}" destId="{1BBCD74B-9B15-474A-BDC7-3EA03E25BE76}" srcOrd="0" destOrd="0" presId="urn:microsoft.com/office/officeart/2005/8/layout/pyramid2"/>
    <dgm:cxn modelId="{9F5B9CA4-814F-4025-A9F1-A91DD658F2BF}" srcId="{DAB3B5A7-2D9B-4601-BE58-2E008A69909B}" destId="{5839428D-AC5E-43F7-BAA0-C46600E67BAF}" srcOrd="3" destOrd="0" parTransId="{DCF630F5-3843-4D3A-8FFC-81EBCCCDE749}" sibTransId="{D9D3819E-3489-40DC-9AA5-AC561FE28FB8}"/>
    <dgm:cxn modelId="{30A8AE05-946F-4CF0-8EFA-A84AF516888E}" srcId="{DAB3B5A7-2D9B-4601-BE58-2E008A69909B}" destId="{7666C6EF-C79C-4288-8268-2E93E566B584}" srcOrd="5" destOrd="0" parTransId="{0E7828FB-16CF-46CA-B3BD-DAC6BC778174}" sibTransId="{572FA2FC-CAA7-4E7C-A8A5-ADC1BF677857}"/>
    <dgm:cxn modelId="{FA1D6F76-E16D-41FD-9C72-9468544D4B59}" srcId="{DAB3B5A7-2D9B-4601-BE58-2E008A69909B}" destId="{228411DC-F080-43B8-8E73-9E732C8CBD18}" srcOrd="1" destOrd="0" parTransId="{1A6119BE-96FA-41E2-8DBE-CDA94C6606F0}" sibTransId="{85DEEADF-6250-41AA-B526-C4D98730B898}"/>
    <dgm:cxn modelId="{2B79EF73-0C92-4F85-939A-4CED923CAF35}" type="presOf" srcId="{228411DC-F080-43B8-8E73-9E732C8CBD18}" destId="{AEF21016-5D14-4E6D-9BAC-A9BD5E4878F5}" srcOrd="0" destOrd="0" presId="urn:microsoft.com/office/officeart/2005/8/layout/pyramid2"/>
    <dgm:cxn modelId="{17E0B41E-B650-42E4-B48E-BA014B086DB3}" srcId="{DAB3B5A7-2D9B-4601-BE58-2E008A69909B}" destId="{169540E5-76FA-4DB3-9FD4-CBC9FE4B626F}" srcOrd="4" destOrd="0" parTransId="{4019EC30-67AC-439C-B965-26837B1BD7BE}" sibTransId="{2390008E-9076-4B87-A30B-B1AD75DA804A}"/>
    <dgm:cxn modelId="{D40228F6-D81D-4461-8470-B749644A7C11}" type="presParOf" srcId="{EBAEF4DA-9771-46DA-98E2-FAB5F94845C3}" destId="{64239ECB-0A7E-44CA-8178-10F0ECA536C7}" srcOrd="0" destOrd="0" presId="urn:microsoft.com/office/officeart/2005/8/layout/pyramid2"/>
    <dgm:cxn modelId="{D44EF912-D83B-404E-A333-104A8151B4C3}" type="presParOf" srcId="{EBAEF4DA-9771-46DA-98E2-FAB5F94845C3}" destId="{666110C1-7D4C-4380-8C1E-AEF8916D0EB6}" srcOrd="1" destOrd="0" presId="urn:microsoft.com/office/officeart/2005/8/layout/pyramid2"/>
    <dgm:cxn modelId="{8E649DFC-75B4-476F-952A-0E07C25F87A2}" type="presParOf" srcId="{666110C1-7D4C-4380-8C1E-AEF8916D0EB6}" destId="{FC9DA9EE-1678-4C33-BB8D-7B53920BBAAE}" srcOrd="0" destOrd="0" presId="urn:microsoft.com/office/officeart/2005/8/layout/pyramid2"/>
    <dgm:cxn modelId="{E19EBBA2-377E-4C57-85DC-F5A7D2059DD0}" type="presParOf" srcId="{666110C1-7D4C-4380-8C1E-AEF8916D0EB6}" destId="{E75D1580-B128-47D0-8C86-23D80086D55E}" srcOrd="1" destOrd="0" presId="urn:microsoft.com/office/officeart/2005/8/layout/pyramid2"/>
    <dgm:cxn modelId="{3492C2AF-DBEB-4BB6-A245-2BF5D725394E}" type="presParOf" srcId="{666110C1-7D4C-4380-8C1E-AEF8916D0EB6}" destId="{AEF21016-5D14-4E6D-9BAC-A9BD5E4878F5}" srcOrd="2" destOrd="0" presId="urn:microsoft.com/office/officeart/2005/8/layout/pyramid2"/>
    <dgm:cxn modelId="{58E398B5-8D35-4251-9FDF-8FC3121D4C6C}" type="presParOf" srcId="{666110C1-7D4C-4380-8C1E-AEF8916D0EB6}" destId="{99B39AA1-A7A9-48CC-8E7A-94AE393B3C05}" srcOrd="3" destOrd="0" presId="urn:microsoft.com/office/officeart/2005/8/layout/pyramid2"/>
    <dgm:cxn modelId="{02C7F60A-40D1-4378-A7C4-8E01CC034D90}" type="presParOf" srcId="{666110C1-7D4C-4380-8C1E-AEF8916D0EB6}" destId="{29C84945-7D76-48F5-92BC-4E559C104AF5}" srcOrd="4" destOrd="0" presId="urn:microsoft.com/office/officeart/2005/8/layout/pyramid2"/>
    <dgm:cxn modelId="{B4BDBD09-BD48-4865-B510-4D4D8119CDD0}" type="presParOf" srcId="{666110C1-7D4C-4380-8C1E-AEF8916D0EB6}" destId="{6A1C1D6B-F930-4023-B5A4-12FFB5FB870F}" srcOrd="5" destOrd="0" presId="urn:microsoft.com/office/officeart/2005/8/layout/pyramid2"/>
    <dgm:cxn modelId="{8FB8032E-CF16-4183-8E4C-016A8C011C42}" type="presParOf" srcId="{666110C1-7D4C-4380-8C1E-AEF8916D0EB6}" destId="{5E09FFAF-6775-4F22-9FF4-58A398ACB23D}" srcOrd="6" destOrd="0" presId="urn:microsoft.com/office/officeart/2005/8/layout/pyramid2"/>
    <dgm:cxn modelId="{84B8DAD3-4360-4E16-A794-89FD9DE04C98}" type="presParOf" srcId="{666110C1-7D4C-4380-8C1E-AEF8916D0EB6}" destId="{1504AF73-7A28-4217-9ACE-26E91F302B65}" srcOrd="7" destOrd="0" presId="urn:microsoft.com/office/officeart/2005/8/layout/pyramid2"/>
    <dgm:cxn modelId="{3703099B-E6DC-4A37-ADAF-005AEA2D8AE4}" type="presParOf" srcId="{666110C1-7D4C-4380-8C1E-AEF8916D0EB6}" destId="{DD300B55-A909-4B31-90A4-EF7FC83A4419}" srcOrd="8" destOrd="0" presId="urn:microsoft.com/office/officeart/2005/8/layout/pyramid2"/>
    <dgm:cxn modelId="{8389B09C-568C-4902-B0CC-F1638E76B4D0}" type="presParOf" srcId="{666110C1-7D4C-4380-8C1E-AEF8916D0EB6}" destId="{9B457189-FD40-453F-A7B0-9BC17162386C}" srcOrd="9" destOrd="0" presId="urn:microsoft.com/office/officeart/2005/8/layout/pyramid2"/>
    <dgm:cxn modelId="{652C988D-892D-42FA-9FBF-71143E3037A3}" type="presParOf" srcId="{666110C1-7D4C-4380-8C1E-AEF8916D0EB6}" destId="{0CC2F0FC-D9DA-4B7A-A410-C1E77E57646F}" srcOrd="10" destOrd="0" presId="urn:microsoft.com/office/officeart/2005/8/layout/pyramid2"/>
    <dgm:cxn modelId="{03B672F0-113F-4EEA-A63A-333164CA4466}" type="presParOf" srcId="{666110C1-7D4C-4380-8C1E-AEF8916D0EB6}" destId="{5C5AA2D5-7F73-4BDE-9222-6C9783B71BEB}" srcOrd="11" destOrd="0" presId="urn:microsoft.com/office/officeart/2005/8/layout/pyramid2"/>
    <dgm:cxn modelId="{2871F234-0089-46DF-9EF9-6AA6055D0DA8}" type="presParOf" srcId="{666110C1-7D4C-4380-8C1E-AEF8916D0EB6}" destId="{1BBCD74B-9B15-474A-BDC7-3EA03E25BE76}" srcOrd="12" destOrd="0" presId="urn:microsoft.com/office/officeart/2005/8/layout/pyramid2"/>
    <dgm:cxn modelId="{9ADA46F3-2CF5-4B7B-A3D8-762AF4D598E0}" type="presParOf" srcId="{666110C1-7D4C-4380-8C1E-AEF8916D0EB6}" destId="{45B3231B-1B8F-4EAC-A1D7-4DAA205C5838}" srcOrd="1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D45B605-2296-44E7-98F3-7287A4CF63AB}" type="doc">
      <dgm:prSet loTypeId="urn:microsoft.com/office/officeart/2008/layout/VerticalCurvedList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6268404-2B56-4937-B198-F1B8D3D0A7C6}">
      <dgm:prSet/>
      <dgm:spPr/>
      <dgm:t>
        <a:bodyPr/>
        <a:lstStyle/>
        <a:p>
          <a:pPr rtl="0"/>
          <a:r>
            <a:rPr lang="en-US" dirty="0" smtClean="0">
              <a:latin typeface="Bell MT" panose="02020503060305020303" pitchFamily="18" charset="0"/>
            </a:rPr>
            <a:t>Growing Similarity Of Countries</a:t>
          </a:r>
          <a:endParaRPr lang="en-US" dirty="0">
            <a:latin typeface="Bell MT" panose="02020503060305020303" pitchFamily="18" charset="0"/>
          </a:endParaRPr>
        </a:p>
      </dgm:t>
    </dgm:pt>
    <dgm:pt modelId="{5A3BB806-D430-41D9-9CB3-71F9698803CD}" type="parTrans" cxnId="{D972374E-A2D9-4470-B456-EE1810D855B9}">
      <dgm:prSet/>
      <dgm:spPr/>
      <dgm:t>
        <a:bodyPr/>
        <a:lstStyle/>
        <a:p>
          <a:endParaRPr lang="en-US"/>
        </a:p>
      </dgm:t>
    </dgm:pt>
    <dgm:pt modelId="{B071E284-AC38-4CD4-9D81-9EF9DE904D71}" type="sibTrans" cxnId="{D972374E-A2D9-4470-B456-EE1810D855B9}">
      <dgm:prSet/>
      <dgm:spPr/>
      <dgm:t>
        <a:bodyPr/>
        <a:lstStyle/>
        <a:p>
          <a:endParaRPr lang="en-US"/>
        </a:p>
      </dgm:t>
    </dgm:pt>
    <dgm:pt modelId="{377371E8-FA62-4540-9D91-0C99B5FDBA01}">
      <dgm:prSet/>
      <dgm:spPr/>
      <dgm:t>
        <a:bodyPr/>
        <a:lstStyle/>
        <a:p>
          <a:pPr rtl="0"/>
          <a:r>
            <a:rPr lang="en-US" dirty="0" smtClean="0">
              <a:latin typeface="Bell MT" panose="02020503060305020303" pitchFamily="18" charset="0"/>
            </a:rPr>
            <a:t>Fluid Global Capital Markets</a:t>
          </a:r>
          <a:endParaRPr lang="en-US" dirty="0">
            <a:latin typeface="Bell MT" panose="02020503060305020303" pitchFamily="18" charset="0"/>
          </a:endParaRPr>
        </a:p>
      </dgm:t>
    </dgm:pt>
    <dgm:pt modelId="{E46B0BB9-A9D4-45D2-9A4E-EE8BA1A1D1CE}" type="parTrans" cxnId="{227AA99C-05C6-4497-AC13-A6EEDA5599DB}">
      <dgm:prSet/>
      <dgm:spPr/>
      <dgm:t>
        <a:bodyPr/>
        <a:lstStyle/>
        <a:p>
          <a:endParaRPr lang="en-US"/>
        </a:p>
      </dgm:t>
    </dgm:pt>
    <dgm:pt modelId="{80DB937D-334A-4284-9E0F-882A6F1B2DE8}" type="sibTrans" cxnId="{227AA99C-05C6-4497-AC13-A6EEDA5599DB}">
      <dgm:prSet/>
      <dgm:spPr/>
      <dgm:t>
        <a:bodyPr/>
        <a:lstStyle/>
        <a:p>
          <a:endParaRPr lang="en-US"/>
        </a:p>
      </dgm:t>
    </dgm:pt>
    <dgm:pt modelId="{6339108A-422D-4490-B0A7-0211791E6333}">
      <dgm:prSet/>
      <dgm:spPr/>
      <dgm:t>
        <a:bodyPr/>
        <a:lstStyle/>
        <a:p>
          <a:pPr rtl="0"/>
          <a:r>
            <a:rPr lang="en-US" dirty="0" smtClean="0">
              <a:latin typeface="Bell MT" panose="02020503060305020303" pitchFamily="18" charset="0"/>
            </a:rPr>
            <a:t>Technological Restructuring</a:t>
          </a:r>
          <a:endParaRPr lang="en-US" dirty="0">
            <a:latin typeface="Bell MT" panose="02020503060305020303" pitchFamily="18" charset="0"/>
          </a:endParaRPr>
        </a:p>
      </dgm:t>
    </dgm:pt>
    <dgm:pt modelId="{F64E554C-DAA6-4973-819A-A16860856E03}" type="parTrans" cxnId="{4D0A763F-30E4-43DF-9022-9B2FAD73FB7D}">
      <dgm:prSet/>
      <dgm:spPr/>
      <dgm:t>
        <a:bodyPr/>
        <a:lstStyle/>
        <a:p>
          <a:endParaRPr lang="en-US"/>
        </a:p>
      </dgm:t>
    </dgm:pt>
    <dgm:pt modelId="{A3FF782D-FFA2-4AB0-AF7D-4104EA1E5FD8}" type="sibTrans" cxnId="{4D0A763F-30E4-43DF-9022-9B2FAD73FB7D}">
      <dgm:prSet/>
      <dgm:spPr/>
      <dgm:t>
        <a:bodyPr/>
        <a:lstStyle/>
        <a:p>
          <a:endParaRPr lang="en-US"/>
        </a:p>
      </dgm:t>
    </dgm:pt>
    <dgm:pt modelId="{86A07343-55E8-4AA8-AF96-DC00CED0434C}">
      <dgm:prSet/>
      <dgm:spPr/>
      <dgm:t>
        <a:bodyPr/>
        <a:lstStyle/>
        <a:p>
          <a:pPr rtl="0"/>
          <a:r>
            <a:rPr lang="en-US" dirty="0" smtClean="0">
              <a:latin typeface="Bell MT" panose="02020503060305020303" pitchFamily="18" charset="0"/>
            </a:rPr>
            <a:t>Integrating Role Of Technology</a:t>
          </a:r>
          <a:endParaRPr lang="en-US" dirty="0">
            <a:latin typeface="Bell MT" panose="02020503060305020303" pitchFamily="18" charset="0"/>
          </a:endParaRPr>
        </a:p>
      </dgm:t>
    </dgm:pt>
    <dgm:pt modelId="{359A6808-0905-4B1A-BA2C-8C24923C164C}" type="parTrans" cxnId="{ECA7140E-ABA6-4C4F-BE1C-0D66CCFAC667}">
      <dgm:prSet/>
      <dgm:spPr/>
      <dgm:t>
        <a:bodyPr/>
        <a:lstStyle/>
        <a:p>
          <a:endParaRPr lang="en-US"/>
        </a:p>
      </dgm:t>
    </dgm:pt>
    <dgm:pt modelId="{EF7E3A21-6270-446D-97DA-001712653B1C}" type="sibTrans" cxnId="{ECA7140E-ABA6-4C4F-BE1C-0D66CCFAC667}">
      <dgm:prSet/>
      <dgm:spPr/>
      <dgm:t>
        <a:bodyPr/>
        <a:lstStyle/>
        <a:p>
          <a:endParaRPr lang="en-US"/>
        </a:p>
      </dgm:t>
    </dgm:pt>
    <dgm:pt modelId="{6A309618-FEDB-402C-8268-A1CD68AC3DB1}">
      <dgm:prSet/>
      <dgm:spPr/>
      <dgm:t>
        <a:bodyPr/>
        <a:lstStyle/>
        <a:p>
          <a:pPr rtl="0"/>
          <a:r>
            <a:rPr lang="en-US" dirty="0" smtClean="0">
              <a:latin typeface="Bell MT" panose="02020503060305020303" pitchFamily="18" charset="0"/>
            </a:rPr>
            <a:t>New Global Competitors</a:t>
          </a:r>
          <a:endParaRPr lang="en-US" dirty="0">
            <a:latin typeface="Bell MT" panose="02020503060305020303" pitchFamily="18" charset="0"/>
          </a:endParaRPr>
        </a:p>
      </dgm:t>
    </dgm:pt>
    <dgm:pt modelId="{BAF3DC2D-7055-43CD-B99A-A2FAEF241336}" type="parTrans" cxnId="{DC421680-91B4-434A-AF80-9D91A98A9C9B}">
      <dgm:prSet/>
      <dgm:spPr/>
      <dgm:t>
        <a:bodyPr/>
        <a:lstStyle/>
        <a:p>
          <a:endParaRPr lang="en-US"/>
        </a:p>
      </dgm:t>
    </dgm:pt>
    <dgm:pt modelId="{386F4FE2-9165-4148-A2C0-A12ACFEAD2A8}" type="sibTrans" cxnId="{DC421680-91B4-434A-AF80-9D91A98A9C9B}">
      <dgm:prSet/>
      <dgm:spPr/>
      <dgm:t>
        <a:bodyPr/>
        <a:lstStyle/>
        <a:p>
          <a:endParaRPr lang="en-US"/>
        </a:p>
      </dgm:t>
    </dgm:pt>
    <dgm:pt modelId="{5ECAFFD2-C809-483F-9EAA-DFB1CF056DB6}" type="pres">
      <dgm:prSet presAssocID="{9D45B605-2296-44E7-98F3-7287A4CF63A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68AB013E-7956-4FB2-B54A-35A8A481CB73}" type="pres">
      <dgm:prSet presAssocID="{9D45B605-2296-44E7-98F3-7287A4CF63AB}" presName="Name1" presStyleCnt="0"/>
      <dgm:spPr/>
    </dgm:pt>
    <dgm:pt modelId="{14AD5634-044F-4A4F-A23A-DD0AABD55FD9}" type="pres">
      <dgm:prSet presAssocID="{9D45B605-2296-44E7-98F3-7287A4CF63AB}" presName="cycle" presStyleCnt="0"/>
      <dgm:spPr/>
    </dgm:pt>
    <dgm:pt modelId="{63FDABE7-310C-4CB4-AD6A-1EF7FFD47736}" type="pres">
      <dgm:prSet presAssocID="{9D45B605-2296-44E7-98F3-7287A4CF63AB}" presName="srcNode" presStyleLbl="node1" presStyleIdx="0" presStyleCnt="5"/>
      <dgm:spPr/>
    </dgm:pt>
    <dgm:pt modelId="{2D1373C9-505D-4516-8EC5-A17A2474B893}" type="pres">
      <dgm:prSet presAssocID="{9D45B605-2296-44E7-98F3-7287A4CF63AB}" presName="conn" presStyleLbl="parChTrans1D2" presStyleIdx="0" presStyleCnt="1"/>
      <dgm:spPr/>
      <dgm:t>
        <a:bodyPr/>
        <a:lstStyle/>
        <a:p>
          <a:endParaRPr lang="en-US"/>
        </a:p>
      </dgm:t>
    </dgm:pt>
    <dgm:pt modelId="{A3F200CE-CD59-48B0-9030-E727AB2D193D}" type="pres">
      <dgm:prSet presAssocID="{9D45B605-2296-44E7-98F3-7287A4CF63AB}" presName="extraNode" presStyleLbl="node1" presStyleIdx="0" presStyleCnt="5"/>
      <dgm:spPr/>
    </dgm:pt>
    <dgm:pt modelId="{9A974A29-5502-40E9-8972-FEA546AF99F1}" type="pres">
      <dgm:prSet presAssocID="{9D45B605-2296-44E7-98F3-7287A4CF63AB}" presName="dstNode" presStyleLbl="node1" presStyleIdx="0" presStyleCnt="5"/>
      <dgm:spPr/>
    </dgm:pt>
    <dgm:pt modelId="{FB49465D-9F36-48F8-A3E4-F77FBED5B3C9}" type="pres">
      <dgm:prSet presAssocID="{E6268404-2B56-4937-B198-F1B8D3D0A7C6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FBCAFA-5DCE-4DAF-8883-9F776BCE8837}" type="pres">
      <dgm:prSet presAssocID="{E6268404-2B56-4937-B198-F1B8D3D0A7C6}" presName="accent_1" presStyleCnt="0"/>
      <dgm:spPr/>
    </dgm:pt>
    <dgm:pt modelId="{A43AE843-C068-4A38-B33D-25F17BD44C7B}" type="pres">
      <dgm:prSet presAssocID="{E6268404-2B56-4937-B198-F1B8D3D0A7C6}" presName="accentRepeatNode" presStyleLbl="solidFgAcc1" presStyleIdx="0" presStyleCnt="5"/>
      <dgm:spPr/>
    </dgm:pt>
    <dgm:pt modelId="{92CFAD6F-3DF3-41C8-AF65-01F9AAEE12BA}" type="pres">
      <dgm:prSet presAssocID="{377371E8-FA62-4540-9D91-0C99B5FDBA01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4BC0F4-5E08-4AC0-9ADF-DA7AB6F8763F}" type="pres">
      <dgm:prSet presAssocID="{377371E8-FA62-4540-9D91-0C99B5FDBA01}" presName="accent_2" presStyleCnt="0"/>
      <dgm:spPr/>
    </dgm:pt>
    <dgm:pt modelId="{2FA21294-9FB9-4770-ACB7-28E02F8CB6DC}" type="pres">
      <dgm:prSet presAssocID="{377371E8-FA62-4540-9D91-0C99B5FDBA01}" presName="accentRepeatNode" presStyleLbl="solidFgAcc1" presStyleIdx="1" presStyleCnt="5"/>
      <dgm:spPr/>
    </dgm:pt>
    <dgm:pt modelId="{31B84A66-901D-4C4B-A347-F8424BDC4AE7}" type="pres">
      <dgm:prSet presAssocID="{6339108A-422D-4490-B0A7-0211791E6333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70E7FF-96A1-4B93-8657-E2A19B898E46}" type="pres">
      <dgm:prSet presAssocID="{6339108A-422D-4490-B0A7-0211791E6333}" presName="accent_3" presStyleCnt="0"/>
      <dgm:spPr/>
    </dgm:pt>
    <dgm:pt modelId="{A678D009-7BDD-48F6-8F1E-A4427F34CBBA}" type="pres">
      <dgm:prSet presAssocID="{6339108A-422D-4490-B0A7-0211791E6333}" presName="accentRepeatNode" presStyleLbl="solidFgAcc1" presStyleIdx="2" presStyleCnt="5"/>
      <dgm:spPr/>
    </dgm:pt>
    <dgm:pt modelId="{B643CCEE-D211-4033-B1E0-C93A0510DD04}" type="pres">
      <dgm:prSet presAssocID="{86A07343-55E8-4AA8-AF96-DC00CED0434C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D4DE08-D003-4668-85D5-141E75616F35}" type="pres">
      <dgm:prSet presAssocID="{86A07343-55E8-4AA8-AF96-DC00CED0434C}" presName="accent_4" presStyleCnt="0"/>
      <dgm:spPr/>
    </dgm:pt>
    <dgm:pt modelId="{2A7BFBBF-38B9-4928-BA5E-90DD4BA42FC2}" type="pres">
      <dgm:prSet presAssocID="{86A07343-55E8-4AA8-AF96-DC00CED0434C}" presName="accentRepeatNode" presStyleLbl="solidFgAcc1" presStyleIdx="3" presStyleCnt="5"/>
      <dgm:spPr/>
    </dgm:pt>
    <dgm:pt modelId="{1E810F2F-EBDB-450B-AF64-65BA98F56368}" type="pres">
      <dgm:prSet presAssocID="{6A309618-FEDB-402C-8268-A1CD68AC3DB1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D48E04-76CF-4E65-94EF-5431A6F4989F}" type="pres">
      <dgm:prSet presAssocID="{6A309618-FEDB-402C-8268-A1CD68AC3DB1}" presName="accent_5" presStyleCnt="0"/>
      <dgm:spPr/>
    </dgm:pt>
    <dgm:pt modelId="{C60DA062-E838-405F-9BD8-72130828D939}" type="pres">
      <dgm:prSet presAssocID="{6A309618-FEDB-402C-8268-A1CD68AC3DB1}" presName="accentRepeatNode" presStyleLbl="solidFgAcc1" presStyleIdx="4" presStyleCnt="5"/>
      <dgm:spPr/>
    </dgm:pt>
  </dgm:ptLst>
  <dgm:cxnLst>
    <dgm:cxn modelId="{ECA7140E-ABA6-4C4F-BE1C-0D66CCFAC667}" srcId="{9D45B605-2296-44E7-98F3-7287A4CF63AB}" destId="{86A07343-55E8-4AA8-AF96-DC00CED0434C}" srcOrd="3" destOrd="0" parTransId="{359A6808-0905-4B1A-BA2C-8C24923C164C}" sibTransId="{EF7E3A21-6270-446D-97DA-001712653B1C}"/>
    <dgm:cxn modelId="{310A1FA0-9CB0-44B7-B076-04AD2932809D}" type="presOf" srcId="{377371E8-FA62-4540-9D91-0C99B5FDBA01}" destId="{92CFAD6F-3DF3-41C8-AF65-01F9AAEE12BA}" srcOrd="0" destOrd="0" presId="urn:microsoft.com/office/officeart/2008/layout/VerticalCurvedList"/>
    <dgm:cxn modelId="{AB95C78F-5C50-4135-AEC2-F7518B3C5B37}" type="presOf" srcId="{B071E284-AC38-4CD4-9D81-9EF9DE904D71}" destId="{2D1373C9-505D-4516-8EC5-A17A2474B893}" srcOrd="0" destOrd="0" presId="urn:microsoft.com/office/officeart/2008/layout/VerticalCurvedList"/>
    <dgm:cxn modelId="{85E46668-89EB-4CFF-9496-BFE4D97640F1}" type="presOf" srcId="{E6268404-2B56-4937-B198-F1B8D3D0A7C6}" destId="{FB49465D-9F36-48F8-A3E4-F77FBED5B3C9}" srcOrd="0" destOrd="0" presId="urn:microsoft.com/office/officeart/2008/layout/VerticalCurvedList"/>
    <dgm:cxn modelId="{DC421680-91B4-434A-AF80-9D91A98A9C9B}" srcId="{9D45B605-2296-44E7-98F3-7287A4CF63AB}" destId="{6A309618-FEDB-402C-8268-A1CD68AC3DB1}" srcOrd="4" destOrd="0" parTransId="{BAF3DC2D-7055-43CD-B99A-A2FAEF241336}" sibTransId="{386F4FE2-9165-4148-A2C0-A12ACFEAD2A8}"/>
    <dgm:cxn modelId="{62EF9FA2-7031-4243-804C-B33933C36BF1}" type="presOf" srcId="{9D45B605-2296-44E7-98F3-7287A4CF63AB}" destId="{5ECAFFD2-C809-483F-9EAA-DFB1CF056DB6}" srcOrd="0" destOrd="0" presId="urn:microsoft.com/office/officeart/2008/layout/VerticalCurvedList"/>
    <dgm:cxn modelId="{D972374E-A2D9-4470-B456-EE1810D855B9}" srcId="{9D45B605-2296-44E7-98F3-7287A4CF63AB}" destId="{E6268404-2B56-4937-B198-F1B8D3D0A7C6}" srcOrd="0" destOrd="0" parTransId="{5A3BB806-D430-41D9-9CB3-71F9698803CD}" sibTransId="{B071E284-AC38-4CD4-9D81-9EF9DE904D71}"/>
    <dgm:cxn modelId="{C72EB97B-F7A7-4EE2-AEF6-D8769BEECEC8}" type="presOf" srcId="{6A309618-FEDB-402C-8268-A1CD68AC3DB1}" destId="{1E810F2F-EBDB-450B-AF64-65BA98F56368}" srcOrd="0" destOrd="0" presId="urn:microsoft.com/office/officeart/2008/layout/VerticalCurvedList"/>
    <dgm:cxn modelId="{4D0A763F-30E4-43DF-9022-9B2FAD73FB7D}" srcId="{9D45B605-2296-44E7-98F3-7287A4CF63AB}" destId="{6339108A-422D-4490-B0A7-0211791E6333}" srcOrd="2" destOrd="0" parTransId="{F64E554C-DAA6-4973-819A-A16860856E03}" sibTransId="{A3FF782D-FFA2-4AB0-AF7D-4104EA1E5FD8}"/>
    <dgm:cxn modelId="{227AA99C-05C6-4497-AC13-A6EEDA5599DB}" srcId="{9D45B605-2296-44E7-98F3-7287A4CF63AB}" destId="{377371E8-FA62-4540-9D91-0C99B5FDBA01}" srcOrd="1" destOrd="0" parTransId="{E46B0BB9-A9D4-45D2-9A4E-EE8BA1A1D1CE}" sibTransId="{80DB937D-334A-4284-9E0F-882A6F1B2DE8}"/>
    <dgm:cxn modelId="{67597CEB-9272-475B-BC49-3FF896DF3AA2}" type="presOf" srcId="{6339108A-422D-4490-B0A7-0211791E6333}" destId="{31B84A66-901D-4C4B-A347-F8424BDC4AE7}" srcOrd="0" destOrd="0" presId="urn:microsoft.com/office/officeart/2008/layout/VerticalCurvedList"/>
    <dgm:cxn modelId="{5649575D-CA2B-4B2C-98E9-84C522AAAC35}" type="presOf" srcId="{86A07343-55E8-4AA8-AF96-DC00CED0434C}" destId="{B643CCEE-D211-4033-B1E0-C93A0510DD04}" srcOrd="0" destOrd="0" presId="urn:microsoft.com/office/officeart/2008/layout/VerticalCurvedList"/>
    <dgm:cxn modelId="{563CE560-FE1B-4AB1-971E-2FF17B659151}" type="presParOf" srcId="{5ECAFFD2-C809-483F-9EAA-DFB1CF056DB6}" destId="{68AB013E-7956-4FB2-B54A-35A8A481CB73}" srcOrd="0" destOrd="0" presId="urn:microsoft.com/office/officeart/2008/layout/VerticalCurvedList"/>
    <dgm:cxn modelId="{37DB3669-9DFD-47FF-9C3D-32C3818B9F06}" type="presParOf" srcId="{68AB013E-7956-4FB2-B54A-35A8A481CB73}" destId="{14AD5634-044F-4A4F-A23A-DD0AABD55FD9}" srcOrd="0" destOrd="0" presId="urn:microsoft.com/office/officeart/2008/layout/VerticalCurvedList"/>
    <dgm:cxn modelId="{108E5122-6C3C-4FAF-953E-AD36E97F8EEA}" type="presParOf" srcId="{14AD5634-044F-4A4F-A23A-DD0AABD55FD9}" destId="{63FDABE7-310C-4CB4-AD6A-1EF7FFD47736}" srcOrd="0" destOrd="0" presId="urn:microsoft.com/office/officeart/2008/layout/VerticalCurvedList"/>
    <dgm:cxn modelId="{EC823E79-7049-41C6-848B-A3E94D67709E}" type="presParOf" srcId="{14AD5634-044F-4A4F-A23A-DD0AABD55FD9}" destId="{2D1373C9-505D-4516-8EC5-A17A2474B893}" srcOrd="1" destOrd="0" presId="urn:microsoft.com/office/officeart/2008/layout/VerticalCurvedList"/>
    <dgm:cxn modelId="{1DB8ED97-EB72-4FC3-AE71-B6173E3A5074}" type="presParOf" srcId="{14AD5634-044F-4A4F-A23A-DD0AABD55FD9}" destId="{A3F200CE-CD59-48B0-9030-E727AB2D193D}" srcOrd="2" destOrd="0" presId="urn:microsoft.com/office/officeart/2008/layout/VerticalCurvedList"/>
    <dgm:cxn modelId="{0976972F-212A-4AAC-BCBF-E6BCC41E75CC}" type="presParOf" srcId="{14AD5634-044F-4A4F-A23A-DD0AABD55FD9}" destId="{9A974A29-5502-40E9-8972-FEA546AF99F1}" srcOrd="3" destOrd="0" presId="urn:microsoft.com/office/officeart/2008/layout/VerticalCurvedList"/>
    <dgm:cxn modelId="{135BC4BB-FB0D-4D36-BAB1-407054C0194B}" type="presParOf" srcId="{68AB013E-7956-4FB2-B54A-35A8A481CB73}" destId="{FB49465D-9F36-48F8-A3E4-F77FBED5B3C9}" srcOrd="1" destOrd="0" presId="urn:microsoft.com/office/officeart/2008/layout/VerticalCurvedList"/>
    <dgm:cxn modelId="{02DE92DE-E259-4E89-A70A-43DFFF95FA64}" type="presParOf" srcId="{68AB013E-7956-4FB2-B54A-35A8A481CB73}" destId="{7EFBCAFA-5DCE-4DAF-8883-9F776BCE8837}" srcOrd="2" destOrd="0" presId="urn:microsoft.com/office/officeart/2008/layout/VerticalCurvedList"/>
    <dgm:cxn modelId="{60240C6A-0FDA-42A3-A3B5-FD7903F0D847}" type="presParOf" srcId="{7EFBCAFA-5DCE-4DAF-8883-9F776BCE8837}" destId="{A43AE843-C068-4A38-B33D-25F17BD44C7B}" srcOrd="0" destOrd="0" presId="urn:microsoft.com/office/officeart/2008/layout/VerticalCurvedList"/>
    <dgm:cxn modelId="{52AE7F9A-AF58-4954-9792-01F47D9B4210}" type="presParOf" srcId="{68AB013E-7956-4FB2-B54A-35A8A481CB73}" destId="{92CFAD6F-3DF3-41C8-AF65-01F9AAEE12BA}" srcOrd="3" destOrd="0" presId="urn:microsoft.com/office/officeart/2008/layout/VerticalCurvedList"/>
    <dgm:cxn modelId="{7067B92F-34CA-4DDE-A11F-10A3A0EFBBF4}" type="presParOf" srcId="{68AB013E-7956-4FB2-B54A-35A8A481CB73}" destId="{0D4BC0F4-5E08-4AC0-9ADF-DA7AB6F8763F}" srcOrd="4" destOrd="0" presId="urn:microsoft.com/office/officeart/2008/layout/VerticalCurvedList"/>
    <dgm:cxn modelId="{B09422C4-2D82-42FE-BF4F-061E22C5EACF}" type="presParOf" srcId="{0D4BC0F4-5E08-4AC0-9ADF-DA7AB6F8763F}" destId="{2FA21294-9FB9-4770-ACB7-28E02F8CB6DC}" srcOrd="0" destOrd="0" presId="urn:microsoft.com/office/officeart/2008/layout/VerticalCurvedList"/>
    <dgm:cxn modelId="{95322A22-A4A8-4797-B303-69BAB51C9A38}" type="presParOf" srcId="{68AB013E-7956-4FB2-B54A-35A8A481CB73}" destId="{31B84A66-901D-4C4B-A347-F8424BDC4AE7}" srcOrd="5" destOrd="0" presId="urn:microsoft.com/office/officeart/2008/layout/VerticalCurvedList"/>
    <dgm:cxn modelId="{0CA65008-E2EA-49C8-845E-DB5D77208680}" type="presParOf" srcId="{68AB013E-7956-4FB2-B54A-35A8A481CB73}" destId="{4470E7FF-96A1-4B93-8657-E2A19B898E46}" srcOrd="6" destOrd="0" presId="urn:microsoft.com/office/officeart/2008/layout/VerticalCurvedList"/>
    <dgm:cxn modelId="{8E7EE6C8-EEC7-4CEF-A64B-E14ACE0A6143}" type="presParOf" srcId="{4470E7FF-96A1-4B93-8657-E2A19B898E46}" destId="{A678D009-7BDD-48F6-8F1E-A4427F34CBBA}" srcOrd="0" destOrd="0" presId="urn:microsoft.com/office/officeart/2008/layout/VerticalCurvedList"/>
    <dgm:cxn modelId="{2C006053-F404-4D39-9D18-E2A658EAF719}" type="presParOf" srcId="{68AB013E-7956-4FB2-B54A-35A8A481CB73}" destId="{B643CCEE-D211-4033-B1E0-C93A0510DD04}" srcOrd="7" destOrd="0" presId="urn:microsoft.com/office/officeart/2008/layout/VerticalCurvedList"/>
    <dgm:cxn modelId="{56C80AD3-3D6C-43FF-AB16-ED6C4865B44C}" type="presParOf" srcId="{68AB013E-7956-4FB2-B54A-35A8A481CB73}" destId="{4DD4DE08-D003-4668-85D5-141E75616F35}" srcOrd="8" destOrd="0" presId="urn:microsoft.com/office/officeart/2008/layout/VerticalCurvedList"/>
    <dgm:cxn modelId="{F60B5F2B-F2AE-40E9-95C5-68A44146731D}" type="presParOf" srcId="{4DD4DE08-D003-4668-85D5-141E75616F35}" destId="{2A7BFBBF-38B9-4928-BA5E-90DD4BA42FC2}" srcOrd="0" destOrd="0" presId="urn:microsoft.com/office/officeart/2008/layout/VerticalCurvedList"/>
    <dgm:cxn modelId="{70ACAADB-305D-4D86-96BA-022BDFE91F87}" type="presParOf" srcId="{68AB013E-7956-4FB2-B54A-35A8A481CB73}" destId="{1E810F2F-EBDB-450B-AF64-65BA98F56368}" srcOrd="9" destOrd="0" presId="urn:microsoft.com/office/officeart/2008/layout/VerticalCurvedList"/>
    <dgm:cxn modelId="{8044FA44-B49D-4A7C-AE37-930B8ABAC466}" type="presParOf" srcId="{68AB013E-7956-4FB2-B54A-35A8A481CB73}" destId="{75D48E04-76CF-4E65-94EF-5431A6F4989F}" srcOrd="10" destOrd="0" presId="urn:microsoft.com/office/officeart/2008/layout/VerticalCurvedList"/>
    <dgm:cxn modelId="{3CDF8854-0B48-4F2E-A27F-4BE694F53537}" type="presParOf" srcId="{75D48E04-76CF-4E65-94EF-5431A6F4989F}" destId="{C60DA062-E838-405F-9BD8-72130828D93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6484CB4-0E7C-4760-B3CC-DE6C17DDB5C3}" type="doc">
      <dgm:prSet loTypeId="urn:microsoft.com/office/officeart/2005/8/layout/target3" loCatId="relationship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9623AF7F-ECB4-41D1-866A-1B1518C411AB}">
      <dgm:prSet custT="1"/>
      <dgm:spPr/>
      <dgm:t>
        <a:bodyPr/>
        <a:lstStyle/>
        <a:p>
          <a:pPr rtl="0"/>
          <a:r>
            <a:rPr lang="en-US" sz="3200" dirty="0" smtClean="0">
              <a:latin typeface="Bell MT" panose="02020503060305020303" pitchFamily="18" charset="0"/>
            </a:rPr>
            <a:t>Cultural empathy</a:t>
          </a:r>
          <a:endParaRPr lang="en-US" sz="3200" dirty="0">
            <a:latin typeface="Bell MT" panose="02020503060305020303" pitchFamily="18" charset="0"/>
          </a:endParaRPr>
        </a:p>
      </dgm:t>
    </dgm:pt>
    <dgm:pt modelId="{7B6D9900-B544-499C-B228-EB6F13DCDE89}" type="parTrans" cxnId="{6ABF9C0C-791D-4953-9177-06FAC4971DF0}">
      <dgm:prSet/>
      <dgm:spPr/>
      <dgm:t>
        <a:bodyPr/>
        <a:lstStyle/>
        <a:p>
          <a:endParaRPr lang="en-US"/>
        </a:p>
      </dgm:t>
    </dgm:pt>
    <dgm:pt modelId="{919B462B-03C9-4AE8-81CB-82F75161FA25}" type="sibTrans" cxnId="{6ABF9C0C-791D-4953-9177-06FAC4971DF0}">
      <dgm:prSet/>
      <dgm:spPr/>
      <dgm:t>
        <a:bodyPr/>
        <a:lstStyle/>
        <a:p>
          <a:endParaRPr lang="en-US"/>
        </a:p>
      </dgm:t>
    </dgm:pt>
    <dgm:pt modelId="{26AE79EE-4437-4873-AB08-CCCF0C1EFCDD}">
      <dgm:prSet custT="1"/>
      <dgm:spPr/>
      <dgm:t>
        <a:bodyPr/>
        <a:lstStyle/>
        <a:p>
          <a:pPr rtl="0"/>
          <a:r>
            <a:rPr lang="en-US" sz="3200" dirty="0" smtClean="0">
              <a:latin typeface="Bell MT" panose="02020503060305020303" pitchFamily="18" charset="0"/>
            </a:rPr>
            <a:t>‘Think global, act local’</a:t>
          </a:r>
          <a:endParaRPr lang="en-US" sz="3200" dirty="0">
            <a:latin typeface="Bell MT" panose="02020503060305020303" pitchFamily="18" charset="0"/>
          </a:endParaRPr>
        </a:p>
      </dgm:t>
    </dgm:pt>
    <dgm:pt modelId="{383304F7-4DB9-4DB9-AAB8-E10551F55609}" type="parTrans" cxnId="{21583D6C-8BA3-49FE-835E-AA8B56279E71}">
      <dgm:prSet/>
      <dgm:spPr/>
      <dgm:t>
        <a:bodyPr/>
        <a:lstStyle/>
        <a:p>
          <a:endParaRPr lang="en-US"/>
        </a:p>
      </dgm:t>
    </dgm:pt>
    <dgm:pt modelId="{7CAC260B-D224-42CC-98A4-8414E8C618B4}" type="sibTrans" cxnId="{21583D6C-8BA3-49FE-835E-AA8B56279E71}">
      <dgm:prSet/>
      <dgm:spPr/>
      <dgm:t>
        <a:bodyPr/>
        <a:lstStyle/>
        <a:p>
          <a:endParaRPr lang="en-US"/>
        </a:p>
      </dgm:t>
    </dgm:pt>
    <dgm:pt modelId="{09314DA6-11FD-4216-BC17-606C452651EA}">
      <dgm:prSet custT="1"/>
      <dgm:spPr/>
      <dgm:t>
        <a:bodyPr/>
        <a:lstStyle/>
        <a:p>
          <a:pPr rtl="0"/>
          <a:r>
            <a:rPr lang="en-US" sz="3200" dirty="0" smtClean="0">
              <a:latin typeface="Bell MT" panose="02020503060305020303" pitchFamily="18" charset="0"/>
            </a:rPr>
            <a:t>‘Think local, act global’</a:t>
          </a:r>
          <a:endParaRPr lang="en-US" sz="3200" dirty="0">
            <a:latin typeface="Bell MT" panose="02020503060305020303" pitchFamily="18" charset="0"/>
          </a:endParaRPr>
        </a:p>
      </dgm:t>
    </dgm:pt>
    <dgm:pt modelId="{23A5D7EB-B065-4148-8820-D4B72B621E78}" type="parTrans" cxnId="{AC40E91C-B22A-4D0B-8C85-A136654D1373}">
      <dgm:prSet/>
      <dgm:spPr/>
      <dgm:t>
        <a:bodyPr/>
        <a:lstStyle/>
        <a:p>
          <a:endParaRPr lang="en-US"/>
        </a:p>
      </dgm:t>
    </dgm:pt>
    <dgm:pt modelId="{A8E71EA5-1EDB-4528-B675-5401A12C854D}" type="sibTrans" cxnId="{AC40E91C-B22A-4D0B-8C85-A136654D1373}">
      <dgm:prSet/>
      <dgm:spPr/>
      <dgm:t>
        <a:bodyPr/>
        <a:lstStyle/>
        <a:p>
          <a:endParaRPr lang="en-US"/>
        </a:p>
      </dgm:t>
    </dgm:pt>
    <dgm:pt modelId="{A68C2925-CB5E-407B-8D7A-3419B50EF488}">
      <dgm:prSet custT="1"/>
      <dgm:spPr/>
      <dgm:t>
        <a:bodyPr/>
        <a:lstStyle/>
        <a:p>
          <a:pPr rtl="0"/>
          <a:r>
            <a:rPr lang="en-US" sz="3200" dirty="0" smtClean="0">
              <a:latin typeface="Bell MT" panose="02020503060305020303" pitchFamily="18" charset="0"/>
            </a:rPr>
            <a:t>‘</a:t>
          </a:r>
          <a:r>
            <a:rPr lang="en-US" sz="3200" dirty="0" err="1" smtClean="0">
              <a:latin typeface="Bell MT" panose="02020503060305020303" pitchFamily="18" charset="0"/>
            </a:rPr>
            <a:t>Glocalisation</a:t>
          </a:r>
          <a:r>
            <a:rPr lang="en-US" sz="3200" dirty="0" smtClean="0">
              <a:latin typeface="Bell MT" panose="02020503060305020303" pitchFamily="18" charset="0"/>
            </a:rPr>
            <a:t>’</a:t>
          </a:r>
          <a:endParaRPr lang="en-US" sz="3200" dirty="0">
            <a:latin typeface="Bell MT" panose="02020503060305020303" pitchFamily="18" charset="0"/>
          </a:endParaRPr>
        </a:p>
      </dgm:t>
    </dgm:pt>
    <dgm:pt modelId="{CFF9158E-7FFD-4A10-9D25-1ECCB7C604F8}" type="parTrans" cxnId="{F4FA395F-5811-4316-B57C-A8EA41689330}">
      <dgm:prSet/>
      <dgm:spPr/>
      <dgm:t>
        <a:bodyPr/>
        <a:lstStyle/>
        <a:p>
          <a:endParaRPr lang="en-US"/>
        </a:p>
      </dgm:t>
    </dgm:pt>
    <dgm:pt modelId="{944EB651-6DBB-4A27-A281-51E3304078D9}" type="sibTrans" cxnId="{F4FA395F-5811-4316-B57C-A8EA41689330}">
      <dgm:prSet/>
      <dgm:spPr/>
      <dgm:t>
        <a:bodyPr/>
        <a:lstStyle/>
        <a:p>
          <a:endParaRPr lang="en-US"/>
        </a:p>
      </dgm:t>
    </dgm:pt>
    <dgm:pt modelId="{47B979B1-5171-46C7-A2BE-D606003D80AE}" type="pres">
      <dgm:prSet presAssocID="{06484CB4-0E7C-4760-B3CC-DE6C17DDB5C3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2097CFF-C12C-47C1-86CF-391600798B23}" type="pres">
      <dgm:prSet presAssocID="{9623AF7F-ECB4-41D1-866A-1B1518C411AB}" presName="circle1" presStyleLbl="node1" presStyleIdx="0" presStyleCnt="4"/>
      <dgm:spPr/>
    </dgm:pt>
    <dgm:pt modelId="{42A9CF65-8843-4ED1-9B59-CB89B2D95511}" type="pres">
      <dgm:prSet presAssocID="{9623AF7F-ECB4-41D1-866A-1B1518C411AB}" presName="space" presStyleCnt="0"/>
      <dgm:spPr/>
    </dgm:pt>
    <dgm:pt modelId="{68820BA7-D691-4514-875F-7DAE52E553E1}" type="pres">
      <dgm:prSet presAssocID="{9623AF7F-ECB4-41D1-866A-1B1518C411AB}" presName="rect1" presStyleLbl="alignAcc1" presStyleIdx="0" presStyleCnt="4"/>
      <dgm:spPr/>
      <dgm:t>
        <a:bodyPr/>
        <a:lstStyle/>
        <a:p>
          <a:endParaRPr lang="en-US"/>
        </a:p>
      </dgm:t>
    </dgm:pt>
    <dgm:pt modelId="{1A852E52-8A26-4647-9969-B020BD6556C1}" type="pres">
      <dgm:prSet presAssocID="{26AE79EE-4437-4873-AB08-CCCF0C1EFCDD}" presName="vertSpace2" presStyleLbl="node1" presStyleIdx="0" presStyleCnt="4"/>
      <dgm:spPr/>
    </dgm:pt>
    <dgm:pt modelId="{6F95DA8E-4974-48BE-91FE-374DD416E4E1}" type="pres">
      <dgm:prSet presAssocID="{26AE79EE-4437-4873-AB08-CCCF0C1EFCDD}" presName="circle2" presStyleLbl="node1" presStyleIdx="1" presStyleCnt="4"/>
      <dgm:spPr/>
    </dgm:pt>
    <dgm:pt modelId="{063F18DD-0D9F-491D-854C-E31CFFC96458}" type="pres">
      <dgm:prSet presAssocID="{26AE79EE-4437-4873-AB08-CCCF0C1EFCDD}" presName="rect2" presStyleLbl="alignAcc1" presStyleIdx="1" presStyleCnt="4"/>
      <dgm:spPr/>
      <dgm:t>
        <a:bodyPr/>
        <a:lstStyle/>
        <a:p>
          <a:endParaRPr lang="en-US"/>
        </a:p>
      </dgm:t>
    </dgm:pt>
    <dgm:pt modelId="{41188926-F0F6-4344-AE65-D1E379E8ACC1}" type="pres">
      <dgm:prSet presAssocID="{09314DA6-11FD-4216-BC17-606C452651EA}" presName="vertSpace3" presStyleLbl="node1" presStyleIdx="1" presStyleCnt="4"/>
      <dgm:spPr/>
    </dgm:pt>
    <dgm:pt modelId="{DD5DDEDD-E6B2-4512-AEE3-61F1A9753462}" type="pres">
      <dgm:prSet presAssocID="{09314DA6-11FD-4216-BC17-606C452651EA}" presName="circle3" presStyleLbl="node1" presStyleIdx="2" presStyleCnt="4"/>
      <dgm:spPr/>
    </dgm:pt>
    <dgm:pt modelId="{0E353643-564E-4627-85CF-9D49E6742A4E}" type="pres">
      <dgm:prSet presAssocID="{09314DA6-11FD-4216-BC17-606C452651EA}" presName="rect3" presStyleLbl="alignAcc1" presStyleIdx="2" presStyleCnt="4"/>
      <dgm:spPr/>
      <dgm:t>
        <a:bodyPr/>
        <a:lstStyle/>
        <a:p>
          <a:endParaRPr lang="en-US"/>
        </a:p>
      </dgm:t>
    </dgm:pt>
    <dgm:pt modelId="{6954F45D-9ED6-4823-91E0-123CC3646D0B}" type="pres">
      <dgm:prSet presAssocID="{A68C2925-CB5E-407B-8D7A-3419B50EF488}" presName="vertSpace4" presStyleLbl="node1" presStyleIdx="2" presStyleCnt="4"/>
      <dgm:spPr/>
    </dgm:pt>
    <dgm:pt modelId="{447FA6E9-7C51-47E4-85F9-C0EAF10DEAD4}" type="pres">
      <dgm:prSet presAssocID="{A68C2925-CB5E-407B-8D7A-3419B50EF488}" presName="circle4" presStyleLbl="node1" presStyleIdx="3" presStyleCnt="4"/>
      <dgm:spPr/>
    </dgm:pt>
    <dgm:pt modelId="{5DDDAD6C-AD18-4F9E-8F7E-DC50235B2786}" type="pres">
      <dgm:prSet presAssocID="{A68C2925-CB5E-407B-8D7A-3419B50EF488}" presName="rect4" presStyleLbl="alignAcc1" presStyleIdx="3" presStyleCnt="4"/>
      <dgm:spPr/>
      <dgm:t>
        <a:bodyPr/>
        <a:lstStyle/>
        <a:p>
          <a:endParaRPr lang="en-US"/>
        </a:p>
      </dgm:t>
    </dgm:pt>
    <dgm:pt modelId="{06942498-B734-4BF9-B840-249735CDC75A}" type="pres">
      <dgm:prSet presAssocID="{9623AF7F-ECB4-41D1-866A-1B1518C411AB}" presName="rect1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9FC086-D4EF-4E70-B710-1D9FB59184FB}" type="pres">
      <dgm:prSet presAssocID="{26AE79EE-4437-4873-AB08-CCCF0C1EFCDD}" presName="rect2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A50DA6-51C3-4E16-A831-E32370498F02}" type="pres">
      <dgm:prSet presAssocID="{09314DA6-11FD-4216-BC17-606C452651EA}" presName="rect3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1BD0E7-09B2-43D0-BB89-E57869C1995D}" type="pres">
      <dgm:prSet presAssocID="{A68C2925-CB5E-407B-8D7A-3419B50EF488}" presName="rect4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BAE76AF-2EAC-4D2E-8F79-A3A4926DA1B8}" type="presOf" srcId="{09314DA6-11FD-4216-BC17-606C452651EA}" destId="{0E353643-564E-4627-85CF-9D49E6742A4E}" srcOrd="0" destOrd="0" presId="urn:microsoft.com/office/officeart/2005/8/layout/target3"/>
    <dgm:cxn modelId="{6ABF9C0C-791D-4953-9177-06FAC4971DF0}" srcId="{06484CB4-0E7C-4760-B3CC-DE6C17DDB5C3}" destId="{9623AF7F-ECB4-41D1-866A-1B1518C411AB}" srcOrd="0" destOrd="0" parTransId="{7B6D9900-B544-499C-B228-EB6F13DCDE89}" sibTransId="{919B462B-03C9-4AE8-81CB-82F75161FA25}"/>
    <dgm:cxn modelId="{B47D5D39-7986-42AF-AFAE-443AA5C601DA}" type="presOf" srcId="{A68C2925-CB5E-407B-8D7A-3419B50EF488}" destId="{261BD0E7-09B2-43D0-BB89-E57869C1995D}" srcOrd="1" destOrd="0" presId="urn:microsoft.com/office/officeart/2005/8/layout/target3"/>
    <dgm:cxn modelId="{9D0CA6AB-8356-45B3-944E-47FEED4C538C}" type="presOf" srcId="{26AE79EE-4437-4873-AB08-CCCF0C1EFCDD}" destId="{319FC086-D4EF-4E70-B710-1D9FB59184FB}" srcOrd="1" destOrd="0" presId="urn:microsoft.com/office/officeart/2005/8/layout/target3"/>
    <dgm:cxn modelId="{2F7AF532-7154-401C-BD51-2E893CB4C55D}" type="presOf" srcId="{9623AF7F-ECB4-41D1-866A-1B1518C411AB}" destId="{06942498-B734-4BF9-B840-249735CDC75A}" srcOrd="1" destOrd="0" presId="urn:microsoft.com/office/officeart/2005/8/layout/target3"/>
    <dgm:cxn modelId="{6BC4AFB5-DFF6-4962-B81A-BBA2A08DBEA0}" type="presOf" srcId="{9623AF7F-ECB4-41D1-866A-1B1518C411AB}" destId="{68820BA7-D691-4514-875F-7DAE52E553E1}" srcOrd="0" destOrd="0" presId="urn:microsoft.com/office/officeart/2005/8/layout/target3"/>
    <dgm:cxn modelId="{F4FA395F-5811-4316-B57C-A8EA41689330}" srcId="{06484CB4-0E7C-4760-B3CC-DE6C17DDB5C3}" destId="{A68C2925-CB5E-407B-8D7A-3419B50EF488}" srcOrd="3" destOrd="0" parTransId="{CFF9158E-7FFD-4A10-9D25-1ECCB7C604F8}" sibTransId="{944EB651-6DBB-4A27-A281-51E3304078D9}"/>
    <dgm:cxn modelId="{1EAD822A-6EB6-4DF0-A06D-1FB242BDE52A}" type="presOf" srcId="{26AE79EE-4437-4873-AB08-CCCF0C1EFCDD}" destId="{063F18DD-0D9F-491D-854C-E31CFFC96458}" srcOrd="0" destOrd="0" presId="urn:microsoft.com/office/officeart/2005/8/layout/target3"/>
    <dgm:cxn modelId="{AE4877F6-3301-4686-9C3D-C662D1F92AEF}" type="presOf" srcId="{A68C2925-CB5E-407B-8D7A-3419B50EF488}" destId="{5DDDAD6C-AD18-4F9E-8F7E-DC50235B2786}" srcOrd="0" destOrd="0" presId="urn:microsoft.com/office/officeart/2005/8/layout/target3"/>
    <dgm:cxn modelId="{BC7B10D6-9FCB-4D1C-B3F7-0C643C1CC040}" type="presOf" srcId="{06484CB4-0E7C-4760-B3CC-DE6C17DDB5C3}" destId="{47B979B1-5171-46C7-A2BE-D606003D80AE}" srcOrd="0" destOrd="0" presId="urn:microsoft.com/office/officeart/2005/8/layout/target3"/>
    <dgm:cxn modelId="{21583D6C-8BA3-49FE-835E-AA8B56279E71}" srcId="{06484CB4-0E7C-4760-B3CC-DE6C17DDB5C3}" destId="{26AE79EE-4437-4873-AB08-CCCF0C1EFCDD}" srcOrd="1" destOrd="0" parTransId="{383304F7-4DB9-4DB9-AAB8-E10551F55609}" sibTransId="{7CAC260B-D224-42CC-98A4-8414E8C618B4}"/>
    <dgm:cxn modelId="{AC40E91C-B22A-4D0B-8C85-A136654D1373}" srcId="{06484CB4-0E7C-4760-B3CC-DE6C17DDB5C3}" destId="{09314DA6-11FD-4216-BC17-606C452651EA}" srcOrd="2" destOrd="0" parTransId="{23A5D7EB-B065-4148-8820-D4B72B621E78}" sibTransId="{A8E71EA5-1EDB-4528-B675-5401A12C854D}"/>
    <dgm:cxn modelId="{9226191E-E117-49A2-B59D-5A35AAD4C84E}" type="presOf" srcId="{09314DA6-11FD-4216-BC17-606C452651EA}" destId="{55A50DA6-51C3-4E16-A831-E32370498F02}" srcOrd="1" destOrd="0" presId="urn:microsoft.com/office/officeart/2005/8/layout/target3"/>
    <dgm:cxn modelId="{D9D44FAB-4F34-4DD8-8C26-0E36C5E8957E}" type="presParOf" srcId="{47B979B1-5171-46C7-A2BE-D606003D80AE}" destId="{D2097CFF-C12C-47C1-86CF-391600798B23}" srcOrd="0" destOrd="0" presId="urn:microsoft.com/office/officeart/2005/8/layout/target3"/>
    <dgm:cxn modelId="{B37AD1A0-483A-42C5-946B-7635D28C18DE}" type="presParOf" srcId="{47B979B1-5171-46C7-A2BE-D606003D80AE}" destId="{42A9CF65-8843-4ED1-9B59-CB89B2D95511}" srcOrd="1" destOrd="0" presId="urn:microsoft.com/office/officeart/2005/8/layout/target3"/>
    <dgm:cxn modelId="{6FE9BA98-F1D9-4282-A9DC-267C065821AA}" type="presParOf" srcId="{47B979B1-5171-46C7-A2BE-D606003D80AE}" destId="{68820BA7-D691-4514-875F-7DAE52E553E1}" srcOrd="2" destOrd="0" presId="urn:microsoft.com/office/officeart/2005/8/layout/target3"/>
    <dgm:cxn modelId="{0BF95264-DF91-4016-BA1C-B613C792567B}" type="presParOf" srcId="{47B979B1-5171-46C7-A2BE-D606003D80AE}" destId="{1A852E52-8A26-4647-9969-B020BD6556C1}" srcOrd="3" destOrd="0" presId="urn:microsoft.com/office/officeart/2005/8/layout/target3"/>
    <dgm:cxn modelId="{51A46696-BFE4-46D8-8A42-A6A8079E73B5}" type="presParOf" srcId="{47B979B1-5171-46C7-A2BE-D606003D80AE}" destId="{6F95DA8E-4974-48BE-91FE-374DD416E4E1}" srcOrd="4" destOrd="0" presId="urn:microsoft.com/office/officeart/2005/8/layout/target3"/>
    <dgm:cxn modelId="{EDACE56E-A54A-4F24-B3C2-A975B1C6A808}" type="presParOf" srcId="{47B979B1-5171-46C7-A2BE-D606003D80AE}" destId="{063F18DD-0D9F-491D-854C-E31CFFC96458}" srcOrd="5" destOrd="0" presId="urn:microsoft.com/office/officeart/2005/8/layout/target3"/>
    <dgm:cxn modelId="{A97C66D2-5E15-410E-ABB1-84FC5C4F5651}" type="presParOf" srcId="{47B979B1-5171-46C7-A2BE-D606003D80AE}" destId="{41188926-F0F6-4344-AE65-D1E379E8ACC1}" srcOrd="6" destOrd="0" presId="urn:microsoft.com/office/officeart/2005/8/layout/target3"/>
    <dgm:cxn modelId="{81E1AF63-6EC1-4B94-8EDC-1B7061861D47}" type="presParOf" srcId="{47B979B1-5171-46C7-A2BE-D606003D80AE}" destId="{DD5DDEDD-E6B2-4512-AEE3-61F1A9753462}" srcOrd="7" destOrd="0" presId="urn:microsoft.com/office/officeart/2005/8/layout/target3"/>
    <dgm:cxn modelId="{BEF4F863-13B0-4AEF-99AC-5B8FA6CEE813}" type="presParOf" srcId="{47B979B1-5171-46C7-A2BE-D606003D80AE}" destId="{0E353643-564E-4627-85CF-9D49E6742A4E}" srcOrd="8" destOrd="0" presId="urn:microsoft.com/office/officeart/2005/8/layout/target3"/>
    <dgm:cxn modelId="{B9862FC2-32B8-4007-BB5E-9B8E463FE5AA}" type="presParOf" srcId="{47B979B1-5171-46C7-A2BE-D606003D80AE}" destId="{6954F45D-9ED6-4823-91E0-123CC3646D0B}" srcOrd="9" destOrd="0" presId="urn:microsoft.com/office/officeart/2005/8/layout/target3"/>
    <dgm:cxn modelId="{1F573650-D846-475B-A438-087396429D83}" type="presParOf" srcId="{47B979B1-5171-46C7-A2BE-D606003D80AE}" destId="{447FA6E9-7C51-47E4-85F9-C0EAF10DEAD4}" srcOrd="10" destOrd="0" presId="urn:microsoft.com/office/officeart/2005/8/layout/target3"/>
    <dgm:cxn modelId="{AA919D8B-9EF8-418A-BE92-0B51ACAFB686}" type="presParOf" srcId="{47B979B1-5171-46C7-A2BE-D606003D80AE}" destId="{5DDDAD6C-AD18-4F9E-8F7E-DC50235B2786}" srcOrd="11" destOrd="0" presId="urn:microsoft.com/office/officeart/2005/8/layout/target3"/>
    <dgm:cxn modelId="{533AEB80-D347-4B48-9393-EC51B063E7CB}" type="presParOf" srcId="{47B979B1-5171-46C7-A2BE-D606003D80AE}" destId="{06942498-B734-4BF9-B840-249735CDC75A}" srcOrd="12" destOrd="0" presId="urn:microsoft.com/office/officeart/2005/8/layout/target3"/>
    <dgm:cxn modelId="{9B8676D2-8E8B-41B5-91F8-0AC4E4BFFA59}" type="presParOf" srcId="{47B979B1-5171-46C7-A2BE-D606003D80AE}" destId="{319FC086-D4EF-4E70-B710-1D9FB59184FB}" srcOrd="13" destOrd="0" presId="urn:microsoft.com/office/officeart/2005/8/layout/target3"/>
    <dgm:cxn modelId="{2161D385-8089-4D61-B01C-3790766D54EC}" type="presParOf" srcId="{47B979B1-5171-46C7-A2BE-D606003D80AE}" destId="{55A50DA6-51C3-4E16-A831-E32370498F02}" srcOrd="14" destOrd="0" presId="urn:microsoft.com/office/officeart/2005/8/layout/target3"/>
    <dgm:cxn modelId="{047EC69E-A1A9-4764-803C-ED3FAEAEB669}" type="presParOf" srcId="{47B979B1-5171-46C7-A2BE-D606003D80AE}" destId="{261BD0E7-09B2-43D0-BB89-E57869C1995D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CCF232-A258-48E2-92B1-37D6D0B66DF1}">
      <dsp:nvSpPr>
        <dsp:cNvPr id="0" name=""/>
        <dsp:cNvSpPr/>
      </dsp:nvSpPr>
      <dsp:spPr>
        <a:xfrm>
          <a:off x="0" y="738231"/>
          <a:ext cx="8229600" cy="66163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2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2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>
              <a:latin typeface="Bell MT" panose="02020503060305020303" pitchFamily="18" charset="0"/>
            </a:rPr>
            <a:t>Affluence</a:t>
          </a:r>
          <a:endParaRPr lang="en-US" sz="2900" kern="1200" dirty="0">
            <a:latin typeface="Bell MT" panose="02020503060305020303" pitchFamily="18" charset="0"/>
          </a:endParaRPr>
        </a:p>
      </dsp:txBody>
      <dsp:txXfrm>
        <a:off x="32298" y="770529"/>
        <a:ext cx="8165004" cy="597039"/>
      </dsp:txXfrm>
    </dsp:sp>
    <dsp:sp modelId="{4E333CD8-F37F-468A-90F6-E3C6F059B9FF}">
      <dsp:nvSpPr>
        <dsp:cNvPr id="0" name=""/>
        <dsp:cNvSpPr/>
      </dsp:nvSpPr>
      <dsp:spPr>
        <a:xfrm>
          <a:off x="0" y="1483386"/>
          <a:ext cx="8229600" cy="66163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3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3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3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>
              <a:latin typeface="Bell MT" panose="02020503060305020303" pitchFamily="18" charset="0"/>
            </a:rPr>
            <a:t>Sophisticated consumer measurement and databases</a:t>
          </a:r>
          <a:endParaRPr lang="en-US" sz="2900" kern="1200" dirty="0">
            <a:latin typeface="Bell MT" panose="02020503060305020303" pitchFamily="18" charset="0"/>
          </a:endParaRPr>
        </a:p>
      </dsp:txBody>
      <dsp:txXfrm>
        <a:off x="32298" y="1515684"/>
        <a:ext cx="8165004" cy="597039"/>
      </dsp:txXfrm>
    </dsp:sp>
    <dsp:sp modelId="{D1F2E760-8318-4A45-B0CC-007D541CFB86}">
      <dsp:nvSpPr>
        <dsp:cNvPr id="0" name=""/>
        <dsp:cNvSpPr/>
      </dsp:nvSpPr>
      <dsp:spPr>
        <a:xfrm>
          <a:off x="0" y="2228541"/>
          <a:ext cx="8229600" cy="661635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4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4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4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4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>
              <a:latin typeface="Bell MT" panose="02020503060305020303" pitchFamily="18" charset="0"/>
            </a:rPr>
            <a:t>Custom manufacturing</a:t>
          </a:r>
          <a:endParaRPr lang="en-US" sz="2900" kern="1200" dirty="0">
            <a:latin typeface="Bell MT" panose="02020503060305020303" pitchFamily="18" charset="0"/>
          </a:endParaRPr>
        </a:p>
      </dsp:txBody>
      <dsp:txXfrm>
        <a:off x="32298" y="2260839"/>
        <a:ext cx="8165004" cy="597039"/>
      </dsp:txXfrm>
    </dsp:sp>
    <dsp:sp modelId="{05E22AA1-83F4-4D4D-B0C5-BE9FBE29E95B}">
      <dsp:nvSpPr>
        <dsp:cNvPr id="0" name=""/>
        <dsp:cNvSpPr/>
      </dsp:nvSpPr>
      <dsp:spPr>
        <a:xfrm>
          <a:off x="0" y="2973696"/>
          <a:ext cx="8229600" cy="66163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5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5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5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5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>
              <a:latin typeface="Bell MT" panose="02020503060305020303" pitchFamily="18" charset="0"/>
            </a:rPr>
            <a:t>New forms of distribution</a:t>
          </a:r>
          <a:endParaRPr lang="en-US" sz="2900" kern="1200" dirty="0">
            <a:latin typeface="Bell MT" panose="02020503060305020303" pitchFamily="18" charset="0"/>
          </a:endParaRPr>
        </a:p>
      </dsp:txBody>
      <dsp:txXfrm>
        <a:off x="32298" y="3005994"/>
        <a:ext cx="8165004" cy="5970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3135E3-B39A-411C-AA1F-347E29994ACE}">
      <dsp:nvSpPr>
        <dsp:cNvPr id="0" name=""/>
        <dsp:cNvSpPr/>
      </dsp:nvSpPr>
      <dsp:spPr>
        <a:xfrm>
          <a:off x="1918" y="0"/>
          <a:ext cx="2011188" cy="43434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2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2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2">
              <a:hueOff val="0"/>
              <a:satOff val="0"/>
              <a:lumOff val="0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>
              <a:latin typeface="Bell MT" panose="02020503060305020303" pitchFamily="18" charset="0"/>
            </a:rPr>
            <a:t>Measurability</a:t>
          </a:r>
          <a:endParaRPr lang="en-US" sz="2100" b="1" kern="1200" dirty="0">
            <a:latin typeface="Bell MT" panose="02020503060305020303" pitchFamily="18" charset="0"/>
          </a:endParaRPr>
        </a:p>
      </dsp:txBody>
      <dsp:txXfrm>
        <a:off x="1918" y="1737360"/>
        <a:ext cx="2011188" cy="1737360"/>
      </dsp:txXfrm>
    </dsp:sp>
    <dsp:sp modelId="{9FCD59CE-62C1-440F-B5E9-C7D22EEEAC98}">
      <dsp:nvSpPr>
        <dsp:cNvPr id="0" name=""/>
        <dsp:cNvSpPr/>
      </dsp:nvSpPr>
      <dsp:spPr>
        <a:xfrm>
          <a:off x="284337" y="260604"/>
          <a:ext cx="1446352" cy="1446352"/>
        </a:xfrm>
        <a:prstGeom prst="ellipse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2">
              <a:tint val="50000"/>
              <a:hueOff val="0"/>
              <a:satOff val="0"/>
              <a:lumOff val="0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845DCE4-E4B1-444B-A6B1-4649A6040F2B}">
      <dsp:nvSpPr>
        <dsp:cNvPr id="0" name=""/>
        <dsp:cNvSpPr/>
      </dsp:nvSpPr>
      <dsp:spPr>
        <a:xfrm>
          <a:off x="2073443" y="0"/>
          <a:ext cx="2011188" cy="43434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3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3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3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3">
              <a:hueOff val="0"/>
              <a:satOff val="0"/>
              <a:lumOff val="0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err="1" smtClean="0">
              <a:latin typeface="Bell MT" panose="02020503060305020303" pitchFamily="18" charset="0"/>
            </a:rPr>
            <a:t>Accesibility</a:t>
          </a:r>
          <a:endParaRPr lang="en-US" sz="2100" b="1" kern="1200" dirty="0">
            <a:latin typeface="Bell MT" panose="02020503060305020303" pitchFamily="18" charset="0"/>
          </a:endParaRPr>
        </a:p>
      </dsp:txBody>
      <dsp:txXfrm>
        <a:off x="2073443" y="1737360"/>
        <a:ext cx="2011188" cy="1737360"/>
      </dsp:txXfrm>
    </dsp:sp>
    <dsp:sp modelId="{B65AD1E6-1BE1-4D10-BD9C-5CF6B8E69A32}">
      <dsp:nvSpPr>
        <dsp:cNvPr id="0" name=""/>
        <dsp:cNvSpPr/>
      </dsp:nvSpPr>
      <dsp:spPr>
        <a:xfrm>
          <a:off x="2355861" y="260604"/>
          <a:ext cx="1446352" cy="1446352"/>
        </a:xfrm>
        <a:prstGeom prst="ellipse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3">
              <a:tint val="50000"/>
              <a:hueOff val="0"/>
              <a:satOff val="0"/>
              <a:lumOff val="0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DFE9167-4552-4F3D-9A11-DC7FAFC13138}">
      <dsp:nvSpPr>
        <dsp:cNvPr id="0" name=""/>
        <dsp:cNvSpPr/>
      </dsp:nvSpPr>
      <dsp:spPr>
        <a:xfrm>
          <a:off x="4144967" y="0"/>
          <a:ext cx="2011188" cy="43434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4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4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4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4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4">
              <a:hueOff val="0"/>
              <a:satOff val="0"/>
              <a:lumOff val="0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>
              <a:latin typeface="Bell MT" panose="02020503060305020303" pitchFamily="18" charset="0"/>
            </a:rPr>
            <a:t>Substantiality</a:t>
          </a:r>
          <a:endParaRPr lang="en-US" sz="2100" b="1" kern="1200" dirty="0">
            <a:latin typeface="Bell MT" panose="02020503060305020303" pitchFamily="18" charset="0"/>
          </a:endParaRPr>
        </a:p>
      </dsp:txBody>
      <dsp:txXfrm>
        <a:off x="4144967" y="1737360"/>
        <a:ext cx="2011188" cy="1737360"/>
      </dsp:txXfrm>
    </dsp:sp>
    <dsp:sp modelId="{6D1250AB-04BE-402A-8F5C-DC2808055F08}">
      <dsp:nvSpPr>
        <dsp:cNvPr id="0" name=""/>
        <dsp:cNvSpPr/>
      </dsp:nvSpPr>
      <dsp:spPr>
        <a:xfrm>
          <a:off x="4427386" y="260604"/>
          <a:ext cx="1446352" cy="1446352"/>
        </a:xfrm>
        <a:prstGeom prst="ellipse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63250DF-0DEF-43A0-AAF4-83CF508CB53D}">
      <dsp:nvSpPr>
        <dsp:cNvPr id="0" name=""/>
        <dsp:cNvSpPr/>
      </dsp:nvSpPr>
      <dsp:spPr>
        <a:xfrm>
          <a:off x="6216492" y="0"/>
          <a:ext cx="2011188" cy="43434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5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5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5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5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5">
              <a:hueOff val="0"/>
              <a:satOff val="0"/>
              <a:lumOff val="0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>
              <a:latin typeface="Bell MT" panose="02020503060305020303" pitchFamily="18" charset="0"/>
            </a:rPr>
            <a:t>Congruity</a:t>
          </a:r>
          <a:endParaRPr lang="en-US" sz="2100" b="1" kern="1200" dirty="0">
            <a:latin typeface="Bell MT" panose="02020503060305020303" pitchFamily="18" charset="0"/>
          </a:endParaRPr>
        </a:p>
      </dsp:txBody>
      <dsp:txXfrm>
        <a:off x="6216492" y="1737360"/>
        <a:ext cx="2011188" cy="1737360"/>
      </dsp:txXfrm>
    </dsp:sp>
    <dsp:sp modelId="{88FDA802-4D7C-4250-B495-9865A4E934C7}">
      <dsp:nvSpPr>
        <dsp:cNvPr id="0" name=""/>
        <dsp:cNvSpPr/>
      </dsp:nvSpPr>
      <dsp:spPr>
        <a:xfrm>
          <a:off x="6498910" y="260604"/>
          <a:ext cx="1446352" cy="1446352"/>
        </a:xfrm>
        <a:prstGeom prst="ellipse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5">
              <a:tint val="50000"/>
              <a:hueOff val="0"/>
              <a:satOff val="0"/>
              <a:lumOff val="0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DC0B5EB-10BB-413C-BC1C-9204D6C8B5F5}">
      <dsp:nvSpPr>
        <dsp:cNvPr id="0" name=""/>
        <dsp:cNvSpPr/>
      </dsp:nvSpPr>
      <dsp:spPr>
        <a:xfrm>
          <a:off x="329183" y="3474720"/>
          <a:ext cx="7571232" cy="651510"/>
        </a:xfrm>
        <a:prstGeom prst="leftRightArrow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2">
                <a:tint val="40000"/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tint val="40000"/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tint val="40000"/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2">
                <a:tint val="40000"/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2">
                <a:tint val="40000"/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2">
              <a:tint val="40000"/>
              <a:hueOff val="0"/>
              <a:satOff val="0"/>
              <a:lumOff val="0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0FD2C0-9767-4463-BDD9-1C91415D591D}">
      <dsp:nvSpPr>
        <dsp:cNvPr id="0" name=""/>
        <dsp:cNvSpPr/>
      </dsp:nvSpPr>
      <dsp:spPr>
        <a:xfrm>
          <a:off x="1562100" y="0"/>
          <a:ext cx="5105400" cy="5105400"/>
        </a:xfrm>
        <a:prstGeom prst="quadArrow">
          <a:avLst>
            <a:gd name="adj1" fmla="val 2000"/>
            <a:gd name="adj2" fmla="val 4000"/>
            <a:gd name="adj3" fmla="val 5000"/>
          </a:avLst>
        </a:prstGeom>
        <a:gradFill rotWithShape="0">
          <a:gsLst>
            <a:gs pos="0">
              <a:schemeClr val="accent5">
                <a:tint val="40000"/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5">
                <a:tint val="40000"/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5">
                <a:tint val="40000"/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5">
                <a:tint val="40000"/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5">
                <a:tint val="40000"/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5">
                <a:tint val="40000"/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5">
                <a:tint val="40000"/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7B68EE81-181F-4983-B7F9-C6DCD4A5C991}">
      <dsp:nvSpPr>
        <dsp:cNvPr id="0" name=""/>
        <dsp:cNvSpPr/>
      </dsp:nvSpPr>
      <dsp:spPr>
        <a:xfrm>
          <a:off x="1893951" y="331851"/>
          <a:ext cx="2042160" cy="204216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5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5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5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5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bg1"/>
              </a:solidFill>
              <a:latin typeface="Bell MT" panose="02020503060305020303" pitchFamily="18" charset="0"/>
            </a:rPr>
            <a:t>Geographic</a:t>
          </a:r>
          <a:endParaRPr lang="en-US" sz="2000" b="1" kern="1200" dirty="0">
            <a:solidFill>
              <a:schemeClr val="bg1"/>
            </a:solidFill>
            <a:latin typeface="Bell MT" panose="02020503060305020303" pitchFamily="18" charset="0"/>
          </a:endParaRPr>
        </a:p>
      </dsp:txBody>
      <dsp:txXfrm>
        <a:off x="1993641" y="431541"/>
        <a:ext cx="1842780" cy="1842780"/>
      </dsp:txXfrm>
    </dsp:sp>
    <dsp:sp modelId="{1BF4170E-4262-421E-9A9C-634BCECACC4B}">
      <dsp:nvSpPr>
        <dsp:cNvPr id="0" name=""/>
        <dsp:cNvSpPr/>
      </dsp:nvSpPr>
      <dsp:spPr>
        <a:xfrm>
          <a:off x="4293489" y="331851"/>
          <a:ext cx="2042160" cy="2042160"/>
        </a:xfrm>
        <a:prstGeom prst="roundRect">
          <a:avLst/>
        </a:prstGeom>
        <a:gradFill rotWithShape="0">
          <a:gsLst>
            <a:gs pos="0">
              <a:schemeClr val="accent5">
                <a:hueOff val="5894893"/>
                <a:satOff val="-23950"/>
                <a:lumOff val="-5294"/>
                <a:alphaOff val="0"/>
                <a:tint val="73000"/>
                <a:shade val="100000"/>
                <a:satMod val="150000"/>
              </a:schemeClr>
            </a:gs>
            <a:gs pos="25000">
              <a:schemeClr val="accent5">
                <a:hueOff val="5894893"/>
                <a:satOff val="-23950"/>
                <a:lumOff val="-5294"/>
                <a:alphaOff val="0"/>
                <a:tint val="96000"/>
                <a:shade val="80000"/>
                <a:satMod val="105000"/>
              </a:schemeClr>
            </a:gs>
            <a:gs pos="38000">
              <a:schemeClr val="accent5">
                <a:hueOff val="5894893"/>
                <a:satOff val="-23950"/>
                <a:lumOff val="-5294"/>
                <a:alphaOff val="0"/>
                <a:tint val="96000"/>
                <a:shade val="59000"/>
                <a:satMod val="120000"/>
              </a:schemeClr>
            </a:gs>
            <a:gs pos="55000">
              <a:schemeClr val="accent5">
                <a:hueOff val="5894893"/>
                <a:satOff val="-23950"/>
                <a:lumOff val="-5294"/>
                <a:alphaOff val="0"/>
                <a:tint val="100000"/>
                <a:shade val="57000"/>
                <a:satMod val="120000"/>
              </a:schemeClr>
            </a:gs>
            <a:gs pos="80000">
              <a:schemeClr val="accent5">
                <a:hueOff val="5894893"/>
                <a:satOff val="-23950"/>
                <a:lumOff val="-5294"/>
                <a:alphaOff val="0"/>
                <a:tint val="100000"/>
                <a:shade val="56000"/>
                <a:satMod val="145000"/>
              </a:schemeClr>
            </a:gs>
            <a:gs pos="88000">
              <a:schemeClr val="accent5">
                <a:hueOff val="5894893"/>
                <a:satOff val="-23950"/>
                <a:lumOff val="-5294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5">
                <a:hueOff val="5894893"/>
                <a:satOff val="-23950"/>
                <a:lumOff val="-5294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bg1"/>
              </a:solidFill>
              <a:latin typeface="Bell MT" panose="02020503060305020303" pitchFamily="18" charset="0"/>
            </a:rPr>
            <a:t>Demographic</a:t>
          </a:r>
          <a:endParaRPr lang="en-US" sz="2000" b="1" kern="1200" dirty="0">
            <a:solidFill>
              <a:schemeClr val="bg1"/>
            </a:solidFill>
            <a:latin typeface="Bell MT" panose="02020503060305020303" pitchFamily="18" charset="0"/>
          </a:endParaRPr>
        </a:p>
      </dsp:txBody>
      <dsp:txXfrm>
        <a:off x="4393179" y="431541"/>
        <a:ext cx="1842780" cy="1842780"/>
      </dsp:txXfrm>
    </dsp:sp>
    <dsp:sp modelId="{FEAA34F4-19B2-47DC-A133-F5617CCFC306}">
      <dsp:nvSpPr>
        <dsp:cNvPr id="0" name=""/>
        <dsp:cNvSpPr/>
      </dsp:nvSpPr>
      <dsp:spPr>
        <a:xfrm>
          <a:off x="1893951" y="2731389"/>
          <a:ext cx="2042160" cy="2042160"/>
        </a:xfrm>
        <a:prstGeom prst="roundRect">
          <a:avLst/>
        </a:prstGeom>
        <a:gradFill rotWithShape="0">
          <a:gsLst>
            <a:gs pos="0">
              <a:schemeClr val="accent5">
                <a:hueOff val="11789787"/>
                <a:satOff val="-47901"/>
                <a:lumOff val="-10588"/>
                <a:alphaOff val="0"/>
                <a:tint val="73000"/>
                <a:shade val="100000"/>
                <a:satMod val="150000"/>
              </a:schemeClr>
            </a:gs>
            <a:gs pos="25000">
              <a:schemeClr val="accent5">
                <a:hueOff val="11789787"/>
                <a:satOff val="-47901"/>
                <a:lumOff val="-10588"/>
                <a:alphaOff val="0"/>
                <a:tint val="96000"/>
                <a:shade val="80000"/>
                <a:satMod val="105000"/>
              </a:schemeClr>
            </a:gs>
            <a:gs pos="38000">
              <a:schemeClr val="accent5">
                <a:hueOff val="11789787"/>
                <a:satOff val="-47901"/>
                <a:lumOff val="-10588"/>
                <a:alphaOff val="0"/>
                <a:tint val="96000"/>
                <a:shade val="59000"/>
                <a:satMod val="120000"/>
              </a:schemeClr>
            </a:gs>
            <a:gs pos="55000">
              <a:schemeClr val="accent5">
                <a:hueOff val="11789787"/>
                <a:satOff val="-47901"/>
                <a:lumOff val="-10588"/>
                <a:alphaOff val="0"/>
                <a:tint val="100000"/>
                <a:shade val="57000"/>
                <a:satMod val="120000"/>
              </a:schemeClr>
            </a:gs>
            <a:gs pos="80000">
              <a:schemeClr val="accent5">
                <a:hueOff val="11789787"/>
                <a:satOff val="-47901"/>
                <a:lumOff val="-10588"/>
                <a:alphaOff val="0"/>
                <a:tint val="100000"/>
                <a:shade val="56000"/>
                <a:satMod val="145000"/>
              </a:schemeClr>
            </a:gs>
            <a:gs pos="88000">
              <a:schemeClr val="accent5">
                <a:hueOff val="11789787"/>
                <a:satOff val="-47901"/>
                <a:lumOff val="-10588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5">
                <a:hueOff val="11789787"/>
                <a:satOff val="-47901"/>
                <a:lumOff val="-10588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bg1"/>
              </a:solidFill>
              <a:latin typeface="Bell MT" panose="02020503060305020303" pitchFamily="18" charset="0"/>
            </a:rPr>
            <a:t>Psychographic</a:t>
          </a:r>
          <a:endParaRPr lang="en-US" sz="2000" b="1" kern="1200" dirty="0">
            <a:solidFill>
              <a:schemeClr val="bg1"/>
            </a:solidFill>
            <a:latin typeface="Bell MT" panose="02020503060305020303" pitchFamily="18" charset="0"/>
          </a:endParaRPr>
        </a:p>
      </dsp:txBody>
      <dsp:txXfrm>
        <a:off x="1993641" y="2831079"/>
        <a:ext cx="1842780" cy="1842780"/>
      </dsp:txXfrm>
    </dsp:sp>
    <dsp:sp modelId="{5A9F19DB-B4AD-48C1-A0DB-8851DDCBF307}">
      <dsp:nvSpPr>
        <dsp:cNvPr id="0" name=""/>
        <dsp:cNvSpPr/>
      </dsp:nvSpPr>
      <dsp:spPr>
        <a:xfrm>
          <a:off x="4293489" y="2731389"/>
          <a:ext cx="2042160" cy="2042160"/>
        </a:xfrm>
        <a:prstGeom prst="roundRect">
          <a:avLst/>
        </a:prstGeom>
        <a:gradFill rotWithShape="0">
          <a:gsLst>
            <a:gs pos="0">
              <a:schemeClr val="accent5">
                <a:hueOff val="17684680"/>
                <a:satOff val="-71851"/>
                <a:lumOff val="-15882"/>
                <a:alphaOff val="0"/>
                <a:tint val="73000"/>
                <a:shade val="100000"/>
                <a:satMod val="150000"/>
              </a:schemeClr>
            </a:gs>
            <a:gs pos="25000">
              <a:schemeClr val="accent5">
                <a:hueOff val="17684680"/>
                <a:satOff val="-71851"/>
                <a:lumOff val="-15882"/>
                <a:alphaOff val="0"/>
                <a:tint val="96000"/>
                <a:shade val="80000"/>
                <a:satMod val="105000"/>
              </a:schemeClr>
            </a:gs>
            <a:gs pos="38000">
              <a:schemeClr val="accent5">
                <a:hueOff val="17684680"/>
                <a:satOff val="-71851"/>
                <a:lumOff val="-15882"/>
                <a:alphaOff val="0"/>
                <a:tint val="96000"/>
                <a:shade val="59000"/>
                <a:satMod val="120000"/>
              </a:schemeClr>
            </a:gs>
            <a:gs pos="55000">
              <a:schemeClr val="accent5">
                <a:hueOff val="17684680"/>
                <a:satOff val="-71851"/>
                <a:lumOff val="-15882"/>
                <a:alphaOff val="0"/>
                <a:tint val="100000"/>
                <a:shade val="57000"/>
                <a:satMod val="120000"/>
              </a:schemeClr>
            </a:gs>
            <a:gs pos="80000">
              <a:schemeClr val="accent5">
                <a:hueOff val="17684680"/>
                <a:satOff val="-71851"/>
                <a:lumOff val="-15882"/>
                <a:alphaOff val="0"/>
                <a:tint val="100000"/>
                <a:shade val="56000"/>
                <a:satMod val="145000"/>
              </a:schemeClr>
            </a:gs>
            <a:gs pos="88000">
              <a:schemeClr val="accent5">
                <a:hueOff val="17684680"/>
                <a:satOff val="-71851"/>
                <a:lumOff val="-15882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5">
                <a:hueOff val="17684680"/>
                <a:satOff val="-71851"/>
                <a:lumOff val="-15882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>
              <a:solidFill>
                <a:schemeClr val="bg1"/>
              </a:solidFill>
              <a:latin typeface="Bell MT" panose="02020503060305020303" pitchFamily="18" charset="0"/>
            </a:rPr>
            <a:t>Behavioural</a:t>
          </a:r>
          <a:r>
            <a:rPr lang="en-US" sz="2000" b="1" kern="1200" dirty="0" smtClean="0">
              <a:solidFill>
                <a:schemeClr val="bg1"/>
              </a:solidFill>
              <a:latin typeface="Bell MT" panose="02020503060305020303" pitchFamily="18" charset="0"/>
            </a:rPr>
            <a:t> – benefit, usage situation, extent of usage</a:t>
          </a:r>
          <a:endParaRPr lang="en-US" sz="2000" b="1" kern="1200" dirty="0">
            <a:solidFill>
              <a:schemeClr val="bg1"/>
            </a:solidFill>
            <a:latin typeface="Bell MT" panose="02020503060305020303" pitchFamily="18" charset="0"/>
          </a:endParaRPr>
        </a:p>
      </dsp:txBody>
      <dsp:txXfrm>
        <a:off x="4393179" y="2831079"/>
        <a:ext cx="1842780" cy="184278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4F1037-334C-4F04-8B6E-286F41EE7AFF}">
      <dsp:nvSpPr>
        <dsp:cNvPr id="0" name=""/>
        <dsp:cNvSpPr/>
      </dsp:nvSpPr>
      <dsp:spPr>
        <a:xfrm>
          <a:off x="3616" y="605557"/>
          <a:ext cx="3162448" cy="3162448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5">
                <a:alpha val="50000"/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5">
                <a:alpha val="50000"/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5">
                <a:alpha val="50000"/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5">
                <a:alpha val="50000"/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5">
                <a:alpha val="50000"/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5">
                <a:alpha val="50000"/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>
          <a:glow rad="50800">
            <a:schemeClr val="accent5">
              <a:alpha val="50000"/>
              <a:hueOff val="0"/>
              <a:satOff val="0"/>
              <a:lumOff val="0"/>
              <a:alphaOff val="0"/>
              <a:tint val="68000"/>
              <a:shade val="93000"/>
              <a:alpha val="37000"/>
              <a:satMod val="250000"/>
            </a:schemeClr>
          </a:glow>
        </a:effectLst>
        <a:scene3d>
          <a:camera prst="orthographicFront">
            <a:rot lat="0" lon="0" rev="0"/>
          </a:camera>
          <a:lightRig rig="glow" dir="t">
            <a:rot lat="0" lon="0" rev="1800000"/>
          </a:lightRig>
        </a:scene3d>
        <a:sp3d contourW="10160" prstMaterial="dkEdge">
          <a:bevelT w="20320" h="19050" prst="angle"/>
          <a:contourClr>
            <a:schemeClr val="accent5">
              <a:alpha val="50000"/>
              <a:hueOff val="0"/>
              <a:satOff val="0"/>
              <a:lumOff val="0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74040" tIns="40640" rIns="174040" bIns="4064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Bell MT" panose="02020503060305020303" pitchFamily="18" charset="0"/>
            </a:rPr>
            <a:t>More Markets</a:t>
          </a:r>
          <a:endParaRPr lang="en-US" sz="3200" kern="1200" dirty="0">
            <a:latin typeface="Bell MT" panose="02020503060305020303" pitchFamily="18" charset="0"/>
          </a:endParaRPr>
        </a:p>
      </dsp:txBody>
      <dsp:txXfrm>
        <a:off x="466746" y="1068687"/>
        <a:ext cx="2236188" cy="2236188"/>
      </dsp:txXfrm>
    </dsp:sp>
    <dsp:sp modelId="{A81872CB-08E5-44E8-9AE9-1C529FC700B6}">
      <dsp:nvSpPr>
        <dsp:cNvPr id="0" name=""/>
        <dsp:cNvSpPr/>
      </dsp:nvSpPr>
      <dsp:spPr>
        <a:xfrm>
          <a:off x="2533575" y="605557"/>
          <a:ext cx="3162448" cy="3162448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8842340"/>
                <a:satOff val="-35925"/>
                <a:lumOff val="-7941"/>
                <a:alphaOff val="0"/>
                <a:tint val="73000"/>
                <a:shade val="100000"/>
                <a:satMod val="150000"/>
              </a:schemeClr>
            </a:gs>
            <a:gs pos="25000">
              <a:schemeClr val="accent5">
                <a:alpha val="50000"/>
                <a:hueOff val="8842340"/>
                <a:satOff val="-35925"/>
                <a:lumOff val="-7941"/>
                <a:alphaOff val="0"/>
                <a:tint val="96000"/>
                <a:shade val="80000"/>
                <a:satMod val="105000"/>
              </a:schemeClr>
            </a:gs>
            <a:gs pos="38000">
              <a:schemeClr val="accent5">
                <a:alpha val="50000"/>
                <a:hueOff val="8842340"/>
                <a:satOff val="-35925"/>
                <a:lumOff val="-7941"/>
                <a:alphaOff val="0"/>
                <a:tint val="96000"/>
                <a:shade val="59000"/>
                <a:satMod val="120000"/>
              </a:schemeClr>
            </a:gs>
            <a:gs pos="55000">
              <a:schemeClr val="accent5">
                <a:alpha val="50000"/>
                <a:hueOff val="8842340"/>
                <a:satOff val="-35925"/>
                <a:lumOff val="-7941"/>
                <a:alphaOff val="0"/>
                <a:tint val="100000"/>
                <a:shade val="57000"/>
                <a:satMod val="120000"/>
              </a:schemeClr>
            </a:gs>
            <a:gs pos="80000">
              <a:schemeClr val="accent5">
                <a:alpha val="50000"/>
                <a:hueOff val="8842340"/>
                <a:satOff val="-35925"/>
                <a:lumOff val="-7941"/>
                <a:alphaOff val="0"/>
                <a:tint val="100000"/>
                <a:shade val="56000"/>
                <a:satMod val="145000"/>
              </a:schemeClr>
            </a:gs>
            <a:gs pos="88000">
              <a:schemeClr val="accent5">
                <a:alpha val="50000"/>
                <a:hueOff val="8842340"/>
                <a:satOff val="-35925"/>
                <a:lumOff val="-7941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5">
                <a:alpha val="50000"/>
                <a:hueOff val="8842340"/>
                <a:satOff val="-35925"/>
                <a:lumOff val="-7941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>
          <a:glow rad="50800">
            <a:schemeClr val="accent5">
              <a:alpha val="50000"/>
              <a:hueOff val="8842340"/>
              <a:satOff val="-35925"/>
              <a:lumOff val="-7941"/>
              <a:alphaOff val="0"/>
              <a:tint val="68000"/>
              <a:shade val="93000"/>
              <a:alpha val="37000"/>
              <a:satMod val="250000"/>
            </a:schemeClr>
          </a:glow>
        </a:effectLst>
        <a:scene3d>
          <a:camera prst="orthographicFront">
            <a:rot lat="0" lon="0" rev="0"/>
          </a:camera>
          <a:lightRig rig="glow" dir="t">
            <a:rot lat="0" lon="0" rev="1800000"/>
          </a:lightRig>
        </a:scene3d>
        <a:sp3d contourW="10160" prstMaterial="dkEdge">
          <a:bevelT w="20320" h="19050" prst="angle"/>
          <a:contourClr>
            <a:schemeClr val="accent5">
              <a:alpha val="50000"/>
              <a:hueOff val="8842340"/>
              <a:satOff val="-35925"/>
              <a:lumOff val="-7941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74040" tIns="40640" rIns="174040" bIns="4064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Bell MT" panose="02020503060305020303" pitchFamily="18" charset="0"/>
            </a:rPr>
            <a:t>More Market Share</a:t>
          </a:r>
          <a:endParaRPr lang="en-US" sz="3200" kern="1200" dirty="0">
            <a:latin typeface="Bell MT" panose="02020503060305020303" pitchFamily="18" charset="0"/>
          </a:endParaRPr>
        </a:p>
      </dsp:txBody>
      <dsp:txXfrm>
        <a:off x="2996705" y="1068687"/>
        <a:ext cx="2236188" cy="2236188"/>
      </dsp:txXfrm>
    </dsp:sp>
    <dsp:sp modelId="{1D0D427A-FE1C-42E7-A711-E772C609E4A7}">
      <dsp:nvSpPr>
        <dsp:cNvPr id="0" name=""/>
        <dsp:cNvSpPr/>
      </dsp:nvSpPr>
      <dsp:spPr>
        <a:xfrm>
          <a:off x="5063534" y="605557"/>
          <a:ext cx="3162448" cy="3162448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17684680"/>
                <a:satOff val="-71851"/>
                <a:lumOff val="-15882"/>
                <a:alphaOff val="0"/>
                <a:tint val="73000"/>
                <a:shade val="100000"/>
                <a:satMod val="150000"/>
              </a:schemeClr>
            </a:gs>
            <a:gs pos="25000">
              <a:schemeClr val="accent5">
                <a:alpha val="50000"/>
                <a:hueOff val="17684680"/>
                <a:satOff val="-71851"/>
                <a:lumOff val="-15882"/>
                <a:alphaOff val="0"/>
                <a:tint val="96000"/>
                <a:shade val="80000"/>
                <a:satMod val="105000"/>
              </a:schemeClr>
            </a:gs>
            <a:gs pos="38000">
              <a:schemeClr val="accent5">
                <a:alpha val="50000"/>
                <a:hueOff val="17684680"/>
                <a:satOff val="-71851"/>
                <a:lumOff val="-15882"/>
                <a:alphaOff val="0"/>
                <a:tint val="96000"/>
                <a:shade val="59000"/>
                <a:satMod val="120000"/>
              </a:schemeClr>
            </a:gs>
            <a:gs pos="55000">
              <a:schemeClr val="accent5">
                <a:alpha val="50000"/>
                <a:hueOff val="17684680"/>
                <a:satOff val="-71851"/>
                <a:lumOff val="-15882"/>
                <a:alphaOff val="0"/>
                <a:tint val="100000"/>
                <a:shade val="57000"/>
                <a:satMod val="120000"/>
              </a:schemeClr>
            </a:gs>
            <a:gs pos="80000">
              <a:schemeClr val="accent5">
                <a:alpha val="50000"/>
                <a:hueOff val="17684680"/>
                <a:satOff val="-71851"/>
                <a:lumOff val="-15882"/>
                <a:alphaOff val="0"/>
                <a:tint val="100000"/>
                <a:shade val="56000"/>
                <a:satMod val="145000"/>
              </a:schemeClr>
            </a:gs>
            <a:gs pos="88000">
              <a:schemeClr val="accent5">
                <a:alpha val="50000"/>
                <a:hueOff val="17684680"/>
                <a:satOff val="-71851"/>
                <a:lumOff val="-15882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5">
                <a:alpha val="50000"/>
                <a:hueOff val="17684680"/>
                <a:satOff val="-71851"/>
                <a:lumOff val="-15882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>
          <a:glow rad="50800">
            <a:schemeClr val="accent5">
              <a:alpha val="50000"/>
              <a:hueOff val="17684680"/>
              <a:satOff val="-71851"/>
              <a:lumOff val="-15882"/>
              <a:alphaOff val="0"/>
              <a:tint val="68000"/>
              <a:shade val="93000"/>
              <a:alpha val="37000"/>
              <a:satMod val="250000"/>
            </a:schemeClr>
          </a:glow>
        </a:effectLst>
        <a:scene3d>
          <a:camera prst="orthographicFront">
            <a:rot lat="0" lon="0" rev="0"/>
          </a:camera>
          <a:lightRig rig="glow" dir="t">
            <a:rot lat="0" lon="0" rev="1800000"/>
          </a:lightRig>
        </a:scene3d>
        <a:sp3d contourW="10160" prstMaterial="dkEdge">
          <a:bevelT w="20320" h="19050" prst="angle"/>
          <a:contourClr>
            <a:schemeClr val="accent5">
              <a:alpha val="50000"/>
              <a:hueOff val="17684680"/>
              <a:satOff val="-71851"/>
              <a:lumOff val="-15882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74040" tIns="40640" rIns="174040" bIns="4064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Bell MT" panose="02020503060305020303" pitchFamily="18" charset="0"/>
            </a:rPr>
            <a:t>More Margins</a:t>
          </a:r>
          <a:endParaRPr lang="en-US" sz="3200" kern="1200" dirty="0">
            <a:latin typeface="Bell MT" panose="02020503060305020303" pitchFamily="18" charset="0"/>
          </a:endParaRPr>
        </a:p>
      </dsp:txBody>
      <dsp:txXfrm>
        <a:off x="5526664" y="1068687"/>
        <a:ext cx="2236188" cy="223618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E0224C-8365-4349-B1E5-54E1C4B4DFD8}">
      <dsp:nvSpPr>
        <dsp:cNvPr id="0" name=""/>
        <dsp:cNvSpPr/>
      </dsp:nvSpPr>
      <dsp:spPr>
        <a:xfrm>
          <a:off x="7274169" y="1098417"/>
          <a:ext cx="2176998" cy="2177109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2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2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95175BB-F74D-4D97-AF6A-604419B29401}">
      <dsp:nvSpPr>
        <dsp:cNvPr id="0" name=""/>
        <dsp:cNvSpPr/>
      </dsp:nvSpPr>
      <dsp:spPr>
        <a:xfrm>
          <a:off x="7346985" y="1171000"/>
          <a:ext cx="2032300" cy="203194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Bell MT" panose="02020503060305020303" pitchFamily="18" charset="0"/>
            </a:rPr>
            <a:t>Authority to buy</a:t>
          </a:r>
          <a:endParaRPr lang="en-US" sz="2200" kern="1200" dirty="0">
            <a:latin typeface="Bell MT" panose="02020503060305020303" pitchFamily="18" charset="0"/>
          </a:endParaRPr>
        </a:p>
      </dsp:txBody>
      <dsp:txXfrm>
        <a:off x="7637314" y="1461332"/>
        <a:ext cx="1451643" cy="1451279"/>
      </dsp:txXfrm>
    </dsp:sp>
    <dsp:sp modelId="{3732C537-1C81-4D35-9425-F5417C4820C5}">
      <dsp:nvSpPr>
        <dsp:cNvPr id="0" name=""/>
        <dsp:cNvSpPr/>
      </dsp:nvSpPr>
      <dsp:spPr>
        <a:xfrm rot="2700000">
          <a:off x="5015002" y="1098264"/>
          <a:ext cx="2177034" cy="2177034"/>
        </a:xfrm>
        <a:prstGeom prst="teardrop">
          <a:avLst>
            <a:gd name="adj" fmla="val 1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3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3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3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C9AC73-F03A-4676-9DD8-DBC9EC7A6C73}">
      <dsp:nvSpPr>
        <dsp:cNvPr id="0" name=""/>
        <dsp:cNvSpPr/>
      </dsp:nvSpPr>
      <dsp:spPr>
        <a:xfrm>
          <a:off x="5097171" y="1171000"/>
          <a:ext cx="2032300" cy="203194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Bell MT" panose="02020503060305020303" pitchFamily="18" charset="0"/>
            </a:rPr>
            <a:t>Willingness to buy</a:t>
          </a:r>
          <a:endParaRPr lang="en-US" sz="2200" kern="1200" dirty="0">
            <a:latin typeface="Bell MT" panose="02020503060305020303" pitchFamily="18" charset="0"/>
          </a:endParaRPr>
        </a:p>
      </dsp:txBody>
      <dsp:txXfrm>
        <a:off x="5387500" y="1461332"/>
        <a:ext cx="1451643" cy="1451279"/>
      </dsp:txXfrm>
    </dsp:sp>
    <dsp:sp modelId="{1319DB27-79C0-4376-BB1B-DEC13D4951AC}">
      <dsp:nvSpPr>
        <dsp:cNvPr id="0" name=""/>
        <dsp:cNvSpPr/>
      </dsp:nvSpPr>
      <dsp:spPr>
        <a:xfrm rot="2700000">
          <a:off x="2774524" y="1098264"/>
          <a:ext cx="2177034" cy="2177034"/>
        </a:xfrm>
        <a:prstGeom prst="teardrop">
          <a:avLst>
            <a:gd name="adj" fmla="val 1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4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4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4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4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3323A6E-B0EB-40EB-85F3-78FFB4185411}">
      <dsp:nvSpPr>
        <dsp:cNvPr id="0" name=""/>
        <dsp:cNvSpPr/>
      </dsp:nvSpPr>
      <dsp:spPr>
        <a:xfrm>
          <a:off x="2847357" y="1171000"/>
          <a:ext cx="2032300" cy="203194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Bell MT" panose="02020503060305020303" pitchFamily="18" charset="0"/>
            </a:rPr>
            <a:t>Ability to buy</a:t>
          </a:r>
          <a:endParaRPr lang="en-US" sz="2200" kern="1200" dirty="0">
            <a:latin typeface="Bell MT" panose="02020503060305020303" pitchFamily="18" charset="0"/>
          </a:endParaRPr>
        </a:p>
      </dsp:txBody>
      <dsp:txXfrm>
        <a:off x="3137686" y="1461332"/>
        <a:ext cx="1451643" cy="1451279"/>
      </dsp:txXfrm>
    </dsp:sp>
    <dsp:sp modelId="{447E75D2-E70E-4D67-AE81-129587716D53}">
      <dsp:nvSpPr>
        <dsp:cNvPr id="0" name=""/>
        <dsp:cNvSpPr/>
      </dsp:nvSpPr>
      <dsp:spPr>
        <a:xfrm rot="2700000">
          <a:off x="524710" y="1098264"/>
          <a:ext cx="2177034" cy="2177034"/>
        </a:xfrm>
        <a:prstGeom prst="teardrop">
          <a:avLst>
            <a:gd name="adj" fmla="val 10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5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5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5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5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1FA9F9C-075A-49F7-B4D9-A336CD2529BD}">
      <dsp:nvSpPr>
        <dsp:cNvPr id="0" name=""/>
        <dsp:cNvSpPr/>
      </dsp:nvSpPr>
      <dsp:spPr>
        <a:xfrm>
          <a:off x="597543" y="1171000"/>
          <a:ext cx="2032300" cy="203194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Bell MT" panose="02020503060305020303" pitchFamily="18" charset="0"/>
            </a:rPr>
            <a:t>People and their needs</a:t>
          </a:r>
          <a:endParaRPr lang="en-US" sz="2200" kern="1200" dirty="0">
            <a:latin typeface="Bell MT" panose="02020503060305020303" pitchFamily="18" charset="0"/>
          </a:endParaRPr>
        </a:p>
      </dsp:txBody>
      <dsp:txXfrm>
        <a:off x="887872" y="1461332"/>
        <a:ext cx="1451643" cy="145127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1BB41A-3404-4219-8F91-E9DD33FCC5CF}">
      <dsp:nvSpPr>
        <dsp:cNvPr id="0" name=""/>
        <dsp:cNvSpPr/>
      </dsp:nvSpPr>
      <dsp:spPr>
        <a:xfrm>
          <a:off x="263491" y="0"/>
          <a:ext cx="8216900" cy="5135563"/>
        </a:xfrm>
        <a:prstGeom prst="swooshArrow">
          <a:avLst>
            <a:gd name="adj1" fmla="val 25000"/>
            <a:gd name="adj2" fmla="val 25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2">
                <a:tint val="40000"/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tint val="40000"/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tint val="40000"/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2">
                <a:tint val="40000"/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2">
                <a:tint val="40000"/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5ACAAAE2-99C9-4118-9797-D83E9E51101D}">
      <dsp:nvSpPr>
        <dsp:cNvPr id="0" name=""/>
        <dsp:cNvSpPr/>
      </dsp:nvSpPr>
      <dsp:spPr>
        <a:xfrm>
          <a:off x="1041139" y="3818804"/>
          <a:ext cx="188988" cy="188988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2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2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2967DDC-2D63-49EC-8F22-FB47E6EB7434}">
      <dsp:nvSpPr>
        <dsp:cNvPr id="0" name=""/>
        <dsp:cNvSpPr/>
      </dsp:nvSpPr>
      <dsp:spPr>
        <a:xfrm>
          <a:off x="985479" y="4038599"/>
          <a:ext cx="1376722" cy="97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141" tIns="0" rIns="0" bIns="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Observing</a:t>
          </a:r>
          <a:endParaRPr lang="en-US" sz="1800" b="1" kern="1200" dirty="0"/>
        </a:p>
      </dsp:txBody>
      <dsp:txXfrm>
        <a:off x="985479" y="4038599"/>
        <a:ext cx="1376722" cy="971663"/>
      </dsp:txXfrm>
    </dsp:sp>
    <dsp:sp modelId="{73D45085-08EB-4870-B80D-E161A8DF67CB}">
      <dsp:nvSpPr>
        <dsp:cNvPr id="0" name=""/>
        <dsp:cNvSpPr/>
      </dsp:nvSpPr>
      <dsp:spPr>
        <a:xfrm>
          <a:off x="2064143" y="2835857"/>
          <a:ext cx="295808" cy="295808"/>
        </a:xfrm>
        <a:prstGeom prst="ellipse">
          <a:avLst/>
        </a:prstGeom>
        <a:gradFill rotWithShape="0">
          <a:gsLst>
            <a:gs pos="0">
              <a:schemeClr val="accent2">
                <a:hueOff val="704463"/>
                <a:satOff val="-5041"/>
                <a:lumOff val="-294"/>
                <a:alphaOff val="0"/>
                <a:tint val="73000"/>
                <a:shade val="100000"/>
                <a:satMod val="150000"/>
              </a:schemeClr>
            </a:gs>
            <a:gs pos="25000">
              <a:schemeClr val="accent2">
                <a:hueOff val="704463"/>
                <a:satOff val="-5041"/>
                <a:lumOff val="-294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704463"/>
                <a:satOff val="-5041"/>
                <a:lumOff val="-294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704463"/>
                <a:satOff val="-5041"/>
                <a:lumOff val="-294"/>
                <a:alphaOff val="0"/>
                <a:tint val="100000"/>
                <a:shade val="57000"/>
                <a:satMod val="120000"/>
              </a:schemeClr>
            </a:gs>
            <a:gs pos="80000">
              <a:schemeClr val="accent2">
                <a:hueOff val="704463"/>
                <a:satOff val="-5041"/>
                <a:lumOff val="-294"/>
                <a:alphaOff val="0"/>
                <a:tint val="100000"/>
                <a:shade val="56000"/>
                <a:satMod val="145000"/>
              </a:schemeClr>
            </a:gs>
            <a:gs pos="88000">
              <a:schemeClr val="accent2">
                <a:hueOff val="704463"/>
                <a:satOff val="-5041"/>
                <a:lumOff val="-294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2">
                <a:hueOff val="704463"/>
                <a:satOff val="-5041"/>
                <a:lumOff val="-294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BC377ED-3F54-4786-B35C-30D8AC13F7E4}">
      <dsp:nvSpPr>
        <dsp:cNvPr id="0" name=""/>
        <dsp:cNvSpPr/>
      </dsp:nvSpPr>
      <dsp:spPr>
        <a:xfrm>
          <a:off x="2212047" y="2983762"/>
          <a:ext cx="1364005" cy="2151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743" tIns="0" rIns="0" bIns="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Making requests</a:t>
          </a:r>
          <a:endParaRPr lang="en-US" sz="1800" b="1" kern="1200" dirty="0"/>
        </a:p>
      </dsp:txBody>
      <dsp:txXfrm>
        <a:off x="2212047" y="2983762"/>
        <a:ext cx="1364005" cy="2151800"/>
      </dsp:txXfrm>
    </dsp:sp>
    <dsp:sp modelId="{C5B855D0-4C7C-47CB-874D-796A2A7C49E9}">
      <dsp:nvSpPr>
        <dsp:cNvPr id="0" name=""/>
        <dsp:cNvSpPr/>
      </dsp:nvSpPr>
      <dsp:spPr>
        <a:xfrm>
          <a:off x="3378847" y="2052170"/>
          <a:ext cx="394411" cy="394411"/>
        </a:xfrm>
        <a:prstGeom prst="ellipse">
          <a:avLst/>
        </a:prstGeom>
        <a:gradFill rotWithShape="0">
          <a:gsLst>
            <a:gs pos="0">
              <a:schemeClr val="accent2">
                <a:hueOff val="1408926"/>
                <a:satOff val="-10081"/>
                <a:lumOff val="-589"/>
                <a:alphaOff val="0"/>
                <a:tint val="73000"/>
                <a:shade val="100000"/>
                <a:satMod val="150000"/>
              </a:schemeClr>
            </a:gs>
            <a:gs pos="25000">
              <a:schemeClr val="accent2">
                <a:hueOff val="1408926"/>
                <a:satOff val="-10081"/>
                <a:lumOff val="-589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1408926"/>
                <a:satOff val="-10081"/>
                <a:lumOff val="-589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1408926"/>
                <a:satOff val="-10081"/>
                <a:lumOff val="-589"/>
                <a:alphaOff val="0"/>
                <a:tint val="100000"/>
                <a:shade val="57000"/>
                <a:satMod val="120000"/>
              </a:schemeClr>
            </a:gs>
            <a:gs pos="80000">
              <a:schemeClr val="accent2">
                <a:hueOff val="1408926"/>
                <a:satOff val="-10081"/>
                <a:lumOff val="-589"/>
                <a:alphaOff val="0"/>
                <a:tint val="100000"/>
                <a:shade val="56000"/>
                <a:satMod val="145000"/>
              </a:schemeClr>
            </a:gs>
            <a:gs pos="88000">
              <a:schemeClr val="accent2">
                <a:hueOff val="1408926"/>
                <a:satOff val="-10081"/>
                <a:lumOff val="-589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2">
                <a:hueOff val="1408926"/>
                <a:satOff val="-10081"/>
                <a:lumOff val="-589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3EBF25-10E9-4CF3-95BA-F06CF33D1F98}">
      <dsp:nvSpPr>
        <dsp:cNvPr id="0" name=""/>
        <dsp:cNvSpPr/>
      </dsp:nvSpPr>
      <dsp:spPr>
        <a:xfrm>
          <a:off x="3576052" y="2249376"/>
          <a:ext cx="1585861" cy="28861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8990" tIns="0" rIns="0" bIns="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Making selections</a:t>
          </a:r>
          <a:endParaRPr lang="en-US" sz="1800" b="1" kern="1200" dirty="0"/>
        </a:p>
      </dsp:txBody>
      <dsp:txXfrm>
        <a:off x="3576052" y="2249376"/>
        <a:ext cx="1585861" cy="2886186"/>
      </dsp:txXfrm>
    </dsp:sp>
    <dsp:sp modelId="{BB63DBDD-B310-43FD-A2B1-F3EAC6D809AD}">
      <dsp:nvSpPr>
        <dsp:cNvPr id="0" name=""/>
        <dsp:cNvSpPr/>
      </dsp:nvSpPr>
      <dsp:spPr>
        <a:xfrm>
          <a:off x="4907190" y="1440011"/>
          <a:ext cx="509447" cy="509447"/>
        </a:xfrm>
        <a:prstGeom prst="ellipse">
          <a:avLst/>
        </a:prstGeom>
        <a:gradFill rotWithShape="0">
          <a:gsLst>
            <a:gs pos="0">
              <a:schemeClr val="accent2">
                <a:hueOff val="2113389"/>
                <a:satOff val="-15122"/>
                <a:lumOff val="-883"/>
                <a:alphaOff val="0"/>
                <a:tint val="73000"/>
                <a:shade val="100000"/>
                <a:satMod val="150000"/>
              </a:schemeClr>
            </a:gs>
            <a:gs pos="25000">
              <a:schemeClr val="accent2">
                <a:hueOff val="2113389"/>
                <a:satOff val="-15122"/>
                <a:lumOff val="-883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2113389"/>
                <a:satOff val="-15122"/>
                <a:lumOff val="-883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2113389"/>
                <a:satOff val="-15122"/>
                <a:lumOff val="-883"/>
                <a:alphaOff val="0"/>
                <a:tint val="100000"/>
                <a:shade val="57000"/>
                <a:satMod val="120000"/>
              </a:schemeClr>
            </a:gs>
            <a:gs pos="80000">
              <a:schemeClr val="accent2">
                <a:hueOff val="2113389"/>
                <a:satOff val="-15122"/>
                <a:lumOff val="-883"/>
                <a:alphaOff val="0"/>
                <a:tint val="100000"/>
                <a:shade val="56000"/>
                <a:satMod val="145000"/>
              </a:schemeClr>
            </a:gs>
            <a:gs pos="88000">
              <a:schemeClr val="accent2">
                <a:hueOff val="2113389"/>
                <a:satOff val="-15122"/>
                <a:lumOff val="-883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2">
                <a:hueOff val="2113389"/>
                <a:satOff val="-15122"/>
                <a:lumOff val="-883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209ECD3-025A-46F3-9F4D-453F8B4AAA00}">
      <dsp:nvSpPr>
        <dsp:cNvPr id="0" name=""/>
        <dsp:cNvSpPr/>
      </dsp:nvSpPr>
      <dsp:spPr>
        <a:xfrm>
          <a:off x="5161914" y="1694735"/>
          <a:ext cx="1643380" cy="34408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9946" tIns="0" rIns="0" bIns="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Making assisted purchases</a:t>
          </a:r>
          <a:endParaRPr lang="en-US" sz="1800" b="1" kern="1200" dirty="0"/>
        </a:p>
      </dsp:txBody>
      <dsp:txXfrm>
        <a:off x="5161914" y="1694735"/>
        <a:ext cx="1643380" cy="3440827"/>
      </dsp:txXfrm>
    </dsp:sp>
    <dsp:sp modelId="{8F272ACF-D2DC-41B5-AE6C-E76DD6C6CEB3}">
      <dsp:nvSpPr>
        <dsp:cNvPr id="0" name=""/>
        <dsp:cNvSpPr/>
      </dsp:nvSpPr>
      <dsp:spPr>
        <a:xfrm>
          <a:off x="6480727" y="1031221"/>
          <a:ext cx="649135" cy="649135"/>
        </a:xfrm>
        <a:prstGeom prst="ellipse">
          <a:avLst/>
        </a:prstGeom>
        <a:gradFill rotWithShape="0">
          <a:gsLst>
            <a:gs pos="0">
              <a:schemeClr val="accent2">
                <a:hueOff val="2817852"/>
                <a:satOff val="-20162"/>
                <a:lumOff val="-1177"/>
                <a:alphaOff val="0"/>
                <a:tint val="73000"/>
                <a:shade val="100000"/>
                <a:satMod val="150000"/>
              </a:schemeClr>
            </a:gs>
            <a:gs pos="25000">
              <a:schemeClr val="accent2">
                <a:hueOff val="2817852"/>
                <a:satOff val="-20162"/>
                <a:lumOff val="-1177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2817852"/>
                <a:satOff val="-20162"/>
                <a:lumOff val="-1177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2817852"/>
                <a:satOff val="-20162"/>
                <a:lumOff val="-1177"/>
                <a:alphaOff val="0"/>
                <a:tint val="100000"/>
                <a:shade val="57000"/>
                <a:satMod val="120000"/>
              </a:schemeClr>
            </a:gs>
            <a:gs pos="80000">
              <a:schemeClr val="accent2">
                <a:hueOff val="2817852"/>
                <a:satOff val="-20162"/>
                <a:lumOff val="-1177"/>
                <a:alphaOff val="0"/>
                <a:tint val="100000"/>
                <a:shade val="56000"/>
                <a:satMod val="145000"/>
              </a:schemeClr>
            </a:gs>
            <a:gs pos="88000">
              <a:schemeClr val="accent2">
                <a:hueOff val="2817852"/>
                <a:satOff val="-20162"/>
                <a:lumOff val="-1177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2">
                <a:hueOff val="2817852"/>
                <a:satOff val="-20162"/>
                <a:lumOff val="-1177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47C1FC6-DD7C-4AAE-977B-DE9E72FB13F6}">
      <dsp:nvSpPr>
        <dsp:cNvPr id="0" name=""/>
        <dsp:cNvSpPr/>
      </dsp:nvSpPr>
      <dsp:spPr>
        <a:xfrm>
          <a:off x="6878318" y="1295387"/>
          <a:ext cx="1960881" cy="37797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3963" tIns="0" rIns="0" bIns="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Making independent purchases</a:t>
          </a:r>
          <a:endParaRPr lang="en-US" sz="1800" b="1" kern="1200" dirty="0"/>
        </a:p>
      </dsp:txBody>
      <dsp:txXfrm>
        <a:off x="6878318" y="1295387"/>
        <a:ext cx="1960881" cy="377977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239ECB-0A7E-44CA-8178-10F0ECA536C7}">
      <dsp:nvSpPr>
        <dsp:cNvPr id="0" name=""/>
        <dsp:cNvSpPr/>
      </dsp:nvSpPr>
      <dsp:spPr>
        <a:xfrm>
          <a:off x="1600001" y="0"/>
          <a:ext cx="4373563" cy="4373563"/>
        </a:xfrm>
        <a:prstGeom prst="triangl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5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5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5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5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9DA9EE-1678-4C33-BB8D-7B53920BBAAE}">
      <dsp:nvSpPr>
        <dsp:cNvPr id="0" name=""/>
        <dsp:cNvSpPr/>
      </dsp:nvSpPr>
      <dsp:spPr>
        <a:xfrm>
          <a:off x="3786782" y="437783"/>
          <a:ext cx="2842815" cy="44418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Bell MT" panose="02020503060305020303" pitchFamily="18" charset="0"/>
            </a:rPr>
            <a:t>Baby boomers</a:t>
          </a:r>
          <a:endParaRPr lang="en-US" sz="2400" kern="1200" dirty="0">
            <a:latin typeface="Bell MT" panose="02020503060305020303" pitchFamily="18" charset="0"/>
          </a:endParaRPr>
        </a:p>
      </dsp:txBody>
      <dsp:txXfrm>
        <a:off x="3808466" y="459467"/>
        <a:ext cx="2799447" cy="400821"/>
      </dsp:txXfrm>
    </dsp:sp>
    <dsp:sp modelId="{AEF21016-5D14-4E6D-9BAC-A9BD5E4878F5}">
      <dsp:nvSpPr>
        <dsp:cNvPr id="0" name=""/>
        <dsp:cNvSpPr/>
      </dsp:nvSpPr>
      <dsp:spPr>
        <a:xfrm>
          <a:off x="3786782" y="937497"/>
          <a:ext cx="2842815" cy="44418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2947447"/>
              <a:satOff val="-11975"/>
              <a:lumOff val="-2647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Bell MT" panose="02020503060305020303" pitchFamily="18" charset="0"/>
            </a:rPr>
            <a:t>Baby busters</a:t>
          </a:r>
          <a:endParaRPr lang="en-US" sz="2400" kern="1200" dirty="0">
            <a:latin typeface="Bell MT" panose="02020503060305020303" pitchFamily="18" charset="0"/>
          </a:endParaRPr>
        </a:p>
      </dsp:txBody>
      <dsp:txXfrm>
        <a:off x="3808466" y="959181"/>
        <a:ext cx="2799447" cy="400821"/>
      </dsp:txXfrm>
    </dsp:sp>
    <dsp:sp modelId="{29C84945-7D76-48F5-92BC-4E559C104AF5}">
      <dsp:nvSpPr>
        <dsp:cNvPr id="0" name=""/>
        <dsp:cNvSpPr/>
      </dsp:nvSpPr>
      <dsp:spPr>
        <a:xfrm>
          <a:off x="3786782" y="1437210"/>
          <a:ext cx="2842815" cy="44418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5894893"/>
              <a:satOff val="-23950"/>
              <a:lumOff val="-5294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latin typeface="Bell MT" panose="02020503060305020303" pitchFamily="18" charset="0"/>
            </a:rPr>
            <a:t>Skippies</a:t>
          </a:r>
          <a:endParaRPr lang="en-US" sz="2400" kern="1200" dirty="0">
            <a:latin typeface="Bell MT" panose="02020503060305020303" pitchFamily="18" charset="0"/>
          </a:endParaRPr>
        </a:p>
      </dsp:txBody>
      <dsp:txXfrm>
        <a:off x="3808466" y="1458894"/>
        <a:ext cx="2799447" cy="400821"/>
      </dsp:txXfrm>
    </dsp:sp>
    <dsp:sp modelId="{5E09FFAF-6775-4F22-9FF4-58A398ACB23D}">
      <dsp:nvSpPr>
        <dsp:cNvPr id="0" name=""/>
        <dsp:cNvSpPr/>
      </dsp:nvSpPr>
      <dsp:spPr>
        <a:xfrm>
          <a:off x="3786782" y="1936924"/>
          <a:ext cx="2842815" cy="44418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8842340"/>
              <a:satOff val="-35925"/>
              <a:lumOff val="-7941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Bell MT" panose="02020503060305020303" pitchFamily="18" charset="0"/>
            </a:rPr>
            <a:t>Yuppies</a:t>
          </a:r>
          <a:endParaRPr lang="en-US" sz="2400" kern="1200" dirty="0">
            <a:latin typeface="Bell MT" panose="02020503060305020303" pitchFamily="18" charset="0"/>
          </a:endParaRPr>
        </a:p>
      </dsp:txBody>
      <dsp:txXfrm>
        <a:off x="3808466" y="1958608"/>
        <a:ext cx="2799447" cy="400821"/>
      </dsp:txXfrm>
    </dsp:sp>
    <dsp:sp modelId="{DD300B55-A909-4B31-90A4-EF7FC83A4419}">
      <dsp:nvSpPr>
        <dsp:cNvPr id="0" name=""/>
        <dsp:cNvSpPr/>
      </dsp:nvSpPr>
      <dsp:spPr>
        <a:xfrm>
          <a:off x="3786782" y="2436638"/>
          <a:ext cx="2842815" cy="44418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11789787"/>
              <a:satOff val="-47901"/>
              <a:lumOff val="-10588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latin typeface="Bell MT" panose="02020503060305020303" pitchFamily="18" charset="0"/>
            </a:rPr>
            <a:t>Muppies</a:t>
          </a:r>
          <a:endParaRPr lang="en-US" sz="2400" kern="1200" dirty="0">
            <a:latin typeface="Bell MT" panose="02020503060305020303" pitchFamily="18" charset="0"/>
          </a:endParaRPr>
        </a:p>
      </dsp:txBody>
      <dsp:txXfrm>
        <a:off x="3808466" y="2458322"/>
        <a:ext cx="2799447" cy="400821"/>
      </dsp:txXfrm>
    </dsp:sp>
    <dsp:sp modelId="{0CC2F0FC-D9DA-4B7A-A410-C1E77E57646F}">
      <dsp:nvSpPr>
        <dsp:cNvPr id="0" name=""/>
        <dsp:cNvSpPr/>
      </dsp:nvSpPr>
      <dsp:spPr>
        <a:xfrm>
          <a:off x="3786782" y="2936352"/>
          <a:ext cx="2842815" cy="44418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14737233"/>
              <a:satOff val="-59876"/>
              <a:lumOff val="-13235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Bell MT" panose="02020503060305020303" pitchFamily="18" charset="0"/>
            </a:rPr>
            <a:t>Empty nesters</a:t>
          </a:r>
          <a:endParaRPr lang="en-US" sz="2400" kern="1200" dirty="0">
            <a:latin typeface="Bell MT" panose="02020503060305020303" pitchFamily="18" charset="0"/>
          </a:endParaRPr>
        </a:p>
      </dsp:txBody>
      <dsp:txXfrm>
        <a:off x="3808466" y="2958036"/>
        <a:ext cx="2799447" cy="400821"/>
      </dsp:txXfrm>
    </dsp:sp>
    <dsp:sp modelId="{1BBCD74B-9B15-474A-BDC7-3EA03E25BE76}">
      <dsp:nvSpPr>
        <dsp:cNvPr id="0" name=""/>
        <dsp:cNvSpPr/>
      </dsp:nvSpPr>
      <dsp:spPr>
        <a:xfrm>
          <a:off x="3786782" y="3436065"/>
          <a:ext cx="2842815" cy="44418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17684680"/>
              <a:satOff val="-71851"/>
              <a:lumOff val="-15882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Bell MT" panose="02020503060305020303" pitchFamily="18" charset="0"/>
            </a:rPr>
            <a:t>‘Young again’</a:t>
          </a:r>
          <a:endParaRPr lang="en-US" sz="2400" kern="1200" dirty="0">
            <a:latin typeface="Bell MT" panose="02020503060305020303" pitchFamily="18" charset="0"/>
          </a:endParaRPr>
        </a:p>
      </dsp:txBody>
      <dsp:txXfrm>
        <a:off x="3808466" y="3457749"/>
        <a:ext cx="2799447" cy="40082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1373C9-505D-4516-8EC5-A17A2474B893}">
      <dsp:nvSpPr>
        <dsp:cNvPr id="0" name=""/>
        <dsp:cNvSpPr/>
      </dsp:nvSpPr>
      <dsp:spPr>
        <a:xfrm>
          <a:off x="-4944569" y="-757652"/>
          <a:ext cx="5888868" cy="5888868"/>
        </a:xfrm>
        <a:prstGeom prst="blockArc">
          <a:avLst>
            <a:gd name="adj1" fmla="val 18900000"/>
            <a:gd name="adj2" fmla="val 2700000"/>
            <a:gd name="adj3" fmla="val 367"/>
          </a:avLst>
        </a:pr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49465D-9F36-48F8-A3E4-F77FBED5B3C9}">
      <dsp:nvSpPr>
        <dsp:cNvPr id="0" name=""/>
        <dsp:cNvSpPr/>
      </dsp:nvSpPr>
      <dsp:spPr>
        <a:xfrm>
          <a:off x="413143" y="273260"/>
          <a:ext cx="7756380" cy="54687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2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2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2">
              <a:hueOff val="0"/>
              <a:satOff val="0"/>
              <a:lumOff val="0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4078" tIns="76200" rIns="76200" bIns="7620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latin typeface="Bell MT" panose="02020503060305020303" pitchFamily="18" charset="0"/>
            </a:rPr>
            <a:t>Growing Similarity Of Countries</a:t>
          </a:r>
          <a:endParaRPr lang="en-US" sz="3000" kern="1200" dirty="0">
            <a:latin typeface="Bell MT" panose="02020503060305020303" pitchFamily="18" charset="0"/>
          </a:endParaRPr>
        </a:p>
      </dsp:txBody>
      <dsp:txXfrm>
        <a:off x="413143" y="273260"/>
        <a:ext cx="7756380" cy="546870"/>
      </dsp:txXfrm>
    </dsp:sp>
    <dsp:sp modelId="{A43AE843-C068-4A38-B33D-25F17BD44C7B}">
      <dsp:nvSpPr>
        <dsp:cNvPr id="0" name=""/>
        <dsp:cNvSpPr/>
      </dsp:nvSpPr>
      <dsp:spPr>
        <a:xfrm>
          <a:off x="71349" y="204901"/>
          <a:ext cx="683587" cy="6835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CFAD6F-3DF3-41C8-AF65-01F9AAEE12BA}">
      <dsp:nvSpPr>
        <dsp:cNvPr id="0" name=""/>
        <dsp:cNvSpPr/>
      </dsp:nvSpPr>
      <dsp:spPr>
        <a:xfrm>
          <a:off x="805014" y="1093303"/>
          <a:ext cx="7364509" cy="54687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3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3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3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3">
              <a:hueOff val="0"/>
              <a:satOff val="0"/>
              <a:lumOff val="0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4078" tIns="76200" rIns="76200" bIns="7620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latin typeface="Bell MT" panose="02020503060305020303" pitchFamily="18" charset="0"/>
            </a:rPr>
            <a:t>Fluid Global Capital Markets</a:t>
          </a:r>
          <a:endParaRPr lang="en-US" sz="3000" kern="1200" dirty="0">
            <a:latin typeface="Bell MT" panose="02020503060305020303" pitchFamily="18" charset="0"/>
          </a:endParaRPr>
        </a:p>
      </dsp:txBody>
      <dsp:txXfrm>
        <a:off x="805014" y="1093303"/>
        <a:ext cx="7364509" cy="546870"/>
      </dsp:txXfrm>
    </dsp:sp>
    <dsp:sp modelId="{2FA21294-9FB9-4770-ACB7-28E02F8CB6DC}">
      <dsp:nvSpPr>
        <dsp:cNvPr id="0" name=""/>
        <dsp:cNvSpPr/>
      </dsp:nvSpPr>
      <dsp:spPr>
        <a:xfrm>
          <a:off x="463221" y="1024944"/>
          <a:ext cx="683587" cy="6835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B84A66-901D-4C4B-A347-F8424BDC4AE7}">
      <dsp:nvSpPr>
        <dsp:cNvPr id="0" name=""/>
        <dsp:cNvSpPr/>
      </dsp:nvSpPr>
      <dsp:spPr>
        <a:xfrm>
          <a:off x="925287" y="1913346"/>
          <a:ext cx="7244236" cy="54687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4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4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4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4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4">
              <a:hueOff val="0"/>
              <a:satOff val="0"/>
              <a:lumOff val="0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4078" tIns="76200" rIns="76200" bIns="7620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latin typeface="Bell MT" panose="02020503060305020303" pitchFamily="18" charset="0"/>
            </a:rPr>
            <a:t>Technological Restructuring</a:t>
          </a:r>
          <a:endParaRPr lang="en-US" sz="3000" kern="1200" dirty="0">
            <a:latin typeface="Bell MT" panose="02020503060305020303" pitchFamily="18" charset="0"/>
          </a:endParaRPr>
        </a:p>
      </dsp:txBody>
      <dsp:txXfrm>
        <a:off x="925287" y="1913346"/>
        <a:ext cx="7244236" cy="546870"/>
      </dsp:txXfrm>
    </dsp:sp>
    <dsp:sp modelId="{A678D009-7BDD-48F6-8F1E-A4427F34CBBA}">
      <dsp:nvSpPr>
        <dsp:cNvPr id="0" name=""/>
        <dsp:cNvSpPr/>
      </dsp:nvSpPr>
      <dsp:spPr>
        <a:xfrm>
          <a:off x="583494" y="1844987"/>
          <a:ext cx="683587" cy="6835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43CCEE-D211-4033-B1E0-C93A0510DD04}">
      <dsp:nvSpPr>
        <dsp:cNvPr id="0" name=""/>
        <dsp:cNvSpPr/>
      </dsp:nvSpPr>
      <dsp:spPr>
        <a:xfrm>
          <a:off x="805014" y="2733389"/>
          <a:ext cx="7364509" cy="54687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5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5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5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5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5">
              <a:hueOff val="0"/>
              <a:satOff val="0"/>
              <a:lumOff val="0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4078" tIns="76200" rIns="76200" bIns="7620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latin typeface="Bell MT" panose="02020503060305020303" pitchFamily="18" charset="0"/>
            </a:rPr>
            <a:t>Integrating Role Of Technology</a:t>
          </a:r>
          <a:endParaRPr lang="en-US" sz="3000" kern="1200" dirty="0">
            <a:latin typeface="Bell MT" panose="02020503060305020303" pitchFamily="18" charset="0"/>
          </a:endParaRPr>
        </a:p>
      </dsp:txBody>
      <dsp:txXfrm>
        <a:off x="805014" y="2733389"/>
        <a:ext cx="7364509" cy="546870"/>
      </dsp:txXfrm>
    </dsp:sp>
    <dsp:sp modelId="{2A7BFBBF-38B9-4928-BA5E-90DD4BA42FC2}">
      <dsp:nvSpPr>
        <dsp:cNvPr id="0" name=""/>
        <dsp:cNvSpPr/>
      </dsp:nvSpPr>
      <dsp:spPr>
        <a:xfrm>
          <a:off x="463221" y="2665030"/>
          <a:ext cx="683587" cy="6835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810F2F-EBDB-450B-AF64-65BA98F56368}">
      <dsp:nvSpPr>
        <dsp:cNvPr id="0" name=""/>
        <dsp:cNvSpPr/>
      </dsp:nvSpPr>
      <dsp:spPr>
        <a:xfrm>
          <a:off x="413143" y="3553432"/>
          <a:ext cx="7756380" cy="54687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6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6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6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6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6">
              <a:hueOff val="0"/>
              <a:satOff val="0"/>
              <a:lumOff val="0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4078" tIns="76200" rIns="76200" bIns="7620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latin typeface="Bell MT" panose="02020503060305020303" pitchFamily="18" charset="0"/>
            </a:rPr>
            <a:t>New Global Competitors</a:t>
          </a:r>
          <a:endParaRPr lang="en-US" sz="3000" kern="1200" dirty="0">
            <a:latin typeface="Bell MT" panose="02020503060305020303" pitchFamily="18" charset="0"/>
          </a:endParaRPr>
        </a:p>
      </dsp:txBody>
      <dsp:txXfrm>
        <a:off x="413143" y="3553432"/>
        <a:ext cx="7756380" cy="546870"/>
      </dsp:txXfrm>
    </dsp:sp>
    <dsp:sp modelId="{C60DA062-E838-405F-9BD8-72130828D939}">
      <dsp:nvSpPr>
        <dsp:cNvPr id="0" name=""/>
        <dsp:cNvSpPr/>
      </dsp:nvSpPr>
      <dsp:spPr>
        <a:xfrm>
          <a:off x="71349" y="3485073"/>
          <a:ext cx="683587" cy="6835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097CFF-C12C-47C1-86CF-391600798B23}">
      <dsp:nvSpPr>
        <dsp:cNvPr id="0" name=""/>
        <dsp:cNvSpPr/>
      </dsp:nvSpPr>
      <dsp:spPr>
        <a:xfrm>
          <a:off x="0" y="0"/>
          <a:ext cx="3733800" cy="3733800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820BA7-D691-4514-875F-7DAE52E553E1}">
      <dsp:nvSpPr>
        <dsp:cNvPr id="0" name=""/>
        <dsp:cNvSpPr/>
      </dsp:nvSpPr>
      <dsp:spPr>
        <a:xfrm>
          <a:off x="1866900" y="0"/>
          <a:ext cx="6362700" cy="3733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Bell MT" panose="02020503060305020303" pitchFamily="18" charset="0"/>
            </a:rPr>
            <a:t>Cultural empathy</a:t>
          </a:r>
          <a:endParaRPr lang="en-US" sz="3200" kern="1200" dirty="0">
            <a:latin typeface="Bell MT" panose="02020503060305020303" pitchFamily="18" charset="0"/>
          </a:endParaRPr>
        </a:p>
      </dsp:txBody>
      <dsp:txXfrm>
        <a:off x="1866900" y="0"/>
        <a:ext cx="6362700" cy="793432"/>
      </dsp:txXfrm>
    </dsp:sp>
    <dsp:sp modelId="{6F95DA8E-4974-48BE-91FE-374DD416E4E1}">
      <dsp:nvSpPr>
        <dsp:cNvPr id="0" name=""/>
        <dsp:cNvSpPr/>
      </dsp:nvSpPr>
      <dsp:spPr>
        <a:xfrm>
          <a:off x="490061" y="793432"/>
          <a:ext cx="2753677" cy="2753677"/>
        </a:xfrm>
        <a:prstGeom prst="pie">
          <a:avLst>
            <a:gd name="adj1" fmla="val 5400000"/>
            <a:gd name="adj2" fmla="val 162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3F18DD-0D9F-491D-854C-E31CFFC96458}">
      <dsp:nvSpPr>
        <dsp:cNvPr id="0" name=""/>
        <dsp:cNvSpPr/>
      </dsp:nvSpPr>
      <dsp:spPr>
        <a:xfrm>
          <a:off x="1866900" y="793432"/>
          <a:ext cx="6362700" cy="275367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Bell MT" panose="02020503060305020303" pitchFamily="18" charset="0"/>
            </a:rPr>
            <a:t>‘Think global, act local’</a:t>
          </a:r>
          <a:endParaRPr lang="en-US" sz="3200" kern="1200" dirty="0">
            <a:latin typeface="Bell MT" panose="02020503060305020303" pitchFamily="18" charset="0"/>
          </a:endParaRPr>
        </a:p>
      </dsp:txBody>
      <dsp:txXfrm>
        <a:off x="1866900" y="793432"/>
        <a:ext cx="6362700" cy="793432"/>
      </dsp:txXfrm>
    </dsp:sp>
    <dsp:sp modelId="{DD5DDEDD-E6B2-4512-AEE3-61F1A9753462}">
      <dsp:nvSpPr>
        <dsp:cNvPr id="0" name=""/>
        <dsp:cNvSpPr/>
      </dsp:nvSpPr>
      <dsp:spPr>
        <a:xfrm>
          <a:off x="980122" y="1586865"/>
          <a:ext cx="1773555" cy="1773555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353643-564E-4627-85CF-9D49E6742A4E}">
      <dsp:nvSpPr>
        <dsp:cNvPr id="0" name=""/>
        <dsp:cNvSpPr/>
      </dsp:nvSpPr>
      <dsp:spPr>
        <a:xfrm>
          <a:off x="1866900" y="1586865"/>
          <a:ext cx="6362700" cy="177355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Bell MT" panose="02020503060305020303" pitchFamily="18" charset="0"/>
            </a:rPr>
            <a:t>‘Think local, act global’</a:t>
          </a:r>
          <a:endParaRPr lang="en-US" sz="3200" kern="1200" dirty="0">
            <a:latin typeface="Bell MT" panose="02020503060305020303" pitchFamily="18" charset="0"/>
          </a:endParaRPr>
        </a:p>
      </dsp:txBody>
      <dsp:txXfrm>
        <a:off x="1866900" y="1586865"/>
        <a:ext cx="6362700" cy="793432"/>
      </dsp:txXfrm>
    </dsp:sp>
    <dsp:sp modelId="{447FA6E9-7C51-47E4-85F9-C0EAF10DEAD4}">
      <dsp:nvSpPr>
        <dsp:cNvPr id="0" name=""/>
        <dsp:cNvSpPr/>
      </dsp:nvSpPr>
      <dsp:spPr>
        <a:xfrm>
          <a:off x="1470183" y="2380297"/>
          <a:ext cx="793432" cy="793432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DDAD6C-AD18-4F9E-8F7E-DC50235B2786}">
      <dsp:nvSpPr>
        <dsp:cNvPr id="0" name=""/>
        <dsp:cNvSpPr/>
      </dsp:nvSpPr>
      <dsp:spPr>
        <a:xfrm>
          <a:off x="1866900" y="2380297"/>
          <a:ext cx="6362700" cy="79343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Bell MT" panose="02020503060305020303" pitchFamily="18" charset="0"/>
            </a:rPr>
            <a:t>‘</a:t>
          </a:r>
          <a:r>
            <a:rPr lang="en-US" sz="3200" kern="1200" dirty="0" err="1" smtClean="0">
              <a:latin typeface="Bell MT" panose="02020503060305020303" pitchFamily="18" charset="0"/>
            </a:rPr>
            <a:t>Glocalisation</a:t>
          </a:r>
          <a:r>
            <a:rPr lang="en-US" sz="3200" kern="1200" dirty="0" smtClean="0">
              <a:latin typeface="Bell MT" panose="02020503060305020303" pitchFamily="18" charset="0"/>
            </a:rPr>
            <a:t>’</a:t>
          </a:r>
          <a:endParaRPr lang="en-US" sz="3200" kern="1200" dirty="0">
            <a:latin typeface="Bell MT" panose="02020503060305020303" pitchFamily="18" charset="0"/>
          </a:endParaRPr>
        </a:p>
      </dsp:txBody>
      <dsp:txXfrm>
        <a:off x="1866900" y="2380297"/>
        <a:ext cx="6362700" cy="7934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37E39D9-E514-4F16-9BAC-7A2DE8CF24A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9976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0DE1A6D-1D4E-4409-B54C-FAC2810ADB4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6BB2D-970F-4DB0-A449-CF35A305A5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C798B-2FF0-440E-A564-845F0B5F93D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FC574-1AF8-4C05-B16D-6F26F487ED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E5CCE-4B6C-45C9-AE06-B9B3C17E83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353D7-56FC-4533-BFA2-7E8F64E69E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E4888-7D74-4ACD-92B4-ABCF6B06EF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16329-74E9-4563-B435-720BCF7C9A8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7FC9E-D83B-4817-A203-0C448D1AF64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B5A5-1242-41A1-A455-6E52AB669F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40F47-5A90-4600-B9A0-CFD79A0A3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2C60804-4D33-4103-B5D3-4D0334F20C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Segmentation and Planning for change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304800"/>
            <a:ext cx="4381500" cy="2381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Segmentation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>
                <a:solidFill>
                  <a:schemeClr val="tx1"/>
                </a:solidFill>
                <a:latin typeface="Bell MT" panose="02020503060305020303" pitchFamily="18" charset="0"/>
              </a:rPr>
              <a:t>The analytical goal is to measure consumer </a:t>
            </a:r>
            <a:r>
              <a:rPr lang="en-US" dirty="0" err="1">
                <a:solidFill>
                  <a:schemeClr val="tx1"/>
                </a:solidFill>
                <a:latin typeface="Bell MT" panose="02020503060305020303" pitchFamily="18" charset="0"/>
              </a:rPr>
              <a:t>behaviour</a:t>
            </a:r>
            <a:r>
              <a:rPr lang="en-US" dirty="0">
                <a:solidFill>
                  <a:schemeClr val="tx1"/>
                </a:solidFill>
                <a:latin typeface="Bell MT" panose="02020503060305020303" pitchFamily="18" charset="0"/>
              </a:rPr>
              <a:t> and place each person in a group (segment) that will </a:t>
            </a:r>
            <a:r>
              <a:rPr lang="en-US" dirty="0" err="1">
                <a:solidFill>
                  <a:schemeClr val="tx1"/>
                </a:solidFill>
                <a:latin typeface="Bell MT" panose="02020503060305020303" pitchFamily="18" charset="0"/>
              </a:rPr>
              <a:t>minimise</a:t>
            </a:r>
            <a:r>
              <a:rPr lang="en-US" dirty="0">
                <a:solidFill>
                  <a:schemeClr val="tx1"/>
                </a:solidFill>
                <a:latin typeface="Bell MT" panose="02020503060305020303" pitchFamily="18" charset="0"/>
              </a:rPr>
              <a:t> the </a:t>
            </a:r>
            <a:r>
              <a:rPr lang="en-US" dirty="0" err="1">
                <a:solidFill>
                  <a:schemeClr val="tx1"/>
                </a:solidFill>
                <a:latin typeface="Bell MT" panose="02020503060305020303" pitchFamily="18" charset="0"/>
              </a:rPr>
              <a:t>behaviour</a:t>
            </a:r>
            <a:r>
              <a:rPr lang="en-US" dirty="0">
                <a:solidFill>
                  <a:schemeClr val="tx1"/>
                </a:solidFill>
                <a:latin typeface="Bell MT" panose="02020503060305020303" pitchFamily="18" charset="0"/>
              </a:rPr>
              <a:t> between each member of the segment and </a:t>
            </a:r>
            <a:r>
              <a:rPr lang="en-US" dirty="0" err="1">
                <a:solidFill>
                  <a:schemeClr val="tx1"/>
                </a:solidFill>
                <a:latin typeface="Bell MT" panose="02020503060305020303" pitchFamily="18" charset="0"/>
              </a:rPr>
              <a:t>maximise</a:t>
            </a:r>
            <a:r>
              <a:rPr lang="en-US" dirty="0">
                <a:solidFill>
                  <a:schemeClr val="tx1"/>
                </a:solidFill>
                <a:latin typeface="Bell MT" panose="02020503060305020303" pitchFamily="18" charset="0"/>
              </a:rPr>
              <a:t> the variance between segments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600" y="4114800"/>
            <a:ext cx="3302000" cy="2476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32231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we need to segment?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solidFill>
                  <a:schemeClr val="tx1"/>
                </a:solidFill>
                <a:latin typeface="Bell MT" panose="02020503060305020303" pitchFamily="18" charset="0"/>
              </a:rPr>
              <a:t>Because people vary so much from other people – needs, motivations, decision processes, buying </a:t>
            </a:r>
            <a:r>
              <a:rPr lang="en-US" sz="2800" dirty="0" err="1">
                <a:solidFill>
                  <a:schemeClr val="tx1"/>
                </a:solidFill>
                <a:latin typeface="Bell MT" panose="02020503060305020303" pitchFamily="18" charset="0"/>
              </a:rPr>
              <a:t>behaviour</a:t>
            </a:r>
            <a:r>
              <a:rPr lang="en-US" sz="2800" dirty="0">
                <a:solidFill>
                  <a:schemeClr val="tx1"/>
                </a:solidFill>
                <a:latin typeface="Bell MT" panose="02020503060305020303" pitchFamily="18" charset="0"/>
              </a:rPr>
              <a:t> 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4179570"/>
            <a:ext cx="3606800" cy="21640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45798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/>
              <a:t>Factors affecting size of segments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6166754"/>
              </p:ext>
            </p:extLst>
          </p:nvPr>
        </p:nvGraphicFramePr>
        <p:xfrm>
          <a:off x="457200" y="1752600"/>
          <a:ext cx="8229600" cy="4373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8CCF232-A258-48E2-92B1-37D6D0B66D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48CCF232-A258-48E2-92B1-37D6D0B66D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E333CD8-F37F-468A-90F6-E3C6F059B9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4E333CD8-F37F-468A-90F6-E3C6F059B9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F2E760-8318-4A45-B0CC-007D541CFB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D1F2E760-8318-4A45-B0CC-007D541CFB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E22AA1-83F4-4D4D-B0C5-BE9FBE29E9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05E22AA1-83F4-4D4D-B0C5-BE9FBE29E9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Micromarketing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Bell MT" panose="02020503060305020303" pitchFamily="18" charset="0"/>
              </a:rPr>
              <a:t>The result of understanding and relating to an increasingly fragmented market place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657600"/>
            <a:ext cx="4076700" cy="2717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57605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/>
              <a:t>Criteria for choosing market segments</a:t>
            </a: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0752928"/>
              </p:ext>
            </p:extLst>
          </p:nvPr>
        </p:nvGraphicFramePr>
        <p:xfrm>
          <a:off x="457200" y="1981200"/>
          <a:ext cx="8229600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Bases for segmentation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1531228"/>
              </p:ext>
            </p:extLst>
          </p:nvPr>
        </p:nvGraphicFramePr>
        <p:xfrm>
          <a:off x="457200" y="1728787"/>
          <a:ext cx="82296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0FD2C0-9767-4463-BDD9-1C91415D59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F60FD2C0-9767-4463-BDD9-1C91415D59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B68EE81-181F-4983-B7F9-C6DCD4A5C9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7B68EE81-181F-4983-B7F9-C6DCD4A5C9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F4170E-4262-421E-9A9C-634BCECACC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1BF4170E-4262-421E-9A9C-634BCECACC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EAA34F4-19B2-47DC-A133-F5617CCFC3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FEAA34F4-19B2-47DC-A133-F5617CCFC3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A9F19DB-B4AD-48C1-A0DB-8851DDCBF3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5A9F19DB-B4AD-48C1-A0DB-8851DDCBF3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Planning for change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  <a:latin typeface="Bell MT" panose="02020503060305020303" pitchFamily="18" charset="0"/>
              </a:rPr>
              <a:t>Unless managements act, the more successful a company has been in the past, the more likely it is to fail in the future</a:t>
            </a:r>
            <a:r>
              <a:rPr lang="en-US" dirty="0" smtClean="0">
                <a:solidFill>
                  <a:schemeClr val="tx1"/>
                </a:solidFill>
                <a:latin typeface="Bell MT" panose="02020503060305020303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endParaRPr lang="en-US" dirty="0">
              <a:solidFill>
                <a:schemeClr val="tx1"/>
              </a:solidFill>
              <a:latin typeface="Bell MT" panose="02020503060305020303" pitchFamily="18" charset="0"/>
            </a:endParaRP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  <a:latin typeface="Bell MT" panose="02020503060305020303" pitchFamily="18" charset="0"/>
              </a:rPr>
              <a:t>Because the basic psychological principle is that people tend to repeat </a:t>
            </a:r>
            <a:r>
              <a:rPr lang="en-US" dirty="0" err="1">
                <a:solidFill>
                  <a:schemeClr val="tx1"/>
                </a:solidFill>
                <a:latin typeface="Bell MT" panose="02020503060305020303" pitchFamily="18" charset="0"/>
              </a:rPr>
              <a:t>behaviour</a:t>
            </a:r>
            <a:r>
              <a:rPr lang="en-US" dirty="0">
                <a:solidFill>
                  <a:schemeClr val="tx1"/>
                </a:solidFill>
                <a:latin typeface="Bell MT" panose="02020503060305020303" pitchFamily="18" charset="0"/>
              </a:rPr>
              <a:t> for which they have been </a:t>
            </a:r>
            <a:r>
              <a:rPr lang="en-US" dirty="0" smtClean="0">
                <a:solidFill>
                  <a:schemeClr val="tx1"/>
                </a:solidFill>
                <a:latin typeface="Bell MT" panose="02020503060305020303" pitchFamily="18" charset="0"/>
              </a:rPr>
              <a:t>rewarded</a:t>
            </a:r>
          </a:p>
          <a:p>
            <a:pPr>
              <a:lnSpc>
                <a:spcPct val="90000"/>
              </a:lnSpc>
            </a:pPr>
            <a:endParaRPr lang="en-US" dirty="0">
              <a:solidFill>
                <a:schemeClr val="tx1"/>
              </a:solidFill>
              <a:latin typeface="Bell MT" panose="02020503060305020303" pitchFamily="18" charset="0"/>
            </a:endParaRP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  <a:latin typeface="Bell MT" panose="02020503060305020303" pitchFamily="18" charset="0"/>
              </a:rPr>
              <a:t>Successful strategies must fit an environment that is constantly changing. </a:t>
            </a:r>
            <a:r>
              <a:rPr lang="en-US" dirty="0" smtClean="0">
                <a:solidFill>
                  <a:schemeClr val="tx1"/>
                </a:solidFill>
                <a:latin typeface="Bell MT" panose="02020503060305020303" pitchFamily="18" charset="0"/>
              </a:rPr>
              <a:t>Frequently, </a:t>
            </a:r>
            <a:r>
              <a:rPr lang="en-US" dirty="0">
                <a:solidFill>
                  <a:schemeClr val="tx1"/>
                </a:solidFill>
                <a:latin typeface="Bell MT" panose="02020503060305020303" pitchFamily="18" charset="0"/>
              </a:rPr>
              <a:t>the future arrives before managers are willing to give up the present</a:t>
            </a:r>
            <a:r>
              <a:rPr lang="en-US" sz="3200" dirty="0">
                <a:solidFill>
                  <a:schemeClr val="tx1"/>
                </a:solidFill>
                <a:latin typeface="Bell MT" panose="02020503060305020303" pitchFamily="18" charset="0"/>
              </a:rPr>
              <a:t>. 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824" y="5029200"/>
            <a:ext cx="2046834" cy="1362075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/>
              <a:t>Consumer Analysis and Social Policy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  <a:latin typeface="Bell MT" panose="02020503060305020303" pitchFamily="18" charset="0"/>
              </a:rPr>
              <a:t>Policy </a:t>
            </a:r>
            <a:r>
              <a:rPr lang="en-US" dirty="0">
                <a:solidFill>
                  <a:schemeClr val="tx1"/>
                </a:solidFill>
                <a:latin typeface="Bell MT" panose="02020503060305020303" pitchFamily="18" charset="0"/>
              </a:rPr>
              <a:t>issues related to </a:t>
            </a:r>
            <a:r>
              <a:rPr lang="en-US" dirty="0" smtClean="0">
                <a:solidFill>
                  <a:schemeClr val="tx1"/>
                </a:solidFill>
                <a:latin typeface="Bell MT" panose="02020503060305020303" pitchFamily="18" charset="0"/>
              </a:rPr>
              <a:t>macro marketing </a:t>
            </a:r>
            <a:r>
              <a:rPr lang="en-US" dirty="0">
                <a:solidFill>
                  <a:schemeClr val="tx1"/>
                </a:solidFill>
                <a:latin typeface="Bell MT" panose="02020503060305020303" pitchFamily="18" charset="0"/>
              </a:rPr>
              <a:t>and trends in consumer </a:t>
            </a:r>
            <a:r>
              <a:rPr lang="en-US" dirty="0" smtClean="0">
                <a:solidFill>
                  <a:schemeClr val="tx1"/>
                </a:solidFill>
                <a:latin typeface="Bell MT" panose="02020503060305020303" pitchFamily="18" charset="0"/>
              </a:rPr>
              <a:t>decisions</a:t>
            </a:r>
          </a:p>
          <a:p>
            <a:endParaRPr lang="en-US" dirty="0">
              <a:solidFill>
                <a:schemeClr val="tx1"/>
              </a:solidFill>
              <a:latin typeface="Bell MT" panose="02020503060305020303" pitchFamily="18" charset="0"/>
            </a:endParaRPr>
          </a:p>
          <a:p>
            <a:r>
              <a:rPr lang="en-US" dirty="0" err="1">
                <a:solidFill>
                  <a:schemeClr val="tx1"/>
                </a:solidFill>
                <a:latin typeface="Bell MT" panose="02020503060305020303" pitchFamily="18" charset="0"/>
              </a:rPr>
              <a:t>Behavioural</a:t>
            </a:r>
            <a:r>
              <a:rPr lang="en-US" dirty="0">
                <a:solidFill>
                  <a:schemeClr val="tx1"/>
                </a:solidFill>
                <a:latin typeface="Bell MT" panose="02020503060305020303" pitchFamily="18" charset="0"/>
              </a:rPr>
              <a:t>/ Psychological </a:t>
            </a:r>
            <a:r>
              <a:rPr lang="en-US" dirty="0" smtClean="0">
                <a:solidFill>
                  <a:schemeClr val="tx1"/>
                </a:solidFill>
                <a:latin typeface="Bell MT" panose="02020503060305020303" pitchFamily="18" charset="0"/>
              </a:rPr>
              <a:t>economics.</a:t>
            </a:r>
            <a:endParaRPr lang="en-US" dirty="0">
              <a:solidFill>
                <a:schemeClr val="tx1"/>
              </a:solidFill>
              <a:latin typeface="Bell MT" panose="020205030603050203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4038600"/>
            <a:ext cx="2895600" cy="2413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 M’s of profit Growth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1837540"/>
              </p:ext>
            </p:extLst>
          </p:nvPr>
        </p:nvGraphicFramePr>
        <p:xfrm>
          <a:off x="457200" y="1752600"/>
          <a:ext cx="8229600" cy="4373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E4F1037-334C-4F04-8B6E-286F41EE7A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4E4F1037-334C-4F04-8B6E-286F41EE7A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4E4F1037-334C-4F04-8B6E-286F41EE7A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81872CB-08E5-44E8-9AE9-1C529FC700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A81872CB-08E5-44E8-9AE9-1C529FC700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A81872CB-08E5-44E8-9AE9-1C529FC700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D0D427A-FE1C-42E7-A711-E772C609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1D0D427A-FE1C-42E7-A711-E772C609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1D0D427A-FE1C-42E7-A711-E772C609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Markets have 4 components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9150566"/>
              </p:ext>
            </p:extLst>
          </p:nvPr>
        </p:nvGraphicFramePr>
        <p:xfrm>
          <a:off x="-381000" y="1905000"/>
          <a:ext cx="9525000" cy="4373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47E75D2-E70E-4D67-AE81-129587716D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447E75D2-E70E-4D67-AE81-129587716D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447E75D2-E70E-4D67-AE81-129587716D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1FA9F9C-075A-49F7-B4D9-A336CD2529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graphicEl>
                                              <a:dgm id="{01FA9F9C-075A-49F7-B4D9-A336CD2529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graphicEl>
                                              <a:dgm id="{01FA9F9C-075A-49F7-B4D9-A336CD2529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319DB27-79C0-4376-BB1B-DEC13D4951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1319DB27-79C0-4376-BB1B-DEC13D4951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1319DB27-79C0-4376-BB1B-DEC13D4951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3323A6E-B0EB-40EB-85F3-78FFB41854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graphicEl>
                                              <a:dgm id="{B3323A6E-B0EB-40EB-85F3-78FFB41854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graphicEl>
                                              <a:dgm id="{B3323A6E-B0EB-40EB-85F3-78FFB41854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32C537-1C81-4D35-9425-F5417C4820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3732C537-1C81-4D35-9425-F5417C4820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3732C537-1C81-4D35-9425-F5417C4820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CC9AC73-F03A-4676-9DD8-DBC9EC7A6C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CCC9AC73-F03A-4676-9DD8-DBC9EC7A6C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CCC9AC73-F03A-4676-9DD8-DBC9EC7A6C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AE0224C-8365-4349-B1E5-54E1C4B4DF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7AE0224C-8365-4349-B1E5-54E1C4B4DF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7AE0224C-8365-4349-B1E5-54E1C4B4DF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95175BB-F74D-4D97-AF6A-604419B294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095175BB-F74D-4D97-AF6A-604419B294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095175BB-F74D-4D97-AF6A-604419B294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Customer Buying Career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7351699"/>
              </p:ext>
            </p:extLst>
          </p:nvPr>
        </p:nvGraphicFramePr>
        <p:xfrm>
          <a:off x="304800" y="1600200"/>
          <a:ext cx="8839200" cy="513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41BB41A-3404-4219-8F91-E9DD33FCC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441BB41A-3404-4219-8F91-E9DD33FCC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441BB41A-3404-4219-8F91-E9DD33FCC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ACAAAE2-99C9-4118-9797-D83E9E5110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5ACAAAE2-99C9-4118-9797-D83E9E5110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5ACAAAE2-99C9-4118-9797-D83E9E5110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2967DDC-2D63-49EC-8F22-FB47E6EB74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72967DDC-2D63-49EC-8F22-FB47E6EB74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72967DDC-2D63-49EC-8F22-FB47E6EB74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3D45085-08EB-4870-B80D-E161A8DF67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73D45085-08EB-4870-B80D-E161A8DF67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73D45085-08EB-4870-B80D-E161A8DF67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C377ED-3F54-4786-B35C-30D8AC13F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9BC377ED-3F54-4786-B35C-30D8AC13F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9BC377ED-3F54-4786-B35C-30D8AC13F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5B855D0-4C7C-47CB-874D-796A2A7C49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C5B855D0-4C7C-47CB-874D-796A2A7C49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C5B855D0-4C7C-47CB-874D-796A2A7C49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3EBF25-10E9-4CF3-95BA-F06CF33D1F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983EBF25-10E9-4CF3-95BA-F06CF33D1F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983EBF25-10E9-4CF3-95BA-F06CF33D1F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B63DBDD-B310-43FD-A2B1-F3EAC6D809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BB63DBDD-B310-43FD-A2B1-F3EAC6D809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BB63DBDD-B310-43FD-A2B1-F3EAC6D809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209ECD3-025A-46F3-9F4D-453F8B4AAA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B209ECD3-025A-46F3-9F4D-453F8B4AAA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B209ECD3-025A-46F3-9F4D-453F8B4AAA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272ACF-D2DC-41B5-AE6C-E76DD6C6CE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8F272ACF-D2DC-41B5-AE6C-E76DD6C6CE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8F272ACF-D2DC-41B5-AE6C-E76DD6C6CE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47C1FC6-DD7C-4AAE-977B-DE9E72FB13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447C1FC6-DD7C-4AAE-977B-DE9E72FB13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447C1FC6-DD7C-4AAE-977B-DE9E72FB13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Behavioural consumer segmentation (Cohort analysis)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769763"/>
              </p:ext>
            </p:extLst>
          </p:nvPr>
        </p:nvGraphicFramePr>
        <p:xfrm>
          <a:off x="457200" y="1905000"/>
          <a:ext cx="8229600" cy="4373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239ECB-0A7E-44CA-8178-10F0ECA536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64239ECB-0A7E-44CA-8178-10F0ECA536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C9DA9EE-1678-4C33-BB8D-7B53920BBA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FC9DA9EE-1678-4C33-BB8D-7B53920BBA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EF21016-5D14-4E6D-9BAC-A9BD5E4878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AEF21016-5D14-4E6D-9BAC-A9BD5E4878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C84945-7D76-48F5-92BC-4E559C104A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29C84945-7D76-48F5-92BC-4E559C104A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E09FFAF-6775-4F22-9FF4-58A398ACB2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5E09FFAF-6775-4F22-9FF4-58A398ACB2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D300B55-A909-4B31-90A4-EF7FC83A44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DD300B55-A909-4B31-90A4-EF7FC83A441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CC2F0FC-D9DA-4B7A-A410-C1E77E5764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0CC2F0FC-D9DA-4B7A-A410-C1E77E5764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BCD74B-9B15-474A-BDC7-3EA03E25BE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1BBCD74B-9B15-474A-BDC7-3EA03E25BE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Population Trends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3200" dirty="0" smtClean="0"/>
              <a:t>Birth rates</a:t>
            </a:r>
          </a:p>
          <a:p>
            <a:r>
              <a:rPr lang="en-IN" sz="3200" dirty="0" smtClean="0"/>
              <a:t>Death rates</a:t>
            </a:r>
          </a:p>
          <a:p>
            <a:r>
              <a:rPr lang="en-IN" sz="3200" dirty="0" smtClean="0"/>
              <a:t>Fertility rates</a:t>
            </a:r>
          </a:p>
          <a:p>
            <a:r>
              <a:rPr lang="en-IN" sz="3200" dirty="0" smtClean="0"/>
              <a:t>Life expectancies</a:t>
            </a:r>
          </a:p>
          <a:p>
            <a:r>
              <a:rPr lang="en-IN" sz="3200" dirty="0" smtClean="0"/>
              <a:t>Order effects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4257440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Ethnocentricity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>
                <a:solidFill>
                  <a:schemeClr val="tx1"/>
                </a:solidFill>
                <a:latin typeface="Bell MT" panose="02020503060305020303" pitchFamily="18" charset="0"/>
              </a:rPr>
              <a:t>Focusing on one’s own way of doing things with very little sensitivity or interest in the ways of the world</a:t>
            </a:r>
          </a:p>
          <a:p>
            <a:pPr algn="just"/>
            <a:r>
              <a:rPr lang="en-US" dirty="0">
                <a:solidFill>
                  <a:schemeClr val="tx1"/>
                </a:solidFill>
                <a:latin typeface="Bell MT" panose="02020503060305020303" pitchFamily="18" charset="0"/>
              </a:rPr>
              <a:t>Marketing practitioners need cultural empathy defined as the ability to understand the inner logic and coherence of other ways of life.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4191000"/>
            <a:ext cx="5334000" cy="2047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Porter’s 5 factors that </a:t>
            </a:r>
            <a:r>
              <a:rPr lang="en-US" sz="2800" dirty="0" smtClean="0"/>
              <a:t>characterize </a:t>
            </a:r>
            <a:r>
              <a:rPr lang="en-US" sz="2800" dirty="0"/>
              <a:t>contemporary markets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2420723"/>
              </p:ext>
            </p:extLst>
          </p:nvPr>
        </p:nvGraphicFramePr>
        <p:xfrm>
          <a:off x="457200" y="2057400"/>
          <a:ext cx="8229600" cy="4373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D1373C9-505D-4516-8EC5-A17A2474B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2D1373C9-505D-4516-8EC5-A17A2474B8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3AE843-C068-4A38-B33D-25F17BD44C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A43AE843-C068-4A38-B33D-25F17BD44C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B49465D-9F36-48F8-A3E4-F77FBED5B3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graphicEl>
                                              <a:dgm id="{FB49465D-9F36-48F8-A3E4-F77FBED5B3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A21294-9FB9-4770-ACB7-28E02F8CB6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2FA21294-9FB9-4770-ACB7-28E02F8CB6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CFAD6F-3DF3-41C8-AF65-01F9AAEE1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92CFAD6F-3DF3-41C8-AF65-01F9AAEE12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78D009-7BDD-48F6-8F1E-A4427F34CB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A678D009-7BDD-48F6-8F1E-A4427F34CB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B84A66-901D-4C4B-A347-F8424BDC4A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31B84A66-901D-4C4B-A347-F8424BDC4A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7BFBBF-38B9-4928-BA5E-90DD4BA42F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graphicEl>
                                              <a:dgm id="{2A7BFBBF-38B9-4928-BA5E-90DD4BA42F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643CCEE-D211-4033-B1E0-C93A0510DD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B643CCEE-D211-4033-B1E0-C93A0510DD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60DA062-E838-405F-9BD8-72130828D9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C60DA062-E838-405F-9BD8-72130828D93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E810F2F-EBDB-450B-AF64-65BA98F563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graphicEl>
                                              <a:dgm id="{1E810F2F-EBDB-450B-AF64-65BA98F563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/>
              <a:t>Cultural analysis of global markets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0631260"/>
              </p:ext>
            </p:extLst>
          </p:nvPr>
        </p:nvGraphicFramePr>
        <p:xfrm>
          <a:off x="457200" y="2057400"/>
          <a:ext cx="8229600" cy="373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14400" y="5943600"/>
            <a:ext cx="754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dirty="0"/>
              <a:t>Therefore, </a:t>
            </a:r>
            <a:r>
              <a:rPr lang="en-US" dirty="0" err="1"/>
              <a:t>standardisation</a:t>
            </a:r>
            <a:r>
              <a:rPr lang="en-US" dirty="0"/>
              <a:t> is rarely possible.</a:t>
            </a:r>
          </a:p>
          <a:p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2097CFF-C12C-47C1-86CF-391600798B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D2097CFF-C12C-47C1-86CF-391600798B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820BA7-D691-4514-875F-7DAE52E553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68820BA7-D691-4514-875F-7DAE52E553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F95DA8E-4974-48BE-91FE-374DD416E4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6F95DA8E-4974-48BE-91FE-374DD416E4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63F18DD-0D9F-491D-854C-E31CFFC964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063F18DD-0D9F-491D-854C-E31CFFC964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D5DDEDD-E6B2-4512-AEE3-61F1A97534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DD5DDEDD-E6B2-4512-AEE3-61F1A97534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E353643-564E-4627-85CF-9D49E6742A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0E353643-564E-4627-85CF-9D49E6742A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47FA6E9-7C51-47E4-85F9-C0EAF10DEA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447FA6E9-7C51-47E4-85F9-C0EAF10DEA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DDDAD6C-AD18-4F9E-8F7E-DC50235B27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graphicEl>
                                              <a:dgm id="{5DDDAD6C-AD18-4F9E-8F7E-DC50235B27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Communication Problems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solidFill>
                <a:schemeClr val="tx1"/>
              </a:solidFill>
              <a:latin typeface="Bell MT" panose="02020503060305020303" pitchFamily="18" charset="0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Bell MT" panose="02020503060305020303" pitchFamily="18" charset="0"/>
              </a:rPr>
              <a:t>The </a:t>
            </a:r>
            <a:r>
              <a:rPr lang="en-US" dirty="0">
                <a:solidFill>
                  <a:schemeClr val="tx1"/>
                </a:solidFill>
                <a:latin typeface="Bell MT" panose="02020503060305020303" pitchFamily="18" charset="0"/>
              </a:rPr>
              <a:t>diversity of markets and consumers also pose several communication challenges for marketers</a:t>
            </a:r>
          </a:p>
          <a:p>
            <a:endParaRPr lang="en-US" dirty="0" smtClean="0">
              <a:solidFill>
                <a:schemeClr val="tx1"/>
              </a:solidFill>
              <a:latin typeface="Bell MT" panose="02020503060305020303" pitchFamily="18" charset="0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Bell MT" panose="02020503060305020303" pitchFamily="18" charset="0"/>
              </a:rPr>
              <a:t>Therefore </a:t>
            </a:r>
            <a:r>
              <a:rPr lang="en-US" dirty="0">
                <a:solidFill>
                  <a:schemeClr val="tx1"/>
                </a:solidFill>
                <a:latin typeface="Bell MT" panose="02020503060305020303" pitchFamily="18" charset="0"/>
              </a:rPr>
              <a:t>visual language, pictures are mostly used for better universal understanding. Gestures and words can be misleading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4724400"/>
            <a:ext cx="3371850" cy="188261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Language problems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752600"/>
            <a:ext cx="5410200" cy="4800600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>
                <a:solidFill>
                  <a:schemeClr val="tx1"/>
                </a:solidFill>
                <a:latin typeface="Bell MT" panose="02020503060305020303" pitchFamily="18" charset="0"/>
              </a:rPr>
              <a:t>“ Please leave your values at the desk” –   </a:t>
            </a:r>
            <a:r>
              <a:rPr lang="en-US" sz="2400" dirty="0" smtClean="0">
                <a:solidFill>
                  <a:schemeClr val="tx1"/>
                </a:solidFill>
                <a:latin typeface="Bell MT" panose="02020503060305020303" pitchFamily="18" charset="0"/>
              </a:rPr>
              <a:t>Paris Hotel</a:t>
            </a:r>
          </a:p>
          <a:p>
            <a:endParaRPr lang="en-US" sz="2400" dirty="0">
              <a:solidFill>
                <a:schemeClr val="tx1"/>
              </a:solidFill>
              <a:latin typeface="Bell MT" panose="02020503060305020303" pitchFamily="18" charset="0"/>
            </a:endParaRPr>
          </a:p>
          <a:p>
            <a:r>
              <a:rPr lang="en-US" sz="2400" dirty="0">
                <a:solidFill>
                  <a:schemeClr val="tx1"/>
                </a:solidFill>
                <a:latin typeface="Bell MT" panose="02020503060305020303" pitchFamily="18" charset="0"/>
              </a:rPr>
              <a:t>“ Drop your trousers here for best results” – Bangkok </a:t>
            </a:r>
            <a:r>
              <a:rPr lang="en-US" sz="2400" dirty="0" smtClean="0">
                <a:solidFill>
                  <a:schemeClr val="tx1"/>
                </a:solidFill>
                <a:latin typeface="Bell MT" panose="02020503060305020303" pitchFamily="18" charset="0"/>
              </a:rPr>
              <a:t>laundry</a:t>
            </a:r>
          </a:p>
          <a:p>
            <a:endParaRPr lang="en-US" sz="2400" dirty="0">
              <a:solidFill>
                <a:schemeClr val="tx1"/>
              </a:solidFill>
              <a:latin typeface="Bell MT" panose="02020503060305020303" pitchFamily="18" charset="0"/>
            </a:endParaRPr>
          </a:p>
          <a:p>
            <a:r>
              <a:rPr lang="en-US" sz="2400" dirty="0" smtClean="0">
                <a:solidFill>
                  <a:schemeClr val="tx1"/>
                </a:solidFill>
                <a:latin typeface="Bell MT" panose="02020503060305020303" pitchFamily="18" charset="0"/>
              </a:rPr>
              <a:t>“Because </a:t>
            </a:r>
            <a:r>
              <a:rPr lang="en-US" sz="2400" dirty="0">
                <a:solidFill>
                  <a:schemeClr val="tx1"/>
                </a:solidFill>
                <a:latin typeface="Bell MT" panose="02020503060305020303" pitchFamily="18" charset="0"/>
              </a:rPr>
              <a:t>of the impropriety of entertaining guests of the opposite sex in the bedroom, it is suggested that the lobby be used for the purpose” – Zurich </a:t>
            </a:r>
            <a:r>
              <a:rPr lang="en-US" sz="2400" dirty="0" smtClean="0">
                <a:solidFill>
                  <a:schemeClr val="tx1"/>
                </a:solidFill>
                <a:latin typeface="Bell MT" panose="02020503060305020303" pitchFamily="18" charset="0"/>
              </a:rPr>
              <a:t>hotel</a:t>
            </a:r>
          </a:p>
          <a:p>
            <a:endParaRPr lang="en-US" sz="2400" dirty="0">
              <a:solidFill>
                <a:schemeClr val="tx1"/>
              </a:solidFill>
              <a:latin typeface="Bell MT" panose="02020503060305020303" pitchFamily="18" charset="0"/>
            </a:endParaRPr>
          </a:p>
          <a:p>
            <a:r>
              <a:rPr lang="en-US" sz="2400" dirty="0">
                <a:solidFill>
                  <a:schemeClr val="tx1"/>
                </a:solidFill>
                <a:latin typeface="Bell MT" panose="02020503060305020303" pitchFamily="18" charset="0"/>
              </a:rPr>
              <a:t>“ The manager has personally passed all water served here” – Acapulco </a:t>
            </a:r>
            <a:r>
              <a:rPr lang="en-US" sz="2400" dirty="0" smtClean="0">
                <a:solidFill>
                  <a:schemeClr val="tx1"/>
                </a:solidFill>
                <a:latin typeface="Bell MT" panose="02020503060305020303" pitchFamily="18" charset="0"/>
              </a:rPr>
              <a:t>restaurant</a:t>
            </a:r>
          </a:p>
          <a:p>
            <a:endParaRPr lang="en-US" sz="2400" dirty="0">
              <a:solidFill>
                <a:schemeClr val="tx1"/>
              </a:solidFill>
              <a:latin typeface="Bell MT" panose="02020503060305020303" pitchFamily="18" charset="0"/>
            </a:endParaRPr>
          </a:p>
          <a:p>
            <a:r>
              <a:rPr lang="en-US" sz="2400" dirty="0">
                <a:solidFill>
                  <a:schemeClr val="tx1"/>
                </a:solidFill>
                <a:latin typeface="Bell MT" panose="02020503060305020303" pitchFamily="18" charset="0"/>
              </a:rPr>
              <a:t>“ Ladies are requested not to have children in the bar’ – Norway bar</a:t>
            </a:r>
            <a:r>
              <a:rPr lang="en-US" sz="2800" dirty="0">
                <a:solidFill>
                  <a:schemeClr val="tx1"/>
                </a:solidFill>
                <a:latin typeface="Bell MT" panose="02020503060305020303" pitchFamily="18" charset="0"/>
              </a:rPr>
              <a:t>  </a:t>
            </a:r>
          </a:p>
          <a:p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3562350"/>
            <a:ext cx="2971800" cy="154305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Conceptual Equivalency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Bell MT" panose="02020503060305020303" pitchFamily="18" charset="0"/>
              </a:rPr>
              <a:t>“ Come alive with Pepsi”</a:t>
            </a:r>
          </a:p>
          <a:p>
            <a:r>
              <a:rPr lang="en-US" dirty="0">
                <a:solidFill>
                  <a:schemeClr val="tx1"/>
                </a:solidFill>
                <a:latin typeface="Bell MT" panose="02020503060305020303" pitchFamily="18" charset="0"/>
              </a:rPr>
              <a:t>“ Come alive out of the grave” – </a:t>
            </a:r>
            <a:r>
              <a:rPr lang="en-US" dirty="0" smtClean="0">
                <a:solidFill>
                  <a:schemeClr val="tx1"/>
                </a:solidFill>
                <a:latin typeface="Bell MT" panose="02020503060305020303" pitchFamily="18" charset="0"/>
              </a:rPr>
              <a:t> Germany</a:t>
            </a:r>
            <a:endParaRPr lang="en-US" dirty="0">
              <a:solidFill>
                <a:schemeClr val="tx1"/>
              </a:solidFill>
              <a:latin typeface="Bell MT" panose="02020503060305020303" pitchFamily="18" charset="0"/>
            </a:endParaRPr>
          </a:p>
          <a:p>
            <a:r>
              <a:rPr lang="en-US" dirty="0">
                <a:solidFill>
                  <a:schemeClr val="tx1"/>
                </a:solidFill>
                <a:latin typeface="Bell MT" panose="02020503060305020303" pitchFamily="18" charset="0"/>
              </a:rPr>
              <a:t>“ Pepsi brings your ancestors back from the grave” - China     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4419600"/>
            <a:ext cx="4572000" cy="16764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365</TotalTime>
  <Words>538</Words>
  <Application>Microsoft Office PowerPoint</Application>
  <PresentationFormat>On-screen Show (4:3)</PresentationFormat>
  <Paragraphs>96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Apothecary</vt:lpstr>
      <vt:lpstr>Segmentation and Planning for change</vt:lpstr>
      <vt:lpstr>Segmentation</vt:lpstr>
      <vt:lpstr>Why do we need to segment?</vt:lpstr>
      <vt:lpstr>Factors affecting size of segments</vt:lpstr>
      <vt:lpstr>Micromarketing</vt:lpstr>
      <vt:lpstr>Criteria for choosing market segments</vt:lpstr>
      <vt:lpstr>Bases for segmentation</vt:lpstr>
      <vt:lpstr>Planning for change</vt:lpstr>
      <vt:lpstr>Consumer Analysis and Social Policy</vt:lpstr>
      <vt:lpstr>3 M’s of profit Growth</vt:lpstr>
      <vt:lpstr>Markets have 4 components</vt:lpstr>
      <vt:lpstr>Customer Buying Career</vt:lpstr>
      <vt:lpstr>Behavioural consumer segmentation (Cohort analysis)</vt:lpstr>
      <vt:lpstr>Population Trends</vt:lpstr>
      <vt:lpstr>Ethnocentricity</vt:lpstr>
      <vt:lpstr>Porter’s 5 factors that characterize contemporary markets</vt:lpstr>
      <vt:lpstr>Cultural analysis of global markets</vt:lpstr>
      <vt:lpstr>Communication Problems</vt:lpstr>
      <vt:lpstr>Language problems</vt:lpstr>
      <vt:lpstr>Conceptual Equivalency</vt:lpstr>
    </vt:vector>
  </TitlesOfParts>
  <Company>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Consumer Behaviour</dc:title>
  <dc:creator>XIMB</dc:creator>
  <cp:lastModifiedBy>MNT</cp:lastModifiedBy>
  <cp:revision>29</cp:revision>
  <dcterms:created xsi:type="dcterms:W3CDTF">2004-02-27T10:53:19Z</dcterms:created>
  <dcterms:modified xsi:type="dcterms:W3CDTF">2015-12-18T11:26:31Z</dcterms:modified>
</cp:coreProperties>
</file>