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5" r:id="rId12"/>
    <p:sldId id="268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99"/>
    <a:srgbClr val="FFFFCC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D034A5-8469-49E3-B250-45A3A4FD6F47}" type="doc">
      <dgm:prSet loTypeId="urn:microsoft.com/office/officeart/2005/8/layout/target3" loCatId="relationship" qsTypeId="urn:microsoft.com/office/officeart/2005/8/quickstyle/3d1" qsCatId="3D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EE5553CE-AC67-43D6-92DE-36656BBC76C6}">
      <dgm:prSet/>
      <dgm:spPr/>
      <dgm:t>
        <a:bodyPr/>
        <a:lstStyle/>
        <a:p>
          <a:pPr rtl="0"/>
          <a:r>
            <a:rPr lang="en-US" b="1" dirty="0" smtClean="0"/>
            <a:t>Usage at the earliest convenient opportunity</a:t>
          </a:r>
          <a:endParaRPr lang="en-US" dirty="0"/>
        </a:p>
      </dgm:t>
    </dgm:pt>
    <dgm:pt modelId="{E8176E74-60F5-494B-96F5-50AB1D06965B}" type="parTrans" cxnId="{754088BA-9CAB-4115-B122-0E4D20A83F90}">
      <dgm:prSet/>
      <dgm:spPr/>
      <dgm:t>
        <a:bodyPr/>
        <a:lstStyle/>
        <a:p>
          <a:endParaRPr lang="en-US"/>
        </a:p>
      </dgm:t>
    </dgm:pt>
    <dgm:pt modelId="{EC0A6A44-C208-4BAA-9D37-3CB4A8054A62}" type="sibTrans" cxnId="{754088BA-9CAB-4115-B122-0E4D20A83F90}">
      <dgm:prSet/>
      <dgm:spPr/>
      <dgm:t>
        <a:bodyPr/>
        <a:lstStyle/>
        <a:p>
          <a:endParaRPr lang="en-US"/>
        </a:p>
      </dgm:t>
    </dgm:pt>
    <dgm:pt modelId="{6506261F-837F-4853-9011-6B7342ACCA38}">
      <dgm:prSet/>
      <dgm:spPr/>
      <dgm:t>
        <a:bodyPr/>
        <a:lstStyle/>
        <a:p>
          <a:pPr rtl="0"/>
          <a:r>
            <a:rPr lang="en-US" b="1" dirty="0" smtClean="0"/>
            <a:t>Short-term storage in anticipation of a later usage opportunity</a:t>
          </a:r>
          <a:endParaRPr lang="en-US" dirty="0"/>
        </a:p>
      </dgm:t>
    </dgm:pt>
    <dgm:pt modelId="{3E47AD9C-E908-4715-A458-CAF24E14F27D}" type="parTrans" cxnId="{434ADA3E-6E53-468B-B303-8A01DCEB4850}">
      <dgm:prSet/>
      <dgm:spPr/>
      <dgm:t>
        <a:bodyPr/>
        <a:lstStyle/>
        <a:p>
          <a:endParaRPr lang="en-US"/>
        </a:p>
      </dgm:t>
    </dgm:pt>
    <dgm:pt modelId="{964C7BDE-7C3C-412C-BCA4-72E99C2514BA}" type="sibTrans" cxnId="{434ADA3E-6E53-468B-B303-8A01DCEB4850}">
      <dgm:prSet/>
      <dgm:spPr/>
      <dgm:t>
        <a:bodyPr/>
        <a:lstStyle/>
        <a:p>
          <a:endParaRPr lang="en-US"/>
        </a:p>
      </dgm:t>
    </dgm:pt>
    <dgm:pt modelId="{7317D819-ECFB-4AA0-9C02-A487C23132D2}">
      <dgm:prSet/>
      <dgm:spPr/>
      <dgm:t>
        <a:bodyPr/>
        <a:lstStyle/>
        <a:p>
          <a:pPr rtl="0"/>
          <a:r>
            <a:rPr lang="en-US" b="1" dirty="0" smtClean="0"/>
            <a:t>Long-term storage with no specific or anticipated use in mind</a:t>
          </a:r>
          <a:endParaRPr lang="en-US" dirty="0"/>
        </a:p>
      </dgm:t>
    </dgm:pt>
    <dgm:pt modelId="{33460756-6B25-4D66-BAA7-E48AE8687A34}" type="parTrans" cxnId="{2DE7DA40-1067-478F-A819-FC1585B5C292}">
      <dgm:prSet/>
      <dgm:spPr/>
      <dgm:t>
        <a:bodyPr/>
        <a:lstStyle/>
        <a:p>
          <a:endParaRPr lang="en-US"/>
        </a:p>
      </dgm:t>
    </dgm:pt>
    <dgm:pt modelId="{8947BFA7-B5EA-4435-88B0-5415B5F88D1F}" type="sibTrans" cxnId="{2DE7DA40-1067-478F-A819-FC1585B5C292}">
      <dgm:prSet/>
      <dgm:spPr/>
      <dgm:t>
        <a:bodyPr/>
        <a:lstStyle/>
        <a:p>
          <a:endParaRPr lang="en-US"/>
        </a:p>
      </dgm:t>
    </dgm:pt>
    <dgm:pt modelId="{6A829F6F-D3E0-49E5-A501-3C032C8E7689}">
      <dgm:prSet/>
      <dgm:spPr/>
      <dgm:t>
        <a:bodyPr/>
        <a:lstStyle/>
        <a:p>
          <a:pPr rtl="0"/>
          <a:r>
            <a:rPr lang="en-US" b="1" dirty="0" smtClean="0"/>
            <a:t>Abort consumption process</a:t>
          </a:r>
          <a:endParaRPr lang="en-US" dirty="0"/>
        </a:p>
      </dgm:t>
    </dgm:pt>
    <dgm:pt modelId="{74CB0185-C046-4989-B3BE-F6028B238198}" type="parTrans" cxnId="{54A13556-7270-48CE-9DF8-001A025D0331}">
      <dgm:prSet/>
      <dgm:spPr/>
      <dgm:t>
        <a:bodyPr/>
        <a:lstStyle/>
        <a:p>
          <a:endParaRPr lang="en-US"/>
        </a:p>
      </dgm:t>
    </dgm:pt>
    <dgm:pt modelId="{C1C1FAA1-6AC0-4F60-AAAA-E3E01DDA307B}" type="sibTrans" cxnId="{54A13556-7270-48CE-9DF8-001A025D0331}">
      <dgm:prSet/>
      <dgm:spPr/>
      <dgm:t>
        <a:bodyPr/>
        <a:lstStyle/>
        <a:p>
          <a:endParaRPr lang="en-US"/>
        </a:p>
      </dgm:t>
    </dgm:pt>
    <dgm:pt modelId="{4362D2FB-48C8-4430-B891-017927176864}" type="pres">
      <dgm:prSet presAssocID="{B1D034A5-8469-49E3-B250-45A3A4FD6F47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2A02C13-7081-4A34-87E0-C8BC60186454}" type="pres">
      <dgm:prSet presAssocID="{EE5553CE-AC67-43D6-92DE-36656BBC76C6}" presName="circle1" presStyleLbl="node1" presStyleIdx="0" presStyleCnt="4"/>
      <dgm:spPr/>
    </dgm:pt>
    <dgm:pt modelId="{4883D750-C821-4B02-A654-28125CD96CDD}" type="pres">
      <dgm:prSet presAssocID="{EE5553CE-AC67-43D6-92DE-36656BBC76C6}" presName="space" presStyleCnt="0"/>
      <dgm:spPr/>
    </dgm:pt>
    <dgm:pt modelId="{931860DE-8640-4839-9C0D-FA3DE4A12031}" type="pres">
      <dgm:prSet presAssocID="{EE5553CE-AC67-43D6-92DE-36656BBC76C6}" presName="rect1" presStyleLbl="alignAcc1" presStyleIdx="0" presStyleCnt="4"/>
      <dgm:spPr/>
      <dgm:t>
        <a:bodyPr/>
        <a:lstStyle/>
        <a:p>
          <a:endParaRPr lang="en-US"/>
        </a:p>
      </dgm:t>
    </dgm:pt>
    <dgm:pt modelId="{400441FF-A30D-4826-BE47-C0E15428E51C}" type="pres">
      <dgm:prSet presAssocID="{6506261F-837F-4853-9011-6B7342ACCA38}" presName="vertSpace2" presStyleLbl="node1" presStyleIdx="0" presStyleCnt="4"/>
      <dgm:spPr/>
    </dgm:pt>
    <dgm:pt modelId="{E0A8DFFD-9DBF-414E-8CD9-DEB42BE5FC33}" type="pres">
      <dgm:prSet presAssocID="{6506261F-837F-4853-9011-6B7342ACCA38}" presName="circle2" presStyleLbl="node1" presStyleIdx="1" presStyleCnt="4"/>
      <dgm:spPr/>
    </dgm:pt>
    <dgm:pt modelId="{E84E85E8-92DA-42B7-9245-EC28D79574F6}" type="pres">
      <dgm:prSet presAssocID="{6506261F-837F-4853-9011-6B7342ACCA38}" presName="rect2" presStyleLbl="alignAcc1" presStyleIdx="1" presStyleCnt="4"/>
      <dgm:spPr/>
      <dgm:t>
        <a:bodyPr/>
        <a:lstStyle/>
        <a:p>
          <a:endParaRPr lang="en-US"/>
        </a:p>
      </dgm:t>
    </dgm:pt>
    <dgm:pt modelId="{E18BDEC0-2ED6-470B-814A-F246CBFBB0D7}" type="pres">
      <dgm:prSet presAssocID="{7317D819-ECFB-4AA0-9C02-A487C23132D2}" presName="vertSpace3" presStyleLbl="node1" presStyleIdx="1" presStyleCnt="4"/>
      <dgm:spPr/>
    </dgm:pt>
    <dgm:pt modelId="{B0768468-9B9D-423D-AA28-CC35129B3DBC}" type="pres">
      <dgm:prSet presAssocID="{7317D819-ECFB-4AA0-9C02-A487C23132D2}" presName="circle3" presStyleLbl="node1" presStyleIdx="2" presStyleCnt="4"/>
      <dgm:spPr/>
    </dgm:pt>
    <dgm:pt modelId="{55851C06-3A28-4A2D-9D92-0F9151102BA3}" type="pres">
      <dgm:prSet presAssocID="{7317D819-ECFB-4AA0-9C02-A487C23132D2}" presName="rect3" presStyleLbl="alignAcc1" presStyleIdx="2" presStyleCnt="4"/>
      <dgm:spPr/>
      <dgm:t>
        <a:bodyPr/>
        <a:lstStyle/>
        <a:p>
          <a:endParaRPr lang="en-US"/>
        </a:p>
      </dgm:t>
    </dgm:pt>
    <dgm:pt modelId="{1A28D1A0-D1DC-431C-8B9C-BCD6E5FF7E8D}" type="pres">
      <dgm:prSet presAssocID="{6A829F6F-D3E0-49E5-A501-3C032C8E7689}" presName="vertSpace4" presStyleLbl="node1" presStyleIdx="2" presStyleCnt="4"/>
      <dgm:spPr/>
    </dgm:pt>
    <dgm:pt modelId="{94719C4B-B948-45D9-8E86-5851233C50A5}" type="pres">
      <dgm:prSet presAssocID="{6A829F6F-D3E0-49E5-A501-3C032C8E7689}" presName="circle4" presStyleLbl="node1" presStyleIdx="3" presStyleCnt="4"/>
      <dgm:spPr/>
    </dgm:pt>
    <dgm:pt modelId="{E8965C1C-063B-46E4-B447-4620D836A197}" type="pres">
      <dgm:prSet presAssocID="{6A829F6F-D3E0-49E5-A501-3C032C8E7689}" presName="rect4" presStyleLbl="alignAcc1" presStyleIdx="3" presStyleCnt="4"/>
      <dgm:spPr/>
      <dgm:t>
        <a:bodyPr/>
        <a:lstStyle/>
        <a:p>
          <a:endParaRPr lang="en-US"/>
        </a:p>
      </dgm:t>
    </dgm:pt>
    <dgm:pt modelId="{17916552-7058-40C1-A4A1-F47022B92D59}" type="pres">
      <dgm:prSet presAssocID="{EE5553CE-AC67-43D6-92DE-36656BBC76C6}" presName="rect1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4F703B-47C4-4C83-8293-87658140A667}" type="pres">
      <dgm:prSet presAssocID="{6506261F-837F-4853-9011-6B7342ACCA38}" presName="rect2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FA5A57-2B8B-4C58-B71C-BA3E4F1C17FE}" type="pres">
      <dgm:prSet presAssocID="{7317D819-ECFB-4AA0-9C02-A487C23132D2}" presName="rect3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D9C143-94D4-4523-AC91-CA7D2C986399}" type="pres">
      <dgm:prSet presAssocID="{6A829F6F-D3E0-49E5-A501-3C032C8E7689}" presName="rect4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F87C38D-C1D6-490A-8588-AC9C3A2E0EB3}" type="presOf" srcId="{6A829F6F-D3E0-49E5-A501-3C032C8E7689}" destId="{F7D9C143-94D4-4523-AC91-CA7D2C986399}" srcOrd="1" destOrd="0" presId="urn:microsoft.com/office/officeart/2005/8/layout/target3"/>
    <dgm:cxn modelId="{754088BA-9CAB-4115-B122-0E4D20A83F90}" srcId="{B1D034A5-8469-49E3-B250-45A3A4FD6F47}" destId="{EE5553CE-AC67-43D6-92DE-36656BBC76C6}" srcOrd="0" destOrd="0" parTransId="{E8176E74-60F5-494B-96F5-50AB1D06965B}" sibTransId="{EC0A6A44-C208-4BAA-9D37-3CB4A8054A62}"/>
    <dgm:cxn modelId="{39C3CD8D-8134-413D-A192-74C31AF1D919}" type="presOf" srcId="{EE5553CE-AC67-43D6-92DE-36656BBC76C6}" destId="{17916552-7058-40C1-A4A1-F47022B92D59}" srcOrd="1" destOrd="0" presId="urn:microsoft.com/office/officeart/2005/8/layout/target3"/>
    <dgm:cxn modelId="{8092B3FC-E8C0-4F5F-A78A-5F73CCBD9B41}" type="presOf" srcId="{EE5553CE-AC67-43D6-92DE-36656BBC76C6}" destId="{931860DE-8640-4839-9C0D-FA3DE4A12031}" srcOrd="0" destOrd="0" presId="urn:microsoft.com/office/officeart/2005/8/layout/target3"/>
    <dgm:cxn modelId="{5D2AB185-86C2-4D86-8FF1-09D56E16E601}" type="presOf" srcId="{B1D034A5-8469-49E3-B250-45A3A4FD6F47}" destId="{4362D2FB-48C8-4430-B891-017927176864}" srcOrd="0" destOrd="0" presId="urn:microsoft.com/office/officeart/2005/8/layout/target3"/>
    <dgm:cxn modelId="{2DE7DA40-1067-478F-A819-FC1585B5C292}" srcId="{B1D034A5-8469-49E3-B250-45A3A4FD6F47}" destId="{7317D819-ECFB-4AA0-9C02-A487C23132D2}" srcOrd="2" destOrd="0" parTransId="{33460756-6B25-4D66-BAA7-E48AE8687A34}" sibTransId="{8947BFA7-B5EA-4435-88B0-5415B5F88D1F}"/>
    <dgm:cxn modelId="{B4E984C0-8E2F-4F69-BC69-51755F5741C7}" type="presOf" srcId="{6506261F-837F-4853-9011-6B7342ACCA38}" destId="{254F703B-47C4-4C83-8293-87658140A667}" srcOrd="1" destOrd="0" presId="urn:microsoft.com/office/officeart/2005/8/layout/target3"/>
    <dgm:cxn modelId="{F582E9A7-C314-4F8C-B345-F131FF719146}" type="presOf" srcId="{7317D819-ECFB-4AA0-9C02-A487C23132D2}" destId="{55851C06-3A28-4A2D-9D92-0F9151102BA3}" srcOrd="0" destOrd="0" presId="urn:microsoft.com/office/officeart/2005/8/layout/target3"/>
    <dgm:cxn modelId="{F981DF3A-C9AF-473B-8208-FD86D8F7C1F2}" type="presOf" srcId="{6506261F-837F-4853-9011-6B7342ACCA38}" destId="{E84E85E8-92DA-42B7-9245-EC28D79574F6}" srcOrd="0" destOrd="0" presId="urn:microsoft.com/office/officeart/2005/8/layout/target3"/>
    <dgm:cxn modelId="{434ADA3E-6E53-468B-B303-8A01DCEB4850}" srcId="{B1D034A5-8469-49E3-B250-45A3A4FD6F47}" destId="{6506261F-837F-4853-9011-6B7342ACCA38}" srcOrd="1" destOrd="0" parTransId="{3E47AD9C-E908-4715-A458-CAF24E14F27D}" sibTransId="{964C7BDE-7C3C-412C-BCA4-72E99C2514BA}"/>
    <dgm:cxn modelId="{E300664B-B90E-4DFD-BAE7-3DDCAEA25B82}" type="presOf" srcId="{6A829F6F-D3E0-49E5-A501-3C032C8E7689}" destId="{E8965C1C-063B-46E4-B447-4620D836A197}" srcOrd="0" destOrd="0" presId="urn:microsoft.com/office/officeart/2005/8/layout/target3"/>
    <dgm:cxn modelId="{8396E755-081C-4142-99AD-E42AC61AD509}" type="presOf" srcId="{7317D819-ECFB-4AA0-9C02-A487C23132D2}" destId="{B6FA5A57-2B8B-4C58-B71C-BA3E4F1C17FE}" srcOrd="1" destOrd="0" presId="urn:microsoft.com/office/officeart/2005/8/layout/target3"/>
    <dgm:cxn modelId="{54A13556-7270-48CE-9DF8-001A025D0331}" srcId="{B1D034A5-8469-49E3-B250-45A3A4FD6F47}" destId="{6A829F6F-D3E0-49E5-A501-3C032C8E7689}" srcOrd="3" destOrd="0" parTransId="{74CB0185-C046-4989-B3BE-F6028B238198}" sibTransId="{C1C1FAA1-6AC0-4F60-AAAA-E3E01DDA307B}"/>
    <dgm:cxn modelId="{D9AF6656-155E-4ACA-B35D-8102C3FADC44}" type="presParOf" srcId="{4362D2FB-48C8-4430-B891-017927176864}" destId="{92A02C13-7081-4A34-87E0-C8BC60186454}" srcOrd="0" destOrd="0" presId="urn:microsoft.com/office/officeart/2005/8/layout/target3"/>
    <dgm:cxn modelId="{952D4BAF-4FB8-4022-B7B4-443B65239FF0}" type="presParOf" srcId="{4362D2FB-48C8-4430-B891-017927176864}" destId="{4883D750-C821-4B02-A654-28125CD96CDD}" srcOrd="1" destOrd="0" presId="urn:microsoft.com/office/officeart/2005/8/layout/target3"/>
    <dgm:cxn modelId="{5E845277-AEF5-47A4-8CEA-B46662A4004C}" type="presParOf" srcId="{4362D2FB-48C8-4430-B891-017927176864}" destId="{931860DE-8640-4839-9C0D-FA3DE4A12031}" srcOrd="2" destOrd="0" presId="urn:microsoft.com/office/officeart/2005/8/layout/target3"/>
    <dgm:cxn modelId="{B56C4057-A202-493C-AEB3-13233117DF1A}" type="presParOf" srcId="{4362D2FB-48C8-4430-B891-017927176864}" destId="{400441FF-A30D-4826-BE47-C0E15428E51C}" srcOrd="3" destOrd="0" presId="urn:microsoft.com/office/officeart/2005/8/layout/target3"/>
    <dgm:cxn modelId="{33424622-A0D2-4D2F-8628-2A2B0707982A}" type="presParOf" srcId="{4362D2FB-48C8-4430-B891-017927176864}" destId="{E0A8DFFD-9DBF-414E-8CD9-DEB42BE5FC33}" srcOrd="4" destOrd="0" presId="urn:microsoft.com/office/officeart/2005/8/layout/target3"/>
    <dgm:cxn modelId="{B5A87B89-7169-48DF-92CD-B416FDAE40C7}" type="presParOf" srcId="{4362D2FB-48C8-4430-B891-017927176864}" destId="{E84E85E8-92DA-42B7-9245-EC28D79574F6}" srcOrd="5" destOrd="0" presId="urn:microsoft.com/office/officeart/2005/8/layout/target3"/>
    <dgm:cxn modelId="{3CDBA6B9-0189-4BA0-B733-893F0540D1B7}" type="presParOf" srcId="{4362D2FB-48C8-4430-B891-017927176864}" destId="{E18BDEC0-2ED6-470B-814A-F246CBFBB0D7}" srcOrd="6" destOrd="0" presId="urn:microsoft.com/office/officeart/2005/8/layout/target3"/>
    <dgm:cxn modelId="{18B41501-348F-4E5A-AE6A-5F1DECFCE8FE}" type="presParOf" srcId="{4362D2FB-48C8-4430-B891-017927176864}" destId="{B0768468-9B9D-423D-AA28-CC35129B3DBC}" srcOrd="7" destOrd="0" presId="urn:microsoft.com/office/officeart/2005/8/layout/target3"/>
    <dgm:cxn modelId="{CE15448D-BCCF-4113-B21A-010C217A142F}" type="presParOf" srcId="{4362D2FB-48C8-4430-B891-017927176864}" destId="{55851C06-3A28-4A2D-9D92-0F9151102BA3}" srcOrd="8" destOrd="0" presId="urn:microsoft.com/office/officeart/2005/8/layout/target3"/>
    <dgm:cxn modelId="{76F1CF37-2409-4BD5-AA7F-0D0087D6D045}" type="presParOf" srcId="{4362D2FB-48C8-4430-B891-017927176864}" destId="{1A28D1A0-D1DC-431C-8B9C-BCD6E5FF7E8D}" srcOrd="9" destOrd="0" presId="urn:microsoft.com/office/officeart/2005/8/layout/target3"/>
    <dgm:cxn modelId="{DB9C6A3D-5BA6-481B-8E5C-584D106FC20E}" type="presParOf" srcId="{4362D2FB-48C8-4430-B891-017927176864}" destId="{94719C4B-B948-45D9-8E86-5851233C50A5}" srcOrd="10" destOrd="0" presId="urn:microsoft.com/office/officeart/2005/8/layout/target3"/>
    <dgm:cxn modelId="{DC099E8A-A903-4993-B355-E81DD3673681}" type="presParOf" srcId="{4362D2FB-48C8-4430-B891-017927176864}" destId="{E8965C1C-063B-46E4-B447-4620D836A197}" srcOrd="11" destOrd="0" presId="urn:microsoft.com/office/officeart/2005/8/layout/target3"/>
    <dgm:cxn modelId="{318EFC35-BD20-4B6E-9271-7AFEF5224BA5}" type="presParOf" srcId="{4362D2FB-48C8-4430-B891-017927176864}" destId="{17916552-7058-40C1-A4A1-F47022B92D59}" srcOrd="12" destOrd="0" presId="urn:microsoft.com/office/officeart/2005/8/layout/target3"/>
    <dgm:cxn modelId="{6A964D9F-000C-479F-B650-A15DC645D5FC}" type="presParOf" srcId="{4362D2FB-48C8-4430-B891-017927176864}" destId="{254F703B-47C4-4C83-8293-87658140A667}" srcOrd="13" destOrd="0" presId="urn:microsoft.com/office/officeart/2005/8/layout/target3"/>
    <dgm:cxn modelId="{C1D094F2-9319-4C10-B4DE-CDF7633AD2C5}" type="presParOf" srcId="{4362D2FB-48C8-4430-B891-017927176864}" destId="{B6FA5A57-2B8B-4C58-B71C-BA3E4F1C17FE}" srcOrd="14" destOrd="0" presId="urn:microsoft.com/office/officeart/2005/8/layout/target3"/>
    <dgm:cxn modelId="{B068171D-828C-468E-B78F-F5A88F990E73}" type="presParOf" srcId="{4362D2FB-48C8-4430-B891-017927176864}" destId="{F7D9C143-94D4-4523-AC91-CA7D2C986399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A8DD39C-0047-4708-9936-0CEBB754CBF9}" type="doc">
      <dgm:prSet loTypeId="urn:microsoft.com/office/officeart/2005/8/layout/hProcess9" loCatId="process" qsTypeId="urn:microsoft.com/office/officeart/2005/8/quickstyle/3d1" qsCatId="3D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14F8A3E9-3132-49B9-BB32-175F399F0D32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Post decision doubt (dissonance)</a:t>
          </a:r>
          <a:endParaRPr lang="en-US" dirty="0">
            <a:solidFill>
              <a:schemeClr val="tx1"/>
            </a:solidFill>
          </a:endParaRPr>
        </a:p>
      </dgm:t>
    </dgm:pt>
    <dgm:pt modelId="{CB51A5BB-F6DC-4E78-AF4B-0516A90D19D5}" type="parTrans" cxnId="{604990FF-BD83-4CC6-AFC6-4EC68B46E4FF}">
      <dgm:prSet/>
      <dgm:spPr/>
      <dgm:t>
        <a:bodyPr/>
        <a:lstStyle/>
        <a:p>
          <a:endParaRPr lang="en-US"/>
        </a:p>
      </dgm:t>
    </dgm:pt>
    <dgm:pt modelId="{846FD139-8DF6-42AA-ADE9-430F1A84C943}" type="sibTrans" cxnId="{604990FF-BD83-4CC6-AFC6-4EC68B46E4FF}">
      <dgm:prSet/>
      <dgm:spPr/>
      <dgm:t>
        <a:bodyPr/>
        <a:lstStyle/>
        <a:p>
          <a:endParaRPr lang="en-US"/>
        </a:p>
      </dgm:t>
    </dgm:pt>
    <dgm:pt modelId="{7A04C4FE-AEF1-4699-A8EA-EF22E16F368C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A certain threshold of dissonance-motivated tension is surpassed</a:t>
          </a:r>
          <a:endParaRPr lang="en-US" dirty="0">
            <a:solidFill>
              <a:schemeClr val="tx1"/>
            </a:solidFill>
          </a:endParaRPr>
        </a:p>
      </dgm:t>
    </dgm:pt>
    <dgm:pt modelId="{1B929BCE-2930-494A-B821-73C7A160898F}" type="parTrans" cxnId="{E8DEC0B6-22F5-4BAA-8649-0AC9F8966A58}">
      <dgm:prSet/>
      <dgm:spPr/>
      <dgm:t>
        <a:bodyPr/>
        <a:lstStyle/>
        <a:p>
          <a:endParaRPr lang="en-US"/>
        </a:p>
      </dgm:t>
    </dgm:pt>
    <dgm:pt modelId="{1A9AFC9B-7990-4BAC-9D01-DCF566C4C03B}" type="sibTrans" cxnId="{E8DEC0B6-22F5-4BAA-8649-0AC9F8966A58}">
      <dgm:prSet/>
      <dgm:spPr/>
      <dgm:t>
        <a:bodyPr/>
        <a:lstStyle/>
        <a:p>
          <a:endParaRPr lang="en-US"/>
        </a:p>
      </dgm:t>
    </dgm:pt>
    <dgm:pt modelId="{628FF179-5B3D-4277-83EA-4FEB472D99EB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The action is irrevocable</a:t>
          </a:r>
          <a:endParaRPr lang="en-US" dirty="0">
            <a:solidFill>
              <a:schemeClr val="tx1"/>
            </a:solidFill>
          </a:endParaRPr>
        </a:p>
      </dgm:t>
    </dgm:pt>
    <dgm:pt modelId="{21296381-8D0E-461B-AFAE-C4649588F645}" type="parTrans" cxnId="{F180417B-DDD5-4DBE-BE8D-EC42818C9134}">
      <dgm:prSet/>
      <dgm:spPr/>
      <dgm:t>
        <a:bodyPr/>
        <a:lstStyle/>
        <a:p>
          <a:endParaRPr lang="en-US"/>
        </a:p>
      </dgm:t>
    </dgm:pt>
    <dgm:pt modelId="{9143DB96-A371-46BF-AC68-6124E3D4240E}" type="sibTrans" cxnId="{F180417B-DDD5-4DBE-BE8D-EC42818C9134}">
      <dgm:prSet/>
      <dgm:spPr/>
      <dgm:t>
        <a:bodyPr/>
        <a:lstStyle/>
        <a:p>
          <a:endParaRPr lang="en-US"/>
        </a:p>
      </dgm:t>
    </dgm:pt>
    <dgm:pt modelId="{B443D374-1B62-4424-9F96-7425F85BA59D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There are other unchosen alternatives with qualitatively dissimilar but desirable attributes</a:t>
          </a:r>
          <a:endParaRPr lang="en-US" dirty="0">
            <a:solidFill>
              <a:schemeClr val="tx1"/>
            </a:solidFill>
          </a:endParaRPr>
        </a:p>
      </dgm:t>
    </dgm:pt>
    <dgm:pt modelId="{99C26ED2-8AED-439B-876C-EB1C1088A476}" type="parTrans" cxnId="{6A855F03-C764-4E0C-8995-C38FE0394FF0}">
      <dgm:prSet/>
      <dgm:spPr/>
      <dgm:t>
        <a:bodyPr/>
        <a:lstStyle/>
        <a:p>
          <a:endParaRPr lang="en-US"/>
        </a:p>
      </dgm:t>
    </dgm:pt>
    <dgm:pt modelId="{9244E87C-556A-4299-BFCF-FEBC1E6E8B4B}" type="sibTrans" cxnId="{6A855F03-C764-4E0C-8995-C38FE0394FF0}">
      <dgm:prSet/>
      <dgm:spPr/>
      <dgm:t>
        <a:bodyPr/>
        <a:lstStyle/>
        <a:p>
          <a:endParaRPr lang="en-US"/>
        </a:p>
      </dgm:t>
    </dgm:pt>
    <dgm:pt modelId="{0AFFD322-1CE9-46C4-A337-E1BC0C585A8C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The choice is made entirely by free will, without any compulsion</a:t>
          </a:r>
          <a:endParaRPr lang="en-US" dirty="0">
            <a:solidFill>
              <a:schemeClr val="tx1"/>
            </a:solidFill>
          </a:endParaRPr>
        </a:p>
      </dgm:t>
    </dgm:pt>
    <dgm:pt modelId="{B45AFCE6-822B-4F58-9351-684E9F7617A1}" type="parTrans" cxnId="{6A83A9AC-ADFE-43CD-8FAC-620F0D8A1031}">
      <dgm:prSet/>
      <dgm:spPr/>
      <dgm:t>
        <a:bodyPr/>
        <a:lstStyle/>
        <a:p>
          <a:endParaRPr lang="en-US"/>
        </a:p>
      </dgm:t>
    </dgm:pt>
    <dgm:pt modelId="{B4456F14-B517-4A5B-B4FB-C180AC74DD55}" type="sibTrans" cxnId="{6A83A9AC-ADFE-43CD-8FAC-620F0D8A1031}">
      <dgm:prSet/>
      <dgm:spPr/>
      <dgm:t>
        <a:bodyPr/>
        <a:lstStyle/>
        <a:p>
          <a:endParaRPr lang="en-US"/>
        </a:p>
      </dgm:t>
    </dgm:pt>
    <dgm:pt modelId="{FAC19E8D-F2B4-480B-A0CF-9312B0E5E0CA}" type="pres">
      <dgm:prSet presAssocID="{4A8DD39C-0047-4708-9936-0CEBB754CBF9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423FF58-E01E-425C-BFA0-58DA3F2FB716}" type="pres">
      <dgm:prSet presAssocID="{4A8DD39C-0047-4708-9936-0CEBB754CBF9}" presName="arrow" presStyleLbl="bgShp" presStyleIdx="0" presStyleCnt="1"/>
      <dgm:spPr/>
    </dgm:pt>
    <dgm:pt modelId="{BF1324B9-53E7-4B7F-8BEA-EEE8BDF4FB83}" type="pres">
      <dgm:prSet presAssocID="{4A8DD39C-0047-4708-9936-0CEBB754CBF9}" presName="linearProcess" presStyleCnt="0"/>
      <dgm:spPr/>
    </dgm:pt>
    <dgm:pt modelId="{8C5CA39B-13A5-431F-AD50-2FB52BC8EED8}" type="pres">
      <dgm:prSet presAssocID="{14F8A3E9-3132-49B9-BB32-175F399F0D32}" presName="tex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F4CF6C-46C3-446B-8724-431D94A4FC76}" type="pres">
      <dgm:prSet presAssocID="{846FD139-8DF6-42AA-ADE9-430F1A84C943}" presName="sibTrans" presStyleCnt="0"/>
      <dgm:spPr/>
    </dgm:pt>
    <dgm:pt modelId="{9C705679-324D-4E14-9D34-998B79F2F574}" type="pres">
      <dgm:prSet presAssocID="{7A04C4FE-AEF1-4699-A8EA-EF22E16F368C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3DB6B2-5EC2-43E1-8C9D-54D7A2AE3C3F}" type="pres">
      <dgm:prSet presAssocID="{1A9AFC9B-7990-4BAC-9D01-DCF566C4C03B}" presName="sibTrans" presStyleCnt="0"/>
      <dgm:spPr/>
    </dgm:pt>
    <dgm:pt modelId="{1DBAC230-6C03-4992-B8D9-B967C7EE3BF7}" type="pres">
      <dgm:prSet presAssocID="{628FF179-5B3D-4277-83EA-4FEB472D99EB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972E5B-174B-4CE7-8BA4-9A635C948D18}" type="pres">
      <dgm:prSet presAssocID="{9143DB96-A371-46BF-AC68-6124E3D4240E}" presName="sibTrans" presStyleCnt="0"/>
      <dgm:spPr/>
    </dgm:pt>
    <dgm:pt modelId="{8FFDA13D-D18C-4ACF-B397-C60D128BAA88}" type="pres">
      <dgm:prSet presAssocID="{B443D374-1B62-4424-9F96-7425F85BA59D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91BB04-C8E7-4142-8544-FD56CE07FA64}" type="pres">
      <dgm:prSet presAssocID="{9244E87C-556A-4299-BFCF-FEBC1E6E8B4B}" presName="sibTrans" presStyleCnt="0"/>
      <dgm:spPr/>
    </dgm:pt>
    <dgm:pt modelId="{7F28FAA3-D6DC-41DC-8C9D-D465D0494725}" type="pres">
      <dgm:prSet presAssocID="{0AFFD322-1CE9-46C4-A337-E1BC0C585A8C}" presName="text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C03A4C7-55EF-4FAD-9D5D-F107CFBF43DB}" type="presOf" srcId="{4A8DD39C-0047-4708-9936-0CEBB754CBF9}" destId="{FAC19E8D-F2B4-480B-A0CF-9312B0E5E0CA}" srcOrd="0" destOrd="0" presId="urn:microsoft.com/office/officeart/2005/8/layout/hProcess9"/>
    <dgm:cxn modelId="{604990FF-BD83-4CC6-AFC6-4EC68B46E4FF}" srcId="{4A8DD39C-0047-4708-9936-0CEBB754CBF9}" destId="{14F8A3E9-3132-49B9-BB32-175F399F0D32}" srcOrd="0" destOrd="0" parTransId="{CB51A5BB-F6DC-4E78-AF4B-0516A90D19D5}" sibTransId="{846FD139-8DF6-42AA-ADE9-430F1A84C943}"/>
    <dgm:cxn modelId="{78CBA05A-6550-4E45-A604-D0971A6A6390}" type="presOf" srcId="{14F8A3E9-3132-49B9-BB32-175F399F0D32}" destId="{8C5CA39B-13A5-431F-AD50-2FB52BC8EED8}" srcOrd="0" destOrd="0" presId="urn:microsoft.com/office/officeart/2005/8/layout/hProcess9"/>
    <dgm:cxn modelId="{6A855F03-C764-4E0C-8995-C38FE0394FF0}" srcId="{4A8DD39C-0047-4708-9936-0CEBB754CBF9}" destId="{B443D374-1B62-4424-9F96-7425F85BA59D}" srcOrd="3" destOrd="0" parTransId="{99C26ED2-8AED-439B-876C-EB1C1088A476}" sibTransId="{9244E87C-556A-4299-BFCF-FEBC1E6E8B4B}"/>
    <dgm:cxn modelId="{6B097CE8-A0C5-4DE0-8CF2-7F593AF87439}" type="presOf" srcId="{B443D374-1B62-4424-9F96-7425F85BA59D}" destId="{8FFDA13D-D18C-4ACF-B397-C60D128BAA88}" srcOrd="0" destOrd="0" presId="urn:microsoft.com/office/officeart/2005/8/layout/hProcess9"/>
    <dgm:cxn modelId="{6A83A9AC-ADFE-43CD-8FAC-620F0D8A1031}" srcId="{4A8DD39C-0047-4708-9936-0CEBB754CBF9}" destId="{0AFFD322-1CE9-46C4-A337-E1BC0C585A8C}" srcOrd="4" destOrd="0" parTransId="{B45AFCE6-822B-4F58-9351-684E9F7617A1}" sibTransId="{B4456F14-B517-4A5B-B4FB-C180AC74DD55}"/>
    <dgm:cxn modelId="{E8DEC0B6-22F5-4BAA-8649-0AC9F8966A58}" srcId="{4A8DD39C-0047-4708-9936-0CEBB754CBF9}" destId="{7A04C4FE-AEF1-4699-A8EA-EF22E16F368C}" srcOrd="1" destOrd="0" parTransId="{1B929BCE-2930-494A-B821-73C7A160898F}" sibTransId="{1A9AFC9B-7990-4BAC-9D01-DCF566C4C03B}"/>
    <dgm:cxn modelId="{322088C0-8EFC-49E3-B101-B1CFEE3BD364}" type="presOf" srcId="{7A04C4FE-AEF1-4699-A8EA-EF22E16F368C}" destId="{9C705679-324D-4E14-9D34-998B79F2F574}" srcOrd="0" destOrd="0" presId="urn:microsoft.com/office/officeart/2005/8/layout/hProcess9"/>
    <dgm:cxn modelId="{F180417B-DDD5-4DBE-BE8D-EC42818C9134}" srcId="{4A8DD39C-0047-4708-9936-0CEBB754CBF9}" destId="{628FF179-5B3D-4277-83EA-4FEB472D99EB}" srcOrd="2" destOrd="0" parTransId="{21296381-8D0E-461B-AFAE-C4649588F645}" sibTransId="{9143DB96-A371-46BF-AC68-6124E3D4240E}"/>
    <dgm:cxn modelId="{D3E723BA-D933-4856-8273-F0552F789898}" type="presOf" srcId="{628FF179-5B3D-4277-83EA-4FEB472D99EB}" destId="{1DBAC230-6C03-4992-B8D9-B967C7EE3BF7}" srcOrd="0" destOrd="0" presId="urn:microsoft.com/office/officeart/2005/8/layout/hProcess9"/>
    <dgm:cxn modelId="{2EB1F20E-4C34-44E1-818A-4CC66E1EB70A}" type="presOf" srcId="{0AFFD322-1CE9-46C4-A337-E1BC0C585A8C}" destId="{7F28FAA3-D6DC-41DC-8C9D-D465D0494725}" srcOrd="0" destOrd="0" presId="urn:microsoft.com/office/officeart/2005/8/layout/hProcess9"/>
    <dgm:cxn modelId="{D89ABC5D-C700-45F4-B543-DBC837102FAB}" type="presParOf" srcId="{FAC19E8D-F2B4-480B-A0CF-9312B0E5E0CA}" destId="{9423FF58-E01E-425C-BFA0-58DA3F2FB716}" srcOrd="0" destOrd="0" presId="urn:microsoft.com/office/officeart/2005/8/layout/hProcess9"/>
    <dgm:cxn modelId="{6AD40F26-CA60-4E09-B8AA-4DBD27CC524D}" type="presParOf" srcId="{FAC19E8D-F2B4-480B-A0CF-9312B0E5E0CA}" destId="{BF1324B9-53E7-4B7F-8BEA-EEE8BDF4FB83}" srcOrd="1" destOrd="0" presId="urn:microsoft.com/office/officeart/2005/8/layout/hProcess9"/>
    <dgm:cxn modelId="{B16DED2D-16C9-4545-AA32-348668C58F23}" type="presParOf" srcId="{BF1324B9-53E7-4B7F-8BEA-EEE8BDF4FB83}" destId="{8C5CA39B-13A5-431F-AD50-2FB52BC8EED8}" srcOrd="0" destOrd="0" presId="urn:microsoft.com/office/officeart/2005/8/layout/hProcess9"/>
    <dgm:cxn modelId="{6610EB57-E6A5-4904-B2B9-27F0372206FD}" type="presParOf" srcId="{BF1324B9-53E7-4B7F-8BEA-EEE8BDF4FB83}" destId="{F9F4CF6C-46C3-446B-8724-431D94A4FC76}" srcOrd="1" destOrd="0" presId="urn:microsoft.com/office/officeart/2005/8/layout/hProcess9"/>
    <dgm:cxn modelId="{290652DC-F255-4307-8C3F-0806E6FAE425}" type="presParOf" srcId="{BF1324B9-53E7-4B7F-8BEA-EEE8BDF4FB83}" destId="{9C705679-324D-4E14-9D34-998B79F2F574}" srcOrd="2" destOrd="0" presId="urn:microsoft.com/office/officeart/2005/8/layout/hProcess9"/>
    <dgm:cxn modelId="{BF794219-2511-4E17-8939-FCC2471F504E}" type="presParOf" srcId="{BF1324B9-53E7-4B7F-8BEA-EEE8BDF4FB83}" destId="{273DB6B2-5EC2-43E1-8C9D-54D7A2AE3C3F}" srcOrd="3" destOrd="0" presId="urn:microsoft.com/office/officeart/2005/8/layout/hProcess9"/>
    <dgm:cxn modelId="{C65C8FEF-36D3-4700-85AB-F4890B84C7DE}" type="presParOf" srcId="{BF1324B9-53E7-4B7F-8BEA-EEE8BDF4FB83}" destId="{1DBAC230-6C03-4992-B8D9-B967C7EE3BF7}" srcOrd="4" destOrd="0" presId="urn:microsoft.com/office/officeart/2005/8/layout/hProcess9"/>
    <dgm:cxn modelId="{084E4078-AC36-4831-8630-8906E9A439A1}" type="presParOf" srcId="{BF1324B9-53E7-4B7F-8BEA-EEE8BDF4FB83}" destId="{E5972E5B-174B-4CE7-8BA4-9A635C948D18}" srcOrd="5" destOrd="0" presId="urn:microsoft.com/office/officeart/2005/8/layout/hProcess9"/>
    <dgm:cxn modelId="{E7973043-47CB-40B8-8A44-5F44857AAB64}" type="presParOf" srcId="{BF1324B9-53E7-4B7F-8BEA-EEE8BDF4FB83}" destId="{8FFDA13D-D18C-4ACF-B397-C60D128BAA88}" srcOrd="6" destOrd="0" presId="urn:microsoft.com/office/officeart/2005/8/layout/hProcess9"/>
    <dgm:cxn modelId="{C86C0EF1-B67D-40FA-B11D-5B87BB254511}" type="presParOf" srcId="{BF1324B9-53E7-4B7F-8BEA-EEE8BDF4FB83}" destId="{9B91BB04-C8E7-4142-8544-FD56CE07FA64}" srcOrd="7" destOrd="0" presId="urn:microsoft.com/office/officeart/2005/8/layout/hProcess9"/>
    <dgm:cxn modelId="{65844F39-1D18-4BFC-8671-E7EA03AC38A2}" type="presParOf" srcId="{BF1324B9-53E7-4B7F-8BEA-EEE8BDF4FB83}" destId="{7F28FAA3-D6DC-41DC-8C9D-D465D0494725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E79C0DF-778B-4E9B-8B51-3D1B479D3C5C}" type="doc">
      <dgm:prSet loTypeId="urn:microsoft.com/office/officeart/2009/layout/ReverseList" loCatId="relationship" qsTypeId="urn:microsoft.com/office/officeart/2005/8/quickstyle/simple5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229E3B57-C0E2-4D88-9585-9117A40CD5D8}">
      <dgm:prSet/>
      <dgm:spPr/>
      <dgm:t>
        <a:bodyPr/>
        <a:lstStyle/>
        <a:p>
          <a:pPr rtl="0"/>
          <a:r>
            <a:rPr lang="en-US" b="1" dirty="0" smtClean="0"/>
            <a:t>Profit Motivated Consumption Research</a:t>
          </a:r>
          <a:endParaRPr lang="en-US" dirty="0"/>
        </a:p>
      </dgm:t>
    </dgm:pt>
    <dgm:pt modelId="{3A23ED70-3416-409E-A20D-56F1111811D3}" type="parTrans" cxnId="{62D3DF52-4C0E-4D9A-816B-A60A7D7F994F}">
      <dgm:prSet/>
      <dgm:spPr/>
      <dgm:t>
        <a:bodyPr/>
        <a:lstStyle/>
        <a:p>
          <a:endParaRPr lang="en-US"/>
        </a:p>
      </dgm:t>
    </dgm:pt>
    <dgm:pt modelId="{74B7D490-8158-47DE-9F71-ABD805CF3A34}" type="sibTrans" cxnId="{62D3DF52-4C0E-4D9A-816B-A60A7D7F994F}">
      <dgm:prSet/>
      <dgm:spPr/>
      <dgm:t>
        <a:bodyPr/>
        <a:lstStyle/>
        <a:p>
          <a:endParaRPr lang="en-US"/>
        </a:p>
      </dgm:t>
    </dgm:pt>
    <dgm:pt modelId="{0A67DF9A-A8A3-4244-AAF6-164EA72AAA4F}">
      <dgm:prSet/>
      <dgm:spPr/>
      <dgm:t>
        <a:bodyPr/>
        <a:lstStyle/>
        <a:p>
          <a:pPr rtl="0"/>
          <a:r>
            <a:rPr lang="en-US" b="1" dirty="0" smtClean="0"/>
            <a:t>Post-Modern Consumption Research</a:t>
          </a:r>
          <a:endParaRPr lang="en-US" dirty="0"/>
        </a:p>
      </dgm:t>
    </dgm:pt>
    <dgm:pt modelId="{D38DE4EA-8D6E-4E91-B11E-D71577AA0981}" type="parTrans" cxnId="{81ED48E6-2EEA-40B7-BA3A-E4CED74BE7FF}">
      <dgm:prSet/>
      <dgm:spPr/>
      <dgm:t>
        <a:bodyPr/>
        <a:lstStyle/>
        <a:p>
          <a:endParaRPr lang="en-US"/>
        </a:p>
      </dgm:t>
    </dgm:pt>
    <dgm:pt modelId="{46FBCF1C-8091-4AF9-B59C-EBA6278F87D2}" type="sibTrans" cxnId="{81ED48E6-2EEA-40B7-BA3A-E4CED74BE7FF}">
      <dgm:prSet/>
      <dgm:spPr/>
      <dgm:t>
        <a:bodyPr/>
        <a:lstStyle/>
        <a:p>
          <a:endParaRPr lang="en-US"/>
        </a:p>
      </dgm:t>
    </dgm:pt>
    <dgm:pt modelId="{6887DFD9-BE22-4064-9447-2F45498214EB}" type="pres">
      <dgm:prSet presAssocID="{0E79C0DF-778B-4E9B-8B51-3D1B479D3C5C}" presName="Name0" presStyleCnt="0">
        <dgm:presLayoutVars>
          <dgm:chMax val="2"/>
          <dgm:chPref val="2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65F26659-72A1-43BA-AA9D-39BA9C23E221}" type="pres">
      <dgm:prSet presAssocID="{0E79C0DF-778B-4E9B-8B51-3D1B479D3C5C}" presName="Lef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31AFE7-2662-4C88-B5FE-EC8BFB05E375}" type="pres">
      <dgm:prSet presAssocID="{0E79C0DF-778B-4E9B-8B51-3D1B479D3C5C}" presName="LeftNode" presStyleLbl="bgImgPlace1" presStyleIdx="0" presStyleCnt="2">
        <dgm:presLayoutVars>
          <dgm:chMax val="2"/>
          <dgm:chPref val="2"/>
        </dgm:presLayoutVars>
      </dgm:prSet>
      <dgm:spPr/>
      <dgm:t>
        <a:bodyPr/>
        <a:lstStyle/>
        <a:p>
          <a:endParaRPr lang="en-US"/>
        </a:p>
      </dgm:t>
    </dgm:pt>
    <dgm:pt modelId="{346DFDF1-B0DC-4735-934B-B0511AF6798D}" type="pres">
      <dgm:prSet presAssocID="{0E79C0DF-778B-4E9B-8B51-3D1B479D3C5C}" presName="Righ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079BA9-9C2E-4022-8154-661ED6928184}" type="pres">
      <dgm:prSet presAssocID="{0E79C0DF-778B-4E9B-8B51-3D1B479D3C5C}" presName="RightNode" presStyleLbl="bgImgPlace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CD8E74D0-2083-4C46-8164-05925C4360FC}" type="pres">
      <dgm:prSet presAssocID="{0E79C0DF-778B-4E9B-8B51-3D1B479D3C5C}" presName="TopArrow" presStyleLbl="node1" presStyleIdx="0" presStyleCnt="2"/>
      <dgm:spPr/>
    </dgm:pt>
    <dgm:pt modelId="{92058A5F-270F-4388-A03D-E2A8136E20EB}" type="pres">
      <dgm:prSet presAssocID="{0E79C0DF-778B-4E9B-8B51-3D1B479D3C5C}" presName="BottomArrow" presStyleLbl="node1" presStyleIdx="1" presStyleCnt="2"/>
      <dgm:spPr/>
    </dgm:pt>
  </dgm:ptLst>
  <dgm:cxnLst>
    <dgm:cxn modelId="{73E6423E-F677-41FD-8991-E563FEF01A5F}" type="presOf" srcId="{0A67DF9A-A8A3-4244-AAF6-164EA72AAA4F}" destId="{346DFDF1-B0DC-4735-934B-B0511AF6798D}" srcOrd="0" destOrd="0" presId="urn:microsoft.com/office/officeart/2009/layout/ReverseList"/>
    <dgm:cxn modelId="{BEA1C220-70F7-4E11-AEE9-E55DDDA50D1B}" type="presOf" srcId="{229E3B57-C0E2-4D88-9585-9117A40CD5D8}" destId="{2631AFE7-2662-4C88-B5FE-EC8BFB05E375}" srcOrd="1" destOrd="0" presId="urn:microsoft.com/office/officeart/2009/layout/ReverseList"/>
    <dgm:cxn modelId="{881D59D5-BDBB-4AA8-8C87-C4FF64B1B208}" type="presOf" srcId="{229E3B57-C0E2-4D88-9585-9117A40CD5D8}" destId="{65F26659-72A1-43BA-AA9D-39BA9C23E221}" srcOrd="0" destOrd="0" presId="urn:microsoft.com/office/officeart/2009/layout/ReverseList"/>
    <dgm:cxn modelId="{81ED48E6-2EEA-40B7-BA3A-E4CED74BE7FF}" srcId="{0E79C0DF-778B-4E9B-8B51-3D1B479D3C5C}" destId="{0A67DF9A-A8A3-4244-AAF6-164EA72AAA4F}" srcOrd="1" destOrd="0" parTransId="{D38DE4EA-8D6E-4E91-B11E-D71577AA0981}" sibTransId="{46FBCF1C-8091-4AF9-B59C-EBA6278F87D2}"/>
    <dgm:cxn modelId="{62D3DF52-4C0E-4D9A-816B-A60A7D7F994F}" srcId="{0E79C0DF-778B-4E9B-8B51-3D1B479D3C5C}" destId="{229E3B57-C0E2-4D88-9585-9117A40CD5D8}" srcOrd="0" destOrd="0" parTransId="{3A23ED70-3416-409E-A20D-56F1111811D3}" sibTransId="{74B7D490-8158-47DE-9F71-ABD805CF3A34}"/>
    <dgm:cxn modelId="{CCD18E2C-D425-4C8E-8943-97C934DE3419}" type="presOf" srcId="{0E79C0DF-778B-4E9B-8B51-3D1B479D3C5C}" destId="{6887DFD9-BE22-4064-9447-2F45498214EB}" srcOrd="0" destOrd="0" presId="urn:microsoft.com/office/officeart/2009/layout/ReverseList"/>
    <dgm:cxn modelId="{21EB265A-16CA-4891-AA04-90186CBC29B3}" type="presOf" srcId="{0A67DF9A-A8A3-4244-AAF6-164EA72AAA4F}" destId="{AD079BA9-9C2E-4022-8154-661ED6928184}" srcOrd="1" destOrd="0" presId="urn:microsoft.com/office/officeart/2009/layout/ReverseList"/>
    <dgm:cxn modelId="{07170B3A-3490-413B-A135-A56EF4BD4EF6}" type="presParOf" srcId="{6887DFD9-BE22-4064-9447-2F45498214EB}" destId="{65F26659-72A1-43BA-AA9D-39BA9C23E221}" srcOrd="0" destOrd="0" presId="urn:microsoft.com/office/officeart/2009/layout/ReverseList"/>
    <dgm:cxn modelId="{453B0FF8-4E21-4B65-8918-FC9E4E382AB1}" type="presParOf" srcId="{6887DFD9-BE22-4064-9447-2F45498214EB}" destId="{2631AFE7-2662-4C88-B5FE-EC8BFB05E375}" srcOrd="1" destOrd="0" presId="urn:microsoft.com/office/officeart/2009/layout/ReverseList"/>
    <dgm:cxn modelId="{DFA16BE2-D8AE-462E-8B17-2C18D5A4E4AD}" type="presParOf" srcId="{6887DFD9-BE22-4064-9447-2F45498214EB}" destId="{346DFDF1-B0DC-4735-934B-B0511AF6798D}" srcOrd="2" destOrd="0" presId="urn:microsoft.com/office/officeart/2009/layout/ReverseList"/>
    <dgm:cxn modelId="{5FAD61E9-9B4A-44BC-AF04-161EAD6304BC}" type="presParOf" srcId="{6887DFD9-BE22-4064-9447-2F45498214EB}" destId="{AD079BA9-9C2E-4022-8154-661ED6928184}" srcOrd="3" destOrd="0" presId="urn:microsoft.com/office/officeart/2009/layout/ReverseList"/>
    <dgm:cxn modelId="{BE429DDF-CC42-478C-A815-BC9B7810ECE5}" type="presParOf" srcId="{6887DFD9-BE22-4064-9447-2F45498214EB}" destId="{CD8E74D0-2083-4C46-8164-05925C4360FC}" srcOrd="4" destOrd="0" presId="urn:microsoft.com/office/officeart/2009/layout/ReverseList"/>
    <dgm:cxn modelId="{E4FFA93D-9088-436F-B1E1-BE5BE6C613F0}" type="presParOf" srcId="{6887DFD9-BE22-4064-9447-2F45498214EB}" destId="{92058A5F-270F-4388-A03D-E2A8136E20EB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8A0B51B-E339-4AEF-A64D-F6C45A8F5E94}" type="doc">
      <dgm:prSet loTypeId="urn:microsoft.com/office/officeart/2005/8/layout/venn3" loCatId="relationship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C0DF246-BE16-41BE-8278-6AC9CCA55612}">
      <dgm:prSet/>
      <dgm:spPr/>
      <dgm:t>
        <a:bodyPr/>
        <a:lstStyle/>
        <a:p>
          <a:pPr rtl="0"/>
          <a:r>
            <a:rPr lang="en-US" b="1" dirty="0" smtClean="0"/>
            <a:t>Sacred Consumption</a:t>
          </a:r>
          <a:endParaRPr lang="en-US" dirty="0"/>
        </a:p>
      </dgm:t>
    </dgm:pt>
    <dgm:pt modelId="{7080B970-0495-4BB8-AF2D-20A6A87CD7F2}" type="parTrans" cxnId="{74EBADF5-1756-42B0-93C9-B38D52DCCD76}">
      <dgm:prSet/>
      <dgm:spPr/>
      <dgm:t>
        <a:bodyPr/>
        <a:lstStyle/>
        <a:p>
          <a:endParaRPr lang="en-US"/>
        </a:p>
      </dgm:t>
    </dgm:pt>
    <dgm:pt modelId="{9FA4A008-E254-489B-BD13-CF6F046A5CA8}" type="sibTrans" cxnId="{74EBADF5-1756-42B0-93C9-B38D52DCCD76}">
      <dgm:prSet/>
      <dgm:spPr/>
      <dgm:t>
        <a:bodyPr/>
        <a:lstStyle/>
        <a:p>
          <a:endParaRPr lang="en-US"/>
        </a:p>
      </dgm:t>
    </dgm:pt>
    <dgm:pt modelId="{0BB2D5FE-5F7E-467C-B075-BEAF03EC1C4A}">
      <dgm:prSet/>
      <dgm:spPr/>
      <dgm:t>
        <a:bodyPr/>
        <a:lstStyle/>
        <a:p>
          <a:pPr rtl="0"/>
          <a:r>
            <a:rPr lang="en-US" b="1" dirty="0" smtClean="0"/>
            <a:t>Profane Consumption</a:t>
          </a:r>
          <a:endParaRPr lang="en-US" dirty="0"/>
        </a:p>
      </dgm:t>
    </dgm:pt>
    <dgm:pt modelId="{9947E7FC-2306-40C4-ABFC-CE3576ACDF92}" type="parTrans" cxnId="{CE14F548-1E65-471A-94C8-F02265B12CCC}">
      <dgm:prSet/>
      <dgm:spPr/>
      <dgm:t>
        <a:bodyPr/>
        <a:lstStyle/>
        <a:p>
          <a:endParaRPr lang="en-US"/>
        </a:p>
      </dgm:t>
    </dgm:pt>
    <dgm:pt modelId="{F89EE9B4-6346-4024-B292-8BA2282CF920}" type="sibTrans" cxnId="{CE14F548-1E65-471A-94C8-F02265B12CCC}">
      <dgm:prSet/>
      <dgm:spPr/>
      <dgm:t>
        <a:bodyPr/>
        <a:lstStyle/>
        <a:p>
          <a:endParaRPr lang="en-US"/>
        </a:p>
      </dgm:t>
    </dgm:pt>
    <dgm:pt modelId="{EEBEFAB4-EC34-4286-AE01-A883C8C71BA2}">
      <dgm:prSet/>
      <dgm:spPr/>
      <dgm:t>
        <a:bodyPr/>
        <a:lstStyle/>
        <a:p>
          <a:pPr rtl="0"/>
          <a:r>
            <a:rPr lang="en-US" b="1" dirty="0" smtClean="0"/>
            <a:t>Compulsive consumption</a:t>
          </a:r>
          <a:endParaRPr lang="en-US" dirty="0"/>
        </a:p>
      </dgm:t>
    </dgm:pt>
    <dgm:pt modelId="{CB3B0C8A-E5FC-4324-8E36-947B3C71BD24}" type="parTrans" cxnId="{1D31FE34-B9FB-4C6B-B185-F4D2678423E8}">
      <dgm:prSet/>
      <dgm:spPr/>
      <dgm:t>
        <a:bodyPr/>
        <a:lstStyle/>
        <a:p>
          <a:endParaRPr lang="en-US"/>
        </a:p>
      </dgm:t>
    </dgm:pt>
    <dgm:pt modelId="{20971A02-B261-4DD6-9306-8D4C2A3D2000}" type="sibTrans" cxnId="{1D31FE34-B9FB-4C6B-B185-F4D2678423E8}">
      <dgm:prSet/>
      <dgm:spPr/>
      <dgm:t>
        <a:bodyPr/>
        <a:lstStyle/>
        <a:p>
          <a:endParaRPr lang="en-US"/>
        </a:p>
      </dgm:t>
    </dgm:pt>
    <dgm:pt modelId="{41D25837-DC25-49A6-9AEE-E6D49FCD1DEE}" type="pres">
      <dgm:prSet presAssocID="{38A0B51B-E339-4AEF-A64D-F6C45A8F5E9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52E0E97-E738-4C9E-8185-C236844DB78C}" type="pres">
      <dgm:prSet presAssocID="{3C0DF246-BE16-41BE-8278-6AC9CCA55612}" presName="Name5" presStyleLbl="venn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112A4E-E3EA-4F25-ACC4-EE4A1F467C9A}" type="pres">
      <dgm:prSet presAssocID="{9FA4A008-E254-489B-BD13-CF6F046A5CA8}" presName="space" presStyleCnt="0"/>
      <dgm:spPr/>
    </dgm:pt>
    <dgm:pt modelId="{A013A113-A170-46D0-9C05-0F12A5446FCA}" type="pres">
      <dgm:prSet presAssocID="{0BB2D5FE-5F7E-467C-B075-BEAF03EC1C4A}" presName="Name5" presStyleLbl="venn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265019-56C5-4F78-8550-7FAC0079BE52}" type="pres">
      <dgm:prSet presAssocID="{F89EE9B4-6346-4024-B292-8BA2282CF920}" presName="space" presStyleCnt="0"/>
      <dgm:spPr/>
    </dgm:pt>
    <dgm:pt modelId="{613DA513-F11E-430A-A550-B27522A5F735}" type="pres">
      <dgm:prSet presAssocID="{EEBEFAB4-EC34-4286-AE01-A883C8C71BA2}" presName="Name5" presStyleLbl="venn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4EBADF5-1756-42B0-93C9-B38D52DCCD76}" srcId="{38A0B51B-E339-4AEF-A64D-F6C45A8F5E94}" destId="{3C0DF246-BE16-41BE-8278-6AC9CCA55612}" srcOrd="0" destOrd="0" parTransId="{7080B970-0495-4BB8-AF2D-20A6A87CD7F2}" sibTransId="{9FA4A008-E254-489B-BD13-CF6F046A5CA8}"/>
    <dgm:cxn modelId="{1D31FE34-B9FB-4C6B-B185-F4D2678423E8}" srcId="{38A0B51B-E339-4AEF-A64D-F6C45A8F5E94}" destId="{EEBEFAB4-EC34-4286-AE01-A883C8C71BA2}" srcOrd="2" destOrd="0" parTransId="{CB3B0C8A-E5FC-4324-8E36-947B3C71BD24}" sibTransId="{20971A02-B261-4DD6-9306-8D4C2A3D2000}"/>
    <dgm:cxn modelId="{D82DF8F5-BE22-4743-8E6C-21BB633DB9F3}" type="presOf" srcId="{EEBEFAB4-EC34-4286-AE01-A883C8C71BA2}" destId="{613DA513-F11E-430A-A550-B27522A5F735}" srcOrd="0" destOrd="0" presId="urn:microsoft.com/office/officeart/2005/8/layout/venn3"/>
    <dgm:cxn modelId="{CE14F548-1E65-471A-94C8-F02265B12CCC}" srcId="{38A0B51B-E339-4AEF-A64D-F6C45A8F5E94}" destId="{0BB2D5FE-5F7E-467C-B075-BEAF03EC1C4A}" srcOrd="1" destOrd="0" parTransId="{9947E7FC-2306-40C4-ABFC-CE3576ACDF92}" sibTransId="{F89EE9B4-6346-4024-B292-8BA2282CF920}"/>
    <dgm:cxn modelId="{052F7DD2-0C9E-4142-BAF4-D9E14AE6C1B9}" type="presOf" srcId="{3C0DF246-BE16-41BE-8278-6AC9CCA55612}" destId="{152E0E97-E738-4C9E-8185-C236844DB78C}" srcOrd="0" destOrd="0" presId="urn:microsoft.com/office/officeart/2005/8/layout/venn3"/>
    <dgm:cxn modelId="{D8EEFEBA-68CA-4398-8439-DBA448689FFB}" type="presOf" srcId="{0BB2D5FE-5F7E-467C-B075-BEAF03EC1C4A}" destId="{A013A113-A170-46D0-9C05-0F12A5446FCA}" srcOrd="0" destOrd="0" presId="urn:microsoft.com/office/officeart/2005/8/layout/venn3"/>
    <dgm:cxn modelId="{32670CC2-91CC-4E9F-8AEC-D3A1B8234356}" type="presOf" srcId="{38A0B51B-E339-4AEF-A64D-F6C45A8F5E94}" destId="{41D25837-DC25-49A6-9AEE-E6D49FCD1DEE}" srcOrd="0" destOrd="0" presId="urn:microsoft.com/office/officeart/2005/8/layout/venn3"/>
    <dgm:cxn modelId="{FD85C370-F74A-4601-A910-AAF606BBCBAB}" type="presParOf" srcId="{41D25837-DC25-49A6-9AEE-E6D49FCD1DEE}" destId="{152E0E97-E738-4C9E-8185-C236844DB78C}" srcOrd="0" destOrd="0" presId="urn:microsoft.com/office/officeart/2005/8/layout/venn3"/>
    <dgm:cxn modelId="{C9D94FE7-2B74-44D8-A583-BA34A8737DD3}" type="presParOf" srcId="{41D25837-DC25-49A6-9AEE-E6D49FCD1DEE}" destId="{44112A4E-E3EA-4F25-ACC4-EE4A1F467C9A}" srcOrd="1" destOrd="0" presId="urn:microsoft.com/office/officeart/2005/8/layout/venn3"/>
    <dgm:cxn modelId="{9869AD07-4092-4C66-9CB9-3524A4353947}" type="presParOf" srcId="{41D25837-DC25-49A6-9AEE-E6D49FCD1DEE}" destId="{A013A113-A170-46D0-9C05-0F12A5446FCA}" srcOrd="2" destOrd="0" presId="urn:microsoft.com/office/officeart/2005/8/layout/venn3"/>
    <dgm:cxn modelId="{BD3F9417-F824-4795-9A9D-047C32005D31}" type="presParOf" srcId="{41D25837-DC25-49A6-9AEE-E6D49FCD1DEE}" destId="{5F265019-56C5-4F78-8550-7FAC0079BE52}" srcOrd="3" destOrd="0" presId="urn:microsoft.com/office/officeart/2005/8/layout/venn3"/>
    <dgm:cxn modelId="{052F8349-A636-475F-9406-EB368A646B82}" type="presParOf" srcId="{41D25837-DC25-49A6-9AEE-E6D49FCD1DEE}" destId="{613DA513-F11E-430A-A550-B27522A5F735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E168187-567C-4BB5-B8B2-8B8A2D0CC6C2}" type="doc">
      <dgm:prSet loTypeId="urn:microsoft.com/office/officeart/2005/8/layout/hProcess4" loCatId="process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F57C201-629F-4D36-B45D-E11E96C57876}">
      <dgm:prSet phldrT="[Text]"/>
      <dgm:spPr/>
      <dgm:t>
        <a:bodyPr/>
        <a:lstStyle/>
        <a:p>
          <a:r>
            <a:rPr lang="en-US" dirty="0" smtClean="0"/>
            <a:t>Equitable performance </a:t>
          </a:r>
          <a:endParaRPr lang="en-US" dirty="0"/>
        </a:p>
      </dgm:t>
    </dgm:pt>
    <dgm:pt modelId="{F663849F-38B2-4FDF-97A9-078F969CF47F}" type="parTrans" cxnId="{EB7B8220-5B56-47B8-ACA4-E59E655C14EF}">
      <dgm:prSet/>
      <dgm:spPr/>
      <dgm:t>
        <a:bodyPr/>
        <a:lstStyle/>
        <a:p>
          <a:endParaRPr lang="en-US"/>
        </a:p>
      </dgm:t>
    </dgm:pt>
    <dgm:pt modelId="{54869950-12F4-46DF-A286-BD7A53D4DC9D}" type="sibTrans" cxnId="{EB7B8220-5B56-47B8-ACA4-E59E655C14EF}">
      <dgm:prSet/>
      <dgm:spPr/>
      <dgm:t>
        <a:bodyPr/>
        <a:lstStyle/>
        <a:p>
          <a:endParaRPr lang="en-US"/>
        </a:p>
      </dgm:t>
    </dgm:pt>
    <dgm:pt modelId="{79D963E7-3AEF-4936-A91C-EE3991883065}">
      <dgm:prSet phldrT="[Text]"/>
      <dgm:spPr/>
      <dgm:t>
        <a:bodyPr/>
        <a:lstStyle/>
        <a:p>
          <a:r>
            <a:rPr lang="en-US" dirty="0" smtClean="0"/>
            <a:t>Normative </a:t>
          </a:r>
          <a:r>
            <a:rPr lang="en-US" dirty="0" err="1" smtClean="0"/>
            <a:t>judgement</a:t>
          </a:r>
          <a:r>
            <a:rPr lang="en-US" dirty="0" smtClean="0"/>
            <a:t> of consumer of product performance given the costs and efforts taken to purchase and use</a:t>
          </a:r>
          <a:endParaRPr lang="en-US" dirty="0"/>
        </a:p>
      </dgm:t>
    </dgm:pt>
    <dgm:pt modelId="{F74D358C-6C56-4F46-9BDF-1B4DBD92C4C4}" type="parTrans" cxnId="{A132089E-04CC-4678-8C36-1F20A181D69C}">
      <dgm:prSet/>
      <dgm:spPr/>
      <dgm:t>
        <a:bodyPr/>
        <a:lstStyle/>
        <a:p>
          <a:endParaRPr lang="en-US"/>
        </a:p>
      </dgm:t>
    </dgm:pt>
    <dgm:pt modelId="{125BD6AB-12B0-4DEF-9168-67E6BF643ACE}" type="sibTrans" cxnId="{A132089E-04CC-4678-8C36-1F20A181D69C}">
      <dgm:prSet/>
      <dgm:spPr/>
      <dgm:t>
        <a:bodyPr/>
        <a:lstStyle/>
        <a:p>
          <a:endParaRPr lang="en-US"/>
        </a:p>
      </dgm:t>
    </dgm:pt>
    <dgm:pt modelId="{136D5B07-88A0-415E-9AA7-B96DC4B931F3}">
      <dgm:prSet phldrT="[Text]"/>
      <dgm:spPr/>
      <dgm:t>
        <a:bodyPr/>
        <a:lstStyle/>
        <a:p>
          <a:r>
            <a:rPr lang="en-US" dirty="0" smtClean="0"/>
            <a:t>Ideal performance </a:t>
          </a:r>
          <a:endParaRPr lang="en-US" dirty="0"/>
        </a:p>
      </dgm:t>
    </dgm:pt>
    <dgm:pt modelId="{7B474111-5D01-48B9-953A-31C049C9B228}" type="parTrans" cxnId="{950CF1BF-AB5E-43F7-B4D0-0B42BBA0047B}">
      <dgm:prSet/>
      <dgm:spPr/>
      <dgm:t>
        <a:bodyPr/>
        <a:lstStyle/>
        <a:p>
          <a:endParaRPr lang="en-US"/>
        </a:p>
      </dgm:t>
    </dgm:pt>
    <dgm:pt modelId="{CC7824B1-B16D-4101-874F-1C9F33E12AC0}" type="sibTrans" cxnId="{950CF1BF-AB5E-43F7-B4D0-0B42BBA0047B}">
      <dgm:prSet/>
      <dgm:spPr/>
      <dgm:t>
        <a:bodyPr/>
        <a:lstStyle/>
        <a:p>
          <a:endParaRPr lang="en-US"/>
        </a:p>
      </dgm:t>
    </dgm:pt>
    <dgm:pt modelId="{AE8BB781-1A79-42DC-8153-4339DA0EF191}">
      <dgm:prSet phldrT="[Text]"/>
      <dgm:spPr/>
      <dgm:t>
        <a:bodyPr/>
        <a:lstStyle/>
        <a:p>
          <a:r>
            <a:rPr lang="en-US" dirty="0" smtClean="0"/>
            <a:t>The Optimum Or Hoped For Performance Level</a:t>
          </a:r>
          <a:endParaRPr lang="en-US" dirty="0"/>
        </a:p>
      </dgm:t>
    </dgm:pt>
    <dgm:pt modelId="{0F0F959E-D318-45E8-B555-26EB328F520F}" type="parTrans" cxnId="{721DAA89-66F9-433E-8792-5E472276618B}">
      <dgm:prSet/>
      <dgm:spPr/>
      <dgm:t>
        <a:bodyPr/>
        <a:lstStyle/>
        <a:p>
          <a:endParaRPr lang="en-US"/>
        </a:p>
      </dgm:t>
    </dgm:pt>
    <dgm:pt modelId="{1BA0089E-3B95-4067-8F0E-77DE814733EB}" type="sibTrans" cxnId="{721DAA89-66F9-433E-8792-5E472276618B}">
      <dgm:prSet/>
      <dgm:spPr/>
      <dgm:t>
        <a:bodyPr/>
        <a:lstStyle/>
        <a:p>
          <a:endParaRPr lang="en-US"/>
        </a:p>
      </dgm:t>
    </dgm:pt>
    <dgm:pt modelId="{65715792-94F7-4561-8F36-D676D228F3C7}">
      <dgm:prSet phldrT="[Text]"/>
      <dgm:spPr/>
      <dgm:t>
        <a:bodyPr/>
        <a:lstStyle/>
        <a:p>
          <a:r>
            <a:rPr lang="en-US" dirty="0" smtClean="0"/>
            <a:t>Expected performance </a:t>
          </a:r>
          <a:endParaRPr lang="en-US" dirty="0"/>
        </a:p>
      </dgm:t>
    </dgm:pt>
    <dgm:pt modelId="{AE010CEA-776F-4C0D-AAC5-B47EBA9D1ED0}" type="parTrans" cxnId="{55C4A74B-0B84-4C0B-9DED-39FC3AD205B6}">
      <dgm:prSet/>
      <dgm:spPr/>
      <dgm:t>
        <a:bodyPr/>
        <a:lstStyle/>
        <a:p>
          <a:endParaRPr lang="en-US"/>
        </a:p>
      </dgm:t>
    </dgm:pt>
    <dgm:pt modelId="{7EBA1F40-F7D1-4C64-B5E2-38AF923AF7D1}" type="sibTrans" cxnId="{55C4A74B-0B84-4C0B-9DED-39FC3AD205B6}">
      <dgm:prSet/>
      <dgm:spPr/>
      <dgm:t>
        <a:bodyPr/>
        <a:lstStyle/>
        <a:p>
          <a:endParaRPr lang="en-US"/>
        </a:p>
      </dgm:t>
    </dgm:pt>
    <dgm:pt modelId="{58E405CF-C7EA-4B5C-910F-F72B09AC7229}">
      <dgm:prSet phldrT="[Text]"/>
      <dgm:spPr/>
      <dgm:t>
        <a:bodyPr/>
        <a:lstStyle/>
        <a:p>
          <a:r>
            <a:rPr lang="en-US" dirty="0" smtClean="0"/>
            <a:t>What The Performance Probably Will Be</a:t>
          </a:r>
          <a:endParaRPr lang="en-US" dirty="0"/>
        </a:p>
      </dgm:t>
    </dgm:pt>
    <dgm:pt modelId="{AD22F932-9712-4036-83D3-65AE13538186}" type="parTrans" cxnId="{865945C1-19EE-47E5-A908-CA602EA8126B}">
      <dgm:prSet/>
      <dgm:spPr/>
      <dgm:t>
        <a:bodyPr/>
        <a:lstStyle/>
        <a:p>
          <a:endParaRPr lang="en-US"/>
        </a:p>
      </dgm:t>
    </dgm:pt>
    <dgm:pt modelId="{28715910-7EA4-49DE-BD0A-7DFEBCA96C4F}" type="sibTrans" cxnId="{865945C1-19EE-47E5-A908-CA602EA8126B}">
      <dgm:prSet/>
      <dgm:spPr/>
      <dgm:t>
        <a:bodyPr/>
        <a:lstStyle/>
        <a:p>
          <a:endParaRPr lang="en-US"/>
        </a:p>
      </dgm:t>
    </dgm:pt>
    <dgm:pt modelId="{0EDA5C49-E0FE-41EB-A3D4-F79045A14D90}" type="pres">
      <dgm:prSet presAssocID="{2E168187-567C-4BB5-B8B2-8B8A2D0CC6C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9B9EC68-1F6F-481A-8D54-18C22DCA7793}" type="pres">
      <dgm:prSet presAssocID="{2E168187-567C-4BB5-B8B2-8B8A2D0CC6C2}" presName="tSp" presStyleCnt="0"/>
      <dgm:spPr/>
    </dgm:pt>
    <dgm:pt modelId="{2DC49006-EF53-4737-B71E-3A1D812658DB}" type="pres">
      <dgm:prSet presAssocID="{2E168187-567C-4BB5-B8B2-8B8A2D0CC6C2}" presName="bSp" presStyleCnt="0"/>
      <dgm:spPr/>
    </dgm:pt>
    <dgm:pt modelId="{157F7835-D542-4665-9188-8D853719D95C}" type="pres">
      <dgm:prSet presAssocID="{2E168187-567C-4BB5-B8B2-8B8A2D0CC6C2}" presName="process" presStyleCnt="0"/>
      <dgm:spPr/>
    </dgm:pt>
    <dgm:pt modelId="{0DEDBCA2-79EA-4778-9D1C-94904DE691E0}" type="pres">
      <dgm:prSet presAssocID="{CF57C201-629F-4D36-B45D-E11E96C57876}" presName="composite1" presStyleCnt="0"/>
      <dgm:spPr/>
    </dgm:pt>
    <dgm:pt modelId="{BF6D0DD1-A7E5-4017-94F7-7F0295A9BBB8}" type="pres">
      <dgm:prSet presAssocID="{CF57C201-629F-4D36-B45D-E11E96C57876}" presName="dummyNode1" presStyleLbl="node1" presStyleIdx="0" presStyleCnt="3"/>
      <dgm:spPr/>
    </dgm:pt>
    <dgm:pt modelId="{FD7008E7-286C-41BA-BA96-E842C62731D9}" type="pres">
      <dgm:prSet presAssocID="{CF57C201-629F-4D36-B45D-E11E96C57876}" presName="childNode1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673E27-31E8-418D-85A2-19443E3C5BEC}" type="pres">
      <dgm:prSet presAssocID="{CF57C201-629F-4D36-B45D-E11E96C57876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599730-CC5F-43F2-94DF-221FE5DC4FD6}" type="pres">
      <dgm:prSet presAssocID="{CF57C201-629F-4D36-B45D-E11E96C57876}" presName="parentNode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E54750-335F-4DAE-8935-B1499E30E510}" type="pres">
      <dgm:prSet presAssocID="{CF57C201-629F-4D36-B45D-E11E96C57876}" presName="connSite1" presStyleCnt="0"/>
      <dgm:spPr/>
    </dgm:pt>
    <dgm:pt modelId="{EB10DD50-7D04-482A-8214-425F921B9792}" type="pres">
      <dgm:prSet presAssocID="{54869950-12F4-46DF-A286-BD7A53D4DC9D}" presName="Name9" presStyleLbl="sibTrans2D1" presStyleIdx="0" presStyleCnt="2"/>
      <dgm:spPr/>
      <dgm:t>
        <a:bodyPr/>
        <a:lstStyle/>
        <a:p>
          <a:endParaRPr lang="en-US"/>
        </a:p>
      </dgm:t>
    </dgm:pt>
    <dgm:pt modelId="{183CE756-9A00-4115-A7B1-87E8DF3AE391}" type="pres">
      <dgm:prSet presAssocID="{136D5B07-88A0-415E-9AA7-B96DC4B931F3}" presName="composite2" presStyleCnt="0"/>
      <dgm:spPr/>
    </dgm:pt>
    <dgm:pt modelId="{C78E7F16-993E-45F5-AF1A-6962F95F885B}" type="pres">
      <dgm:prSet presAssocID="{136D5B07-88A0-415E-9AA7-B96DC4B931F3}" presName="dummyNode2" presStyleLbl="node1" presStyleIdx="0" presStyleCnt="3"/>
      <dgm:spPr/>
    </dgm:pt>
    <dgm:pt modelId="{911C776C-2F27-444A-A4A4-856B33BBB33E}" type="pres">
      <dgm:prSet presAssocID="{136D5B07-88A0-415E-9AA7-B96DC4B931F3}" presName="childNode2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41DBFA-66BA-4F0F-9F0D-24BCF042EE77}" type="pres">
      <dgm:prSet presAssocID="{136D5B07-88A0-415E-9AA7-B96DC4B931F3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AD01D7-8255-4F95-8CF2-3BE11A38635B}" type="pres">
      <dgm:prSet presAssocID="{136D5B07-88A0-415E-9AA7-B96DC4B931F3}" presName="parentNode2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4706F5-12EF-493D-9698-2328AFFA2284}" type="pres">
      <dgm:prSet presAssocID="{136D5B07-88A0-415E-9AA7-B96DC4B931F3}" presName="connSite2" presStyleCnt="0"/>
      <dgm:spPr/>
    </dgm:pt>
    <dgm:pt modelId="{B1902E56-8E56-477C-979F-EB7D43105060}" type="pres">
      <dgm:prSet presAssocID="{CC7824B1-B16D-4101-874F-1C9F33E12AC0}" presName="Name18" presStyleLbl="sibTrans2D1" presStyleIdx="1" presStyleCnt="2" custLinFactNeighborX="-330" custLinFactNeighborY="217"/>
      <dgm:spPr/>
      <dgm:t>
        <a:bodyPr/>
        <a:lstStyle/>
        <a:p>
          <a:endParaRPr lang="en-US"/>
        </a:p>
      </dgm:t>
    </dgm:pt>
    <dgm:pt modelId="{762EAE76-9310-46DA-BCA2-299D40CFF02C}" type="pres">
      <dgm:prSet presAssocID="{65715792-94F7-4561-8F36-D676D228F3C7}" presName="composite1" presStyleCnt="0"/>
      <dgm:spPr/>
    </dgm:pt>
    <dgm:pt modelId="{3FF4EBEA-BE4C-4932-BE5A-2565F4EBD373}" type="pres">
      <dgm:prSet presAssocID="{65715792-94F7-4561-8F36-D676D228F3C7}" presName="dummyNode1" presStyleLbl="node1" presStyleIdx="1" presStyleCnt="3"/>
      <dgm:spPr/>
    </dgm:pt>
    <dgm:pt modelId="{1F2151D7-A871-4417-8FDA-62A68E86AFCA}" type="pres">
      <dgm:prSet presAssocID="{65715792-94F7-4561-8F36-D676D228F3C7}" presName="childNode1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6743E2-CE15-411C-9A14-D6206ADE8ABB}" type="pres">
      <dgm:prSet presAssocID="{65715792-94F7-4561-8F36-D676D228F3C7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F15066-71FF-424B-91E1-CBAC2E02FD7D}" type="pres">
      <dgm:prSet presAssocID="{65715792-94F7-4561-8F36-D676D228F3C7}" presName="parentNode1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874532-8109-4F2E-A889-5CA2CE14255F}" type="pres">
      <dgm:prSet presAssocID="{65715792-94F7-4561-8F36-D676D228F3C7}" presName="connSite1" presStyleCnt="0"/>
      <dgm:spPr/>
    </dgm:pt>
  </dgm:ptLst>
  <dgm:cxnLst>
    <dgm:cxn modelId="{802DB896-B117-49EB-BCF5-02EF503C0B49}" type="presOf" srcId="{CF57C201-629F-4D36-B45D-E11E96C57876}" destId="{7A599730-CC5F-43F2-94DF-221FE5DC4FD6}" srcOrd="0" destOrd="0" presId="urn:microsoft.com/office/officeart/2005/8/layout/hProcess4"/>
    <dgm:cxn modelId="{305EE17B-64AE-421E-A041-A7A692941439}" type="presOf" srcId="{136D5B07-88A0-415E-9AA7-B96DC4B931F3}" destId="{F1AD01D7-8255-4F95-8CF2-3BE11A38635B}" srcOrd="0" destOrd="0" presId="urn:microsoft.com/office/officeart/2005/8/layout/hProcess4"/>
    <dgm:cxn modelId="{8C1D1D90-4D11-46E9-A37A-0B7A903056D7}" type="presOf" srcId="{65715792-94F7-4561-8F36-D676D228F3C7}" destId="{2CF15066-71FF-424B-91E1-CBAC2E02FD7D}" srcOrd="0" destOrd="0" presId="urn:microsoft.com/office/officeart/2005/8/layout/hProcess4"/>
    <dgm:cxn modelId="{721DAA89-66F9-433E-8792-5E472276618B}" srcId="{136D5B07-88A0-415E-9AA7-B96DC4B931F3}" destId="{AE8BB781-1A79-42DC-8153-4339DA0EF191}" srcOrd="0" destOrd="0" parTransId="{0F0F959E-D318-45E8-B555-26EB328F520F}" sibTransId="{1BA0089E-3B95-4067-8F0E-77DE814733EB}"/>
    <dgm:cxn modelId="{231F00F4-D549-482B-88E9-A4CFF981C7E5}" type="presOf" srcId="{CC7824B1-B16D-4101-874F-1C9F33E12AC0}" destId="{B1902E56-8E56-477C-979F-EB7D43105060}" srcOrd="0" destOrd="0" presId="urn:microsoft.com/office/officeart/2005/8/layout/hProcess4"/>
    <dgm:cxn modelId="{EB7B8220-5B56-47B8-ACA4-E59E655C14EF}" srcId="{2E168187-567C-4BB5-B8B2-8B8A2D0CC6C2}" destId="{CF57C201-629F-4D36-B45D-E11E96C57876}" srcOrd="0" destOrd="0" parTransId="{F663849F-38B2-4FDF-97A9-078F969CF47F}" sibTransId="{54869950-12F4-46DF-A286-BD7A53D4DC9D}"/>
    <dgm:cxn modelId="{82CA7D43-E133-4493-8B9D-7057963D6214}" type="presOf" srcId="{2E168187-567C-4BB5-B8B2-8B8A2D0CC6C2}" destId="{0EDA5C49-E0FE-41EB-A3D4-F79045A14D90}" srcOrd="0" destOrd="0" presId="urn:microsoft.com/office/officeart/2005/8/layout/hProcess4"/>
    <dgm:cxn modelId="{EBD92B59-68B5-4081-A2D3-D2B0C1BE9FFE}" type="presOf" srcId="{AE8BB781-1A79-42DC-8153-4339DA0EF191}" destId="{1441DBFA-66BA-4F0F-9F0D-24BCF042EE77}" srcOrd="1" destOrd="0" presId="urn:microsoft.com/office/officeart/2005/8/layout/hProcess4"/>
    <dgm:cxn modelId="{A132089E-04CC-4678-8C36-1F20A181D69C}" srcId="{CF57C201-629F-4D36-B45D-E11E96C57876}" destId="{79D963E7-3AEF-4936-A91C-EE3991883065}" srcOrd="0" destOrd="0" parTransId="{F74D358C-6C56-4F46-9BDF-1B4DBD92C4C4}" sibTransId="{125BD6AB-12B0-4DEF-9168-67E6BF643ACE}"/>
    <dgm:cxn modelId="{865945C1-19EE-47E5-A908-CA602EA8126B}" srcId="{65715792-94F7-4561-8F36-D676D228F3C7}" destId="{58E405CF-C7EA-4B5C-910F-F72B09AC7229}" srcOrd="0" destOrd="0" parTransId="{AD22F932-9712-4036-83D3-65AE13538186}" sibTransId="{28715910-7EA4-49DE-BD0A-7DFEBCA96C4F}"/>
    <dgm:cxn modelId="{79AD986D-B893-4DBD-9883-CF314B305BF6}" type="presOf" srcId="{79D963E7-3AEF-4936-A91C-EE3991883065}" destId="{C2673E27-31E8-418D-85A2-19443E3C5BEC}" srcOrd="1" destOrd="0" presId="urn:microsoft.com/office/officeart/2005/8/layout/hProcess4"/>
    <dgm:cxn modelId="{91787AA6-E964-45E4-B6F7-24BB4BDFED71}" type="presOf" srcId="{79D963E7-3AEF-4936-A91C-EE3991883065}" destId="{FD7008E7-286C-41BA-BA96-E842C62731D9}" srcOrd="0" destOrd="0" presId="urn:microsoft.com/office/officeart/2005/8/layout/hProcess4"/>
    <dgm:cxn modelId="{52E60D9B-798C-4D8F-899C-0A1AE588FD0F}" type="presOf" srcId="{58E405CF-C7EA-4B5C-910F-F72B09AC7229}" destId="{1F2151D7-A871-4417-8FDA-62A68E86AFCA}" srcOrd="0" destOrd="0" presId="urn:microsoft.com/office/officeart/2005/8/layout/hProcess4"/>
    <dgm:cxn modelId="{8372AD0F-8680-495F-9444-C094FBFB1CA9}" type="presOf" srcId="{AE8BB781-1A79-42DC-8153-4339DA0EF191}" destId="{911C776C-2F27-444A-A4A4-856B33BBB33E}" srcOrd="0" destOrd="0" presId="urn:microsoft.com/office/officeart/2005/8/layout/hProcess4"/>
    <dgm:cxn modelId="{950CF1BF-AB5E-43F7-B4D0-0B42BBA0047B}" srcId="{2E168187-567C-4BB5-B8B2-8B8A2D0CC6C2}" destId="{136D5B07-88A0-415E-9AA7-B96DC4B931F3}" srcOrd="1" destOrd="0" parTransId="{7B474111-5D01-48B9-953A-31C049C9B228}" sibTransId="{CC7824B1-B16D-4101-874F-1C9F33E12AC0}"/>
    <dgm:cxn modelId="{55C4A74B-0B84-4C0B-9DED-39FC3AD205B6}" srcId="{2E168187-567C-4BB5-B8B2-8B8A2D0CC6C2}" destId="{65715792-94F7-4561-8F36-D676D228F3C7}" srcOrd="2" destOrd="0" parTransId="{AE010CEA-776F-4C0D-AAC5-B47EBA9D1ED0}" sibTransId="{7EBA1F40-F7D1-4C64-B5E2-38AF923AF7D1}"/>
    <dgm:cxn modelId="{9E4D8EBA-440C-41A1-8EF4-A5C38C0341C2}" type="presOf" srcId="{58E405CF-C7EA-4B5C-910F-F72B09AC7229}" destId="{696743E2-CE15-411C-9A14-D6206ADE8ABB}" srcOrd="1" destOrd="0" presId="urn:microsoft.com/office/officeart/2005/8/layout/hProcess4"/>
    <dgm:cxn modelId="{A067C880-B11B-4631-AA5D-F6E07025D47F}" type="presOf" srcId="{54869950-12F4-46DF-A286-BD7A53D4DC9D}" destId="{EB10DD50-7D04-482A-8214-425F921B9792}" srcOrd="0" destOrd="0" presId="urn:microsoft.com/office/officeart/2005/8/layout/hProcess4"/>
    <dgm:cxn modelId="{0395AE14-4029-48F2-9DD8-D5448C023690}" type="presParOf" srcId="{0EDA5C49-E0FE-41EB-A3D4-F79045A14D90}" destId="{49B9EC68-1F6F-481A-8D54-18C22DCA7793}" srcOrd="0" destOrd="0" presId="urn:microsoft.com/office/officeart/2005/8/layout/hProcess4"/>
    <dgm:cxn modelId="{E7C95529-9A10-405C-99A8-6EACE386638F}" type="presParOf" srcId="{0EDA5C49-E0FE-41EB-A3D4-F79045A14D90}" destId="{2DC49006-EF53-4737-B71E-3A1D812658DB}" srcOrd="1" destOrd="0" presId="urn:microsoft.com/office/officeart/2005/8/layout/hProcess4"/>
    <dgm:cxn modelId="{0CF2501B-B056-4C4A-93E6-11FDCBE2BBD5}" type="presParOf" srcId="{0EDA5C49-E0FE-41EB-A3D4-F79045A14D90}" destId="{157F7835-D542-4665-9188-8D853719D95C}" srcOrd="2" destOrd="0" presId="urn:microsoft.com/office/officeart/2005/8/layout/hProcess4"/>
    <dgm:cxn modelId="{5FA8BE38-ECAD-4D0E-A80E-5D391A08B4D8}" type="presParOf" srcId="{157F7835-D542-4665-9188-8D853719D95C}" destId="{0DEDBCA2-79EA-4778-9D1C-94904DE691E0}" srcOrd="0" destOrd="0" presId="urn:microsoft.com/office/officeart/2005/8/layout/hProcess4"/>
    <dgm:cxn modelId="{6E26C3B9-8012-4651-B3A3-B3F23DC5D9BE}" type="presParOf" srcId="{0DEDBCA2-79EA-4778-9D1C-94904DE691E0}" destId="{BF6D0DD1-A7E5-4017-94F7-7F0295A9BBB8}" srcOrd="0" destOrd="0" presId="urn:microsoft.com/office/officeart/2005/8/layout/hProcess4"/>
    <dgm:cxn modelId="{C36142C1-6024-4928-91A0-638E19B90FCF}" type="presParOf" srcId="{0DEDBCA2-79EA-4778-9D1C-94904DE691E0}" destId="{FD7008E7-286C-41BA-BA96-E842C62731D9}" srcOrd="1" destOrd="0" presId="urn:microsoft.com/office/officeart/2005/8/layout/hProcess4"/>
    <dgm:cxn modelId="{00E60539-6835-4A0C-8224-FBF76A99FBAC}" type="presParOf" srcId="{0DEDBCA2-79EA-4778-9D1C-94904DE691E0}" destId="{C2673E27-31E8-418D-85A2-19443E3C5BEC}" srcOrd="2" destOrd="0" presId="urn:microsoft.com/office/officeart/2005/8/layout/hProcess4"/>
    <dgm:cxn modelId="{5FAA7DBA-FB09-4243-9F56-35CC1640DE05}" type="presParOf" srcId="{0DEDBCA2-79EA-4778-9D1C-94904DE691E0}" destId="{7A599730-CC5F-43F2-94DF-221FE5DC4FD6}" srcOrd="3" destOrd="0" presId="urn:microsoft.com/office/officeart/2005/8/layout/hProcess4"/>
    <dgm:cxn modelId="{56EB2985-680D-449F-A656-8D64361A8E85}" type="presParOf" srcId="{0DEDBCA2-79EA-4778-9D1C-94904DE691E0}" destId="{64E54750-335F-4DAE-8935-B1499E30E510}" srcOrd="4" destOrd="0" presId="urn:microsoft.com/office/officeart/2005/8/layout/hProcess4"/>
    <dgm:cxn modelId="{12FB49C6-C56C-4E86-9FA5-590C997828DC}" type="presParOf" srcId="{157F7835-D542-4665-9188-8D853719D95C}" destId="{EB10DD50-7D04-482A-8214-425F921B9792}" srcOrd="1" destOrd="0" presId="urn:microsoft.com/office/officeart/2005/8/layout/hProcess4"/>
    <dgm:cxn modelId="{D7AF40DA-6CA7-418B-860F-38D51DB57D51}" type="presParOf" srcId="{157F7835-D542-4665-9188-8D853719D95C}" destId="{183CE756-9A00-4115-A7B1-87E8DF3AE391}" srcOrd="2" destOrd="0" presId="urn:microsoft.com/office/officeart/2005/8/layout/hProcess4"/>
    <dgm:cxn modelId="{B455132F-5A72-4D50-A65D-B5BFD0873770}" type="presParOf" srcId="{183CE756-9A00-4115-A7B1-87E8DF3AE391}" destId="{C78E7F16-993E-45F5-AF1A-6962F95F885B}" srcOrd="0" destOrd="0" presId="urn:microsoft.com/office/officeart/2005/8/layout/hProcess4"/>
    <dgm:cxn modelId="{C208C23A-F9DC-4A1F-B4CE-28F0146B6E85}" type="presParOf" srcId="{183CE756-9A00-4115-A7B1-87E8DF3AE391}" destId="{911C776C-2F27-444A-A4A4-856B33BBB33E}" srcOrd="1" destOrd="0" presId="urn:microsoft.com/office/officeart/2005/8/layout/hProcess4"/>
    <dgm:cxn modelId="{9071B019-BF3C-42C6-BD97-4BD0D4EF3D1A}" type="presParOf" srcId="{183CE756-9A00-4115-A7B1-87E8DF3AE391}" destId="{1441DBFA-66BA-4F0F-9F0D-24BCF042EE77}" srcOrd="2" destOrd="0" presId="urn:microsoft.com/office/officeart/2005/8/layout/hProcess4"/>
    <dgm:cxn modelId="{1BAD25A5-FFFD-451F-B38C-BCBA1DE6FBA9}" type="presParOf" srcId="{183CE756-9A00-4115-A7B1-87E8DF3AE391}" destId="{F1AD01D7-8255-4F95-8CF2-3BE11A38635B}" srcOrd="3" destOrd="0" presId="urn:microsoft.com/office/officeart/2005/8/layout/hProcess4"/>
    <dgm:cxn modelId="{E02E40A9-7629-4BF5-BDA4-307C966DE012}" type="presParOf" srcId="{183CE756-9A00-4115-A7B1-87E8DF3AE391}" destId="{A24706F5-12EF-493D-9698-2328AFFA2284}" srcOrd="4" destOrd="0" presId="urn:microsoft.com/office/officeart/2005/8/layout/hProcess4"/>
    <dgm:cxn modelId="{7B9BE4EF-CFB7-4733-8019-CBDFBC55DA18}" type="presParOf" srcId="{157F7835-D542-4665-9188-8D853719D95C}" destId="{B1902E56-8E56-477C-979F-EB7D43105060}" srcOrd="3" destOrd="0" presId="urn:microsoft.com/office/officeart/2005/8/layout/hProcess4"/>
    <dgm:cxn modelId="{5C93C788-77F3-49BC-8A07-BB057BA3C768}" type="presParOf" srcId="{157F7835-D542-4665-9188-8D853719D95C}" destId="{762EAE76-9310-46DA-BCA2-299D40CFF02C}" srcOrd="4" destOrd="0" presId="urn:microsoft.com/office/officeart/2005/8/layout/hProcess4"/>
    <dgm:cxn modelId="{87560E1B-DE90-4487-B8F3-E9AFD3B90F80}" type="presParOf" srcId="{762EAE76-9310-46DA-BCA2-299D40CFF02C}" destId="{3FF4EBEA-BE4C-4932-BE5A-2565F4EBD373}" srcOrd="0" destOrd="0" presId="urn:microsoft.com/office/officeart/2005/8/layout/hProcess4"/>
    <dgm:cxn modelId="{4C8ED914-B0AA-468E-A944-DF6A6D344109}" type="presParOf" srcId="{762EAE76-9310-46DA-BCA2-299D40CFF02C}" destId="{1F2151D7-A871-4417-8FDA-62A68E86AFCA}" srcOrd="1" destOrd="0" presId="urn:microsoft.com/office/officeart/2005/8/layout/hProcess4"/>
    <dgm:cxn modelId="{44718185-C592-493B-B84E-DDD775A3FE69}" type="presParOf" srcId="{762EAE76-9310-46DA-BCA2-299D40CFF02C}" destId="{696743E2-CE15-411C-9A14-D6206ADE8ABB}" srcOrd="2" destOrd="0" presId="urn:microsoft.com/office/officeart/2005/8/layout/hProcess4"/>
    <dgm:cxn modelId="{07BBEB64-F51F-4FB3-AE66-91141C3D1FD1}" type="presParOf" srcId="{762EAE76-9310-46DA-BCA2-299D40CFF02C}" destId="{2CF15066-71FF-424B-91E1-CBAC2E02FD7D}" srcOrd="3" destOrd="0" presId="urn:microsoft.com/office/officeart/2005/8/layout/hProcess4"/>
    <dgm:cxn modelId="{8340FECB-73DF-4DBC-AB0B-3D3943BD820F}" type="presParOf" srcId="{762EAE76-9310-46DA-BCA2-299D40CFF02C}" destId="{AB874532-8109-4F2E-A889-5CA2CE14255F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65B0747-921A-4E29-AC0A-E26589BFC333}" type="doc">
      <dgm:prSet loTypeId="urn:microsoft.com/office/officeart/2005/8/layout/pyramid2" loCatId="pyramid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95AD3CF-0C5D-48B1-8D6E-C88651AD6B7E}">
      <dgm:prSet/>
      <dgm:spPr/>
      <dgm:t>
        <a:bodyPr/>
        <a:lstStyle/>
        <a:p>
          <a:pPr rtl="0"/>
          <a:r>
            <a:rPr lang="en-US" b="1" dirty="0" smtClean="0"/>
            <a:t>The CS/D response takes one of 3 forms</a:t>
          </a:r>
          <a:endParaRPr lang="en-US" dirty="0"/>
        </a:p>
      </dgm:t>
    </dgm:pt>
    <dgm:pt modelId="{DBD6ADD6-A431-4BCE-B2CE-581B3198ED3D}" type="parTrans" cxnId="{82304DD0-1135-434E-B494-723E73FACE24}">
      <dgm:prSet/>
      <dgm:spPr/>
      <dgm:t>
        <a:bodyPr/>
        <a:lstStyle/>
        <a:p>
          <a:endParaRPr lang="en-US"/>
        </a:p>
      </dgm:t>
    </dgm:pt>
    <dgm:pt modelId="{6B1BFEE5-DC9E-46EC-8DC2-3DF1F5770602}" type="sibTrans" cxnId="{82304DD0-1135-434E-B494-723E73FACE24}">
      <dgm:prSet/>
      <dgm:spPr/>
      <dgm:t>
        <a:bodyPr/>
        <a:lstStyle/>
        <a:p>
          <a:endParaRPr lang="en-US"/>
        </a:p>
      </dgm:t>
    </dgm:pt>
    <dgm:pt modelId="{35883BD9-1761-4877-9398-3754F1CDD272}">
      <dgm:prSet/>
      <dgm:spPr/>
      <dgm:t>
        <a:bodyPr/>
        <a:lstStyle/>
        <a:p>
          <a:pPr rtl="0"/>
          <a:r>
            <a:rPr lang="en-US" b="1" dirty="0" smtClean="0"/>
            <a:t>Positive Disconfirmation – </a:t>
          </a:r>
          <a:r>
            <a:rPr lang="en-US" b="0" dirty="0" smtClean="0"/>
            <a:t>Performance is better than expected</a:t>
          </a:r>
          <a:endParaRPr lang="en-US" b="0" dirty="0"/>
        </a:p>
      </dgm:t>
    </dgm:pt>
    <dgm:pt modelId="{4B86CF4A-80B2-444F-ABC2-7BA198AB102F}" type="parTrans" cxnId="{E23B81EF-4387-482A-BCB4-09BF4962E3D2}">
      <dgm:prSet/>
      <dgm:spPr/>
      <dgm:t>
        <a:bodyPr/>
        <a:lstStyle/>
        <a:p>
          <a:endParaRPr lang="en-US"/>
        </a:p>
      </dgm:t>
    </dgm:pt>
    <dgm:pt modelId="{A191F2EB-E2D9-4042-A82A-39151D99A6CD}" type="sibTrans" cxnId="{E23B81EF-4387-482A-BCB4-09BF4962E3D2}">
      <dgm:prSet/>
      <dgm:spPr/>
      <dgm:t>
        <a:bodyPr/>
        <a:lstStyle/>
        <a:p>
          <a:endParaRPr lang="en-US"/>
        </a:p>
      </dgm:t>
    </dgm:pt>
    <dgm:pt modelId="{A295DB28-68DA-4930-AB76-00271ECCCDF1}">
      <dgm:prSet/>
      <dgm:spPr/>
      <dgm:t>
        <a:bodyPr/>
        <a:lstStyle/>
        <a:p>
          <a:pPr rtl="0"/>
          <a:r>
            <a:rPr lang="en-US" b="1" dirty="0" smtClean="0"/>
            <a:t>Simple Confirmation – </a:t>
          </a:r>
          <a:r>
            <a:rPr lang="en-US" b="0" dirty="0" smtClean="0"/>
            <a:t>As per expectations</a:t>
          </a:r>
          <a:endParaRPr lang="en-US" b="0" dirty="0"/>
        </a:p>
      </dgm:t>
    </dgm:pt>
    <dgm:pt modelId="{C86A488B-5C2F-4E14-A019-BE221404E89D}" type="parTrans" cxnId="{FC342B45-B73C-4E54-98EF-AA2B91B1070E}">
      <dgm:prSet/>
      <dgm:spPr/>
      <dgm:t>
        <a:bodyPr/>
        <a:lstStyle/>
        <a:p>
          <a:endParaRPr lang="en-US"/>
        </a:p>
      </dgm:t>
    </dgm:pt>
    <dgm:pt modelId="{C3649695-FDEE-4BFE-9496-F5E0AD4A94C4}" type="sibTrans" cxnId="{FC342B45-B73C-4E54-98EF-AA2B91B1070E}">
      <dgm:prSet/>
      <dgm:spPr/>
      <dgm:t>
        <a:bodyPr/>
        <a:lstStyle/>
        <a:p>
          <a:endParaRPr lang="en-US"/>
        </a:p>
      </dgm:t>
    </dgm:pt>
    <dgm:pt modelId="{2B960A06-CA18-4BD7-8639-62FC9277253B}">
      <dgm:prSet/>
      <dgm:spPr/>
      <dgm:t>
        <a:bodyPr/>
        <a:lstStyle/>
        <a:p>
          <a:pPr rtl="0"/>
          <a:r>
            <a:rPr lang="en-US" b="1" dirty="0" smtClean="0"/>
            <a:t>Negative Disconfirmation – </a:t>
          </a:r>
          <a:r>
            <a:rPr lang="en-US" b="0" dirty="0" smtClean="0"/>
            <a:t>Worse than expectations</a:t>
          </a:r>
          <a:endParaRPr lang="en-US" b="0" dirty="0"/>
        </a:p>
      </dgm:t>
    </dgm:pt>
    <dgm:pt modelId="{14901838-9ABD-4DD6-947C-572723197CA1}" type="parTrans" cxnId="{1E29DD27-9EF5-49B6-A27A-CAF9EBCF18C1}">
      <dgm:prSet/>
      <dgm:spPr/>
      <dgm:t>
        <a:bodyPr/>
        <a:lstStyle/>
        <a:p>
          <a:endParaRPr lang="en-US"/>
        </a:p>
      </dgm:t>
    </dgm:pt>
    <dgm:pt modelId="{1107D36A-3E3D-4E16-907E-2271F3C88598}" type="sibTrans" cxnId="{1E29DD27-9EF5-49B6-A27A-CAF9EBCF18C1}">
      <dgm:prSet/>
      <dgm:spPr/>
      <dgm:t>
        <a:bodyPr/>
        <a:lstStyle/>
        <a:p>
          <a:endParaRPr lang="en-US"/>
        </a:p>
      </dgm:t>
    </dgm:pt>
    <dgm:pt modelId="{1A46DF55-3F2A-48E6-970F-9E78CF269E57}">
      <dgm:prSet/>
      <dgm:spPr/>
      <dgm:t>
        <a:bodyPr/>
        <a:lstStyle/>
        <a:p>
          <a:pPr rtl="0"/>
          <a:endParaRPr lang="en-US" b="0" dirty="0"/>
        </a:p>
      </dgm:t>
    </dgm:pt>
    <dgm:pt modelId="{85BEF940-E655-4C6B-9056-4781A23BA7FE}" type="parTrans" cxnId="{06BEA429-2C4F-485F-A57A-1EF67B721A71}">
      <dgm:prSet/>
      <dgm:spPr/>
      <dgm:t>
        <a:bodyPr/>
        <a:lstStyle/>
        <a:p>
          <a:endParaRPr lang="en-US"/>
        </a:p>
      </dgm:t>
    </dgm:pt>
    <dgm:pt modelId="{1BDA64C6-15C5-4A0D-9862-33934F891301}" type="sibTrans" cxnId="{06BEA429-2C4F-485F-A57A-1EF67B721A71}">
      <dgm:prSet/>
      <dgm:spPr/>
      <dgm:t>
        <a:bodyPr/>
        <a:lstStyle/>
        <a:p>
          <a:endParaRPr lang="en-US"/>
        </a:p>
      </dgm:t>
    </dgm:pt>
    <dgm:pt modelId="{E62B4082-D726-44B2-B0B8-C33A74069CC1}">
      <dgm:prSet/>
      <dgm:spPr/>
      <dgm:t>
        <a:bodyPr/>
        <a:lstStyle/>
        <a:p>
          <a:pPr rtl="0"/>
          <a:endParaRPr lang="en-US" b="0" dirty="0"/>
        </a:p>
      </dgm:t>
    </dgm:pt>
    <dgm:pt modelId="{90255B2C-D7AD-4C4C-9A3D-46BA59529896}" type="parTrans" cxnId="{3A5C903C-1607-44B3-98F4-C06AE6D57630}">
      <dgm:prSet/>
      <dgm:spPr/>
      <dgm:t>
        <a:bodyPr/>
        <a:lstStyle/>
        <a:p>
          <a:endParaRPr lang="en-US"/>
        </a:p>
      </dgm:t>
    </dgm:pt>
    <dgm:pt modelId="{310C6879-147C-4801-8E57-0AA5EB97646D}" type="sibTrans" cxnId="{3A5C903C-1607-44B3-98F4-C06AE6D57630}">
      <dgm:prSet/>
      <dgm:spPr/>
      <dgm:t>
        <a:bodyPr/>
        <a:lstStyle/>
        <a:p>
          <a:endParaRPr lang="en-US"/>
        </a:p>
      </dgm:t>
    </dgm:pt>
    <dgm:pt modelId="{FB5AB626-2799-47EC-B30B-98ECEF147DB1}" type="pres">
      <dgm:prSet presAssocID="{765B0747-921A-4E29-AC0A-E26589BFC333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7697F715-3682-4380-9AB7-4029587B9475}" type="pres">
      <dgm:prSet presAssocID="{765B0747-921A-4E29-AC0A-E26589BFC333}" presName="pyramid" presStyleLbl="node1" presStyleIdx="0" presStyleCnt="1"/>
      <dgm:spPr/>
    </dgm:pt>
    <dgm:pt modelId="{B1734FA5-8668-4D60-9FC4-0A9FFCC4D6DE}" type="pres">
      <dgm:prSet presAssocID="{765B0747-921A-4E29-AC0A-E26589BFC333}" presName="theList" presStyleCnt="0"/>
      <dgm:spPr/>
    </dgm:pt>
    <dgm:pt modelId="{D7F61BFC-6C5A-48A9-8FD6-D731BE65E4EB}" type="pres">
      <dgm:prSet presAssocID="{A95AD3CF-0C5D-48B1-8D6E-C88651AD6B7E}" presName="aNode" presStyleLbl="fgAcc1" presStyleIdx="0" presStyleCnt="1" custScaleX="102564" custScaleY="1105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7F72FA-06FF-4DF2-B1DE-7709C1B7AAEC}" type="pres">
      <dgm:prSet presAssocID="{A95AD3CF-0C5D-48B1-8D6E-C88651AD6B7E}" presName="aSpace" presStyleCnt="0"/>
      <dgm:spPr/>
    </dgm:pt>
  </dgm:ptLst>
  <dgm:cxnLst>
    <dgm:cxn modelId="{E23B81EF-4387-482A-BCB4-09BF4962E3D2}" srcId="{A95AD3CF-0C5D-48B1-8D6E-C88651AD6B7E}" destId="{35883BD9-1761-4877-9398-3754F1CDD272}" srcOrd="0" destOrd="0" parTransId="{4B86CF4A-80B2-444F-ABC2-7BA198AB102F}" sibTransId="{A191F2EB-E2D9-4042-A82A-39151D99A6CD}"/>
    <dgm:cxn modelId="{A28D8CCB-F574-48A2-A88A-C22BD1118C1F}" type="presOf" srcId="{E62B4082-D726-44B2-B0B8-C33A74069CC1}" destId="{D7F61BFC-6C5A-48A9-8FD6-D731BE65E4EB}" srcOrd="0" destOrd="2" presId="urn:microsoft.com/office/officeart/2005/8/layout/pyramid2"/>
    <dgm:cxn modelId="{CCAFEE83-3B23-47E6-B557-F1366F01F9FA}" type="presOf" srcId="{2B960A06-CA18-4BD7-8639-62FC9277253B}" destId="{D7F61BFC-6C5A-48A9-8FD6-D731BE65E4EB}" srcOrd="0" destOrd="5" presId="urn:microsoft.com/office/officeart/2005/8/layout/pyramid2"/>
    <dgm:cxn modelId="{3A5C903C-1607-44B3-98F4-C06AE6D57630}" srcId="{A95AD3CF-0C5D-48B1-8D6E-C88651AD6B7E}" destId="{E62B4082-D726-44B2-B0B8-C33A74069CC1}" srcOrd="1" destOrd="0" parTransId="{90255B2C-D7AD-4C4C-9A3D-46BA59529896}" sibTransId="{310C6879-147C-4801-8E57-0AA5EB97646D}"/>
    <dgm:cxn modelId="{147ABE76-48D5-423E-8CD9-252C3CC51302}" type="presOf" srcId="{A295DB28-68DA-4930-AB76-00271ECCCDF1}" destId="{D7F61BFC-6C5A-48A9-8FD6-D731BE65E4EB}" srcOrd="0" destOrd="3" presId="urn:microsoft.com/office/officeart/2005/8/layout/pyramid2"/>
    <dgm:cxn modelId="{82304DD0-1135-434E-B494-723E73FACE24}" srcId="{765B0747-921A-4E29-AC0A-E26589BFC333}" destId="{A95AD3CF-0C5D-48B1-8D6E-C88651AD6B7E}" srcOrd="0" destOrd="0" parTransId="{DBD6ADD6-A431-4BCE-B2CE-581B3198ED3D}" sibTransId="{6B1BFEE5-DC9E-46EC-8DC2-3DF1F5770602}"/>
    <dgm:cxn modelId="{FC342B45-B73C-4E54-98EF-AA2B91B1070E}" srcId="{A95AD3CF-0C5D-48B1-8D6E-C88651AD6B7E}" destId="{A295DB28-68DA-4930-AB76-00271ECCCDF1}" srcOrd="2" destOrd="0" parTransId="{C86A488B-5C2F-4E14-A019-BE221404E89D}" sibTransId="{C3649695-FDEE-4BFE-9496-F5E0AD4A94C4}"/>
    <dgm:cxn modelId="{FDCDFFEA-98CE-47F2-9CFF-2B05998F3E5E}" type="presOf" srcId="{A95AD3CF-0C5D-48B1-8D6E-C88651AD6B7E}" destId="{D7F61BFC-6C5A-48A9-8FD6-D731BE65E4EB}" srcOrd="0" destOrd="0" presId="urn:microsoft.com/office/officeart/2005/8/layout/pyramid2"/>
    <dgm:cxn modelId="{6DA46F7C-969D-4733-B619-B3DFE1E8BD07}" type="presOf" srcId="{35883BD9-1761-4877-9398-3754F1CDD272}" destId="{D7F61BFC-6C5A-48A9-8FD6-D731BE65E4EB}" srcOrd="0" destOrd="1" presId="urn:microsoft.com/office/officeart/2005/8/layout/pyramid2"/>
    <dgm:cxn modelId="{C0009510-A01A-4FB3-91A8-8EEC74FB721E}" type="presOf" srcId="{1A46DF55-3F2A-48E6-970F-9E78CF269E57}" destId="{D7F61BFC-6C5A-48A9-8FD6-D731BE65E4EB}" srcOrd="0" destOrd="4" presId="urn:microsoft.com/office/officeart/2005/8/layout/pyramid2"/>
    <dgm:cxn modelId="{B746D07F-FBBF-4ACC-8171-AA564D657640}" type="presOf" srcId="{765B0747-921A-4E29-AC0A-E26589BFC333}" destId="{FB5AB626-2799-47EC-B30B-98ECEF147DB1}" srcOrd="0" destOrd="0" presId="urn:microsoft.com/office/officeart/2005/8/layout/pyramid2"/>
    <dgm:cxn modelId="{1E29DD27-9EF5-49B6-A27A-CAF9EBCF18C1}" srcId="{A95AD3CF-0C5D-48B1-8D6E-C88651AD6B7E}" destId="{2B960A06-CA18-4BD7-8639-62FC9277253B}" srcOrd="4" destOrd="0" parTransId="{14901838-9ABD-4DD6-947C-572723197CA1}" sibTransId="{1107D36A-3E3D-4E16-907E-2271F3C88598}"/>
    <dgm:cxn modelId="{06BEA429-2C4F-485F-A57A-1EF67B721A71}" srcId="{A95AD3CF-0C5D-48B1-8D6E-C88651AD6B7E}" destId="{1A46DF55-3F2A-48E6-970F-9E78CF269E57}" srcOrd="3" destOrd="0" parTransId="{85BEF940-E655-4C6B-9056-4781A23BA7FE}" sibTransId="{1BDA64C6-15C5-4A0D-9862-33934F891301}"/>
    <dgm:cxn modelId="{6FE181F1-E4BF-4980-ACB2-1CB283AABBA8}" type="presParOf" srcId="{FB5AB626-2799-47EC-B30B-98ECEF147DB1}" destId="{7697F715-3682-4380-9AB7-4029587B9475}" srcOrd="0" destOrd="0" presId="urn:microsoft.com/office/officeart/2005/8/layout/pyramid2"/>
    <dgm:cxn modelId="{3A123A35-1366-4195-8FA1-A80C4FD42C78}" type="presParOf" srcId="{FB5AB626-2799-47EC-B30B-98ECEF147DB1}" destId="{B1734FA5-8668-4D60-9FC4-0A9FFCC4D6DE}" srcOrd="1" destOrd="0" presId="urn:microsoft.com/office/officeart/2005/8/layout/pyramid2"/>
    <dgm:cxn modelId="{94092538-A602-4768-A69C-DB7742203747}" type="presParOf" srcId="{B1734FA5-8668-4D60-9FC4-0A9FFCC4D6DE}" destId="{D7F61BFC-6C5A-48A9-8FD6-D731BE65E4EB}" srcOrd="0" destOrd="0" presId="urn:microsoft.com/office/officeart/2005/8/layout/pyramid2"/>
    <dgm:cxn modelId="{C5A22F85-E6FA-46BB-9B53-AB8C22C91E13}" type="presParOf" srcId="{B1734FA5-8668-4D60-9FC4-0A9FFCC4D6DE}" destId="{6F7F72FA-06FF-4DF2-B1DE-7709C1B7AAEC}" srcOrd="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C32AFD7-BFA4-406D-B86B-7EBD4229A8D8}" type="doc">
      <dgm:prSet loTypeId="urn:microsoft.com/office/officeart/2005/8/layout/hProcess11" loCatId="process" qsTypeId="urn:microsoft.com/office/officeart/2005/8/quickstyle/3d1" qsCatId="3D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ABE8F6E-2505-498E-B40E-37CC678C2C9B}">
      <dgm:prSet/>
      <dgm:spPr/>
      <dgm:t>
        <a:bodyPr/>
        <a:lstStyle/>
        <a:p>
          <a:pPr rtl="0"/>
          <a:r>
            <a:rPr lang="en-US" b="1" dirty="0" smtClean="0"/>
            <a:t>Outright Disposal</a:t>
          </a:r>
          <a:endParaRPr lang="en-US" dirty="0"/>
        </a:p>
      </dgm:t>
    </dgm:pt>
    <dgm:pt modelId="{C663094D-F20E-4233-A8D3-7B255A9063F6}" type="parTrans" cxnId="{A664A45C-6C69-4262-A2F7-8F65D7088882}">
      <dgm:prSet/>
      <dgm:spPr/>
      <dgm:t>
        <a:bodyPr/>
        <a:lstStyle/>
        <a:p>
          <a:endParaRPr lang="en-US"/>
        </a:p>
      </dgm:t>
    </dgm:pt>
    <dgm:pt modelId="{4A6A5C20-5AA6-43AE-B7E2-DE83F545EDC9}" type="sibTrans" cxnId="{A664A45C-6C69-4262-A2F7-8F65D7088882}">
      <dgm:prSet/>
      <dgm:spPr/>
      <dgm:t>
        <a:bodyPr/>
        <a:lstStyle/>
        <a:p>
          <a:endParaRPr lang="en-US"/>
        </a:p>
      </dgm:t>
    </dgm:pt>
    <dgm:pt modelId="{FB8A026C-68CB-47F4-84C8-9D16A994A992}">
      <dgm:prSet/>
      <dgm:spPr/>
      <dgm:t>
        <a:bodyPr/>
        <a:lstStyle/>
        <a:p>
          <a:pPr rtl="0"/>
          <a:r>
            <a:rPr lang="en-US" b="1" dirty="0" smtClean="0"/>
            <a:t>Recycling</a:t>
          </a:r>
          <a:endParaRPr lang="en-US" dirty="0"/>
        </a:p>
      </dgm:t>
    </dgm:pt>
    <dgm:pt modelId="{38A4B0E4-509E-4486-85EB-8D1013A88C2D}" type="parTrans" cxnId="{954627D6-8E65-4AFC-9F48-274B287319D1}">
      <dgm:prSet/>
      <dgm:spPr/>
      <dgm:t>
        <a:bodyPr/>
        <a:lstStyle/>
        <a:p>
          <a:endParaRPr lang="en-US"/>
        </a:p>
      </dgm:t>
    </dgm:pt>
    <dgm:pt modelId="{366816D5-3CDF-4A37-B9F0-947BBFCEB07B}" type="sibTrans" cxnId="{954627D6-8E65-4AFC-9F48-274B287319D1}">
      <dgm:prSet/>
      <dgm:spPr/>
      <dgm:t>
        <a:bodyPr/>
        <a:lstStyle/>
        <a:p>
          <a:endParaRPr lang="en-US"/>
        </a:p>
      </dgm:t>
    </dgm:pt>
    <dgm:pt modelId="{D9253D22-9333-4A4E-A625-DD674374D609}">
      <dgm:prSet/>
      <dgm:spPr/>
      <dgm:t>
        <a:bodyPr/>
        <a:lstStyle/>
        <a:p>
          <a:pPr rtl="0"/>
          <a:r>
            <a:rPr lang="en-US" b="1" dirty="0" smtClean="0"/>
            <a:t>Remarketing</a:t>
          </a:r>
          <a:endParaRPr lang="en-US" dirty="0"/>
        </a:p>
      </dgm:t>
    </dgm:pt>
    <dgm:pt modelId="{43F7A2A7-ED7C-4278-A1C2-6C16716D1BAF}" type="parTrans" cxnId="{2DCC9799-1B87-4ACF-9445-628ACC727608}">
      <dgm:prSet/>
      <dgm:spPr/>
      <dgm:t>
        <a:bodyPr/>
        <a:lstStyle/>
        <a:p>
          <a:endParaRPr lang="en-US"/>
        </a:p>
      </dgm:t>
    </dgm:pt>
    <dgm:pt modelId="{7C659F39-928C-420E-8546-5553301B3A14}" type="sibTrans" cxnId="{2DCC9799-1B87-4ACF-9445-628ACC727608}">
      <dgm:prSet/>
      <dgm:spPr/>
      <dgm:t>
        <a:bodyPr/>
        <a:lstStyle/>
        <a:p>
          <a:endParaRPr lang="en-US"/>
        </a:p>
      </dgm:t>
    </dgm:pt>
    <dgm:pt modelId="{DBCE4034-27F7-45A2-AEB6-817A1B42A5AF}" type="pres">
      <dgm:prSet presAssocID="{4C32AFD7-BFA4-406D-B86B-7EBD4229A8D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E9E327E-B29D-43AF-AA4C-90CCD4E9D295}" type="pres">
      <dgm:prSet presAssocID="{4C32AFD7-BFA4-406D-B86B-7EBD4229A8D8}" presName="arrow" presStyleLbl="bgShp" presStyleIdx="0" presStyleCnt="1"/>
      <dgm:spPr/>
    </dgm:pt>
    <dgm:pt modelId="{B39F25D7-721A-4C44-8AB6-6EDE1F199A6B}" type="pres">
      <dgm:prSet presAssocID="{4C32AFD7-BFA4-406D-B86B-7EBD4229A8D8}" presName="points" presStyleCnt="0"/>
      <dgm:spPr/>
    </dgm:pt>
    <dgm:pt modelId="{07A5855D-37AF-4BBB-956F-D74100E4B4E4}" type="pres">
      <dgm:prSet presAssocID="{4ABE8F6E-2505-498E-B40E-37CC678C2C9B}" presName="compositeA" presStyleCnt="0"/>
      <dgm:spPr/>
    </dgm:pt>
    <dgm:pt modelId="{F043916E-3A6E-470F-9B8E-13525AE8C19E}" type="pres">
      <dgm:prSet presAssocID="{4ABE8F6E-2505-498E-B40E-37CC678C2C9B}" presName="text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49E48B-8BF3-4BCB-8FCD-BDFD2334C0EC}" type="pres">
      <dgm:prSet presAssocID="{4ABE8F6E-2505-498E-B40E-37CC678C2C9B}" presName="circleA" presStyleLbl="node1" presStyleIdx="0" presStyleCnt="3"/>
      <dgm:spPr/>
    </dgm:pt>
    <dgm:pt modelId="{3FD6407D-99DF-4339-9C94-F5D06BCC105B}" type="pres">
      <dgm:prSet presAssocID="{4ABE8F6E-2505-498E-B40E-37CC678C2C9B}" presName="spaceA" presStyleCnt="0"/>
      <dgm:spPr/>
    </dgm:pt>
    <dgm:pt modelId="{C59FB10C-6332-4E54-A803-49CA464081BF}" type="pres">
      <dgm:prSet presAssocID="{4A6A5C20-5AA6-43AE-B7E2-DE83F545EDC9}" presName="space" presStyleCnt="0"/>
      <dgm:spPr/>
    </dgm:pt>
    <dgm:pt modelId="{AA51FF8E-F1BA-42C7-ACFC-B26FF624392D}" type="pres">
      <dgm:prSet presAssocID="{FB8A026C-68CB-47F4-84C8-9D16A994A992}" presName="compositeB" presStyleCnt="0"/>
      <dgm:spPr/>
    </dgm:pt>
    <dgm:pt modelId="{7061043A-9DEB-4A3C-8FE0-B72714792AAC}" type="pres">
      <dgm:prSet presAssocID="{FB8A026C-68CB-47F4-84C8-9D16A994A992}" presName="text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AD0D4B-F8BA-4139-9507-FC0C2E3CA0B9}" type="pres">
      <dgm:prSet presAssocID="{FB8A026C-68CB-47F4-84C8-9D16A994A992}" presName="circleB" presStyleLbl="node1" presStyleIdx="1" presStyleCnt="3"/>
      <dgm:spPr/>
    </dgm:pt>
    <dgm:pt modelId="{CC2DB85E-1009-437D-95F2-73E761D6AE0E}" type="pres">
      <dgm:prSet presAssocID="{FB8A026C-68CB-47F4-84C8-9D16A994A992}" presName="spaceB" presStyleCnt="0"/>
      <dgm:spPr/>
    </dgm:pt>
    <dgm:pt modelId="{7C2AFFA3-B0F5-4AB8-9F87-EC30BD06FCFC}" type="pres">
      <dgm:prSet presAssocID="{366816D5-3CDF-4A37-B9F0-947BBFCEB07B}" presName="space" presStyleCnt="0"/>
      <dgm:spPr/>
    </dgm:pt>
    <dgm:pt modelId="{AE755BBA-230B-4E08-9320-99D4DB7FDEEE}" type="pres">
      <dgm:prSet presAssocID="{D9253D22-9333-4A4E-A625-DD674374D609}" presName="compositeA" presStyleCnt="0"/>
      <dgm:spPr/>
    </dgm:pt>
    <dgm:pt modelId="{F0BE1337-6B56-4C37-AEFF-D666F40A923C}" type="pres">
      <dgm:prSet presAssocID="{D9253D22-9333-4A4E-A625-DD674374D609}" presName="textA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ADC94C-644F-4C37-A891-0AA0380CF2FC}" type="pres">
      <dgm:prSet presAssocID="{D9253D22-9333-4A4E-A625-DD674374D609}" presName="circleA" presStyleLbl="node1" presStyleIdx="2" presStyleCnt="3"/>
      <dgm:spPr/>
    </dgm:pt>
    <dgm:pt modelId="{2D7C35B5-EF4A-4560-9541-268E5480B281}" type="pres">
      <dgm:prSet presAssocID="{D9253D22-9333-4A4E-A625-DD674374D609}" presName="spaceA" presStyleCnt="0"/>
      <dgm:spPr/>
    </dgm:pt>
  </dgm:ptLst>
  <dgm:cxnLst>
    <dgm:cxn modelId="{2DCC9799-1B87-4ACF-9445-628ACC727608}" srcId="{4C32AFD7-BFA4-406D-B86B-7EBD4229A8D8}" destId="{D9253D22-9333-4A4E-A625-DD674374D609}" srcOrd="2" destOrd="0" parTransId="{43F7A2A7-ED7C-4278-A1C2-6C16716D1BAF}" sibTransId="{7C659F39-928C-420E-8546-5553301B3A14}"/>
    <dgm:cxn modelId="{0D8F7936-40A9-492A-8630-87E86FD90F2E}" type="presOf" srcId="{FB8A026C-68CB-47F4-84C8-9D16A994A992}" destId="{7061043A-9DEB-4A3C-8FE0-B72714792AAC}" srcOrd="0" destOrd="0" presId="urn:microsoft.com/office/officeart/2005/8/layout/hProcess11"/>
    <dgm:cxn modelId="{D45168D1-28DD-421D-A1E1-6523800DE819}" type="presOf" srcId="{D9253D22-9333-4A4E-A625-DD674374D609}" destId="{F0BE1337-6B56-4C37-AEFF-D666F40A923C}" srcOrd="0" destOrd="0" presId="urn:microsoft.com/office/officeart/2005/8/layout/hProcess11"/>
    <dgm:cxn modelId="{A664A45C-6C69-4262-A2F7-8F65D7088882}" srcId="{4C32AFD7-BFA4-406D-B86B-7EBD4229A8D8}" destId="{4ABE8F6E-2505-498E-B40E-37CC678C2C9B}" srcOrd="0" destOrd="0" parTransId="{C663094D-F20E-4233-A8D3-7B255A9063F6}" sibTransId="{4A6A5C20-5AA6-43AE-B7E2-DE83F545EDC9}"/>
    <dgm:cxn modelId="{024C222D-6F41-46BC-9B33-31F8A28538C4}" type="presOf" srcId="{4ABE8F6E-2505-498E-B40E-37CC678C2C9B}" destId="{F043916E-3A6E-470F-9B8E-13525AE8C19E}" srcOrd="0" destOrd="0" presId="urn:microsoft.com/office/officeart/2005/8/layout/hProcess11"/>
    <dgm:cxn modelId="{954627D6-8E65-4AFC-9F48-274B287319D1}" srcId="{4C32AFD7-BFA4-406D-B86B-7EBD4229A8D8}" destId="{FB8A026C-68CB-47F4-84C8-9D16A994A992}" srcOrd="1" destOrd="0" parTransId="{38A4B0E4-509E-4486-85EB-8D1013A88C2D}" sibTransId="{366816D5-3CDF-4A37-B9F0-947BBFCEB07B}"/>
    <dgm:cxn modelId="{1B090902-6526-415E-967E-058CD15D2D70}" type="presOf" srcId="{4C32AFD7-BFA4-406D-B86B-7EBD4229A8D8}" destId="{DBCE4034-27F7-45A2-AEB6-817A1B42A5AF}" srcOrd="0" destOrd="0" presId="urn:microsoft.com/office/officeart/2005/8/layout/hProcess11"/>
    <dgm:cxn modelId="{D79CCF18-972C-4259-83DF-2D95ECA44F8A}" type="presParOf" srcId="{DBCE4034-27F7-45A2-AEB6-817A1B42A5AF}" destId="{FE9E327E-B29D-43AF-AA4C-90CCD4E9D295}" srcOrd="0" destOrd="0" presId="urn:microsoft.com/office/officeart/2005/8/layout/hProcess11"/>
    <dgm:cxn modelId="{8B7C4BE2-4D37-4621-B35F-E9628F156D2C}" type="presParOf" srcId="{DBCE4034-27F7-45A2-AEB6-817A1B42A5AF}" destId="{B39F25D7-721A-4C44-8AB6-6EDE1F199A6B}" srcOrd="1" destOrd="0" presId="urn:microsoft.com/office/officeart/2005/8/layout/hProcess11"/>
    <dgm:cxn modelId="{960E0BCD-DC72-4EC6-B3C3-73B9CD844484}" type="presParOf" srcId="{B39F25D7-721A-4C44-8AB6-6EDE1F199A6B}" destId="{07A5855D-37AF-4BBB-956F-D74100E4B4E4}" srcOrd="0" destOrd="0" presId="urn:microsoft.com/office/officeart/2005/8/layout/hProcess11"/>
    <dgm:cxn modelId="{3E028A5D-C73E-4D25-AAD4-EEAF37BD5BA3}" type="presParOf" srcId="{07A5855D-37AF-4BBB-956F-D74100E4B4E4}" destId="{F043916E-3A6E-470F-9B8E-13525AE8C19E}" srcOrd="0" destOrd="0" presId="urn:microsoft.com/office/officeart/2005/8/layout/hProcess11"/>
    <dgm:cxn modelId="{64D4FD38-45FC-4FF2-B85E-20B600EA271E}" type="presParOf" srcId="{07A5855D-37AF-4BBB-956F-D74100E4B4E4}" destId="{1D49E48B-8BF3-4BCB-8FCD-BDFD2334C0EC}" srcOrd="1" destOrd="0" presId="urn:microsoft.com/office/officeart/2005/8/layout/hProcess11"/>
    <dgm:cxn modelId="{F4344A7B-C307-47C2-B07B-2B1A9679A2E8}" type="presParOf" srcId="{07A5855D-37AF-4BBB-956F-D74100E4B4E4}" destId="{3FD6407D-99DF-4339-9C94-F5D06BCC105B}" srcOrd="2" destOrd="0" presId="urn:microsoft.com/office/officeart/2005/8/layout/hProcess11"/>
    <dgm:cxn modelId="{168F5574-91A1-4621-BC4D-BFFD5661672B}" type="presParOf" srcId="{B39F25D7-721A-4C44-8AB6-6EDE1F199A6B}" destId="{C59FB10C-6332-4E54-A803-49CA464081BF}" srcOrd="1" destOrd="0" presId="urn:microsoft.com/office/officeart/2005/8/layout/hProcess11"/>
    <dgm:cxn modelId="{8C202C72-53AF-4F46-8845-ECBFD443E7D2}" type="presParOf" srcId="{B39F25D7-721A-4C44-8AB6-6EDE1F199A6B}" destId="{AA51FF8E-F1BA-42C7-ACFC-B26FF624392D}" srcOrd="2" destOrd="0" presId="urn:microsoft.com/office/officeart/2005/8/layout/hProcess11"/>
    <dgm:cxn modelId="{B27B34F5-EEA8-4CAA-80D6-E6CE4B23A8DF}" type="presParOf" srcId="{AA51FF8E-F1BA-42C7-ACFC-B26FF624392D}" destId="{7061043A-9DEB-4A3C-8FE0-B72714792AAC}" srcOrd="0" destOrd="0" presId="urn:microsoft.com/office/officeart/2005/8/layout/hProcess11"/>
    <dgm:cxn modelId="{420BB326-2DE5-45DF-9108-D7DA0A7F0556}" type="presParOf" srcId="{AA51FF8E-F1BA-42C7-ACFC-B26FF624392D}" destId="{32AD0D4B-F8BA-4139-9507-FC0C2E3CA0B9}" srcOrd="1" destOrd="0" presId="urn:microsoft.com/office/officeart/2005/8/layout/hProcess11"/>
    <dgm:cxn modelId="{9ED0F768-5826-4F55-8DAF-B014B34E8005}" type="presParOf" srcId="{AA51FF8E-F1BA-42C7-ACFC-B26FF624392D}" destId="{CC2DB85E-1009-437D-95F2-73E761D6AE0E}" srcOrd="2" destOrd="0" presId="urn:microsoft.com/office/officeart/2005/8/layout/hProcess11"/>
    <dgm:cxn modelId="{58EBD545-988F-4A67-96F2-4D3518089ABB}" type="presParOf" srcId="{B39F25D7-721A-4C44-8AB6-6EDE1F199A6B}" destId="{7C2AFFA3-B0F5-4AB8-9F87-EC30BD06FCFC}" srcOrd="3" destOrd="0" presId="urn:microsoft.com/office/officeart/2005/8/layout/hProcess11"/>
    <dgm:cxn modelId="{912E83CE-E65A-49E5-99BE-0086D77DEC86}" type="presParOf" srcId="{B39F25D7-721A-4C44-8AB6-6EDE1F199A6B}" destId="{AE755BBA-230B-4E08-9320-99D4DB7FDEEE}" srcOrd="4" destOrd="0" presId="urn:microsoft.com/office/officeart/2005/8/layout/hProcess11"/>
    <dgm:cxn modelId="{7D3844A3-23A6-4981-A8A3-422D6361318F}" type="presParOf" srcId="{AE755BBA-230B-4E08-9320-99D4DB7FDEEE}" destId="{F0BE1337-6B56-4C37-AEFF-D666F40A923C}" srcOrd="0" destOrd="0" presId="urn:microsoft.com/office/officeart/2005/8/layout/hProcess11"/>
    <dgm:cxn modelId="{46D82497-33A9-4D25-B1F2-FB21141B5823}" type="presParOf" srcId="{AE755BBA-230B-4E08-9320-99D4DB7FDEEE}" destId="{2AADC94C-644F-4C37-A891-0AA0380CF2FC}" srcOrd="1" destOrd="0" presId="urn:microsoft.com/office/officeart/2005/8/layout/hProcess11"/>
    <dgm:cxn modelId="{2DCAA82A-BD4B-432A-A42B-CA8CE117C020}" type="presParOf" srcId="{AE755BBA-230B-4E08-9320-99D4DB7FDEEE}" destId="{2D7C35B5-EF4A-4560-9541-268E5480B281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A02C13-7081-4A34-87E0-C8BC60186454}">
      <dsp:nvSpPr>
        <dsp:cNvPr id="0" name=""/>
        <dsp:cNvSpPr/>
      </dsp:nvSpPr>
      <dsp:spPr>
        <a:xfrm>
          <a:off x="0" y="0"/>
          <a:ext cx="4267199" cy="4267199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31860DE-8640-4839-9C0D-FA3DE4A12031}">
      <dsp:nvSpPr>
        <dsp:cNvPr id="0" name=""/>
        <dsp:cNvSpPr/>
      </dsp:nvSpPr>
      <dsp:spPr>
        <a:xfrm>
          <a:off x="2133599" y="0"/>
          <a:ext cx="5715000" cy="42671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dirty="0" smtClean="0"/>
            <a:t>Usage at the earliest convenient opportunity</a:t>
          </a:r>
          <a:endParaRPr lang="en-US" sz="2500" kern="1200" dirty="0"/>
        </a:p>
      </dsp:txBody>
      <dsp:txXfrm>
        <a:off x="2133599" y="0"/>
        <a:ext cx="5715000" cy="906779"/>
      </dsp:txXfrm>
    </dsp:sp>
    <dsp:sp modelId="{E0A8DFFD-9DBF-414E-8CD9-DEB42BE5FC33}">
      <dsp:nvSpPr>
        <dsp:cNvPr id="0" name=""/>
        <dsp:cNvSpPr/>
      </dsp:nvSpPr>
      <dsp:spPr>
        <a:xfrm>
          <a:off x="560069" y="906779"/>
          <a:ext cx="3147060" cy="3147060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819071"/>
            <a:satOff val="-17988"/>
            <a:lumOff val="4575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84E85E8-92DA-42B7-9245-EC28D79574F6}">
      <dsp:nvSpPr>
        <dsp:cNvPr id="0" name=""/>
        <dsp:cNvSpPr/>
      </dsp:nvSpPr>
      <dsp:spPr>
        <a:xfrm>
          <a:off x="2133599" y="906779"/>
          <a:ext cx="5715000" cy="314706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819071"/>
              <a:satOff val="-17988"/>
              <a:lumOff val="4575"/>
              <a:alphaOff val="0"/>
            </a:schemeClr>
          </a:solidFill>
          <a:prstDash val="solid"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dirty="0" smtClean="0"/>
            <a:t>Short-term storage in anticipation of a later usage opportunity</a:t>
          </a:r>
          <a:endParaRPr lang="en-US" sz="2500" kern="1200" dirty="0"/>
        </a:p>
      </dsp:txBody>
      <dsp:txXfrm>
        <a:off x="2133599" y="906779"/>
        <a:ext cx="5715000" cy="906780"/>
      </dsp:txXfrm>
    </dsp:sp>
    <dsp:sp modelId="{B0768468-9B9D-423D-AA28-CC35129B3DBC}">
      <dsp:nvSpPr>
        <dsp:cNvPr id="0" name=""/>
        <dsp:cNvSpPr/>
      </dsp:nvSpPr>
      <dsp:spPr>
        <a:xfrm>
          <a:off x="1120139" y="1813560"/>
          <a:ext cx="2026920" cy="2026920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1638143"/>
            <a:satOff val="-35975"/>
            <a:lumOff val="915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851C06-3A28-4A2D-9D92-0F9151102BA3}">
      <dsp:nvSpPr>
        <dsp:cNvPr id="0" name=""/>
        <dsp:cNvSpPr/>
      </dsp:nvSpPr>
      <dsp:spPr>
        <a:xfrm>
          <a:off x="2133599" y="1813560"/>
          <a:ext cx="5715000" cy="202692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1638143"/>
              <a:satOff val="-35975"/>
              <a:lumOff val="9150"/>
              <a:alphaOff val="0"/>
            </a:schemeClr>
          </a:solidFill>
          <a:prstDash val="solid"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dirty="0" smtClean="0"/>
            <a:t>Long-term storage with no specific or anticipated use in mind</a:t>
          </a:r>
          <a:endParaRPr lang="en-US" sz="2500" kern="1200" dirty="0"/>
        </a:p>
      </dsp:txBody>
      <dsp:txXfrm>
        <a:off x="2133599" y="1813560"/>
        <a:ext cx="5715000" cy="906780"/>
      </dsp:txXfrm>
    </dsp:sp>
    <dsp:sp modelId="{94719C4B-B948-45D9-8E86-5851233C50A5}">
      <dsp:nvSpPr>
        <dsp:cNvPr id="0" name=""/>
        <dsp:cNvSpPr/>
      </dsp:nvSpPr>
      <dsp:spPr>
        <a:xfrm>
          <a:off x="1680209" y="2720340"/>
          <a:ext cx="906780" cy="906780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2457214"/>
            <a:satOff val="-53963"/>
            <a:lumOff val="13725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8965C1C-063B-46E4-B447-4620D836A197}">
      <dsp:nvSpPr>
        <dsp:cNvPr id="0" name=""/>
        <dsp:cNvSpPr/>
      </dsp:nvSpPr>
      <dsp:spPr>
        <a:xfrm>
          <a:off x="2133599" y="2720340"/>
          <a:ext cx="5715000" cy="90678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2457214"/>
              <a:satOff val="-53963"/>
              <a:lumOff val="13725"/>
              <a:alphaOff val="0"/>
            </a:schemeClr>
          </a:solidFill>
          <a:prstDash val="solid"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dirty="0" smtClean="0"/>
            <a:t>Abort consumption process</a:t>
          </a:r>
          <a:endParaRPr lang="en-US" sz="2500" kern="1200" dirty="0"/>
        </a:p>
      </dsp:txBody>
      <dsp:txXfrm>
        <a:off x="2133599" y="2720340"/>
        <a:ext cx="5715000" cy="9067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23FF58-E01E-425C-BFA0-58DA3F2FB716}">
      <dsp:nvSpPr>
        <dsp:cNvPr id="0" name=""/>
        <dsp:cNvSpPr/>
      </dsp:nvSpPr>
      <dsp:spPr>
        <a:xfrm>
          <a:off x="571499" y="0"/>
          <a:ext cx="6477000" cy="4648200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8C5CA39B-13A5-431F-AD50-2FB52BC8EED8}">
      <dsp:nvSpPr>
        <dsp:cNvPr id="0" name=""/>
        <dsp:cNvSpPr/>
      </dsp:nvSpPr>
      <dsp:spPr>
        <a:xfrm>
          <a:off x="3348" y="1394460"/>
          <a:ext cx="1464096" cy="18592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Post decision doubt (dissonance)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74819" y="1465931"/>
        <a:ext cx="1321154" cy="1716338"/>
      </dsp:txXfrm>
    </dsp:sp>
    <dsp:sp modelId="{9C705679-324D-4E14-9D34-998B79F2F574}">
      <dsp:nvSpPr>
        <dsp:cNvPr id="0" name=""/>
        <dsp:cNvSpPr/>
      </dsp:nvSpPr>
      <dsp:spPr>
        <a:xfrm>
          <a:off x="1540650" y="1394460"/>
          <a:ext cx="1464096" cy="18592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A certain threshold of dissonance-motivated tension is surpassed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1612121" y="1465931"/>
        <a:ext cx="1321154" cy="1716338"/>
      </dsp:txXfrm>
    </dsp:sp>
    <dsp:sp modelId="{1DBAC230-6C03-4992-B8D9-B967C7EE3BF7}">
      <dsp:nvSpPr>
        <dsp:cNvPr id="0" name=""/>
        <dsp:cNvSpPr/>
      </dsp:nvSpPr>
      <dsp:spPr>
        <a:xfrm>
          <a:off x="3077951" y="1394460"/>
          <a:ext cx="1464096" cy="185928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The action is irrevocable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3149422" y="1465931"/>
        <a:ext cx="1321154" cy="1716338"/>
      </dsp:txXfrm>
    </dsp:sp>
    <dsp:sp modelId="{8FFDA13D-D18C-4ACF-B397-C60D128BAA88}">
      <dsp:nvSpPr>
        <dsp:cNvPr id="0" name=""/>
        <dsp:cNvSpPr/>
      </dsp:nvSpPr>
      <dsp:spPr>
        <a:xfrm>
          <a:off x="4615253" y="1394460"/>
          <a:ext cx="1464096" cy="18592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There are other unchosen alternatives with qualitatively dissimilar but desirable attributes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4686724" y="1465931"/>
        <a:ext cx="1321154" cy="1716338"/>
      </dsp:txXfrm>
    </dsp:sp>
    <dsp:sp modelId="{7F28FAA3-D6DC-41DC-8C9D-D465D0494725}">
      <dsp:nvSpPr>
        <dsp:cNvPr id="0" name=""/>
        <dsp:cNvSpPr/>
      </dsp:nvSpPr>
      <dsp:spPr>
        <a:xfrm>
          <a:off x="6152554" y="1394460"/>
          <a:ext cx="1464096" cy="185928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The choice is made entirely by free will, without any compulsion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6224025" y="1465931"/>
        <a:ext cx="1321154" cy="17163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31AFE7-2662-4C88-B5FE-EC8BFB05E375}">
      <dsp:nvSpPr>
        <dsp:cNvPr id="0" name=""/>
        <dsp:cNvSpPr/>
      </dsp:nvSpPr>
      <dsp:spPr>
        <a:xfrm rot="16200000">
          <a:off x="1138810" y="1341834"/>
          <a:ext cx="2841360" cy="1736372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19050" algn="bl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balanced" dir="l"/>
        </a:scene3d>
        <a:sp3d prstMaterial="plastic">
          <a:bevelT w="38100" h="3175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68580" tIns="114300" rIns="102870" bIns="11430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Profit Motivated Consumption Research</a:t>
          </a:r>
          <a:endParaRPr lang="en-US" sz="1800" kern="1200" dirty="0"/>
        </a:p>
      </dsp:txBody>
      <dsp:txXfrm rot="5400000">
        <a:off x="1776082" y="874118"/>
        <a:ext cx="1651594" cy="2671804"/>
      </dsp:txXfrm>
    </dsp:sp>
    <dsp:sp modelId="{AD079BA9-9C2E-4022-8154-661ED6928184}">
      <dsp:nvSpPr>
        <dsp:cNvPr id="0" name=""/>
        <dsp:cNvSpPr/>
      </dsp:nvSpPr>
      <dsp:spPr>
        <a:xfrm rot="5400000">
          <a:off x="2954028" y="1341834"/>
          <a:ext cx="2841360" cy="1736372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2178146"/>
            <a:satOff val="84841"/>
            <a:lumOff val="15320"/>
            <a:alphaOff val="0"/>
          </a:schemeClr>
        </a:solidFill>
        <a:ln>
          <a:noFill/>
        </a:ln>
        <a:effectLst>
          <a:outerShdw blurRad="38100" dist="19050" algn="bl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balanced" dir="l"/>
        </a:scene3d>
        <a:sp3d prstMaterial="plastic">
          <a:bevelT w="38100" h="3175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102870" tIns="114300" rIns="68580" bIns="11430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Post-Modern Consumption Research</a:t>
          </a:r>
          <a:endParaRPr lang="en-US" sz="1800" kern="1200" dirty="0"/>
        </a:p>
      </dsp:txBody>
      <dsp:txXfrm rot="-5400000">
        <a:off x="3506522" y="874118"/>
        <a:ext cx="1651594" cy="2671804"/>
      </dsp:txXfrm>
    </dsp:sp>
    <dsp:sp modelId="{CD8E74D0-2083-4C46-8164-05925C4360FC}">
      <dsp:nvSpPr>
        <dsp:cNvPr id="0" name=""/>
        <dsp:cNvSpPr/>
      </dsp:nvSpPr>
      <dsp:spPr>
        <a:xfrm>
          <a:off x="2559313" y="0"/>
          <a:ext cx="1815217" cy="1815129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19050" algn="bl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balanced" dir="l"/>
        </a:scene3d>
        <a:sp3d prstMaterial="plastic">
          <a:bevelT w="381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2058A5F-270F-4388-A03D-E2A8136E20EB}">
      <dsp:nvSpPr>
        <dsp:cNvPr id="0" name=""/>
        <dsp:cNvSpPr/>
      </dsp:nvSpPr>
      <dsp:spPr>
        <a:xfrm rot="10800000">
          <a:off x="2559313" y="2604470"/>
          <a:ext cx="1815217" cy="1815129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19050" algn="bl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balanced" dir="l"/>
        </a:scene3d>
        <a:sp3d prstMaterial="plastic">
          <a:bevelT w="381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2E0E97-E738-4C9E-8185-C236844DB78C}">
      <dsp:nvSpPr>
        <dsp:cNvPr id="0" name=""/>
        <dsp:cNvSpPr/>
      </dsp:nvSpPr>
      <dsp:spPr>
        <a:xfrm>
          <a:off x="3415" y="640221"/>
          <a:ext cx="2986757" cy="2986757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4371" tIns="26670" rIns="164371" bIns="2667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Sacred Consumption</a:t>
          </a:r>
          <a:endParaRPr lang="en-US" sz="2100" kern="1200" dirty="0"/>
        </a:p>
      </dsp:txBody>
      <dsp:txXfrm>
        <a:off x="440815" y="1077621"/>
        <a:ext cx="2111957" cy="2111957"/>
      </dsp:txXfrm>
    </dsp:sp>
    <dsp:sp modelId="{A013A113-A170-46D0-9C05-0F12A5446FCA}">
      <dsp:nvSpPr>
        <dsp:cNvPr id="0" name=""/>
        <dsp:cNvSpPr/>
      </dsp:nvSpPr>
      <dsp:spPr>
        <a:xfrm>
          <a:off x="2392821" y="640221"/>
          <a:ext cx="2986757" cy="2986757"/>
        </a:xfrm>
        <a:prstGeom prst="ellipse">
          <a:avLst/>
        </a:prstGeom>
        <a:solidFill>
          <a:schemeClr val="accent2">
            <a:alpha val="50000"/>
            <a:hueOff val="5259187"/>
            <a:satOff val="-30948"/>
            <a:lumOff val="117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4371" tIns="26670" rIns="164371" bIns="2667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Profane Consumption</a:t>
          </a:r>
          <a:endParaRPr lang="en-US" sz="2100" kern="1200" dirty="0"/>
        </a:p>
      </dsp:txBody>
      <dsp:txXfrm>
        <a:off x="2830221" y="1077621"/>
        <a:ext cx="2111957" cy="2111957"/>
      </dsp:txXfrm>
    </dsp:sp>
    <dsp:sp modelId="{613DA513-F11E-430A-A550-B27522A5F735}">
      <dsp:nvSpPr>
        <dsp:cNvPr id="0" name=""/>
        <dsp:cNvSpPr/>
      </dsp:nvSpPr>
      <dsp:spPr>
        <a:xfrm>
          <a:off x="4782227" y="640221"/>
          <a:ext cx="2986757" cy="2986757"/>
        </a:xfrm>
        <a:prstGeom prst="ellipse">
          <a:avLst/>
        </a:prstGeom>
        <a:solidFill>
          <a:schemeClr val="accent2">
            <a:alpha val="50000"/>
            <a:hueOff val="10518374"/>
            <a:satOff val="-61895"/>
            <a:lumOff val="235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4371" tIns="26670" rIns="164371" bIns="2667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Compulsive consumption</a:t>
          </a:r>
          <a:endParaRPr lang="en-US" sz="2100" kern="1200" dirty="0"/>
        </a:p>
      </dsp:txBody>
      <dsp:txXfrm>
        <a:off x="5219627" y="1077621"/>
        <a:ext cx="2111957" cy="211195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5FFD9AC-908C-49A3-911D-C85B482AAC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61BD-3678-41D6-99DA-A0CC36CABA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1806DD-1136-4A82-B0E0-B323934814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53992-05CA-4589-9C2C-5D1BAC6829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D1802-610F-48E9-81EE-260F695EAE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90D76-1D36-4315-BC6F-DA826BC2D1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3717C-3CCA-4B18-9870-739EA5F588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9B945-9EA8-4B99-8459-2A35625175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5586D6A-B344-4C8A-B381-CA569799779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EA9D9-0A55-4380-90B3-6445D3CE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21ED-9CFB-4CBC-9BE2-7B289FC795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B1895744-E20E-4507-AEA2-B195934F32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762000"/>
            <a:ext cx="7543800" cy="1913444"/>
          </a:xfrm>
        </p:spPr>
        <p:txBody>
          <a:bodyPr>
            <a:noAutofit/>
          </a:bodyPr>
          <a:lstStyle/>
          <a:p>
            <a:r>
              <a:rPr lang="en-US" sz="3600" cap="none" dirty="0" smtClean="0"/>
              <a:t>Consumption, Satisfaction,</a:t>
            </a:r>
            <a:br>
              <a:rPr lang="en-US" sz="3600" cap="none" dirty="0" smtClean="0"/>
            </a:br>
            <a:r>
              <a:rPr lang="en-US" sz="3600" cap="none" dirty="0" smtClean="0"/>
              <a:t>Divestment</a:t>
            </a:r>
            <a:endParaRPr lang="en-US" sz="3600" cap="none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767012"/>
            <a:ext cx="7772399" cy="3557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1"/>
            <a:ext cx="4307717" cy="1143000"/>
          </a:xfrm>
        </p:spPr>
        <p:txBody>
          <a:bodyPr/>
          <a:lstStyle/>
          <a:p>
            <a:r>
              <a:rPr lang="en-US" dirty="0"/>
              <a:t>Consumption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605270" y="1676400"/>
            <a:ext cx="7543800" cy="2209800"/>
          </a:xfrm>
        </p:spPr>
        <p:txBody>
          <a:bodyPr/>
          <a:lstStyle/>
          <a:p>
            <a:pPr algn="just">
              <a:buFontTx/>
              <a:buNone/>
            </a:pPr>
            <a:r>
              <a:rPr lang="en-US" dirty="0" smtClean="0"/>
              <a:t>The </a:t>
            </a:r>
            <a:r>
              <a:rPr lang="en-US" dirty="0"/>
              <a:t>act of purchase is normally followed by consumption or use. Evaluation continues into the act of consumption by a </a:t>
            </a:r>
            <a:r>
              <a:rPr lang="en-US" dirty="0" smtClean="0"/>
              <a:t>satisfaction/dissatisfaction </a:t>
            </a:r>
            <a:r>
              <a:rPr lang="en-US" dirty="0"/>
              <a:t>response. The probability of repurchase is determined at this </a:t>
            </a:r>
            <a:r>
              <a:rPr lang="en-US" dirty="0" smtClean="0"/>
              <a:t>point.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429000"/>
            <a:ext cx="3616469" cy="30127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086600" cy="762000"/>
          </a:xfrm>
        </p:spPr>
        <p:txBody>
          <a:bodyPr>
            <a:noAutofit/>
          </a:bodyPr>
          <a:lstStyle/>
          <a:p>
            <a:pPr algn="l"/>
            <a:r>
              <a:rPr lang="en-US" sz="3200" dirty="0" smtClean="0"/>
              <a:t>Options for Consumptio</a:t>
            </a:r>
            <a:r>
              <a:rPr lang="en-US" sz="2800" dirty="0" smtClean="0"/>
              <a:t>n</a:t>
            </a:r>
            <a:endParaRPr lang="en-US" sz="2800" dirty="0"/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0637764"/>
              </p:ext>
            </p:extLst>
          </p:nvPr>
        </p:nvGraphicFramePr>
        <p:xfrm>
          <a:off x="533400" y="1981200"/>
          <a:ext cx="7848600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A02C13-7081-4A34-87E0-C8BC601864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92A02C13-7081-4A34-87E0-C8BC601864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31860DE-8640-4839-9C0D-FA3DE4A120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931860DE-8640-4839-9C0D-FA3DE4A120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0A8DFFD-9DBF-414E-8CD9-DEB42BE5FC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graphicEl>
                                              <a:dgm id="{E0A8DFFD-9DBF-414E-8CD9-DEB42BE5FC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84E85E8-92DA-42B7-9245-EC28D79574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E84E85E8-92DA-42B7-9245-EC28D79574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0768468-9B9D-423D-AA28-CC35129B3D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B0768468-9B9D-423D-AA28-CC35129B3DB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5851C06-3A28-4A2D-9D92-0F9151102B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55851C06-3A28-4A2D-9D92-0F9151102B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4719C4B-B948-45D9-8E86-5851233C50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94719C4B-B948-45D9-8E86-5851233C50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8965C1C-063B-46E4-B447-4620D836A1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E8965C1C-063B-46E4-B447-4620D836A1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Graphic spid="2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228600"/>
            <a:ext cx="6477000" cy="1219200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Buyer’s </a:t>
            </a:r>
            <a:r>
              <a:rPr lang="en-US" sz="4000" dirty="0" smtClean="0"/>
              <a:t>Regret</a:t>
            </a:r>
            <a:endParaRPr lang="en-US" sz="4000" dirty="0"/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882177"/>
              </p:ext>
            </p:extLst>
          </p:nvPr>
        </p:nvGraphicFramePr>
        <p:xfrm>
          <a:off x="914400" y="1828800"/>
          <a:ext cx="76200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423FF58-E01E-425C-BFA0-58DA3F2FB7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graphicEl>
                                              <a:dgm id="{9423FF58-E01E-425C-BFA0-58DA3F2FB7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9423FF58-E01E-425C-BFA0-58DA3F2FB7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C5CA39B-13A5-431F-AD50-2FB52BC8EE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8C5CA39B-13A5-431F-AD50-2FB52BC8EE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8C5CA39B-13A5-431F-AD50-2FB52BC8EE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705679-324D-4E14-9D34-998B79F2F5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9C705679-324D-4E14-9D34-998B79F2F5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9C705679-324D-4E14-9D34-998B79F2F5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DBAC230-6C03-4992-B8D9-B967C7EE3B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1DBAC230-6C03-4992-B8D9-B967C7EE3B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1DBAC230-6C03-4992-B8D9-B967C7EE3B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FDA13D-D18C-4ACF-B397-C60D128BAA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8FFDA13D-D18C-4ACF-B397-C60D128BAA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8FFDA13D-D18C-4ACF-B397-C60D128BAA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28FAA3-D6DC-41DC-8C9D-D465D049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7F28FAA3-D6DC-41DC-8C9D-D465D049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7F28FAA3-D6DC-41DC-8C9D-D465D049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Graphic spid="2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1"/>
            <a:ext cx="8077200" cy="914400"/>
          </a:xfrm>
        </p:spPr>
        <p:txBody>
          <a:bodyPr>
            <a:normAutofit/>
          </a:bodyPr>
          <a:lstStyle/>
          <a:p>
            <a:pPr algn="l"/>
            <a:r>
              <a:rPr lang="en-US" sz="4000" dirty="0" smtClean="0"/>
              <a:t>Consumption Research</a:t>
            </a:r>
            <a:endParaRPr lang="en-US" sz="4000" dirty="0"/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8201040"/>
              </p:ext>
            </p:extLst>
          </p:nvPr>
        </p:nvGraphicFramePr>
        <p:xfrm>
          <a:off x="838200" y="1981200"/>
          <a:ext cx="6934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058A5F-270F-4388-A03D-E2A8136E20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D8E74D0-2083-4C46-8164-05925C4360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31AFE7-2662-4C88-B5FE-EC8BFB05E3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D079BA9-9C2E-4022-8154-661ED69281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Graphic spid="2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533400"/>
            <a:ext cx="8077200" cy="12192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Profit </a:t>
            </a:r>
            <a:r>
              <a:rPr lang="en-US" sz="3200" dirty="0" smtClean="0">
                <a:solidFill>
                  <a:srgbClr val="C00000"/>
                </a:solidFill>
              </a:rPr>
              <a:t>Motivated Consumption Research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57200" y="2286000"/>
            <a:ext cx="7696200" cy="1600200"/>
          </a:xfrm>
        </p:spPr>
        <p:txBody>
          <a:bodyPr>
            <a:normAutofit/>
          </a:bodyPr>
          <a:lstStyle/>
          <a:p>
            <a:r>
              <a:rPr lang="en-US" sz="2400" cap="none" dirty="0" smtClean="0">
                <a:solidFill>
                  <a:schemeClr val="tx1"/>
                </a:solidFill>
                <a:latin typeface="+mn-lt"/>
              </a:rPr>
              <a:t>To find ways to attract new customers and trigger a buying response</a:t>
            </a:r>
            <a:endParaRPr lang="en-US" sz="2400" cap="none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3733800"/>
            <a:ext cx="6591300" cy="2838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Grp="1" noChangeArrowheads="1"/>
          </p:cNvSpPr>
          <p:nvPr>
            <p:ph type="title"/>
          </p:nvPr>
        </p:nvSpPr>
        <p:spPr>
          <a:xfrm>
            <a:off x="609600" y="457201"/>
            <a:ext cx="7315200" cy="9906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dirty="0"/>
              <a:t>Post-Modern Consumption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Research</a:t>
            </a:r>
            <a:endParaRPr lang="en-US" sz="3600" dirty="0"/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8436061"/>
              </p:ext>
            </p:extLst>
          </p:nvPr>
        </p:nvGraphicFramePr>
        <p:xfrm>
          <a:off x="685800" y="1828800"/>
          <a:ext cx="7772400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52E0E97-E738-4C9E-8185-C236844DB7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graphicEl>
                                              <a:dgm id="{152E0E97-E738-4C9E-8185-C236844DB7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graphicEl>
                                              <a:dgm id="{152E0E97-E738-4C9E-8185-C236844DB7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graphicEl>
                                              <a:dgm id="{152E0E97-E738-4C9E-8185-C236844DB7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013A113-A170-46D0-9C05-0F12A5446F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graphicEl>
                                              <a:dgm id="{A013A113-A170-46D0-9C05-0F12A5446F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graphicEl>
                                              <a:dgm id="{A013A113-A170-46D0-9C05-0F12A5446F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graphicEl>
                                              <a:dgm id="{A013A113-A170-46D0-9C05-0F12A5446F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3DA513-F11E-430A-A550-B27522A5F7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graphicEl>
                                              <a:dgm id="{613DA513-F11E-430A-A550-B27522A5F7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graphicEl>
                                              <a:dgm id="{613DA513-F11E-430A-A550-B27522A5F7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graphicEl>
                                              <a:dgm id="{613DA513-F11E-430A-A550-B27522A5F7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/>
      <p:bldGraphic spid="2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1"/>
            <a:ext cx="8229600" cy="1066800"/>
          </a:xfrm>
        </p:spPr>
        <p:txBody>
          <a:bodyPr>
            <a:noAutofit/>
          </a:bodyPr>
          <a:lstStyle/>
          <a:p>
            <a:pPr algn="l"/>
            <a:r>
              <a:rPr lang="en-US" sz="3200" dirty="0" smtClean="0"/>
              <a:t>Post - Consumption Evaluation</a:t>
            </a:r>
            <a:endParaRPr lang="en-US" sz="3200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2133600"/>
            <a:ext cx="8610600" cy="2334423"/>
          </a:xfrm>
        </p:spPr>
        <p:txBody>
          <a:bodyPr/>
          <a:lstStyle/>
          <a:p>
            <a:pPr algn="just"/>
            <a:r>
              <a:rPr lang="en-US" dirty="0"/>
              <a:t>The Customer Satisfaction/Dissatisfaction response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Implications </a:t>
            </a:r>
            <a:r>
              <a:rPr lang="en-US" dirty="0"/>
              <a:t>– </a:t>
            </a:r>
            <a:r>
              <a:rPr lang="en-US" dirty="0" smtClean="0"/>
              <a:t>Inducting new customers, customer retention, competitive role in product/service quality.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109" y="4114800"/>
            <a:ext cx="4286250" cy="24526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609600"/>
            <a:ext cx="7772400" cy="1371600"/>
          </a:xfrm>
        </p:spPr>
        <p:txBody>
          <a:bodyPr/>
          <a:lstStyle/>
          <a:p>
            <a:pPr algn="l"/>
            <a:r>
              <a:rPr lang="en-US" sz="4400" b="1" dirty="0">
                <a:solidFill>
                  <a:srgbClr val="C00000"/>
                </a:solidFill>
              </a:rPr>
              <a:t>Satisfaction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533400" y="2743200"/>
            <a:ext cx="7315200" cy="2895600"/>
          </a:xfrm>
        </p:spPr>
        <p:txBody>
          <a:bodyPr/>
          <a:lstStyle/>
          <a:p>
            <a:pPr algn="just"/>
            <a:r>
              <a:rPr lang="en-US" b="1" cap="none" dirty="0" smtClean="0">
                <a:solidFill>
                  <a:schemeClr val="tx1"/>
                </a:solidFill>
              </a:rPr>
              <a:t>A post-consumption evaluation that a chosen alternative at least meets or exceeds expectations</a:t>
            </a:r>
            <a:endParaRPr lang="en-US" b="1" cap="none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4038600"/>
            <a:ext cx="2181225" cy="23451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57200"/>
            <a:ext cx="8153400" cy="10668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Categories Of Consumer Expectations</a:t>
            </a:r>
            <a:endParaRPr lang="en-US" sz="3600" dirty="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22930989"/>
              </p:ext>
            </p:extLst>
          </p:nvPr>
        </p:nvGraphicFramePr>
        <p:xfrm>
          <a:off x="457200" y="1600200"/>
          <a:ext cx="80772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A599730-CC5F-43F2-94DF-221FE5DC4F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7A599730-CC5F-43F2-94DF-221FE5DC4F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D7008E7-286C-41BA-BA96-E842C62731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FD7008E7-286C-41BA-BA96-E842C62731D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B10DD50-7D04-482A-8214-425F921B97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EB10DD50-7D04-482A-8214-425F921B979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AD01D7-8255-4F95-8CF2-3BE11A3863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graphicEl>
                                              <a:dgm id="{F1AD01D7-8255-4F95-8CF2-3BE11A3863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11C776C-2F27-444A-A4A4-856B33BBB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graphicEl>
                                              <a:dgm id="{911C776C-2F27-444A-A4A4-856B33BBB3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1902E56-8E56-477C-979F-EB7D431050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B1902E56-8E56-477C-979F-EB7D431050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CF15066-71FF-424B-91E1-CBAC2E02FD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2CF15066-71FF-424B-91E1-CBAC2E02FD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F2151D7-A871-4417-8FDA-62A68E86AF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graphicEl>
                                              <a:dgm id="{1F2151D7-A871-4417-8FDA-62A68E86AF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Graphic spid="2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1"/>
            <a:ext cx="8458200" cy="1219200"/>
          </a:xfrm>
        </p:spPr>
        <p:txBody>
          <a:bodyPr>
            <a:normAutofit fontScale="90000"/>
          </a:bodyPr>
          <a:lstStyle/>
          <a:p>
            <a:pPr algn="r"/>
            <a:r>
              <a:rPr lang="en-US" sz="3200" dirty="0"/>
              <a:t>Expectancy Disconfirmation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Model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2000" dirty="0"/>
              <a:t>-Richard Oliver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6074598"/>
              </p:ext>
            </p:extLst>
          </p:nvPr>
        </p:nvGraphicFramePr>
        <p:xfrm>
          <a:off x="304800" y="15240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697F715-3682-4380-9AB7-4029587B94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7697F715-3682-4380-9AB7-4029587B94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F61BFC-6C5A-48A9-8FD6-D731BE65E4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D7F61BFC-6C5A-48A9-8FD6-D731BE65E4E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Graphic spid="2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3505200" cy="10668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Divestment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3439262"/>
              </p:ext>
            </p:extLst>
          </p:nvPr>
        </p:nvGraphicFramePr>
        <p:xfrm>
          <a:off x="304800" y="1905000"/>
          <a:ext cx="8240135" cy="41632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E9E327E-B29D-43AF-AA4C-90CCD4E9D2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graphicEl>
                                              <a:dgm id="{FE9E327E-B29D-43AF-AA4C-90CCD4E9D2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FE9E327E-B29D-43AF-AA4C-90CCD4E9D2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D49E48B-8BF3-4BCB-8FCD-BDFD2334C0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1D49E48B-8BF3-4BCB-8FCD-BDFD2334C0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1D49E48B-8BF3-4BCB-8FCD-BDFD2334C0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043916E-3A6E-470F-9B8E-13525AE8C1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graphicEl>
                                              <a:dgm id="{F043916E-3A6E-470F-9B8E-13525AE8C1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F043916E-3A6E-470F-9B8E-13525AE8C1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2AD0D4B-F8BA-4139-9507-FC0C2E3CA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32AD0D4B-F8BA-4139-9507-FC0C2E3CA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32AD0D4B-F8BA-4139-9507-FC0C2E3CA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061043A-9DEB-4A3C-8FE0-B72714792A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7061043A-9DEB-4A3C-8FE0-B72714792A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7061043A-9DEB-4A3C-8FE0-B72714792A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ADC94C-644F-4C37-A891-0AA0380CF2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2AADC94C-644F-4C37-A891-0AA0380CF2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2AADC94C-644F-4C37-A891-0AA0380CF2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0BE1337-6B56-4C37-AEFF-D666F40A9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F0BE1337-6B56-4C37-AEFF-D666F40A9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F0BE1337-6B56-4C37-AEFF-D666F40A9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Graphic spid="2" grpId="0">
        <p:bldSub>
          <a:bldDgm bld="one"/>
        </p:bldSub>
      </p:bldGraphic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192</TotalTime>
  <Words>258</Words>
  <Application>Microsoft Office PowerPoint</Application>
  <PresentationFormat>On-screen Show (4:3)</PresentationFormat>
  <Paragraphs>45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Essential</vt:lpstr>
      <vt:lpstr>Consumption, Satisfaction, Divestment</vt:lpstr>
      <vt:lpstr>Consumption</vt:lpstr>
      <vt:lpstr>Options for Consumption</vt:lpstr>
      <vt:lpstr>Buyer’s Regret</vt:lpstr>
      <vt:lpstr>Consumption Research</vt:lpstr>
      <vt:lpstr>Profit Motivated Consumption Research</vt:lpstr>
      <vt:lpstr>Post-Modern Consumption  Research</vt:lpstr>
      <vt:lpstr>Post - Consumption Evaluation</vt:lpstr>
      <vt:lpstr>Satisfaction</vt:lpstr>
      <vt:lpstr>Categories Of Consumer Expectations</vt:lpstr>
      <vt:lpstr>Expectancy Disconfirmation  Model -Richard Oliver</vt:lpstr>
      <vt:lpstr>Divestment</vt:lpstr>
    </vt:vector>
  </TitlesOfParts>
  <Company>XIMB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mnt</dc:creator>
  <cp:lastModifiedBy>MNT</cp:lastModifiedBy>
  <cp:revision>16</cp:revision>
  <dcterms:created xsi:type="dcterms:W3CDTF">2006-09-14T09:19:59Z</dcterms:created>
  <dcterms:modified xsi:type="dcterms:W3CDTF">2014-08-25T13:07:41Z</dcterms:modified>
</cp:coreProperties>
</file>