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6" r:id="rId17"/>
    <p:sldId id="271" r:id="rId18"/>
    <p:sldId id="272" r:id="rId19"/>
    <p:sldId id="277" r:id="rId20"/>
    <p:sldId id="278" r:id="rId21"/>
    <p:sldId id="279" r:id="rId22"/>
    <p:sldId id="280" r:id="rId23"/>
    <p:sldId id="273" r:id="rId24"/>
    <p:sldId id="274" r:id="rId25"/>
    <p:sldId id="275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5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3E01E3-3E69-486B-B583-0C8D0FD72259}" type="doc">
      <dgm:prSet loTypeId="urn:microsoft.com/office/officeart/2005/8/layout/hList6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E8D1F20-139C-4C58-9C59-48B2DB744926}">
      <dgm:prSet phldrT="[Text]" custT="1"/>
      <dgm:spPr/>
      <dgm:t>
        <a:bodyPr/>
        <a:lstStyle/>
        <a:p>
          <a:r>
            <a:rPr lang="en-US" sz="1800" dirty="0" smtClean="0"/>
            <a:t>Exposure</a:t>
          </a:r>
          <a:endParaRPr lang="en-US" sz="1800" dirty="0"/>
        </a:p>
      </dgm:t>
    </dgm:pt>
    <dgm:pt modelId="{2FA9D35B-CD77-45D8-A3FC-D01B9095D5D3}" type="parTrans" cxnId="{60EF3C58-D822-4161-996F-700CA490EF51}">
      <dgm:prSet/>
      <dgm:spPr/>
      <dgm:t>
        <a:bodyPr/>
        <a:lstStyle/>
        <a:p>
          <a:endParaRPr lang="en-US"/>
        </a:p>
      </dgm:t>
    </dgm:pt>
    <dgm:pt modelId="{20DF8407-E7CF-4CDF-8A3A-5289AB7FAB4F}" type="sibTrans" cxnId="{60EF3C58-D822-4161-996F-700CA490EF51}">
      <dgm:prSet/>
      <dgm:spPr/>
      <dgm:t>
        <a:bodyPr/>
        <a:lstStyle/>
        <a:p>
          <a:endParaRPr lang="en-US"/>
        </a:p>
      </dgm:t>
    </dgm:pt>
    <dgm:pt modelId="{ADFB678E-60BD-4C08-9DE3-D55B06B44630}">
      <dgm:prSet phldrT="[Text]" custT="1"/>
      <dgm:spPr/>
      <dgm:t>
        <a:bodyPr/>
        <a:lstStyle/>
        <a:p>
          <a:r>
            <a:rPr lang="en-US" sz="1400" dirty="0" smtClean="0"/>
            <a:t>Achievement of proximity to a stimulus to activate the senses</a:t>
          </a:r>
          <a:endParaRPr lang="en-US" sz="1400" dirty="0"/>
        </a:p>
      </dgm:t>
    </dgm:pt>
    <dgm:pt modelId="{59EB982D-3E0B-49AF-B794-16735E40E592}" type="parTrans" cxnId="{4A77D723-8D1D-4A62-9CA1-42E5C96DE585}">
      <dgm:prSet/>
      <dgm:spPr/>
      <dgm:t>
        <a:bodyPr/>
        <a:lstStyle/>
        <a:p>
          <a:endParaRPr lang="en-US"/>
        </a:p>
      </dgm:t>
    </dgm:pt>
    <dgm:pt modelId="{7400A3AA-E303-4499-8B60-535BAB4E8D83}" type="sibTrans" cxnId="{4A77D723-8D1D-4A62-9CA1-42E5C96DE585}">
      <dgm:prSet/>
      <dgm:spPr/>
      <dgm:t>
        <a:bodyPr/>
        <a:lstStyle/>
        <a:p>
          <a:endParaRPr lang="en-US"/>
        </a:p>
      </dgm:t>
    </dgm:pt>
    <dgm:pt modelId="{2ABB539F-0E5B-44DC-8A8E-239210284943}">
      <dgm:prSet phldrT="[Text]" custT="1"/>
      <dgm:spPr/>
      <dgm:t>
        <a:bodyPr/>
        <a:lstStyle/>
        <a:p>
          <a:r>
            <a:rPr lang="en-US" sz="2000" dirty="0" smtClean="0"/>
            <a:t>Attention</a:t>
          </a:r>
          <a:endParaRPr lang="en-US" sz="2000" dirty="0"/>
        </a:p>
      </dgm:t>
    </dgm:pt>
    <dgm:pt modelId="{55DEB489-ECDB-417B-90C2-9ADDFF9DA1D9}" type="parTrans" cxnId="{5D424F8C-A28C-4ED6-9046-BC619E05E6B9}">
      <dgm:prSet/>
      <dgm:spPr/>
      <dgm:t>
        <a:bodyPr/>
        <a:lstStyle/>
        <a:p>
          <a:endParaRPr lang="en-US"/>
        </a:p>
      </dgm:t>
    </dgm:pt>
    <dgm:pt modelId="{EADD3733-08C2-4B8F-B8A2-61132A99E26C}" type="sibTrans" cxnId="{5D424F8C-A28C-4ED6-9046-BC619E05E6B9}">
      <dgm:prSet/>
      <dgm:spPr/>
      <dgm:t>
        <a:bodyPr/>
        <a:lstStyle/>
        <a:p>
          <a:endParaRPr lang="en-US"/>
        </a:p>
      </dgm:t>
    </dgm:pt>
    <dgm:pt modelId="{47EEA7F2-225E-4560-A28A-AB824D1A45CF}">
      <dgm:prSet phldrT="[Text]" custT="1"/>
      <dgm:spPr/>
      <dgm:t>
        <a:bodyPr/>
        <a:lstStyle/>
        <a:p>
          <a:r>
            <a:rPr lang="en-US" sz="1400" b="1" dirty="0" smtClean="0"/>
            <a:t>Comprehension</a:t>
          </a:r>
          <a:endParaRPr lang="en-US" sz="1400" b="1" dirty="0"/>
        </a:p>
      </dgm:t>
    </dgm:pt>
    <dgm:pt modelId="{1E058861-A3F8-486D-BFA0-FCCA3D7238A2}" type="parTrans" cxnId="{40AE8C85-EFC1-42F7-89E7-DAD100406449}">
      <dgm:prSet/>
      <dgm:spPr/>
      <dgm:t>
        <a:bodyPr/>
        <a:lstStyle/>
        <a:p>
          <a:endParaRPr lang="en-US"/>
        </a:p>
      </dgm:t>
    </dgm:pt>
    <dgm:pt modelId="{128C68E1-4B4F-452D-B605-D1D54673C508}" type="sibTrans" cxnId="{40AE8C85-EFC1-42F7-89E7-DAD100406449}">
      <dgm:prSet/>
      <dgm:spPr/>
      <dgm:t>
        <a:bodyPr/>
        <a:lstStyle/>
        <a:p>
          <a:endParaRPr lang="en-US"/>
        </a:p>
      </dgm:t>
    </dgm:pt>
    <dgm:pt modelId="{40E4A382-BDF6-45DD-8CFC-316B44041DB4}">
      <dgm:prSet phldrT="[Text]" custT="1"/>
      <dgm:spPr/>
      <dgm:t>
        <a:bodyPr/>
        <a:lstStyle/>
        <a:p>
          <a:r>
            <a:rPr lang="en-US" sz="1800" dirty="0" smtClean="0"/>
            <a:t>Acceptance</a:t>
          </a:r>
          <a:endParaRPr lang="en-US" sz="1800" dirty="0"/>
        </a:p>
      </dgm:t>
    </dgm:pt>
    <dgm:pt modelId="{B137D2DC-D1D9-4FF5-9AD3-D28FDC79804F}" type="parTrans" cxnId="{E1C15A92-A1C7-4ED3-8289-B5ED9471566F}">
      <dgm:prSet/>
      <dgm:spPr/>
      <dgm:t>
        <a:bodyPr/>
        <a:lstStyle/>
        <a:p>
          <a:endParaRPr lang="en-US"/>
        </a:p>
      </dgm:t>
    </dgm:pt>
    <dgm:pt modelId="{1A080C79-17F7-434F-ADBD-7319749731C0}" type="sibTrans" cxnId="{E1C15A92-A1C7-4ED3-8289-B5ED9471566F}">
      <dgm:prSet/>
      <dgm:spPr/>
      <dgm:t>
        <a:bodyPr/>
        <a:lstStyle/>
        <a:p>
          <a:endParaRPr lang="en-US"/>
        </a:p>
      </dgm:t>
    </dgm:pt>
    <dgm:pt modelId="{0F0D79CD-9297-4F94-B4AE-3A0A06B78171}">
      <dgm:prSet phldrT="[Text]" custT="1"/>
      <dgm:spPr/>
      <dgm:t>
        <a:bodyPr/>
        <a:lstStyle/>
        <a:p>
          <a:r>
            <a:rPr lang="en-US" sz="1600" dirty="0" smtClean="0"/>
            <a:t>Interpretation of stimulus</a:t>
          </a:r>
          <a:endParaRPr lang="en-US" sz="1600" dirty="0"/>
        </a:p>
      </dgm:t>
    </dgm:pt>
    <dgm:pt modelId="{E67DC46D-5C83-43DC-8608-15616BB48843}" type="parTrans" cxnId="{E094A106-241B-4F90-A2AF-08290096EF45}">
      <dgm:prSet/>
      <dgm:spPr/>
      <dgm:t>
        <a:bodyPr/>
        <a:lstStyle/>
        <a:p>
          <a:endParaRPr lang="en-US"/>
        </a:p>
      </dgm:t>
    </dgm:pt>
    <dgm:pt modelId="{66240BAC-B75B-4632-A641-057E307856E2}" type="sibTrans" cxnId="{E094A106-241B-4F90-A2AF-08290096EF45}">
      <dgm:prSet/>
      <dgm:spPr/>
      <dgm:t>
        <a:bodyPr/>
        <a:lstStyle/>
        <a:p>
          <a:endParaRPr lang="en-US"/>
        </a:p>
      </dgm:t>
    </dgm:pt>
    <dgm:pt modelId="{192E40A7-54C3-4568-B38B-B0801934FE2F}">
      <dgm:prSet phldrT="[Text]"/>
      <dgm:spPr/>
      <dgm:t>
        <a:bodyPr/>
        <a:lstStyle/>
        <a:p>
          <a:r>
            <a:rPr lang="en-US" sz="1900" dirty="0" smtClean="0"/>
            <a:t>Retention</a:t>
          </a:r>
          <a:endParaRPr lang="en-US" sz="1900" dirty="0"/>
        </a:p>
      </dgm:t>
    </dgm:pt>
    <dgm:pt modelId="{96B73A05-1024-4270-B0B3-471466E829DA}" type="parTrans" cxnId="{D5575E26-075D-4A14-9A76-F7E5B8E4908F}">
      <dgm:prSet/>
      <dgm:spPr/>
      <dgm:t>
        <a:bodyPr/>
        <a:lstStyle/>
        <a:p>
          <a:endParaRPr lang="en-US"/>
        </a:p>
      </dgm:t>
    </dgm:pt>
    <dgm:pt modelId="{9DFE511F-CF80-478B-AEAF-5FDB9658E219}" type="sibTrans" cxnId="{D5575E26-075D-4A14-9A76-F7E5B8E4908F}">
      <dgm:prSet/>
      <dgm:spPr/>
      <dgm:t>
        <a:bodyPr/>
        <a:lstStyle/>
        <a:p>
          <a:endParaRPr lang="en-US"/>
        </a:p>
      </dgm:t>
    </dgm:pt>
    <dgm:pt modelId="{C80ABE7B-682C-4F07-B93F-82405A27D164}">
      <dgm:prSet phldrT="[Text]" custT="1"/>
      <dgm:spPr/>
      <dgm:t>
        <a:bodyPr/>
        <a:lstStyle/>
        <a:p>
          <a:r>
            <a:rPr lang="en-US" sz="1800" dirty="0" smtClean="0"/>
            <a:t>Transfer of stimulus interpretation to memory</a:t>
          </a:r>
          <a:endParaRPr lang="en-US" sz="1800" dirty="0"/>
        </a:p>
      </dgm:t>
    </dgm:pt>
    <dgm:pt modelId="{5425DE67-594B-4EF9-8ED7-CC4DC8642C2B}" type="parTrans" cxnId="{B4FD1CA8-0780-4035-8EAB-D88E07A3930E}">
      <dgm:prSet/>
      <dgm:spPr/>
      <dgm:t>
        <a:bodyPr/>
        <a:lstStyle/>
        <a:p>
          <a:endParaRPr lang="en-US"/>
        </a:p>
      </dgm:t>
    </dgm:pt>
    <dgm:pt modelId="{9F75032F-6428-404C-9B1C-3C6E4A7089AD}" type="sibTrans" cxnId="{B4FD1CA8-0780-4035-8EAB-D88E07A3930E}">
      <dgm:prSet/>
      <dgm:spPr/>
      <dgm:t>
        <a:bodyPr/>
        <a:lstStyle/>
        <a:p>
          <a:endParaRPr lang="en-US"/>
        </a:p>
      </dgm:t>
    </dgm:pt>
    <dgm:pt modelId="{CFA0127B-0426-4723-B771-70656462D209}">
      <dgm:prSet phldrT="[Text]" custT="1"/>
      <dgm:spPr/>
      <dgm:t>
        <a:bodyPr/>
        <a:lstStyle/>
        <a:p>
          <a:r>
            <a:rPr lang="en-US" sz="1600" dirty="0" smtClean="0"/>
            <a:t>Persuasive impact of </a:t>
          </a:r>
          <a:r>
            <a:rPr lang="en-US" sz="1600" b="1" dirty="0" smtClean="0"/>
            <a:t>stimulus</a:t>
          </a:r>
          <a:endParaRPr lang="en-US" sz="1600" b="1" dirty="0"/>
        </a:p>
      </dgm:t>
    </dgm:pt>
    <dgm:pt modelId="{96396E1D-6326-4148-BC8D-700EAA8AAC53}" type="parTrans" cxnId="{D32F2B2E-3CD2-49DA-8E1B-2B8F01095D1F}">
      <dgm:prSet/>
      <dgm:spPr/>
      <dgm:t>
        <a:bodyPr/>
        <a:lstStyle/>
        <a:p>
          <a:endParaRPr lang="en-US"/>
        </a:p>
      </dgm:t>
    </dgm:pt>
    <dgm:pt modelId="{4679E89C-9C39-4485-8C3F-8A392985FDA8}" type="sibTrans" cxnId="{D32F2B2E-3CD2-49DA-8E1B-2B8F01095D1F}">
      <dgm:prSet/>
      <dgm:spPr/>
      <dgm:t>
        <a:bodyPr/>
        <a:lstStyle/>
        <a:p>
          <a:endParaRPr lang="en-US"/>
        </a:p>
      </dgm:t>
    </dgm:pt>
    <dgm:pt modelId="{5ECFF3F0-8E4D-40FD-81C2-656774284AAD}">
      <dgm:prSet phldrT="[Text]" custT="1"/>
      <dgm:spPr/>
      <dgm:t>
        <a:bodyPr/>
        <a:lstStyle/>
        <a:p>
          <a:r>
            <a:rPr lang="en-US" sz="1400" dirty="0" smtClean="0"/>
            <a:t>Interpretation of stimulus</a:t>
          </a:r>
          <a:endParaRPr lang="en-US" sz="1400" dirty="0"/>
        </a:p>
      </dgm:t>
    </dgm:pt>
    <dgm:pt modelId="{59637881-862A-43BA-962A-E202FD8ADCCB}" type="parTrans" cxnId="{A470254B-2AEB-4468-8723-0F33025F72CA}">
      <dgm:prSet/>
      <dgm:spPr/>
      <dgm:t>
        <a:bodyPr/>
        <a:lstStyle/>
        <a:p>
          <a:endParaRPr lang="en-US"/>
        </a:p>
      </dgm:t>
    </dgm:pt>
    <dgm:pt modelId="{B4C6634D-CE14-4A3E-A555-50BB6ACE31F0}" type="sibTrans" cxnId="{A470254B-2AEB-4468-8723-0F33025F72CA}">
      <dgm:prSet/>
      <dgm:spPr/>
      <dgm:t>
        <a:bodyPr/>
        <a:lstStyle/>
        <a:p>
          <a:endParaRPr lang="en-US"/>
        </a:p>
      </dgm:t>
    </dgm:pt>
    <dgm:pt modelId="{EAE5220E-009A-4C9A-BE83-34CC49FD43E3}" type="pres">
      <dgm:prSet presAssocID="{6C3E01E3-3E69-486B-B583-0C8D0FD7225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1B0C3F-6FCC-4C3D-9369-9476242F0F7E}" type="pres">
      <dgm:prSet presAssocID="{2E8D1F20-139C-4C58-9C59-48B2DB74492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B55D58-293E-4BF5-9782-45F38EF19239}" type="pres">
      <dgm:prSet presAssocID="{20DF8407-E7CF-4CDF-8A3A-5289AB7FAB4F}" presName="sibTrans" presStyleCnt="0"/>
      <dgm:spPr/>
    </dgm:pt>
    <dgm:pt modelId="{0B335B54-A474-4F2F-8AB3-2A0D01508A55}" type="pres">
      <dgm:prSet presAssocID="{2ABB539F-0E5B-44DC-8A8E-23921028494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324DE-16F8-4F8D-AA99-AC7A922CDF25}" type="pres">
      <dgm:prSet presAssocID="{EADD3733-08C2-4B8F-B8A2-61132A99E26C}" presName="sibTrans" presStyleCnt="0"/>
      <dgm:spPr/>
    </dgm:pt>
    <dgm:pt modelId="{2AFCDBE4-3A8D-4DE5-B25D-683E6C108D3A}" type="pres">
      <dgm:prSet presAssocID="{47EEA7F2-225E-4560-A28A-AB824D1A45CF}" presName="node" presStyleLbl="node1" presStyleIdx="2" presStyleCnt="5" custScaleX="1214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7F4D9D-6EB8-4E75-A4C0-2F87CDA761FA}" type="pres">
      <dgm:prSet presAssocID="{128C68E1-4B4F-452D-B605-D1D54673C508}" presName="sibTrans" presStyleCnt="0"/>
      <dgm:spPr/>
    </dgm:pt>
    <dgm:pt modelId="{49BFB23E-451E-4510-BA2E-B7C4E8421FC1}" type="pres">
      <dgm:prSet presAssocID="{40E4A382-BDF6-45DD-8CFC-316B44041DB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F29219-1DD8-4B8A-89CD-C0FE9201EA23}" type="pres">
      <dgm:prSet presAssocID="{1A080C79-17F7-434F-ADBD-7319749731C0}" presName="sibTrans" presStyleCnt="0"/>
      <dgm:spPr/>
    </dgm:pt>
    <dgm:pt modelId="{F4D38AC9-C37D-46B5-94FF-581A28BD25E9}" type="pres">
      <dgm:prSet presAssocID="{192E40A7-54C3-4568-B38B-B0801934FE2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39595F-5A8C-4FB1-842B-D8FA9A3BF233}" type="presOf" srcId="{47EEA7F2-225E-4560-A28A-AB824D1A45CF}" destId="{2AFCDBE4-3A8D-4DE5-B25D-683E6C108D3A}" srcOrd="0" destOrd="0" presId="urn:microsoft.com/office/officeart/2005/8/layout/hList6"/>
    <dgm:cxn modelId="{4A77D723-8D1D-4A62-9CA1-42E5C96DE585}" srcId="{2E8D1F20-139C-4C58-9C59-48B2DB744926}" destId="{ADFB678E-60BD-4C08-9DE3-D55B06B44630}" srcOrd="0" destOrd="0" parTransId="{59EB982D-3E0B-49AF-B794-16735E40E592}" sibTransId="{7400A3AA-E303-4499-8B60-535BAB4E8D83}"/>
    <dgm:cxn modelId="{F6349C10-2B77-4A2E-B2A0-5C6476EE65A3}" type="presOf" srcId="{CFA0127B-0426-4723-B771-70656462D209}" destId="{0B335B54-A474-4F2F-8AB3-2A0D01508A55}" srcOrd="0" destOrd="1" presId="urn:microsoft.com/office/officeart/2005/8/layout/hList6"/>
    <dgm:cxn modelId="{D32F2B2E-3CD2-49DA-8E1B-2B8F01095D1F}" srcId="{2ABB539F-0E5B-44DC-8A8E-239210284943}" destId="{CFA0127B-0426-4723-B771-70656462D209}" srcOrd="0" destOrd="0" parTransId="{96396E1D-6326-4148-BC8D-700EAA8AAC53}" sibTransId="{4679E89C-9C39-4485-8C3F-8A392985FDA8}"/>
    <dgm:cxn modelId="{E1C15A92-A1C7-4ED3-8289-B5ED9471566F}" srcId="{6C3E01E3-3E69-486B-B583-0C8D0FD72259}" destId="{40E4A382-BDF6-45DD-8CFC-316B44041DB4}" srcOrd="3" destOrd="0" parTransId="{B137D2DC-D1D9-4FF5-9AD3-D28FDC79804F}" sibTransId="{1A080C79-17F7-434F-ADBD-7319749731C0}"/>
    <dgm:cxn modelId="{95695A13-A442-4791-8090-BE0EC5AADE5C}" type="presOf" srcId="{6C3E01E3-3E69-486B-B583-0C8D0FD72259}" destId="{EAE5220E-009A-4C9A-BE83-34CC49FD43E3}" srcOrd="0" destOrd="0" presId="urn:microsoft.com/office/officeart/2005/8/layout/hList6"/>
    <dgm:cxn modelId="{6B8DEA5A-BC79-4CF0-8D07-CB163725311C}" type="presOf" srcId="{192E40A7-54C3-4568-B38B-B0801934FE2F}" destId="{F4D38AC9-C37D-46B5-94FF-581A28BD25E9}" srcOrd="0" destOrd="0" presId="urn:microsoft.com/office/officeart/2005/8/layout/hList6"/>
    <dgm:cxn modelId="{5D424F8C-A28C-4ED6-9046-BC619E05E6B9}" srcId="{6C3E01E3-3E69-486B-B583-0C8D0FD72259}" destId="{2ABB539F-0E5B-44DC-8A8E-239210284943}" srcOrd="1" destOrd="0" parTransId="{55DEB489-ECDB-417B-90C2-9ADDFF9DA1D9}" sibTransId="{EADD3733-08C2-4B8F-B8A2-61132A99E26C}"/>
    <dgm:cxn modelId="{4AA550F1-58F2-46E7-BC48-90590A08FC39}" type="presOf" srcId="{2ABB539F-0E5B-44DC-8A8E-239210284943}" destId="{0B335B54-A474-4F2F-8AB3-2A0D01508A55}" srcOrd="0" destOrd="0" presId="urn:microsoft.com/office/officeart/2005/8/layout/hList6"/>
    <dgm:cxn modelId="{FBF6D60C-538A-45AC-AFCF-DF0849D248EE}" type="presOf" srcId="{ADFB678E-60BD-4C08-9DE3-D55B06B44630}" destId="{521B0C3F-6FCC-4C3D-9369-9476242F0F7E}" srcOrd="0" destOrd="1" presId="urn:microsoft.com/office/officeart/2005/8/layout/hList6"/>
    <dgm:cxn modelId="{DD7466C7-B009-49DB-A6F4-56F1F1EA9186}" type="presOf" srcId="{C80ABE7B-682C-4F07-B93F-82405A27D164}" destId="{F4D38AC9-C37D-46B5-94FF-581A28BD25E9}" srcOrd="0" destOrd="1" presId="urn:microsoft.com/office/officeart/2005/8/layout/hList6"/>
    <dgm:cxn modelId="{A8BADBF8-C062-4C81-8B8C-A9018CFBB105}" type="presOf" srcId="{0F0D79CD-9297-4F94-B4AE-3A0A06B78171}" destId="{49BFB23E-451E-4510-BA2E-B7C4E8421FC1}" srcOrd="0" destOrd="1" presId="urn:microsoft.com/office/officeart/2005/8/layout/hList6"/>
    <dgm:cxn modelId="{60EF3C58-D822-4161-996F-700CA490EF51}" srcId="{6C3E01E3-3E69-486B-B583-0C8D0FD72259}" destId="{2E8D1F20-139C-4C58-9C59-48B2DB744926}" srcOrd="0" destOrd="0" parTransId="{2FA9D35B-CD77-45D8-A3FC-D01B9095D5D3}" sibTransId="{20DF8407-E7CF-4CDF-8A3A-5289AB7FAB4F}"/>
    <dgm:cxn modelId="{B4FD1CA8-0780-4035-8EAB-D88E07A3930E}" srcId="{192E40A7-54C3-4568-B38B-B0801934FE2F}" destId="{C80ABE7B-682C-4F07-B93F-82405A27D164}" srcOrd="0" destOrd="0" parTransId="{5425DE67-594B-4EF9-8ED7-CC4DC8642C2B}" sibTransId="{9F75032F-6428-404C-9B1C-3C6E4A7089AD}"/>
    <dgm:cxn modelId="{F43FAF66-9ECD-4C29-949D-480D0720AD3B}" type="presOf" srcId="{40E4A382-BDF6-45DD-8CFC-316B44041DB4}" destId="{49BFB23E-451E-4510-BA2E-B7C4E8421FC1}" srcOrd="0" destOrd="0" presId="urn:microsoft.com/office/officeart/2005/8/layout/hList6"/>
    <dgm:cxn modelId="{ADE26BFD-D006-4B90-B54F-8D5C80129163}" type="presOf" srcId="{2E8D1F20-139C-4C58-9C59-48B2DB744926}" destId="{521B0C3F-6FCC-4C3D-9369-9476242F0F7E}" srcOrd="0" destOrd="0" presId="urn:microsoft.com/office/officeart/2005/8/layout/hList6"/>
    <dgm:cxn modelId="{E3A86F6C-3015-40C8-A4E0-421CA5045BA3}" type="presOf" srcId="{5ECFF3F0-8E4D-40FD-81C2-656774284AAD}" destId="{2AFCDBE4-3A8D-4DE5-B25D-683E6C108D3A}" srcOrd="0" destOrd="1" presId="urn:microsoft.com/office/officeart/2005/8/layout/hList6"/>
    <dgm:cxn modelId="{E094A106-241B-4F90-A2AF-08290096EF45}" srcId="{40E4A382-BDF6-45DD-8CFC-316B44041DB4}" destId="{0F0D79CD-9297-4F94-B4AE-3A0A06B78171}" srcOrd="0" destOrd="0" parTransId="{E67DC46D-5C83-43DC-8608-15616BB48843}" sibTransId="{66240BAC-B75B-4632-A641-057E307856E2}"/>
    <dgm:cxn modelId="{40AE8C85-EFC1-42F7-89E7-DAD100406449}" srcId="{6C3E01E3-3E69-486B-B583-0C8D0FD72259}" destId="{47EEA7F2-225E-4560-A28A-AB824D1A45CF}" srcOrd="2" destOrd="0" parTransId="{1E058861-A3F8-486D-BFA0-FCCA3D7238A2}" sibTransId="{128C68E1-4B4F-452D-B605-D1D54673C508}"/>
    <dgm:cxn modelId="{A470254B-2AEB-4468-8723-0F33025F72CA}" srcId="{47EEA7F2-225E-4560-A28A-AB824D1A45CF}" destId="{5ECFF3F0-8E4D-40FD-81C2-656774284AAD}" srcOrd="0" destOrd="0" parTransId="{59637881-862A-43BA-962A-E202FD8ADCCB}" sibTransId="{B4C6634D-CE14-4A3E-A555-50BB6ACE31F0}"/>
    <dgm:cxn modelId="{D5575E26-075D-4A14-9A76-F7E5B8E4908F}" srcId="{6C3E01E3-3E69-486B-B583-0C8D0FD72259}" destId="{192E40A7-54C3-4568-B38B-B0801934FE2F}" srcOrd="4" destOrd="0" parTransId="{96B73A05-1024-4270-B0B3-471466E829DA}" sibTransId="{9DFE511F-CF80-478B-AEAF-5FDB9658E219}"/>
    <dgm:cxn modelId="{25D71A36-53BE-47D7-99C5-21C30AAB2F00}" type="presParOf" srcId="{EAE5220E-009A-4C9A-BE83-34CC49FD43E3}" destId="{521B0C3F-6FCC-4C3D-9369-9476242F0F7E}" srcOrd="0" destOrd="0" presId="urn:microsoft.com/office/officeart/2005/8/layout/hList6"/>
    <dgm:cxn modelId="{E18D7B48-9444-4652-90C6-3B732626F21C}" type="presParOf" srcId="{EAE5220E-009A-4C9A-BE83-34CC49FD43E3}" destId="{57B55D58-293E-4BF5-9782-45F38EF19239}" srcOrd="1" destOrd="0" presId="urn:microsoft.com/office/officeart/2005/8/layout/hList6"/>
    <dgm:cxn modelId="{4221C500-B2AF-409A-8E89-865457735A8B}" type="presParOf" srcId="{EAE5220E-009A-4C9A-BE83-34CC49FD43E3}" destId="{0B335B54-A474-4F2F-8AB3-2A0D01508A55}" srcOrd="2" destOrd="0" presId="urn:microsoft.com/office/officeart/2005/8/layout/hList6"/>
    <dgm:cxn modelId="{4DC1992E-53DD-404C-A818-58E99E09AFD1}" type="presParOf" srcId="{EAE5220E-009A-4C9A-BE83-34CC49FD43E3}" destId="{7DD324DE-16F8-4F8D-AA99-AC7A922CDF25}" srcOrd="3" destOrd="0" presId="urn:microsoft.com/office/officeart/2005/8/layout/hList6"/>
    <dgm:cxn modelId="{B20A08BB-E204-4D23-AD2E-9DD6E3167572}" type="presParOf" srcId="{EAE5220E-009A-4C9A-BE83-34CC49FD43E3}" destId="{2AFCDBE4-3A8D-4DE5-B25D-683E6C108D3A}" srcOrd="4" destOrd="0" presId="urn:microsoft.com/office/officeart/2005/8/layout/hList6"/>
    <dgm:cxn modelId="{4CE76E9A-0BAD-4699-A962-1B09A66D669F}" type="presParOf" srcId="{EAE5220E-009A-4C9A-BE83-34CC49FD43E3}" destId="{5E7F4D9D-6EB8-4E75-A4C0-2F87CDA761FA}" srcOrd="5" destOrd="0" presId="urn:microsoft.com/office/officeart/2005/8/layout/hList6"/>
    <dgm:cxn modelId="{11F7DED6-7E47-4CE3-ADBC-164833E27826}" type="presParOf" srcId="{EAE5220E-009A-4C9A-BE83-34CC49FD43E3}" destId="{49BFB23E-451E-4510-BA2E-B7C4E8421FC1}" srcOrd="6" destOrd="0" presId="urn:microsoft.com/office/officeart/2005/8/layout/hList6"/>
    <dgm:cxn modelId="{57F57996-A013-4339-8654-C3A13E3910C3}" type="presParOf" srcId="{EAE5220E-009A-4C9A-BE83-34CC49FD43E3}" destId="{84F29219-1DD8-4B8A-89CD-C0FE9201EA23}" srcOrd="7" destOrd="0" presId="urn:microsoft.com/office/officeart/2005/8/layout/hList6"/>
    <dgm:cxn modelId="{9280E553-E587-445E-9E44-19311DC5C60E}" type="presParOf" srcId="{EAE5220E-009A-4C9A-BE83-34CC49FD43E3}" destId="{F4D38AC9-C37D-46B5-94FF-581A28BD25E9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92BA37-832A-455E-8A60-742D7DCAC8EF}" type="doc">
      <dgm:prSet loTypeId="urn:microsoft.com/office/officeart/2005/8/layout/chevron2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68BBD22-208D-4540-97FB-271AB6307EF8}">
      <dgm:prSet phldrT="[Text]"/>
      <dgm:spPr/>
      <dgm:t>
        <a:bodyPr/>
        <a:lstStyle/>
        <a:p>
          <a:r>
            <a:rPr lang="en-US" dirty="0" smtClean="0"/>
            <a:t>Lower/absolute threshold </a:t>
          </a:r>
          <a:endParaRPr lang="en-US" dirty="0"/>
        </a:p>
      </dgm:t>
    </dgm:pt>
    <dgm:pt modelId="{4336041C-5775-4CAE-BEC1-B4B2B107ABA5}" type="parTrans" cxnId="{51687514-2795-4569-AE8E-2F8DEAEE3BD6}">
      <dgm:prSet/>
      <dgm:spPr/>
      <dgm:t>
        <a:bodyPr/>
        <a:lstStyle/>
        <a:p>
          <a:endParaRPr lang="en-US"/>
        </a:p>
      </dgm:t>
    </dgm:pt>
    <dgm:pt modelId="{19C77A47-F114-4A38-B706-F664F22BEEE7}" type="sibTrans" cxnId="{51687514-2795-4569-AE8E-2F8DEAEE3BD6}">
      <dgm:prSet/>
      <dgm:spPr/>
      <dgm:t>
        <a:bodyPr/>
        <a:lstStyle/>
        <a:p>
          <a:endParaRPr lang="en-US"/>
        </a:p>
      </dgm:t>
    </dgm:pt>
    <dgm:pt modelId="{DA5EC824-46D9-4F3B-AAEC-63AB03835F5B}">
      <dgm:prSet phldrT="[Text]"/>
      <dgm:spPr/>
      <dgm:t>
        <a:bodyPr/>
        <a:lstStyle/>
        <a:p>
          <a:r>
            <a:rPr lang="en-US" dirty="0" smtClean="0"/>
            <a:t>Stimulus intensity below which sensation would not occur</a:t>
          </a:r>
          <a:endParaRPr lang="en-US" dirty="0"/>
        </a:p>
      </dgm:t>
    </dgm:pt>
    <dgm:pt modelId="{0E10C41A-8473-48B5-828D-A2C2C6FB68BD}" type="parTrans" cxnId="{7BC00195-EAAB-4269-9349-602F7AA38BAF}">
      <dgm:prSet/>
      <dgm:spPr/>
      <dgm:t>
        <a:bodyPr/>
        <a:lstStyle/>
        <a:p>
          <a:endParaRPr lang="en-US"/>
        </a:p>
      </dgm:t>
    </dgm:pt>
    <dgm:pt modelId="{60C7A974-575D-4858-936B-9D6C03F517C8}" type="sibTrans" cxnId="{7BC00195-EAAB-4269-9349-602F7AA38BAF}">
      <dgm:prSet/>
      <dgm:spPr/>
      <dgm:t>
        <a:bodyPr/>
        <a:lstStyle/>
        <a:p>
          <a:endParaRPr lang="en-US"/>
        </a:p>
      </dgm:t>
    </dgm:pt>
    <dgm:pt modelId="{2AF794CF-7267-469D-AC3B-87721FB59BA6}">
      <dgm:prSet phldrT="[Text]"/>
      <dgm:spPr/>
      <dgm:t>
        <a:bodyPr/>
        <a:lstStyle/>
        <a:p>
          <a:r>
            <a:rPr lang="en-US" dirty="0" smtClean="0"/>
            <a:t>Terminal threshold </a:t>
          </a:r>
          <a:endParaRPr lang="en-US" dirty="0"/>
        </a:p>
      </dgm:t>
    </dgm:pt>
    <dgm:pt modelId="{B6C5EBF8-BF20-459A-8457-5B40ED50D5A4}" type="parTrans" cxnId="{C040E044-D51E-4507-96B0-1EF533FC32B3}">
      <dgm:prSet/>
      <dgm:spPr/>
      <dgm:t>
        <a:bodyPr/>
        <a:lstStyle/>
        <a:p>
          <a:endParaRPr lang="en-US"/>
        </a:p>
      </dgm:t>
    </dgm:pt>
    <dgm:pt modelId="{7A44D5C3-0ED7-4449-9FF5-CE3DAC23C09B}" type="sibTrans" cxnId="{C040E044-D51E-4507-96B0-1EF533FC32B3}">
      <dgm:prSet/>
      <dgm:spPr/>
      <dgm:t>
        <a:bodyPr/>
        <a:lstStyle/>
        <a:p>
          <a:endParaRPr lang="en-US"/>
        </a:p>
      </dgm:t>
    </dgm:pt>
    <dgm:pt modelId="{750369CC-B174-4B1B-8AF9-5CB970E3E80F}">
      <dgm:prSet phldrT="[Text]"/>
      <dgm:spPr/>
      <dgm:t>
        <a:bodyPr/>
        <a:lstStyle/>
        <a:p>
          <a:r>
            <a:rPr lang="en-US" dirty="0" smtClean="0"/>
            <a:t>Above which additional doses of stimulus intensity has no effect on sensation </a:t>
          </a:r>
          <a:endParaRPr lang="en-US" dirty="0"/>
        </a:p>
      </dgm:t>
    </dgm:pt>
    <dgm:pt modelId="{94703DFA-B74B-45A8-B93E-2A67ECAD945B}" type="parTrans" cxnId="{0E318CA3-B988-46F6-AEE8-5E9D6EF95E29}">
      <dgm:prSet/>
      <dgm:spPr/>
      <dgm:t>
        <a:bodyPr/>
        <a:lstStyle/>
        <a:p>
          <a:endParaRPr lang="en-US"/>
        </a:p>
      </dgm:t>
    </dgm:pt>
    <dgm:pt modelId="{645557B2-CABA-4703-88AA-9D83F47708FD}" type="sibTrans" cxnId="{0E318CA3-B988-46F6-AEE8-5E9D6EF95E29}">
      <dgm:prSet/>
      <dgm:spPr/>
      <dgm:t>
        <a:bodyPr/>
        <a:lstStyle/>
        <a:p>
          <a:endParaRPr lang="en-US"/>
        </a:p>
      </dgm:t>
    </dgm:pt>
    <dgm:pt modelId="{D3471EC9-893C-481B-9011-C462005B96FA}">
      <dgm:prSet phldrT="[Text]"/>
      <dgm:spPr/>
      <dgm:t>
        <a:bodyPr/>
        <a:lstStyle/>
        <a:p>
          <a:r>
            <a:rPr lang="en-US" dirty="0" smtClean="0"/>
            <a:t>Difference threshold </a:t>
          </a:r>
          <a:endParaRPr lang="en-US" dirty="0"/>
        </a:p>
      </dgm:t>
    </dgm:pt>
    <dgm:pt modelId="{1FE2A1F8-81F8-4654-88BF-DD892E642591}" type="parTrans" cxnId="{18DD5DA8-B161-4A97-8AD7-550602BA094E}">
      <dgm:prSet/>
      <dgm:spPr/>
      <dgm:t>
        <a:bodyPr/>
        <a:lstStyle/>
        <a:p>
          <a:endParaRPr lang="en-US"/>
        </a:p>
      </dgm:t>
    </dgm:pt>
    <dgm:pt modelId="{567B01E8-5173-4475-ACBC-9ECF2BAC7BED}" type="sibTrans" cxnId="{18DD5DA8-B161-4A97-8AD7-550602BA094E}">
      <dgm:prSet/>
      <dgm:spPr/>
      <dgm:t>
        <a:bodyPr/>
        <a:lstStyle/>
        <a:p>
          <a:endParaRPr lang="en-US"/>
        </a:p>
      </dgm:t>
    </dgm:pt>
    <dgm:pt modelId="{494A7D15-919F-46B6-973C-EF1138644852}">
      <dgm:prSet phldrT="[Text]"/>
      <dgm:spPr/>
      <dgm:t>
        <a:bodyPr/>
        <a:lstStyle/>
        <a:p>
          <a:r>
            <a:rPr lang="en-US" dirty="0" smtClean="0"/>
            <a:t>Smallest change in stimulus intensity that would get noticed</a:t>
          </a:r>
          <a:endParaRPr lang="en-US" dirty="0"/>
        </a:p>
      </dgm:t>
    </dgm:pt>
    <dgm:pt modelId="{DC7F42B7-5F9F-4015-8CC9-15FE812E534D}" type="parTrans" cxnId="{E590872A-4465-4320-89D1-4B4BC6F4FF0A}">
      <dgm:prSet/>
      <dgm:spPr/>
      <dgm:t>
        <a:bodyPr/>
        <a:lstStyle/>
        <a:p>
          <a:endParaRPr lang="en-US"/>
        </a:p>
      </dgm:t>
    </dgm:pt>
    <dgm:pt modelId="{4DAF4015-DE61-4A06-BC15-51255E01E3F9}" type="sibTrans" cxnId="{E590872A-4465-4320-89D1-4B4BC6F4FF0A}">
      <dgm:prSet/>
      <dgm:spPr/>
      <dgm:t>
        <a:bodyPr/>
        <a:lstStyle/>
        <a:p>
          <a:endParaRPr lang="en-US"/>
        </a:p>
      </dgm:t>
    </dgm:pt>
    <dgm:pt modelId="{D7613F4B-846E-4B1A-A6E4-591B0521F4F8}" type="pres">
      <dgm:prSet presAssocID="{9B92BA37-832A-455E-8A60-742D7DCAC8E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257330-8EA8-42F2-BDD0-68729E198C9C}" type="pres">
      <dgm:prSet presAssocID="{C68BBD22-208D-4540-97FB-271AB6307EF8}" presName="composite" presStyleCnt="0"/>
      <dgm:spPr/>
    </dgm:pt>
    <dgm:pt modelId="{B415401F-1DA7-4E3E-AC64-B80110EFBF4A}" type="pres">
      <dgm:prSet presAssocID="{C68BBD22-208D-4540-97FB-271AB6307EF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24B23-D7F4-435D-B398-68CCA641E855}" type="pres">
      <dgm:prSet presAssocID="{C68BBD22-208D-4540-97FB-271AB6307EF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C26FA-E57D-4989-BE70-62AC308357C1}" type="pres">
      <dgm:prSet presAssocID="{19C77A47-F114-4A38-B706-F664F22BEEE7}" presName="sp" presStyleCnt="0"/>
      <dgm:spPr/>
    </dgm:pt>
    <dgm:pt modelId="{240A7039-7EEC-41EC-B38D-8B14ECF83286}" type="pres">
      <dgm:prSet presAssocID="{2AF794CF-7267-469D-AC3B-87721FB59BA6}" presName="composite" presStyleCnt="0"/>
      <dgm:spPr/>
    </dgm:pt>
    <dgm:pt modelId="{2D42055E-1053-4BC6-B65F-0366B64ACA0D}" type="pres">
      <dgm:prSet presAssocID="{2AF794CF-7267-469D-AC3B-87721FB59BA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448B1-130D-465D-ADE6-FA43775A442A}" type="pres">
      <dgm:prSet presAssocID="{2AF794CF-7267-469D-AC3B-87721FB59BA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230C01-4E60-42A9-B7AF-70B94BF77FEC}" type="pres">
      <dgm:prSet presAssocID="{7A44D5C3-0ED7-4449-9FF5-CE3DAC23C09B}" presName="sp" presStyleCnt="0"/>
      <dgm:spPr/>
    </dgm:pt>
    <dgm:pt modelId="{03B9E3EB-7651-4ABE-A6B9-656981353F6E}" type="pres">
      <dgm:prSet presAssocID="{D3471EC9-893C-481B-9011-C462005B96FA}" presName="composite" presStyleCnt="0"/>
      <dgm:spPr/>
    </dgm:pt>
    <dgm:pt modelId="{19CA1E7E-015E-4EA3-A35C-D40B6C3ADBD3}" type="pres">
      <dgm:prSet presAssocID="{D3471EC9-893C-481B-9011-C462005B96F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FA288A-3B34-4FE2-98B2-0123B5CDCDDC}" type="pres">
      <dgm:prSet presAssocID="{D3471EC9-893C-481B-9011-C462005B96F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32B915-87FE-4491-A005-83D7AC7DB678}" type="presOf" srcId="{2AF794CF-7267-469D-AC3B-87721FB59BA6}" destId="{2D42055E-1053-4BC6-B65F-0366B64ACA0D}" srcOrd="0" destOrd="0" presId="urn:microsoft.com/office/officeart/2005/8/layout/chevron2"/>
    <dgm:cxn modelId="{2015CD9D-B97F-44ED-A525-200ECD85B4CB}" type="presOf" srcId="{494A7D15-919F-46B6-973C-EF1138644852}" destId="{00FA288A-3B34-4FE2-98B2-0123B5CDCDDC}" srcOrd="0" destOrd="0" presId="urn:microsoft.com/office/officeart/2005/8/layout/chevron2"/>
    <dgm:cxn modelId="{B02D12C2-0A80-48B2-B28B-262B6A0A20E3}" type="presOf" srcId="{DA5EC824-46D9-4F3B-AAEC-63AB03835F5B}" destId="{51524B23-D7F4-435D-B398-68CCA641E855}" srcOrd="0" destOrd="0" presId="urn:microsoft.com/office/officeart/2005/8/layout/chevron2"/>
    <dgm:cxn modelId="{0E318CA3-B988-46F6-AEE8-5E9D6EF95E29}" srcId="{2AF794CF-7267-469D-AC3B-87721FB59BA6}" destId="{750369CC-B174-4B1B-8AF9-5CB970E3E80F}" srcOrd="0" destOrd="0" parTransId="{94703DFA-B74B-45A8-B93E-2A67ECAD945B}" sibTransId="{645557B2-CABA-4703-88AA-9D83F47708FD}"/>
    <dgm:cxn modelId="{D9FD31E7-ED2B-4167-97BC-F5F18E8912B8}" type="presOf" srcId="{9B92BA37-832A-455E-8A60-742D7DCAC8EF}" destId="{D7613F4B-846E-4B1A-A6E4-591B0521F4F8}" srcOrd="0" destOrd="0" presId="urn:microsoft.com/office/officeart/2005/8/layout/chevron2"/>
    <dgm:cxn modelId="{7BC00195-EAAB-4269-9349-602F7AA38BAF}" srcId="{C68BBD22-208D-4540-97FB-271AB6307EF8}" destId="{DA5EC824-46D9-4F3B-AAEC-63AB03835F5B}" srcOrd="0" destOrd="0" parTransId="{0E10C41A-8473-48B5-828D-A2C2C6FB68BD}" sibTransId="{60C7A974-575D-4858-936B-9D6C03F517C8}"/>
    <dgm:cxn modelId="{C040E044-D51E-4507-96B0-1EF533FC32B3}" srcId="{9B92BA37-832A-455E-8A60-742D7DCAC8EF}" destId="{2AF794CF-7267-469D-AC3B-87721FB59BA6}" srcOrd="1" destOrd="0" parTransId="{B6C5EBF8-BF20-459A-8457-5B40ED50D5A4}" sibTransId="{7A44D5C3-0ED7-4449-9FF5-CE3DAC23C09B}"/>
    <dgm:cxn modelId="{E590872A-4465-4320-89D1-4B4BC6F4FF0A}" srcId="{D3471EC9-893C-481B-9011-C462005B96FA}" destId="{494A7D15-919F-46B6-973C-EF1138644852}" srcOrd="0" destOrd="0" parTransId="{DC7F42B7-5F9F-4015-8CC9-15FE812E534D}" sibTransId="{4DAF4015-DE61-4A06-BC15-51255E01E3F9}"/>
    <dgm:cxn modelId="{51687514-2795-4569-AE8E-2F8DEAEE3BD6}" srcId="{9B92BA37-832A-455E-8A60-742D7DCAC8EF}" destId="{C68BBD22-208D-4540-97FB-271AB6307EF8}" srcOrd="0" destOrd="0" parTransId="{4336041C-5775-4CAE-BEC1-B4B2B107ABA5}" sibTransId="{19C77A47-F114-4A38-B706-F664F22BEEE7}"/>
    <dgm:cxn modelId="{18DD5DA8-B161-4A97-8AD7-550602BA094E}" srcId="{9B92BA37-832A-455E-8A60-742D7DCAC8EF}" destId="{D3471EC9-893C-481B-9011-C462005B96FA}" srcOrd="2" destOrd="0" parTransId="{1FE2A1F8-81F8-4654-88BF-DD892E642591}" sibTransId="{567B01E8-5173-4475-ACBC-9ECF2BAC7BED}"/>
    <dgm:cxn modelId="{2D1C7B90-3F0C-4162-8A0E-10403B71126C}" type="presOf" srcId="{750369CC-B174-4B1B-8AF9-5CB970E3E80F}" destId="{BA0448B1-130D-465D-ADE6-FA43775A442A}" srcOrd="0" destOrd="0" presId="urn:microsoft.com/office/officeart/2005/8/layout/chevron2"/>
    <dgm:cxn modelId="{B323E013-221C-4ABE-8DD6-FC28A8281446}" type="presOf" srcId="{C68BBD22-208D-4540-97FB-271AB6307EF8}" destId="{B415401F-1DA7-4E3E-AC64-B80110EFBF4A}" srcOrd="0" destOrd="0" presId="urn:microsoft.com/office/officeart/2005/8/layout/chevron2"/>
    <dgm:cxn modelId="{84C08525-2F21-46E9-9E44-3A68B76BF8B5}" type="presOf" srcId="{D3471EC9-893C-481B-9011-C462005B96FA}" destId="{19CA1E7E-015E-4EA3-A35C-D40B6C3ADBD3}" srcOrd="0" destOrd="0" presId="urn:microsoft.com/office/officeart/2005/8/layout/chevron2"/>
    <dgm:cxn modelId="{C1EE64B5-0C23-4600-A235-54BD98E5DFA5}" type="presParOf" srcId="{D7613F4B-846E-4B1A-A6E4-591B0521F4F8}" destId="{70257330-8EA8-42F2-BDD0-68729E198C9C}" srcOrd="0" destOrd="0" presId="urn:microsoft.com/office/officeart/2005/8/layout/chevron2"/>
    <dgm:cxn modelId="{754183ED-3792-41D7-86B0-913E3EDDD9EB}" type="presParOf" srcId="{70257330-8EA8-42F2-BDD0-68729E198C9C}" destId="{B415401F-1DA7-4E3E-AC64-B80110EFBF4A}" srcOrd="0" destOrd="0" presId="urn:microsoft.com/office/officeart/2005/8/layout/chevron2"/>
    <dgm:cxn modelId="{F6DA3AEB-ADB2-457A-A8DB-07D6BC7232A4}" type="presParOf" srcId="{70257330-8EA8-42F2-BDD0-68729E198C9C}" destId="{51524B23-D7F4-435D-B398-68CCA641E855}" srcOrd="1" destOrd="0" presId="urn:microsoft.com/office/officeart/2005/8/layout/chevron2"/>
    <dgm:cxn modelId="{4EE7B4C5-BE86-4F3B-8EE5-E6DA44899CCD}" type="presParOf" srcId="{D7613F4B-846E-4B1A-A6E4-591B0521F4F8}" destId="{10DC26FA-E57D-4989-BE70-62AC308357C1}" srcOrd="1" destOrd="0" presId="urn:microsoft.com/office/officeart/2005/8/layout/chevron2"/>
    <dgm:cxn modelId="{BF03B3AC-E1A5-426E-89C3-C744EB53A9D2}" type="presParOf" srcId="{D7613F4B-846E-4B1A-A6E4-591B0521F4F8}" destId="{240A7039-7EEC-41EC-B38D-8B14ECF83286}" srcOrd="2" destOrd="0" presId="urn:microsoft.com/office/officeart/2005/8/layout/chevron2"/>
    <dgm:cxn modelId="{028172CE-6BCD-4EC9-9757-9B0BADC248B3}" type="presParOf" srcId="{240A7039-7EEC-41EC-B38D-8B14ECF83286}" destId="{2D42055E-1053-4BC6-B65F-0366B64ACA0D}" srcOrd="0" destOrd="0" presId="urn:microsoft.com/office/officeart/2005/8/layout/chevron2"/>
    <dgm:cxn modelId="{D59EC8C7-14B1-4FA8-9A1D-151B3CA79133}" type="presParOf" srcId="{240A7039-7EEC-41EC-B38D-8B14ECF83286}" destId="{BA0448B1-130D-465D-ADE6-FA43775A442A}" srcOrd="1" destOrd="0" presId="urn:microsoft.com/office/officeart/2005/8/layout/chevron2"/>
    <dgm:cxn modelId="{68680773-2649-4420-A4A0-1EAEDF45AF75}" type="presParOf" srcId="{D7613F4B-846E-4B1A-A6E4-591B0521F4F8}" destId="{7C230C01-4E60-42A9-B7AF-70B94BF77FEC}" srcOrd="3" destOrd="0" presId="urn:microsoft.com/office/officeart/2005/8/layout/chevron2"/>
    <dgm:cxn modelId="{2D15E848-0BE7-432D-B4DC-B8AFE75C851A}" type="presParOf" srcId="{D7613F4B-846E-4B1A-A6E4-591B0521F4F8}" destId="{03B9E3EB-7651-4ABE-A6B9-656981353F6E}" srcOrd="4" destOrd="0" presId="urn:microsoft.com/office/officeart/2005/8/layout/chevron2"/>
    <dgm:cxn modelId="{8D59FBC9-D748-4AAF-AC88-F97F5816E080}" type="presParOf" srcId="{03B9E3EB-7651-4ABE-A6B9-656981353F6E}" destId="{19CA1E7E-015E-4EA3-A35C-D40B6C3ADBD3}" srcOrd="0" destOrd="0" presId="urn:microsoft.com/office/officeart/2005/8/layout/chevron2"/>
    <dgm:cxn modelId="{23732F83-1970-4D56-A460-A754639FCC5D}" type="presParOf" srcId="{03B9E3EB-7651-4ABE-A6B9-656981353F6E}" destId="{00FA288A-3B34-4FE2-98B2-0123B5CDCDD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C764C5-639E-40FD-ACD5-7A6B225A03BC}" type="doc">
      <dgm:prSet loTypeId="urn:microsoft.com/office/officeart/2005/8/layout/pyramid2" loCatId="pyramid" qsTypeId="urn:microsoft.com/office/officeart/2005/8/quickstyle/simple5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6A47C99F-07E6-419B-92B1-C1231CCECB31}">
      <dgm:prSet/>
      <dgm:spPr/>
      <dgm:t>
        <a:bodyPr/>
        <a:lstStyle/>
        <a:p>
          <a:pPr rtl="0"/>
          <a:r>
            <a:rPr lang="en-US" dirty="0" smtClean="0"/>
            <a:t>Need/Motivation</a:t>
          </a:r>
          <a:endParaRPr lang="en-US" dirty="0"/>
        </a:p>
      </dgm:t>
    </dgm:pt>
    <dgm:pt modelId="{9540AA99-BD56-40C0-86F0-F80600DFD6DC}" type="parTrans" cxnId="{F8697B56-94E7-46A8-A6FB-FDDC330DCF46}">
      <dgm:prSet/>
      <dgm:spPr/>
      <dgm:t>
        <a:bodyPr/>
        <a:lstStyle/>
        <a:p>
          <a:endParaRPr lang="en-US"/>
        </a:p>
      </dgm:t>
    </dgm:pt>
    <dgm:pt modelId="{D7CEDE53-B2D0-402F-8CC7-2ABE6475782C}" type="sibTrans" cxnId="{F8697B56-94E7-46A8-A6FB-FDDC330DCF46}">
      <dgm:prSet/>
      <dgm:spPr/>
      <dgm:t>
        <a:bodyPr/>
        <a:lstStyle/>
        <a:p>
          <a:endParaRPr lang="en-US"/>
        </a:p>
      </dgm:t>
    </dgm:pt>
    <dgm:pt modelId="{14879925-0330-4567-9DD7-1BE51E565543}">
      <dgm:prSet/>
      <dgm:spPr/>
      <dgm:t>
        <a:bodyPr/>
        <a:lstStyle/>
        <a:p>
          <a:pPr rtl="0"/>
          <a:r>
            <a:rPr lang="en-US" dirty="0" smtClean="0"/>
            <a:t>Attitudes</a:t>
          </a:r>
          <a:endParaRPr lang="en-US" dirty="0"/>
        </a:p>
      </dgm:t>
    </dgm:pt>
    <dgm:pt modelId="{7D8BDBC3-BFB9-4B59-951A-E2661554B71A}" type="parTrans" cxnId="{C6BFA0D3-F455-4D3F-A668-09A7E9652802}">
      <dgm:prSet/>
      <dgm:spPr/>
      <dgm:t>
        <a:bodyPr/>
        <a:lstStyle/>
        <a:p>
          <a:endParaRPr lang="en-US"/>
        </a:p>
      </dgm:t>
    </dgm:pt>
    <dgm:pt modelId="{9299647C-5788-4786-9412-9CA1B364D619}" type="sibTrans" cxnId="{C6BFA0D3-F455-4D3F-A668-09A7E9652802}">
      <dgm:prSet/>
      <dgm:spPr/>
      <dgm:t>
        <a:bodyPr/>
        <a:lstStyle/>
        <a:p>
          <a:endParaRPr lang="en-US"/>
        </a:p>
      </dgm:t>
    </dgm:pt>
    <dgm:pt modelId="{0F766797-2892-402A-92C4-D1DA193A7E31}">
      <dgm:prSet/>
      <dgm:spPr/>
      <dgm:t>
        <a:bodyPr/>
        <a:lstStyle/>
        <a:p>
          <a:pPr rtl="0"/>
          <a:r>
            <a:rPr lang="en-US" dirty="0" smtClean="0"/>
            <a:t>Adaptation level</a:t>
          </a:r>
          <a:endParaRPr lang="en-US" dirty="0"/>
        </a:p>
      </dgm:t>
    </dgm:pt>
    <dgm:pt modelId="{C7475712-8968-4DF9-B0DC-1E24B916FFBE}" type="parTrans" cxnId="{F1DB8DF4-21A4-4AFA-B6F8-4988C0D51364}">
      <dgm:prSet/>
      <dgm:spPr/>
      <dgm:t>
        <a:bodyPr/>
        <a:lstStyle/>
        <a:p>
          <a:endParaRPr lang="en-US"/>
        </a:p>
      </dgm:t>
    </dgm:pt>
    <dgm:pt modelId="{D99FDB40-932F-42D1-9693-9F985AABCECF}" type="sibTrans" cxnId="{F1DB8DF4-21A4-4AFA-B6F8-4988C0D51364}">
      <dgm:prSet/>
      <dgm:spPr/>
      <dgm:t>
        <a:bodyPr/>
        <a:lstStyle/>
        <a:p>
          <a:endParaRPr lang="en-US"/>
        </a:p>
      </dgm:t>
    </dgm:pt>
    <dgm:pt modelId="{E7C6E970-DB63-420E-942E-96D459560167}">
      <dgm:prSet/>
      <dgm:spPr/>
      <dgm:t>
        <a:bodyPr/>
        <a:lstStyle/>
        <a:p>
          <a:pPr rtl="0"/>
          <a:r>
            <a:rPr lang="en-US" dirty="0" smtClean="0"/>
            <a:t>Span of attention</a:t>
          </a:r>
          <a:endParaRPr lang="en-US" dirty="0"/>
        </a:p>
      </dgm:t>
    </dgm:pt>
    <dgm:pt modelId="{EB6C7804-0482-4EE6-BE0C-E42168B0BF70}" type="parTrans" cxnId="{0E8D1868-A0D6-460D-AE4D-B874AD04C2B7}">
      <dgm:prSet/>
      <dgm:spPr/>
      <dgm:t>
        <a:bodyPr/>
        <a:lstStyle/>
        <a:p>
          <a:endParaRPr lang="en-US"/>
        </a:p>
      </dgm:t>
    </dgm:pt>
    <dgm:pt modelId="{01F56C40-E795-4DBD-86E8-C76B3A6F336B}" type="sibTrans" cxnId="{0E8D1868-A0D6-460D-AE4D-B874AD04C2B7}">
      <dgm:prSet/>
      <dgm:spPr/>
      <dgm:t>
        <a:bodyPr/>
        <a:lstStyle/>
        <a:p>
          <a:endParaRPr lang="en-US"/>
        </a:p>
      </dgm:t>
    </dgm:pt>
    <dgm:pt modelId="{6A2BB409-7878-4226-B225-22EF850F610C}" type="pres">
      <dgm:prSet presAssocID="{01C764C5-639E-40FD-ACD5-7A6B225A03B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9A3A1EFD-AEF2-4D0A-85F4-A364750BB79C}" type="pres">
      <dgm:prSet presAssocID="{01C764C5-639E-40FD-ACD5-7A6B225A03BC}" presName="pyramid" presStyleLbl="node1" presStyleIdx="0" presStyleCnt="1"/>
      <dgm:spPr/>
    </dgm:pt>
    <dgm:pt modelId="{5F70FD70-B507-4F39-B5D4-3DFD10054F67}" type="pres">
      <dgm:prSet presAssocID="{01C764C5-639E-40FD-ACD5-7A6B225A03BC}" presName="theList" presStyleCnt="0"/>
      <dgm:spPr/>
    </dgm:pt>
    <dgm:pt modelId="{F19A1688-3C29-4EDC-9BE1-6431AC1D6BA1}" type="pres">
      <dgm:prSet presAssocID="{6A47C99F-07E6-419B-92B1-C1231CCECB31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C581C-BBCF-4720-BF17-6A20AD62AE07}" type="pres">
      <dgm:prSet presAssocID="{6A47C99F-07E6-419B-92B1-C1231CCECB31}" presName="aSpace" presStyleCnt="0"/>
      <dgm:spPr/>
    </dgm:pt>
    <dgm:pt modelId="{031EB028-13AD-4E6C-8E5C-70EE8F2AEB56}" type="pres">
      <dgm:prSet presAssocID="{14879925-0330-4567-9DD7-1BE51E565543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378170-E701-415A-B6C4-44ECF9863B33}" type="pres">
      <dgm:prSet presAssocID="{14879925-0330-4567-9DD7-1BE51E565543}" presName="aSpace" presStyleCnt="0"/>
      <dgm:spPr/>
    </dgm:pt>
    <dgm:pt modelId="{E1FB58CF-6CD8-41B3-8E55-6638E2084296}" type="pres">
      <dgm:prSet presAssocID="{0F766797-2892-402A-92C4-D1DA193A7E31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4372EC-688D-4AF9-A56B-1735105277EF}" type="pres">
      <dgm:prSet presAssocID="{0F766797-2892-402A-92C4-D1DA193A7E31}" presName="aSpace" presStyleCnt="0"/>
      <dgm:spPr/>
    </dgm:pt>
    <dgm:pt modelId="{BFCFA950-6FAA-45AF-9239-D486B0E76614}" type="pres">
      <dgm:prSet presAssocID="{E7C6E970-DB63-420E-942E-96D459560167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BF73E-4C5F-49CB-847C-C2D76BF102B9}" type="pres">
      <dgm:prSet presAssocID="{E7C6E970-DB63-420E-942E-96D459560167}" presName="aSpace" presStyleCnt="0"/>
      <dgm:spPr/>
    </dgm:pt>
  </dgm:ptLst>
  <dgm:cxnLst>
    <dgm:cxn modelId="{F1DB8DF4-21A4-4AFA-B6F8-4988C0D51364}" srcId="{01C764C5-639E-40FD-ACD5-7A6B225A03BC}" destId="{0F766797-2892-402A-92C4-D1DA193A7E31}" srcOrd="2" destOrd="0" parTransId="{C7475712-8968-4DF9-B0DC-1E24B916FFBE}" sibTransId="{D99FDB40-932F-42D1-9693-9F985AABCECF}"/>
    <dgm:cxn modelId="{9C6A2274-C5FC-438F-9718-9B2C92554856}" type="presOf" srcId="{E7C6E970-DB63-420E-942E-96D459560167}" destId="{BFCFA950-6FAA-45AF-9239-D486B0E76614}" srcOrd="0" destOrd="0" presId="urn:microsoft.com/office/officeart/2005/8/layout/pyramid2"/>
    <dgm:cxn modelId="{F8697B56-94E7-46A8-A6FB-FDDC330DCF46}" srcId="{01C764C5-639E-40FD-ACD5-7A6B225A03BC}" destId="{6A47C99F-07E6-419B-92B1-C1231CCECB31}" srcOrd="0" destOrd="0" parTransId="{9540AA99-BD56-40C0-86F0-F80600DFD6DC}" sibTransId="{D7CEDE53-B2D0-402F-8CC7-2ABE6475782C}"/>
    <dgm:cxn modelId="{8A98803F-FC57-4803-AB39-A3887A63D63B}" type="presOf" srcId="{0F766797-2892-402A-92C4-D1DA193A7E31}" destId="{E1FB58CF-6CD8-41B3-8E55-6638E2084296}" srcOrd="0" destOrd="0" presId="urn:microsoft.com/office/officeart/2005/8/layout/pyramid2"/>
    <dgm:cxn modelId="{55BBD717-D757-4EC8-8984-F71FB1B483DB}" type="presOf" srcId="{14879925-0330-4567-9DD7-1BE51E565543}" destId="{031EB028-13AD-4E6C-8E5C-70EE8F2AEB56}" srcOrd="0" destOrd="0" presId="urn:microsoft.com/office/officeart/2005/8/layout/pyramid2"/>
    <dgm:cxn modelId="{0E8D1868-A0D6-460D-AE4D-B874AD04C2B7}" srcId="{01C764C5-639E-40FD-ACD5-7A6B225A03BC}" destId="{E7C6E970-DB63-420E-942E-96D459560167}" srcOrd="3" destOrd="0" parTransId="{EB6C7804-0482-4EE6-BE0C-E42168B0BF70}" sibTransId="{01F56C40-E795-4DBD-86E8-C76B3A6F336B}"/>
    <dgm:cxn modelId="{1D44608C-10F2-49D9-895D-B0860CB76757}" type="presOf" srcId="{01C764C5-639E-40FD-ACD5-7A6B225A03BC}" destId="{6A2BB409-7878-4226-B225-22EF850F610C}" srcOrd="0" destOrd="0" presId="urn:microsoft.com/office/officeart/2005/8/layout/pyramid2"/>
    <dgm:cxn modelId="{C6BFA0D3-F455-4D3F-A668-09A7E9652802}" srcId="{01C764C5-639E-40FD-ACD5-7A6B225A03BC}" destId="{14879925-0330-4567-9DD7-1BE51E565543}" srcOrd="1" destOrd="0" parTransId="{7D8BDBC3-BFB9-4B59-951A-E2661554B71A}" sibTransId="{9299647C-5788-4786-9412-9CA1B364D619}"/>
    <dgm:cxn modelId="{5F0064DF-F6FE-44F0-A90D-7DD3CAF920A7}" type="presOf" srcId="{6A47C99F-07E6-419B-92B1-C1231CCECB31}" destId="{F19A1688-3C29-4EDC-9BE1-6431AC1D6BA1}" srcOrd="0" destOrd="0" presId="urn:microsoft.com/office/officeart/2005/8/layout/pyramid2"/>
    <dgm:cxn modelId="{2AED005A-6A2B-4938-BA37-EDBE8F65D955}" type="presParOf" srcId="{6A2BB409-7878-4226-B225-22EF850F610C}" destId="{9A3A1EFD-AEF2-4D0A-85F4-A364750BB79C}" srcOrd="0" destOrd="0" presId="urn:microsoft.com/office/officeart/2005/8/layout/pyramid2"/>
    <dgm:cxn modelId="{DB90BD06-21F6-41D9-AC05-624E0CE9401F}" type="presParOf" srcId="{6A2BB409-7878-4226-B225-22EF850F610C}" destId="{5F70FD70-B507-4F39-B5D4-3DFD10054F67}" srcOrd="1" destOrd="0" presId="urn:microsoft.com/office/officeart/2005/8/layout/pyramid2"/>
    <dgm:cxn modelId="{85353235-D8D4-4D4A-A0F9-1350E447AEDE}" type="presParOf" srcId="{5F70FD70-B507-4F39-B5D4-3DFD10054F67}" destId="{F19A1688-3C29-4EDC-9BE1-6431AC1D6BA1}" srcOrd="0" destOrd="0" presId="urn:microsoft.com/office/officeart/2005/8/layout/pyramid2"/>
    <dgm:cxn modelId="{2F452641-FFB2-445C-8EA2-534D198840BF}" type="presParOf" srcId="{5F70FD70-B507-4F39-B5D4-3DFD10054F67}" destId="{C18C581C-BBCF-4720-BF17-6A20AD62AE07}" srcOrd="1" destOrd="0" presId="urn:microsoft.com/office/officeart/2005/8/layout/pyramid2"/>
    <dgm:cxn modelId="{D4BAA806-494A-4B4D-B772-C57A0FC87964}" type="presParOf" srcId="{5F70FD70-B507-4F39-B5D4-3DFD10054F67}" destId="{031EB028-13AD-4E6C-8E5C-70EE8F2AEB56}" srcOrd="2" destOrd="0" presId="urn:microsoft.com/office/officeart/2005/8/layout/pyramid2"/>
    <dgm:cxn modelId="{98F07ECA-81C2-4474-AAF7-38859DBC8FB8}" type="presParOf" srcId="{5F70FD70-B507-4F39-B5D4-3DFD10054F67}" destId="{87378170-E701-415A-B6C4-44ECF9863B33}" srcOrd="3" destOrd="0" presId="urn:microsoft.com/office/officeart/2005/8/layout/pyramid2"/>
    <dgm:cxn modelId="{69FEBD53-800A-4327-8DEA-ACFE17A96571}" type="presParOf" srcId="{5F70FD70-B507-4F39-B5D4-3DFD10054F67}" destId="{E1FB58CF-6CD8-41B3-8E55-6638E2084296}" srcOrd="4" destOrd="0" presId="urn:microsoft.com/office/officeart/2005/8/layout/pyramid2"/>
    <dgm:cxn modelId="{767F40AB-1481-4DA0-9A73-1AA1D4291E3C}" type="presParOf" srcId="{5F70FD70-B507-4F39-B5D4-3DFD10054F67}" destId="{434372EC-688D-4AF9-A56B-1735105277EF}" srcOrd="5" destOrd="0" presId="urn:microsoft.com/office/officeart/2005/8/layout/pyramid2"/>
    <dgm:cxn modelId="{5F1244DF-D14F-4D7B-AB6F-F2F2421D9611}" type="presParOf" srcId="{5F70FD70-B507-4F39-B5D4-3DFD10054F67}" destId="{BFCFA950-6FAA-45AF-9239-D486B0E76614}" srcOrd="6" destOrd="0" presId="urn:microsoft.com/office/officeart/2005/8/layout/pyramid2"/>
    <dgm:cxn modelId="{DFD85CB7-6893-40D3-A49F-B9831C36D0FF}" type="presParOf" srcId="{5F70FD70-B507-4F39-B5D4-3DFD10054F67}" destId="{CECBF73E-4C5F-49CB-847C-C2D76BF102B9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9BD2D0-FB2E-49D7-8954-3BF41A3CAA2F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5F4EC59B-23CA-44B1-965D-0FE1842ED1BB}">
      <dgm:prSet/>
      <dgm:spPr/>
      <dgm:t>
        <a:bodyPr/>
        <a:lstStyle/>
        <a:p>
          <a:pPr rtl="0"/>
          <a:r>
            <a:rPr lang="en-US" dirty="0" smtClean="0"/>
            <a:t>Size</a:t>
          </a:r>
          <a:endParaRPr lang="en-US" dirty="0"/>
        </a:p>
      </dgm:t>
    </dgm:pt>
    <dgm:pt modelId="{722DAA9A-886D-4401-A359-4384DFDE6CC7}" type="parTrans" cxnId="{5A8230C7-0E7E-462A-AD1A-61BD7B0C61E6}">
      <dgm:prSet/>
      <dgm:spPr/>
      <dgm:t>
        <a:bodyPr/>
        <a:lstStyle/>
        <a:p>
          <a:endParaRPr lang="en-US"/>
        </a:p>
      </dgm:t>
    </dgm:pt>
    <dgm:pt modelId="{CDAD45A3-BDE4-482D-AD61-1816CAF83F70}" type="sibTrans" cxnId="{5A8230C7-0E7E-462A-AD1A-61BD7B0C61E6}">
      <dgm:prSet/>
      <dgm:spPr/>
      <dgm:t>
        <a:bodyPr/>
        <a:lstStyle/>
        <a:p>
          <a:endParaRPr lang="en-US"/>
        </a:p>
      </dgm:t>
    </dgm:pt>
    <dgm:pt modelId="{28530C26-1E99-47A8-8154-B79838AC92EC}">
      <dgm:prSet/>
      <dgm:spPr/>
      <dgm:t>
        <a:bodyPr/>
        <a:lstStyle/>
        <a:p>
          <a:pPr rtl="0"/>
          <a:r>
            <a:rPr lang="en-US" dirty="0" err="1" smtClean="0"/>
            <a:t>Colour</a:t>
          </a:r>
          <a:endParaRPr lang="en-US" dirty="0"/>
        </a:p>
      </dgm:t>
    </dgm:pt>
    <dgm:pt modelId="{03FD6F4A-8081-4E96-BEFA-D09890ED3A4D}" type="parTrans" cxnId="{43CE9489-5DF6-45F4-B172-41D8A470707D}">
      <dgm:prSet/>
      <dgm:spPr/>
      <dgm:t>
        <a:bodyPr/>
        <a:lstStyle/>
        <a:p>
          <a:endParaRPr lang="en-US"/>
        </a:p>
      </dgm:t>
    </dgm:pt>
    <dgm:pt modelId="{09AD2BC3-ABDB-422A-B50B-22028D7D8BCE}" type="sibTrans" cxnId="{43CE9489-5DF6-45F4-B172-41D8A470707D}">
      <dgm:prSet/>
      <dgm:spPr/>
      <dgm:t>
        <a:bodyPr/>
        <a:lstStyle/>
        <a:p>
          <a:endParaRPr lang="en-US"/>
        </a:p>
      </dgm:t>
    </dgm:pt>
    <dgm:pt modelId="{1A1F9903-C2A3-47F5-9129-5053A84266FF}">
      <dgm:prSet/>
      <dgm:spPr/>
      <dgm:t>
        <a:bodyPr/>
        <a:lstStyle/>
        <a:p>
          <a:pPr rtl="0"/>
          <a:r>
            <a:rPr lang="en-US" dirty="0" smtClean="0"/>
            <a:t>Intensity</a:t>
          </a:r>
          <a:endParaRPr lang="en-US" dirty="0"/>
        </a:p>
      </dgm:t>
    </dgm:pt>
    <dgm:pt modelId="{60DD492B-5411-486D-8E56-2948D2BD2F8E}" type="parTrans" cxnId="{CBE40943-51B8-493C-8DBF-4E1BAB9A50C9}">
      <dgm:prSet/>
      <dgm:spPr/>
      <dgm:t>
        <a:bodyPr/>
        <a:lstStyle/>
        <a:p>
          <a:endParaRPr lang="en-US"/>
        </a:p>
      </dgm:t>
    </dgm:pt>
    <dgm:pt modelId="{73EDD27F-BF03-408E-87F4-34B0A69A57CD}" type="sibTrans" cxnId="{CBE40943-51B8-493C-8DBF-4E1BAB9A50C9}">
      <dgm:prSet/>
      <dgm:spPr/>
      <dgm:t>
        <a:bodyPr/>
        <a:lstStyle/>
        <a:p>
          <a:endParaRPr lang="en-US"/>
        </a:p>
      </dgm:t>
    </dgm:pt>
    <dgm:pt modelId="{18478DB6-22E0-410C-B093-A4EF97A9B647}">
      <dgm:prSet/>
      <dgm:spPr/>
      <dgm:t>
        <a:bodyPr/>
        <a:lstStyle/>
        <a:p>
          <a:pPr rtl="0"/>
          <a:r>
            <a:rPr lang="en-US" dirty="0" smtClean="0"/>
            <a:t>Contrast </a:t>
          </a:r>
          <a:endParaRPr lang="en-US" dirty="0"/>
        </a:p>
      </dgm:t>
    </dgm:pt>
    <dgm:pt modelId="{2C1FA3E0-4C9B-4C13-B4C2-B306D9B5A7C6}" type="parTrans" cxnId="{F9734EBD-BFB9-4A7D-A7D2-9CB3D4C8231A}">
      <dgm:prSet/>
      <dgm:spPr/>
      <dgm:t>
        <a:bodyPr/>
        <a:lstStyle/>
        <a:p>
          <a:endParaRPr lang="en-US"/>
        </a:p>
      </dgm:t>
    </dgm:pt>
    <dgm:pt modelId="{3CF4317B-6708-4E42-94C8-463F1914FD74}" type="sibTrans" cxnId="{F9734EBD-BFB9-4A7D-A7D2-9CB3D4C8231A}">
      <dgm:prSet/>
      <dgm:spPr/>
      <dgm:t>
        <a:bodyPr/>
        <a:lstStyle/>
        <a:p>
          <a:endParaRPr lang="en-US"/>
        </a:p>
      </dgm:t>
    </dgm:pt>
    <dgm:pt modelId="{9E009700-1F6E-4769-9BA7-D7467D55B863}">
      <dgm:prSet/>
      <dgm:spPr/>
      <dgm:t>
        <a:bodyPr/>
        <a:lstStyle/>
        <a:p>
          <a:pPr rtl="0"/>
          <a:r>
            <a:rPr lang="en-US" dirty="0" smtClean="0"/>
            <a:t>Position</a:t>
          </a:r>
          <a:endParaRPr lang="en-US" dirty="0"/>
        </a:p>
      </dgm:t>
    </dgm:pt>
    <dgm:pt modelId="{71181BC4-8EBB-4472-82EB-DBE87FAB8A14}" type="parTrans" cxnId="{DB4D23C9-E176-4C08-95BD-E4C9955BA790}">
      <dgm:prSet/>
      <dgm:spPr/>
      <dgm:t>
        <a:bodyPr/>
        <a:lstStyle/>
        <a:p>
          <a:endParaRPr lang="en-US"/>
        </a:p>
      </dgm:t>
    </dgm:pt>
    <dgm:pt modelId="{50453915-5100-4F14-838D-D35F29DF4C01}" type="sibTrans" cxnId="{DB4D23C9-E176-4C08-95BD-E4C9955BA790}">
      <dgm:prSet/>
      <dgm:spPr/>
      <dgm:t>
        <a:bodyPr/>
        <a:lstStyle/>
        <a:p>
          <a:endParaRPr lang="en-US"/>
        </a:p>
      </dgm:t>
    </dgm:pt>
    <dgm:pt modelId="{FE9CEA32-3F47-40F0-9001-F142E34F620A}" type="pres">
      <dgm:prSet presAssocID="{329BD2D0-FB2E-49D7-8954-3BF41A3CAA2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02DC2A-C1E6-4C77-858A-768B20A90403}" type="pres">
      <dgm:prSet presAssocID="{5F4EC59B-23CA-44B1-965D-0FE1842ED1BB}" presName="composite" presStyleCnt="0"/>
      <dgm:spPr/>
    </dgm:pt>
    <dgm:pt modelId="{15F6F2AC-D212-4618-9A18-C086D4B78F73}" type="pres">
      <dgm:prSet presAssocID="{5F4EC59B-23CA-44B1-965D-0FE1842ED1BB}" presName="imgShp" presStyleLbl="fgImgPlace1" presStyleIdx="0" presStyleCnt="5"/>
      <dgm:spPr/>
    </dgm:pt>
    <dgm:pt modelId="{667C7A48-FF7D-487D-915F-726F8E5C3817}" type="pres">
      <dgm:prSet presAssocID="{5F4EC59B-23CA-44B1-965D-0FE1842ED1BB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2D8C64-E8EA-465C-AEBC-48A6D860B7D6}" type="pres">
      <dgm:prSet presAssocID="{CDAD45A3-BDE4-482D-AD61-1816CAF83F70}" presName="spacing" presStyleCnt="0"/>
      <dgm:spPr/>
    </dgm:pt>
    <dgm:pt modelId="{B3192B06-5FBA-45D2-8E76-C8DF21B92EDE}" type="pres">
      <dgm:prSet presAssocID="{28530C26-1E99-47A8-8154-B79838AC92EC}" presName="composite" presStyleCnt="0"/>
      <dgm:spPr/>
    </dgm:pt>
    <dgm:pt modelId="{EB4093FC-14A5-4EE8-9F54-476D20CFEFEE}" type="pres">
      <dgm:prSet presAssocID="{28530C26-1E99-47A8-8154-B79838AC92EC}" presName="imgShp" presStyleLbl="fgImgPlace1" presStyleIdx="1" presStyleCnt="5"/>
      <dgm:spPr/>
    </dgm:pt>
    <dgm:pt modelId="{A0F4728B-9141-41E7-ACB3-97037D930A50}" type="pres">
      <dgm:prSet presAssocID="{28530C26-1E99-47A8-8154-B79838AC92EC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D731D1-867A-4726-903F-4FF86AE1EC36}" type="pres">
      <dgm:prSet presAssocID="{09AD2BC3-ABDB-422A-B50B-22028D7D8BCE}" presName="spacing" presStyleCnt="0"/>
      <dgm:spPr/>
    </dgm:pt>
    <dgm:pt modelId="{76C51A0E-0067-456A-A489-15C4D970ED33}" type="pres">
      <dgm:prSet presAssocID="{1A1F9903-C2A3-47F5-9129-5053A84266FF}" presName="composite" presStyleCnt="0"/>
      <dgm:spPr/>
    </dgm:pt>
    <dgm:pt modelId="{7BFDC22D-D5F4-4429-A896-251125FC1818}" type="pres">
      <dgm:prSet presAssocID="{1A1F9903-C2A3-47F5-9129-5053A84266FF}" presName="imgShp" presStyleLbl="fgImgPlace1" presStyleIdx="2" presStyleCnt="5"/>
      <dgm:spPr/>
    </dgm:pt>
    <dgm:pt modelId="{74EECCA5-32EC-499B-9CFB-2A6358EEC063}" type="pres">
      <dgm:prSet presAssocID="{1A1F9903-C2A3-47F5-9129-5053A84266FF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4CAFC5-579D-44EC-ABE6-F1F10CC32A1E}" type="pres">
      <dgm:prSet presAssocID="{73EDD27F-BF03-408E-87F4-34B0A69A57CD}" presName="spacing" presStyleCnt="0"/>
      <dgm:spPr/>
    </dgm:pt>
    <dgm:pt modelId="{4D5201B8-350C-468E-BDDD-E957FBA57749}" type="pres">
      <dgm:prSet presAssocID="{18478DB6-22E0-410C-B093-A4EF97A9B647}" presName="composite" presStyleCnt="0"/>
      <dgm:spPr/>
    </dgm:pt>
    <dgm:pt modelId="{AFF5EF3A-915E-4C79-903D-BFBA5462F1CA}" type="pres">
      <dgm:prSet presAssocID="{18478DB6-22E0-410C-B093-A4EF97A9B647}" presName="imgShp" presStyleLbl="fgImgPlace1" presStyleIdx="3" presStyleCnt="5"/>
      <dgm:spPr/>
    </dgm:pt>
    <dgm:pt modelId="{E8A8A44F-E2CA-44C0-975B-0B330719F997}" type="pres">
      <dgm:prSet presAssocID="{18478DB6-22E0-410C-B093-A4EF97A9B647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E9C61-E78E-4989-93E4-F651F431C7CE}" type="pres">
      <dgm:prSet presAssocID="{3CF4317B-6708-4E42-94C8-463F1914FD74}" presName="spacing" presStyleCnt="0"/>
      <dgm:spPr/>
    </dgm:pt>
    <dgm:pt modelId="{FF2EB5DF-050E-42FF-9E7E-89EB0AFF9C07}" type="pres">
      <dgm:prSet presAssocID="{9E009700-1F6E-4769-9BA7-D7467D55B863}" presName="composite" presStyleCnt="0"/>
      <dgm:spPr/>
    </dgm:pt>
    <dgm:pt modelId="{9D50CC86-74CD-4CCC-A43C-D3853C37008F}" type="pres">
      <dgm:prSet presAssocID="{9E009700-1F6E-4769-9BA7-D7467D55B863}" presName="imgShp" presStyleLbl="fgImgPlace1" presStyleIdx="4" presStyleCnt="5"/>
      <dgm:spPr/>
    </dgm:pt>
    <dgm:pt modelId="{D3D164AB-68AC-44EA-912F-751A0F4BE8DA}" type="pres">
      <dgm:prSet presAssocID="{9E009700-1F6E-4769-9BA7-D7467D55B863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CE9489-5DF6-45F4-B172-41D8A470707D}" srcId="{329BD2D0-FB2E-49D7-8954-3BF41A3CAA2F}" destId="{28530C26-1E99-47A8-8154-B79838AC92EC}" srcOrd="1" destOrd="0" parTransId="{03FD6F4A-8081-4E96-BEFA-D09890ED3A4D}" sibTransId="{09AD2BC3-ABDB-422A-B50B-22028D7D8BCE}"/>
    <dgm:cxn modelId="{011F324B-EAB0-4D3D-A670-2059FCD5AAF1}" type="presOf" srcId="{18478DB6-22E0-410C-B093-A4EF97A9B647}" destId="{E8A8A44F-E2CA-44C0-975B-0B330719F997}" srcOrd="0" destOrd="0" presId="urn:microsoft.com/office/officeart/2005/8/layout/vList3"/>
    <dgm:cxn modelId="{F9734EBD-BFB9-4A7D-A7D2-9CB3D4C8231A}" srcId="{329BD2D0-FB2E-49D7-8954-3BF41A3CAA2F}" destId="{18478DB6-22E0-410C-B093-A4EF97A9B647}" srcOrd="3" destOrd="0" parTransId="{2C1FA3E0-4C9B-4C13-B4C2-B306D9B5A7C6}" sibTransId="{3CF4317B-6708-4E42-94C8-463F1914FD74}"/>
    <dgm:cxn modelId="{A770A617-8088-4A5D-9CEC-484DD11B9250}" type="presOf" srcId="{9E009700-1F6E-4769-9BA7-D7467D55B863}" destId="{D3D164AB-68AC-44EA-912F-751A0F4BE8DA}" srcOrd="0" destOrd="0" presId="urn:microsoft.com/office/officeart/2005/8/layout/vList3"/>
    <dgm:cxn modelId="{F5CB0C96-93E7-41FE-B330-35EE696D1C3E}" type="presOf" srcId="{5F4EC59B-23CA-44B1-965D-0FE1842ED1BB}" destId="{667C7A48-FF7D-487D-915F-726F8E5C3817}" srcOrd="0" destOrd="0" presId="urn:microsoft.com/office/officeart/2005/8/layout/vList3"/>
    <dgm:cxn modelId="{DA13C8E5-4D44-4DA6-9625-8B16E81FB3A4}" type="presOf" srcId="{28530C26-1E99-47A8-8154-B79838AC92EC}" destId="{A0F4728B-9141-41E7-ACB3-97037D930A50}" srcOrd="0" destOrd="0" presId="urn:microsoft.com/office/officeart/2005/8/layout/vList3"/>
    <dgm:cxn modelId="{DB4D23C9-E176-4C08-95BD-E4C9955BA790}" srcId="{329BD2D0-FB2E-49D7-8954-3BF41A3CAA2F}" destId="{9E009700-1F6E-4769-9BA7-D7467D55B863}" srcOrd="4" destOrd="0" parTransId="{71181BC4-8EBB-4472-82EB-DBE87FAB8A14}" sibTransId="{50453915-5100-4F14-838D-D35F29DF4C01}"/>
    <dgm:cxn modelId="{CBE40943-51B8-493C-8DBF-4E1BAB9A50C9}" srcId="{329BD2D0-FB2E-49D7-8954-3BF41A3CAA2F}" destId="{1A1F9903-C2A3-47F5-9129-5053A84266FF}" srcOrd="2" destOrd="0" parTransId="{60DD492B-5411-486D-8E56-2948D2BD2F8E}" sibTransId="{73EDD27F-BF03-408E-87F4-34B0A69A57CD}"/>
    <dgm:cxn modelId="{51E5F928-B9F5-4E5C-B6A4-107D1D73E9D8}" type="presOf" srcId="{329BD2D0-FB2E-49D7-8954-3BF41A3CAA2F}" destId="{FE9CEA32-3F47-40F0-9001-F142E34F620A}" srcOrd="0" destOrd="0" presId="urn:microsoft.com/office/officeart/2005/8/layout/vList3"/>
    <dgm:cxn modelId="{EEC6CB81-D02F-4845-B294-3E575D444018}" type="presOf" srcId="{1A1F9903-C2A3-47F5-9129-5053A84266FF}" destId="{74EECCA5-32EC-499B-9CFB-2A6358EEC063}" srcOrd="0" destOrd="0" presId="urn:microsoft.com/office/officeart/2005/8/layout/vList3"/>
    <dgm:cxn modelId="{5A8230C7-0E7E-462A-AD1A-61BD7B0C61E6}" srcId="{329BD2D0-FB2E-49D7-8954-3BF41A3CAA2F}" destId="{5F4EC59B-23CA-44B1-965D-0FE1842ED1BB}" srcOrd="0" destOrd="0" parTransId="{722DAA9A-886D-4401-A359-4384DFDE6CC7}" sibTransId="{CDAD45A3-BDE4-482D-AD61-1816CAF83F70}"/>
    <dgm:cxn modelId="{9B8D69FA-0B34-40B7-A837-F9EC82BE8688}" type="presParOf" srcId="{FE9CEA32-3F47-40F0-9001-F142E34F620A}" destId="{3A02DC2A-C1E6-4C77-858A-768B20A90403}" srcOrd="0" destOrd="0" presId="urn:microsoft.com/office/officeart/2005/8/layout/vList3"/>
    <dgm:cxn modelId="{C0ECDF87-56CC-4DC1-90E1-EDA81F772A19}" type="presParOf" srcId="{3A02DC2A-C1E6-4C77-858A-768B20A90403}" destId="{15F6F2AC-D212-4618-9A18-C086D4B78F73}" srcOrd="0" destOrd="0" presId="urn:microsoft.com/office/officeart/2005/8/layout/vList3"/>
    <dgm:cxn modelId="{CDFA6EE6-3E92-4E3E-9455-3025B40D291B}" type="presParOf" srcId="{3A02DC2A-C1E6-4C77-858A-768B20A90403}" destId="{667C7A48-FF7D-487D-915F-726F8E5C3817}" srcOrd="1" destOrd="0" presId="urn:microsoft.com/office/officeart/2005/8/layout/vList3"/>
    <dgm:cxn modelId="{D46EC70D-DDF2-427C-986A-F7611930F86B}" type="presParOf" srcId="{FE9CEA32-3F47-40F0-9001-F142E34F620A}" destId="{EB2D8C64-E8EA-465C-AEBC-48A6D860B7D6}" srcOrd="1" destOrd="0" presId="urn:microsoft.com/office/officeart/2005/8/layout/vList3"/>
    <dgm:cxn modelId="{BA3DD179-E063-4B76-81BE-AA5CE120F9CD}" type="presParOf" srcId="{FE9CEA32-3F47-40F0-9001-F142E34F620A}" destId="{B3192B06-5FBA-45D2-8E76-C8DF21B92EDE}" srcOrd="2" destOrd="0" presId="urn:microsoft.com/office/officeart/2005/8/layout/vList3"/>
    <dgm:cxn modelId="{8CBEF042-319A-4069-9430-835C45EFFF60}" type="presParOf" srcId="{B3192B06-5FBA-45D2-8E76-C8DF21B92EDE}" destId="{EB4093FC-14A5-4EE8-9F54-476D20CFEFEE}" srcOrd="0" destOrd="0" presId="urn:microsoft.com/office/officeart/2005/8/layout/vList3"/>
    <dgm:cxn modelId="{B1242653-04A0-40E4-8287-20248B0B420A}" type="presParOf" srcId="{B3192B06-5FBA-45D2-8E76-C8DF21B92EDE}" destId="{A0F4728B-9141-41E7-ACB3-97037D930A50}" srcOrd="1" destOrd="0" presId="urn:microsoft.com/office/officeart/2005/8/layout/vList3"/>
    <dgm:cxn modelId="{E2B2DA79-92FD-43D3-BD5A-FD553263C435}" type="presParOf" srcId="{FE9CEA32-3F47-40F0-9001-F142E34F620A}" destId="{57D731D1-867A-4726-903F-4FF86AE1EC36}" srcOrd="3" destOrd="0" presId="urn:microsoft.com/office/officeart/2005/8/layout/vList3"/>
    <dgm:cxn modelId="{C5803837-CAA3-49EA-A5C1-B2CE6EC7F6BD}" type="presParOf" srcId="{FE9CEA32-3F47-40F0-9001-F142E34F620A}" destId="{76C51A0E-0067-456A-A489-15C4D970ED33}" srcOrd="4" destOrd="0" presId="urn:microsoft.com/office/officeart/2005/8/layout/vList3"/>
    <dgm:cxn modelId="{2F37B90E-14DB-40BF-846A-C4DED4B6A102}" type="presParOf" srcId="{76C51A0E-0067-456A-A489-15C4D970ED33}" destId="{7BFDC22D-D5F4-4429-A896-251125FC1818}" srcOrd="0" destOrd="0" presId="urn:microsoft.com/office/officeart/2005/8/layout/vList3"/>
    <dgm:cxn modelId="{1D739D17-D1A2-45D1-8C42-961BCDA24970}" type="presParOf" srcId="{76C51A0E-0067-456A-A489-15C4D970ED33}" destId="{74EECCA5-32EC-499B-9CFB-2A6358EEC063}" srcOrd="1" destOrd="0" presId="urn:microsoft.com/office/officeart/2005/8/layout/vList3"/>
    <dgm:cxn modelId="{A4A8CA3F-E8D7-482E-85F9-52BED6DCFA33}" type="presParOf" srcId="{FE9CEA32-3F47-40F0-9001-F142E34F620A}" destId="{774CAFC5-579D-44EC-ABE6-F1F10CC32A1E}" srcOrd="5" destOrd="0" presId="urn:microsoft.com/office/officeart/2005/8/layout/vList3"/>
    <dgm:cxn modelId="{66B76E2C-BAFA-4BD2-BC7B-2BC540756FD9}" type="presParOf" srcId="{FE9CEA32-3F47-40F0-9001-F142E34F620A}" destId="{4D5201B8-350C-468E-BDDD-E957FBA57749}" srcOrd="6" destOrd="0" presId="urn:microsoft.com/office/officeart/2005/8/layout/vList3"/>
    <dgm:cxn modelId="{5717974D-6CB9-4C64-AD26-FD5EEF37200F}" type="presParOf" srcId="{4D5201B8-350C-468E-BDDD-E957FBA57749}" destId="{AFF5EF3A-915E-4C79-903D-BFBA5462F1CA}" srcOrd="0" destOrd="0" presId="urn:microsoft.com/office/officeart/2005/8/layout/vList3"/>
    <dgm:cxn modelId="{91A860F6-E189-4424-95BA-A4AB7B9AEA03}" type="presParOf" srcId="{4D5201B8-350C-468E-BDDD-E957FBA57749}" destId="{E8A8A44F-E2CA-44C0-975B-0B330719F997}" srcOrd="1" destOrd="0" presId="urn:microsoft.com/office/officeart/2005/8/layout/vList3"/>
    <dgm:cxn modelId="{C39903C4-6C70-45F8-92AB-42F454E2E75D}" type="presParOf" srcId="{FE9CEA32-3F47-40F0-9001-F142E34F620A}" destId="{5C5E9C61-E78E-4989-93E4-F651F431C7CE}" srcOrd="7" destOrd="0" presId="urn:microsoft.com/office/officeart/2005/8/layout/vList3"/>
    <dgm:cxn modelId="{DD671F77-9EFE-49C0-90E6-1C3DE47DCBA5}" type="presParOf" srcId="{FE9CEA32-3F47-40F0-9001-F142E34F620A}" destId="{FF2EB5DF-050E-42FF-9E7E-89EB0AFF9C07}" srcOrd="8" destOrd="0" presId="urn:microsoft.com/office/officeart/2005/8/layout/vList3"/>
    <dgm:cxn modelId="{2DBD010A-3EB6-47D6-A961-895FC2B6A695}" type="presParOf" srcId="{FF2EB5DF-050E-42FF-9E7E-89EB0AFF9C07}" destId="{9D50CC86-74CD-4CCC-A43C-D3853C37008F}" srcOrd="0" destOrd="0" presId="urn:microsoft.com/office/officeart/2005/8/layout/vList3"/>
    <dgm:cxn modelId="{5251135A-43F4-4EBF-A23D-DF2A1241FAF5}" type="presParOf" srcId="{FF2EB5DF-050E-42FF-9E7E-89EB0AFF9C07}" destId="{D3D164AB-68AC-44EA-912F-751A0F4BE8D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CD1D4B-70E1-46B8-9C7E-602EBB0BF7F4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923EBF4-67E3-4E54-A2CF-73358DFFFA24}">
      <dgm:prSet/>
      <dgm:spPr/>
      <dgm:t>
        <a:bodyPr/>
        <a:lstStyle/>
        <a:p>
          <a:pPr rtl="0"/>
          <a:r>
            <a:rPr lang="en-US" dirty="0" smtClean="0"/>
            <a:t>Directionality</a:t>
          </a:r>
          <a:endParaRPr lang="en-US" dirty="0"/>
        </a:p>
      </dgm:t>
    </dgm:pt>
    <dgm:pt modelId="{000E81F8-DE31-4831-9CDD-71D5848F7B83}" type="parTrans" cxnId="{C4D577E2-D3FA-472F-8D1F-B5D8577C3D1B}">
      <dgm:prSet/>
      <dgm:spPr/>
      <dgm:t>
        <a:bodyPr/>
        <a:lstStyle/>
        <a:p>
          <a:endParaRPr lang="en-US"/>
        </a:p>
      </dgm:t>
    </dgm:pt>
    <dgm:pt modelId="{429DD8B0-0B9D-43DE-909D-88756C3E77D6}" type="sibTrans" cxnId="{C4D577E2-D3FA-472F-8D1F-B5D8577C3D1B}">
      <dgm:prSet/>
      <dgm:spPr/>
      <dgm:t>
        <a:bodyPr/>
        <a:lstStyle/>
        <a:p>
          <a:endParaRPr lang="en-US"/>
        </a:p>
      </dgm:t>
    </dgm:pt>
    <dgm:pt modelId="{391C7A02-DF17-4515-A53E-9778EEC090A7}">
      <dgm:prSet/>
      <dgm:spPr/>
      <dgm:t>
        <a:bodyPr/>
        <a:lstStyle/>
        <a:p>
          <a:pPr rtl="0"/>
          <a:r>
            <a:rPr lang="en-US" smtClean="0"/>
            <a:t>Movement</a:t>
          </a:r>
          <a:endParaRPr lang="en-US"/>
        </a:p>
      </dgm:t>
    </dgm:pt>
    <dgm:pt modelId="{EB7DED09-CE15-470F-A4BD-A948A320F7BC}" type="parTrans" cxnId="{9F346F92-BFFD-4C39-A6F5-5AD7902E1D70}">
      <dgm:prSet/>
      <dgm:spPr/>
      <dgm:t>
        <a:bodyPr/>
        <a:lstStyle/>
        <a:p>
          <a:endParaRPr lang="en-US"/>
        </a:p>
      </dgm:t>
    </dgm:pt>
    <dgm:pt modelId="{041F5611-2A4E-4539-B4FC-1F8AE16E6A8A}" type="sibTrans" cxnId="{9F346F92-BFFD-4C39-A6F5-5AD7902E1D70}">
      <dgm:prSet/>
      <dgm:spPr/>
      <dgm:t>
        <a:bodyPr/>
        <a:lstStyle/>
        <a:p>
          <a:endParaRPr lang="en-US"/>
        </a:p>
      </dgm:t>
    </dgm:pt>
    <dgm:pt modelId="{D6C0E672-CB93-44C7-91B3-A3ED9FDE67B8}">
      <dgm:prSet/>
      <dgm:spPr/>
      <dgm:t>
        <a:bodyPr/>
        <a:lstStyle/>
        <a:p>
          <a:pPr rtl="0"/>
          <a:r>
            <a:rPr lang="en-US" dirty="0" smtClean="0"/>
            <a:t>Isolation</a:t>
          </a:r>
          <a:endParaRPr lang="en-US" dirty="0"/>
        </a:p>
      </dgm:t>
    </dgm:pt>
    <dgm:pt modelId="{38B01304-8357-4822-8E9E-B026400332A2}" type="parTrans" cxnId="{1516AFBC-A79B-424E-B36E-8DED06484670}">
      <dgm:prSet/>
      <dgm:spPr/>
      <dgm:t>
        <a:bodyPr/>
        <a:lstStyle/>
        <a:p>
          <a:endParaRPr lang="en-US"/>
        </a:p>
      </dgm:t>
    </dgm:pt>
    <dgm:pt modelId="{322D72CA-64B4-4D41-8ECC-FCBF85F8F5D8}" type="sibTrans" cxnId="{1516AFBC-A79B-424E-B36E-8DED06484670}">
      <dgm:prSet/>
      <dgm:spPr/>
      <dgm:t>
        <a:bodyPr/>
        <a:lstStyle/>
        <a:p>
          <a:endParaRPr lang="en-US"/>
        </a:p>
      </dgm:t>
    </dgm:pt>
    <dgm:pt modelId="{A66A35FA-C283-4ACA-AA0B-1802AB2C923F}">
      <dgm:prSet/>
      <dgm:spPr/>
      <dgm:t>
        <a:bodyPr/>
        <a:lstStyle/>
        <a:p>
          <a:pPr rtl="0"/>
          <a:r>
            <a:rPr lang="en-US" dirty="0" smtClean="0"/>
            <a:t>Novelty</a:t>
          </a:r>
          <a:endParaRPr lang="en-US" dirty="0"/>
        </a:p>
      </dgm:t>
    </dgm:pt>
    <dgm:pt modelId="{CEA5E036-645C-4D79-A7E7-A982E0E55D16}" type="parTrans" cxnId="{04A3AB86-C32E-4D9F-9BBA-95900A026E74}">
      <dgm:prSet/>
      <dgm:spPr/>
      <dgm:t>
        <a:bodyPr/>
        <a:lstStyle/>
        <a:p>
          <a:endParaRPr lang="en-US"/>
        </a:p>
      </dgm:t>
    </dgm:pt>
    <dgm:pt modelId="{19BC0896-EEC8-4C4F-8965-0EF181C51F6E}" type="sibTrans" cxnId="{04A3AB86-C32E-4D9F-9BBA-95900A026E74}">
      <dgm:prSet/>
      <dgm:spPr/>
      <dgm:t>
        <a:bodyPr/>
        <a:lstStyle/>
        <a:p>
          <a:endParaRPr lang="en-US"/>
        </a:p>
      </dgm:t>
    </dgm:pt>
    <dgm:pt modelId="{E21E56DA-710C-4970-96AA-AF6B07BBBA38}">
      <dgm:prSet/>
      <dgm:spPr/>
      <dgm:t>
        <a:bodyPr/>
        <a:lstStyle/>
        <a:p>
          <a:pPr rtl="0"/>
          <a:r>
            <a:rPr lang="en-US" dirty="0" smtClean="0"/>
            <a:t>Learned ‘stimuli’</a:t>
          </a:r>
          <a:endParaRPr lang="en-US" dirty="0"/>
        </a:p>
      </dgm:t>
    </dgm:pt>
    <dgm:pt modelId="{CEC718A2-9435-41B2-AAC4-9B8D80DF5706}" type="parTrans" cxnId="{732F6048-A587-4F8C-A4AC-68EE5FD5539D}">
      <dgm:prSet/>
      <dgm:spPr/>
      <dgm:t>
        <a:bodyPr/>
        <a:lstStyle/>
        <a:p>
          <a:endParaRPr lang="en-US"/>
        </a:p>
      </dgm:t>
    </dgm:pt>
    <dgm:pt modelId="{5441DFBF-35C7-4FD6-A35E-BC262629BC04}" type="sibTrans" cxnId="{732F6048-A587-4F8C-A4AC-68EE5FD5539D}">
      <dgm:prSet/>
      <dgm:spPr/>
      <dgm:t>
        <a:bodyPr/>
        <a:lstStyle/>
        <a:p>
          <a:endParaRPr lang="en-US"/>
        </a:p>
      </dgm:t>
    </dgm:pt>
    <dgm:pt modelId="{FC8F0DAF-D10F-4C5A-87DC-3A23C712523D}">
      <dgm:prSet/>
      <dgm:spPr/>
      <dgm:t>
        <a:bodyPr/>
        <a:lstStyle/>
        <a:p>
          <a:pPr rtl="0"/>
          <a:r>
            <a:rPr lang="en-US" dirty="0" smtClean="0"/>
            <a:t>Attractive spokesperson</a:t>
          </a:r>
          <a:endParaRPr lang="en-US" dirty="0"/>
        </a:p>
      </dgm:t>
    </dgm:pt>
    <dgm:pt modelId="{8A118FF5-0BE3-4637-A043-DFDDE115BB43}" type="parTrans" cxnId="{2E84D37B-14CB-4339-9391-D025B558CDA4}">
      <dgm:prSet/>
      <dgm:spPr/>
      <dgm:t>
        <a:bodyPr/>
        <a:lstStyle/>
        <a:p>
          <a:endParaRPr lang="en-US"/>
        </a:p>
      </dgm:t>
    </dgm:pt>
    <dgm:pt modelId="{4E354D32-F74A-493D-9637-57ABC451C76F}" type="sibTrans" cxnId="{2E84D37B-14CB-4339-9391-D025B558CDA4}">
      <dgm:prSet/>
      <dgm:spPr/>
      <dgm:t>
        <a:bodyPr/>
        <a:lstStyle/>
        <a:p>
          <a:endParaRPr lang="en-US"/>
        </a:p>
      </dgm:t>
    </dgm:pt>
    <dgm:pt modelId="{EFBF135A-0B06-41CF-86CC-D5DE0D88DA27}" type="pres">
      <dgm:prSet presAssocID="{CBCD1D4B-70E1-46B8-9C7E-602EBB0BF7F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67F3A2-4B70-4FC6-B4BB-C44BAD340837}" type="pres">
      <dgm:prSet presAssocID="{0923EBF4-67E3-4E54-A2CF-73358DFFFA24}" presName="composite" presStyleCnt="0"/>
      <dgm:spPr/>
    </dgm:pt>
    <dgm:pt modelId="{1398AD8F-890F-446F-9AE8-7284C27E1200}" type="pres">
      <dgm:prSet presAssocID="{0923EBF4-67E3-4E54-A2CF-73358DFFFA24}" presName="imgShp" presStyleLbl="fgImgPlace1" presStyleIdx="0" presStyleCnt="6"/>
      <dgm:spPr/>
    </dgm:pt>
    <dgm:pt modelId="{54ECC575-79BE-4263-B409-BD25544EE433}" type="pres">
      <dgm:prSet presAssocID="{0923EBF4-67E3-4E54-A2CF-73358DFFFA24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A9EA9C-89F1-44E9-969C-DEFB6A2F99CE}" type="pres">
      <dgm:prSet presAssocID="{429DD8B0-0B9D-43DE-909D-88756C3E77D6}" presName="spacing" presStyleCnt="0"/>
      <dgm:spPr/>
    </dgm:pt>
    <dgm:pt modelId="{94EFF3B2-598D-4EE1-8E8C-28B9D3200A56}" type="pres">
      <dgm:prSet presAssocID="{391C7A02-DF17-4515-A53E-9778EEC090A7}" presName="composite" presStyleCnt="0"/>
      <dgm:spPr/>
    </dgm:pt>
    <dgm:pt modelId="{6899018C-12B8-4442-A4D2-559AA477ED54}" type="pres">
      <dgm:prSet presAssocID="{391C7A02-DF17-4515-A53E-9778EEC090A7}" presName="imgShp" presStyleLbl="fgImgPlace1" presStyleIdx="1" presStyleCnt="6"/>
      <dgm:spPr/>
    </dgm:pt>
    <dgm:pt modelId="{61A700CA-BBC3-48BA-B16D-DB24968D2E9F}" type="pres">
      <dgm:prSet presAssocID="{391C7A02-DF17-4515-A53E-9778EEC090A7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A784AE-9DE4-4226-A5BB-AE22FC98EFF6}" type="pres">
      <dgm:prSet presAssocID="{041F5611-2A4E-4539-B4FC-1F8AE16E6A8A}" presName="spacing" presStyleCnt="0"/>
      <dgm:spPr/>
    </dgm:pt>
    <dgm:pt modelId="{25D1635D-E248-4F6B-877D-E4C741056080}" type="pres">
      <dgm:prSet presAssocID="{D6C0E672-CB93-44C7-91B3-A3ED9FDE67B8}" presName="composite" presStyleCnt="0"/>
      <dgm:spPr/>
    </dgm:pt>
    <dgm:pt modelId="{BDD1F86E-7DFB-46EB-B6FC-834F12D911A1}" type="pres">
      <dgm:prSet presAssocID="{D6C0E672-CB93-44C7-91B3-A3ED9FDE67B8}" presName="imgShp" presStyleLbl="fgImgPlace1" presStyleIdx="2" presStyleCnt="6"/>
      <dgm:spPr/>
    </dgm:pt>
    <dgm:pt modelId="{EC492B77-E07A-4169-93B5-0867E2EAF5B0}" type="pres">
      <dgm:prSet presAssocID="{D6C0E672-CB93-44C7-91B3-A3ED9FDE67B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C44E7-5B96-458E-BD7E-C4A315C90A3F}" type="pres">
      <dgm:prSet presAssocID="{322D72CA-64B4-4D41-8ECC-FCBF85F8F5D8}" presName="spacing" presStyleCnt="0"/>
      <dgm:spPr/>
    </dgm:pt>
    <dgm:pt modelId="{F8929EEA-E8C8-4A58-82DC-3FC64DEB87F9}" type="pres">
      <dgm:prSet presAssocID="{A66A35FA-C283-4ACA-AA0B-1802AB2C923F}" presName="composite" presStyleCnt="0"/>
      <dgm:spPr/>
    </dgm:pt>
    <dgm:pt modelId="{A42BA843-8D1F-4A06-BA34-06C7F32D790B}" type="pres">
      <dgm:prSet presAssocID="{A66A35FA-C283-4ACA-AA0B-1802AB2C923F}" presName="imgShp" presStyleLbl="fgImgPlace1" presStyleIdx="3" presStyleCnt="6"/>
      <dgm:spPr/>
    </dgm:pt>
    <dgm:pt modelId="{C2B89FB8-1A17-4545-8686-DC5262221778}" type="pres">
      <dgm:prSet presAssocID="{A66A35FA-C283-4ACA-AA0B-1802AB2C923F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4E9324-25AF-4CC4-8F42-073BF427FB00}" type="pres">
      <dgm:prSet presAssocID="{19BC0896-EEC8-4C4F-8965-0EF181C51F6E}" presName="spacing" presStyleCnt="0"/>
      <dgm:spPr/>
    </dgm:pt>
    <dgm:pt modelId="{F762FAE7-AC5E-4E14-8209-068BD8D47895}" type="pres">
      <dgm:prSet presAssocID="{E21E56DA-710C-4970-96AA-AF6B07BBBA38}" presName="composite" presStyleCnt="0"/>
      <dgm:spPr/>
    </dgm:pt>
    <dgm:pt modelId="{0CF588B3-2DCD-4046-9C63-B72F58BBCF77}" type="pres">
      <dgm:prSet presAssocID="{E21E56DA-710C-4970-96AA-AF6B07BBBA38}" presName="imgShp" presStyleLbl="fgImgPlace1" presStyleIdx="4" presStyleCnt="6"/>
      <dgm:spPr/>
    </dgm:pt>
    <dgm:pt modelId="{F8817226-5E55-4029-8831-EBF0BCDD01F1}" type="pres">
      <dgm:prSet presAssocID="{E21E56DA-710C-4970-96AA-AF6B07BBBA38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643193-0A74-4D44-ABD2-B8C47C3C2111}" type="pres">
      <dgm:prSet presAssocID="{5441DFBF-35C7-4FD6-A35E-BC262629BC04}" presName="spacing" presStyleCnt="0"/>
      <dgm:spPr/>
    </dgm:pt>
    <dgm:pt modelId="{8D88FFCF-0C2B-46BF-8E9C-FCE38BE52B78}" type="pres">
      <dgm:prSet presAssocID="{FC8F0DAF-D10F-4C5A-87DC-3A23C712523D}" presName="composite" presStyleCnt="0"/>
      <dgm:spPr/>
    </dgm:pt>
    <dgm:pt modelId="{CD927557-71B1-4553-9F81-1C91BFC5C191}" type="pres">
      <dgm:prSet presAssocID="{FC8F0DAF-D10F-4C5A-87DC-3A23C712523D}" presName="imgShp" presStyleLbl="fgImgPlace1" presStyleIdx="5" presStyleCnt="6"/>
      <dgm:spPr/>
    </dgm:pt>
    <dgm:pt modelId="{63F48A78-03CA-4927-B310-14DBCE51A3C9}" type="pres">
      <dgm:prSet presAssocID="{FC8F0DAF-D10F-4C5A-87DC-3A23C712523D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D577E2-D3FA-472F-8D1F-B5D8577C3D1B}" srcId="{CBCD1D4B-70E1-46B8-9C7E-602EBB0BF7F4}" destId="{0923EBF4-67E3-4E54-A2CF-73358DFFFA24}" srcOrd="0" destOrd="0" parTransId="{000E81F8-DE31-4831-9CDD-71D5848F7B83}" sibTransId="{429DD8B0-0B9D-43DE-909D-88756C3E77D6}"/>
    <dgm:cxn modelId="{732F6048-A587-4F8C-A4AC-68EE5FD5539D}" srcId="{CBCD1D4B-70E1-46B8-9C7E-602EBB0BF7F4}" destId="{E21E56DA-710C-4970-96AA-AF6B07BBBA38}" srcOrd="4" destOrd="0" parTransId="{CEC718A2-9435-41B2-AAC4-9B8D80DF5706}" sibTransId="{5441DFBF-35C7-4FD6-A35E-BC262629BC04}"/>
    <dgm:cxn modelId="{02C9EF58-EBCE-4D65-94C5-DE829E2CE691}" type="presOf" srcId="{391C7A02-DF17-4515-A53E-9778EEC090A7}" destId="{61A700CA-BBC3-48BA-B16D-DB24968D2E9F}" srcOrd="0" destOrd="0" presId="urn:microsoft.com/office/officeart/2005/8/layout/vList3"/>
    <dgm:cxn modelId="{9B1830DC-3582-4673-99CA-5848B465E0EE}" type="presOf" srcId="{CBCD1D4B-70E1-46B8-9C7E-602EBB0BF7F4}" destId="{EFBF135A-0B06-41CF-86CC-D5DE0D88DA27}" srcOrd="0" destOrd="0" presId="urn:microsoft.com/office/officeart/2005/8/layout/vList3"/>
    <dgm:cxn modelId="{1516AFBC-A79B-424E-B36E-8DED06484670}" srcId="{CBCD1D4B-70E1-46B8-9C7E-602EBB0BF7F4}" destId="{D6C0E672-CB93-44C7-91B3-A3ED9FDE67B8}" srcOrd="2" destOrd="0" parTransId="{38B01304-8357-4822-8E9E-B026400332A2}" sibTransId="{322D72CA-64B4-4D41-8ECC-FCBF85F8F5D8}"/>
    <dgm:cxn modelId="{F33D7CA2-8C12-4030-9748-F8EF7ED89667}" type="presOf" srcId="{FC8F0DAF-D10F-4C5A-87DC-3A23C712523D}" destId="{63F48A78-03CA-4927-B310-14DBCE51A3C9}" srcOrd="0" destOrd="0" presId="urn:microsoft.com/office/officeart/2005/8/layout/vList3"/>
    <dgm:cxn modelId="{9F346F92-BFFD-4C39-A6F5-5AD7902E1D70}" srcId="{CBCD1D4B-70E1-46B8-9C7E-602EBB0BF7F4}" destId="{391C7A02-DF17-4515-A53E-9778EEC090A7}" srcOrd="1" destOrd="0" parTransId="{EB7DED09-CE15-470F-A4BD-A948A320F7BC}" sibTransId="{041F5611-2A4E-4539-B4FC-1F8AE16E6A8A}"/>
    <dgm:cxn modelId="{04A3AB86-C32E-4D9F-9BBA-95900A026E74}" srcId="{CBCD1D4B-70E1-46B8-9C7E-602EBB0BF7F4}" destId="{A66A35FA-C283-4ACA-AA0B-1802AB2C923F}" srcOrd="3" destOrd="0" parTransId="{CEA5E036-645C-4D79-A7E7-A982E0E55D16}" sibTransId="{19BC0896-EEC8-4C4F-8965-0EF181C51F6E}"/>
    <dgm:cxn modelId="{C851DD17-2256-4C57-8AFA-4E3320E02313}" type="presOf" srcId="{0923EBF4-67E3-4E54-A2CF-73358DFFFA24}" destId="{54ECC575-79BE-4263-B409-BD25544EE433}" srcOrd="0" destOrd="0" presId="urn:microsoft.com/office/officeart/2005/8/layout/vList3"/>
    <dgm:cxn modelId="{5787CAF5-BCD8-4B89-B9FE-4A3C3524CA20}" type="presOf" srcId="{E21E56DA-710C-4970-96AA-AF6B07BBBA38}" destId="{F8817226-5E55-4029-8831-EBF0BCDD01F1}" srcOrd="0" destOrd="0" presId="urn:microsoft.com/office/officeart/2005/8/layout/vList3"/>
    <dgm:cxn modelId="{2E84D37B-14CB-4339-9391-D025B558CDA4}" srcId="{CBCD1D4B-70E1-46B8-9C7E-602EBB0BF7F4}" destId="{FC8F0DAF-D10F-4C5A-87DC-3A23C712523D}" srcOrd="5" destOrd="0" parTransId="{8A118FF5-0BE3-4637-A043-DFDDE115BB43}" sibTransId="{4E354D32-F74A-493D-9637-57ABC451C76F}"/>
    <dgm:cxn modelId="{CD63FEF1-7544-4CDB-A5A9-E2DFE389E2B3}" type="presOf" srcId="{A66A35FA-C283-4ACA-AA0B-1802AB2C923F}" destId="{C2B89FB8-1A17-4545-8686-DC5262221778}" srcOrd="0" destOrd="0" presId="urn:microsoft.com/office/officeart/2005/8/layout/vList3"/>
    <dgm:cxn modelId="{0F11A21E-F9C9-450F-84BF-FD09B8FC0328}" type="presOf" srcId="{D6C0E672-CB93-44C7-91B3-A3ED9FDE67B8}" destId="{EC492B77-E07A-4169-93B5-0867E2EAF5B0}" srcOrd="0" destOrd="0" presId="urn:microsoft.com/office/officeart/2005/8/layout/vList3"/>
    <dgm:cxn modelId="{37864F16-FC3F-4798-8884-1BB74C3D63E9}" type="presParOf" srcId="{EFBF135A-0B06-41CF-86CC-D5DE0D88DA27}" destId="{4767F3A2-4B70-4FC6-B4BB-C44BAD340837}" srcOrd="0" destOrd="0" presId="urn:microsoft.com/office/officeart/2005/8/layout/vList3"/>
    <dgm:cxn modelId="{B67C4A27-DF7F-4A44-B9B5-B5FE49B2365A}" type="presParOf" srcId="{4767F3A2-4B70-4FC6-B4BB-C44BAD340837}" destId="{1398AD8F-890F-446F-9AE8-7284C27E1200}" srcOrd="0" destOrd="0" presId="urn:microsoft.com/office/officeart/2005/8/layout/vList3"/>
    <dgm:cxn modelId="{D15F66D9-C7A3-4A7F-9C91-09D02656C657}" type="presParOf" srcId="{4767F3A2-4B70-4FC6-B4BB-C44BAD340837}" destId="{54ECC575-79BE-4263-B409-BD25544EE433}" srcOrd="1" destOrd="0" presId="urn:microsoft.com/office/officeart/2005/8/layout/vList3"/>
    <dgm:cxn modelId="{8ADA7073-77B4-48EE-B3A2-D6F343E6B764}" type="presParOf" srcId="{EFBF135A-0B06-41CF-86CC-D5DE0D88DA27}" destId="{60A9EA9C-89F1-44E9-969C-DEFB6A2F99CE}" srcOrd="1" destOrd="0" presId="urn:microsoft.com/office/officeart/2005/8/layout/vList3"/>
    <dgm:cxn modelId="{B0996816-7A24-4926-9C8B-22AD295CC828}" type="presParOf" srcId="{EFBF135A-0B06-41CF-86CC-D5DE0D88DA27}" destId="{94EFF3B2-598D-4EE1-8E8C-28B9D3200A56}" srcOrd="2" destOrd="0" presId="urn:microsoft.com/office/officeart/2005/8/layout/vList3"/>
    <dgm:cxn modelId="{93456044-8644-4D71-A7F9-D243833C55DF}" type="presParOf" srcId="{94EFF3B2-598D-4EE1-8E8C-28B9D3200A56}" destId="{6899018C-12B8-4442-A4D2-559AA477ED54}" srcOrd="0" destOrd="0" presId="urn:microsoft.com/office/officeart/2005/8/layout/vList3"/>
    <dgm:cxn modelId="{B850EAE6-A98C-4017-B345-B9E6D0117B74}" type="presParOf" srcId="{94EFF3B2-598D-4EE1-8E8C-28B9D3200A56}" destId="{61A700CA-BBC3-48BA-B16D-DB24968D2E9F}" srcOrd="1" destOrd="0" presId="urn:microsoft.com/office/officeart/2005/8/layout/vList3"/>
    <dgm:cxn modelId="{ED4453BD-ADDC-46D0-83B0-45B6E97E5FD5}" type="presParOf" srcId="{EFBF135A-0B06-41CF-86CC-D5DE0D88DA27}" destId="{C9A784AE-9DE4-4226-A5BB-AE22FC98EFF6}" srcOrd="3" destOrd="0" presId="urn:microsoft.com/office/officeart/2005/8/layout/vList3"/>
    <dgm:cxn modelId="{CF05397C-B1C5-4A8F-9874-176579A8B9C2}" type="presParOf" srcId="{EFBF135A-0B06-41CF-86CC-D5DE0D88DA27}" destId="{25D1635D-E248-4F6B-877D-E4C741056080}" srcOrd="4" destOrd="0" presId="urn:microsoft.com/office/officeart/2005/8/layout/vList3"/>
    <dgm:cxn modelId="{5BC26F27-EB4B-4F89-A551-B031B226BDFF}" type="presParOf" srcId="{25D1635D-E248-4F6B-877D-E4C741056080}" destId="{BDD1F86E-7DFB-46EB-B6FC-834F12D911A1}" srcOrd="0" destOrd="0" presId="urn:microsoft.com/office/officeart/2005/8/layout/vList3"/>
    <dgm:cxn modelId="{2499EAF3-688A-4564-9786-53D70BCAC749}" type="presParOf" srcId="{25D1635D-E248-4F6B-877D-E4C741056080}" destId="{EC492B77-E07A-4169-93B5-0867E2EAF5B0}" srcOrd="1" destOrd="0" presId="urn:microsoft.com/office/officeart/2005/8/layout/vList3"/>
    <dgm:cxn modelId="{C7D20BC2-67B2-4B5C-A34E-9A91E42A7DCF}" type="presParOf" srcId="{EFBF135A-0B06-41CF-86CC-D5DE0D88DA27}" destId="{B78C44E7-5B96-458E-BD7E-C4A315C90A3F}" srcOrd="5" destOrd="0" presId="urn:microsoft.com/office/officeart/2005/8/layout/vList3"/>
    <dgm:cxn modelId="{9A33281D-834A-4F81-AA7D-DA9DC47B5901}" type="presParOf" srcId="{EFBF135A-0B06-41CF-86CC-D5DE0D88DA27}" destId="{F8929EEA-E8C8-4A58-82DC-3FC64DEB87F9}" srcOrd="6" destOrd="0" presId="urn:microsoft.com/office/officeart/2005/8/layout/vList3"/>
    <dgm:cxn modelId="{697121B4-9748-4113-A622-53D4BE5DEFF7}" type="presParOf" srcId="{F8929EEA-E8C8-4A58-82DC-3FC64DEB87F9}" destId="{A42BA843-8D1F-4A06-BA34-06C7F32D790B}" srcOrd="0" destOrd="0" presId="urn:microsoft.com/office/officeart/2005/8/layout/vList3"/>
    <dgm:cxn modelId="{35FF8CE4-D93B-4E10-A656-DE9CCF2D0722}" type="presParOf" srcId="{F8929EEA-E8C8-4A58-82DC-3FC64DEB87F9}" destId="{C2B89FB8-1A17-4545-8686-DC5262221778}" srcOrd="1" destOrd="0" presId="urn:microsoft.com/office/officeart/2005/8/layout/vList3"/>
    <dgm:cxn modelId="{593A107E-E102-4846-B9F8-ABD2672E2595}" type="presParOf" srcId="{EFBF135A-0B06-41CF-86CC-D5DE0D88DA27}" destId="{474E9324-25AF-4CC4-8F42-073BF427FB00}" srcOrd="7" destOrd="0" presId="urn:microsoft.com/office/officeart/2005/8/layout/vList3"/>
    <dgm:cxn modelId="{084E2510-7EF2-46EF-A2DF-45C48708C614}" type="presParOf" srcId="{EFBF135A-0B06-41CF-86CC-D5DE0D88DA27}" destId="{F762FAE7-AC5E-4E14-8209-068BD8D47895}" srcOrd="8" destOrd="0" presId="urn:microsoft.com/office/officeart/2005/8/layout/vList3"/>
    <dgm:cxn modelId="{C827C059-1044-49C5-8B14-E43F3DC23A5D}" type="presParOf" srcId="{F762FAE7-AC5E-4E14-8209-068BD8D47895}" destId="{0CF588B3-2DCD-4046-9C63-B72F58BBCF77}" srcOrd="0" destOrd="0" presId="urn:microsoft.com/office/officeart/2005/8/layout/vList3"/>
    <dgm:cxn modelId="{BD68878A-5AAA-4B3C-B4D5-8CB79E9FAF80}" type="presParOf" srcId="{F762FAE7-AC5E-4E14-8209-068BD8D47895}" destId="{F8817226-5E55-4029-8831-EBF0BCDD01F1}" srcOrd="1" destOrd="0" presId="urn:microsoft.com/office/officeart/2005/8/layout/vList3"/>
    <dgm:cxn modelId="{44F2FBBC-D6B1-4833-BAF6-D161728FFE65}" type="presParOf" srcId="{EFBF135A-0B06-41CF-86CC-D5DE0D88DA27}" destId="{47643193-0A74-4D44-ABD2-B8C47C3C2111}" srcOrd="9" destOrd="0" presId="urn:microsoft.com/office/officeart/2005/8/layout/vList3"/>
    <dgm:cxn modelId="{8AB712C6-59DA-461B-A22E-65B190AE10AE}" type="presParOf" srcId="{EFBF135A-0B06-41CF-86CC-D5DE0D88DA27}" destId="{8D88FFCF-0C2B-46BF-8E9C-FCE38BE52B78}" srcOrd="10" destOrd="0" presId="urn:microsoft.com/office/officeart/2005/8/layout/vList3"/>
    <dgm:cxn modelId="{CF3A25F6-764F-420D-BBBB-DFDB5BF1D5F4}" type="presParOf" srcId="{8D88FFCF-0C2B-46BF-8E9C-FCE38BE52B78}" destId="{CD927557-71B1-4553-9F81-1C91BFC5C191}" srcOrd="0" destOrd="0" presId="urn:microsoft.com/office/officeart/2005/8/layout/vList3"/>
    <dgm:cxn modelId="{76259704-4EB5-40F7-82B0-0AFAC2CAA9AA}" type="presParOf" srcId="{8D88FFCF-0C2B-46BF-8E9C-FCE38BE52B78}" destId="{63F48A78-03CA-4927-B310-14DBCE51A3C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C9AF07A-A685-40BF-A0A2-DBB1F2AF2649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35370B4-9F0D-4DB4-A23B-094E92668C0E}">
      <dgm:prSet custT="1"/>
      <dgm:spPr/>
      <dgm:t>
        <a:bodyPr/>
        <a:lstStyle/>
        <a:p>
          <a:pPr rtl="0"/>
          <a:r>
            <a:rPr lang="en-US" sz="2000" dirty="0" smtClean="0"/>
            <a:t>Stimulus Categorization – Classifying Stimulus Using Concepts Stored In Memory</a:t>
          </a:r>
          <a:endParaRPr lang="en-US" sz="2000" dirty="0"/>
        </a:p>
      </dgm:t>
    </dgm:pt>
    <dgm:pt modelId="{D406D395-0EBA-426C-97D6-A777E2CA8C82}" type="parTrans" cxnId="{1380A9A8-DD97-4470-BF8A-27C4C67CFB7F}">
      <dgm:prSet/>
      <dgm:spPr/>
      <dgm:t>
        <a:bodyPr/>
        <a:lstStyle/>
        <a:p>
          <a:endParaRPr lang="en-US"/>
        </a:p>
      </dgm:t>
    </dgm:pt>
    <dgm:pt modelId="{A4114F37-462F-4119-9FF3-6708BE492832}" type="sibTrans" cxnId="{1380A9A8-DD97-4470-BF8A-27C4C67CFB7F}">
      <dgm:prSet/>
      <dgm:spPr/>
      <dgm:t>
        <a:bodyPr/>
        <a:lstStyle/>
        <a:p>
          <a:endParaRPr lang="en-US"/>
        </a:p>
      </dgm:t>
    </dgm:pt>
    <dgm:pt modelId="{91D45406-F176-432B-8F9D-6A7D6C0B3E30}">
      <dgm:prSet custT="1"/>
      <dgm:spPr/>
      <dgm:t>
        <a:bodyPr/>
        <a:lstStyle/>
        <a:p>
          <a:pPr rtl="0"/>
          <a:r>
            <a:rPr lang="en-US" sz="2000" dirty="0" smtClean="0"/>
            <a:t>Stimulus Elaboration – Integration Between New Knowledge And Knowledge Stored In Memory</a:t>
          </a:r>
          <a:endParaRPr lang="en-US" sz="2000" dirty="0"/>
        </a:p>
      </dgm:t>
    </dgm:pt>
    <dgm:pt modelId="{18335E15-FB81-4E33-B7FF-C204B34DE971}" type="parTrans" cxnId="{50A9A33B-3470-4D11-9E0A-675513D2C82D}">
      <dgm:prSet/>
      <dgm:spPr/>
      <dgm:t>
        <a:bodyPr/>
        <a:lstStyle/>
        <a:p>
          <a:endParaRPr lang="en-US"/>
        </a:p>
      </dgm:t>
    </dgm:pt>
    <dgm:pt modelId="{AA8735DE-3ED8-4C49-BB21-D55C85FBE6D8}" type="sibTrans" cxnId="{50A9A33B-3470-4D11-9E0A-675513D2C82D}">
      <dgm:prSet/>
      <dgm:spPr/>
      <dgm:t>
        <a:bodyPr/>
        <a:lstStyle/>
        <a:p>
          <a:endParaRPr lang="en-US"/>
        </a:p>
      </dgm:t>
    </dgm:pt>
    <dgm:pt modelId="{0BBB885A-B060-4897-8078-09F635D471E3}">
      <dgm:prSet custT="1"/>
      <dgm:spPr/>
      <dgm:t>
        <a:bodyPr/>
        <a:lstStyle/>
        <a:p>
          <a:pPr rtl="0"/>
          <a:r>
            <a:rPr lang="en-US" sz="2000" dirty="0" smtClean="0"/>
            <a:t>Stimulus Organization – How People Organize And Rearrange Stimuli Into A Meaningful Whole (Gestalt Psychology)</a:t>
          </a:r>
          <a:endParaRPr lang="en-US" sz="2000" dirty="0"/>
        </a:p>
      </dgm:t>
    </dgm:pt>
    <dgm:pt modelId="{2F2E956E-D779-430F-9172-C630AFA1F566}" type="parTrans" cxnId="{C58F806D-6192-41FD-B18A-AEE45930240B}">
      <dgm:prSet/>
      <dgm:spPr/>
      <dgm:t>
        <a:bodyPr/>
        <a:lstStyle/>
        <a:p>
          <a:endParaRPr lang="en-US"/>
        </a:p>
      </dgm:t>
    </dgm:pt>
    <dgm:pt modelId="{ACBB2238-D657-4BF0-BC4A-9109E4131055}" type="sibTrans" cxnId="{C58F806D-6192-41FD-B18A-AEE45930240B}">
      <dgm:prSet/>
      <dgm:spPr/>
      <dgm:t>
        <a:bodyPr/>
        <a:lstStyle/>
        <a:p>
          <a:endParaRPr lang="en-US"/>
        </a:p>
      </dgm:t>
    </dgm:pt>
    <dgm:pt modelId="{D79EF092-ED25-4B8C-8B9A-058082935F67}" type="pres">
      <dgm:prSet presAssocID="{DC9AF07A-A685-40BF-A0A2-DBB1F2AF264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3AC4B4-CE7D-400D-B4C3-FE8BC9B8CACA}" type="pres">
      <dgm:prSet presAssocID="{335370B4-9F0D-4DB4-A23B-094E92668C0E}" presName="parentLin" presStyleCnt="0"/>
      <dgm:spPr/>
    </dgm:pt>
    <dgm:pt modelId="{C73D678B-8810-4BC1-B52C-EDECE2307740}" type="pres">
      <dgm:prSet presAssocID="{335370B4-9F0D-4DB4-A23B-094E92668C0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4D00B4B-9EF2-4684-B692-73FD771A12AF}" type="pres">
      <dgm:prSet presAssocID="{335370B4-9F0D-4DB4-A23B-094E92668C0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93392-B239-4A51-AC56-70F3589D096C}" type="pres">
      <dgm:prSet presAssocID="{335370B4-9F0D-4DB4-A23B-094E92668C0E}" presName="negativeSpace" presStyleCnt="0"/>
      <dgm:spPr/>
    </dgm:pt>
    <dgm:pt modelId="{B6D9754B-C138-4718-B068-B807B9CB0711}" type="pres">
      <dgm:prSet presAssocID="{335370B4-9F0D-4DB4-A23B-094E92668C0E}" presName="childText" presStyleLbl="conFgAcc1" presStyleIdx="0" presStyleCnt="3">
        <dgm:presLayoutVars>
          <dgm:bulletEnabled val="1"/>
        </dgm:presLayoutVars>
      </dgm:prSet>
      <dgm:spPr/>
    </dgm:pt>
    <dgm:pt modelId="{353A8C84-851E-4F7C-B41C-B087D95EB99E}" type="pres">
      <dgm:prSet presAssocID="{A4114F37-462F-4119-9FF3-6708BE492832}" presName="spaceBetweenRectangles" presStyleCnt="0"/>
      <dgm:spPr/>
    </dgm:pt>
    <dgm:pt modelId="{B8B59154-0D7B-4267-8E88-08A386C2C319}" type="pres">
      <dgm:prSet presAssocID="{91D45406-F176-432B-8F9D-6A7D6C0B3E30}" presName="parentLin" presStyleCnt="0"/>
      <dgm:spPr/>
    </dgm:pt>
    <dgm:pt modelId="{759D1611-BDA9-4111-BCC2-BE057C5E279A}" type="pres">
      <dgm:prSet presAssocID="{91D45406-F176-432B-8F9D-6A7D6C0B3E3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78B3E6C-5082-4D0F-91F7-08AFE761F96C}" type="pres">
      <dgm:prSet presAssocID="{91D45406-F176-432B-8F9D-6A7D6C0B3E3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5431C-B81B-427A-8E2F-2A16AE33A960}" type="pres">
      <dgm:prSet presAssocID="{91D45406-F176-432B-8F9D-6A7D6C0B3E30}" presName="negativeSpace" presStyleCnt="0"/>
      <dgm:spPr/>
    </dgm:pt>
    <dgm:pt modelId="{EA3EFE41-DB06-40A9-A014-7039F72CD077}" type="pres">
      <dgm:prSet presAssocID="{91D45406-F176-432B-8F9D-6A7D6C0B3E30}" presName="childText" presStyleLbl="conFgAcc1" presStyleIdx="1" presStyleCnt="3">
        <dgm:presLayoutVars>
          <dgm:bulletEnabled val="1"/>
        </dgm:presLayoutVars>
      </dgm:prSet>
      <dgm:spPr/>
    </dgm:pt>
    <dgm:pt modelId="{E888E466-FE04-4D9C-BD87-FE1EE58A2BA9}" type="pres">
      <dgm:prSet presAssocID="{AA8735DE-3ED8-4C49-BB21-D55C85FBE6D8}" presName="spaceBetweenRectangles" presStyleCnt="0"/>
      <dgm:spPr/>
    </dgm:pt>
    <dgm:pt modelId="{CE5368A3-C9CA-4B81-8B5B-F475F1B689A4}" type="pres">
      <dgm:prSet presAssocID="{0BBB885A-B060-4897-8078-09F635D471E3}" presName="parentLin" presStyleCnt="0"/>
      <dgm:spPr/>
    </dgm:pt>
    <dgm:pt modelId="{E2BDDD12-27B4-4220-9057-8A245AB41970}" type="pres">
      <dgm:prSet presAssocID="{0BBB885A-B060-4897-8078-09F635D471E3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9D4D5010-6176-4E87-8133-11654DC95C28}" type="pres">
      <dgm:prSet presAssocID="{0BBB885A-B060-4897-8078-09F635D471E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37E429-C632-4494-8643-FE33D691CB83}" type="pres">
      <dgm:prSet presAssocID="{0BBB885A-B060-4897-8078-09F635D471E3}" presName="negativeSpace" presStyleCnt="0"/>
      <dgm:spPr/>
    </dgm:pt>
    <dgm:pt modelId="{D371D3B6-31ED-4E53-9F28-958D56FDD034}" type="pres">
      <dgm:prSet presAssocID="{0BBB885A-B060-4897-8078-09F635D471E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0E7B67C-9982-484D-A5A8-CEC218CA60E9}" type="presOf" srcId="{0BBB885A-B060-4897-8078-09F635D471E3}" destId="{E2BDDD12-27B4-4220-9057-8A245AB41970}" srcOrd="0" destOrd="0" presId="urn:microsoft.com/office/officeart/2005/8/layout/list1"/>
    <dgm:cxn modelId="{6AA146D9-A6BE-40D8-B6C8-929506ABB020}" type="presOf" srcId="{91D45406-F176-432B-8F9D-6A7D6C0B3E30}" destId="{A78B3E6C-5082-4D0F-91F7-08AFE761F96C}" srcOrd="1" destOrd="0" presId="urn:microsoft.com/office/officeart/2005/8/layout/list1"/>
    <dgm:cxn modelId="{938ED90E-65A6-4EAB-AE88-CB94CB6F8F5D}" type="presOf" srcId="{91D45406-F176-432B-8F9D-6A7D6C0B3E30}" destId="{759D1611-BDA9-4111-BCC2-BE057C5E279A}" srcOrd="0" destOrd="0" presId="urn:microsoft.com/office/officeart/2005/8/layout/list1"/>
    <dgm:cxn modelId="{1007280D-5D6A-4F8D-9F20-A6014574C361}" type="presOf" srcId="{335370B4-9F0D-4DB4-A23B-094E92668C0E}" destId="{C73D678B-8810-4BC1-B52C-EDECE2307740}" srcOrd="0" destOrd="0" presId="urn:microsoft.com/office/officeart/2005/8/layout/list1"/>
    <dgm:cxn modelId="{C58F806D-6192-41FD-B18A-AEE45930240B}" srcId="{DC9AF07A-A685-40BF-A0A2-DBB1F2AF2649}" destId="{0BBB885A-B060-4897-8078-09F635D471E3}" srcOrd="2" destOrd="0" parTransId="{2F2E956E-D779-430F-9172-C630AFA1F566}" sibTransId="{ACBB2238-D657-4BF0-BC4A-9109E4131055}"/>
    <dgm:cxn modelId="{1380A9A8-DD97-4470-BF8A-27C4C67CFB7F}" srcId="{DC9AF07A-A685-40BF-A0A2-DBB1F2AF2649}" destId="{335370B4-9F0D-4DB4-A23B-094E92668C0E}" srcOrd="0" destOrd="0" parTransId="{D406D395-0EBA-426C-97D6-A777E2CA8C82}" sibTransId="{A4114F37-462F-4119-9FF3-6708BE492832}"/>
    <dgm:cxn modelId="{BB76950A-4FD8-46F8-B1F6-A4C50A43E2C3}" type="presOf" srcId="{0BBB885A-B060-4897-8078-09F635D471E3}" destId="{9D4D5010-6176-4E87-8133-11654DC95C28}" srcOrd="1" destOrd="0" presId="urn:microsoft.com/office/officeart/2005/8/layout/list1"/>
    <dgm:cxn modelId="{52CEB6B3-6E64-4F74-B94E-55530F8A9CDA}" type="presOf" srcId="{DC9AF07A-A685-40BF-A0A2-DBB1F2AF2649}" destId="{D79EF092-ED25-4B8C-8B9A-058082935F67}" srcOrd="0" destOrd="0" presId="urn:microsoft.com/office/officeart/2005/8/layout/list1"/>
    <dgm:cxn modelId="{50A9A33B-3470-4D11-9E0A-675513D2C82D}" srcId="{DC9AF07A-A685-40BF-A0A2-DBB1F2AF2649}" destId="{91D45406-F176-432B-8F9D-6A7D6C0B3E30}" srcOrd="1" destOrd="0" parTransId="{18335E15-FB81-4E33-B7FF-C204B34DE971}" sibTransId="{AA8735DE-3ED8-4C49-BB21-D55C85FBE6D8}"/>
    <dgm:cxn modelId="{E326D94C-1539-452E-8194-C43DA2923D07}" type="presOf" srcId="{335370B4-9F0D-4DB4-A23B-094E92668C0E}" destId="{04D00B4B-9EF2-4684-B692-73FD771A12AF}" srcOrd="1" destOrd="0" presId="urn:microsoft.com/office/officeart/2005/8/layout/list1"/>
    <dgm:cxn modelId="{6B83AD7F-71D6-44DC-8877-8F09342342F4}" type="presParOf" srcId="{D79EF092-ED25-4B8C-8B9A-058082935F67}" destId="{803AC4B4-CE7D-400D-B4C3-FE8BC9B8CACA}" srcOrd="0" destOrd="0" presId="urn:microsoft.com/office/officeart/2005/8/layout/list1"/>
    <dgm:cxn modelId="{A748CAA6-8002-414E-954E-A536F527FF8D}" type="presParOf" srcId="{803AC4B4-CE7D-400D-B4C3-FE8BC9B8CACA}" destId="{C73D678B-8810-4BC1-B52C-EDECE2307740}" srcOrd="0" destOrd="0" presId="urn:microsoft.com/office/officeart/2005/8/layout/list1"/>
    <dgm:cxn modelId="{E720BF31-9667-4191-89F7-2B4162025EE0}" type="presParOf" srcId="{803AC4B4-CE7D-400D-B4C3-FE8BC9B8CACA}" destId="{04D00B4B-9EF2-4684-B692-73FD771A12AF}" srcOrd="1" destOrd="0" presId="urn:microsoft.com/office/officeart/2005/8/layout/list1"/>
    <dgm:cxn modelId="{64E8F437-EF40-413D-A846-62E1599369D7}" type="presParOf" srcId="{D79EF092-ED25-4B8C-8B9A-058082935F67}" destId="{23093392-B239-4A51-AC56-70F3589D096C}" srcOrd="1" destOrd="0" presId="urn:microsoft.com/office/officeart/2005/8/layout/list1"/>
    <dgm:cxn modelId="{10211D5E-6A14-4364-9CDC-4714A2444315}" type="presParOf" srcId="{D79EF092-ED25-4B8C-8B9A-058082935F67}" destId="{B6D9754B-C138-4718-B068-B807B9CB0711}" srcOrd="2" destOrd="0" presId="urn:microsoft.com/office/officeart/2005/8/layout/list1"/>
    <dgm:cxn modelId="{06E52356-CBB5-43FE-A627-AE74AFF41B56}" type="presParOf" srcId="{D79EF092-ED25-4B8C-8B9A-058082935F67}" destId="{353A8C84-851E-4F7C-B41C-B087D95EB99E}" srcOrd="3" destOrd="0" presId="urn:microsoft.com/office/officeart/2005/8/layout/list1"/>
    <dgm:cxn modelId="{0753D1A6-8706-4B04-A017-837D1BFB0626}" type="presParOf" srcId="{D79EF092-ED25-4B8C-8B9A-058082935F67}" destId="{B8B59154-0D7B-4267-8E88-08A386C2C319}" srcOrd="4" destOrd="0" presId="urn:microsoft.com/office/officeart/2005/8/layout/list1"/>
    <dgm:cxn modelId="{EC0296F6-E9A8-47B5-A244-CD6830969E12}" type="presParOf" srcId="{B8B59154-0D7B-4267-8E88-08A386C2C319}" destId="{759D1611-BDA9-4111-BCC2-BE057C5E279A}" srcOrd="0" destOrd="0" presId="urn:microsoft.com/office/officeart/2005/8/layout/list1"/>
    <dgm:cxn modelId="{8E7189B0-271C-47DF-88A2-73E7E5D168C7}" type="presParOf" srcId="{B8B59154-0D7B-4267-8E88-08A386C2C319}" destId="{A78B3E6C-5082-4D0F-91F7-08AFE761F96C}" srcOrd="1" destOrd="0" presId="urn:microsoft.com/office/officeart/2005/8/layout/list1"/>
    <dgm:cxn modelId="{3B4F73D5-9407-47FF-B64B-CC7E3D95C0A2}" type="presParOf" srcId="{D79EF092-ED25-4B8C-8B9A-058082935F67}" destId="{A8E5431C-B81B-427A-8E2F-2A16AE33A960}" srcOrd="5" destOrd="0" presId="urn:microsoft.com/office/officeart/2005/8/layout/list1"/>
    <dgm:cxn modelId="{89EE74C1-FA27-48FA-BC00-85024B3A4E85}" type="presParOf" srcId="{D79EF092-ED25-4B8C-8B9A-058082935F67}" destId="{EA3EFE41-DB06-40A9-A014-7039F72CD077}" srcOrd="6" destOrd="0" presId="urn:microsoft.com/office/officeart/2005/8/layout/list1"/>
    <dgm:cxn modelId="{07A1B653-9CB2-434E-A2F0-6741F61BE260}" type="presParOf" srcId="{D79EF092-ED25-4B8C-8B9A-058082935F67}" destId="{E888E466-FE04-4D9C-BD87-FE1EE58A2BA9}" srcOrd="7" destOrd="0" presId="urn:microsoft.com/office/officeart/2005/8/layout/list1"/>
    <dgm:cxn modelId="{E23D134F-6D7D-4130-93C9-371FDAFB61F6}" type="presParOf" srcId="{D79EF092-ED25-4B8C-8B9A-058082935F67}" destId="{CE5368A3-C9CA-4B81-8B5B-F475F1B689A4}" srcOrd="8" destOrd="0" presId="urn:microsoft.com/office/officeart/2005/8/layout/list1"/>
    <dgm:cxn modelId="{BA3F36AD-1B86-4C8A-A2C7-E651247FD6FE}" type="presParOf" srcId="{CE5368A3-C9CA-4B81-8B5B-F475F1B689A4}" destId="{E2BDDD12-27B4-4220-9057-8A245AB41970}" srcOrd="0" destOrd="0" presId="urn:microsoft.com/office/officeart/2005/8/layout/list1"/>
    <dgm:cxn modelId="{E8D4D299-9B73-4992-A457-1C900BBF5D4A}" type="presParOf" srcId="{CE5368A3-C9CA-4B81-8B5B-F475F1B689A4}" destId="{9D4D5010-6176-4E87-8133-11654DC95C28}" srcOrd="1" destOrd="0" presId="urn:microsoft.com/office/officeart/2005/8/layout/list1"/>
    <dgm:cxn modelId="{0F99BF65-E628-4E27-A47C-A38F9E27E479}" type="presParOf" srcId="{D79EF092-ED25-4B8C-8B9A-058082935F67}" destId="{AD37E429-C632-4494-8643-FE33D691CB83}" srcOrd="9" destOrd="0" presId="urn:microsoft.com/office/officeart/2005/8/layout/list1"/>
    <dgm:cxn modelId="{EE861C52-0456-4ACB-BA44-5DFAA9E22EF0}" type="presParOf" srcId="{D79EF092-ED25-4B8C-8B9A-058082935F67}" destId="{D371D3B6-31ED-4E53-9F28-958D56FDD03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60CBA33-DF97-46B0-984E-F2108D94F5B6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8DA8C33C-B0A2-443C-978D-01B2D12DE18F}">
      <dgm:prSet/>
      <dgm:spPr/>
      <dgm:t>
        <a:bodyPr/>
        <a:lstStyle/>
        <a:p>
          <a:pPr rtl="0"/>
          <a:r>
            <a:rPr lang="en-US" dirty="0" smtClean="0"/>
            <a:t>Linguistics</a:t>
          </a:r>
          <a:endParaRPr lang="en-US" dirty="0"/>
        </a:p>
      </dgm:t>
    </dgm:pt>
    <dgm:pt modelId="{E8C6F575-4F7C-442B-952A-5B041950028F}" type="parTrans" cxnId="{6EBAB268-FAD0-4491-85CA-1D294BA78E2B}">
      <dgm:prSet/>
      <dgm:spPr/>
      <dgm:t>
        <a:bodyPr/>
        <a:lstStyle/>
        <a:p>
          <a:endParaRPr lang="en-US"/>
        </a:p>
      </dgm:t>
    </dgm:pt>
    <dgm:pt modelId="{372B2BBD-135B-4DF3-AC7C-6B0A3E3D9A8D}" type="sibTrans" cxnId="{6EBAB268-FAD0-4491-85CA-1D294BA78E2B}">
      <dgm:prSet/>
      <dgm:spPr/>
      <dgm:t>
        <a:bodyPr/>
        <a:lstStyle/>
        <a:p>
          <a:endParaRPr lang="en-US"/>
        </a:p>
      </dgm:t>
    </dgm:pt>
    <dgm:pt modelId="{382EF869-ECED-4368-A296-51F191B73198}">
      <dgm:prSet/>
      <dgm:spPr/>
      <dgm:t>
        <a:bodyPr/>
        <a:lstStyle/>
        <a:p>
          <a:pPr rtl="0"/>
          <a:r>
            <a:rPr lang="en-US" dirty="0" smtClean="0"/>
            <a:t>Order effects</a:t>
          </a:r>
          <a:endParaRPr lang="en-US" dirty="0"/>
        </a:p>
      </dgm:t>
    </dgm:pt>
    <dgm:pt modelId="{61BBFB5A-8C26-43B9-B543-0071FD40CCA6}" type="parTrans" cxnId="{08E1CBBC-EDA0-476E-8DBD-CD9A0A6A25D4}">
      <dgm:prSet/>
      <dgm:spPr/>
      <dgm:t>
        <a:bodyPr/>
        <a:lstStyle/>
        <a:p>
          <a:endParaRPr lang="en-US"/>
        </a:p>
      </dgm:t>
    </dgm:pt>
    <dgm:pt modelId="{C276BBF7-20BD-408E-95F9-3054F92DFD5B}" type="sibTrans" cxnId="{08E1CBBC-EDA0-476E-8DBD-CD9A0A6A25D4}">
      <dgm:prSet/>
      <dgm:spPr/>
      <dgm:t>
        <a:bodyPr/>
        <a:lstStyle/>
        <a:p>
          <a:endParaRPr lang="en-US"/>
        </a:p>
      </dgm:t>
    </dgm:pt>
    <dgm:pt modelId="{FEC2119E-F675-4BF4-9F4C-0F700B7F0FB5}">
      <dgm:prSet/>
      <dgm:spPr/>
      <dgm:t>
        <a:bodyPr/>
        <a:lstStyle/>
        <a:p>
          <a:pPr rtl="0"/>
          <a:r>
            <a:rPr lang="en-US" dirty="0" smtClean="0"/>
            <a:t>Context</a:t>
          </a:r>
          <a:endParaRPr lang="en-US" dirty="0"/>
        </a:p>
      </dgm:t>
    </dgm:pt>
    <dgm:pt modelId="{953BA129-63C7-4EB8-A052-B9175BA52DBA}" type="parTrans" cxnId="{00C32855-98DF-42D4-8BB5-713ECCBFE754}">
      <dgm:prSet/>
      <dgm:spPr/>
      <dgm:t>
        <a:bodyPr/>
        <a:lstStyle/>
        <a:p>
          <a:endParaRPr lang="en-US"/>
        </a:p>
      </dgm:t>
    </dgm:pt>
    <dgm:pt modelId="{BFD7F64F-1FC8-4F84-BAE9-37ABBDAAD4E0}" type="sibTrans" cxnId="{00C32855-98DF-42D4-8BB5-713ECCBFE754}">
      <dgm:prSet/>
      <dgm:spPr/>
      <dgm:t>
        <a:bodyPr/>
        <a:lstStyle/>
        <a:p>
          <a:endParaRPr lang="en-US"/>
        </a:p>
      </dgm:t>
    </dgm:pt>
    <dgm:pt modelId="{665978C8-FBB4-493D-965D-53896C710A08}">
      <dgm:prSet/>
      <dgm:spPr/>
      <dgm:t>
        <a:bodyPr/>
        <a:lstStyle/>
        <a:p>
          <a:pPr rtl="0"/>
          <a:r>
            <a:rPr lang="en-US" dirty="0" smtClean="0"/>
            <a:t>Miscomprehension</a:t>
          </a:r>
          <a:endParaRPr lang="en-US" dirty="0"/>
        </a:p>
      </dgm:t>
    </dgm:pt>
    <dgm:pt modelId="{62A9D165-2C37-4377-ACEF-7A142F3B3DC4}" type="parTrans" cxnId="{82F92433-34EE-43AA-8DFA-574BD1F134BB}">
      <dgm:prSet/>
      <dgm:spPr/>
      <dgm:t>
        <a:bodyPr/>
        <a:lstStyle/>
        <a:p>
          <a:endParaRPr lang="en-US"/>
        </a:p>
      </dgm:t>
    </dgm:pt>
    <dgm:pt modelId="{0048BBDF-F25D-4458-B78D-35622D78FEE3}" type="sibTrans" cxnId="{82F92433-34EE-43AA-8DFA-574BD1F134BB}">
      <dgm:prSet/>
      <dgm:spPr/>
      <dgm:t>
        <a:bodyPr/>
        <a:lstStyle/>
        <a:p>
          <a:endParaRPr lang="en-US"/>
        </a:p>
      </dgm:t>
    </dgm:pt>
    <dgm:pt modelId="{E23309B2-3E79-4BB1-B6A0-E403082982E8}">
      <dgm:prSet/>
      <dgm:spPr/>
      <dgm:t>
        <a:bodyPr/>
        <a:lstStyle/>
        <a:p>
          <a:pPr rtl="0"/>
          <a:r>
            <a:rPr lang="en-US" dirty="0" smtClean="0"/>
            <a:t>Motivation</a:t>
          </a:r>
          <a:endParaRPr lang="en-US" dirty="0"/>
        </a:p>
      </dgm:t>
    </dgm:pt>
    <dgm:pt modelId="{215B9FA0-3592-48D5-95EF-09767308C34B}" type="parTrans" cxnId="{8331E65A-14CB-42D9-B81E-8D94BEE59390}">
      <dgm:prSet/>
      <dgm:spPr/>
      <dgm:t>
        <a:bodyPr/>
        <a:lstStyle/>
        <a:p>
          <a:endParaRPr lang="en-US"/>
        </a:p>
      </dgm:t>
    </dgm:pt>
    <dgm:pt modelId="{DB974E31-2E29-4537-9DD4-7B606CD75193}" type="sibTrans" cxnId="{8331E65A-14CB-42D9-B81E-8D94BEE59390}">
      <dgm:prSet/>
      <dgm:spPr/>
      <dgm:t>
        <a:bodyPr/>
        <a:lstStyle/>
        <a:p>
          <a:endParaRPr lang="en-US"/>
        </a:p>
      </dgm:t>
    </dgm:pt>
    <dgm:pt modelId="{FDAAA359-15DE-4594-BDFE-37C74C89206E}">
      <dgm:prSet/>
      <dgm:spPr/>
      <dgm:t>
        <a:bodyPr/>
        <a:lstStyle/>
        <a:p>
          <a:pPr rtl="0"/>
          <a:r>
            <a:rPr lang="en-US" dirty="0" smtClean="0"/>
            <a:t>Hunger</a:t>
          </a:r>
          <a:endParaRPr lang="en-US" dirty="0"/>
        </a:p>
      </dgm:t>
    </dgm:pt>
    <dgm:pt modelId="{313C766E-BB5A-48AB-B45B-13F0ED6CE113}" type="parTrans" cxnId="{13171C76-008E-4A31-BA9F-20874D3D0434}">
      <dgm:prSet/>
      <dgm:spPr/>
      <dgm:t>
        <a:bodyPr/>
        <a:lstStyle/>
        <a:p>
          <a:endParaRPr lang="en-US"/>
        </a:p>
      </dgm:t>
    </dgm:pt>
    <dgm:pt modelId="{BEC76FA3-6E44-47EE-B9B8-11C7540F59D5}" type="sibTrans" cxnId="{13171C76-008E-4A31-BA9F-20874D3D0434}">
      <dgm:prSet/>
      <dgm:spPr/>
      <dgm:t>
        <a:bodyPr/>
        <a:lstStyle/>
        <a:p>
          <a:endParaRPr lang="en-US"/>
        </a:p>
      </dgm:t>
    </dgm:pt>
    <dgm:pt modelId="{1239ACB6-F0B9-45A4-B3A3-12AC7ACC257A}">
      <dgm:prSet/>
      <dgm:spPr/>
      <dgm:t>
        <a:bodyPr/>
        <a:lstStyle/>
        <a:p>
          <a:pPr rtl="0"/>
          <a:r>
            <a:rPr lang="en-US" dirty="0" smtClean="0"/>
            <a:t>Expectation or perceptual set</a:t>
          </a:r>
          <a:endParaRPr lang="en-US" dirty="0"/>
        </a:p>
      </dgm:t>
    </dgm:pt>
    <dgm:pt modelId="{CA05FFD6-BAC6-4A8A-8E58-863AB61E2B7C}" type="parTrans" cxnId="{FD448BB5-2BF7-4A3C-97F7-01C274E5AC64}">
      <dgm:prSet/>
      <dgm:spPr/>
      <dgm:t>
        <a:bodyPr/>
        <a:lstStyle/>
        <a:p>
          <a:endParaRPr lang="en-US"/>
        </a:p>
      </dgm:t>
    </dgm:pt>
    <dgm:pt modelId="{E1954DAE-3783-4863-A4A5-032C6E351C92}" type="sibTrans" cxnId="{FD448BB5-2BF7-4A3C-97F7-01C274E5AC64}">
      <dgm:prSet/>
      <dgm:spPr/>
      <dgm:t>
        <a:bodyPr/>
        <a:lstStyle/>
        <a:p>
          <a:endParaRPr lang="en-US"/>
        </a:p>
      </dgm:t>
    </dgm:pt>
    <dgm:pt modelId="{6519833D-5BC5-4FD1-8B67-24D96833C48B}">
      <dgm:prSet/>
      <dgm:spPr/>
      <dgm:t>
        <a:bodyPr/>
        <a:lstStyle/>
        <a:p>
          <a:endParaRPr lang="en-US"/>
        </a:p>
      </dgm:t>
    </dgm:pt>
    <dgm:pt modelId="{95D43FD8-513A-48CC-8E74-0F65F069F271}" type="parTrans" cxnId="{D8AF6938-8CA4-48DD-9794-29B4FE311516}">
      <dgm:prSet/>
      <dgm:spPr/>
      <dgm:t>
        <a:bodyPr/>
        <a:lstStyle/>
        <a:p>
          <a:endParaRPr lang="en-US"/>
        </a:p>
      </dgm:t>
    </dgm:pt>
    <dgm:pt modelId="{794CC967-8797-4294-91A6-BBB9262DED22}" type="sibTrans" cxnId="{D8AF6938-8CA4-48DD-9794-29B4FE311516}">
      <dgm:prSet/>
      <dgm:spPr/>
      <dgm:t>
        <a:bodyPr/>
        <a:lstStyle/>
        <a:p>
          <a:endParaRPr lang="en-US"/>
        </a:p>
      </dgm:t>
    </dgm:pt>
    <dgm:pt modelId="{7464DA93-C4F8-4B10-932A-F911D9430FA0}" type="pres">
      <dgm:prSet presAssocID="{360CBA33-DF97-46B0-984E-F2108D94F5B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91529D0-4093-4BCD-B02C-11F43D1F3D0D}" type="pres">
      <dgm:prSet presAssocID="{360CBA33-DF97-46B0-984E-F2108D94F5B6}" presName="Name1" presStyleCnt="0"/>
      <dgm:spPr/>
    </dgm:pt>
    <dgm:pt modelId="{475B1F4C-3465-418A-96B4-51AFE9E1E018}" type="pres">
      <dgm:prSet presAssocID="{360CBA33-DF97-46B0-984E-F2108D94F5B6}" presName="cycle" presStyleCnt="0"/>
      <dgm:spPr/>
    </dgm:pt>
    <dgm:pt modelId="{F35C1D13-4F41-41F7-993E-ECDF8505AF22}" type="pres">
      <dgm:prSet presAssocID="{360CBA33-DF97-46B0-984E-F2108D94F5B6}" presName="srcNode" presStyleLbl="node1" presStyleIdx="0" presStyleCnt="7"/>
      <dgm:spPr/>
    </dgm:pt>
    <dgm:pt modelId="{F69F5550-236E-4D83-821C-F68982DDE31B}" type="pres">
      <dgm:prSet presAssocID="{360CBA33-DF97-46B0-984E-F2108D94F5B6}" presName="conn" presStyleLbl="parChTrans1D2" presStyleIdx="0" presStyleCnt="1"/>
      <dgm:spPr/>
      <dgm:t>
        <a:bodyPr/>
        <a:lstStyle/>
        <a:p>
          <a:endParaRPr lang="en-US"/>
        </a:p>
      </dgm:t>
    </dgm:pt>
    <dgm:pt modelId="{67394640-8884-4D9D-83F3-241BA8F1FE3F}" type="pres">
      <dgm:prSet presAssocID="{360CBA33-DF97-46B0-984E-F2108D94F5B6}" presName="extraNode" presStyleLbl="node1" presStyleIdx="0" presStyleCnt="7"/>
      <dgm:spPr/>
    </dgm:pt>
    <dgm:pt modelId="{91DCACFF-A58D-46D6-8B64-438999E1CDEF}" type="pres">
      <dgm:prSet presAssocID="{360CBA33-DF97-46B0-984E-F2108D94F5B6}" presName="dstNode" presStyleLbl="node1" presStyleIdx="0" presStyleCnt="7"/>
      <dgm:spPr/>
    </dgm:pt>
    <dgm:pt modelId="{908C3770-5C6E-47EB-B3B8-BEBCFEF14E9F}" type="pres">
      <dgm:prSet presAssocID="{8DA8C33C-B0A2-443C-978D-01B2D12DE18F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37E72E-36B6-400F-878E-84A4CB759BE7}" type="pres">
      <dgm:prSet presAssocID="{8DA8C33C-B0A2-443C-978D-01B2D12DE18F}" presName="accent_1" presStyleCnt="0"/>
      <dgm:spPr/>
    </dgm:pt>
    <dgm:pt modelId="{83EA3D90-1AEF-46D4-8096-86147890D20D}" type="pres">
      <dgm:prSet presAssocID="{8DA8C33C-B0A2-443C-978D-01B2D12DE18F}" presName="accentRepeatNode" presStyleLbl="solidFgAcc1" presStyleIdx="0" presStyleCnt="7"/>
      <dgm:spPr/>
    </dgm:pt>
    <dgm:pt modelId="{D1557D4F-EF49-417D-ABBE-2B1491832166}" type="pres">
      <dgm:prSet presAssocID="{382EF869-ECED-4368-A296-51F191B73198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363AE0-FFBB-417E-B637-6E4770DA942E}" type="pres">
      <dgm:prSet presAssocID="{382EF869-ECED-4368-A296-51F191B73198}" presName="accent_2" presStyleCnt="0"/>
      <dgm:spPr/>
    </dgm:pt>
    <dgm:pt modelId="{F0C12E52-8854-4727-B750-7C4C583E0E10}" type="pres">
      <dgm:prSet presAssocID="{382EF869-ECED-4368-A296-51F191B73198}" presName="accentRepeatNode" presStyleLbl="solidFgAcc1" presStyleIdx="1" presStyleCnt="7"/>
      <dgm:spPr/>
    </dgm:pt>
    <dgm:pt modelId="{37A6CF63-0940-4C8A-B884-10DEDEF515F1}" type="pres">
      <dgm:prSet presAssocID="{FEC2119E-F675-4BF4-9F4C-0F700B7F0FB5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0462C3-C6A0-4F16-9095-931752992BB5}" type="pres">
      <dgm:prSet presAssocID="{FEC2119E-F675-4BF4-9F4C-0F700B7F0FB5}" presName="accent_3" presStyleCnt="0"/>
      <dgm:spPr/>
    </dgm:pt>
    <dgm:pt modelId="{4F57C5CB-2A04-418A-8806-D08CD3F400EA}" type="pres">
      <dgm:prSet presAssocID="{FEC2119E-F675-4BF4-9F4C-0F700B7F0FB5}" presName="accentRepeatNode" presStyleLbl="solidFgAcc1" presStyleIdx="2" presStyleCnt="7"/>
      <dgm:spPr/>
    </dgm:pt>
    <dgm:pt modelId="{3744A977-FB3F-49DA-9E2D-D9753F65C551}" type="pres">
      <dgm:prSet presAssocID="{665978C8-FBB4-493D-965D-53896C710A08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2D4B4A-42DE-4C3E-A663-22737ACDC11C}" type="pres">
      <dgm:prSet presAssocID="{665978C8-FBB4-493D-965D-53896C710A08}" presName="accent_4" presStyleCnt="0"/>
      <dgm:spPr/>
    </dgm:pt>
    <dgm:pt modelId="{6AA93DD7-B31A-4854-930D-1C152A5A942C}" type="pres">
      <dgm:prSet presAssocID="{665978C8-FBB4-493D-965D-53896C710A08}" presName="accentRepeatNode" presStyleLbl="solidFgAcc1" presStyleIdx="3" presStyleCnt="7"/>
      <dgm:spPr/>
    </dgm:pt>
    <dgm:pt modelId="{E803B8CC-49D7-4C14-BE93-8AEB04368982}" type="pres">
      <dgm:prSet presAssocID="{E23309B2-3E79-4BB1-B6A0-E403082982E8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1B9513-05BB-4D8A-B93E-311A55F24DFA}" type="pres">
      <dgm:prSet presAssocID="{E23309B2-3E79-4BB1-B6A0-E403082982E8}" presName="accent_5" presStyleCnt="0"/>
      <dgm:spPr/>
    </dgm:pt>
    <dgm:pt modelId="{6D7C2A96-A0D9-4B7B-BA50-53F6995540CC}" type="pres">
      <dgm:prSet presAssocID="{E23309B2-3E79-4BB1-B6A0-E403082982E8}" presName="accentRepeatNode" presStyleLbl="solidFgAcc1" presStyleIdx="4" presStyleCnt="7"/>
      <dgm:spPr/>
    </dgm:pt>
    <dgm:pt modelId="{AF102111-D08B-4604-AE63-F0C8822C721D}" type="pres">
      <dgm:prSet presAssocID="{FDAAA359-15DE-4594-BDFE-37C74C89206E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E6822-6E5B-46DA-968E-45A5C025E993}" type="pres">
      <dgm:prSet presAssocID="{FDAAA359-15DE-4594-BDFE-37C74C89206E}" presName="accent_6" presStyleCnt="0"/>
      <dgm:spPr/>
    </dgm:pt>
    <dgm:pt modelId="{9735EC41-8C2D-4AB1-B110-412808374BFE}" type="pres">
      <dgm:prSet presAssocID="{FDAAA359-15DE-4594-BDFE-37C74C89206E}" presName="accentRepeatNode" presStyleLbl="solidFgAcc1" presStyleIdx="5" presStyleCnt="7"/>
      <dgm:spPr/>
    </dgm:pt>
    <dgm:pt modelId="{E9CF0A48-4308-42B9-8B46-69D28FA34B0D}" type="pres">
      <dgm:prSet presAssocID="{1239ACB6-F0B9-45A4-B3A3-12AC7ACC257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06C2C9-73AF-4864-B0DE-8D6C63D8EAA1}" type="pres">
      <dgm:prSet presAssocID="{1239ACB6-F0B9-45A4-B3A3-12AC7ACC257A}" presName="accent_7" presStyleCnt="0"/>
      <dgm:spPr/>
    </dgm:pt>
    <dgm:pt modelId="{DA12E329-34A6-4645-AD16-9B113D809CF3}" type="pres">
      <dgm:prSet presAssocID="{1239ACB6-F0B9-45A4-B3A3-12AC7ACC257A}" presName="accentRepeatNode" presStyleLbl="solidFgAcc1" presStyleIdx="6" presStyleCnt="7"/>
      <dgm:spPr/>
    </dgm:pt>
  </dgm:ptLst>
  <dgm:cxnLst>
    <dgm:cxn modelId="{13171C76-008E-4A31-BA9F-20874D3D0434}" srcId="{360CBA33-DF97-46B0-984E-F2108D94F5B6}" destId="{FDAAA359-15DE-4594-BDFE-37C74C89206E}" srcOrd="5" destOrd="0" parTransId="{313C766E-BB5A-48AB-B45B-13F0ED6CE113}" sibTransId="{BEC76FA3-6E44-47EE-B9B8-11C7540F59D5}"/>
    <dgm:cxn modelId="{D8AF6938-8CA4-48DD-9794-29B4FE311516}" srcId="{360CBA33-DF97-46B0-984E-F2108D94F5B6}" destId="{6519833D-5BC5-4FD1-8B67-24D96833C48B}" srcOrd="7" destOrd="0" parTransId="{95D43FD8-513A-48CC-8E74-0F65F069F271}" sibTransId="{794CC967-8797-4294-91A6-BBB9262DED22}"/>
    <dgm:cxn modelId="{C1CED305-24A6-494C-A709-31D44260E0D6}" type="presOf" srcId="{665978C8-FBB4-493D-965D-53896C710A08}" destId="{3744A977-FB3F-49DA-9E2D-D9753F65C551}" srcOrd="0" destOrd="0" presId="urn:microsoft.com/office/officeart/2008/layout/VerticalCurvedList"/>
    <dgm:cxn modelId="{82F92433-34EE-43AA-8DFA-574BD1F134BB}" srcId="{360CBA33-DF97-46B0-984E-F2108D94F5B6}" destId="{665978C8-FBB4-493D-965D-53896C710A08}" srcOrd="3" destOrd="0" parTransId="{62A9D165-2C37-4377-ACEF-7A142F3B3DC4}" sibTransId="{0048BBDF-F25D-4458-B78D-35622D78FEE3}"/>
    <dgm:cxn modelId="{FD448BB5-2BF7-4A3C-97F7-01C274E5AC64}" srcId="{360CBA33-DF97-46B0-984E-F2108D94F5B6}" destId="{1239ACB6-F0B9-45A4-B3A3-12AC7ACC257A}" srcOrd="6" destOrd="0" parTransId="{CA05FFD6-BAC6-4A8A-8E58-863AB61E2B7C}" sibTransId="{E1954DAE-3783-4863-A4A5-032C6E351C92}"/>
    <dgm:cxn modelId="{0948AC38-05F4-4AFF-B6A3-B26F4E8A2622}" type="presOf" srcId="{382EF869-ECED-4368-A296-51F191B73198}" destId="{D1557D4F-EF49-417D-ABBE-2B1491832166}" srcOrd="0" destOrd="0" presId="urn:microsoft.com/office/officeart/2008/layout/VerticalCurvedList"/>
    <dgm:cxn modelId="{F88C4FD9-D91E-4DEE-B4B2-C04735C8AE6B}" type="presOf" srcId="{372B2BBD-135B-4DF3-AC7C-6B0A3E3D9A8D}" destId="{F69F5550-236E-4D83-821C-F68982DDE31B}" srcOrd="0" destOrd="0" presId="urn:microsoft.com/office/officeart/2008/layout/VerticalCurvedList"/>
    <dgm:cxn modelId="{597F7A23-6BBF-4245-A611-4BB82C63CF55}" type="presOf" srcId="{E23309B2-3E79-4BB1-B6A0-E403082982E8}" destId="{E803B8CC-49D7-4C14-BE93-8AEB04368982}" srcOrd="0" destOrd="0" presId="urn:microsoft.com/office/officeart/2008/layout/VerticalCurvedList"/>
    <dgm:cxn modelId="{B087D1AB-E9C2-4A50-A958-A26FB5AB41A2}" type="presOf" srcId="{FDAAA359-15DE-4594-BDFE-37C74C89206E}" destId="{AF102111-D08B-4604-AE63-F0C8822C721D}" srcOrd="0" destOrd="0" presId="urn:microsoft.com/office/officeart/2008/layout/VerticalCurvedList"/>
    <dgm:cxn modelId="{08E1CBBC-EDA0-476E-8DBD-CD9A0A6A25D4}" srcId="{360CBA33-DF97-46B0-984E-F2108D94F5B6}" destId="{382EF869-ECED-4368-A296-51F191B73198}" srcOrd="1" destOrd="0" parTransId="{61BBFB5A-8C26-43B9-B543-0071FD40CCA6}" sibTransId="{C276BBF7-20BD-408E-95F9-3054F92DFD5B}"/>
    <dgm:cxn modelId="{8331E65A-14CB-42D9-B81E-8D94BEE59390}" srcId="{360CBA33-DF97-46B0-984E-F2108D94F5B6}" destId="{E23309B2-3E79-4BB1-B6A0-E403082982E8}" srcOrd="4" destOrd="0" parTransId="{215B9FA0-3592-48D5-95EF-09767308C34B}" sibTransId="{DB974E31-2E29-4537-9DD4-7B606CD75193}"/>
    <dgm:cxn modelId="{00C32855-98DF-42D4-8BB5-713ECCBFE754}" srcId="{360CBA33-DF97-46B0-984E-F2108D94F5B6}" destId="{FEC2119E-F675-4BF4-9F4C-0F700B7F0FB5}" srcOrd="2" destOrd="0" parTransId="{953BA129-63C7-4EB8-A052-B9175BA52DBA}" sibTransId="{BFD7F64F-1FC8-4F84-BAE9-37ABBDAAD4E0}"/>
    <dgm:cxn modelId="{E4BE4C1B-E0C1-4E26-A737-A8CF31C9913C}" type="presOf" srcId="{8DA8C33C-B0A2-443C-978D-01B2D12DE18F}" destId="{908C3770-5C6E-47EB-B3B8-BEBCFEF14E9F}" srcOrd="0" destOrd="0" presId="urn:microsoft.com/office/officeart/2008/layout/VerticalCurvedList"/>
    <dgm:cxn modelId="{898B2AFD-43FC-47E3-BC40-E4220D16AFA5}" type="presOf" srcId="{360CBA33-DF97-46B0-984E-F2108D94F5B6}" destId="{7464DA93-C4F8-4B10-932A-F911D9430FA0}" srcOrd="0" destOrd="0" presId="urn:microsoft.com/office/officeart/2008/layout/VerticalCurvedList"/>
    <dgm:cxn modelId="{D3145C45-EA10-4E7F-9BF1-813DE539C75E}" type="presOf" srcId="{1239ACB6-F0B9-45A4-B3A3-12AC7ACC257A}" destId="{E9CF0A48-4308-42B9-8B46-69D28FA34B0D}" srcOrd="0" destOrd="0" presId="urn:microsoft.com/office/officeart/2008/layout/VerticalCurvedList"/>
    <dgm:cxn modelId="{24F9B8B7-F9E7-49C1-AA7E-A26737783091}" type="presOf" srcId="{FEC2119E-F675-4BF4-9F4C-0F700B7F0FB5}" destId="{37A6CF63-0940-4C8A-B884-10DEDEF515F1}" srcOrd="0" destOrd="0" presId="urn:microsoft.com/office/officeart/2008/layout/VerticalCurvedList"/>
    <dgm:cxn modelId="{6EBAB268-FAD0-4491-85CA-1D294BA78E2B}" srcId="{360CBA33-DF97-46B0-984E-F2108D94F5B6}" destId="{8DA8C33C-B0A2-443C-978D-01B2D12DE18F}" srcOrd="0" destOrd="0" parTransId="{E8C6F575-4F7C-442B-952A-5B041950028F}" sibTransId="{372B2BBD-135B-4DF3-AC7C-6B0A3E3D9A8D}"/>
    <dgm:cxn modelId="{74C19633-B9E9-4335-A025-A54AEEABE191}" type="presParOf" srcId="{7464DA93-C4F8-4B10-932A-F911D9430FA0}" destId="{091529D0-4093-4BCD-B02C-11F43D1F3D0D}" srcOrd="0" destOrd="0" presId="urn:microsoft.com/office/officeart/2008/layout/VerticalCurvedList"/>
    <dgm:cxn modelId="{4659B5BE-7A0A-4D5E-A3DE-19D8FDA31857}" type="presParOf" srcId="{091529D0-4093-4BCD-B02C-11F43D1F3D0D}" destId="{475B1F4C-3465-418A-96B4-51AFE9E1E018}" srcOrd="0" destOrd="0" presId="urn:microsoft.com/office/officeart/2008/layout/VerticalCurvedList"/>
    <dgm:cxn modelId="{CDCD6007-A0B7-43C6-BE7A-2095C206462B}" type="presParOf" srcId="{475B1F4C-3465-418A-96B4-51AFE9E1E018}" destId="{F35C1D13-4F41-41F7-993E-ECDF8505AF22}" srcOrd="0" destOrd="0" presId="urn:microsoft.com/office/officeart/2008/layout/VerticalCurvedList"/>
    <dgm:cxn modelId="{EAEA329F-74A6-4F9F-843B-32DCEF75257A}" type="presParOf" srcId="{475B1F4C-3465-418A-96B4-51AFE9E1E018}" destId="{F69F5550-236E-4D83-821C-F68982DDE31B}" srcOrd="1" destOrd="0" presId="urn:microsoft.com/office/officeart/2008/layout/VerticalCurvedList"/>
    <dgm:cxn modelId="{0E0984BE-6A77-45B5-B99F-64186E730E97}" type="presParOf" srcId="{475B1F4C-3465-418A-96B4-51AFE9E1E018}" destId="{67394640-8884-4D9D-83F3-241BA8F1FE3F}" srcOrd="2" destOrd="0" presId="urn:microsoft.com/office/officeart/2008/layout/VerticalCurvedList"/>
    <dgm:cxn modelId="{3C38E6FA-63AB-4104-99C2-B4F45106DCC4}" type="presParOf" srcId="{475B1F4C-3465-418A-96B4-51AFE9E1E018}" destId="{91DCACFF-A58D-46D6-8B64-438999E1CDEF}" srcOrd="3" destOrd="0" presId="urn:microsoft.com/office/officeart/2008/layout/VerticalCurvedList"/>
    <dgm:cxn modelId="{4AD7298E-4867-43AC-ADC6-CE6ED1BA9DB8}" type="presParOf" srcId="{091529D0-4093-4BCD-B02C-11F43D1F3D0D}" destId="{908C3770-5C6E-47EB-B3B8-BEBCFEF14E9F}" srcOrd="1" destOrd="0" presId="urn:microsoft.com/office/officeart/2008/layout/VerticalCurvedList"/>
    <dgm:cxn modelId="{90915875-F6A8-45C9-BE27-5315D21AD7A1}" type="presParOf" srcId="{091529D0-4093-4BCD-B02C-11F43D1F3D0D}" destId="{8F37E72E-36B6-400F-878E-84A4CB759BE7}" srcOrd="2" destOrd="0" presId="urn:microsoft.com/office/officeart/2008/layout/VerticalCurvedList"/>
    <dgm:cxn modelId="{B55F4B91-B1E5-41B6-9D44-20EFD5AD28D9}" type="presParOf" srcId="{8F37E72E-36B6-400F-878E-84A4CB759BE7}" destId="{83EA3D90-1AEF-46D4-8096-86147890D20D}" srcOrd="0" destOrd="0" presId="urn:microsoft.com/office/officeart/2008/layout/VerticalCurvedList"/>
    <dgm:cxn modelId="{4408A099-14B8-44F0-A5C3-4CB37E4CAAD0}" type="presParOf" srcId="{091529D0-4093-4BCD-B02C-11F43D1F3D0D}" destId="{D1557D4F-EF49-417D-ABBE-2B1491832166}" srcOrd="3" destOrd="0" presId="urn:microsoft.com/office/officeart/2008/layout/VerticalCurvedList"/>
    <dgm:cxn modelId="{E80B36EA-7629-4641-99FB-6060A1E72EAF}" type="presParOf" srcId="{091529D0-4093-4BCD-B02C-11F43D1F3D0D}" destId="{4B363AE0-FFBB-417E-B637-6E4770DA942E}" srcOrd="4" destOrd="0" presId="urn:microsoft.com/office/officeart/2008/layout/VerticalCurvedList"/>
    <dgm:cxn modelId="{111BC9D9-CC4D-418C-BD72-D30F81084094}" type="presParOf" srcId="{4B363AE0-FFBB-417E-B637-6E4770DA942E}" destId="{F0C12E52-8854-4727-B750-7C4C583E0E10}" srcOrd="0" destOrd="0" presId="urn:microsoft.com/office/officeart/2008/layout/VerticalCurvedList"/>
    <dgm:cxn modelId="{6647D7B7-1E97-4FBB-8E36-9C24936BEFC1}" type="presParOf" srcId="{091529D0-4093-4BCD-B02C-11F43D1F3D0D}" destId="{37A6CF63-0940-4C8A-B884-10DEDEF515F1}" srcOrd="5" destOrd="0" presId="urn:microsoft.com/office/officeart/2008/layout/VerticalCurvedList"/>
    <dgm:cxn modelId="{17A93CA1-ED63-4645-93B3-2AF521D8CB2B}" type="presParOf" srcId="{091529D0-4093-4BCD-B02C-11F43D1F3D0D}" destId="{FF0462C3-C6A0-4F16-9095-931752992BB5}" srcOrd="6" destOrd="0" presId="urn:microsoft.com/office/officeart/2008/layout/VerticalCurvedList"/>
    <dgm:cxn modelId="{4C0BC512-E688-48BE-AF85-9D8D0F3A85CC}" type="presParOf" srcId="{FF0462C3-C6A0-4F16-9095-931752992BB5}" destId="{4F57C5CB-2A04-418A-8806-D08CD3F400EA}" srcOrd="0" destOrd="0" presId="urn:microsoft.com/office/officeart/2008/layout/VerticalCurvedList"/>
    <dgm:cxn modelId="{9D683F9F-5B75-4099-809E-52A5EEF2FB41}" type="presParOf" srcId="{091529D0-4093-4BCD-B02C-11F43D1F3D0D}" destId="{3744A977-FB3F-49DA-9E2D-D9753F65C551}" srcOrd="7" destOrd="0" presId="urn:microsoft.com/office/officeart/2008/layout/VerticalCurvedList"/>
    <dgm:cxn modelId="{1374276D-B076-46AA-8EDB-B001989A5B52}" type="presParOf" srcId="{091529D0-4093-4BCD-B02C-11F43D1F3D0D}" destId="{6D2D4B4A-42DE-4C3E-A663-22737ACDC11C}" srcOrd="8" destOrd="0" presId="urn:microsoft.com/office/officeart/2008/layout/VerticalCurvedList"/>
    <dgm:cxn modelId="{ABE02B20-2AD9-49CE-B9BB-1273D2EF7C04}" type="presParOf" srcId="{6D2D4B4A-42DE-4C3E-A663-22737ACDC11C}" destId="{6AA93DD7-B31A-4854-930D-1C152A5A942C}" srcOrd="0" destOrd="0" presId="urn:microsoft.com/office/officeart/2008/layout/VerticalCurvedList"/>
    <dgm:cxn modelId="{F0AD46B0-FDAE-4E8E-8871-8398197F0EA4}" type="presParOf" srcId="{091529D0-4093-4BCD-B02C-11F43D1F3D0D}" destId="{E803B8CC-49D7-4C14-BE93-8AEB04368982}" srcOrd="9" destOrd="0" presId="urn:microsoft.com/office/officeart/2008/layout/VerticalCurvedList"/>
    <dgm:cxn modelId="{CD4DCE85-AF37-42FE-8128-6DC15E1FBAB9}" type="presParOf" srcId="{091529D0-4093-4BCD-B02C-11F43D1F3D0D}" destId="{D71B9513-05BB-4D8A-B93E-311A55F24DFA}" srcOrd="10" destOrd="0" presId="urn:microsoft.com/office/officeart/2008/layout/VerticalCurvedList"/>
    <dgm:cxn modelId="{A62B2F79-7F39-4448-9101-978D89724956}" type="presParOf" srcId="{D71B9513-05BB-4D8A-B93E-311A55F24DFA}" destId="{6D7C2A96-A0D9-4B7B-BA50-53F6995540CC}" srcOrd="0" destOrd="0" presId="urn:microsoft.com/office/officeart/2008/layout/VerticalCurvedList"/>
    <dgm:cxn modelId="{8DD941D5-7E39-4161-A5B2-9FC51375EEA4}" type="presParOf" srcId="{091529D0-4093-4BCD-B02C-11F43D1F3D0D}" destId="{AF102111-D08B-4604-AE63-F0C8822C721D}" srcOrd="11" destOrd="0" presId="urn:microsoft.com/office/officeart/2008/layout/VerticalCurvedList"/>
    <dgm:cxn modelId="{344AF800-6FC5-4E02-9D61-522D3B1A237F}" type="presParOf" srcId="{091529D0-4093-4BCD-B02C-11F43D1F3D0D}" destId="{9FCE6822-6E5B-46DA-968E-45A5C025E993}" srcOrd="12" destOrd="0" presId="urn:microsoft.com/office/officeart/2008/layout/VerticalCurvedList"/>
    <dgm:cxn modelId="{FE37EBA1-0A06-4FEE-B21F-A763269B39A8}" type="presParOf" srcId="{9FCE6822-6E5B-46DA-968E-45A5C025E993}" destId="{9735EC41-8C2D-4AB1-B110-412808374BFE}" srcOrd="0" destOrd="0" presId="urn:microsoft.com/office/officeart/2008/layout/VerticalCurvedList"/>
    <dgm:cxn modelId="{7AB26192-EE54-47DC-B5AB-016AEF86989A}" type="presParOf" srcId="{091529D0-4093-4BCD-B02C-11F43D1F3D0D}" destId="{E9CF0A48-4308-42B9-8B46-69D28FA34B0D}" srcOrd="13" destOrd="0" presId="urn:microsoft.com/office/officeart/2008/layout/VerticalCurvedList"/>
    <dgm:cxn modelId="{2E25B43F-F30F-4E5A-90AD-EDE97E1267B3}" type="presParOf" srcId="{091529D0-4093-4BCD-B02C-11F43D1F3D0D}" destId="{AA06C2C9-73AF-4864-B0DE-8D6C63D8EAA1}" srcOrd="14" destOrd="0" presId="urn:microsoft.com/office/officeart/2008/layout/VerticalCurvedList"/>
    <dgm:cxn modelId="{E5B187F0-1257-4BD9-8BAB-440C952C74DC}" type="presParOf" srcId="{AA06C2C9-73AF-4864-B0DE-8D6C63D8EAA1}" destId="{DA12E329-34A6-4645-AD16-9B113D809CF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87B19ED-1115-46AE-AC3B-FA1261CC42C6}" type="doc">
      <dgm:prSet loTypeId="urn:microsoft.com/office/officeart/2005/8/layout/vProcess5" loCatId="process" qsTypeId="urn:microsoft.com/office/officeart/2005/8/quickstyle/3d2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20E5E29-CCC2-4273-9B21-E019073B2DF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Interrelation between stimulus elements</a:t>
          </a:r>
          <a:endParaRPr lang="en-US" dirty="0">
            <a:solidFill>
              <a:schemeClr val="tx1"/>
            </a:solidFill>
          </a:endParaRPr>
        </a:p>
      </dgm:t>
    </dgm:pt>
    <dgm:pt modelId="{5D245C6E-39C1-4F35-9C14-302F911A1142}" type="parTrans" cxnId="{02182D4D-55AE-4508-BB28-117074FB7223}">
      <dgm:prSet/>
      <dgm:spPr/>
      <dgm:t>
        <a:bodyPr/>
        <a:lstStyle/>
        <a:p>
          <a:endParaRPr lang="en-US"/>
        </a:p>
      </dgm:t>
    </dgm:pt>
    <dgm:pt modelId="{21FFD44F-BE9D-4E16-BAD8-D20219282636}" type="sibTrans" cxnId="{02182D4D-55AE-4508-BB28-117074FB7223}">
      <dgm:prSet/>
      <dgm:spPr/>
      <dgm:t>
        <a:bodyPr/>
        <a:lstStyle/>
        <a:p>
          <a:endParaRPr lang="en-US"/>
        </a:p>
      </dgm:t>
    </dgm:pt>
    <dgm:pt modelId="{F4047B45-938C-4411-B6F0-38431676BB80}">
      <dgm:prSet/>
      <dgm:spPr/>
      <dgm:t>
        <a:bodyPr/>
        <a:lstStyle/>
        <a:p>
          <a:pPr rtl="0"/>
          <a:r>
            <a:rPr lang="en-US" dirty="0" smtClean="0"/>
            <a:t>Use concrete words rather than abstract words</a:t>
          </a:r>
          <a:endParaRPr lang="en-US" dirty="0"/>
        </a:p>
      </dgm:t>
    </dgm:pt>
    <dgm:pt modelId="{69DA7C20-5295-4E39-A6BF-BAFD05F45B8A}" type="parTrans" cxnId="{72F45149-B971-4DE5-8BFA-097971AFAE34}">
      <dgm:prSet/>
      <dgm:spPr/>
      <dgm:t>
        <a:bodyPr/>
        <a:lstStyle/>
        <a:p>
          <a:endParaRPr lang="en-US"/>
        </a:p>
      </dgm:t>
    </dgm:pt>
    <dgm:pt modelId="{1FD74D99-585C-4D38-BB6C-727B41199FE4}" type="sibTrans" cxnId="{72F45149-B971-4DE5-8BFA-097971AFAE34}">
      <dgm:prSet/>
      <dgm:spPr/>
      <dgm:t>
        <a:bodyPr/>
        <a:lstStyle/>
        <a:p>
          <a:endParaRPr lang="en-US"/>
        </a:p>
      </dgm:t>
    </dgm:pt>
    <dgm:pt modelId="{A6EB464E-87A4-412B-82E0-98F1FBB532C8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Encourage self referencing</a:t>
          </a:r>
          <a:endParaRPr lang="en-US" dirty="0">
            <a:solidFill>
              <a:schemeClr val="tx1"/>
            </a:solidFill>
          </a:endParaRPr>
        </a:p>
      </dgm:t>
    </dgm:pt>
    <dgm:pt modelId="{611675DC-97DD-486D-A93A-DD9703C7435E}" type="parTrans" cxnId="{14DAB0E9-DEA2-411C-A2D3-4A8B08EF59E4}">
      <dgm:prSet/>
      <dgm:spPr/>
      <dgm:t>
        <a:bodyPr/>
        <a:lstStyle/>
        <a:p>
          <a:endParaRPr lang="en-US"/>
        </a:p>
      </dgm:t>
    </dgm:pt>
    <dgm:pt modelId="{BA42EC21-0174-4EB8-9345-AE2BAF9B81A2}" type="sibTrans" cxnId="{14DAB0E9-DEA2-411C-A2D3-4A8B08EF59E4}">
      <dgm:prSet/>
      <dgm:spPr/>
      <dgm:t>
        <a:bodyPr/>
        <a:lstStyle/>
        <a:p>
          <a:endParaRPr lang="en-US"/>
        </a:p>
      </dgm:t>
    </dgm:pt>
    <dgm:pt modelId="{E0FEDB4E-9F5A-4D73-AE09-D35ABE424E6E}">
      <dgm:prSet/>
      <dgm:spPr/>
      <dgm:t>
        <a:bodyPr/>
        <a:lstStyle/>
        <a:p>
          <a:pPr rtl="0"/>
          <a:r>
            <a:rPr lang="en-US" dirty="0" smtClean="0"/>
            <a:t>Mnemonics – jingles, rhymes, </a:t>
          </a:r>
          <a:r>
            <a:rPr lang="en-US" dirty="0" err="1" smtClean="0"/>
            <a:t>music,etc</a:t>
          </a:r>
          <a:r>
            <a:rPr lang="en-US" dirty="0" smtClean="0"/>
            <a:t>.</a:t>
          </a:r>
          <a:endParaRPr lang="en-US" dirty="0"/>
        </a:p>
      </dgm:t>
    </dgm:pt>
    <dgm:pt modelId="{1F26FE8A-090B-41D4-9B6A-49D346AE730F}" type="parTrans" cxnId="{04EB3B6D-8F86-4A56-A130-8218B9E13885}">
      <dgm:prSet/>
      <dgm:spPr/>
      <dgm:t>
        <a:bodyPr/>
        <a:lstStyle/>
        <a:p>
          <a:endParaRPr lang="en-US"/>
        </a:p>
      </dgm:t>
    </dgm:pt>
    <dgm:pt modelId="{9505E0DC-F877-46A3-A0B9-718DA34BE1C6}" type="sibTrans" cxnId="{04EB3B6D-8F86-4A56-A130-8218B9E13885}">
      <dgm:prSet/>
      <dgm:spPr/>
      <dgm:t>
        <a:bodyPr/>
        <a:lstStyle/>
        <a:p>
          <a:endParaRPr lang="en-US"/>
        </a:p>
      </dgm:t>
    </dgm:pt>
    <dgm:pt modelId="{35331C1C-5FB4-49F7-8180-9FA4AB677446}">
      <dgm:prSet/>
      <dgm:spPr/>
      <dgm:t>
        <a:bodyPr/>
        <a:lstStyle/>
        <a:p>
          <a:pPr rtl="0"/>
          <a:r>
            <a:rPr lang="en-US" dirty="0" smtClean="0"/>
            <a:t>Repetition </a:t>
          </a:r>
          <a:endParaRPr lang="en-US" dirty="0"/>
        </a:p>
      </dgm:t>
    </dgm:pt>
    <dgm:pt modelId="{65EDB139-3D9D-40FB-AD5E-32C9EBB85960}" type="parTrans" cxnId="{10A9D299-D47E-47E5-B75B-E82528C44ED9}">
      <dgm:prSet/>
      <dgm:spPr/>
      <dgm:t>
        <a:bodyPr/>
        <a:lstStyle/>
        <a:p>
          <a:endParaRPr lang="en-US"/>
        </a:p>
      </dgm:t>
    </dgm:pt>
    <dgm:pt modelId="{D7711F49-33D1-4D35-9E9D-978F1A380241}" type="sibTrans" cxnId="{10A9D299-D47E-47E5-B75B-E82528C44ED9}">
      <dgm:prSet/>
      <dgm:spPr/>
      <dgm:t>
        <a:bodyPr/>
        <a:lstStyle/>
        <a:p>
          <a:endParaRPr lang="en-US"/>
        </a:p>
      </dgm:t>
    </dgm:pt>
    <dgm:pt modelId="{A67282BB-D271-437F-85B0-9C098AA62366}" type="pres">
      <dgm:prSet presAssocID="{487B19ED-1115-46AE-AC3B-FA1261CC42C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45F21B-10E4-422C-8DE5-2E899D011C66}" type="pres">
      <dgm:prSet presAssocID="{487B19ED-1115-46AE-AC3B-FA1261CC42C6}" presName="dummyMaxCanvas" presStyleCnt="0">
        <dgm:presLayoutVars/>
      </dgm:prSet>
      <dgm:spPr/>
    </dgm:pt>
    <dgm:pt modelId="{6B29A30C-EE55-4B0F-9795-FBDD889613F8}" type="pres">
      <dgm:prSet presAssocID="{487B19ED-1115-46AE-AC3B-FA1261CC42C6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14EF81-F1B5-44E5-B741-94D343075949}" type="pres">
      <dgm:prSet presAssocID="{487B19ED-1115-46AE-AC3B-FA1261CC42C6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82D349-5B8B-46E1-B69F-2684053A2EC4}" type="pres">
      <dgm:prSet presAssocID="{487B19ED-1115-46AE-AC3B-FA1261CC42C6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E74753-CE4F-4EB2-9B8A-6240C7EFC554}" type="pres">
      <dgm:prSet presAssocID="{487B19ED-1115-46AE-AC3B-FA1261CC42C6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E5B7F9-0D55-4C1C-82A4-545930A0E0B5}" type="pres">
      <dgm:prSet presAssocID="{487B19ED-1115-46AE-AC3B-FA1261CC42C6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EA9CE-EDD3-460B-B9D0-35388ECD17F5}" type="pres">
      <dgm:prSet presAssocID="{487B19ED-1115-46AE-AC3B-FA1261CC42C6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A0263B-B49D-4BC8-82A9-FE5C13CCB50C}" type="pres">
      <dgm:prSet presAssocID="{487B19ED-1115-46AE-AC3B-FA1261CC42C6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BA0F2-333F-492C-85F6-6947C09E75C8}" type="pres">
      <dgm:prSet presAssocID="{487B19ED-1115-46AE-AC3B-FA1261CC42C6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362C80-84C0-47D3-A7CB-AF3EB094B0B9}" type="pres">
      <dgm:prSet presAssocID="{487B19ED-1115-46AE-AC3B-FA1261CC42C6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9597C4-56D1-4EC7-9855-3C16D3E02EF2}" type="pres">
      <dgm:prSet presAssocID="{487B19ED-1115-46AE-AC3B-FA1261CC42C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1A7C5-813B-47E1-9027-5DCE62E0FBFE}" type="pres">
      <dgm:prSet presAssocID="{487B19ED-1115-46AE-AC3B-FA1261CC42C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CEA5EA-B661-4982-94BD-14EADCE026BE}" type="pres">
      <dgm:prSet presAssocID="{487B19ED-1115-46AE-AC3B-FA1261CC42C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70ECA-2256-449F-9C49-B1D827D95DD2}" type="pres">
      <dgm:prSet presAssocID="{487B19ED-1115-46AE-AC3B-FA1261CC42C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40E4D-5972-450E-9F00-85AFA672ED6D}" type="pres">
      <dgm:prSet presAssocID="{487B19ED-1115-46AE-AC3B-FA1261CC42C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F847FB-3D88-4F4D-9938-1BE49BD9FC2D}" type="presOf" srcId="{9505E0DC-F877-46A3-A0B9-718DA34BE1C6}" destId="{36362C80-84C0-47D3-A7CB-AF3EB094B0B9}" srcOrd="0" destOrd="0" presId="urn:microsoft.com/office/officeart/2005/8/layout/vProcess5"/>
    <dgm:cxn modelId="{30890E53-FF46-4368-928F-526F710971D6}" type="presOf" srcId="{F4047B45-938C-4411-B6F0-38431676BB80}" destId="{7314EF81-F1B5-44E5-B741-94D343075949}" srcOrd="0" destOrd="0" presId="urn:microsoft.com/office/officeart/2005/8/layout/vProcess5"/>
    <dgm:cxn modelId="{CE1D9823-AF7C-473A-9A60-7B429562B921}" type="presOf" srcId="{F4047B45-938C-4411-B6F0-38431676BB80}" destId="{25F1A7C5-813B-47E1-9027-5DCE62E0FBFE}" srcOrd="1" destOrd="0" presId="urn:microsoft.com/office/officeart/2005/8/layout/vProcess5"/>
    <dgm:cxn modelId="{FF6D07CC-652E-44B6-97A8-4B51A9ECD947}" type="presOf" srcId="{020E5E29-CCC2-4273-9B21-E019073B2DFB}" destId="{009597C4-56D1-4EC7-9855-3C16D3E02EF2}" srcOrd="1" destOrd="0" presId="urn:microsoft.com/office/officeart/2005/8/layout/vProcess5"/>
    <dgm:cxn modelId="{E1F4EDE7-854B-46AD-B4E8-E95D65ECC5A1}" type="presOf" srcId="{E0FEDB4E-9F5A-4D73-AE09-D35ABE424E6E}" destId="{B9370ECA-2256-449F-9C49-B1D827D95DD2}" srcOrd="1" destOrd="0" presId="urn:microsoft.com/office/officeart/2005/8/layout/vProcess5"/>
    <dgm:cxn modelId="{C877530E-F6AA-4B77-993E-47562BF9CF4B}" type="presOf" srcId="{487B19ED-1115-46AE-AC3B-FA1261CC42C6}" destId="{A67282BB-D271-437F-85B0-9C098AA62366}" srcOrd="0" destOrd="0" presId="urn:microsoft.com/office/officeart/2005/8/layout/vProcess5"/>
    <dgm:cxn modelId="{72F45149-B971-4DE5-8BFA-097971AFAE34}" srcId="{487B19ED-1115-46AE-AC3B-FA1261CC42C6}" destId="{F4047B45-938C-4411-B6F0-38431676BB80}" srcOrd="1" destOrd="0" parTransId="{69DA7C20-5295-4E39-A6BF-BAFD05F45B8A}" sibTransId="{1FD74D99-585C-4D38-BB6C-727B41199FE4}"/>
    <dgm:cxn modelId="{4EF8B0DA-B28B-4018-8076-9A19756E1FE1}" type="presOf" srcId="{35331C1C-5FB4-49F7-8180-9FA4AB677446}" destId="{73E5B7F9-0D55-4C1C-82A4-545930A0E0B5}" srcOrd="0" destOrd="0" presId="urn:microsoft.com/office/officeart/2005/8/layout/vProcess5"/>
    <dgm:cxn modelId="{6089BE13-4221-40CE-B7CB-86AC6B6C6876}" type="presOf" srcId="{35331C1C-5FB4-49F7-8180-9FA4AB677446}" destId="{CA140E4D-5972-450E-9F00-85AFA672ED6D}" srcOrd="1" destOrd="0" presId="urn:microsoft.com/office/officeart/2005/8/layout/vProcess5"/>
    <dgm:cxn modelId="{10A9D299-D47E-47E5-B75B-E82528C44ED9}" srcId="{487B19ED-1115-46AE-AC3B-FA1261CC42C6}" destId="{35331C1C-5FB4-49F7-8180-9FA4AB677446}" srcOrd="4" destOrd="0" parTransId="{65EDB139-3D9D-40FB-AD5E-32C9EBB85960}" sibTransId="{D7711F49-33D1-4D35-9E9D-978F1A380241}"/>
    <dgm:cxn modelId="{02182D4D-55AE-4508-BB28-117074FB7223}" srcId="{487B19ED-1115-46AE-AC3B-FA1261CC42C6}" destId="{020E5E29-CCC2-4273-9B21-E019073B2DFB}" srcOrd="0" destOrd="0" parTransId="{5D245C6E-39C1-4F35-9C14-302F911A1142}" sibTransId="{21FFD44F-BE9D-4E16-BAD8-D20219282636}"/>
    <dgm:cxn modelId="{7F56B444-AAB8-4039-8CA3-CEC357DFDA49}" type="presOf" srcId="{020E5E29-CCC2-4273-9B21-E019073B2DFB}" destId="{6B29A30C-EE55-4B0F-9795-FBDD889613F8}" srcOrd="0" destOrd="0" presId="urn:microsoft.com/office/officeart/2005/8/layout/vProcess5"/>
    <dgm:cxn modelId="{ED4864C9-22B9-41B1-9ECB-7FADE5DEC990}" type="presOf" srcId="{21FFD44F-BE9D-4E16-BAD8-D20219282636}" destId="{3F6EA9CE-EDD3-460B-B9D0-35388ECD17F5}" srcOrd="0" destOrd="0" presId="urn:microsoft.com/office/officeart/2005/8/layout/vProcess5"/>
    <dgm:cxn modelId="{F068307B-B915-4E66-B6EB-337F07D7346F}" type="presOf" srcId="{A6EB464E-87A4-412B-82E0-98F1FBB532C8}" destId="{7D82D349-5B8B-46E1-B69F-2684053A2EC4}" srcOrd="0" destOrd="0" presId="urn:microsoft.com/office/officeart/2005/8/layout/vProcess5"/>
    <dgm:cxn modelId="{E726A4A5-3B55-41BC-A816-36D66F6D9CA0}" type="presOf" srcId="{BA42EC21-0174-4EB8-9345-AE2BAF9B81A2}" destId="{5F3BA0F2-333F-492C-85F6-6947C09E75C8}" srcOrd="0" destOrd="0" presId="urn:microsoft.com/office/officeart/2005/8/layout/vProcess5"/>
    <dgm:cxn modelId="{14DAB0E9-DEA2-411C-A2D3-4A8B08EF59E4}" srcId="{487B19ED-1115-46AE-AC3B-FA1261CC42C6}" destId="{A6EB464E-87A4-412B-82E0-98F1FBB532C8}" srcOrd="2" destOrd="0" parTransId="{611675DC-97DD-486D-A93A-DD9703C7435E}" sibTransId="{BA42EC21-0174-4EB8-9345-AE2BAF9B81A2}"/>
    <dgm:cxn modelId="{2C9ABB66-EAF7-46F0-B3AF-B387BA567CE2}" type="presOf" srcId="{E0FEDB4E-9F5A-4D73-AE09-D35ABE424E6E}" destId="{94E74753-CE4F-4EB2-9B8A-6240C7EFC554}" srcOrd="0" destOrd="0" presId="urn:microsoft.com/office/officeart/2005/8/layout/vProcess5"/>
    <dgm:cxn modelId="{5F8C02F2-A7DB-4839-9AC6-97DF63B8FE68}" type="presOf" srcId="{1FD74D99-585C-4D38-BB6C-727B41199FE4}" destId="{47A0263B-B49D-4BC8-82A9-FE5C13CCB50C}" srcOrd="0" destOrd="0" presId="urn:microsoft.com/office/officeart/2005/8/layout/vProcess5"/>
    <dgm:cxn modelId="{0291D74C-FFA2-417C-9E1B-B2352B36B7B7}" type="presOf" srcId="{A6EB464E-87A4-412B-82E0-98F1FBB532C8}" destId="{EFCEA5EA-B661-4982-94BD-14EADCE026BE}" srcOrd="1" destOrd="0" presId="urn:microsoft.com/office/officeart/2005/8/layout/vProcess5"/>
    <dgm:cxn modelId="{04EB3B6D-8F86-4A56-A130-8218B9E13885}" srcId="{487B19ED-1115-46AE-AC3B-FA1261CC42C6}" destId="{E0FEDB4E-9F5A-4D73-AE09-D35ABE424E6E}" srcOrd="3" destOrd="0" parTransId="{1F26FE8A-090B-41D4-9B6A-49D346AE730F}" sibTransId="{9505E0DC-F877-46A3-A0B9-718DA34BE1C6}"/>
    <dgm:cxn modelId="{628C4BD6-4027-4D60-8D52-A5C47A2039DA}" type="presParOf" srcId="{A67282BB-D271-437F-85B0-9C098AA62366}" destId="{8145F21B-10E4-422C-8DE5-2E899D011C66}" srcOrd="0" destOrd="0" presId="urn:microsoft.com/office/officeart/2005/8/layout/vProcess5"/>
    <dgm:cxn modelId="{42CFCCAB-8CE0-4278-82FC-D9FBFFC7E0E4}" type="presParOf" srcId="{A67282BB-D271-437F-85B0-9C098AA62366}" destId="{6B29A30C-EE55-4B0F-9795-FBDD889613F8}" srcOrd="1" destOrd="0" presId="urn:microsoft.com/office/officeart/2005/8/layout/vProcess5"/>
    <dgm:cxn modelId="{4AD76F29-463B-4088-8E3E-575C2F4E747B}" type="presParOf" srcId="{A67282BB-D271-437F-85B0-9C098AA62366}" destId="{7314EF81-F1B5-44E5-B741-94D343075949}" srcOrd="2" destOrd="0" presId="urn:microsoft.com/office/officeart/2005/8/layout/vProcess5"/>
    <dgm:cxn modelId="{6D95407D-B84B-46E1-9930-B3F56BE4AE54}" type="presParOf" srcId="{A67282BB-D271-437F-85B0-9C098AA62366}" destId="{7D82D349-5B8B-46E1-B69F-2684053A2EC4}" srcOrd="3" destOrd="0" presId="urn:microsoft.com/office/officeart/2005/8/layout/vProcess5"/>
    <dgm:cxn modelId="{81EBD9CB-C6B4-47FA-8CDB-0BA0AB21EE3C}" type="presParOf" srcId="{A67282BB-D271-437F-85B0-9C098AA62366}" destId="{94E74753-CE4F-4EB2-9B8A-6240C7EFC554}" srcOrd="4" destOrd="0" presId="urn:microsoft.com/office/officeart/2005/8/layout/vProcess5"/>
    <dgm:cxn modelId="{6F0F8D6D-47A8-43FF-BD31-33CF0D33DF96}" type="presParOf" srcId="{A67282BB-D271-437F-85B0-9C098AA62366}" destId="{73E5B7F9-0D55-4C1C-82A4-545930A0E0B5}" srcOrd="5" destOrd="0" presId="urn:microsoft.com/office/officeart/2005/8/layout/vProcess5"/>
    <dgm:cxn modelId="{F52EEBA1-7468-43DD-B52B-604A1796451B}" type="presParOf" srcId="{A67282BB-D271-437F-85B0-9C098AA62366}" destId="{3F6EA9CE-EDD3-460B-B9D0-35388ECD17F5}" srcOrd="6" destOrd="0" presId="urn:microsoft.com/office/officeart/2005/8/layout/vProcess5"/>
    <dgm:cxn modelId="{D8C9D32C-CE82-4D28-A6C2-18682733F348}" type="presParOf" srcId="{A67282BB-D271-437F-85B0-9C098AA62366}" destId="{47A0263B-B49D-4BC8-82A9-FE5C13CCB50C}" srcOrd="7" destOrd="0" presId="urn:microsoft.com/office/officeart/2005/8/layout/vProcess5"/>
    <dgm:cxn modelId="{6E4F8876-AEBA-4175-9D3F-56050A6B01FC}" type="presParOf" srcId="{A67282BB-D271-437F-85B0-9C098AA62366}" destId="{5F3BA0F2-333F-492C-85F6-6947C09E75C8}" srcOrd="8" destOrd="0" presId="urn:microsoft.com/office/officeart/2005/8/layout/vProcess5"/>
    <dgm:cxn modelId="{D79A019B-9623-4C6A-8C80-12D4A1C49354}" type="presParOf" srcId="{A67282BB-D271-437F-85B0-9C098AA62366}" destId="{36362C80-84C0-47D3-A7CB-AF3EB094B0B9}" srcOrd="9" destOrd="0" presId="urn:microsoft.com/office/officeart/2005/8/layout/vProcess5"/>
    <dgm:cxn modelId="{97E50EC0-4FC3-487B-A423-A52862780392}" type="presParOf" srcId="{A67282BB-D271-437F-85B0-9C098AA62366}" destId="{009597C4-56D1-4EC7-9855-3C16D3E02EF2}" srcOrd="10" destOrd="0" presId="urn:microsoft.com/office/officeart/2005/8/layout/vProcess5"/>
    <dgm:cxn modelId="{C2346A25-49A9-4EF9-AFA1-8BE6073BD50D}" type="presParOf" srcId="{A67282BB-D271-437F-85B0-9C098AA62366}" destId="{25F1A7C5-813B-47E1-9027-5DCE62E0FBFE}" srcOrd="11" destOrd="0" presId="urn:microsoft.com/office/officeart/2005/8/layout/vProcess5"/>
    <dgm:cxn modelId="{7F846B1B-8BE2-4191-A339-8D05647F5F12}" type="presParOf" srcId="{A67282BB-D271-437F-85B0-9C098AA62366}" destId="{EFCEA5EA-B661-4982-94BD-14EADCE026BE}" srcOrd="12" destOrd="0" presId="urn:microsoft.com/office/officeart/2005/8/layout/vProcess5"/>
    <dgm:cxn modelId="{A0881805-32AB-4C69-915E-7A7A7DE27A29}" type="presParOf" srcId="{A67282BB-D271-437F-85B0-9C098AA62366}" destId="{B9370ECA-2256-449F-9C49-B1D827D95DD2}" srcOrd="13" destOrd="0" presId="urn:microsoft.com/office/officeart/2005/8/layout/vProcess5"/>
    <dgm:cxn modelId="{E7151BF9-7C15-483A-97C5-7283031F23FA}" type="presParOf" srcId="{A67282BB-D271-437F-85B0-9C098AA62366}" destId="{CA140E4D-5972-450E-9F00-85AFA672ED6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995E78E-0D33-42DF-95A2-D713402EE65E}" type="doc">
      <dgm:prSet loTypeId="urn:microsoft.com/office/officeart/2005/8/layout/hProcess7" loCatId="list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B0CC581-302B-4EDA-A06D-46A08633EA54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effectLst/>
            </a:rPr>
            <a:t>Retroactive Inhibition 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258DDBA4-5454-45F5-8858-9A2C541D9C1B}" type="parTrans" cxnId="{B42B0420-05EF-40BC-9A2E-B325BC5B379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E21E99-85E3-4875-9FAB-DAF8C0F5AE98}" type="sibTrans" cxnId="{B42B0420-05EF-40BC-9A2E-B325BC5B379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ADC556-6380-4E78-B02D-74B489CCA968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  <a:effectLst/>
            </a:rPr>
            <a:t>Recently learned information prevents retrieval of previously Learnt Information</a:t>
          </a:r>
          <a:endParaRPr lang="en-US" sz="1800" dirty="0">
            <a:solidFill>
              <a:schemeClr val="tx1"/>
            </a:solidFill>
            <a:effectLst/>
          </a:endParaRPr>
        </a:p>
      </dgm:t>
    </dgm:pt>
    <dgm:pt modelId="{94C0D53C-620C-4CD4-A32B-622D3CFE2608}" type="parTrans" cxnId="{0709AFC4-FF1F-4BF7-A76C-895911156994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EBDED0-2F92-467B-99E2-1A25EF37A410}" type="sibTrans" cxnId="{0709AFC4-FF1F-4BF7-A76C-895911156994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CB8437-C492-4B8D-9400-F1C25539DFA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effectLst/>
            </a:rPr>
            <a:t>Proactive Inhibition 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97C4F8A0-EE9D-4352-B559-7C29E64CB55C}" type="parTrans" cxnId="{BE8CA578-C8A9-4DD0-ACA2-9C689E7B14DC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0A5391-9679-48DC-BBCC-C537029C5579}" type="sibTrans" cxnId="{BE8CA578-C8A9-4DD0-ACA2-9C689E7B14DC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12CA43-1AF0-4D8B-8F2C-6D257C64F64F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  <a:effectLst/>
            </a:rPr>
            <a:t>Prior learning prevents hinders retrieval and learning of new information</a:t>
          </a:r>
          <a:endParaRPr lang="en-US" sz="1800" dirty="0">
            <a:solidFill>
              <a:schemeClr val="tx1"/>
            </a:solidFill>
            <a:effectLst/>
          </a:endParaRPr>
        </a:p>
      </dgm:t>
    </dgm:pt>
    <dgm:pt modelId="{7B6DC516-C9D0-4DDF-9823-E4BA79A69BC0}" type="parTrans" cxnId="{7ABDFC2B-9ECA-4042-9857-736696FF852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BF36C3D-DAE9-40D7-A7E4-2FD9D39A2E95}" type="sibTrans" cxnId="{7ABDFC2B-9ECA-4042-9857-736696FF852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43067BF-3C0F-43A7-9DE4-F269BE3AF23B}">
      <dgm:prSet phldrT="[Text]" custT="1"/>
      <dgm:spPr/>
      <dgm:t>
        <a:bodyPr/>
        <a:lstStyle/>
        <a:p>
          <a:r>
            <a:rPr lang="en-US" sz="2000" b="0" smtClean="0">
              <a:solidFill>
                <a:schemeClr val="tx1"/>
              </a:solidFill>
              <a:effectLst/>
            </a:rPr>
            <a:t>Momentary Forgetting </a:t>
          </a:r>
          <a:endParaRPr lang="en-US" sz="2000" b="0" dirty="0">
            <a:solidFill>
              <a:schemeClr val="tx1"/>
            </a:solidFill>
            <a:effectLst/>
          </a:endParaRPr>
        </a:p>
      </dgm:t>
    </dgm:pt>
    <dgm:pt modelId="{ACCFED71-543C-4590-82D3-1316D698C658}" type="parTrans" cxnId="{F7CF6D6F-B4A8-41B8-9DFA-271221C5FE2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349817-EC0D-4068-BD3B-790C562CFA10}" type="sibTrans" cxnId="{F7CF6D6F-B4A8-41B8-9DFA-271221C5FE2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C80055-A6FB-4CC6-9C30-54B31B765FC7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  <a:effectLst/>
            </a:rPr>
            <a:t>When information is present but retrieval is difficult because of limitations in accessibility</a:t>
          </a:r>
          <a:endParaRPr lang="en-US" sz="1800" dirty="0">
            <a:solidFill>
              <a:schemeClr val="tx1"/>
            </a:solidFill>
            <a:effectLst/>
          </a:endParaRPr>
        </a:p>
      </dgm:t>
    </dgm:pt>
    <dgm:pt modelId="{B32C943F-D305-47A1-8960-54CABBBCE621}" type="parTrans" cxnId="{66F5A7CE-68DD-4852-8EBC-B1047DED717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43C373-201D-4EE0-A17D-0134608BD450}" type="sibTrans" cxnId="{66F5A7CE-68DD-4852-8EBC-B1047DED717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75D7B0-1A76-4400-B39B-2A89579F08A0}" type="pres">
      <dgm:prSet presAssocID="{5995E78E-0D33-42DF-95A2-D713402EE65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8A4CED-66C1-41DF-A9FD-83F08C828CF0}" type="pres">
      <dgm:prSet presAssocID="{2B0CC581-302B-4EDA-A06D-46A08633EA54}" presName="compositeNode" presStyleCnt="0">
        <dgm:presLayoutVars>
          <dgm:bulletEnabled val="1"/>
        </dgm:presLayoutVars>
      </dgm:prSet>
      <dgm:spPr/>
    </dgm:pt>
    <dgm:pt modelId="{EB7C20BC-7C82-4528-B107-F3C7A541AC06}" type="pres">
      <dgm:prSet presAssocID="{2B0CC581-302B-4EDA-A06D-46A08633EA54}" presName="bgRect" presStyleLbl="node1" presStyleIdx="0" presStyleCnt="3"/>
      <dgm:spPr/>
      <dgm:t>
        <a:bodyPr/>
        <a:lstStyle/>
        <a:p>
          <a:endParaRPr lang="en-US"/>
        </a:p>
      </dgm:t>
    </dgm:pt>
    <dgm:pt modelId="{00D866F1-139C-475A-918B-B1F611118C89}" type="pres">
      <dgm:prSet presAssocID="{2B0CC581-302B-4EDA-A06D-46A08633EA54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69650D-727E-44CA-9056-BD89AA921974}" type="pres">
      <dgm:prSet presAssocID="{2B0CC581-302B-4EDA-A06D-46A08633EA5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50E1E5-7D46-4802-975E-873E981677D8}" type="pres">
      <dgm:prSet presAssocID="{0EE21E99-85E3-4875-9FAB-DAF8C0F5AE98}" presName="hSp" presStyleCnt="0"/>
      <dgm:spPr/>
    </dgm:pt>
    <dgm:pt modelId="{B5B37B72-7C78-44D0-89EE-4CEDC1B9C1C9}" type="pres">
      <dgm:prSet presAssocID="{0EE21E99-85E3-4875-9FAB-DAF8C0F5AE98}" presName="vProcSp" presStyleCnt="0"/>
      <dgm:spPr/>
    </dgm:pt>
    <dgm:pt modelId="{DDEDB57E-3EB1-4AA9-9EE2-B36FE531D42E}" type="pres">
      <dgm:prSet presAssocID="{0EE21E99-85E3-4875-9FAB-DAF8C0F5AE98}" presName="vSp1" presStyleCnt="0"/>
      <dgm:spPr/>
    </dgm:pt>
    <dgm:pt modelId="{32D06542-20B3-4A76-B46E-BE83922659F0}" type="pres">
      <dgm:prSet presAssocID="{0EE21E99-85E3-4875-9FAB-DAF8C0F5AE98}" presName="simulatedConn" presStyleLbl="solidFgAcc1" presStyleIdx="0" presStyleCnt="2"/>
      <dgm:spPr/>
    </dgm:pt>
    <dgm:pt modelId="{8189FE8E-89C9-4521-B9A4-FB324AAFC0BC}" type="pres">
      <dgm:prSet presAssocID="{0EE21E99-85E3-4875-9FAB-DAF8C0F5AE98}" presName="vSp2" presStyleCnt="0"/>
      <dgm:spPr/>
    </dgm:pt>
    <dgm:pt modelId="{CADDD6EE-8B3E-4005-B76D-8CF06AA32448}" type="pres">
      <dgm:prSet presAssocID="{0EE21E99-85E3-4875-9FAB-DAF8C0F5AE98}" presName="sibTrans" presStyleCnt="0"/>
      <dgm:spPr/>
    </dgm:pt>
    <dgm:pt modelId="{8F061CD5-AFCA-4071-B409-CA9C9E10F012}" type="pres">
      <dgm:prSet presAssocID="{02CB8437-C492-4B8D-9400-F1C25539DFA8}" presName="compositeNode" presStyleCnt="0">
        <dgm:presLayoutVars>
          <dgm:bulletEnabled val="1"/>
        </dgm:presLayoutVars>
      </dgm:prSet>
      <dgm:spPr/>
    </dgm:pt>
    <dgm:pt modelId="{03F4B398-0C50-4E93-BF01-76555DDBF1D5}" type="pres">
      <dgm:prSet presAssocID="{02CB8437-C492-4B8D-9400-F1C25539DFA8}" presName="bgRect" presStyleLbl="node1" presStyleIdx="1" presStyleCnt="3"/>
      <dgm:spPr/>
      <dgm:t>
        <a:bodyPr/>
        <a:lstStyle/>
        <a:p>
          <a:endParaRPr lang="en-US"/>
        </a:p>
      </dgm:t>
    </dgm:pt>
    <dgm:pt modelId="{E4427CE4-D43B-4AFF-A2E4-C0999F57D931}" type="pres">
      <dgm:prSet presAssocID="{02CB8437-C492-4B8D-9400-F1C25539DFA8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05705C-7B7E-4AEC-8888-8D07536E69E8}" type="pres">
      <dgm:prSet presAssocID="{02CB8437-C492-4B8D-9400-F1C25539DFA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47394C-D9DD-4BDB-A2DD-D2685CA7BE9C}" type="pres">
      <dgm:prSet presAssocID="{4B0A5391-9679-48DC-BBCC-C537029C5579}" presName="hSp" presStyleCnt="0"/>
      <dgm:spPr/>
    </dgm:pt>
    <dgm:pt modelId="{36AB173D-362C-45C7-A303-3327F729838F}" type="pres">
      <dgm:prSet presAssocID="{4B0A5391-9679-48DC-BBCC-C537029C5579}" presName="vProcSp" presStyleCnt="0"/>
      <dgm:spPr/>
    </dgm:pt>
    <dgm:pt modelId="{86F1CF34-8269-462B-9CF1-D707975092FA}" type="pres">
      <dgm:prSet presAssocID="{4B0A5391-9679-48DC-BBCC-C537029C5579}" presName="vSp1" presStyleCnt="0"/>
      <dgm:spPr/>
    </dgm:pt>
    <dgm:pt modelId="{8BCFD7EF-5568-4CFA-9799-DA767D010095}" type="pres">
      <dgm:prSet presAssocID="{4B0A5391-9679-48DC-BBCC-C537029C5579}" presName="simulatedConn" presStyleLbl="solidFgAcc1" presStyleIdx="1" presStyleCnt="2"/>
      <dgm:spPr/>
    </dgm:pt>
    <dgm:pt modelId="{B475F705-242B-41A1-8A49-E0C6011957CA}" type="pres">
      <dgm:prSet presAssocID="{4B0A5391-9679-48DC-BBCC-C537029C5579}" presName="vSp2" presStyleCnt="0"/>
      <dgm:spPr/>
    </dgm:pt>
    <dgm:pt modelId="{9ED9013A-0F94-494E-ADFB-3FD2640BA4A1}" type="pres">
      <dgm:prSet presAssocID="{4B0A5391-9679-48DC-BBCC-C537029C5579}" presName="sibTrans" presStyleCnt="0"/>
      <dgm:spPr/>
    </dgm:pt>
    <dgm:pt modelId="{F3476724-E43E-4B68-9216-E8A48659C5BA}" type="pres">
      <dgm:prSet presAssocID="{B43067BF-3C0F-43A7-9DE4-F269BE3AF23B}" presName="compositeNode" presStyleCnt="0">
        <dgm:presLayoutVars>
          <dgm:bulletEnabled val="1"/>
        </dgm:presLayoutVars>
      </dgm:prSet>
      <dgm:spPr/>
    </dgm:pt>
    <dgm:pt modelId="{A6688421-65CA-4C80-A772-82ECBD9FF72A}" type="pres">
      <dgm:prSet presAssocID="{B43067BF-3C0F-43A7-9DE4-F269BE3AF23B}" presName="bgRect" presStyleLbl="node1" presStyleIdx="2" presStyleCnt="3"/>
      <dgm:spPr/>
      <dgm:t>
        <a:bodyPr/>
        <a:lstStyle/>
        <a:p>
          <a:endParaRPr lang="en-US"/>
        </a:p>
      </dgm:t>
    </dgm:pt>
    <dgm:pt modelId="{AF809F2A-3C54-4113-821D-A1E9BA89D7A4}" type="pres">
      <dgm:prSet presAssocID="{B43067BF-3C0F-43A7-9DE4-F269BE3AF23B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316D2F-8BEC-4D7D-B2E1-7BD849240E4E}" type="pres">
      <dgm:prSet presAssocID="{B43067BF-3C0F-43A7-9DE4-F269BE3AF23B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CF6D6F-B4A8-41B8-9DFA-271221C5FE28}" srcId="{5995E78E-0D33-42DF-95A2-D713402EE65E}" destId="{B43067BF-3C0F-43A7-9DE4-F269BE3AF23B}" srcOrd="2" destOrd="0" parTransId="{ACCFED71-543C-4590-82D3-1316D698C658}" sibTransId="{AF349817-EC0D-4068-BD3B-790C562CFA10}"/>
    <dgm:cxn modelId="{6E0AF63E-F8C1-4B0C-A742-84887F882481}" type="presOf" srcId="{B43067BF-3C0F-43A7-9DE4-F269BE3AF23B}" destId="{AF809F2A-3C54-4113-821D-A1E9BA89D7A4}" srcOrd="1" destOrd="0" presId="urn:microsoft.com/office/officeart/2005/8/layout/hProcess7"/>
    <dgm:cxn modelId="{D0B9686F-1F25-40D1-8558-A482FF50C59F}" type="presOf" srcId="{2B0CC581-302B-4EDA-A06D-46A08633EA54}" destId="{00D866F1-139C-475A-918B-B1F611118C89}" srcOrd="1" destOrd="0" presId="urn:microsoft.com/office/officeart/2005/8/layout/hProcess7"/>
    <dgm:cxn modelId="{01CC6840-AF75-4601-B15E-C5384B376455}" type="presOf" srcId="{02CB8437-C492-4B8D-9400-F1C25539DFA8}" destId="{E4427CE4-D43B-4AFF-A2E4-C0999F57D931}" srcOrd="1" destOrd="0" presId="urn:microsoft.com/office/officeart/2005/8/layout/hProcess7"/>
    <dgm:cxn modelId="{7D3B6192-DF3C-46DD-AF0C-9CFC95D2E414}" type="presOf" srcId="{2B0CC581-302B-4EDA-A06D-46A08633EA54}" destId="{EB7C20BC-7C82-4528-B107-F3C7A541AC06}" srcOrd="0" destOrd="0" presId="urn:microsoft.com/office/officeart/2005/8/layout/hProcess7"/>
    <dgm:cxn modelId="{A1183113-BB00-444A-A2D7-270F7949EF17}" type="presOf" srcId="{61ADC556-6380-4E78-B02D-74B489CCA968}" destId="{7969650D-727E-44CA-9056-BD89AA921974}" srcOrd="0" destOrd="0" presId="urn:microsoft.com/office/officeart/2005/8/layout/hProcess7"/>
    <dgm:cxn modelId="{FCA535B7-241D-422B-BBA4-4E0631453E32}" type="presOf" srcId="{A7C80055-A6FB-4CC6-9C30-54B31B765FC7}" destId="{80316D2F-8BEC-4D7D-B2E1-7BD849240E4E}" srcOrd="0" destOrd="0" presId="urn:microsoft.com/office/officeart/2005/8/layout/hProcess7"/>
    <dgm:cxn modelId="{BB0D7C9B-D170-4308-AE86-20B0D20B48A2}" type="presOf" srcId="{B43067BF-3C0F-43A7-9DE4-F269BE3AF23B}" destId="{A6688421-65CA-4C80-A772-82ECBD9FF72A}" srcOrd="0" destOrd="0" presId="urn:microsoft.com/office/officeart/2005/8/layout/hProcess7"/>
    <dgm:cxn modelId="{5528846D-AA78-46DA-93C8-13995D9A7205}" type="presOf" srcId="{C612CA43-1AF0-4D8B-8F2C-6D257C64F64F}" destId="{6305705C-7B7E-4AEC-8888-8D07536E69E8}" srcOrd="0" destOrd="0" presId="urn:microsoft.com/office/officeart/2005/8/layout/hProcess7"/>
    <dgm:cxn modelId="{66F5A7CE-68DD-4852-8EBC-B1047DED7178}" srcId="{B43067BF-3C0F-43A7-9DE4-F269BE3AF23B}" destId="{A7C80055-A6FB-4CC6-9C30-54B31B765FC7}" srcOrd="0" destOrd="0" parTransId="{B32C943F-D305-47A1-8960-54CABBBCE621}" sibTransId="{3A43C373-201D-4EE0-A17D-0134608BD450}"/>
    <dgm:cxn modelId="{E7A0CB16-A250-4EDB-BB84-EC3F59DC2E0C}" type="presOf" srcId="{02CB8437-C492-4B8D-9400-F1C25539DFA8}" destId="{03F4B398-0C50-4E93-BF01-76555DDBF1D5}" srcOrd="0" destOrd="0" presId="urn:microsoft.com/office/officeart/2005/8/layout/hProcess7"/>
    <dgm:cxn modelId="{B42B0420-05EF-40BC-9A2E-B325BC5B3793}" srcId="{5995E78E-0D33-42DF-95A2-D713402EE65E}" destId="{2B0CC581-302B-4EDA-A06D-46A08633EA54}" srcOrd="0" destOrd="0" parTransId="{258DDBA4-5454-45F5-8858-9A2C541D9C1B}" sibTransId="{0EE21E99-85E3-4875-9FAB-DAF8C0F5AE98}"/>
    <dgm:cxn modelId="{BE8CA578-C8A9-4DD0-ACA2-9C689E7B14DC}" srcId="{5995E78E-0D33-42DF-95A2-D713402EE65E}" destId="{02CB8437-C492-4B8D-9400-F1C25539DFA8}" srcOrd="1" destOrd="0" parTransId="{97C4F8A0-EE9D-4352-B559-7C29E64CB55C}" sibTransId="{4B0A5391-9679-48DC-BBCC-C537029C5579}"/>
    <dgm:cxn modelId="{0709AFC4-FF1F-4BF7-A76C-895911156994}" srcId="{2B0CC581-302B-4EDA-A06D-46A08633EA54}" destId="{61ADC556-6380-4E78-B02D-74B489CCA968}" srcOrd="0" destOrd="0" parTransId="{94C0D53C-620C-4CD4-A32B-622D3CFE2608}" sibTransId="{BCEBDED0-2F92-467B-99E2-1A25EF37A410}"/>
    <dgm:cxn modelId="{7ABDFC2B-9ECA-4042-9857-736696FF8523}" srcId="{02CB8437-C492-4B8D-9400-F1C25539DFA8}" destId="{C612CA43-1AF0-4D8B-8F2C-6D257C64F64F}" srcOrd="0" destOrd="0" parTransId="{7B6DC516-C9D0-4DDF-9823-E4BA79A69BC0}" sibTransId="{EBF36C3D-DAE9-40D7-A7E4-2FD9D39A2E95}"/>
    <dgm:cxn modelId="{93634C2E-CD5D-4CBB-9F4D-EAD5CC3121D3}" type="presOf" srcId="{5995E78E-0D33-42DF-95A2-D713402EE65E}" destId="{3675D7B0-1A76-4400-B39B-2A89579F08A0}" srcOrd="0" destOrd="0" presId="urn:microsoft.com/office/officeart/2005/8/layout/hProcess7"/>
    <dgm:cxn modelId="{1AC7D25D-CF60-475E-AFE7-7E03E4371379}" type="presParOf" srcId="{3675D7B0-1A76-4400-B39B-2A89579F08A0}" destId="{AA8A4CED-66C1-41DF-A9FD-83F08C828CF0}" srcOrd="0" destOrd="0" presId="urn:microsoft.com/office/officeart/2005/8/layout/hProcess7"/>
    <dgm:cxn modelId="{C559CB95-16DB-4429-B51B-9A00745C2249}" type="presParOf" srcId="{AA8A4CED-66C1-41DF-A9FD-83F08C828CF0}" destId="{EB7C20BC-7C82-4528-B107-F3C7A541AC06}" srcOrd="0" destOrd="0" presId="urn:microsoft.com/office/officeart/2005/8/layout/hProcess7"/>
    <dgm:cxn modelId="{1A7AF7D8-B94B-4AE9-9CAA-B1D948651E58}" type="presParOf" srcId="{AA8A4CED-66C1-41DF-A9FD-83F08C828CF0}" destId="{00D866F1-139C-475A-918B-B1F611118C89}" srcOrd="1" destOrd="0" presId="urn:microsoft.com/office/officeart/2005/8/layout/hProcess7"/>
    <dgm:cxn modelId="{488A3F28-8268-4BDD-A73D-510348D099DC}" type="presParOf" srcId="{AA8A4CED-66C1-41DF-A9FD-83F08C828CF0}" destId="{7969650D-727E-44CA-9056-BD89AA921974}" srcOrd="2" destOrd="0" presId="urn:microsoft.com/office/officeart/2005/8/layout/hProcess7"/>
    <dgm:cxn modelId="{09299DAE-EAC5-4E9C-B56E-350A19613E8B}" type="presParOf" srcId="{3675D7B0-1A76-4400-B39B-2A89579F08A0}" destId="{A350E1E5-7D46-4802-975E-873E981677D8}" srcOrd="1" destOrd="0" presId="urn:microsoft.com/office/officeart/2005/8/layout/hProcess7"/>
    <dgm:cxn modelId="{40F20B31-B63B-4A20-A070-0A013DA6C632}" type="presParOf" srcId="{3675D7B0-1A76-4400-B39B-2A89579F08A0}" destId="{B5B37B72-7C78-44D0-89EE-4CEDC1B9C1C9}" srcOrd="2" destOrd="0" presId="urn:microsoft.com/office/officeart/2005/8/layout/hProcess7"/>
    <dgm:cxn modelId="{AFE1276B-097B-402E-ADFA-372C83ACDB89}" type="presParOf" srcId="{B5B37B72-7C78-44D0-89EE-4CEDC1B9C1C9}" destId="{DDEDB57E-3EB1-4AA9-9EE2-B36FE531D42E}" srcOrd="0" destOrd="0" presId="urn:microsoft.com/office/officeart/2005/8/layout/hProcess7"/>
    <dgm:cxn modelId="{0EDDCE39-3EC3-4162-BE2F-E966991BEC5A}" type="presParOf" srcId="{B5B37B72-7C78-44D0-89EE-4CEDC1B9C1C9}" destId="{32D06542-20B3-4A76-B46E-BE83922659F0}" srcOrd="1" destOrd="0" presId="urn:microsoft.com/office/officeart/2005/8/layout/hProcess7"/>
    <dgm:cxn modelId="{AC57B706-02DE-4230-9D69-62182EF84498}" type="presParOf" srcId="{B5B37B72-7C78-44D0-89EE-4CEDC1B9C1C9}" destId="{8189FE8E-89C9-4521-B9A4-FB324AAFC0BC}" srcOrd="2" destOrd="0" presId="urn:microsoft.com/office/officeart/2005/8/layout/hProcess7"/>
    <dgm:cxn modelId="{0607E66B-72F8-4C2E-B66F-D40DF875984B}" type="presParOf" srcId="{3675D7B0-1A76-4400-B39B-2A89579F08A0}" destId="{CADDD6EE-8B3E-4005-B76D-8CF06AA32448}" srcOrd="3" destOrd="0" presId="urn:microsoft.com/office/officeart/2005/8/layout/hProcess7"/>
    <dgm:cxn modelId="{680CF7EE-7416-4F4F-8CD1-84D1ECF7919E}" type="presParOf" srcId="{3675D7B0-1A76-4400-B39B-2A89579F08A0}" destId="{8F061CD5-AFCA-4071-B409-CA9C9E10F012}" srcOrd="4" destOrd="0" presId="urn:microsoft.com/office/officeart/2005/8/layout/hProcess7"/>
    <dgm:cxn modelId="{60136C48-5C80-4097-993E-1D2B53FFE235}" type="presParOf" srcId="{8F061CD5-AFCA-4071-B409-CA9C9E10F012}" destId="{03F4B398-0C50-4E93-BF01-76555DDBF1D5}" srcOrd="0" destOrd="0" presId="urn:microsoft.com/office/officeart/2005/8/layout/hProcess7"/>
    <dgm:cxn modelId="{141A93C0-E078-4D69-AF8C-D34EC9263B60}" type="presParOf" srcId="{8F061CD5-AFCA-4071-B409-CA9C9E10F012}" destId="{E4427CE4-D43B-4AFF-A2E4-C0999F57D931}" srcOrd="1" destOrd="0" presId="urn:microsoft.com/office/officeart/2005/8/layout/hProcess7"/>
    <dgm:cxn modelId="{0986F9E6-DF59-4DBB-BC02-E3533D4581A3}" type="presParOf" srcId="{8F061CD5-AFCA-4071-B409-CA9C9E10F012}" destId="{6305705C-7B7E-4AEC-8888-8D07536E69E8}" srcOrd="2" destOrd="0" presId="urn:microsoft.com/office/officeart/2005/8/layout/hProcess7"/>
    <dgm:cxn modelId="{1B9E224D-AA74-46C0-9428-FA2BECBBCA8B}" type="presParOf" srcId="{3675D7B0-1A76-4400-B39B-2A89579F08A0}" destId="{0947394C-D9DD-4BDB-A2DD-D2685CA7BE9C}" srcOrd="5" destOrd="0" presId="urn:microsoft.com/office/officeart/2005/8/layout/hProcess7"/>
    <dgm:cxn modelId="{D9BD09F1-22EB-4861-A708-D45B7C4D139F}" type="presParOf" srcId="{3675D7B0-1A76-4400-B39B-2A89579F08A0}" destId="{36AB173D-362C-45C7-A303-3327F729838F}" srcOrd="6" destOrd="0" presId="urn:microsoft.com/office/officeart/2005/8/layout/hProcess7"/>
    <dgm:cxn modelId="{6624ACF1-03EC-4954-9682-DF52220E1C21}" type="presParOf" srcId="{36AB173D-362C-45C7-A303-3327F729838F}" destId="{86F1CF34-8269-462B-9CF1-D707975092FA}" srcOrd="0" destOrd="0" presId="urn:microsoft.com/office/officeart/2005/8/layout/hProcess7"/>
    <dgm:cxn modelId="{9613FF1E-CDE8-40DD-9395-CF44C67B9D12}" type="presParOf" srcId="{36AB173D-362C-45C7-A303-3327F729838F}" destId="{8BCFD7EF-5568-4CFA-9799-DA767D010095}" srcOrd="1" destOrd="0" presId="urn:microsoft.com/office/officeart/2005/8/layout/hProcess7"/>
    <dgm:cxn modelId="{0EAA14FA-E01D-4505-8807-4A49F1139170}" type="presParOf" srcId="{36AB173D-362C-45C7-A303-3327F729838F}" destId="{B475F705-242B-41A1-8A49-E0C6011957CA}" srcOrd="2" destOrd="0" presId="urn:microsoft.com/office/officeart/2005/8/layout/hProcess7"/>
    <dgm:cxn modelId="{6B0DA7E4-B8E2-4A65-9B43-C79740AEA986}" type="presParOf" srcId="{3675D7B0-1A76-4400-B39B-2A89579F08A0}" destId="{9ED9013A-0F94-494E-ADFB-3FD2640BA4A1}" srcOrd="7" destOrd="0" presId="urn:microsoft.com/office/officeart/2005/8/layout/hProcess7"/>
    <dgm:cxn modelId="{98E06F87-345B-4803-A210-9BBA20DCEB42}" type="presParOf" srcId="{3675D7B0-1A76-4400-B39B-2A89579F08A0}" destId="{F3476724-E43E-4B68-9216-E8A48659C5BA}" srcOrd="8" destOrd="0" presId="urn:microsoft.com/office/officeart/2005/8/layout/hProcess7"/>
    <dgm:cxn modelId="{3F68E6AA-BC5B-4499-8D26-1A9AEEE811A3}" type="presParOf" srcId="{F3476724-E43E-4B68-9216-E8A48659C5BA}" destId="{A6688421-65CA-4C80-A772-82ECBD9FF72A}" srcOrd="0" destOrd="0" presId="urn:microsoft.com/office/officeart/2005/8/layout/hProcess7"/>
    <dgm:cxn modelId="{BF857B50-7A53-4E65-A12A-CF85806D3267}" type="presParOf" srcId="{F3476724-E43E-4B68-9216-E8A48659C5BA}" destId="{AF809F2A-3C54-4113-821D-A1E9BA89D7A4}" srcOrd="1" destOrd="0" presId="urn:microsoft.com/office/officeart/2005/8/layout/hProcess7"/>
    <dgm:cxn modelId="{AE469F34-5CF7-48C6-8211-69E4DCFAB06D}" type="presParOf" srcId="{F3476724-E43E-4B68-9216-E8A48659C5BA}" destId="{80316D2F-8BEC-4D7D-B2E1-7BD849240E4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D8974B0-4BD5-41B4-A75C-61171BA6AC51}" type="doc">
      <dgm:prSet loTypeId="urn:microsoft.com/office/officeart/2005/8/layout/vList2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ADDF5E-2C03-441E-A9AF-D7424AEC4A54}">
      <dgm:prSet custT="1"/>
      <dgm:spPr/>
      <dgm:t>
        <a:bodyPr/>
        <a:lstStyle/>
        <a:p>
          <a:pPr rtl="0"/>
          <a:r>
            <a:rPr lang="en-US" sz="2400" b="1" dirty="0" smtClean="0"/>
            <a:t>Cognitive Learning </a:t>
          </a:r>
          <a:r>
            <a:rPr lang="en-US" sz="2400" dirty="0" smtClean="0"/>
            <a:t>– from changes in knowledge and information processing</a:t>
          </a:r>
          <a:endParaRPr lang="en-US" sz="2400" dirty="0"/>
        </a:p>
      </dgm:t>
    </dgm:pt>
    <dgm:pt modelId="{5FE05789-06F2-4F96-AB5A-58C49368FA7D}" type="parTrans" cxnId="{9CC28D19-4A7E-47F5-AC11-FD6760BF51BF}">
      <dgm:prSet/>
      <dgm:spPr/>
      <dgm:t>
        <a:bodyPr/>
        <a:lstStyle/>
        <a:p>
          <a:endParaRPr lang="en-US"/>
        </a:p>
      </dgm:t>
    </dgm:pt>
    <dgm:pt modelId="{9783FDF4-4FD0-4B05-92ED-548D80AB654D}" type="sibTrans" cxnId="{9CC28D19-4A7E-47F5-AC11-FD6760BF51BF}">
      <dgm:prSet/>
      <dgm:spPr/>
      <dgm:t>
        <a:bodyPr/>
        <a:lstStyle/>
        <a:p>
          <a:endParaRPr lang="en-US"/>
        </a:p>
      </dgm:t>
    </dgm:pt>
    <dgm:pt modelId="{478B0740-AFA5-4A7F-9D8E-45B5E2C8F773}">
      <dgm:prSet custT="1"/>
      <dgm:spPr/>
      <dgm:t>
        <a:bodyPr/>
        <a:lstStyle/>
        <a:p>
          <a:pPr rtl="0"/>
          <a:r>
            <a:rPr lang="en-US" sz="2400" b="1" dirty="0" err="1" smtClean="0"/>
            <a:t>Behavioural</a:t>
          </a:r>
          <a:r>
            <a:rPr lang="en-US" sz="2400" b="1" dirty="0" smtClean="0"/>
            <a:t> Learning </a:t>
          </a:r>
          <a:r>
            <a:rPr lang="en-US" sz="2400" dirty="0" smtClean="0"/>
            <a:t>– observing </a:t>
          </a:r>
          <a:r>
            <a:rPr lang="en-US" sz="2400" dirty="0" err="1" smtClean="0"/>
            <a:t>behaviour</a:t>
          </a:r>
          <a:r>
            <a:rPr lang="en-US" sz="2400" dirty="0" smtClean="0"/>
            <a:t> and changes in </a:t>
          </a:r>
          <a:r>
            <a:rPr lang="en-US" sz="2400" dirty="0" err="1" smtClean="0"/>
            <a:t>behaviour</a:t>
          </a:r>
          <a:endParaRPr lang="en-US" sz="2400" dirty="0"/>
        </a:p>
      </dgm:t>
    </dgm:pt>
    <dgm:pt modelId="{02A88845-AD50-41B8-803E-8600CF2E9BB2}" type="parTrans" cxnId="{DD878DAB-B1BE-4E0C-A670-240DE8ACA0B1}">
      <dgm:prSet/>
      <dgm:spPr/>
      <dgm:t>
        <a:bodyPr/>
        <a:lstStyle/>
        <a:p>
          <a:endParaRPr lang="en-US"/>
        </a:p>
      </dgm:t>
    </dgm:pt>
    <dgm:pt modelId="{77BAE058-A90C-4042-9649-6CA2E23B2AB2}" type="sibTrans" cxnId="{DD878DAB-B1BE-4E0C-A670-240DE8ACA0B1}">
      <dgm:prSet/>
      <dgm:spPr/>
      <dgm:t>
        <a:bodyPr/>
        <a:lstStyle/>
        <a:p>
          <a:endParaRPr lang="en-US"/>
        </a:p>
      </dgm:t>
    </dgm:pt>
    <dgm:pt modelId="{5956A023-3957-42FF-968F-B326CBF42CC0}">
      <dgm:prSet custT="1"/>
      <dgm:spPr/>
      <dgm:t>
        <a:bodyPr/>
        <a:lstStyle/>
        <a:p>
          <a:pPr rtl="0"/>
          <a:r>
            <a:rPr lang="en-US" sz="2400" dirty="0" smtClean="0"/>
            <a:t>Most consumer </a:t>
          </a:r>
          <a:r>
            <a:rPr lang="en-US" sz="2400" dirty="0" err="1" smtClean="0"/>
            <a:t>behaviour</a:t>
          </a:r>
          <a:r>
            <a:rPr lang="en-US" sz="2400" dirty="0" smtClean="0"/>
            <a:t> is learned </a:t>
          </a:r>
          <a:r>
            <a:rPr lang="en-US" sz="2400" dirty="0" err="1" smtClean="0"/>
            <a:t>behaviour</a:t>
          </a:r>
          <a:r>
            <a:rPr lang="en-US" sz="2400" dirty="0" smtClean="0"/>
            <a:t>.</a:t>
          </a:r>
          <a:endParaRPr lang="en-US" sz="2400" dirty="0"/>
        </a:p>
      </dgm:t>
    </dgm:pt>
    <dgm:pt modelId="{9D817F15-2E1B-445A-B0A5-E3F995B0CCB7}" type="parTrans" cxnId="{BFD12A0F-CEAC-4AD9-ADED-32A3728592C7}">
      <dgm:prSet/>
      <dgm:spPr/>
      <dgm:t>
        <a:bodyPr/>
        <a:lstStyle/>
        <a:p>
          <a:endParaRPr lang="en-US"/>
        </a:p>
      </dgm:t>
    </dgm:pt>
    <dgm:pt modelId="{04D0EF93-3E65-4847-8FCA-EFBA2E267D5B}" type="sibTrans" cxnId="{BFD12A0F-CEAC-4AD9-ADED-32A3728592C7}">
      <dgm:prSet/>
      <dgm:spPr/>
      <dgm:t>
        <a:bodyPr/>
        <a:lstStyle/>
        <a:p>
          <a:endParaRPr lang="en-US"/>
        </a:p>
      </dgm:t>
    </dgm:pt>
    <dgm:pt modelId="{1957EDF0-63E9-4CE9-8CA2-55E6655BEAE2}" type="pres">
      <dgm:prSet presAssocID="{3D8974B0-4BD5-41B4-A75C-61171BA6AC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9975D4-D332-4F3D-B935-BAA16D14B193}" type="pres">
      <dgm:prSet presAssocID="{D8ADDF5E-2C03-441E-A9AF-D7424AEC4A5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E90496-5957-477D-AB78-5E1B35C6D3C8}" type="pres">
      <dgm:prSet presAssocID="{9783FDF4-4FD0-4B05-92ED-548D80AB654D}" presName="spacer" presStyleCnt="0"/>
      <dgm:spPr/>
    </dgm:pt>
    <dgm:pt modelId="{E0B13BD7-02B3-49C1-B3D5-25B6E3D6C1E0}" type="pres">
      <dgm:prSet presAssocID="{478B0740-AFA5-4A7F-9D8E-45B5E2C8F77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CFE1AC-4825-4AB8-B3EC-288AC101261A}" type="pres">
      <dgm:prSet presAssocID="{77BAE058-A90C-4042-9649-6CA2E23B2AB2}" presName="spacer" presStyleCnt="0"/>
      <dgm:spPr/>
    </dgm:pt>
    <dgm:pt modelId="{CFDAA771-C5CD-4348-BFB0-83F74CB8223D}" type="pres">
      <dgm:prSet presAssocID="{5956A023-3957-42FF-968F-B326CBF42CC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D12A0F-CEAC-4AD9-ADED-32A3728592C7}" srcId="{3D8974B0-4BD5-41B4-A75C-61171BA6AC51}" destId="{5956A023-3957-42FF-968F-B326CBF42CC0}" srcOrd="2" destOrd="0" parTransId="{9D817F15-2E1B-445A-B0A5-E3F995B0CCB7}" sibTransId="{04D0EF93-3E65-4847-8FCA-EFBA2E267D5B}"/>
    <dgm:cxn modelId="{A1227B59-38AC-4737-814A-7BB29E561D1A}" type="presOf" srcId="{478B0740-AFA5-4A7F-9D8E-45B5E2C8F773}" destId="{E0B13BD7-02B3-49C1-B3D5-25B6E3D6C1E0}" srcOrd="0" destOrd="0" presId="urn:microsoft.com/office/officeart/2005/8/layout/vList2"/>
    <dgm:cxn modelId="{E4561DE7-2002-40FD-B53A-3A2EE8383E61}" type="presOf" srcId="{D8ADDF5E-2C03-441E-A9AF-D7424AEC4A54}" destId="{5B9975D4-D332-4F3D-B935-BAA16D14B193}" srcOrd="0" destOrd="0" presId="urn:microsoft.com/office/officeart/2005/8/layout/vList2"/>
    <dgm:cxn modelId="{DD878DAB-B1BE-4E0C-A670-240DE8ACA0B1}" srcId="{3D8974B0-4BD5-41B4-A75C-61171BA6AC51}" destId="{478B0740-AFA5-4A7F-9D8E-45B5E2C8F773}" srcOrd="1" destOrd="0" parTransId="{02A88845-AD50-41B8-803E-8600CF2E9BB2}" sibTransId="{77BAE058-A90C-4042-9649-6CA2E23B2AB2}"/>
    <dgm:cxn modelId="{9CC28D19-4A7E-47F5-AC11-FD6760BF51BF}" srcId="{3D8974B0-4BD5-41B4-A75C-61171BA6AC51}" destId="{D8ADDF5E-2C03-441E-A9AF-D7424AEC4A54}" srcOrd="0" destOrd="0" parTransId="{5FE05789-06F2-4F96-AB5A-58C49368FA7D}" sibTransId="{9783FDF4-4FD0-4B05-92ED-548D80AB654D}"/>
    <dgm:cxn modelId="{8BAF6CB8-2277-4474-9F55-A5CA4C752BB1}" type="presOf" srcId="{3D8974B0-4BD5-41B4-A75C-61171BA6AC51}" destId="{1957EDF0-63E9-4CE9-8CA2-55E6655BEAE2}" srcOrd="0" destOrd="0" presId="urn:microsoft.com/office/officeart/2005/8/layout/vList2"/>
    <dgm:cxn modelId="{F6F9D061-8EDE-4F01-8193-2ADF2336F9CA}" type="presOf" srcId="{5956A023-3957-42FF-968F-B326CBF42CC0}" destId="{CFDAA771-C5CD-4348-BFB0-83F74CB8223D}" srcOrd="0" destOrd="0" presId="urn:microsoft.com/office/officeart/2005/8/layout/vList2"/>
    <dgm:cxn modelId="{8C88F49E-5931-4FD4-9389-569CBE976F09}" type="presParOf" srcId="{1957EDF0-63E9-4CE9-8CA2-55E6655BEAE2}" destId="{5B9975D4-D332-4F3D-B935-BAA16D14B193}" srcOrd="0" destOrd="0" presId="urn:microsoft.com/office/officeart/2005/8/layout/vList2"/>
    <dgm:cxn modelId="{5512E3CD-F82A-45BE-A13C-28A2F8E64996}" type="presParOf" srcId="{1957EDF0-63E9-4CE9-8CA2-55E6655BEAE2}" destId="{17E90496-5957-477D-AB78-5E1B35C6D3C8}" srcOrd="1" destOrd="0" presId="urn:microsoft.com/office/officeart/2005/8/layout/vList2"/>
    <dgm:cxn modelId="{9A779B3B-FF14-45A0-87D6-06C0D60CF8EF}" type="presParOf" srcId="{1957EDF0-63E9-4CE9-8CA2-55E6655BEAE2}" destId="{E0B13BD7-02B3-49C1-B3D5-25B6E3D6C1E0}" srcOrd="2" destOrd="0" presId="urn:microsoft.com/office/officeart/2005/8/layout/vList2"/>
    <dgm:cxn modelId="{BA428D2A-3627-4D65-9C94-79188CC2B977}" type="presParOf" srcId="{1957EDF0-63E9-4CE9-8CA2-55E6655BEAE2}" destId="{63CFE1AC-4825-4AB8-B3EC-288AC101261A}" srcOrd="3" destOrd="0" presId="urn:microsoft.com/office/officeart/2005/8/layout/vList2"/>
    <dgm:cxn modelId="{D5CB21CE-75C6-41C5-BCE5-9700C689855B}" type="presParOf" srcId="{1957EDF0-63E9-4CE9-8CA2-55E6655BEAE2}" destId="{CFDAA771-C5CD-4348-BFB0-83F74CB8223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4A259F-50F0-4781-8F48-9110CBBF88CE}" type="doc">
      <dgm:prSet loTypeId="urn:microsoft.com/office/officeart/2008/layout/PictureStrips" loCatId="list" qsTypeId="urn:microsoft.com/office/officeart/2005/8/quickstyle/3d1" qsCatId="3D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65A671FD-E08C-4B08-8199-AA22E23BBDC8}">
      <dgm:prSet custT="1"/>
      <dgm:spPr/>
      <dgm:t>
        <a:bodyPr/>
        <a:lstStyle/>
        <a:p>
          <a:pPr rtl="0"/>
          <a:r>
            <a:rPr lang="en-US" sz="3600" dirty="0" smtClean="0"/>
            <a:t>Recognition – from multiple choice</a:t>
          </a:r>
          <a:endParaRPr lang="en-US" sz="3600" dirty="0"/>
        </a:p>
      </dgm:t>
    </dgm:pt>
    <dgm:pt modelId="{8F32825C-3DFA-486E-8C9B-0E49E8683781}" type="parTrans" cxnId="{F076338F-4CB6-4E42-BAD9-6F389D776F4E}">
      <dgm:prSet/>
      <dgm:spPr/>
      <dgm:t>
        <a:bodyPr/>
        <a:lstStyle/>
        <a:p>
          <a:endParaRPr lang="en-US"/>
        </a:p>
      </dgm:t>
    </dgm:pt>
    <dgm:pt modelId="{F88598A2-60F3-40E4-BED9-FB22A518A40D}" type="sibTrans" cxnId="{F076338F-4CB6-4E42-BAD9-6F389D776F4E}">
      <dgm:prSet/>
      <dgm:spPr/>
      <dgm:t>
        <a:bodyPr/>
        <a:lstStyle/>
        <a:p>
          <a:endParaRPr lang="en-US"/>
        </a:p>
      </dgm:t>
    </dgm:pt>
    <dgm:pt modelId="{DF50F7D0-F969-4BA0-AA87-3E798114296E}">
      <dgm:prSet custT="1"/>
      <dgm:spPr/>
      <dgm:t>
        <a:bodyPr/>
        <a:lstStyle/>
        <a:p>
          <a:pPr rtl="0"/>
          <a:r>
            <a:rPr lang="en-US" sz="3600" dirty="0" smtClean="0"/>
            <a:t>Recall – qualitative answers</a:t>
          </a:r>
          <a:endParaRPr lang="en-US" sz="3600" dirty="0"/>
        </a:p>
      </dgm:t>
    </dgm:pt>
    <dgm:pt modelId="{8960C680-5493-42D9-8701-1DC4CB3F4827}" type="parTrans" cxnId="{B42C6B3A-AEE5-43F0-AF61-A7C00B37CBA4}">
      <dgm:prSet/>
      <dgm:spPr/>
      <dgm:t>
        <a:bodyPr/>
        <a:lstStyle/>
        <a:p>
          <a:endParaRPr lang="en-US"/>
        </a:p>
      </dgm:t>
    </dgm:pt>
    <dgm:pt modelId="{B7629D27-5374-4570-9036-EEB45B6ADE73}" type="sibTrans" cxnId="{B42C6B3A-AEE5-43F0-AF61-A7C00B37CBA4}">
      <dgm:prSet/>
      <dgm:spPr/>
      <dgm:t>
        <a:bodyPr/>
        <a:lstStyle/>
        <a:p>
          <a:endParaRPr lang="en-US"/>
        </a:p>
      </dgm:t>
    </dgm:pt>
    <dgm:pt modelId="{358DAF27-AE49-4F57-A04B-EEA0BCD29C0D}" type="pres">
      <dgm:prSet presAssocID="{F74A259F-50F0-4781-8F48-9110CBBF88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98BD96-A380-4659-939B-5F5B4A3A937B}" type="pres">
      <dgm:prSet presAssocID="{65A671FD-E08C-4B08-8199-AA22E23BBDC8}" presName="composite" presStyleCnt="0"/>
      <dgm:spPr/>
    </dgm:pt>
    <dgm:pt modelId="{D428F6B9-006C-4B97-9D9F-41AC2522BF72}" type="pres">
      <dgm:prSet presAssocID="{65A671FD-E08C-4B08-8199-AA22E23BBDC8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3CB6C9-8B0B-47E4-BA24-01808187B2F2}" type="pres">
      <dgm:prSet presAssocID="{65A671FD-E08C-4B08-8199-AA22E23BBDC8}" presName="rect2" presStyleLbl="fgImgPlace1" presStyleIdx="0" presStyleCnt="2"/>
      <dgm:spPr/>
    </dgm:pt>
    <dgm:pt modelId="{E21C2782-6427-454E-A2D8-8D6F28396EBB}" type="pres">
      <dgm:prSet presAssocID="{F88598A2-60F3-40E4-BED9-FB22A518A40D}" presName="sibTrans" presStyleCnt="0"/>
      <dgm:spPr/>
    </dgm:pt>
    <dgm:pt modelId="{DC3EF03B-C532-4F01-8522-4FB44B39B717}" type="pres">
      <dgm:prSet presAssocID="{DF50F7D0-F969-4BA0-AA87-3E798114296E}" presName="composite" presStyleCnt="0"/>
      <dgm:spPr/>
    </dgm:pt>
    <dgm:pt modelId="{815773B6-4625-4B33-A87E-5FEFA428734A}" type="pres">
      <dgm:prSet presAssocID="{DF50F7D0-F969-4BA0-AA87-3E798114296E}" presName="rect1" presStyleLbl="tr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051F3-E60D-4026-BEF1-9FCA2B0C2001}" type="pres">
      <dgm:prSet presAssocID="{DF50F7D0-F969-4BA0-AA87-3E798114296E}" presName="rect2" presStyleLbl="fgImgPlace1" presStyleIdx="1" presStyleCnt="2"/>
      <dgm:spPr/>
    </dgm:pt>
  </dgm:ptLst>
  <dgm:cxnLst>
    <dgm:cxn modelId="{F076338F-4CB6-4E42-BAD9-6F389D776F4E}" srcId="{F74A259F-50F0-4781-8F48-9110CBBF88CE}" destId="{65A671FD-E08C-4B08-8199-AA22E23BBDC8}" srcOrd="0" destOrd="0" parTransId="{8F32825C-3DFA-486E-8C9B-0E49E8683781}" sibTransId="{F88598A2-60F3-40E4-BED9-FB22A518A40D}"/>
    <dgm:cxn modelId="{20F29ABA-D555-4473-89B0-6E624717D8B0}" type="presOf" srcId="{F74A259F-50F0-4781-8F48-9110CBBF88CE}" destId="{358DAF27-AE49-4F57-A04B-EEA0BCD29C0D}" srcOrd="0" destOrd="0" presId="urn:microsoft.com/office/officeart/2008/layout/PictureStrips"/>
    <dgm:cxn modelId="{7EC38FD3-D1CB-4F39-9B67-3013022181D9}" type="presOf" srcId="{65A671FD-E08C-4B08-8199-AA22E23BBDC8}" destId="{D428F6B9-006C-4B97-9D9F-41AC2522BF72}" srcOrd="0" destOrd="0" presId="urn:microsoft.com/office/officeart/2008/layout/PictureStrips"/>
    <dgm:cxn modelId="{B42C6B3A-AEE5-43F0-AF61-A7C00B37CBA4}" srcId="{F74A259F-50F0-4781-8F48-9110CBBF88CE}" destId="{DF50F7D0-F969-4BA0-AA87-3E798114296E}" srcOrd="1" destOrd="0" parTransId="{8960C680-5493-42D9-8701-1DC4CB3F4827}" sibTransId="{B7629D27-5374-4570-9036-EEB45B6ADE73}"/>
    <dgm:cxn modelId="{15A4113B-84E7-4375-A104-84965D975D62}" type="presOf" srcId="{DF50F7D0-F969-4BA0-AA87-3E798114296E}" destId="{815773B6-4625-4B33-A87E-5FEFA428734A}" srcOrd="0" destOrd="0" presId="urn:microsoft.com/office/officeart/2008/layout/PictureStrips"/>
    <dgm:cxn modelId="{550C2A1B-681B-40E7-AA74-90B81AD20823}" type="presParOf" srcId="{358DAF27-AE49-4F57-A04B-EEA0BCD29C0D}" destId="{E598BD96-A380-4659-939B-5F5B4A3A937B}" srcOrd="0" destOrd="0" presId="urn:microsoft.com/office/officeart/2008/layout/PictureStrips"/>
    <dgm:cxn modelId="{9F8CEA2D-48CB-4BCC-A860-6D5BDCAF0911}" type="presParOf" srcId="{E598BD96-A380-4659-939B-5F5B4A3A937B}" destId="{D428F6B9-006C-4B97-9D9F-41AC2522BF72}" srcOrd="0" destOrd="0" presId="urn:microsoft.com/office/officeart/2008/layout/PictureStrips"/>
    <dgm:cxn modelId="{19C9E9E1-3EC0-4174-B122-6315FF750346}" type="presParOf" srcId="{E598BD96-A380-4659-939B-5F5B4A3A937B}" destId="{D33CB6C9-8B0B-47E4-BA24-01808187B2F2}" srcOrd="1" destOrd="0" presId="urn:microsoft.com/office/officeart/2008/layout/PictureStrips"/>
    <dgm:cxn modelId="{8EBE7843-A428-48FD-A631-30CCBE2ABD92}" type="presParOf" srcId="{358DAF27-AE49-4F57-A04B-EEA0BCD29C0D}" destId="{E21C2782-6427-454E-A2D8-8D6F28396EBB}" srcOrd="1" destOrd="0" presId="urn:microsoft.com/office/officeart/2008/layout/PictureStrips"/>
    <dgm:cxn modelId="{5F683E4B-9925-4A47-9CA7-F29E903F8FD9}" type="presParOf" srcId="{358DAF27-AE49-4F57-A04B-EEA0BCD29C0D}" destId="{DC3EF03B-C532-4F01-8522-4FB44B39B717}" srcOrd="2" destOrd="0" presId="urn:microsoft.com/office/officeart/2008/layout/PictureStrips"/>
    <dgm:cxn modelId="{05B4C73B-B37F-4A30-81F8-E96EEB3900AC}" type="presParOf" srcId="{DC3EF03B-C532-4F01-8522-4FB44B39B717}" destId="{815773B6-4625-4B33-A87E-5FEFA428734A}" srcOrd="0" destOrd="0" presId="urn:microsoft.com/office/officeart/2008/layout/PictureStrips"/>
    <dgm:cxn modelId="{866ACC07-72FE-4136-960C-69186F440FAF}" type="presParOf" srcId="{DC3EF03B-C532-4F01-8522-4FB44B39B717}" destId="{FB4051F3-E60D-4026-BEF1-9FCA2B0C200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2926F71-0ED3-4AA1-8BB9-C5AC1DA3D508}" type="doc">
      <dgm:prSet loTypeId="urn:microsoft.com/office/officeart/2005/8/layout/venn2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6F95784-7957-4791-A6DB-33BA30380127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tx1"/>
              </a:solidFill>
            </a:rPr>
            <a:t>Aided Recall</a:t>
          </a:r>
          <a:endParaRPr lang="en-US" sz="2400" dirty="0">
            <a:solidFill>
              <a:schemeClr val="tx1"/>
            </a:solidFill>
          </a:endParaRPr>
        </a:p>
      </dgm:t>
    </dgm:pt>
    <dgm:pt modelId="{26A14F82-907E-4702-9AEE-B2F816943B78}" type="parTrans" cxnId="{3382A109-5DE2-42F1-8F86-0FAB5005DEF8}">
      <dgm:prSet/>
      <dgm:spPr/>
      <dgm:t>
        <a:bodyPr/>
        <a:lstStyle/>
        <a:p>
          <a:endParaRPr lang="en-US"/>
        </a:p>
      </dgm:t>
    </dgm:pt>
    <dgm:pt modelId="{D949F5D5-091B-42E2-90CB-F348F1E17950}" type="sibTrans" cxnId="{3382A109-5DE2-42F1-8F86-0FAB5005DEF8}">
      <dgm:prSet/>
      <dgm:spPr/>
      <dgm:t>
        <a:bodyPr/>
        <a:lstStyle/>
        <a:p>
          <a:endParaRPr lang="en-US"/>
        </a:p>
      </dgm:t>
    </dgm:pt>
    <dgm:pt modelId="{A9EA5D23-E681-4D51-8376-82764053841A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tx1"/>
              </a:solidFill>
            </a:rPr>
            <a:t>Unaided Recall</a:t>
          </a:r>
          <a:endParaRPr lang="en-US" sz="2400" dirty="0">
            <a:solidFill>
              <a:schemeClr val="tx1"/>
            </a:solidFill>
          </a:endParaRPr>
        </a:p>
      </dgm:t>
    </dgm:pt>
    <dgm:pt modelId="{608E51BB-96A5-41B7-87C3-25D23FA15435}" type="parTrans" cxnId="{693164D3-5F68-4423-A41D-2473D3DA9637}">
      <dgm:prSet/>
      <dgm:spPr/>
      <dgm:t>
        <a:bodyPr/>
        <a:lstStyle/>
        <a:p>
          <a:endParaRPr lang="en-US"/>
        </a:p>
      </dgm:t>
    </dgm:pt>
    <dgm:pt modelId="{17B5256B-6E15-43AF-BE2D-D6992C0DA58F}" type="sibTrans" cxnId="{693164D3-5F68-4423-A41D-2473D3DA9637}">
      <dgm:prSet/>
      <dgm:spPr/>
      <dgm:t>
        <a:bodyPr/>
        <a:lstStyle/>
        <a:p>
          <a:endParaRPr lang="en-US"/>
        </a:p>
      </dgm:t>
    </dgm:pt>
    <dgm:pt modelId="{7A1595F4-E626-4248-8B53-3F12B8BABF01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tx1"/>
              </a:solidFill>
            </a:rPr>
            <a:t>Day After Recall (DAR)</a:t>
          </a:r>
          <a:endParaRPr lang="en-US" sz="2400" dirty="0">
            <a:solidFill>
              <a:schemeClr val="tx1"/>
            </a:solidFill>
          </a:endParaRPr>
        </a:p>
      </dgm:t>
    </dgm:pt>
    <dgm:pt modelId="{5977D597-27E8-4B3E-B915-F3FFE3F1D155}" type="parTrans" cxnId="{1FDDF7DB-690F-43A1-AECB-5F44933711E1}">
      <dgm:prSet/>
      <dgm:spPr/>
      <dgm:t>
        <a:bodyPr/>
        <a:lstStyle/>
        <a:p>
          <a:endParaRPr lang="en-US"/>
        </a:p>
      </dgm:t>
    </dgm:pt>
    <dgm:pt modelId="{D112C5DC-1982-40B5-9E84-94C45261414A}" type="sibTrans" cxnId="{1FDDF7DB-690F-43A1-AECB-5F44933711E1}">
      <dgm:prSet/>
      <dgm:spPr/>
      <dgm:t>
        <a:bodyPr/>
        <a:lstStyle/>
        <a:p>
          <a:endParaRPr lang="en-US"/>
        </a:p>
      </dgm:t>
    </dgm:pt>
    <dgm:pt modelId="{06C8F5C7-7E04-49F5-8088-D9EC16163C77}" type="pres">
      <dgm:prSet presAssocID="{B2926F71-0ED3-4AA1-8BB9-C5AC1DA3D50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E22864-120F-4B2D-913C-5450648BD291}" type="pres">
      <dgm:prSet presAssocID="{B2926F71-0ED3-4AA1-8BB9-C5AC1DA3D508}" presName="comp1" presStyleCnt="0"/>
      <dgm:spPr/>
    </dgm:pt>
    <dgm:pt modelId="{DB5841E1-7D5B-469C-B5F8-D136D2CE0623}" type="pres">
      <dgm:prSet presAssocID="{B2926F71-0ED3-4AA1-8BB9-C5AC1DA3D508}" presName="circle1" presStyleLbl="node1" presStyleIdx="0" presStyleCnt="3"/>
      <dgm:spPr/>
      <dgm:t>
        <a:bodyPr/>
        <a:lstStyle/>
        <a:p>
          <a:endParaRPr lang="en-US"/>
        </a:p>
      </dgm:t>
    </dgm:pt>
    <dgm:pt modelId="{7E1AA29A-E9F1-4E3A-A00E-61AC164BFC1D}" type="pres">
      <dgm:prSet presAssocID="{B2926F71-0ED3-4AA1-8BB9-C5AC1DA3D508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B23D-F83D-4CE3-A223-11283FBA169A}" type="pres">
      <dgm:prSet presAssocID="{B2926F71-0ED3-4AA1-8BB9-C5AC1DA3D508}" presName="comp2" presStyleCnt="0"/>
      <dgm:spPr/>
    </dgm:pt>
    <dgm:pt modelId="{70A176C9-C23E-46E8-93E2-69718044C9DB}" type="pres">
      <dgm:prSet presAssocID="{B2926F71-0ED3-4AA1-8BB9-C5AC1DA3D508}" presName="circle2" presStyleLbl="node1" presStyleIdx="1" presStyleCnt="3"/>
      <dgm:spPr/>
      <dgm:t>
        <a:bodyPr/>
        <a:lstStyle/>
        <a:p>
          <a:endParaRPr lang="en-US"/>
        </a:p>
      </dgm:t>
    </dgm:pt>
    <dgm:pt modelId="{15253538-1A83-406D-834B-9DBA44149C78}" type="pres">
      <dgm:prSet presAssocID="{B2926F71-0ED3-4AA1-8BB9-C5AC1DA3D508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87D744-1786-43F7-B3FA-AE4C6C3C312D}" type="pres">
      <dgm:prSet presAssocID="{B2926F71-0ED3-4AA1-8BB9-C5AC1DA3D508}" presName="comp3" presStyleCnt="0"/>
      <dgm:spPr/>
    </dgm:pt>
    <dgm:pt modelId="{FE2361ED-900E-4081-87FD-1BEC1246B575}" type="pres">
      <dgm:prSet presAssocID="{B2926F71-0ED3-4AA1-8BB9-C5AC1DA3D508}" presName="circle3" presStyleLbl="node1" presStyleIdx="2" presStyleCnt="3"/>
      <dgm:spPr/>
      <dgm:t>
        <a:bodyPr/>
        <a:lstStyle/>
        <a:p>
          <a:endParaRPr lang="en-US"/>
        </a:p>
      </dgm:t>
    </dgm:pt>
    <dgm:pt modelId="{BCE69005-33DB-46EF-8A46-8CB1D1304010}" type="pres">
      <dgm:prSet presAssocID="{B2926F71-0ED3-4AA1-8BB9-C5AC1DA3D508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06CD74-0BD3-4F00-B59D-A964A8CE78E0}" type="presOf" srcId="{B2926F71-0ED3-4AA1-8BB9-C5AC1DA3D508}" destId="{06C8F5C7-7E04-49F5-8088-D9EC16163C77}" srcOrd="0" destOrd="0" presId="urn:microsoft.com/office/officeart/2005/8/layout/venn2"/>
    <dgm:cxn modelId="{160BD756-ECE8-4E11-9BA4-5FF972E1486C}" type="presOf" srcId="{F6F95784-7957-4791-A6DB-33BA30380127}" destId="{DB5841E1-7D5B-469C-B5F8-D136D2CE0623}" srcOrd="0" destOrd="0" presId="urn:microsoft.com/office/officeart/2005/8/layout/venn2"/>
    <dgm:cxn modelId="{693164D3-5F68-4423-A41D-2473D3DA9637}" srcId="{B2926F71-0ED3-4AA1-8BB9-C5AC1DA3D508}" destId="{A9EA5D23-E681-4D51-8376-82764053841A}" srcOrd="1" destOrd="0" parTransId="{608E51BB-96A5-41B7-87C3-25D23FA15435}" sibTransId="{17B5256B-6E15-43AF-BE2D-D6992C0DA58F}"/>
    <dgm:cxn modelId="{9F35E46A-310E-4598-984B-E6878FC981FF}" type="presOf" srcId="{A9EA5D23-E681-4D51-8376-82764053841A}" destId="{70A176C9-C23E-46E8-93E2-69718044C9DB}" srcOrd="0" destOrd="0" presId="urn:microsoft.com/office/officeart/2005/8/layout/venn2"/>
    <dgm:cxn modelId="{0949E5CE-9497-4D7B-A5D9-9F33DCAC0434}" type="presOf" srcId="{F6F95784-7957-4791-A6DB-33BA30380127}" destId="{7E1AA29A-E9F1-4E3A-A00E-61AC164BFC1D}" srcOrd="1" destOrd="0" presId="urn:microsoft.com/office/officeart/2005/8/layout/venn2"/>
    <dgm:cxn modelId="{CEE29BA2-2B1A-4922-B14F-69A266977E83}" type="presOf" srcId="{A9EA5D23-E681-4D51-8376-82764053841A}" destId="{15253538-1A83-406D-834B-9DBA44149C78}" srcOrd="1" destOrd="0" presId="urn:microsoft.com/office/officeart/2005/8/layout/venn2"/>
    <dgm:cxn modelId="{3382A109-5DE2-42F1-8F86-0FAB5005DEF8}" srcId="{B2926F71-0ED3-4AA1-8BB9-C5AC1DA3D508}" destId="{F6F95784-7957-4791-A6DB-33BA30380127}" srcOrd="0" destOrd="0" parTransId="{26A14F82-907E-4702-9AEE-B2F816943B78}" sibTransId="{D949F5D5-091B-42E2-90CB-F348F1E17950}"/>
    <dgm:cxn modelId="{8EE678B7-077F-4874-AB74-0842EFE51B04}" type="presOf" srcId="{7A1595F4-E626-4248-8B53-3F12B8BABF01}" destId="{FE2361ED-900E-4081-87FD-1BEC1246B575}" srcOrd="0" destOrd="0" presId="urn:microsoft.com/office/officeart/2005/8/layout/venn2"/>
    <dgm:cxn modelId="{1FDDF7DB-690F-43A1-AECB-5F44933711E1}" srcId="{B2926F71-0ED3-4AA1-8BB9-C5AC1DA3D508}" destId="{7A1595F4-E626-4248-8B53-3F12B8BABF01}" srcOrd="2" destOrd="0" parTransId="{5977D597-27E8-4B3E-B915-F3FFE3F1D155}" sibTransId="{D112C5DC-1982-40B5-9E84-94C45261414A}"/>
    <dgm:cxn modelId="{B522CB4F-BA04-4918-A4E5-F625E6A6935E}" type="presOf" srcId="{7A1595F4-E626-4248-8B53-3F12B8BABF01}" destId="{BCE69005-33DB-46EF-8A46-8CB1D1304010}" srcOrd="1" destOrd="0" presId="urn:microsoft.com/office/officeart/2005/8/layout/venn2"/>
    <dgm:cxn modelId="{D9619AC0-FBAD-43A7-ACF1-034EDA07CEB1}" type="presParOf" srcId="{06C8F5C7-7E04-49F5-8088-D9EC16163C77}" destId="{10E22864-120F-4B2D-913C-5450648BD291}" srcOrd="0" destOrd="0" presId="urn:microsoft.com/office/officeart/2005/8/layout/venn2"/>
    <dgm:cxn modelId="{9076E3E3-8A59-4598-9D85-E1F703387E2C}" type="presParOf" srcId="{10E22864-120F-4B2D-913C-5450648BD291}" destId="{DB5841E1-7D5B-469C-B5F8-D136D2CE0623}" srcOrd="0" destOrd="0" presId="urn:microsoft.com/office/officeart/2005/8/layout/venn2"/>
    <dgm:cxn modelId="{2E9639B1-82FB-4C13-9F0E-17D182BEF38C}" type="presParOf" srcId="{10E22864-120F-4B2D-913C-5450648BD291}" destId="{7E1AA29A-E9F1-4E3A-A00E-61AC164BFC1D}" srcOrd="1" destOrd="0" presId="urn:microsoft.com/office/officeart/2005/8/layout/venn2"/>
    <dgm:cxn modelId="{1BE96991-1BA6-44A2-859D-54B881F392C6}" type="presParOf" srcId="{06C8F5C7-7E04-49F5-8088-D9EC16163C77}" destId="{9426B23D-F83D-4CE3-A223-11283FBA169A}" srcOrd="1" destOrd="0" presId="urn:microsoft.com/office/officeart/2005/8/layout/venn2"/>
    <dgm:cxn modelId="{F9781BA5-42FF-46E0-98DA-864FC3CE5254}" type="presParOf" srcId="{9426B23D-F83D-4CE3-A223-11283FBA169A}" destId="{70A176C9-C23E-46E8-93E2-69718044C9DB}" srcOrd="0" destOrd="0" presId="urn:microsoft.com/office/officeart/2005/8/layout/venn2"/>
    <dgm:cxn modelId="{BFABA177-8BF1-4AF0-8A45-AAAD0CD658A9}" type="presParOf" srcId="{9426B23D-F83D-4CE3-A223-11283FBA169A}" destId="{15253538-1A83-406D-834B-9DBA44149C78}" srcOrd="1" destOrd="0" presId="urn:microsoft.com/office/officeart/2005/8/layout/venn2"/>
    <dgm:cxn modelId="{899C34CA-D1C3-47B4-A3A7-F4D5B08D640D}" type="presParOf" srcId="{06C8F5C7-7E04-49F5-8088-D9EC16163C77}" destId="{6B87D744-1786-43F7-B3FA-AE4C6C3C312D}" srcOrd="2" destOrd="0" presId="urn:microsoft.com/office/officeart/2005/8/layout/venn2"/>
    <dgm:cxn modelId="{E265315D-029F-43EA-BF4F-5E904A9AE1FF}" type="presParOf" srcId="{6B87D744-1786-43F7-B3FA-AE4C6C3C312D}" destId="{FE2361ED-900E-4081-87FD-1BEC1246B575}" srcOrd="0" destOrd="0" presId="urn:microsoft.com/office/officeart/2005/8/layout/venn2"/>
    <dgm:cxn modelId="{6EE23DFD-055B-48B1-BEFC-9E289C5A20BD}" type="presParOf" srcId="{6B87D744-1786-43F7-B3FA-AE4C6C3C312D}" destId="{BCE69005-33DB-46EF-8A46-8CB1D130401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49877FD-4E01-428D-A78A-F11016A5D711}" type="doc">
      <dgm:prSet loTypeId="urn:microsoft.com/office/officeart/2005/8/layout/funnel1" loCatId="relationship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AB91C0E-3BF5-4C7A-B98F-FBEF354B9B69}">
      <dgm:prSet custT="1"/>
      <dgm:spPr/>
      <dgm:t>
        <a:bodyPr/>
        <a:lstStyle/>
        <a:p>
          <a:pPr rtl="0"/>
          <a:r>
            <a:rPr lang="en-US" sz="1400" b="1" dirty="0" smtClean="0"/>
            <a:t>Classical Conditioning</a:t>
          </a:r>
          <a:endParaRPr lang="en-US" sz="1400" b="1" dirty="0"/>
        </a:p>
      </dgm:t>
    </dgm:pt>
    <dgm:pt modelId="{5CA9F36A-75A6-4FD0-9F39-D1D4AB8EDDD4}" type="parTrans" cxnId="{AB27CD4E-E912-4D3D-8D10-CD7C1AA7CA17}">
      <dgm:prSet/>
      <dgm:spPr/>
      <dgm:t>
        <a:bodyPr/>
        <a:lstStyle/>
        <a:p>
          <a:endParaRPr lang="en-US"/>
        </a:p>
      </dgm:t>
    </dgm:pt>
    <dgm:pt modelId="{00E32344-52F9-468B-885C-2D010FAE5454}" type="sibTrans" cxnId="{AB27CD4E-E912-4D3D-8D10-CD7C1AA7CA17}">
      <dgm:prSet/>
      <dgm:spPr/>
      <dgm:t>
        <a:bodyPr/>
        <a:lstStyle/>
        <a:p>
          <a:endParaRPr lang="en-US"/>
        </a:p>
      </dgm:t>
    </dgm:pt>
    <dgm:pt modelId="{2AFB3C5F-973D-4462-A40D-16751BB678B7}">
      <dgm:prSet custT="1"/>
      <dgm:spPr/>
      <dgm:t>
        <a:bodyPr/>
        <a:lstStyle/>
        <a:p>
          <a:pPr rtl="0"/>
          <a:r>
            <a:rPr lang="en-US" sz="1400" b="1" dirty="0" smtClean="0"/>
            <a:t>Operant Conditioning</a:t>
          </a:r>
          <a:endParaRPr lang="en-US" sz="1400" b="1" dirty="0"/>
        </a:p>
      </dgm:t>
    </dgm:pt>
    <dgm:pt modelId="{A31C4B64-459A-4674-BB98-7C44EB7F89D7}" type="parTrans" cxnId="{E6314250-DEE7-4870-8B49-C1553819E683}">
      <dgm:prSet/>
      <dgm:spPr/>
      <dgm:t>
        <a:bodyPr/>
        <a:lstStyle/>
        <a:p>
          <a:endParaRPr lang="en-US"/>
        </a:p>
      </dgm:t>
    </dgm:pt>
    <dgm:pt modelId="{01033A1B-630C-4DC4-8049-32B439DB5EE1}" type="sibTrans" cxnId="{E6314250-DEE7-4870-8B49-C1553819E683}">
      <dgm:prSet/>
      <dgm:spPr/>
      <dgm:t>
        <a:bodyPr/>
        <a:lstStyle/>
        <a:p>
          <a:endParaRPr lang="en-US"/>
        </a:p>
      </dgm:t>
    </dgm:pt>
    <dgm:pt modelId="{73C412E6-19B2-4E60-91A2-5A44380EFAB1}">
      <dgm:prSet custT="1"/>
      <dgm:spPr/>
      <dgm:t>
        <a:bodyPr/>
        <a:lstStyle/>
        <a:p>
          <a:pPr rtl="0"/>
          <a:r>
            <a:rPr lang="en-US" sz="1400" b="1" dirty="0" smtClean="0"/>
            <a:t>Shaping</a:t>
          </a:r>
          <a:endParaRPr lang="en-US" sz="1400" b="1" dirty="0"/>
        </a:p>
      </dgm:t>
    </dgm:pt>
    <dgm:pt modelId="{6F9EA27E-F915-42CC-B95C-F2A402FA5388}" type="parTrans" cxnId="{CAEE2734-F3F4-4D11-9F7D-3A6F13FD5165}">
      <dgm:prSet/>
      <dgm:spPr/>
      <dgm:t>
        <a:bodyPr/>
        <a:lstStyle/>
        <a:p>
          <a:endParaRPr lang="en-US"/>
        </a:p>
      </dgm:t>
    </dgm:pt>
    <dgm:pt modelId="{F2978FD7-4F1A-467A-A196-FF0DD7331345}" type="sibTrans" cxnId="{CAEE2734-F3F4-4D11-9F7D-3A6F13FD5165}">
      <dgm:prSet/>
      <dgm:spPr/>
      <dgm:t>
        <a:bodyPr/>
        <a:lstStyle/>
        <a:p>
          <a:endParaRPr lang="en-US"/>
        </a:p>
      </dgm:t>
    </dgm:pt>
    <dgm:pt modelId="{A1F03C0E-D619-4E83-9AD5-25BBE06E6CDE}">
      <dgm:prSet/>
      <dgm:spPr/>
      <dgm:t>
        <a:bodyPr/>
        <a:lstStyle/>
        <a:p>
          <a:pPr rtl="0"/>
          <a:r>
            <a:rPr lang="en-US" dirty="0" smtClean="0"/>
            <a:t>Behavioral Learning</a:t>
          </a:r>
          <a:endParaRPr lang="en-US" dirty="0"/>
        </a:p>
      </dgm:t>
    </dgm:pt>
    <dgm:pt modelId="{C688F51F-94CA-40B6-A3F8-F5D6EC475D23}" type="parTrans" cxnId="{CFB8AEDC-BAD3-487B-9AF2-6A6A67F80260}">
      <dgm:prSet/>
      <dgm:spPr/>
      <dgm:t>
        <a:bodyPr/>
        <a:lstStyle/>
        <a:p>
          <a:endParaRPr lang="en-US"/>
        </a:p>
      </dgm:t>
    </dgm:pt>
    <dgm:pt modelId="{01EA9589-CFEF-40CC-A187-D3092EEB5649}" type="sibTrans" cxnId="{CFB8AEDC-BAD3-487B-9AF2-6A6A67F80260}">
      <dgm:prSet/>
      <dgm:spPr/>
      <dgm:t>
        <a:bodyPr/>
        <a:lstStyle/>
        <a:p>
          <a:endParaRPr lang="en-US"/>
        </a:p>
      </dgm:t>
    </dgm:pt>
    <dgm:pt modelId="{4BC3BA7A-0C1B-458D-B783-719462AA98C5}" type="pres">
      <dgm:prSet presAssocID="{C49877FD-4E01-428D-A78A-F11016A5D71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F4C6E3-6CCD-4504-9751-DF83F8031FDD}" type="pres">
      <dgm:prSet presAssocID="{C49877FD-4E01-428D-A78A-F11016A5D711}" presName="ellipse" presStyleLbl="trBgShp" presStyleIdx="0" presStyleCnt="1"/>
      <dgm:spPr/>
    </dgm:pt>
    <dgm:pt modelId="{C810CFAE-59D5-4C26-B6F9-B37204BF6666}" type="pres">
      <dgm:prSet presAssocID="{C49877FD-4E01-428D-A78A-F11016A5D711}" presName="arrow1" presStyleLbl="fgShp" presStyleIdx="0" presStyleCnt="1"/>
      <dgm:spPr/>
    </dgm:pt>
    <dgm:pt modelId="{9BE8AB77-3311-4D5A-A50F-E420C25FE241}" type="pres">
      <dgm:prSet presAssocID="{C49877FD-4E01-428D-A78A-F11016A5D711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93B0EC-321F-41FB-9F01-C418C4A95F9F}" type="pres">
      <dgm:prSet presAssocID="{2AFB3C5F-973D-4462-A40D-16751BB678B7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F0C54C-BB6F-4479-BCCF-5EB7460C944B}" type="pres">
      <dgm:prSet presAssocID="{73C412E6-19B2-4E60-91A2-5A44380EFAB1}" presName="item2" presStyleLbl="node1" presStyleIdx="1" presStyleCnt="3" custScaleX="119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9B1D1F-A32E-45CD-B763-CC873C8E58D0}" type="pres">
      <dgm:prSet presAssocID="{A1F03C0E-D619-4E83-9AD5-25BBE06E6CDE}" presName="item3" presStyleLbl="node1" presStyleIdx="2" presStyleCnt="3" custScaleX="117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7F7C80-EF8B-480A-A8EB-6689BD261128}" type="pres">
      <dgm:prSet presAssocID="{C49877FD-4E01-428D-A78A-F11016A5D711}" presName="funnel" presStyleLbl="trAlignAcc1" presStyleIdx="0" presStyleCnt="1"/>
      <dgm:spPr/>
    </dgm:pt>
  </dgm:ptLst>
  <dgm:cxnLst>
    <dgm:cxn modelId="{28F9B7A5-C518-46FB-9FC4-6D0A8A209E5F}" type="presOf" srcId="{C49877FD-4E01-428D-A78A-F11016A5D711}" destId="{4BC3BA7A-0C1B-458D-B783-719462AA98C5}" srcOrd="0" destOrd="0" presId="urn:microsoft.com/office/officeart/2005/8/layout/funnel1"/>
    <dgm:cxn modelId="{AB27CD4E-E912-4D3D-8D10-CD7C1AA7CA17}" srcId="{C49877FD-4E01-428D-A78A-F11016A5D711}" destId="{EAB91C0E-3BF5-4C7A-B98F-FBEF354B9B69}" srcOrd="0" destOrd="0" parTransId="{5CA9F36A-75A6-4FD0-9F39-D1D4AB8EDDD4}" sibTransId="{00E32344-52F9-468B-885C-2D010FAE5454}"/>
    <dgm:cxn modelId="{EC43D47A-65FB-44F0-879A-DDBD61A7D3B9}" type="presOf" srcId="{EAB91C0E-3BF5-4C7A-B98F-FBEF354B9B69}" destId="{899B1D1F-A32E-45CD-B763-CC873C8E58D0}" srcOrd="0" destOrd="0" presId="urn:microsoft.com/office/officeart/2005/8/layout/funnel1"/>
    <dgm:cxn modelId="{9BE56065-6239-4E33-A93F-AAD1E839EE84}" type="presOf" srcId="{A1F03C0E-D619-4E83-9AD5-25BBE06E6CDE}" destId="{9BE8AB77-3311-4D5A-A50F-E420C25FE241}" srcOrd="0" destOrd="0" presId="urn:microsoft.com/office/officeart/2005/8/layout/funnel1"/>
    <dgm:cxn modelId="{3167A747-8658-4978-87FC-BE9AE276A7C6}" type="presOf" srcId="{73C412E6-19B2-4E60-91A2-5A44380EFAB1}" destId="{5D93B0EC-321F-41FB-9F01-C418C4A95F9F}" srcOrd="0" destOrd="0" presId="urn:microsoft.com/office/officeart/2005/8/layout/funnel1"/>
    <dgm:cxn modelId="{D7DDDCB5-6F3A-4B0D-A018-7ECB9AF0DE6E}" type="presOf" srcId="{2AFB3C5F-973D-4462-A40D-16751BB678B7}" destId="{AAF0C54C-BB6F-4479-BCCF-5EB7460C944B}" srcOrd="0" destOrd="0" presId="urn:microsoft.com/office/officeart/2005/8/layout/funnel1"/>
    <dgm:cxn modelId="{E6314250-DEE7-4870-8B49-C1553819E683}" srcId="{C49877FD-4E01-428D-A78A-F11016A5D711}" destId="{2AFB3C5F-973D-4462-A40D-16751BB678B7}" srcOrd="1" destOrd="0" parTransId="{A31C4B64-459A-4674-BB98-7C44EB7F89D7}" sibTransId="{01033A1B-630C-4DC4-8049-32B439DB5EE1}"/>
    <dgm:cxn modelId="{CFB8AEDC-BAD3-487B-9AF2-6A6A67F80260}" srcId="{C49877FD-4E01-428D-A78A-F11016A5D711}" destId="{A1F03C0E-D619-4E83-9AD5-25BBE06E6CDE}" srcOrd="3" destOrd="0" parTransId="{C688F51F-94CA-40B6-A3F8-F5D6EC475D23}" sibTransId="{01EA9589-CFEF-40CC-A187-D3092EEB5649}"/>
    <dgm:cxn modelId="{CAEE2734-F3F4-4D11-9F7D-3A6F13FD5165}" srcId="{C49877FD-4E01-428D-A78A-F11016A5D711}" destId="{73C412E6-19B2-4E60-91A2-5A44380EFAB1}" srcOrd="2" destOrd="0" parTransId="{6F9EA27E-F915-42CC-B95C-F2A402FA5388}" sibTransId="{F2978FD7-4F1A-467A-A196-FF0DD7331345}"/>
    <dgm:cxn modelId="{7F67635A-A9A7-47B5-A86D-5486F6115F39}" type="presParOf" srcId="{4BC3BA7A-0C1B-458D-B783-719462AA98C5}" destId="{46F4C6E3-6CCD-4504-9751-DF83F8031FDD}" srcOrd="0" destOrd="0" presId="urn:microsoft.com/office/officeart/2005/8/layout/funnel1"/>
    <dgm:cxn modelId="{F2353B51-4E94-4C0F-B4E8-D0C039D35503}" type="presParOf" srcId="{4BC3BA7A-0C1B-458D-B783-719462AA98C5}" destId="{C810CFAE-59D5-4C26-B6F9-B37204BF6666}" srcOrd="1" destOrd="0" presId="urn:microsoft.com/office/officeart/2005/8/layout/funnel1"/>
    <dgm:cxn modelId="{F967D22B-3FAA-406D-84D4-D35769A537FD}" type="presParOf" srcId="{4BC3BA7A-0C1B-458D-B783-719462AA98C5}" destId="{9BE8AB77-3311-4D5A-A50F-E420C25FE241}" srcOrd="2" destOrd="0" presId="urn:microsoft.com/office/officeart/2005/8/layout/funnel1"/>
    <dgm:cxn modelId="{12C594EB-F27E-48A4-953F-F163A22DBC3C}" type="presParOf" srcId="{4BC3BA7A-0C1B-458D-B783-719462AA98C5}" destId="{5D93B0EC-321F-41FB-9F01-C418C4A95F9F}" srcOrd="3" destOrd="0" presId="urn:microsoft.com/office/officeart/2005/8/layout/funnel1"/>
    <dgm:cxn modelId="{1DD7E85C-F803-4741-B59E-D7933C31F706}" type="presParOf" srcId="{4BC3BA7A-0C1B-458D-B783-719462AA98C5}" destId="{AAF0C54C-BB6F-4479-BCCF-5EB7460C944B}" srcOrd="4" destOrd="0" presId="urn:microsoft.com/office/officeart/2005/8/layout/funnel1"/>
    <dgm:cxn modelId="{8E6B7C7F-09FF-4089-9D66-DD00E569671B}" type="presParOf" srcId="{4BC3BA7A-0C1B-458D-B783-719462AA98C5}" destId="{899B1D1F-A32E-45CD-B763-CC873C8E58D0}" srcOrd="5" destOrd="0" presId="urn:microsoft.com/office/officeart/2005/8/layout/funnel1"/>
    <dgm:cxn modelId="{2A55930A-F908-4308-8A46-8CBA2CA6706F}" type="presParOf" srcId="{4BC3BA7A-0C1B-458D-B783-719462AA98C5}" destId="{4E7F7C80-EF8B-480A-A8EB-6689BD261128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66C09F7-DEFB-4832-BA9F-14CC383E3AEB}" type="doc">
      <dgm:prSet loTypeId="urn:microsoft.com/office/officeart/2005/8/layout/venn1" loCatId="relationship" qsTypeId="urn:microsoft.com/office/officeart/2005/8/quickstyle/simple5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0B8B928E-B0B9-45F7-85E4-124686F1AAFA}">
      <dgm:prSet/>
      <dgm:spPr/>
      <dgm:t>
        <a:bodyPr/>
        <a:lstStyle/>
        <a:p>
          <a:pPr rtl="0"/>
          <a:r>
            <a:rPr lang="en-US" dirty="0" smtClean="0"/>
            <a:t>Positive reinforcement</a:t>
          </a:r>
          <a:endParaRPr lang="en-US" dirty="0"/>
        </a:p>
      </dgm:t>
    </dgm:pt>
    <dgm:pt modelId="{05C4CEA0-8BBE-4377-B031-C2A12AD7123D}" type="parTrans" cxnId="{9BE6F3B2-60A6-4DA5-9243-B01B1F7ECAC8}">
      <dgm:prSet/>
      <dgm:spPr/>
      <dgm:t>
        <a:bodyPr/>
        <a:lstStyle/>
        <a:p>
          <a:endParaRPr lang="en-US"/>
        </a:p>
      </dgm:t>
    </dgm:pt>
    <dgm:pt modelId="{BEF1E702-FABB-4DFF-AA99-0BCFD37FCC37}" type="sibTrans" cxnId="{9BE6F3B2-60A6-4DA5-9243-B01B1F7ECAC8}">
      <dgm:prSet/>
      <dgm:spPr/>
      <dgm:t>
        <a:bodyPr/>
        <a:lstStyle/>
        <a:p>
          <a:endParaRPr lang="en-US"/>
        </a:p>
      </dgm:t>
    </dgm:pt>
    <dgm:pt modelId="{FDA84324-E545-4624-B353-30EC1160EF50}">
      <dgm:prSet/>
      <dgm:spPr/>
      <dgm:t>
        <a:bodyPr/>
        <a:lstStyle/>
        <a:p>
          <a:pPr rtl="0"/>
          <a:r>
            <a:rPr lang="en-US" smtClean="0"/>
            <a:t>Negative reinforcement</a:t>
          </a:r>
          <a:endParaRPr lang="en-US"/>
        </a:p>
      </dgm:t>
    </dgm:pt>
    <dgm:pt modelId="{3EA918D7-6B84-4EBC-94F5-D581371D4B89}" type="parTrans" cxnId="{D58A2EED-B29D-4361-A458-91A09A236A60}">
      <dgm:prSet/>
      <dgm:spPr/>
      <dgm:t>
        <a:bodyPr/>
        <a:lstStyle/>
        <a:p>
          <a:endParaRPr lang="en-US"/>
        </a:p>
      </dgm:t>
    </dgm:pt>
    <dgm:pt modelId="{8507F1A1-C531-426B-8638-76A51DA50B44}" type="sibTrans" cxnId="{D58A2EED-B29D-4361-A458-91A09A236A60}">
      <dgm:prSet/>
      <dgm:spPr/>
      <dgm:t>
        <a:bodyPr/>
        <a:lstStyle/>
        <a:p>
          <a:endParaRPr lang="en-US"/>
        </a:p>
      </dgm:t>
    </dgm:pt>
    <dgm:pt modelId="{921D4317-E6B6-4FDF-A430-A892E2000690}" type="pres">
      <dgm:prSet presAssocID="{966C09F7-DEFB-4832-BA9F-14CC383E3AEB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1D81B1-60D7-4A24-80F0-EF1BD4524A72}" type="pres">
      <dgm:prSet presAssocID="{0B8B928E-B0B9-45F7-85E4-124686F1AAFA}" presName="circ1" presStyleLbl="vennNode1" presStyleIdx="0" presStyleCnt="2"/>
      <dgm:spPr/>
      <dgm:t>
        <a:bodyPr/>
        <a:lstStyle/>
        <a:p>
          <a:endParaRPr lang="en-US"/>
        </a:p>
      </dgm:t>
    </dgm:pt>
    <dgm:pt modelId="{71B52B28-9AB9-47D8-BE46-61F3612F133B}" type="pres">
      <dgm:prSet presAssocID="{0B8B928E-B0B9-45F7-85E4-124686F1AAF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DE1CE9-6337-4FF3-B405-84FC13593C37}" type="pres">
      <dgm:prSet presAssocID="{FDA84324-E545-4624-B353-30EC1160EF50}" presName="circ2" presStyleLbl="vennNode1" presStyleIdx="1" presStyleCnt="2"/>
      <dgm:spPr/>
      <dgm:t>
        <a:bodyPr/>
        <a:lstStyle/>
        <a:p>
          <a:endParaRPr lang="en-US"/>
        </a:p>
      </dgm:t>
    </dgm:pt>
    <dgm:pt modelId="{F0D47FE5-5E85-40B0-9BAD-E58AEAB2A929}" type="pres">
      <dgm:prSet presAssocID="{FDA84324-E545-4624-B353-30EC1160EF5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13EAB8-91B9-4DF3-96AB-F31A85600796}" type="presOf" srcId="{0B8B928E-B0B9-45F7-85E4-124686F1AAFA}" destId="{711D81B1-60D7-4A24-80F0-EF1BD4524A72}" srcOrd="0" destOrd="0" presId="urn:microsoft.com/office/officeart/2005/8/layout/venn1"/>
    <dgm:cxn modelId="{57CBFDDE-854C-4B68-AF27-7202BA9B3EA4}" type="presOf" srcId="{FDA84324-E545-4624-B353-30EC1160EF50}" destId="{F0D47FE5-5E85-40B0-9BAD-E58AEAB2A929}" srcOrd="1" destOrd="0" presId="urn:microsoft.com/office/officeart/2005/8/layout/venn1"/>
    <dgm:cxn modelId="{D58A2EED-B29D-4361-A458-91A09A236A60}" srcId="{966C09F7-DEFB-4832-BA9F-14CC383E3AEB}" destId="{FDA84324-E545-4624-B353-30EC1160EF50}" srcOrd="1" destOrd="0" parTransId="{3EA918D7-6B84-4EBC-94F5-D581371D4B89}" sibTransId="{8507F1A1-C531-426B-8638-76A51DA50B44}"/>
    <dgm:cxn modelId="{649536CB-4928-48CD-90AB-15347D60BB57}" type="presOf" srcId="{0B8B928E-B0B9-45F7-85E4-124686F1AAFA}" destId="{71B52B28-9AB9-47D8-BE46-61F3612F133B}" srcOrd="1" destOrd="0" presId="urn:microsoft.com/office/officeart/2005/8/layout/venn1"/>
    <dgm:cxn modelId="{9BE6F3B2-60A6-4DA5-9243-B01B1F7ECAC8}" srcId="{966C09F7-DEFB-4832-BA9F-14CC383E3AEB}" destId="{0B8B928E-B0B9-45F7-85E4-124686F1AAFA}" srcOrd="0" destOrd="0" parTransId="{05C4CEA0-8BBE-4377-B031-C2A12AD7123D}" sibTransId="{BEF1E702-FABB-4DFF-AA99-0BCFD37FCC37}"/>
    <dgm:cxn modelId="{8E7BF0E7-D5B3-4DF7-8FE5-89FAF0CAAE75}" type="presOf" srcId="{FDA84324-E545-4624-B353-30EC1160EF50}" destId="{52DE1CE9-6337-4FF3-B405-84FC13593C37}" srcOrd="0" destOrd="0" presId="urn:microsoft.com/office/officeart/2005/8/layout/venn1"/>
    <dgm:cxn modelId="{50FD0836-A849-4B02-9ED9-E78445AE9E7A}" type="presOf" srcId="{966C09F7-DEFB-4832-BA9F-14CC383E3AEB}" destId="{921D4317-E6B6-4FDF-A430-A892E2000690}" srcOrd="0" destOrd="0" presId="urn:microsoft.com/office/officeart/2005/8/layout/venn1"/>
    <dgm:cxn modelId="{C3ADF547-995B-406A-BED0-7C492B106653}" type="presParOf" srcId="{921D4317-E6B6-4FDF-A430-A892E2000690}" destId="{711D81B1-60D7-4A24-80F0-EF1BD4524A72}" srcOrd="0" destOrd="0" presId="urn:microsoft.com/office/officeart/2005/8/layout/venn1"/>
    <dgm:cxn modelId="{666E9CA8-0E2D-4F24-8CD6-DE502F6A4989}" type="presParOf" srcId="{921D4317-E6B6-4FDF-A430-A892E2000690}" destId="{71B52B28-9AB9-47D8-BE46-61F3612F133B}" srcOrd="1" destOrd="0" presId="urn:microsoft.com/office/officeart/2005/8/layout/venn1"/>
    <dgm:cxn modelId="{FA9B6EB8-C5DE-4791-AF99-D188913A4A11}" type="presParOf" srcId="{921D4317-E6B6-4FDF-A430-A892E2000690}" destId="{52DE1CE9-6337-4FF3-B405-84FC13593C37}" srcOrd="2" destOrd="0" presId="urn:microsoft.com/office/officeart/2005/8/layout/venn1"/>
    <dgm:cxn modelId="{02C53FDF-2EE8-4FBD-B170-B00F95532B1D}" type="presParOf" srcId="{921D4317-E6B6-4FDF-A430-A892E2000690}" destId="{F0D47FE5-5E85-40B0-9BAD-E58AEAB2A929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73ED012-3BB1-4B16-A7A7-829EF99360C7}" type="doc">
      <dgm:prSet loTypeId="urn:microsoft.com/office/officeart/2005/8/layout/matrix3" loCatId="matrix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C5D34A7-A69A-4976-A36A-4E3A0311F53A}">
      <dgm:prSet custT="1"/>
      <dgm:spPr/>
      <dgm:t>
        <a:bodyPr/>
        <a:lstStyle/>
        <a:p>
          <a:pPr rtl="0"/>
          <a:r>
            <a:rPr lang="en-US" sz="1300" b="1" dirty="0" smtClean="0"/>
            <a:t>Sampling</a:t>
          </a:r>
          <a:endParaRPr lang="en-US" sz="1300" b="1" dirty="0"/>
        </a:p>
      </dgm:t>
    </dgm:pt>
    <dgm:pt modelId="{AFBE2B55-8BD9-404D-897B-0F0743CF2EA2}" type="parTrans" cxnId="{42EAFB22-959D-44AA-9877-BE3150C763A8}">
      <dgm:prSet/>
      <dgm:spPr/>
      <dgm:t>
        <a:bodyPr/>
        <a:lstStyle/>
        <a:p>
          <a:endParaRPr lang="en-US"/>
        </a:p>
      </dgm:t>
    </dgm:pt>
    <dgm:pt modelId="{D515F029-49B5-4561-ABEF-BD9148904DC8}" type="sibTrans" cxnId="{42EAFB22-959D-44AA-9877-BE3150C763A8}">
      <dgm:prSet/>
      <dgm:spPr/>
      <dgm:t>
        <a:bodyPr/>
        <a:lstStyle/>
        <a:p>
          <a:endParaRPr lang="en-US"/>
        </a:p>
      </dgm:t>
    </dgm:pt>
    <dgm:pt modelId="{31763E03-C55D-4A51-8D18-62526522D0F9}">
      <dgm:prSet custT="1"/>
      <dgm:spPr/>
      <dgm:t>
        <a:bodyPr/>
        <a:lstStyle/>
        <a:p>
          <a:pPr rtl="0"/>
          <a:r>
            <a:rPr lang="en-US" sz="1300" b="1" dirty="0" smtClean="0"/>
            <a:t>Trials</a:t>
          </a:r>
          <a:endParaRPr lang="en-US" sz="1300" b="1" dirty="0"/>
        </a:p>
      </dgm:t>
    </dgm:pt>
    <dgm:pt modelId="{B1952001-351C-46A3-BC4A-7C54BD7D7336}" type="parTrans" cxnId="{DE90E57F-DB1E-4F3A-9BA9-8E93DE7DFFDF}">
      <dgm:prSet/>
      <dgm:spPr/>
      <dgm:t>
        <a:bodyPr/>
        <a:lstStyle/>
        <a:p>
          <a:endParaRPr lang="en-US"/>
        </a:p>
      </dgm:t>
    </dgm:pt>
    <dgm:pt modelId="{7284183B-0AEE-4DC7-990D-338562F2467E}" type="sibTrans" cxnId="{DE90E57F-DB1E-4F3A-9BA9-8E93DE7DFFDF}">
      <dgm:prSet/>
      <dgm:spPr/>
      <dgm:t>
        <a:bodyPr/>
        <a:lstStyle/>
        <a:p>
          <a:endParaRPr lang="en-US"/>
        </a:p>
      </dgm:t>
    </dgm:pt>
    <dgm:pt modelId="{C1EE6808-47B1-40B8-BA44-52E7BE5F856A}">
      <dgm:prSet custT="1"/>
      <dgm:spPr/>
      <dgm:t>
        <a:bodyPr/>
        <a:lstStyle/>
        <a:p>
          <a:pPr rtl="0"/>
          <a:r>
            <a:rPr lang="en-US" sz="1300" b="1" dirty="0" smtClean="0"/>
            <a:t>Demonstrations</a:t>
          </a:r>
          <a:endParaRPr lang="en-US" sz="1300" b="1" dirty="0"/>
        </a:p>
      </dgm:t>
    </dgm:pt>
    <dgm:pt modelId="{676A3A9E-FF16-45C0-A892-B697614C4CCE}" type="parTrans" cxnId="{BB7CCCFC-1A1C-4D31-A6C7-D3A66AA5267B}">
      <dgm:prSet/>
      <dgm:spPr/>
      <dgm:t>
        <a:bodyPr/>
        <a:lstStyle/>
        <a:p>
          <a:endParaRPr lang="en-US"/>
        </a:p>
      </dgm:t>
    </dgm:pt>
    <dgm:pt modelId="{D8F5F82A-A5DE-4520-98D3-E0C78A9CD264}" type="sibTrans" cxnId="{BB7CCCFC-1A1C-4D31-A6C7-D3A66AA5267B}">
      <dgm:prSet/>
      <dgm:spPr/>
      <dgm:t>
        <a:bodyPr/>
        <a:lstStyle/>
        <a:p>
          <a:endParaRPr lang="en-US"/>
        </a:p>
      </dgm:t>
    </dgm:pt>
    <dgm:pt modelId="{BCDF8F13-4A76-447A-829B-4395ADAD5176}">
      <dgm:prSet custT="1"/>
      <dgm:spPr/>
      <dgm:t>
        <a:bodyPr/>
        <a:lstStyle/>
        <a:p>
          <a:pPr rtl="0"/>
          <a:r>
            <a:rPr lang="en-US" sz="1300" b="1" dirty="0" smtClean="0"/>
            <a:t>Test drives</a:t>
          </a:r>
          <a:endParaRPr lang="en-US" sz="1300" b="1" dirty="0"/>
        </a:p>
      </dgm:t>
    </dgm:pt>
    <dgm:pt modelId="{562D9FDF-FB51-4B62-AF83-886A76BD075A}" type="parTrans" cxnId="{BC2F86B5-58AC-4BC8-9504-ED413A465C5E}">
      <dgm:prSet/>
      <dgm:spPr/>
      <dgm:t>
        <a:bodyPr/>
        <a:lstStyle/>
        <a:p>
          <a:endParaRPr lang="en-US"/>
        </a:p>
      </dgm:t>
    </dgm:pt>
    <dgm:pt modelId="{618D8E05-E8CF-4036-8942-82FAA4BF0116}" type="sibTrans" cxnId="{BC2F86B5-58AC-4BC8-9504-ED413A465C5E}">
      <dgm:prSet/>
      <dgm:spPr/>
      <dgm:t>
        <a:bodyPr/>
        <a:lstStyle/>
        <a:p>
          <a:endParaRPr lang="en-US"/>
        </a:p>
      </dgm:t>
    </dgm:pt>
    <dgm:pt modelId="{C36125F6-F450-4F06-927D-2C1B380DF759}" type="pres">
      <dgm:prSet presAssocID="{373ED012-3BB1-4B16-A7A7-829EF99360C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12DF54-455F-4A32-B8A2-641AEF75DF37}" type="pres">
      <dgm:prSet presAssocID="{373ED012-3BB1-4B16-A7A7-829EF99360C7}" presName="diamond" presStyleLbl="bgShp" presStyleIdx="0" presStyleCnt="1"/>
      <dgm:spPr/>
    </dgm:pt>
    <dgm:pt modelId="{EEB7CF36-28D3-4E91-BBC6-0D067126CD23}" type="pres">
      <dgm:prSet presAssocID="{373ED012-3BB1-4B16-A7A7-829EF99360C7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3CCC2E-381D-4838-A6C8-14A88F034C71}" type="pres">
      <dgm:prSet presAssocID="{373ED012-3BB1-4B16-A7A7-829EF99360C7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7775D2-3E44-475F-9A11-5A86083D08A0}" type="pres">
      <dgm:prSet presAssocID="{373ED012-3BB1-4B16-A7A7-829EF99360C7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D03DE-FFE5-45D1-BA1D-F4F43921B65E}" type="pres">
      <dgm:prSet presAssocID="{373ED012-3BB1-4B16-A7A7-829EF99360C7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EAFB22-959D-44AA-9877-BE3150C763A8}" srcId="{373ED012-3BB1-4B16-A7A7-829EF99360C7}" destId="{1C5D34A7-A69A-4976-A36A-4E3A0311F53A}" srcOrd="0" destOrd="0" parTransId="{AFBE2B55-8BD9-404D-897B-0F0743CF2EA2}" sibTransId="{D515F029-49B5-4561-ABEF-BD9148904DC8}"/>
    <dgm:cxn modelId="{DE90E57F-DB1E-4F3A-9BA9-8E93DE7DFFDF}" srcId="{373ED012-3BB1-4B16-A7A7-829EF99360C7}" destId="{31763E03-C55D-4A51-8D18-62526522D0F9}" srcOrd="1" destOrd="0" parTransId="{B1952001-351C-46A3-BC4A-7C54BD7D7336}" sibTransId="{7284183B-0AEE-4DC7-990D-338562F2467E}"/>
    <dgm:cxn modelId="{FC670D70-16AB-40F3-9AB2-E46F702DEF65}" type="presOf" srcId="{C1EE6808-47B1-40B8-BA44-52E7BE5F856A}" destId="{E67775D2-3E44-475F-9A11-5A86083D08A0}" srcOrd="0" destOrd="0" presId="urn:microsoft.com/office/officeart/2005/8/layout/matrix3"/>
    <dgm:cxn modelId="{30F803AC-9223-4AF1-890E-75CD907B3744}" type="presOf" srcId="{BCDF8F13-4A76-447A-829B-4395ADAD5176}" destId="{A54D03DE-FFE5-45D1-BA1D-F4F43921B65E}" srcOrd="0" destOrd="0" presId="urn:microsoft.com/office/officeart/2005/8/layout/matrix3"/>
    <dgm:cxn modelId="{1B373611-8234-42A1-A821-F1604E72E184}" type="presOf" srcId="{31763E03-C55D-4A51-8D18-62526522D0F9}" destId="{113CCC2E-381D-4838-A6C8-14A88F034C71}" srcOrd="0" destOrd="0" presId="urn:microsoft.com/office/officeart/2005/8/layout/matrix3"/>
    <dgm:cxn modelId="{BC2F86B5-58AC-4BC8-9504-ED413A465C5E}" srcId="{373ED012-3BB1-4B16-A7A7-829EF99360C7}" destId="{BCDF8F13-4A76-447A-829B-4395ADAD5176}" srcOrd="3" destOrd="0" parTransId="{562D9FDF-FB51-4B62-AF83-886A76BD075A}" sibTransId="{618D8E05-E8CF-4036-8942-82FAA4BF0116}"/>
    <dgm:cxn modelId="{BB7CCCFC-1A1C-4D31-A6C7-D3A66AA5267B}" srcId="{373ED012-3BB1-4B16-A7A7-829EF99360C7}" destId="{C1EE6808-47B1-40B8-BA44-52E7BE5F856A}" srcOrd="2" destOrd="0" parTransId="{676A3A9E-FF16-45C0-A892-B697614C4CCE}" sibTransId="{D8F5F82A-A5DE-4520-98D3-E0C78A9CD264}"/>
    <dgm:cxn modelId="{DA776DB7-DD7C-429F-B941-6C0933E9BEE8}" type="presOf" srcId="{373ED012-3BB1-4B16-A7A7-829EF99360C7}" destId="{C36125F6-F450-4F06-927D-2C1B380DF759}" srcOrd="0" destOrd="0" presId="urn:microsoft.com/office/officeart/2005/8/layout/matrix3"/>
    <dgm:cxn modelId="{447F57F8-6316-4F71-BA5A-5C7C5D6747C7}" type="presOf" srcId="{1C5D34A7-A69A-4976-A36A-4E3A0311F53A}" destId="{EEB7CF36-28D3-4E91-BBC6-0D067126CD23}" srcOrd="0" destOrd="0" presId="urn:microsoft.com/office/officeart/2005/8/layout/matrix3"/>
    <dgm:cxn modelId="{2A276DD4-A674-4D5D-B2F2-1BFA2109F3A3}" type="presParOf" srcId="{C36125F6-F450-4F06-927D-2C1B380DF759}" destId="{F012DF54-455F-4A32-B8A2-641AEF75DF37}" srcOrd="0" destOrd="0" presId="urn:microsoft.com/office/officeart/2005/8/layout/matrix3"/>
    <dgm:cxn modelId="{8BEC33C9-B086-4145-B1AE-7AB4293C83A0}" type="presParOf" srcId="{C36125F6-F450-4F06-927D-2C1B380DF759}" destId="{EEB7CF36-28D3-4E91-BBC6-0D067126CD23}" srcOrd="1" destOrd="0" presId="urn:microsoft.com/office/officeart/2005/8/layout/matrix3"/>
    <dgm:cxn modelId="{4932A787-C8A2-4D78-80BF-08796795A249}" type="presParOf" srcId="{C36125F6-F450-4F06-927D-2C1B380DF759}" destId="{113CCC2E-381D-4838-A6C8-14A88F034C71}" srcOrd="2" destOrd="0" presId="urn:microsoft.com/office/officeart/2005/8/layout/matrix3"/>
    <dgm:cxn modelId="{F8432177-1156-43EF-8BE0-C2E804477627}" type="presParOf" srcId="{C36125F6-F450-4F06-927D-2C1B380DF759}" destId="{E67775D2-3E44-475F-9A11-5A86083D08A0}" srcOrd="3" destOrd="0" presId="urn:microsoft.com/office/officeart/2005/8/layout/matrix3"/>
    <dgm:cxn modelId="{A9F26060-0621-494F-B3D5-E92E09830177}" type="presParOf" srcId="{C36125F6-F450-4F06-927D-2C1B380DF759}" destId="{A54D03DE-FFE5-45D1-BA1D-F4F43921B65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B0C3F-6FCC-4C3D-9369-9476242F0F7E}">
      <dsp:nvSpPr>
        <dsp:cNvPr id="0" name=""/>
        <dsp:cNvSpPr/>
      </dsp:nvSpPr>
      <dsp:spPr>
        <a:xfrm rot="16200000">
          <a:off x="-1795023" y="1799009"/>
          <a:ext cx="4978400" cy="1380380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3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Exposure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Achievement of proximity to a stimulus to activate the senses</a:t>
          </a:r>
          <a:endParaRPr lang="en-US" sz="1400" kern="1200" dirty="0"/>
        </a:p>
      </dsp:txBody>
      <dsp:txXfrm rot="5400000">
        <a:off x="3987" y="995679"/>
        <a:ext cx="1380380" cy="2987040"/>
      </dsp:txXfrm>
    </dsp:sp>
    <dsp:sp modelId="{0B335B54-A474-4F2F-8AB3-2A0D01508A55}">
      <dsp:nvSpPr>
        <dsp:cNvPr id="0" name=""/>
        <dsp:cNvSpPr/>
      </dsp:nvSpPr>
      <dsp:spPr>
        <a:xfrm rot="16200000">
          <a:off x="-311113" y="1799009"/>
          <a:ext cx="4978400" cy="1380380"/>
        </a:xfrm>
        <a:prstGeom prst="flowChartManualOperation">
          <a:avLst/>
        </a:prstGeom>
        <a:gradFill rotWithShape="0">
          <a:gsLst>
            <a:gs pos="0">
              <a:schemeClr val="accent3">
                <a:hueOff val="-4206610"/>
                <a:satOff val="-2163"/>
                <a:lumOff val="-931"/>
                <a:alphaOff val="0"/>
                <a:tint val="92000"/>
                <a:satMod val="170000"/>
              </a:schemeClr>
            </a:gs>
            <a:gs pos="15000">
              <a:schemeClr val="accent3">
                <a:hueOff val="-4206610"/>
                <a:satOff val="-2163"/>
                <a:lumOff val="-931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4206610"/>
                <a:satOff val="-2163"/>
                <a:lumOff val="-931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4206610"/>
                <a:satOff val="-2163"/>
                <a:lumOff val="-931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4206610"/>
                <a:satOff val="-2163"/>
                <a:lumOff val="-931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-4206610"/>
              <a:satOff val="-2163"/>
              <a:lumOff val="-931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Attention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Persuasive impact of </a:t>
          </a:r>
          <a:r>
            <a:rPr lang="en-US" sz="1600" b="1" kern="1200" dirty="0" smtClean="0"/>
            <a:t>stimulus</a:t>
          </a:r>
          <a:endParaRPr lang="en-US" sz="1600" b="1" kern="1200" dirty="0"/>
        </a:p>
      </dsp:txBody>
      <dsp:txXfrm rot="5400000">
        <a:off x="1487897" y="995679"/>
        <a:ext cx="1380380" cy="2987040"/>
      </dsp:txXfrm>
    </dsp:sp>
    <dsp:sp modelId="{2AFCDBE4-3A8D-4DE5-B25D-683E6C108D3A}">
      <dsp:nvSpPr>
        <dsp:cNvPr id="0" name=""/>
        <dsp:cNvSpPr/>
      </dsp:nvSpPr>
      <dsp:spPr>
        <a:xfrm rot="16200000">
          <a:off x="1320799" y="1651005"/>
          <a:ext cx="4978400" cy="1676389"/>
        </a:xfrm>
        <a:prstGeom prst="flowChartManualOperation">
          <a:avLst/>
        </a:prstGeom>
        <a:gradFill rotWithShape="0">
          <a:gsLst>
            <a:gs pos="0">
              <a:schemeClr val="accent3">
                <a:hueOff val="-8413219"/>
                <a:satOff val="-4326"/>
                <a:lumOff val="-1863"/>
                <a:alphaOff val="0"/>
                <a:tint val="92000"/>
                <a:satMod val="170000"/>
              </a:schemeClr>
            </a:gs>
            <a:gs pos="15000">
              <a:schemeClr val="accent3">
                <a:hueOff val="-8413219"/>
                <a:satOff val="-4326"/>
                <a:lumOff val="-1863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8413219"/>
                <a:satOff val="-4326"/>
                <a:lumOff val="-1863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8413219"/>
                <a:satOff val="-4326"/>
                <a:lumOff val="-1863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8413219"/>
                <a:satOff val="-4326"/>
                <a:lumOff val="-1863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-8413219"/>
              <a:satOff val="-4326"/>
              <a:lumOff val="-1863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Comprehension</a:t>
          </a:r>
          <a:endParaRPr lang="en-US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Interpretation of stimulus</a:t>
          </a:r>
          <a:endParaRPr lang="en-US" sz="1400" kern="1200" dirty="0"/>
        </a:p>
      </dsp:txBody>
      <dsp:txXfrm rot="5400000">
        <a:off x="2971804" y="995680"/>
        <a:ext cx="1676389" cy="2987040"/>
      </dsp:txXfrm>
    </dsp:sp>
    <dsp:sp modelId="{49BFB23E-451E-4510-BA2E-B7C4E8421FC1}">
      <dsp:nvSpPr>
        <dsp:cNvPr id="0" name=""/>
        <dsp:cNvSpPr/>
      </dsp:nvSpPr>
      <dsp:spPr>
        <a:xfrm rot="16200000">
          <a:off x="2952713" y="1799009"/>
          <a:ext cx="4978400" cy="1380380"/>
        </a:xfrm>
        <a:prstGeom prst="flowChartManualOperation">
          <a:avLst/>
        </a:prstGeom>
        <a:gradFill rotWithShape="0">
          <a:gsLst>
            <a:gs pos="0">
              <a:schemeClr val="accent3">
                <a:hueOff val="-12619828"/>
                <a:satOff val="-6489"/>
                <a:lumOff val="-2794"/>
                <a:alphaOff val="0"/>
                <a:tint val="92000"/>
                <a:satMod val="170000"/>
              </a:schemeClr>
            </a:gs>
            <a:gs pos="15000">
              <a:schemeClr val="accent3">
                <a:hueOff val="-12619828"/>
                <a:satOff val="-6489"/>
                <a:lumOff val="-2794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12619828"/>
                <a:satOff val="-6489"/>
                <a:lumOff val="-2794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12619828"/>
                <a:satOff val="-6489"/>
                <a:lumOff val="-2794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12619828"/>
                <a:satOff val="-6489"/>
                <a:lumOff val="-2794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-12619828"/>
              <a:satOff val="-6489"/>
              <a:lumOff val="-2794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Acceptance</a:t>
          </a:r>
          <a:endParaRPr lang="en-US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Interpretation of stimulus</a:t>
          </a:r>
          <a:endParaRPr lang="en-US" sz="1600" kern="1200" dirty="0"/>
        </a:p>
      </dsp:txBody>
      <dsp:txXfrm rot="5400000">
        <a:off x="4751723" y="995679"/>
        <a:ext cx="1380380" cy="2987040"/>
      </dsp:txXfrm>
    </dsp:sp>
    <dsp:sp modelId="{F4D38AC9-C37D-46B5-94FF-581A28BD25E9}">
      <dsp:nvSpPr>
        <dsp:cNvPr id="0" name=""/>
        <dsp:cNvSpPr/>
      </dsp:nvSpPr>
      <dsp:spPr>
        <a:xfrm rot="16200000">
          <a:off x="4436623" y="1799009"/>
          <a:ext cx="4978400" cy="1380380"/>
        </a:xfrm>
        <a:prstGeom prst="flowChartManualOperation">
          <a:avLst/>
        </a:prstGeom>
        <a:gradFill rotWithShape="0">
          <a:gsLst>
            <a:gs pos="0">
              <a:schemeClr val="accent3">
                <a:hueOff val="-16826439"/>
                <a:satOff val="-8652"/>
                <a:lumOff val="-3725"/>
                <a:alphaOff val="0"/>
                <a:tint val="92000"/>
                <a:satMod val="170000"/>
              </a:schemeClr>
            </a:gs>
            <a:gs pos="15000">
              <a:schemeClr val="accent3">
                <a:hueOff val="-16826439"/>
                <a:satOff val="-8652"/>
                <a:lumOff val="-3725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16826439"/>
                <a:satOff val="-8652"/>
                <a:lumOff val="-3725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16826439"/>
                <a:satOff val="-8652"/>
                <a:lumOff val="-3725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16826439"/>
                <a:satOff val="-8652"/>
                <a:lumOff val="-3725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-16826439"/>
              <a:satOff val="-8652"/>
              <a:lumOff val="-3725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Retention</a:t>
          </a:r>
          <a:endParaRPr lang="en-US" sz="19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Transfer of stimulus interpretation to memory</a:t>
          </a:r>
          <a:endParaRPr lang="en-US" sz="1800" kern="1200" dirty="0"/>
        </a:p>
      </dsp:txBody>
      <dsp:txXfrm rot="5400000">
        <a:off x="6235633" y="995679"/>
        <a:ext cx="1380380" cy="2987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5401F-1DA7-4E3E-AC64-B80110EFBF4A}">
      <dsp:nvSpPr>
        <dsp:cNvPr id="0" name=""/>
        <dsp:cNvSpPr/>
      </dsp:nvSpPr>
      <dsp:spPr>
        <a:xfrm rot="5400000">
          <a:off x="-262889" y="264899"/>
          <a:ext cx="1752600" cy="122682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Lower/absolute threshold </a:t>
          </a:r>
          <a:endParaRPr lang="en-US" sz="1500" kern="1200" dirty="0"/>
        </a:p>
      </dsp:txBody>
      <dsp:txXfrm rot="-5400000">
        <a:off x="1" y="615419"/>
        <a:ext cx="1226820" cy="525780"/>
      </dsp:txXfrm>
    </dsp:sp>
    <dsp:sp modelId="{51524B23-D7F4-435D-B398-68CCA641E855}">
      <dsp:nvSpPr>
        <dsp:cNvPr id="0" name=""/>
        <dsp:cNvSpPr/>
      </dsp:nvSpPr>
      <dsp:spPr>
        <a:xfrm rot="5400000">
          <a:off x="3663315" y="-2434485"/>
          <a:ext cx="1139190" cy="60121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Stimulus intensity below which sensation would not occur</a:t>
          </a:r>
          <a:endParaRPr lang="en-US" sz="2600" kern="1200" dirty="0"/>
        </a:p>
      </dsp:txBody>
      <dsp:txXfrm rot="-5400000">
        <a:off x="1226821" y="57620"/>
        <a:ext cx="5956569" cy="1027968"/>
      </dsp:txXfrm>
    </dsp:sp>
    <dsp:sp modelId="{2D42055E-1053-4BC6-B65F-0366B64ACA0D}">
      <dsp:nvSpPr>
        <dsp:cNvPr id="0" name=""/>
        <dsp:cNvSpPr/>
      </dsp:nvSpPr>
      <dsp:spPr>
        <a:xfrm rot="5400000">
          <a:off x="-262889" y="1824989"/>
          <a:ext cx="1752600" cy="1226820"/>
        </a:xfrm>
        <a:prstGeom prst="chevron">
          <a:avLst/>
        </a:prstGeom>
        <a:solidFill>
          <a:schemeClr val="accent3">
            <a:hueOff val="-8413219"/>
            <a:satOff val="-4326"/>
            <a:lumOff val="-1863"/>
            <a:alphaOff val="0"/>
          </a:schemeClr>
        </a:solidFill>
        <a:ln w="25400" cap="flat" cmpd="sng" algn="ctr">
          <a:solidFill>
            <a:schemeClr val="accent3">
              <a:hueOff val="-8413219"/>
              <a:satOff val="-4326"/>
              <a:lumOff val="-1863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Terminal threshold </a:t>
          </a:r>
          <a:endParaRPr lang="en-US" sz="1500" kern="1200" dirty="0"/>
        </a:p>
      </dsp:txBody>
      <dsp:txXfrm rot="-5400000">
        <a:off x="1" y="2175509"/>
        <a:ext cx="1226820" cy="525780"/>
      </dsp:txXfrm>
    </dsp:sp>
    <dsp:sp modelId="{BA0448B1-130D-465D-ADE6-FA43775A442A}">
      <dsp:nvSpPr>
        <dsp:cNvPr id="0" name=""/>
        <dsp:cNvSpPr/>
      </dsp:nvSpPr>
      <dsp:spPr>
        <a:xfrm rot="5400000">
          <a:off x="3663315" y="-874394"/>
          <a:ext cx="1139190" cy="60121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8413219"/>
              <a:satOff val="-4326"/>
              <a:lumOff val="-1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Above which additional doses of stimulus intensity has no effect on sensation </a:t>
          </a:r>
          <a:endParaRPr lang="en-US" sz="2600" kern="1200" dirty="0"/>
        </a:p>
      </dsp:txBody>
      <dsp:txXfrm rot="-5400000">
        <a:off x="1226821" y="1617711"/>
        <a:ext cx="5956569" cy="1027968"/>
      </dsp:txXfrm>
    </dsp:sp>
    <dsp:sp modelId="{19CA1E7E-015E-4EA3-A35C-D40B6C3ADBD3}">
      <dsp:nvSpPr>
        <dsp:cNvPr id="0" name=""/>
        <dsp:cNvSpPr/>
      </dsp:nvSpPr>
      <dsp:spPr>
        <a:xfrm rot="5400000">
          <a:off x="-262889" y="3385080"/>
          <a:ext cx="1752600" cy="1226820"/>
        </a:xfrm>
        <a:prstGeom prst="chevron">
          <a:avLst/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 w="25400" cap="flat" cmpd="sng" algn="ctr">
          <a:solidFill>
            <a:schemeClr val="accent3">
              <a:hueOff val="-16826439"/>
              <a:satOff val="-8652"/>
              <a:lumOff val="-3725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Difference threshold </a:t>
          </a:r>
          <a:endParaRPr lang="en-US" sz="1500" kern="1200" dirty="0"/>
        </a:p>
      </dsp:txBody>
      <dsp:txXfrm rot="-5400000">
        <a:off x="1" y="3735600"/>
        <a:ext cx="1226820" cy="525780"/>
      </dsp:txXfrm>
    </dsp:sp>
    <dsp:sp modelId="{00FA288A-3B34-4FE2-98B2-0123B5CDCDDC}">
      <dsp:nvSpPr>
        <dsp:cNvPr id="0" name=""/>
        <dsp:cNvSpPr/>
      </dsp:nvSpPr>
      <dsp:spPr>
        <a:xfrm rot="5400000">
          <a:off x="3663315" y="685695"/>
          <a:ext cx="1139190" cy="60121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6826439"/>
              <a:satOff val="-8652"/>
              <a:lumOff val="-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Smallest change in stimulus intensity that would get noticed</a:t>
          </a:r>
          <a:endParaRPr lang="en-US" sz="2600" kern="1200" dirty="0"/>
        </a:p>
      </dsp:txBody>
      <dsp:txXfrm rot="-5400000">
        <a:off x="1226821" y="3177801"/>
        <a:ext cx="5956569" cy="1027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A1EFD-AEF2-4D0A-85F4-A364750BB79C}">
      <dsp:nvSpPr>
        <dsp:cNvPr id="0" name=""/>
        <dsp:cNvSpPr/>
      </dsp:nvSpPr>
      <dsp:spPr>
        <a:xfrm>
          <a:off x="988694" y="0"/>
          <a:ext cx="4800600" cy="4800600"/>
        </a:xfrm>
        <a:prstGeom prst="triangl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4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19A1688-3C29-4EDC-9BE1-6431AC1D6BA1}">
      <dsp:nvSpPr>
        <dsp:cNvPr id="0" name=""/>
        <dsp:cNvSpPr/>
      </dsp:nvSpPr>
      <dsp:spPr>
        <a:xfrm>
          <a:off x="3388994" y="480528"/>
          <a:ext cx="3120390" cy="8532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Need/Motivation</a:t>
          </a:r>
          <a:endParaRPr lang="en-US" sz="2900" kern="1200" dirty="0"/>
        </a:p>
      </dsp:txBody>
      <dsp:txXfrm>
        <a:off x="3430645" y="522179"/>
        <a:ext cx="3037088" cy="769929"/>
      </dsp:txXfrm>
    </dsp:sp>
    <dsp:sp modelId="{031EB028-13AD-4E6C-8E5C-70EE8F2AEB56}">
      <dsp:nvSpPr>
        <dsp:cNvPr id="0" name=""/>
        <dsp:cNvSpPr/>
      </dsp:nvSpPr>
      <dsp:spPr>
        <a:xfrm>
          <a:off x="3388994" y="1440414"/>
          <a:ext cx="3120390" cy="8532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070112"/>
              <a:satOff val="13230"/>
              <a:lumOff val="-4313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Attitudes</a:t>
          </a:r>
          <a:endParaRPr lang="en-US" sz="2900" kern="1200" dirty="0"/>
        </a:p>
      </dsp:txBody>
      <dsp:txXfrm>
        <a:off x="3430645" y="1482065"/>
        <a:ext cx="3037088" cy="769929"/>
      </dsp:txXfrm>
    </dsp:sp>
    <dsp:sp modelId="{E1FB58CF-6CD8-41B3-8E55-6638E2084296}">
      <dsp:nvSpPr>
        <dsp:cNvPr id="0" name=""/>
        <dsp:cNvSpPr/>
      </dsp:nvSpPr>
      <dsp:spPr>
        <a:xfrm>
          <a:off x="3388994" y="2400300"/>
          <a:ext cx="3120390" cy="8532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140224"/>
              <a:satOff val="26460"/>
              <a:lumOff val="-8626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Adaptation level</a:t>
          </a:r>
          <a:endParaRPr lang="en-US" sz="2900" kern="1200" dirty="0"/>
        </a:p>
      </dsp:txBody>
      <dsp:txXfrm>
        <a:off x="3430645" y="2441951"/>
        <a:ext cx="3037088" cy="769929"/>
      </dsp:txXfrm>
    </dsp:sp>
    <dsp:sp modelId="{BFCFA950-6FAA-45AF-9239-D486B0E76614}">
      <dsp:nvSpPr>
        <dsp:cNvPr id="0" name=""/>
        <dsp:cNvSpPr/>
      </dsp:nvSpPr>
      <dsp:spPr>
        <a:xfrm>
          <a:off x="3388994" y="3360185"/>
          <a:ext cx="3120390" cy="8532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210336"/>
              <a:satOff val="39690"/>
              <a:lumOff val="-12939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Span of attention</a:t>
          </a:r>
          <a:endParaRPr lang="en-US" sz="2900" kern="1200" dirty="0"/>
        </a:p>
      </dsp:txBody>
      <dsp:txXfrm>
        <a:off x="3430645" y="3401836"/>
        <a:ext cx="3037088" cy="7699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C7A48-FF7D-487D-915F-726F8E5C3817}">
      <dsp:nvSpPr>
        <dsp:cNvPr id="0" name=""/>
        <dsp:cNvSpPr/>
      </dsp:nvSpPr>
      <dsp:spPr>
        <a:xfrm rot="10800000">
          <a:off x="800809" y="759"/>
          <a:ext cx="2432304" cy="752647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897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Size</a:t>
          </a:r>
          <a:endParaRPr lang="en-US" sz="2900" kern="1200" dirty="0"/>
        </a:p>
      </dsp:txBody>
      <dsp:txXfrm rot="10800000">
        <a:off x="988971" y="759"/>
        <a:ext cx="2244142" cy="752647"/>
      </dsp:txXfrm>
    </dsp:sp>
    <dsp:sp modelId="{15F6F2AC-D212-4618-9A18-C086D4B78F73}">
      <dsp:nvSpPr>
        <dsp:cNvPr id="0" name=""/>
        <dsp:cNvSpPr/>
      </dsp:nvSpPr>
      <dsp:spPr>
        <a:xfrm>
          <a:off x="424486" y="759"/>
          <a:ext cx="752647" cy="752647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F4728B-9141-41E7-ACB3-97037D930A50}">
      <dsp:nvSpPr>
        <dsp:cNvPr id="0" name=""/>
        <dsp:cNvSpPr/>
      </dsp:nvSpPr>
      <dsp:spPr>
        <a:xfrm rot="10800000">
          <a:off x="800809" y="978077"/>
          <a:ext cx="2432304" cy="752647"/>
        </a:xfrm>
        <a:prstGeom prst="homePlate">
          <a:avLst/>
        </a:prstGeom>
        <a:solidFill>
          <a:schemeClr val="accent3">
            <a:hueOff val="-4206610"/>
            <a:satOff val="-2163"/>
            <a:lumOff val="-9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897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Colour</a:t>
          </a:r>
          <a:endParaRPr lang="en-US" sz="2900" kern="1200" dirty="0"/>
        </a:p>
      </dsp:txBody>
      <dsp:txXfrm rot="10800000">
        <a:off x="988971" y="978077"/>
        <a:ext cx="2244142" cy="752647"/>
      </dsp:txXfrm>
    </dsp:sp>
    <dsp:sp modelId="{EB4093FC-14A5-4EE8-9F54-476D20CFEFEE}">
      <dsp:nvSpPr>
        <dsp:cNvPr id="0" name=""/>
        <dsp:cNvSpPr/>
      </dsp:nvSpPr>
      <dsp:spPr>
        <a:xfrm>
          <a:off x="424486" y="978077"/>
          <a:ext cx="752647" cy="752647"/>
        </a:xfrm>
        <a:prstGeom prst="ellipse">
          <a:avLst/>
        </a:prstGeom>
        <a:solidFill>
          <a:schemeClr val="accent3">
            <a:tint val="50000"/>
            <a:hueOff val="-4099838"/>
            <a:satOff val="-3416"/>
            <a:lumOff val="-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EECCA5-32EC-499B-9CFB-2A6358EEC063}">
      <dsp:nvSpPr>
        <dsp:cNvPr id="0" name=""/>
        <dsp:cNvSpPr/>
      </dsp:nvSpPr>
      <dsp:spPr>
        <a:xfrm rot="10800000">
          <a:off x="800809" y="1955396"/>
          <a:ext cx="2432304" cy="752647"/>
        </a:xfrm>
        <a:prstGeom prst="homePlate">
          <a:avLst/>
        </a:prstGeom>
        <a:solidFill>
          <a:schemeClr val="accent3">
            <a:hueOff val="-8413219"/>
            <a:satOff val="-4326"/>
            <a:lumOff val="-1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897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Intensity</a:t>
          </a:r>
          <a:endParaRPr lang="en-US" sz="2900" kern="1200" dirty="0"/>
        </a:p>
      </dsp:txBody>
      <dsp:txXfrm rot="10800000">
        <a:off x="988971" y="1955396"/>
        <a:ext cx="2244142" cy="752647"/>
      </dsp:txXfrm>
    </dsp:sp>
    <dsp:sp modelId="{7BFDC22D-D5F4-4429-A896-251125FC1818}">
      <dsp:nvSpPr>
        <dsp:cNvPr id="0" name=""/>
        <dsp:cNvSpPr/>
      </dsp:nvSpPr>
      <dsp:spPr>
        <a:xfrm>
          <a:off x="424486" y="1955396"/>
          <a:ext cx="752647" cy="752647"/>
        </a:xfrm>
        <a:prstGeom prst="ellipse">
          <a:avLst/>
        </a:prstGeom>
        <a:solidFill>
          <a:schemeClr val="accent3">
            <a:tint val="50000"/>
            <a:hueOff val="-8199675"/>
            <a:satOff val="-6832"/>
            <a:lumOff val="-8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A8A44F-E2CA-44C0-975B-0B330719F997}">
      <dsp:nvSpPr>
        <dsp:cNvPr id="0" name=""/>
        <dsp:cNvSpPr/>
      </dsp:nvSpPr>
      <dsp:spPr>
        <a:xfrm rot="10800000">
          <a:off x="800809" y="2932714"/>
          <a:ext cx="2432304" cy="752647"/>
        </a:xfrm>
        <a:prstGeom prst="homePlate">
          <a:avLst/>
        </a:prstGeom>
        <a:solidFill>
          <a:schemeClr val="accent3">
            <a:hueOff val="-12619828"/>
            <a:satOff val="-6489"/>
            <a:lumOff val="-27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897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Contrast </a:t>
          </a:r>
          <a:endParaRPr lang="en-US" sz="2900" kern="1200" dirty="0"/>
        </a:p>
      </dsp:txBody>
      <dsp:txXfrm rot="10800000">
        <a:off x="988971" y="2932714"/>
        <a:ext cx="2244142" cy="752647"/>
      </dsp:txXfrm>
    </dsp:sp>
    <dsp:sp modelId="{AFF5EF3A-915E-4C79-903D-BFBA5462F1CA}">
      <dsp:nvSpPr>
        <dsp:cNvPr id="0" name=""/>
        <dsp:cNvSpPr/>
      </dsp:nvSpPr>
      <dsp:spPr>
        <a:xfrm>
          <a:off x="424486" y="2932714"/>
          <a:ext cx="752647" cy="752647"/>
        </a:xfrm>
        <a:prstGeom prst="ellipse">
          <a:avLst/>
        </a:prstGeom>
        <a:solidFill>
          <a:schemeClr val="accent3">
            <a:tint val="50000"/>
            <a:hueOff val="-12299513"/>
            <a:satOff val="-10249"/>
            <a:lumOff val="-1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164AB-68AC-44EA-912F-751A0F4BE8DA}">
      <dsp:nvSpPr>
        <dsp:cNvPr id="0" name=""/>
        <dsp:cNvSpPr/>
      </dsp:nvSpPr>
      <dsp:spPr>
        <a:xfrm rot="10800000">
          <a:off x="800809" y="3910033"/>
          <a:ext cx="2432304" cy="752647"/>
        </a:xfrm>
        <a:prstGeom prst="homePlate">
          <a:avLst/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897" tIns="110490" rIns="206248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Position</a:t>
          </a:r>
          <a:endParaRPr lang="en-US" sz="2900" kern="1200" dirty="0"/>
        </a:p>
      </dsp:txBody>
      <dsp:txXfrm rot="10800000">
        <a:off x="988971" y="3910033"/>
        <a:ext cx="2244142" cy="752647"/>
      </dsp:txXfrm>
    </dsp:sp>
    <dsp:sp modelId="{9D50CC86-74CD-4CCC-A43C-D3853C37008F}">
      <dsp:nvSpPr>
        <dsp:cNvPr id="0" name=""/>
        <dsp:cNvSpPr/>
      </dsp:nvSpPr>
      <dsp:spPr>
        <a:xfrm>
          <a:off x="424486" y="3910033"/>
          <a:ext cx="752647" cy="752647"/>
        </a:xfrm>
        <a:prstGeom prst="ellipse">
          <a:avLst/>
        </a:prstGeom>
        <a:solidFill>
          <a:schemeClr val="accent3">
            <a:tint val="50000"/>
            <a:hueOff val="-16399351"/>
            <a:satOff val="-13665"/>
            <a:lumOff val="-17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ECC575-79BE-4263-B409-BD25544EE433}">
      <dsp:nvSpPr>
        <dsp:cNvPr id="0" name=""/>
        <dsp:cNvSpPr/>
      </dsp:nvSpPr>
      <dsp:spPr>
        <a:xfrm rot="10800000">
          <a:off x="834977" y="2307"/>
          <a:ext cx="2697830" cy="621795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194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Directionality</a:t>
          </a:r>
          <a:endParaRPr lang="en-US" sz="1800" kern="1200" dirty="0"/>
        </a:p>
      </dsp:txBody>
      <dsp:txXfrm rot="10800000">
        <a:off x="990426" y="2307"/>
        <a:ext cx="2542381" cy="621795"/>
      </dsp:txXfrm>
    </dsp:sp>
    <dsp:sp modelId="{1398AD8F-890F-446F-9AE8-7284C27E1200}">
      <dsp:nvSpPr>
        <dsp:cNvPr id="0" name=""/>
        <dsp:cNvSpPr/>
      </dsp:nvSpPr>
      <dsp:spPr>
        <a:xfrm>
          <a:off x="524079" y="2307"/>
          <a:ext cx="621795" cy="621795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A700CA-BBC3-48BA-B16D-DB24968D2E9F}">
      <dsp:nvSpPr>
        <dsp:cNvPr id="0" name=""/>
        <dsp:cNvSpPr/>
      </dsp:nvSpPr>
      <dsp:spPr>
        <a:xfrm rot="10800000">
          <a:off x="834977" y="809713"/>
          <a:ext cx="2697830" cy="621795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194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Movement</a:t>
          </a:r>
          <a:endParaRPr lang="en-US" sz="1800" kern="1200"/>
        </a:p>
      </dsp:txBody>
      <dsp:txXfrm rot="10800000">
        <a:off x="990426" y="809713"/>
        <a:ext cx="2542381" cy="621795"/>
      </dsp:txXfrm>
    </dsp:sp>
    <dsp:sp modelId="{6899018C-12B8-4442-A4D2-559AA477ED54}">
      <dsp:nvSpPr>
        <dsp:cNvPr id="0" name=""/>
        <dsp:cNvSpPr/>
      </dsp:nvSpPr>
      <dsp:spPr>
        <a:xfrm>
          <a:off x="524079" y="809713"/>
          <a:ext cx="621795" cy="621795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492B77-E07A-4169-93B5-0867E2EAF5B0}">
      <dsp:nvSpPr>
        <dsp:cNvPr id="0" name=""/>
        <dsp:cNvSpPr/>
      </dsp:nvSpPr>
      <dsp:spPr>
        <a:xfrm rot="10800000">
          <a:off x="834977" y="1617119"/>
          <a:ext cx="2697830" cy="621795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194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Isolation</a:t>
          </a:r>
          <a:endParaRPr lang="en-US" sz="1800" kern="1200" dirty="0"/>
        </a:p>
      </dsp:txBody>
      <dsp:txXfrm rot="10800000">
        <a:off x="990426" y="1617119"/>
        <a:ext cx="2542381" cy="621795"/>
      </dsp:txXfrm>
    </dsp:sp>
    <dsp:sp modelId="{BDD1F86E-7DFB-46EB-B6FC-834F12D911A1}">
      <dsp:nvSpPr>
        <dsp:cNvPr id="0" name=""/>
        <dsp:cNvSpPr/>
      </dsp:nvSpPr>
      <dsp:spPr>
        <a:xfrm>
          <a:off x="524079" y="1617119"/>
          <a:ext cx="621795" cy="621795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B89FB8-1A17-4545-8686-DC5262221778}">
      <dsp:nvSpPr>
        <dsp:cNvPr id="0" name=""/>
        <dsp:cNvSpPr/>
      </dsp:nvSpPr>
      <dsp:spPr>
        <a:xfrm rot="10800000">
          <a:off x="834977" y="2424525"/>
          <a:ext cx="2697830" cy="621795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194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Novelty</a:t>
          </a:r>
          <a:endParaRPr lang="en-US" sz="1800" kern="1200" dirty="0"/>
        </a:p>
      </dsp:txBody>
      <dsp:txXfrm rot="10800000">
        <a:off x="990426" y="2424525"/>
        <a:ext cx="2542381" cy="621795"/>
      </dsp:txXfrm>
    </dsp:sp>
    <dsp:sp modelId="{A42BA843-8D1F-4A06-BA34-06C7F32D790B}">
      <dsp:nvSpPr>
        <dsp:cNvPr id="0" name=""/>
        <dsp:cNvSpPr/>
      </dsp:nvSpPr>
      <dsp:spPr>
        <a:xfrm>
          <a:off x="524079" y="2424525"/>
          <a:ext cx="621795" cy="621795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817226-5E55-4029-8831-EBF0BCDD01F1}">
      <dsp:nvSpPr>
        <dsp:cNvPr id="0" name=""/>
        <dsp:cNvSpPr/>
      </dsp:nvSpPr>
      <dsp:spPr>
        <a:xfrm rot="10800000">
          <a:off x="834977" y="3231931"/>
          <a:ext cx="2697830" cy="621795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194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Learned ‘stimuli’</a:t>
          </a:r>
          <a:endParaRPr lang="en-US" sz="1800" kern="1200" dirty="0"/>
        </a:p>
      </dsp:txBody>
      <dsp:txXfrm rot="10800000">
        <a:off x="990426" y="3231931"/>
        <a:ext cx="2542381" cy="621795"/>
      </dsp:txXfrm>
    </dsp:sp>
    <dsp:sp modelId="{0CF588B3-2DCD-4046-9C63-B72F58BBCF77}">
      <dsp:nvSpPr>
        <dsp:cNvPr id="0" name=""/>
        <dsp:cNvSpPr/>
      </dsp:nvSpPr>
      <dsp:spPr>
        <a:xfrm>
          <a:off x="524079" y="3231931"/>
          <a:ext cx="621795" cy="621795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F48A78-03CA-4927-B310-14DBCE51A3C9}">
      <dsp:nvSpPr>
        <dsp:cNvPr id="0" name=""/>
        <dsp:cNvSpPr/>
      </dsp:nvSpPr>
      <dsp:spPr>
        <a:xfrm rot="10800000">
          <a:off x="834977" y="4039337"/>
          <a:ext cx="2697830" cy="621795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194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Attractive spokesperson</a:t>
          </a:r>
          <a:endParaRPr lang="en-US" sz="1800" kern="1200" dirty="0"/>
        </a:p>
      </dsp:txBody>
      <dsp:txXfrm rot="10800000">
        <a:off x="990426" y="4039337"/>
        <a:ext cx="2542381" cy="621795"/>
      </dsp:txXfrm>
    </dsp:sp>
    <dsp:sp modelId="{CD927557-71B1-4553-9F81-1C91BFC5C191}">
      <dsp:nvSpPr>
        <dsp:cNvPr id="0" name=""/>
        <dsp:cNvSpPr/>
      </dsp:nvSpPr>
      <dsp:spPr>
        <a:xfrm>
          <a:off x="524079" y="4039337"/>
          <a:ext cx="621795" cy="621795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9754B-C138-4718-B068-B807B9CB0711}">
      <dsp:nvSpPr>
        <dsp:cNvPr id="0" name=""/>
        <dsp:cNvSpPr/>
      </dsp:nvSpPr>
      <dsp:spPr>
        <a:xfrm>
          <a:off x="0" y="579419"/>
          <a:ext cx="749808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D00B4B-9EF2-4684-B692-73FD771A12AF}">
      <dsp:nvSpPr>
        <dsp:cNvPr id="0" name=""/>
        <dsp:cNvSpPr/>
      </dsp:nvSpPr>
      <dsp:spPr>
        <a:xfrm>
          <a:off x="374904" y="48059"/>
          <a:ext cx="5248656" cy="1062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Stimulus Categorization – Classifying Stimulus Using Concepts Stored In Memory</a:t>
          </a:r>
          <a:endParaRPr lang="en-US" sz="2000" kern="1200" dirty="0"/>
        </a:p>
      </dsp:txBody>
      <dsp:txXfrm>
        <a:off x="426782" y="99937"/>
        <a:ext cx="5144900" cy="958964"/>
      </dsp:txXfrm>
    </dsp:sp>
    <dsp:sp modelId="{EA3EFE41-DB06-40A9-A014-7039F72CD077}">
      <dsp:nvSpPr>
        <dsp:cNvPr id="0" name=""/>
        <dsp:cNvSpPr/>
      </dsp:nvSpPr>
      <dsp:spPr>
        <a:xfrm>
          <a:off x="0" y="2212380"/>
          <a:ext cx="749808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9504421"/>
              <a:satOff val="-18343"/>
              <a:lumOff val="-23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B3E6C-5082-4D0F-91F7-08AFE761F96C}">
      <dsp:nvSpPr>
        <dsp:cNvPr id="0" name=""/>
        <dsp:cNvSpPr/>
      </dsp:nvSpPr>
      <dsp:spPr>
        <a:xfrm>
          <a:off x="374904" y="1681020"/>
          <a:ext cx="5248656" cy="1062720"/>
        </a:xfrm>
        <a:prstGeom prst="roundRect">
          <a:avLst/>
        </a:prstGeom>
        <a:gradFill rotWithShape="0">
          <a:gsLst>
            <a:gs pos="0">
              <a:schemeClr val="accent2">
                <a:hueOff val="9504421"/>
                <a:satOff val="-18343"/>
                <a:lumOff val="-2355"/>
                <a:alphaOff val="0"/>
                <a:tint val="35000"/>
                <a:satMod val="253000"/>
              </a:schemeClr>
            </a:gs>
            <a:gs pos="50000">
              <a:schemeClr val="accent2">
                <a:hueOff val="9504421"/>
                <a:satOff val="-18343"/>
                <a:lumOff val="-2355"/>
                <a:alphaOff val="0"/>
                <a:tint val="42000"/>
                <a:satMod val="255000"/>
              </a:schemeClr>
            </a:gs>
            <a:gs pos="97000">
              <a:schemeClr val="accent2">
                <a:hueOff val="9504421"/>
                <a:satOff val="-18343"/>
                <a:lumOff val="-2355"/>
                <a:alphaOff val="0"/>
                <a:tint val="53000"/>
                <a:satMod val="260000"/>
              </a:schemeClr>
            </a:gs>
            <a:gs pos="100000">
              <a:schemeClr val="accent2">
                <a:hueOff val="9504421"/>
                <a:satOff val="-18343"/>
                <a:lumOff val="-2355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Stimulus Elaboration – Integration Between New Knowledge And Knowledge Stored In Memory</a:t>
          </a:r>
          <a:endParaRPr lang="en-US" sz="2000" kern="1200" dirty="0"/>
        </a:p>
      </dsp:txBody>
      <dsp:txXfrm>
        <a:off x="426782" y="1732898"/>
        <a:ext cx="5144900" cy="958964"/>
      </dsp:txXfrm>
    </dsp:sp>
    <dsp:sp modelId="{D371D3B6-31ED-4E53-9F28-958D56FDD034}">
      <dsp:nvSpPr>
        <dsp:cNvPr id="0" name=""/>
        <dsp:cNvSpPr/>
      </dsp:nvSpPr>
      <dsp:spPr>
        <a:xfrm>
          <a:off x="0" y="3845340"/>
          <a:ext cx="749808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9008842"/>
              <a:satOff val="-36686"/>
              <a:lumOff val="-471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4D5010-6176-4E87-8133-11654DC95C28}">
      <dsp:nvSpPr>
        <dsp:cNvPr id="0" name=""/>
        <dsp:cNvSpPr/>
      </dsp:nvSpPr>
      <dsp:spPr>
        <a:xfrm>
          <a:off x="374904" y="3313980"/>
          <a:ext cx="5248656" cy="1062720"/>
        </a:xfrm>
        <a:prstGeom prst="roundRect">
          <a:avLst/>
        </a:prstGeom>
        <a:gradFill rotWithShape="0">
          <a:gsLst>
            <a:gs pos="0">
              <a:schemeClr val="accent2">
                <a:hueOff val="19008842"/>
                <a:satOff val="-36686"/>
                <a:lumOff val="-4710"/>
                <a:alphaOff val="0"/>
                <a:tint val="35000"/>
                <a:satMod val="253000"/>
              </a:schemeClr>
            </a:gs>
            <a:gs pos="50000">
              <a:schemeClr val="accent2">
                <a:hueOff val="19008842"/>
                <a:satOff val="-36686"/>
                <a:lumOff val="-4710"/>
                <a:alphaOff val="0"/>
                <a:tint val="42000"/>
                <a:satMod val="255000"/>
              </a:schemeClr>
            </a:gs>
            <a:gs pos="97000">
              <a:schemeClr val="accent2">
                <a:hueOff val="19008842"/>
                <a:satOff val="-36686"/>
                <a:lumOff val="-4710"/>
                <a:alphaOff val="0"/>
                <a:tint val="53000"/>
                <a:satMod val="260000"/>
              </a:schemeClr>
            </a:gs>
            <a:gs pos="100000">
              <a:schemeClr val="accent2">
                <a:hueOff val="19008842"/>
                <a:satOff val="-36686"/>
                <a:lumOff val="-471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8387" tIns="0" rIns="198387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Stimulus Organization – How People Organize And Rearrange Stimuli Into A Meaningful Whole (Gestalt Psychology)</a:t>
          </a:r>
          <a:endParaRPr lang="en-US" sz="2000" kern="1200" dirty="0"/>
        </a:p>
      </dsp:txBody>
      <dsp:txXfrm>
        <a:off x="426782" y="3365858"/>
        <a:ext cx="5144900" cy="9589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F5550-236E-4D83-821C-F68982DDE31B}">
      <dsp:nvSpPr>
        <dsp:cNvPr id="0" name=""/>
        <dsp:cNvSpPr/>
      </dsp:nvSpPr>
      <dsp:spPr>
        <a:xfrm>
          <a:off x="-5511004" y="-844209"/>
          <a:ext cx="6565219" cy="6565219"/>
        </a:xfrm>
        <a:prstGeom prst="blockArc">
          <a:avLst>
            <a:gd name="adj1" fmla="val 18900000"/>
            <a:gd name="adj2" fmla="val 2700000"/>
            <a:gd name="adj3" fmla="val 329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3770-5C6E-47EB-B3B8-BEBCFEF14E9F}">
      <dsp:nvSpPr>
        <dsp:cNvPr id="0" name=""/>
        <dsp:cNvSpPr/>
      </dsp:nvSpPr>
      <dsp:spPr>
        <a:xfrm>
          <a:off x="342107" y="221699"/>
          <a:ext cx="6996379" cy="44320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179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Linguistics</a:t>
          </a:r>
          <a:endParaRPr lang="en-US" sz="2400" kern="1200" dirty="0"/>
        </a:p>
      </dsp:txBody>
      <dsp:txXfrm>
        <a:off x="342107" y="221699"/>
        <a:ext cx="6996379" cy="443203"/>
      </dsp:txXfrm>
    </dsp:sp>
    <dsp:sp modelId="{83EA3D90-1AEF-46D4-8096-86147890D20D}">
      <dsp:nvSpPr>
        <dsp:cNvPr id="0" name=""/>
        <dsp:cNvSpPr/>
      </dsp:nvSpPr>
      <dsp:spPr>
        <a:xfrm>
          <a:off x="65105" y="166298"/>
          <a:ext cx="554004" cy="554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557D4F-EF49-417D-ABBE-2B1491832166}">
      <dsp:nvSpPr>
        <dsp:cNvPr id="0" name=""/>
        <dsp:cNvSpPr/>
      </dsp:nvSpPr>
      <dsp:spPr>
        <a:xfrm>
          <a:off x="743468" y="886894"/>
          <a:ext cx="6595018" cy="443203"/>
        </a:xfrm>
        <a:prstGeom prst="rect">
          <a:avLst/>
        </a:prstGeom>
        <a:solidFill>
          <a:schemeClr val="accent3">
            <a:hueOff val="-2804407"/>
            <a:satOff val="-1442"/>
            <a:lumOff val="-6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179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Order effects</a:t>
          </a:r>
          <a:endParaRPr lang="en-US" sz="2400" kern="1200" dirty="0"/>
        </a:p>
      </dsp:txBody>
      <dsp:txXfrm>
        <a:off x="743468" y="886894"/>
        <a:ext cx="6595018" cy="443203"/>
      </dsp:txXfrm>
    </dsp:sp>
    <dsp:sp modelId="{F0C12E52-8854-4727-B750-7C4C583E0E10}">
      <dsp:nvSpPr>
        <dsp:cNvPr id="0" name=""/>
        <dsp:cNvSpPr/>
      </dsp:nvSpPr>
      <dsp:spPr>
        <a:xfrm>
          <a:off x="466465" y="831494"/>
          <a:ext cx="554004" cy="554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2804407"/>
              <a:satOff val="-1442"/>
              <a:lumOff val="-6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A6CF63-0940-4C8A-B884-10DEDEF515F1}">
      <dsp:nvSpPr>
        <dsp:cNvPr id="0" name=""/>
        <dsp:cNvSpPr/>
      </dsp:nvSpPr>
      <dsp:spPr>
        <a:xfrm>
          <a:off x="963411" y="1551602"/>
          <a:ext cx="6375074" cy="443203"/>
        </a:xfrm>
        <a:prstGeom prst="rect">
          <a:avLst/>
        </a:prstGeom>
        <a:solidFill>
          <a:schemeClr val="accent3">
            <a:hueOff val="-5608813"/>
            <a:satOff val="-2884"/>
            <a:lumOff val="-12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179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Context</a:t>
          </a:r>
          <a:endParaRPr lang="en-US" sz="2400" kern="1200" dirty="0"/>
        </a:p>
      </dsp:txBody>
      <dsp:txXfrm>
        <a:off x="963411" y="1551602"/>
        <a:ext cx="6375074" cy="443203"/>
      </dsp:txXfrm>
    </dsp:sp>
    <dsp:sp modelId="{4F57C5CB-2A04-418A-8806-D08CD3F400EA}">
      <dsp:nvSpPr>
        <dsp:cNvPr id="0" name=""/>
        <dsp:cNvSpPr/>
      </dsp:nvSpPr>
      <dsp:spPr>
        <a:xfrm>
          <a:off x="686409" y="1496202"/>
          <a:ext cx="554004" cy="554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5608813"/>
              <a:satOff val="-2884"/>
              <a:lumOff val="-12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44A977-FB3F-49DA-9E2D-D9753F65C551}">
      <dsp:nvSpPr>
        <dsp:cNvPr id="0" name=""/>
        <dsp:cNvSpPr/>
      </dsp:nvSpPr>
      <dsp:spPr>
        <a:xfrm>
          <a:off x="1033637" y="2216798"/>
          <a:ext cx="6304848" cy="443203"/>
        </a:xfrm>
        <a:prstGeom prst="rect">
          <a:avLst/>
        </a:prstGeom>
        <a:solidFill>
          <a:schemeClr val="accent3">
            <a:hueOff val="-8413219"/>
            <a:satOff val="-4326"/>
            <a:lumOff val="-1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179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Miscomprehension</a:t>
          </a:r>
          <a:endParaRPr lang="en-US" sz="2400" kern="1200" dirty="0"/>
        </a:p>
      </dsp:txBody>
      <dsp:txXfrm>
        <a:off x="1033637" y="2216798"/>
        <a:ext cx="6304848" cy="443203"/>
      </dsp:txXfrm>
    </dsp:sp>
    <dsp:sp modelId="{6AA93DD7-B31A-4854-930D-1C152A5A942C}">
      <dsp:nvSpPr>
        <dsp:cNvPr id="0" name=""/>
        <dsp:cNvSpPr/>
      </dsp:nvSpPr>
      <dsp:spPr>
        <a:xfrm>
          <a:off x="756635" y="2161397"/>
          <a:ext cx="554004" cy="554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8413219"/>
              <a:satOff val="-4326"/>
              <a:lumOff val="-1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03B8CC-49D7-4C14-BE93-8AEB04368982}">
      <dsp:nvSpPr>
        <dsp:cNvPr id="0" name=""/>
        <dsp:cNvSpPr/>
      </dsp:nvSpPr>
      <dsp:spPr>
        <a:xfrm>
          <a:off x="963411" y="2881993"/>
          <a:ext cx="6375074" cy="443203"/>
        </a:xfrm>
        <a:prstGeom prst="rect">
          <a:avLst/>
        </a:prstGeom>
        <a:solidFill>
          <a:schemeClr val="accent3">
            <a:hueOff val="-11217626"/>
            <a:satOff val="-5768"/>
            <a:lumOff val="-24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179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Motivation</a:t>
          </a:r>
          <a:endParaRPr lang="en-US" sz="2400" kern="1200" dirty="0"/>
        </a:p>
      </dsp:txBody>
      <dsp:txXfrm>
        <a:off x="963411" y="2881993"/>
        <a:ext cx="6375074" cy="443203"/>
      </dsp:txXfrm>
    </dsp:sp>
    <dsp:sp modelId="{6D7C2A96-A0D9-4B7B-BA50-53F6995540CC}">
      <dsp:nvSpPr>
        <dsp:cNvPr id="0" name=""/>
        <dsp:cNvSpPr/>
      </dsp:nvSpPr>
      <dsp:spPr>
        <a:xfrm>
          <a:off x="686409" y="2826593"/>
          <a:ext cx="554004" cy="554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1217626"/>
              <a:satOff val="-5768"/>
              <a:lumOff val="-24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02111-D08B-4604-AE63-F0C8822C721D}">
      <dsp:nvSpPr>
        <dsp:cNvPr id="0" name=""/>
        <dsp:cNvSpPr/>
      </dsp:nvSpPr>
      <dsp:spPr>
        <a:xfrm>
          <a:off x="743468" y="3546701"/>
          <a:ext cx="6595018" cy="443203"/>
        </a:xfrm>
        <a:prstGeom prst="rect">
          <a:avLst/>
        </a:prstGeom>
        <a:solidFill>
          <a:schemeClr val="accent3">
            <a:hueOff val="-14022032"/>
            <a:satOff val="-7210"/>
            <a:lumOff val="-31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179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Hunger</a:t>
          </a:r>
          <a:endParaRPr lang="en-US" sz="2400" kern="1200" dirty="0"/>
        </a:p>
      </dsp:txBody>
      <dsp:txXfrm>
        <a:off x="743468" y="3546701"/>
        <a:ext cx="6595018" cy="443203"/>
      </dsp:txXfrm>
    </dsp:sp>
    <dsp:sp modelId="{9735EC41-8C2D-4AB1-B110-412808374BFE}">
      <dsp:nvSpPr>
        <dsp:cNvPr id="0" name=""/>
        <dsp:cNvSpPr/>
      </dsp:nvSpPr>
      <dsp:spPr>
        <a:xfrm>
          <a:off x="466465" y="3491301"/>
          <a:ext cx="554004" cy="554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4022032"/>
              <a:satOff val="-7210"/>
              <a:lumOff val="-31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CF0A48-4308-42B9-8B46-69D28FA34B0D}">
      <dsp:nvSpPr>
        <dsp:cNvPr id="0" name=""/>
        <dsp:cNvSpPr/>
      </dsp:nvSpPr>
      <dsp:spPr>
        <a:xfrm>
          <a:off x="342107" y="4211897"/>
          <a:ext cx="6996379" cy="443203"/>
        </a:xfrm>
        <a:prstGeom prst="rect">
          <a:avLst/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179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Expectation or perceptual set</a:t>
          </a:r>
          <a:endParaRPr lang="en-US" sz="2400" kern="1200" dirty="0"/>
        </a:p>
      </dsp:txBody>
      <dsp:txXfrm>
        <a:off x="342107" y="4211897"/>
        <a:ext cx="6996379" cy="443203"/>
      </dsp:txXfrm>
    </dsp:sp>
    <dsp:sp modelId="{DA12E329-34A6-4645-AD16-9B113D809CF3}">
      <dsp:nvSpPr>
        <dsp:cNvPr id="0" name=""/>
        <dsp:cNvSpPr/>
      </dsp:nvSpPr>
      <dsp:spPr>
        <a:xfrm>
          <a:off x="65105" y="4156496"/>
          <a:ext cx="554004" cy="5540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6826439"/>
              <a:satOff val="-8652"/>
              <a:lumOff val="-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9A30C-EE55-4B0F-9795-FBDD889613F8}">
      <dsp:nvSpPr>
        <dsp:cNvPr id="0" name=""/>
        <dsp:cNvSpPr/>
      </dsp:nvSpPr>
      <dsp:spPr>
        <a:xfrm>
          <a:off x="0" y="0"/>
          <a:ext cx="5421477" cy="7955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Interrelation between stimulus elements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23300" y="23300"/>
        <a:ext cx="4469964" cy="748928"/>
      </dsp:txXfrm>
    </dsp:sp>
    <dsp:sp modelId="{7314EF81-F1B5-44E5-B741-94D343075949}">
      <dsp:nvSpPr>
        <dsp:cNvPr id="0" name=""/>
        <dsp:cNvSpPr/>
      </dsp:nvSpPr>
      <dsp:spPr>
        <a:xfrm>
          <a:off x="404850" y="906018"/>
          <a:ext cx="5421477" cy="7955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3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Use concrete words rather than abstract words</a:t>
          </a:r>
          <a:endParaRPr lang="en-US" sz="2100" kern="1200" dirty="0"/>
        </a:p>
      </dsp:txBody>
      <dsp:txXfrm>
        <a:off x="428150" y="929318"/>
        <a:ext cx="4452933" cy="748928"/>
      </dsp:txXfrm>
    </dsp:sp>
    <dsp:sp modelId="{7D82D349-5B8B-46E1-B69F-2684053A2EC4}">
      <dsp:nvSpPr>
        <dsp:cNvPr id="0" name=""/>
        <dsp:cNvSpPr/>
      </dsp:nvSpPr>
      <dsp:spPr>
        <a:xfrm>
          <a:off x="809701" y="1812036"/>
          <a:ext cx="5421477" cy="7955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4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Encourage self referencing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833001" y="1835336"/>
        <a:ext cx="4452933" cy="748928"/>
      </dsp:txXfrm>
    </dsp:sp>
    <dsp:sp modelId="{94E74753-CE4F-4EB2-9B8A-6240C7EFC554}">
      <dsp:nvSpPr>
        <dsp:cNvPr id="0" name=""/>
        <dsp:cNvSpPr/>
      </dsp:nvSpPr>
      <dsp:spPr>
        <a:xfrm>
          <a:off x="1214551" y="2718054"/>
          <a:ext cx="5421477" cy="7955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5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5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Mnemonics – jingles, rhymes, </a:t>
          </a:r>
          <a:r>
            <a:rPr lang="en-US" sz="2100" kern="1200" dirty="0" err="1" smtClean="0"/>
            <a:t>music,etc</a:t>
          </a:r>
          <a:r>
            <a:rPr lang="en-US" sz="2100" kern="1200" dirty="0" smtClean="0"/>
            <a:t>.</a:t>
          </a:r>
          <a:endParaRPr lang="en-US" sz="2100" kern="1200" dirty="0"/>
        </a:p>
      </dsp:txBody>
      <dsp:txXfrm>
        <a:off x="1237851" y="2741354"/>
        <a:ext cx="4452933" cy="748928"/>
      </dsp:txXfrm>
    </dsp:sp>
    <dsp:sp modelId="{73E5B7F9-0D55-4C1C-82A4-545930A0E0B5}">
      <dsp:nvSpPr>
        <dsp:cNvPr id="0" name=""/>
        <dsp:cNvSpPr/>
      </dsp:nvSpPr>
      <dsp:spPr>
        <a:xfrm>
          <a:off x="1619402" y="3624072"/>
          <a:ext cx="5421477" cy="7955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6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6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6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Repetition </a:t>
          </a:r>
          <a:endParaRPr lang="en-US" sz="2100" kern="1200" dirty="0"/>
        </a:p>
      </dsp:txBody>
      <dsp:txXfrm>
        <a:off x="1642702" y="3647372"/>
        <a:ext cx="4452933" cy="748928"/>
      </dsp:txXfrm>
    </dsp:sp>
    <dsp:sp modelId="{3F6EA9CE-EDD3-460B-B9D0-35388ECD17F5}">
      <dsp:nvSpPr>
        <dsp:cNvPr id="0" name=""/>
        <dsp:cNvSpPr/>
      </dsp:nvSpPr>
      <dsp:spPr>
        <a:xfrm>
          <a:off x="4904384" y="581177"/>
          <a:ext cx="517093" cy="51709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020730" y="581177"/>
        <a:ext cx="284401" cy="389112"/>
      </dsp:txXfrm>
    </dsp:sp>
    <dsp:sp modelId="{47A0263B-B49D-4BC8-82A9-FE5C13CCB50C}">
      <dsp:nvSpPr>
        <dsp:cNvPr id="0" name=""/>
        <dsp:cNvSpPr/>
      </dsp:nvSpPr>
      <dsp:spPr>
        <a:xfrm>
          <a:off x="5309235" y="1487195"/>
          <a:ext cx="517093" cy="51709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425581" y="1487195"/>
        <a:ext cx="284401" cy="389112"/>
      </dsp:txXfrm>
    </dsp:sp>
    <dsp:sp modelId="{5F3BA0F2-333F-492C-85F6-6947C09E75C8}">
      <dsp:nvSpPr>
        <dsp:cNvPr id="0" name=""/>
        <dsp:cNvSpPr/>
      </dsp:nvSpPr>
      <dsp:spPr>
        <a:xfrm>
          <a:off x="5714085" y="2379954"/>
          <a:ext cx="517093" cy="51709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830431" y="2379954"/>
        <a:ext cx="284401" cy="389112"/>
      </dsp:txXfrm>
    </dsp:sp>
    <dsp:sp modelId="{36362C80-84C0-47D3-A7CB-AF3EB094B0B9}">
      <dsp:nvSpPr>
        <dsp:cNvPr id="0" name=""/>
        <dsp:cNvSpPr/>
      </dsp:nvSpPr>
      <dsp:spPr>
        <a:xfrm>
          <a:off x="6118936" y="3294811"/>
          <a:ext cx="517093" cy="5170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6235282" y="3294811"/>
        <a:ext cx="284401" cy="3891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C20BC-7C82-4528-B107-F3C7A541AC06}">
      <dsp:nvSpPr>
        <dsp:cNvPr id="0" name=""/>
        <dsp:cNvSpPr/>
      </dsp:nvSpPr>
      <dsp:spPr>
        <a:xfrm>
          <a:off x="594" y="1285703"/>
          <a:ext cx="2556160" cy="3067392"/>
        </a:xfrm>
        <a:prstGeom prst="roundRect">
          <a:avLst>
            <a:gd name="adj" fmla="val 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effectLst/>
            </a:rPr>
            <a:t>Retroactive Inhibition </a:t>
          </a:r>
          <a:endParaRPr lang="en-US" sz="2100" kern="1200" dirty="0">
            <a:solidFill>
              <a:schemeClr val="tx1"/>
            </a:solidFill>
            <a:effectLst/>
          </a:endParaRPr>
        </a:p>
      </dsp:txBody>
      <dsp:txXfrm rot="16200000">
        <a:off x="-1001420" y="2287718"/>
        <a:ext cx="2515261" cy="511232"/>
      </dsp:txXfrm>
    </dsp:sp>
    <dsp:sp modelId="{7969650D-727E-44CA-9056-BD89AA921974}">
      <dsp:nvSpPr>
        <dsp:cNvPr id="0" name=""/>
        <dsp:cNvSpPr/>
      </dsp:nvSpPr>
      <dsp:spPr>
        <a:xfrm>
          <a:off x="511826" y="1285703"/>
          <a:ext cx="1904339" cy="3067392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chilly" dir="t"/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effectLst/>
            </a:rPr>
            <a:t>Recently learned information prevents retrieval of previously Learnt Information</a:t>
          </a:r>
          <a:endParaRPr lang="en-US" sz="1800" kern="1200" dirty="0">
            <a:solidFill>
              <a:schemeClr val="tx1"/>
            </a:solidFill>
            <a:effectLst/>
          </a:endParaRPr>
        </a:p>
      </dsp:txBody>
      <dsp:txXfrm>
        <a:off x="511826" y="1285703"/>
        <a:ext cx="1904339" cy="3067392"/>
      </dsp:txXfrm>
    </dsp:sp>
    <dsp:sp modelId="{03F4B398-0C50-4E93-BF01-76555DDBF1D5}">
      <dsp:nvSpPr>
        <dsp:cNvPr id="0" name=""/>
        <dsp:cNvSpPr/>
      </dsp:nvSpPr>
      <dsp:spPr>
        <a:xfrm>
          <a:off x="2646219" y="1285703"/>
          <a:ext cx="2556160" cy="3067392"/>
        </a:xfrm>
        <a:prstGeom prst="roundRect">
          <a:avLst>
            <a:gd name="adj" fmla="val 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effectLst/>
            </a:rPr>
            <a:t>Proactive Inhibition </a:t>
          </a:r>
          <a:endParaRPr lang="en-US" sz="2100" kern="1200" dirty="0">
            <a:solidFill>
              <a:schemeClr val="tx1"/>
            </a:solidFill>
            <a:effectLst/>
          </a:endParaRPr>
        </a:p>
      </dsp:txBody>
      <dsp:txXfrm rot="16200000">
        <a:off x="1644205" y="2287718"/>
        <a:ext cx="2515261" cy="511232"/>
      </dsp:txXfrm>
    </dsp:sp>
    <dsp:sp modelId="{32D06542-20B3-4A76-B46E-BE83922659F0}">
      <dsp:nvSpPr>
        <dsp:cNvPr id="0" name=""/>
        <dsp:cNvSpPr/>
      </dsp:nvSpPr>
      <dsp:spPr>
        <a:xfrm rot="5400000">
          <a:off x="2433553" y="3724204"/>
          <a:ext cx="450893" cy="38342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05705C-7B7E-4AEC-8888-8D07536E69E8}">
      <dsp:nvSpPr>
        <dsp:cNvPr id="0" name=""/>
        <dsp:cNvSpPr/>
      </dsp:nvSpPr>
      <dsp:spPr>
        <a:xfrm>
          <a:off x="3157451" y="1285703"/>
          <a:ext cx="1904339" cy="3067392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chilly" dir="t"/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effectLst/>
            </a:rPr>
            <a:t>Prior learning prevents hinders retrieval and learning of new information</a:t>
          </a:r>
          <a:endParaRPr lang="en-US" sz="1800" kern="1200" dirty="0">
            <a:solidFill>
              <a:schemeClr val="tx1"/>
            </a:solidFill>
            <a:effectLst/>
          </a:endParaRPr>
        </a:p>
      </dsp:txBody>
      <dsp:txXfrm>
        <a:off x="3157451" y="1285703"/>
        <a:ext cx="1904339" cy="3067392"/>
      </dsp:txXfrm>
    </dsp:sp>
    <dsp:sp modelId="{A6688421-65CA-4C80-A772-82ECBD9FF72A}">
      <dsp:nvSpPr>
        <dsp:cNvPr id="0" name=""/>
        <dsp:cNvSpPr/>
      </dsp:nvSpPr>
      <dsp:spPr>
        <a:xfrm>
          <a:off x="5291845" y="1285703"/>
          <a:ext cx="2556160" cy="3067392"/>
        </a:xfrm>
        <a:prstGeom prst="roundRect">
          <a:avLst>
            <a:gd name="adj" fmla="val 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smtClean="0">
              <a:solidFill>
                <a:schemeClr val="tx1"/>
              </a:solidFill>
              <a:effectLst/>
            </a:rPr>
            <a:t>Momentary Forgetting </a:t>
          </a:r>
          <a:endParaRPr lang="en-US" sz="2000" b="0" kern="1200" dirty="0">
            <a:solidFill>
              <a:schemeClr val="tx1"/>
            </a:solidFill>
            <a:effectLst/>
          </a:endParaRPr>
        </a:p>
      </dsp:txBody>
      <dsp:txXfrm rot="16200000">
        <a:off x="4289830" y="2287718"/>
        <a:ext cx="2515261" cy="511232"/>
      </dsp:txXfrm>
    </dsp:sp>
    <dsp:sp modelId="{8BCFD7EF-5568-4CFA-9799-DA767D010095}">
      <dsp:nvSpPr>
        <dsp:cNvPr id="0" name=""/>
        <dsp:cNvSpPr/>
      </dsp:nvSpPr>
      <dsp:spPr>
        <a:xfrm rot="5400000">
          <a:off x="5079179" y="3724204"/>
          <a:ext cx="450893" cy="38342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316D2F-8BEC-4D7D-B2E1-7BD849240E4E}">
      <dsp:nvSpPr>
        <dsp:cNvPr id="0" name=""/>
        <dsp:cNvSpPr/>
      </dsp:nvSpPr>
      <dsp:spPr>
        <a:xfrm>
          <a:off x="5803077" y="1285703"/>
          <a:ext cx="1904339" cy="3067392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chilly" dir="t"/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effectLst/>
            </a:rPr>
            <a:t>When information is present but retrieval is difficult because of limitations in accessibility</a:t>
          </a:r>
          <a:endParaRPr lang="en-US" sz="1800" kern="1200" dirty="0">
            <a:solidFill>
              <a:schemeClr val="tx1"/>
            </a:solidFill>
            <a:effectLst/>
          </a:endParaRPr>
        </a:p>
      </dsp:txBody>
      <dsp:txXfrm>
        <a:off x="5803077" y="1285703"/>
        <a:ext cx="1904339" cy="306739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975D4-D332-4F3D-B935-BAA16D14B193}">
      <dsp:nvSpPr>
        <dsp:cNvPr id="0" name=""/>
        <dsp:cNvSpPr/>
      </dsp:nvSpPr>
      <dsp:spPr>
        <a:xfrm>
          <a:off x="0" y="387899"/>
          <a:ext cx="7498080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Cognitive Learning </a:t>
          </a:r>
          <a:r>
            <a:rPr lang="en-US" sz="2400" kern="1200" dirty="0" smtClean="0"/>
            <a:t>– from changes in knowledge and information processing</a:t>
          </a:r>
          <a:endParaRPr lang="en-US" sz="2400" kern="1200" dirty="0"/>
        </a:p>
      </dsp:txBody>
      <dsp:txXfrm>
        <a:off x="59399" y="447298"/>
        <a:ext cx="7379282" cy="1098002"/>
      </dsp:txXfrm>
    </dsp:sp>
    <dsp:sp modelId="{E0B13BD7-02B3-49C1-B3D5-25B6E3D6C1E0}">
      <dsp:nvSpPr>
        <dsp:cNvPr id="0" name=""/>
        <dsp:cNvSpPr/>
      </dsp:nvSpPr>
      <dsp:spPr>
        <a:xfrm>
          <a:off x="0" y="1791900"/>
          <a:ext cx="7498080" cy="1216800"/>
        </a:xfrm>
        <a:prstGeom prst="roundRect">
          <a:avLst/>
        </a:prstGeom>
        <a:solidFill>
          <a:schemeClr val="accent3">
            <a:hueOff val="-8413219"/>
            <a:satOff val="-4326"/>
            <a:lumOff val="-1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Behavioural</a:t>
          </a:r>
          <a:r>
            <a:rPr lang="en-US" sz="2400" b="1" kern="1200" dirty="0" smtClean="0"/>
            <a:t> Learning </a:t>
          </a:r>
          <a:r>
            <a:rPr lang="en-US" sz="2400" kern="1200" dirty="0" smtClean="0"/>
            <a:t>– observing </a:t>
          </a:r>
          <a:r>
            <a:rPr lang="en-US" sz="2400" kern="1200" dirty="0" err="1" smtClean="0"/>
            <a:t>behaviour</a:t>
          </a:r>
          <a:r>
            <a:rPr lang="en-US" sz="2400" kern="1200" dirty="0" smtClean="0"/>
            <a:t> and changes in </a:t>
          </a:r>
          <a:r>
            <a:rPr lang="en-US" sz="2400" kern="1200" dirty="0" err="1" smtClean="0"/>
            <a:t>behaviour</a:t>
          </a:r>
          <a:endParaRPr lang="en-US" sz="2400" kern="1200" dirty="0"/>
        </a:p>
      </dsp:txBody>
      <dsp:txXfrm>
        <a:off x="59399" y="1851299"/>
        <a:ext cx="7379282" cy="1098002"/>
      </dsp:txXfrm>
    </dsp:sp>
    <dsp:sp modelId="{CFDAA771-C5CD-4348-BFB0-83F74CB8223D}">
      <dsp:nvSpPr>
        <dsp:cNvPr id="0" name=""/>
        <dsp:cNvSpPr/>
      </dsp:nvSpPr>
      <dsp:spPr>
        <a:xfrm>
          <a:off x="0" y="3195900"/>
          <a:ext cx="7498080" cy="1216800"/>
        </a:xfrm>
        <a:prstGeom prst="roundRect">
          <a:avLst/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Most consumer </a:t>
          </a:r>
          <a:r>
            <a:rPr lang="en-US" sz="2400" kern="1200" dirty="0" err="1" smtClean="0"/>
            <a:t>behaviour</a:t>
          </a:r>
          <a:r>
            <a:rPr lang="en-US" sz="2400" kern="1200" dirty="0" smtClean="0"/>
            <a:t> is learned </a:t>
          </a:r>
          <a:r>
            <a:rPr lang="en-US" sz="2400" kern="1200" dirty="0" err="1" smtClean="0"/>
            <a:t>behaviour</a:t>
          </a:r>
          <a:r>
            <a:rPr lang="en-US" sz="2400" kern="1200" dirty="0" smtClean="0"/>
            <a:t>.</a:t>
          </a:r>
          <a:endParaRPr lang="en-US" sz="2400" kern="1200" dirty="0"/>
        </a:p>
      </dsp:txBody>
      <dsp:txXfrm>
        <a:off x="59399" y="3255299"/>
        <a:ext cx="7379282" cy="10980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8F6B9-006C-4B97-9D9F-41AC2522BF72}">
      <dsp:nvSpPr>
        <dsp:cNvPr id="0" name=""/>
        <dsp:cNvSpPr/>
      </dsp:nvSpPr>
      <dsp:spPr>
        <a:xfrm>
          <a:off x="1007834" y="305011"/>
          <a:ext cx="5304128" cy="16575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2707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Recognition – from multiple choice</a:t>
          </a:r>
          <a:endParaRPr lang="en-US" sz="3600" kern="1200" dirty="0"/>
        </a:p>
      </dsp:txBody>
      <dsp:txXfrm>
        <a:off x="1007834" y="305011"/>
        <a:ext cx="5304128" cy="1657540"/>
      </dsp:txXfrm>
    </dsp:sp>
    <dsp:sp modelId="{D33CB6C9-8B0B-47E4-BA24-01808187B2F2}">
      <dsp:nvSpPr>
        <dsp:cNvPr id="0" name=""/>
        <dsp:cNvSpPr/>
      </dsp:nvSpPr>
      <dsp:spPr>
        <a:xfrm>
          <a:off x="786828" y="65589"/>
          <a:ext cx="1160278" cy="1740417"/>
        </a:xfrm>
        <a:prstGeom prst="rect">
          <a:avLst/>
        </a:prstGeom>
        <a:gradFill rotWithShape="0">
          <a:gsLst>
            <a:gs pos="0">
              <a:schemeClr val="accent3">
                <a:tint val="5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3">
                <a:tint val="5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tint val="5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tint val="5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tint val="5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15773B6-4625-4B33-A87E-5FEFA428734A}">
      <dsp:nvSpPr>
        <dsp:cNvPr id="0" name=""/>
        <dsp:cNvSpPr/>
      </dsp:nvSpPr>
      <dsp:spPr>
        <a:xfrm>
          <a:off x="1007834" y="2391670"/>
          <a:ext cx="5304128" cy="16575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2707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Recall – qualitative answers</a:t>
          </a:r>
          <a:endParaRPr lang="en-US" sz="3600" kern="1200" dirty="0"/>
        </a:p>
      </dsp:txBody>
      <dsp:txXfrm>
        <a:off x="1007834" y="2391670"/>
        <a:ext cx="5304128" cy="1657540"/>
      </dsp:txXfrm>
    </dsp:sp>
    <dsp:sp modelId="{FB4051F3-E60D-4026-BEF1-9FCA2B0C2001}">
      <dsp:nvSpPr>
        <dsp:cNvPr id="0" name=""/>
        <dsp:cNvSpPr/>
      </dsp:nvSpPr>
      <dsp:spPr>
        <a:xfrm>
          <a:off x="786828" y="2152248"/>
          <a:ext cx="1160278" cy="1740417"/>
        </a:xfrm>
        <a:prstGeom prst="rect">
          <a:avLst/>
        </a:prstGeom>
        <a:gradFill rotWithShape="0">
          <a:gsLst>
            <a:gs pos="0">
              <a:schemeClr val="accent3">
                <a:tint val="50000"/>
                <a:hueOff val="-16399351"/>
                <a:satOff val="-13665"/>
                <a:lumOff val="-1777"/>
                <a:alphaOff val="0"/>
                <a:tint val="92000"/>
                <a:satMod val="170000"/>
              </a:schemeClr>
            </a:gs>
            <a:gs pos="15000">
              <a:schemeClr val="accent3">
                <a:tint val="50000"/>
                <a:hueOff val="-16399351"/>
                <a:satOff val="-13665"/>
                <a:lumOff val="-1777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tint val="50000"/>
                <a:hueOff val="-16399351"/>
                <a:satOff val="-13665"/>
                <a:lumOff val="-1777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tint val="50000"/>
                <a:hueOff val="-16399351"/>
                <a:satOff val="-13665"/>
                <a:lumOff val="-1777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tint val="50000"/>
                <a:hueOff val="-16399351"/>
                <a:satOff val="-13665"/>
                <a:lumOff val="-1777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841E1-7D5B-469C-B5F8-D136D2CE0623}">
      <dsp:nvSpPr>
        <dsp:cNvPr id="0" name=""/>
        <dsp:cNvSpPr/>
      </dsp:nvSpPr>
      <dsp:spPr>
        <a:xfrm>
          <a:off x="1301495" y="0"/>
          <a:ext cx="4572000" cy="457200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3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Aided Recall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788538" y="228599"/>
        <a:ext cx="1597914" cy="685800"/>
      </dsp:txXfrm>
    </dsp:sp>
    <dsp:sp modelId="{70A176C9-C23E-46E8-93E2-69718044C9DB}">
      <dsp:nvSpPr>
        <dsp:cNvPr id="0" name=""/>
        <dsp:cNvSpPr/>
      </dsp:nvSpPr>
      <dsp:spPr>
        <a:xfrm>
          <a:off x="1872995" y="1142999"/>
          <a:ext cx="3429000" cy="3429000"/>
        </a:xfrm>
        <a:prstGeom prst="ellipse">
          <a:avLst/>
        </a:prstGeom>
        <a:gradFill rotWithShape="0">
          <a:gsLst>
            <a:gs pos="0">
              <a:schemeClr val="accent3">
                <a:hueOff val="-8413219"/>
                <a:satOff val="-4326"/>
                <a:lumOff val="-1863"/>
                <a:alphaOff val="0"/>
                <a:tint val="92000"/>
                <a:satMod val="170000"/>
              </a:schemeClr>
            </a:gs>
            <a:gs pos="15000">
              <a:schemeClr val="accent3">
                <a:hueOff val="-8413219"/>
                <a:satOff val="-4326"/>
                <a:lumOff val="-1863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8413219"/>
                <a:satOff val="-4326"/>
                <a:lumOff val="-1863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8413219"/>
                <a:satOff val="-4326"/>
                <a:lumOff val="-1863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8413219"/>
                <a:satOff val="-4326"/>
                <a:lumOff val="-1863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Unaided Recall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788538" y="1357312"/>
        <a:ext cx="1597914" cy="642937"/>
      </dsp:txXfrm>
    </dsp:sp>
    <dsp:sp modelId="{FE2361ED-900E-4081-87FD-1BEC1246B575}">
      <dsp:nvSpPr>
        <dsp:cNvPr id="0" name=""/>
        <dsp:cNvSpPr/>
      </dsp:nvSpPr>
      <dsp:spPr>
        <a:xfrm>
          <a:off x="2444495" y="2286000"/>
          <a:ext cx="2286000" cy="2286000"/>
        </a:xfrm>
        <a:prstGeom prst="ellipse">
          <a:avLst/>
        </a:prstGeom>
        <a:gradFill rotWithShape="0">
          <a:gsLst>
            <a:gs pos="0">
              <a:schemeClr val="accent3">
                <a:hueOff val="-16826439"/>
                <a:satOff val="-8652"/>
                <a:lumOff val="-3725"/>
                <a:alphaOff val="0"/>
                <a:tint val="92000"/>
                <a:satMod val="170000"/>
              </a:schemeClr>
            </a:gs>
            <a:gs pos="15000">
              <a:schemeClr val="accent3">
                <a:hueOff val="-16826439"/>
                <a:satOff val="-8652"/>
                <a:lumOff val="-3725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16826439"/>
                <a:satOff val="-8652"/>
                <a:lumOff val="-3725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16826439"/>
                <a:satOff val="-8652"/>
                <a:lumOff val="-3725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16826439"/>
                <a:satOff val="-8652"/>
                <a:lumOff val="-3725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Day After Recall (DAR)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779272" y="2857500"/>
        <a:ext cx="1616446" cy="1143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4C6E3-6CCD-4504-9751-DF83F8031FDD}">
      <dsp:nvSpPr>
        <dsp:cNvPr id="0" name=""/>
        <dsp:cNvSpPr/>
      </dsp:nvSpPr>
      <dsp:spPr>
        <a:xfrm>
          <a:off x="1668113" y="204311"/>
          <a:ext cx="4054792" cy="1408176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10CFAE-59D5-4C26-B6F9-B37204BF6666}">
      <dsp:nvSpPr>
        <dsp:cNvPr id="0" name=""/>
        <dsp:cNvSpPr/>
      </dsp:nvSpPr>
      <dsp:spPr>
        <a:xfrm>
          <a:off x="3308889" y="3652456"/>
          <a:ext cx="785812" cy="502920"/>
        </a:xfrm>
        <a:prstGeom prst="down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tint val="4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9BE8AB77-3311-4D5A-A50F-E420C25FE241}">
      <dsp:nvSpPr>
        <dsp:cNvPr id="0" name=""/>
        <dsp:cNvSpPr/>
      </dsp:nvSpPr>
      <dsp:spPr>
        <a:xfrm>
          <a:off x="1815846" y="4054792"/>
          <a:ext cx="3771900" cy="942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Behavioral Learning</a:t>
          </a:r>
          <a:endParaRPr lang="en-US" sz="3200" kern="1200" dirty="0"/>
        </a:p>
      </dsp:txBody>
      <dsp:txXfrm>
        <a:off x="1815846" y="4054792"/>
        <a:ext cx="3771900" cy="942975"/>
      </dsp:txXfrm>
    </dsp:sp>
    <dsp:sp modelId="{5D93B0EC-321F-41FB-9F01-C418C4A95F9F}">
      <dsp:nvSpPr>
        <dsp:cNvPr id="0" name=""/>
        <dsp:cNvSpPr/>
      </dsp:nvSpPr>
      <dsp:spPr>
        <a:xfrm>
          <a:off x="3142297" y="1721243"/>
          <a:ext cx="1414462" cy="141446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Shaping</a:t>
          </a:r>
          <a:endParaRPr lang="en-US" sz="1400" b="1" kern="1200" dirty="0"/>
        </a:p>
      </dsp:txBody>
      <dsp:txXfrm>
        <a:off x="3349440" y="1928386"/>
        <a:ext cx="1000176" cy="1000176"/>
      </dsp:txXfrm>
    </dsp:sp>
    <dsp:sp modelId="{AAF0C54C-BB6F-4479-BCCF-5EB7460C944B}">
      <dsp:nvSpPr>
        <dsp:cNvPr id="0" name=""/>
        <dsp:cNvSpPr/>
      </dsp:nvSpPr>
      <dsp:spPr>
        <a:xfrm>
          <a:off x="1993392" y="660082"/>
          <a:ext cx="1688019" cy="1414462"/>
        </a:xfrm>
        <a:prstGeom prst="ellipse">
          <a:avLst/>
        </a:prstGeom>
        <a:gradFill rotWithShape="0">
          <a:gsLst>
            <a:gs pos="0">
              <a:schemeClr val="accent2">
                <a:hueOff val="9504421"/>
                <a:satOff val="-18343"/>
                <a:lumOff val="-2355"/>
                <a:alphaOff val="0"/>
                <a:tint val="35000"/>
                <a:satMod val="253000"/>
              </a:schemeClr>
            </a:gs>
            <a:gs pos="50000">
              <a:schemeClr val="accent2">
                <a:hueOff val="9504421"/>
                <a:satOff val="-18343"/>
                <a:lumOff val="-2355"/>
                <a:alphaOff val="0"/>
                <a:tint val="42000"/>
                <a:satMod val="255000"/>
              </a:schemeClr>
            </a:gs>
            <a:gs pos="97000">
              <a:schemeClr val="accent2">
                <a:hueOff val="9504421"/>
                <a:satOff val="-18343"/>
                <a:lumOff val="-2355"/>
                <a:alphaOff val="0"/>
                <a:tint val="53000"/>
                <a:satMod val="260000"/>
              </a:schemeClr>
            </a:gs>
            <a:gs pos="100000">
              <a:schemeClr val="accent2">
                <a:hueOff val="9504421"/>
                <a:satOff val="-18343"/>
                <a:lumOff val="-2355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Operant Conditioning</a:t>
          </a:r>
          <a:endParaRPr lang="en-US" sz="1400" b="1" kern="1200" dirty="0"/>
        </a:p>
      </dsp:txBody>
      <dsp:txXfrm>
        <a:off x="2240597" y="867225"/>
        <a:ext cx="1193609" cy="1000176"/>
      </dsp:txXfrm>
    </dsp:sp>
    <dsp:sp modelId="{899B1D1F-A32E-45CD-B763-CC873C8E58D0}">
      <dsp:nvSpPr>
        <dsp:cNvPr id="0" name=""/>
        <dsp:cNvSpPr/>
      </dsp:nvSpPr>
      <dsp:spPr>
        <a:xfrm>
          <a:off x="3448997" y="318096"/>
          <a:ext cx="1668598" cy="1414462"/>
        </a:xfrm>
        <a:prstGeom prst="ellipse">
          <a:avLst/>
        </a:prstGeom>
        <a:gradFill rotWithShape="0">
          <a:gsLst>
            <a:gs pos="0">
              <a:schemeClr val="accent2">
                <a:hueOff val="19008842"/>
                <a:satOff val="-36686"/>
                <a:lumOff val="-4710"/>
                <a:alphaOff val="0"/>
                <a:tint val="35000"/>
                <a:satMod val="253000"/>
              </a:schemeClr>
            </a:gs>
            <a:gs pos="50000">
              <a:schemeClr val="accent2">
                <a:hueOff val="19008842"/>
                <a:satOff val="-36686"/>
                <a:lumOff val="-4710"/>
                <a:alphaOff val="0"/>
                <a:tint val="42000"/>
                <a:satMod val="255000"/>
              </a:schemeClr>
            </a:gs>
            <a:gs pos="97000">
              <a:schemeClr val="accent2">
                <a:hueOff val="19008842"/>
                <a:satOff val="-36686"/>
                <a:lumOff val="-4710"/>
                <a:alphaOff val="0"/>
                <a:tint val="53000"/>
                <a:satMod val="260000"/>
              </a:schemeClr>
            </a:gs>
            <a:gs pos="100000">
              <a:schemeClr val="accent2">
                <a:hueOff val="19008842"/>
                <a:satOff val="-36686"/>
                <a:lumOff val="-471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Classical Conditioning</a:t>
          </a:r>
          <a:endParaRPr lang="en-US" sz="1400" b="1" kern="1200" dirty="0"/>
        </a:p>
      </dsp:txBody>
      <dsp:txXfrm>
        <a:off x="3693358" y="525239"/>
        <a:ext cx="1179876" cy="1000176"/>
      </dsp:txXfrm>
    </dsp:sp>
    <dsp:sp modelId="{4E7F7C80-EF8B-480A-A8EB-6689BD261128}">
      <dsp:nvSpPr>
        <dsp:cNvPr id="0" name=""/>
        <dsp:cNvSpPr/>
      </dsp:nvSpPr>
      <dsp:spPr>
        <a:xfrm>
          <a:off x="1501521" y="31432"/>
          <a:ext cx="4400550" cy="352044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1D81B1-60D7-4A24-80F0-EF1BD4524A72}">
      <dsp:nvSpPr>
        <dsp:cNvPr id="0" name=""/>
        <dsp:cNvSpPr/>
      </dsp:nvSpPr>
      <dsp:spPr>
        <a:xfrm>
          <a:off x="150876" y="310896"/>
          <a:ext cx="3721608" cy="372160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4">
                <a:alpha val="5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alpha val="5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alpha val="5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4">
              <a:alpha val="5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Positive reinforcement</a:t>
          </a:r>
          <a:endParaRPr lang="en-US" sz="2900" kern="1200" dirty="0"/>
        </a:p>
      </dsp:txBody>
      <dsp:txXfrm>
        <a:off x="670560" y="749753"/>
        <a:ext cx="2145792" cy="2843892"/>
      </dsp:txXfrm>
    </dsp:sp>
    <dsp:sp modelId="{52DE1CE9-6337-4FF3-B405-84FC13593C37}">
      <dsp:nvSpPr>
        <dsp:cNvPr id="0" name=""/>
        <dsp:cNvSpPr/>
      </dsp:nvSpPr>
      <dsp:spPr>
        <a:xfrm>
          <a:off x="2833116" y="310896"/>
          <a:ext cx="3721608" cy="372160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3210336"/>
                <a:satOff val="39690"/>
                <a:lumOff val="-12939"/>
                <a:alphaOff val="0"/>
                <a:tint val="92000"/>
                <a:satMod val="170000"/>
              </a:schemeClr>
            </a:gs>
            <a:gs pos="15000">
              <a:schemeClr val="accent4">
                <a:alpha val="50000"/>
                <a:hueOff val="-3210336"/>
                <a:satOff val="39690"/>
                <a:lumOff val="-12939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alpha val="50000"/>
                <a:hueOff val="-3210336"/>
                <a:satOff val="39690"/>
                <a:lumOff val="-12939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alpha val="50000"/>
                <a:hueOff val="-3210336"/>
                <a:satOff val="39690"/>
                <a:lumOff val="-12939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alpha val="50000"/>
                <a:hueOff val="-3210336"/>
                <a:satOff val="39690"/>
                <a:lumOff val="-12939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4">
              <a:alpha val="50000"/>
              <a:hueOff val="-3210336"/>
              <a:satOff val="39690"/>
              <a:lumOff val="-12939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Negative reinforcement</a:t>
          </a:r>
          <a:endParaRPr lang="en-US" sz="2900" kern="1200"/>
        </a:p>
      </dsp:txBody>
      <dsp:txXfrm>
        <a:off x="3889248" y="749753"/>
        <a:ext cx="2145792" cy="284389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2DF54-455F-4A32-B8A2-641AEF75DF37}">
      <dsp:nvSpPr>
        <dsp:cNvPr id="0" name=""/>
        <dsp:cNvSpPr/>
      </dsp:nvSpPr>
      <dsp:spPr>
        <a:xfrm>
          <a:off x="1752600" y="0"/>
          <a:ext cx="4114800" cy="411480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EB7CF36-28D3-4E91-BBC6-0D067126CD23}">
      <dsp:nvSpPr>
        <dsp:cNvPr id="0" name=""/>
        <dsp:cNvSpPr/>
      </dsp:nvSpPr>
      <dsp:spPr>
        <a:xfrm>
          <a:off x="2143506" y="390906"/>
          <a:ext cx="1604772" cy="160477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Sampling</a:t>
          </a:r>
          <a:endParaRPr lang="en-US" sz="1300" b="1" kern="1200" dirty="0"/>
        </a:p>
      </dsp:txBody>
      <dsp:txXfrm>
        <a:off x="2221845" y="469245"/>
        <a:ext cx="1448094" cy="1448094"/>
      </dsp:txXfrm>
    </dsp:sp>
    <dsp:sp modelId="{113CCC2E-381D-4838-A6C8-14A88F034C71}">
      <dsp:nvSpPr>
        <dsp:cNvPr id="0" name=""/>
        <dsp:cNvSpPr/>
      </dsp:nvSpPr>
      <dsp:spPr>
        <a:xfrm>
          <a:off x="3871722" y="390906"/>
          <a:ext cx="1604772" cy="160477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Trials</a:t>
          </a:r>
          <a:endParaRPr lang="en-US" sz="1300" b="1" kern="1200" dirty="0"/>
        </a:p>
      </dsp:txBody>
      <dsp:txXfrm>
        <a:off x="3950061" y="469245"/>
        <a:ext cx="1448094" cy="1448094"/>
      </dsp:txXfrm>
    </dsp:sp>
    <dsp:sp modelId="{E67775D2-3E44-475F-9A11-5A86083D08A0}">
      <dsp:nvSpPr>
        <dsp:cNvPr id="0" name=""/>
        <dsp:cNvSpPr/>
      </dsp:nvSpPr>
      <dsp:spPr>
        <a:xfrm>
          <a:off x="2143506" y="2119122"/>
          <a:ext cx="1604772" cy="160477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Demonstrations</a:t>
          </a:r>
          <a:endParaRPr lang="en-US" sz="1300" b="1" kern="1200" dirty="0"/>
        </a:p>
      </dsp:txBody>
      <dsp:txXfrm>
        <a:off x="2221845" y="2197461"/>
        <a:ext cx="1448094" cy="1448094"/>
      </dsp:txXfrm>
    </dsp:sp>
    <dsp:sp modelId="{A54D03DE-FFE5-45D1-BA1D-F4F43921B65E}">
      <dsp:nvSpPr>
        <dsp:cNvPr id="0" name=""/>
        <dsp:cNvSpPr/>
      </dsp:nvSpPr>
      <dsp:spPr>
        <a:xfrm>
          <a:off x="3871722" y="2119122"/>
          <a:ext cx="1604772" cy="160477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5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Test drives</a:t>
          </a:r>
          <a:endParaRPr lang="en-US" sz="1300" b="1" kern="1200" dirty="0"/>
        </a:p>
      </dsp:txBody>
      <dsp:txXfrm>
        <a:off x="3950061" y="2197461"/>
        <a:ext cx="1448094" cy="1448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94D120-E3F8-4CE3-95B7-2ECC099EA0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2A1A86-4118-4324-B3D6-7A7B1C9694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8BEE8E-0D54-41AF-91D8-54F6D086F7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31793-30F9-4158-ADAF-FE0A93BE2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DAB2C9-6DF0-419B-A4F0-B4E6FEE358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499E9-83B5-4EEE-9B5B-3EDDC3426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FCCD4-FCF3-4C04-B455-BD40F674D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3F340-ECEA-40F8-B359-4A98449C56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8F409-3864-4176-B194-F94853F36D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44A2BC-7328-4454-B7C2-FE8D265C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24EBFB-D15C-491B-8646-D9BE189BBA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69BF074-8AE6-4BA9-B653-DF71C248C4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6415" y="796636"/>
            <a:ext cx="7406640" cy="914400"/>
          </a:xfrm>
        </p:spPr>
        <p:txBody>
          <a:bodyPr/>
          <a:lstStyle/>
          <a:p>
            <a:pPr algn="ctr"/>
            <a:r>
              <a:rPr lang="en-US" dirty="0"/>
              <a:t>Psychological Processes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399001"/>
            <a:ext cx="7467600" cy="380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these processes?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  This refers to the psychological processes that govern buying </a:t>
            </a:r>
            <a:r>
              <a:rPr lang="en-US" dirty="0" err="1"/>
              <a:t>behaviour</a:t>
            </a:r>
            <a:r>
              <a:rPr lang="en-US" dirty="0"/>
              <a:t> of individuals and groups</a:t>
            </a:r>
          </a:p>
          <a:p>
            <a:r>
              <a:rPr lang="en-US" dirty="0"/>
              <a:t>Information Processing</a:t>
            </a:r>
          </a:p>
          <a:p>
            <a:r>
              <a:rPr lang="en-US" dirty="0"/>
              <a:t>Learning</a:t>
            </a:r>
          </a:p>
          <a:p>
            <a:r>
              <a:rPr lang="en-US" dirty="0"/>
              <a:t>Influencing attitudes and </a:t>
            </a:r>
            <a:r>
              <a:rPr lang="en-US" dirty="0" err="1"/>
              <a:t>Behaviour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Processing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95223055"/>
              </p:ext>
            </p:extLst>
          </p:nvPr>
        </p:nvGraphicFramePr>
        <p:xfrm>
          <a:off x="1219200" y="1600200"/>
          <a:ext cx="7620000" cy="497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B0C3F-6FCC-4C3D-9369-9476242F0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graphicEl>
                                              <a:dgm id="{521B0C3F-6FCC-4C3D-9369-9476242F0F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graphicEl>
                                              <a:dgm id="{521B0C3F-6FCC-4C3D-9369-9476242F0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graphicEl>
                                              <a:dgm id="{521B0C3F-6FCC-4C3D-9369-9476242F0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335B54-A474-4F2F-8AB3-2A0D01508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graphicEl>
                                              <a:dgm id="{0B335B54-A474-4F2F-8AB3-2A0D01508A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graphicEl>
                                              <a:dgm id="{0B335B54-A474-4F2F-8AB3-2A0D01508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graphicEl>
                                              <a:dgm id="{0B335B54-A474-4F2F-8AB3-2A0D01508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FCDBE4-3A8D-4DE5-B25D-683E6C108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graphicEl>
                                              <a:dgm id="{2AFCDBE4-3A8D-4DE5-B25D-683E6C108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graphicEl>
                                              <a:dgm id="{2AFCDBE4-3A8D-4DE5-B25D-683E6C108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graphicEl>
                                              <a:dgm id="{2AFCDBE4-3A8D-4DE5-B25D-683E6C108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BFB23E-451E-4510-BA2E-B7C4E8421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graphicEl>
                                              <a:dgm id="{49BFB23E-451E-4510-BA2E-B7C4E8421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graphicEl>
                                              <a:dgm id="{49BFB23E-451E-4510-BA2E-B7C4E8421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graphicEl>
                                              <a:dgm id="{49BFB23E-451E-4510-BA2E-B7C4E8421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D38AC9-C37D-46B5-94FF-581A28BD2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graphicEl>
                                              <a:dgm id="{F4D38AC9-C37D-46B5-94FF-581A28BD2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graphicEl>
                                              <a:dgm id="{F4D38AC9-C37D-46B5-94FF-581A28BD2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graphicEl>
                                              <a:dgm id="{F4D38AC9-C37D-46B5-94FF-581A28BD2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Graphic spid="3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1143000"/>
            <a:ext cx="7162800" cy="762000"/>
          </a:xfrm>
        </p:spPr>
        <p:txBody>
          <a:bodyPr/>
          <a:lstStyle/>
          <a:p>
            <a:r>
              <a:rPr lang="en-US" dirty="0"/>
              <a:t>Exposure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7239000" cy="2667000"/>
          </a:xfrm>
        </p:spPr>
        <p:txBody>
          <a:bodyPr/>
          <a:lstStyle/>
          <a:p>
            <a:pPr algn="just"/>
            <a:r>
              <a:rPr lang="en-US" sz="2800" dirty="0" smtClean="0"/>
              <a:t>Given </a:t>
            </a:r>
            <a:r>
              <a:rPr lang="en-US" sz="2800" dirty="0"/>
              <a:t>exposure to a stimulus of sufficient strength, a person’s sensory receptors are activated and a message is sent to the brain. </a:t>
            </a:r>
            <a:endParaRPr lang="en-US" sz="2800" dirty="0" smtClean="0"/>
          </a:p>
          <a:p>
            <a:pPr algn="just"/>
            <a:r>
              <a:rPr lang="en-US" sz="2800" dirty="0" smtClean="0"/>
              <a:t>This </a:t>
            </a:r>
            <a:r>
              <a:rPr lang="en-US" sz="2800" dirty="0"/>
              <a:t>is called a </a:t>
            </a:r>
            <a:r>
              <a:rPr lang="en-US" sz="2800" b="1" dirty="0"/>
              <a:t>sensation, </a:t>
            </a:r>
            <a:r>
              <a:rPr lang="en-US" sz="2800" dirty="0"/>
              <a:t>which happens after crossing a threshold level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Threshold levels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2296" indent="0">
              <a:lnSpc>
                <a:spcPct val="90000"/>
              </a:lnSpc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65905020"/>
              </p:ext>
            </p:extLst>
          </p:nvPr>
        </p:nvGraphicFramePr>
        <p:xfrm>
          <a:off x="1447800" y="1524000"/>
          <a:ext cx="7239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15401F-1DA7-4E3E-AC64-B80110EFB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B415401F-1DA7-4E3E-AC64-B80110EFB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B415401F-1DA7-4E3E-AC64-B80110EFB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42055E-1053-4BC6-B65F-0366B64AC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2D42055E-1053-4BC6-B65F-0366B64AC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2D42055E-1053-4BC6-B65F-0366B64AC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CA1E7E-015E-4EA3-A35C-D40B6C3AD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19CA1E7E-015E-4EA3-A35C-D40B6C3AD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19CA1E7E-015E-4EA3-A35C-D40B6C3AD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524B23-D7F4-435D-B398-68CCA641E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51524B23-D7F4-435D-B398-68CCA641E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524B23-D7F4-435D-B398-68CCA641E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0448B1-130D-465D-ADE6-FA43775A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BA0448B1-130D-465D-ADE6-FA43775A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BA0448B1-130D-465D-ADE6-FA43775A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FA288A-3B34-4FE2-98B2-0123B5CDC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00FA288A-3B34-4FE2-98B2-0123B5CDC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00FA288A-3B34-4FE2-98B2-0123B5CDC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  <p:bldGraphic spid="2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Weber’s Law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change in stimulus intensity required to be noticeable is not on the amount but on the percentage change from the original stimulus.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                    K = </a:t>
            </a:r>
            <a:r>
              <a:rPr lang="el-GR">
                <a:cs typeface="Times New Roman" pitchFamily="18" charset="0"/>
              </a:rPr>
              <a:t>Δ</a:t>
            </a:r>
            <a:r>
              <a:rPr lang="en-US">
                <a:cs typeface="Times New Roman" pitchFamily="18" charset="0"/>
              </a:rPr>
              <a:t> I/I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cs typeface="Times New Roman" pitchFamily="18" charset="0"/>
              </a:rPr>
              <a:t>       where K is a constant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cs typeface="Times New Roman" pitchFamily="18" charset="0"/>
              </a:rPr>
              <a:t>       </a:t>
            </a:r>
            <a:r>
              <a:rPr lang="el-GR">
                <a:cs typeface="Times New Roman" pitchFamily="18" charset="0"/>
              </a:rPr>
              <a:t>Δ</a:t>
            </a:r>
            <a:r>
              <a:rPr lang="en-US">
                <a:cs typeface="Times New Roman" pitchFamily="18" charset="0"/>
              </a:rPr>
              <a:t>I = change in stimulus intensity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cs typeface="Times New Roman" pitchFamily="18" charset="0"/>
              </a:rPr>
              <a:t>         I = original stimulus intensity</a:t>
            </a:r>
            <a:endParaRPr lang="el-GR"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Attention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342291" y="1219200"/>
            <a:ext cx="7498080" cy="3276600"/>
          </a:xfrm>
        </p:spPr>
        <p:txBody>
          <a:bodyPr/>
          <a:lstStyle/>
          <a:p>
            <a:endParaRPr lang="en-US" dirty="0"/>
          </a:p>
          <a:p>
            <a:r>
              <a:rPr lang="en-US" dirty="0" smtClean="0"/>
              <a:t>Pre - attentive </a:t>
            </a:r>
            <a:r>
              <a:rPr lang="en-US" dirty="0"/>
              <a:t>processing – limitation of processing capacity. 1st stage</a:t>
            </a:r>
          </a:p>
          <a:p>
            <a:endParaRPr lang="en-US" dirty="0" smtClean="0"/>
          </a:p>
          <a:p>
            <a:r>
              <a:rPr lang="en-US" dirty="0" smtClean="0"/>
              <a:t>Attention </a:t>
            </a:r>
            <a:r>
              <a:rPr lang="en-US" dirty="0"/>
              <a:t>– allocation of processing capacity to stimulus. 2</a:t>
            </a:r>
            <a:r>
              <a:rPr lang="en-US" baseline="30000" dirty="0"/>
              <a:t>nd</a:t>
            </a:r>
            <a:r>
              <a:rPr lang="en-US" dirty="0"/>
              <a:t> stage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53" y="4191000"/>
            <a:ext cx="2386409" cy="2667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Personal determinants of attention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148033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3A1EFD-AEF2-4D0A-85F4-A364750B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9A3A1EFD-AEF2-4D0A-85F4-A364750BB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9A1688-3C29-4EDC-9BE1-6431AC1D6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F19A1688-3C29-4EDC-9BE1-6431AC1D6B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1EB028-13AD-4E6C-8E5C-70EE8F2AEB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031EB028-13AD-4E6C-8E5C-70EE8F2AEB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FB58CF-6CD8-41B3-8E55-6638E2084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E1FB58CF-6CD8-41B3-8E55-6638E20842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CFA950-6FAA-45AF-9239-D486B0E76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BFCFA950-6FAA-45AF-9239-D486B0E766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Stimulus determinants of attention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52875408"/>
              </p:ext>
            </p:extLst>
          </p:nvPr>
        </p:nvGraphicFramePr>
        <p:xfrm>
          <a:off x="1435608" y="1524000"/>
          <a:ext cx="3657600" cy="466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Content Placeholder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3653177"/>
              </p:ext>
            </p:extLst>
          </p:nvPr>
        </p:nvGraphicFramePr>
        <p:xfrm>
          <a:off x="4876800" y="1524000"/>
          <a:ext cx="4056888" cy="466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98AD8F-890F-446F-9AE8-7284C27E12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1398AD8F-890F-446F-9AE8-7284C27E12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1398AD8F-890F-446F-9AE8-7284C27E12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4ECC575-79BE-4263-B409-BD25544EE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graphicEl>
                                              <a:dgm id="{54ECC575-79BE-4263-B409-BD25544EE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54ECC575-79BE-4263-B409-BD25544EE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899018C-12B8-4442-A4D2-559AA477E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graphicEl>
                                              <a:dgm id="{6899018C-12B8-4442-A4D2-559AA477E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6899018C-12B8-4442-A4D2-559AA477E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A700CA-BBC3-48BA-B16D-DB24968D2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61A700CA-BBC3-48BA-B16D-DB24968D2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61A700CA-BBC3-48BA-B16D-DB24968D2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DD1F86E-7DFB-46EB-B6FC-834F12D91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BDD1F86E-7DFB-46EB-B6FC-834F12D91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BDD1F86E-7DFB-46EB-B6FC-834F12D91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C492B77-E07A-4169-93B5-0867E2EAF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graphicEl>
                                              <a:dgm id="{EC492B77-E07A-4169-93B5-0867E2EAF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EC492B77-E07A-4169-93B5-0867E2EAF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2BA843-8D1F-4A06-BA34-06C7F32D7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graphicEl>
                                              <a:dgm id="{A42BA843-8D1F-4A06-BA34-06C7F32D7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A42BA843-8D1F-4A06-BA34-06C7F32D7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2B89FB8-1A17-4545-8686-DC5262221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graphicEl>
                                              <a:dgm id="{C2B89FB8-1A17-4545-8686-DC5262221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C2B89FB8-1A17-4545-8686-DC5262221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CF588B3-2DCD-4046-9C63-B72F58BBC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graphicEl>
                                              <a:dgm id="{0CF588B3-2DCD-4046-9C63-B72F58BBC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0CF588B3-2DCD-4046-9C63-B72F58BBC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8817226-5E55-4029-8831-EBF0BCDD01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F8817226-5E55-4029-8831-EBF0BCDD01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graphicEl>
                                              <a:dgm id="{F8817226-5E55-4029-8831-EBF0BCDD01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D927557-71B1-4553-9F81-1C91BFC5C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CD927557-71B1-4553-9F81-1C91BFC5C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CD927557-71B1-4553-9F81-1C91BFC5C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3F48A78-03CA-4927-B310-14DBCE51A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graphicEl>
                                              <a:dgm id="{63F48A78-03CA-4927-B310-14DBCE51A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63F48A78-03CA-4927-B310-14DBCE51A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F6F2AC-D212-4618-9A18-C086D4B78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15F6F2AC-D212-4618-9A18-C086D4B78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15F6F2AC-D212-4618-9A18-C086D4B78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7C7A48-FF7D-487D-915F-726F8E5C38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667C7A48-FF7D-487D-915F-726F8E5C38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667C7A48-FF7D-487D-915F-726F8E5C38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4093FC-14A5-4EE8-9F54-476D20CFE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>
                                            <p:graphicEl>
                                              <a:dgm id="{EB4093FC-14A5-4EE8-9F54-476D20CFE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EB4093FC-14A5-4EE8-9F54-476D20CFE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F4728B-9141-41E7-ACB3-97037D930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A0F4728B-9141-41E7-ACB3-97037D930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A0F4728B-9141-41E7-ACB3-97037D930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FDC22D-D5F4-4429-A896-251125FC1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7BFDC22D-D5F4-4429-A896-251125FC1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7BFDC22D-D5F4-4429-A896-251125FC1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EECCA5-32EC-499B-9CFB-2A6358EEC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74EECCA5-32EC-499B-9CFB-2A6358EEC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graphicEl>
                                              <a:dgm id="{74EECCA5-32EC-499B-9CFB-2A6358EEC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F5EF3A-915E-4C79-903D-BFBA5462F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AFF5EF3A-915E-4C79-903D-BFBA5462F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AFF5EF3A-915E-4C79-903D-BFBA5462F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A8A44F-E2CA-44C0-975B-0B330719F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E8A8A44F-E2CA-44C0-975B-0B330719F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E8A8A44F-E2CA-44C0-975B-0B330719F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50CC86-74CD-4CCC-A43C-D3853C370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9D50CC86-74CD-4CCC-A43C-D3853C370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">
                                            <p:graphicEl>
                                              <a:dgm id="{9D50CC86-74CD-4CCC-A43C-D3853C370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D164AB-68AC-44EA-912F-751A0F4BE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D3D164AB-68AC-44EA-912F-751A0F4BE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>
                                            <p:graphicEl>
                                              <a:dgm id="{D3D164AB-68AC-44EA-912F-751A0F4BE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Graphic spid="2" grpId="0">
        <p:bldSub>
          <a:bldDgm bld="one"/>
        </p:bldSub>
      </p:bldGraphic>
      <p:bldGraphic spid="3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228600"/>
            <a:ext cx="7010400" cy="1143000"/>
          </a:xfrm>
        </p:spPr>
        <p:txBody>
          <a:bodyPr/>
          <a:lstStyle/>
          <a:p>
            <a:r>
              <a:rPr lang="en-US" dirty="0"/>
              <a:t>Comprehension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1981200"/>
            <a:ext cx="6400800" cy="28194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interpretation of the stimulus. To derive meaning from the stimulus.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86" y="3886200"/>
            <a:ext cx="3895852" cy="2434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this happen?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5649342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00B4B-9EF2-4684-B692-73FD771A12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04D00B4B-9EF2-4684-B692-73FD771A12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D9754B-C138-4718-B068-B807B9CB0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B6D9754B-C138-4718-B068-B807B9CB0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B3E6C-5082-4D0F-91F7-08AFE761F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A78B3E6C-5082-4D0F-91F7-08AFE761F9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A3EFE41-DB06-40A9-A014-7039F72CD0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EA3EFE41-DB06-40A9-A014-7039F72CD0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4D5010-6176-4E87-8133-11654DC95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9D4D5010-6176-4E87-8133-11654DC95C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71D3B6-31ED-4E53-9F28-958D56FDD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D371D3B6-31ED-4E53-9F28-958D56FDD0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Personal determinants of Comprehension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255402"/>
              </p:ext>
            </p:extLst>
          </p:nvPr>
        </p:nvGraphicFramePr>
        <p:xfrm>
          <a:off x="1435608" y="1447800"/>
          <a:ext cx="7403592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9F5550-236E-4D83-821C-F68982DDE3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69F5550-236E-4D83-821C-F68982DDE3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EA3D90-1AEF-46D4-8096-86147890D2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83EA3D90-1AEF-46D4-8096-86147890D2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8C3770-5C6E-47EB-B3B8-BEBCFEF14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908C3770-5C6E-47EB-B3B8-BEBCFEF14E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C12E52-8854-4727-B750-7C4C583E0E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0C12E52-8854-4727-B750-7C4C583E0E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557D4F-EF49-417D-ABBE-2B1491832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D1557D4F-EF49-417D-ABBE-2B14918321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57C5CB-2A04-418A-8806-D08CD3F40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4F57C5CB-2A04-418A-8806-D08CD3F400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A6CF63-0940-4C8A-B884-10DEDEF515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37A6CF63-0940-4C8A-B884-10DEDEF515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A93DD7-B31A-4854-930D-1C152A5A94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6AA93DD7-B31A-4854-930D-1C152A5A94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44A977-FB3F-49DA-9E2D-D9753F65C5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3744A977-FB3F-49DA-9E2D-D9753F65C5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7C2A96-A0D9-4B7B-BA50-53F6995540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6D7C2A96-A0D9-4B7B-BA50-53F6995540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03B8CC-49D7-4C14-BE93-8AEB043689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E803B8CC-49D7-4C14-BE93-8AEB043689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35EC41-8C2D-4AB1-B110-412808374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9735EC41-8C2D-4AB1-B110-412808374B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102111-D08B-4604-AE63-F0C8822C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AF102111-D08B-4604-AE63-F0C8822C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12E329-34A6-4645-AD16-9B113D809C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DA12E329-34A6-4645-AD16-9B113D809C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CF0A48-4308-42B9-8B46-69D28FA34B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9CF0A48-4308-42B9-8B46-69D28FA34B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304800"/>
            <a:ext cx="7086600" cy="1295400"/>
          </a:xfrm>
        </p:spPr>
        <p:txBody>
          <a:bodyPr/>
          <a:lstStyle/>
          <a:p>
            <a:r>
              <a:rPr lang="en-US" dirty="0"/>
              <a:t>Acceptance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133600"/>
            <a:ext cx="6400800" cy="2667000"/>
          </a:xfrm>
        </p:spPr>
        <p:txBody>
          <a:bodyPr/>
          <a:lstStyle/>
          <a:p>
            <a:r>
              <a:rPr lang="en-US" dirty="0"/>
              <a:t>This is the persuasive impact of the stimulus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Acceptance depends on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Cognitive responses – SAs and CAs</a:t>
            </a:r>
          </a:p>
          <a:p>
            <a:r>
              <a:rPr lang="en-US"/>
              <a:t>Affective responses - feelings that are elicited by the stimulus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19200" y="609600"/>
            <a:ext cx="7162800" cy="838200"/>
          </a:xfrm>
        </p:spPr>
        <p:txBody>
          <a:bodyPr/>
          <a:lstStyle/>
          <a:p>
            <a:r>
              <a:rPr lang="en-US" dirty="0"/>
              <a:t>Retention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752600"/>
            <a:ext cx="7162800" cy="2286000"/>
          </a:xfrm>
        </p:spPr>
        <p:txBody>
          <a:bodyPr/>
          <a:lstStyle/>
          <a:p>
            <a:r>
              <a:rPr lang="en-US" dirty="0"/>
              <a:t>Transfer of stimulus interpretation </a:t>
            </a:r>
            <a:r>
              <a:rPr lang="en-US" dirty="0" smtClean="0"/>
              <a:t>and persuasion </a:t>
            </a:r>
            <a:r>
              <a:rPr lang="en-US" dirty="0"/>
              <a:t>into long term memory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723712"/>
            <a:ext cx="3898158" cy="26561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 for enhancing retention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2649050"/>
              </p:ext>
            </p:extLst>
          </p:nvPr>
        </p:nvGraphicFramePr>
        <p:xfrm>
          <a:off x="1645920" y="1828800"/>
          <a:ext cx="704088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29A30C-EE55-4B0F-9795-FBDD88961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6B29A30C-EE55-4B0F-9795-FBDD889613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6B29A30C-EE55-4B0F-9795-FBDD88961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6B29A30C-EE55-4B0F-9795-FBDD88961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6EA9CE-EDD3-460B-B9D0-35388ECD1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3F6EA9CE-EDD3-460B-B9D0-35388ECD17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3F6EA9CE-EDD3-460B-B9D0-35388ECD1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3F6EA9CE-EDD3-460B-B9D0-35388ECD1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14EF81-F1B5-44E5-B741-94D343075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7314EF81-F1B5-44E5-B741-94D3430759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7314EF81-F1B5-44E5-B741-94D343075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7314EF81-F1B5-44E5-B741-94D343075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0263B-B49D-4BC8-82A9-FE5C13CCB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47A0263B-B49D-4BC8-82A9-FE5C13CCB5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47A0263B-B49D-4BC8-82A9-FE5C13CCB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47A0263B-B49D-4BC8-82A9-FE5C13CCB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82D349-5B8B-46E1-B69F-2684053A2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7D82D349-5B8B-46E1-B69F-2684053A2E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7D82D349-5B8B-46E1-B69F-2684053A2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7D82D349-5B8B-46E1-B69F-2684053A2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3BA0F2-333F-492C-85F6-6947C09E7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5F3BA0F2-333F-492C-85F6-6947C09E75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5F3BA0F2-333F-492C-85F6-6947C09E7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5F3BA0F2-333F-492C-85F6-6947C09E7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E74753-CE4F-4EB2-9B8A-6240C7EFC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94E74753-CE4F-4EB2-9B8A-6240C7EFC5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94E74753-CE4F-4EB2-9B8A-6240C7EFC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4E74753-CE4F-4EB2-9B8A-6240C7EFC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362C80-84C0-47D3-A7CB-AF3EB094B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36362C80-84C0-47D3-A7CB-AF3EB094B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36362C80-84C0-47D3-A7CB-AF3EB094B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36362C80-84C0-47D3-A7CB-AF3EB094B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E5B7F9-0D55-4C1C-82A4-545930A0E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graphicEl>
                                              <a:dgm id="{73E5B7F9-0D55-4C1C-82A4-545930A0E0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graphicEl>
                                              <a:dgm id="{73E5B7F9-0D55-4C1C-82A4-545930A0E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73E5B7F9-0D55-4C1C-82A4-545930A0E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Memory </a:t>
            </a:r>
            <a:r>
              <a:rPr lang="en-US" sz="2800" dirty="0"/>
              <a:t>is space allocated in the brain to </a:t>
            </a:r>
            <a:r>
              <a:rPr lang="en-US" sz="2800" dirty="0" smtClean="0"/>
              <a:t>store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processed </a:t>
            </a:r>
            <a:r>
              <a:rPr lang="en-US" sz="2800" dirty="0"/>
              <a:t>information and retrieve it as </a:t>
            </a:r>
            <a:r>
              <a:rPr lang="en-US" sz="2800" dirty="0" smtClean="0"/>
              <a:t>when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desired</a:t>
            </a:r>
            <a:r>
              <a:rPr lang="en-US" sz="2800" dirty="0"/>
              <a:t>. </a:t>
            </a:r>
            <a:endParaRPr lang="en-US" sz="28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Our </a:t>
            </a:r>
            <a:r>
              <a:rPr lang="en-US" sz="2800" dirty="0"/>
              <a:t>brain consists of two </a:t>
            </a:r>
            <a:r>
              <a:rPr lang="en-US" sz="2800" dirty="0" smtClean="0"/>
              <a:t>hemispheres: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Left brain – logical, abstract and conceptual </a:t>
            </a:r>
            <a:r>
              <a:rPr lang="en-US" sz="2800" dirty="0" smtClean="0"/>
              <a:t>thinking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Right brain – creative, intuitive, </a:t>
            </a:r>
            <a:r>
              <a:rPr lang="en-US" sz="2800" dirty="0" smtClean="0"/>
              <a:t>imaginative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The connection is through the </a:t>
            </a:r>
            <a:r>
              <a:rPr lang="en-US" sz="2800" b="1" dirty="0"/>
              <a:t>corpus callosum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/>
              <a:t>  </a:t>
            </a:r>
            <a:r>
              <a:rPr lang="en-US" sz="2800" dirty="0" smtClean="0"/>
              <a:t>Normally </a:t>
            </a:r>
            <a:r>
              <a:rPr lang="en-US" sz="2800" dirty="0"/>
              <a:t>people are ‘left’ or ‘right’ brain dominated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consists of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Sensory memory – iconic (visual), echoic (auditory) – 0.25 sec</a:t>
            </a:r>
          </a:p>
          <a:p>
            <a:r>
              <a:rPr lang="en-US" dirty="0"/>
              <a:t>Short term memory -  &lt; 30 sec</a:t>
            </a:r>
          </a:p>
          <a:p>
            <a:r>
              <a:rPr lang="en-US" dirty="0"/>
              <a:t>Long term memory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886200"/>
            <a:ext cx="2676525" cy="26765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457200"/>
            <a:ext cx="7239000" cy="762000"/>
          </a:xfrm>
        </p:spPr>
        <p:txBody>
          <a:bodyPr/>
          <a:lstStyle/>
          <a:p>
            <a:r>
              <a:rPr lang="en-US" dirty="0"/>
              <a:t>Forgetting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828800"/>
            <a:ext cx="7315200" cy="2438400"/>
          </a:xfrm>
        </p:spPr>
        <p:txBody>
          <a:bodyPr/>
          <a:lstStyle/>
          <a:p>
            <a:r>
              <a:rPr lang="en-US" dirty="0"/>
              <a:t>When you are unable to retrieve or access information stored in long term memory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945" y="3429000"/>
            <a:ext cx="1981200" cy="29276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2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forgetting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Decay – </a:t>
            </a:r>
            <a:r>
              <a:rPr lang="en-US" dirty="0" smtClean="0"/>
              <a:t>Memory trace will fade with passage of time</a:t>
            </a:r>
          </a:p>
          <a:p>
            <a:r>
              <a:rPr lang="en-US" dirty="0" smtClean="0"/>
              <a:t>Interference </a:t>
            </a:r>
            <a:r>
              <a:rPr lang="en-US" dirty="0"/>
              <a:t>– </a:t>
            </a:r>
            <a:r>
              <a:rPr lang="en-US" dirty="0" smtClean="0"/>
              <a:t>Caused by learning new information over time.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498080" cy="1143000"/>
          </a:xfrm>
        </p:spPr>
        <p:txBody>
          <a:bodyPr/>
          <a:lstStyle/>
          <a:p>
            <a:r>
              <a:rPr lang="en-US"/>
              <a:t>Interference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46872091"/>
              </p:ext>
            </p:extLst>
          </p:nvPr>
        </p:nvGraphicFramePr>
        <p:xfrm>
          <a:off x="1143000" y="1219200"/>
          <a:ext cx="78486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7C20BC-7C82-4528-B107-F3C7A541A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EB7C20BC-7C82-4528-B107-F3C7A541A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EB7C20BC-7C82-4528-B107-F3C7A541A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69650D-727E-44CA-9056-BD89AA921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7969650D-727E-44CA-9056-BD89AA921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7969650D-727E-44CA-9056-BD89AA921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D06542-20B3-4A76-B46E-BE8392265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2D06542-20B3-4A76-B46E-BE8392265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2D06542-20B3-4A76-B46E-BE8392265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F4B398-0C50-4E93-BF01-76555DDBF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03F4B398-0C50-4E93-BF01-76555DDBF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03F4B398-0C50-4E93-BF01-76555DDBF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05705C-7B7E-4AEC-8888-8D07536E6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6305705C-7B7E-4AEC-8888-8D07536E6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6305705C-7B7E-4AEC-8888-8D07536E6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CFD7EF-5568-4CFA-9799-DA767D010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8BCFD7EF-5568-4CFA-9799-DA767D010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8BCFD7EF-5568-4CFA-9799-DA767D010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688421-65CA-4C80-A772-82ECBD9FF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A6688421-65CA-4C80-A772-82ECBD9FF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A6688421-65CA-4C80-A772-82ECBD9FF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316D2F-8BEC-4D7D-B2E1-7BD849240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0316D2F-8BEC-4D7D-B2E1-7BD849240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80316D2F-8BEC-4D7D-B2E1-7BD849240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Graphic spid="2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Determinants of information accessibility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Amount of information stored in memory within the same ‘content’ domain</a:t>
            </a:r>
          </a:p>
          <a:p>
            <a:r>
              <a:rPr lang="en-US" sz="2800"/>
              <a:t>Particular retrieval cues available at that time eg. Pops, jingles, key words,etc.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762000"/>
            <a:ext cx="7010400" cy="838200"/>
          </a:xfrm>
        </p:spPr>
        <p:txBody>
          <a:bodyPr/>
          <a:lstStyle/>
          <a:p>
            <a:r>
              <a:rPr lang="en-US" dirty="0"/>
              <a:t>Learning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2057400"/>
            <a:ext cx="7162800" cy="2743200"/>
          </a:xfrm>
        </p:spPr>
        <p:txBody>
          <a:bodyPr/>
          <a:lstStyle/>
          <a:p>
            <a:r>
              <a:rPr lang="en-US" dirty="0"/>
              <a:t>This is the process by which experience leads to changes in knowledge , attitudes and </a:t>
            </a:r>
            <a:r>
              <a:rPr lang="en-US" dirty="0" err="1"/>
              <a:t>behaviour</a:t>
            </a:r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276600"/>
            <a:ext cx="5257800" cy="335316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70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takes place through 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881531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9975D4-D332-4F3D-B935-BAA16D14B1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B9975D4-D332-4F3D-B935-BAA16D14B1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B13BD7-02B3-49C1-B3D5-25B6E3D6C1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0B13BD7-02B3-49C1-B3D5-25B6E3D6C1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AA771-C5CD-4348-BFB0-83F74CB82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CFDAA771-C5CD-4348-BFB0-83F74CB822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Graphic spid="2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learning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Rehearsal – mental repetition of </a:t>
            </a:r>
            <a:r>
              <a:rPr lang="en-US" dirty="0" smtClean="0"/>
              <a:t>information</a:t>
            </a:r>
          </a:p>
          <a:p>
            <a:endParaRPr lang="en-US" dirty="0"/>
          </a:p>
          <a:p>
            <a:pPr algn="just"/>
            <a:r>
              <a:rPr lang="en-US" dirty="0"/>
              <a:t>Elaboration – the degree of integration between the stimulus and existing knowledge that occurs during information processing. It is influenced by the motivation and ability of the </a:t>
            </a:r>
            <a:r>
              <a:rPr lang="en-US" dirty="0" smtClean="0"/>
              <a:t>individual.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Cognitive learning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708460"/>
              </p:ext>
            </p:extLst>
          </p:nvPr>
        </p:nvGraphicFramePr>
        <p:xfrm>
          <a:off x="1435608" y="1981200"/>
          <a:ext cx="709879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3CB6C9-8B0B-47E4-BA24-01808187B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28F6B9-006C-4B97-9D9F-41AC2522B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4051F3-E60D-4026-BEF1-9FCA2B0C20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5773B6-4625-4B33-A87E-5FEFA4287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Graphic spid="2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cognitive learning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039646"/>
              </p:ext>
            </p:extLst>
          </p:nvPr>
        </p:nvGraphicFramePr>
        <p:xfrm>
          <a:off x="1435608" y="1676400"/>
          <a:ext cx="7174992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5841E1-7D5B-469C-B5F8-D136D2CE0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DB5841E1-7D5B-469C-B5F8-D136D2CE0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DB5841E1-7D5B-469C-B5F8-D136D2CE0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A176C9-C23E-46E8-93E2-69718044C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70A176C9-C23E-46E8-93E2-69718044C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70A176C9-C23E-46E8-93E2-69718044C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2361ED-900E-4081-87FD-1BEC1246B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E2361ED-900E-4081-87FD-1BEC1246B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FE2361ED-900E-4081-87FD-1BEC1246B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Graphic spid="2" grpId="0">
        <p:bldSub>
          <a:bldDgm bld="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Behavioural learning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143199"/>
              </p:ext>
            </p:extLst>
          </p:nvPr>
        </p:nvGraphicFramePr>
        <p:xfrm>
          <a:off x="1435608" y="1600200"/>
          <a:ext cx="7403592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F4C6E3-6CCD-4504-9751-DF83F8031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46F4C6E3-6CCD-4504-9751-DF83F8031F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10CFAE-59D5-4C26-B6F9-B37204BF66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C810CFAE-59D5-4C26-B6F9-B37204BF66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7F7C80-EF8B-480A-A8EB-6689BD261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4E7F7C80-EF8B-480A-A8EB-6689BD2611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9B1D1F-A32E-45CD-B763-CC873C8E58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899B1D1F-A32E-45CD-B763-CC873C8E58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F0C54C-BB6F-4479-BCCF-5EB7460C9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AAF0C54C-BB6F-4479-BCCF-5EB7460C94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93B0EC-321F-41FB-9F01-C418C4A95F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5D93B0EC-321F-41FB-9F01-C418C4A95F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8AB77-3311-4D5A-A50F-E420C25FE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9BE8AB77-3311-4D5A-A50F-E420C25FE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Graphic spid="2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C</a:t>
            </a:r>
            <a:r>
              <a:rPr lang="en-US" dirty="0" smtClean="0"/>
              <a:t>onditioning</a:t>
            </a:r>
            <a:endParaRPr lang="en-US" dirty="0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752600" y="2133600"/>
            <a:ext cx="1981200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5029200" y="2133600"/>
            <a:ext cx="2057400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1828800" y="4724400"/>
            <a:ext cx="1905000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5105400" y="4648200"/>
            <a:ext cx="2057400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3733800" y="26670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3733800" y="5257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2362200" y="3276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2743200" y="3276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3124200" y="3276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1755775" y="2255837"/>
            <a:ext cx="32734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Unconditioned </a:t>
            </a:r>
          </a:p>
          <a:p>
            <a:r>
              <a:rPr lang="en-US" dirty="0"/>
              <a:t> stimulus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1905000" y="4808536"/>
            <a:ext cx="3467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Conditioned</a:t>
            </a:r>
          </a:p>
          <a:p>
            <a:r>
              <a:rPr lang="en-US" dirty="0"/>
              <a:t> stimulus</a:t>
            </a: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5105400" y="2209800"/>
            <a:ext cx="2057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Unconditioned response</a:t>
            </a:r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5198919" y="4808536"/>
            <a:ext cx="18876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Conditioned</a:t>
            </a:r>
          </a:p>
          <a:p>
            <a:r>
              <a:rPr lang="en-US" dirty="0"/>
              <a:t> Response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Determinants of Classical Conditioning</a:t>
            </a:r>
            <a:r>
              <a:rPr lang="en-US" sz="4000"/>
              <a:t>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Strength of unconditioned stimulus</a:t>
            </a:r>
          </a:p>
          <a:p>
            <a:r>
              <a:rPr lang="en-US"/>
              <a:t>No. of pairings or strength of association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762000"/>
            <a:ext cx="6781800" cy="762000"/>
          </a:xfrm>
        </p:spPr>
        <p:txBody>
          <a:bodyPr/>
          <a:lstStyle/>
          <a:p>
            <a:r>
              <a:rPr lang="en-US" dirty="0"/>
              <a:t>Extinction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858000" cy="24384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/>
              <a:t>When the conditioned stimulus is unable to evoke the conditioned response. This will happen if the association with the US is broken with the </a:t>
            </a:r>
            <a:r>
              <a:rPr lang="en-US" dirty="0" smtClean="0"/>
              <a:t>CS.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19200" y="533400"/>
            <a:ext cx="7772400" cy="1219200"/>
          </a:xfrm>
        </p:spPr>
        <p:txBody>
          <a:bodyPr/>
          <a:lstStyle/>
          <a:p>
            <a:r>
              <a:rPr lang="en-US" dirty="0"/>
              <a:t>Generalization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133600"/>
            <a:ext cx="7391400" cy="2667000"/>
          </a:xfrm>
        </p:spPr>
        <p:txBody>
          <a:bodyPr/>
          <a:lstStyle/>
          <a:p>
            <a:pPr algn="just"/>
            <a:r>
              <a:rPr lang="en-US" dirty="0"/>
              <a:t>When for an existing stimulus – response relationship, a new stimulus similar to the stimulus is used to bring about the same response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533400"/>
            <a:ext cx="7772400" cy="1066800"/>
          </a:xfrm>
        </p:spPr>
        <p:txBody>
          <a:bodyPr/>
          <a:lstStyle/>
          <a:p>
            <a:r>
              <a:rPr lang="en-US" dirty="0"/>
              <a:t>Discrimination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057400"/>
            <a:ext cx="7162800" cy="3124200"/>
          </a:xfrm>
        </p:spPr>
        <p:txBody>
          <a:bodyPr/>
          <a:lstStyle/>
          <a:p>
            <a:pPr algn="just"/>
            <a:r>
              <a:rPr lang="en-US" dirty="0"/>
              <a:t>The process by which an individual learns to emit a response to one stimulus but avoids making the same response to a similar </a:t>
            </a:r>
            <a:r>
              <a:rPr lang="en-US" dirty="0" smtClean="0"/>
              <a:t>stimulus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114800"/>
            <a:ext cx="4648200" cy="25536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5018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533400"/>
            <a:ext cx="7772400" cy="990600"/>
          </a:xfrm>
        </p:spPr>
        <p:txBody>
          <a:bodyPr/>
          <a:lstStyle/>
          <a:p>
            <a:r>
              <a:rPr lang="en-US" dirty="0"/>
              <a:t>Operant Conditioning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133600"/>
            <a:ext cx="7391400" cy="2819400"/>
          </a:xfrm>
        </p:spPr>
        <p:txBody>
          <a:bodyPr/>
          <a:lstStyle/>
          <a:p>
            <a:pPr algn="just"/>
            <a:r>
              <a:rPr lang="en-US" dirty="0"/>
              <a:t>Instrumental learning concerned with how the consequences of a </a:t>
            </a:r>
            <a:r>
              <a:rPr lang="en-US" dirty="0" err="1"/>
              <a:t>behaviour</a:t>
            </a:r>
            <a:r>
              <a:rPr lang="en-US" dirty="0"/>
              <a:t> will affect the frequency or probability of the </a:t>
            </a:r>
            <a:r>
              <a:rPr lang="en-US" dirty="0" err="1"/>
              <a:t>behaviour</a:t>
            </a:r>
            <a:r>
              <a:rPr lang="en-US" dirty="0"/>
              <a:t> being repeated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8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Operant conditioning can take place through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276099"/>
              </p:ext>
            </p:extLst>
          </p:nvPr>
        </p:nvGraphicFramePr>
        <p:xfrm>
          <a:off x="1752600" y="1828800"/>
          <a:ext cx="67056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1D81B1-60D7-4A24-80F0-EF1BD4524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11D81B1-60D7-4A24-80F0-EF1BD4524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DE1CE9-6337-4FF3-B405-84FC13593C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52DE1CE9-6337-4FF3-B405-84FC13593C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Graphic spid="2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Applications in Marketing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692260"/>
              </p:ext>
            </p:extLst>
          </p:nvPr>
        </p:nvGraphicFramePr>
        <p:xfrm>
          <a:off x="1295400" y="1295400"/>
          <a:ext cx="7620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47800" y="5657671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Research has proved that there is 60% more penetration when free sampling is done.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12DF54-455F-4A32-B8A2-641AEF75D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012DF54-455F-4A32-B8A2-641AEF75DF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B7CF36-28D3-4E91-BBC6-0D067126CD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EB7CF36-28D3-4E91-BBC6-0D067126CD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3CCC2E-381D-4838-A6C8-14A88F034C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113CCC2E-381D-4838-A6C8-14A88F034C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7775D2-3E44-475F-9A11-5A86083D0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E67775D2-3E44-475F-9A11-5A86083D08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4D03DE-FFE5-45D1-BA1D-F4F43921B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54D03DE-FFE5-45D1-BA1D-F4F43921B6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Graphic spid="2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838200"/>
            <a:ext cx="7086600" cy="838200"/>
          </a:xfrm>
        </p:spPr>
        <p:txBody>
          <a:bodyPr/>
          <a:lstStyle/>
          <a:p>
            <a:r>
              <a:rPr lang="en-US" dirty="0"/>
              <a:t>Shaping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7010400" cy="2895600"/>
          </a:xfrm>
        </p:spPr>
        <p:txBody>
          <a:bodyPr/>
          <a:lstStyle/>
          <a:p>
            <a:pPr algn="just"/>
            <a:r>
              <a:rPr lang="en-US" sz="2800" dirty="0"/>
              <a:t>The process which encourages marketers to think about what </a:t>
            </a:r>
            <a:r>
              <a:rPr lang="en-US" sz="2800" dirty="0" err="1"/>
              <a:t>behaviours</a:t>
            </a:r>
            <a:r>
              <a:rPr lang="en-US" sz="2800" dirty="0"/>
              <a:t> must precede the ultimate act of purchase and how these prerequisite </a:t>
            </a:r>
            <a:r>
              <a:rPr lang="en-US" sz="2800" dirty="0" err="1"/>
              <a:t>behaviour</a:t>
            </a:r>
            <a:r>
              <a:rPr lang="en-US" sz="2800" dirty="0"/>
              <a:t> can be encouraged through appropriate reinforcements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  <p:bldP spid="5632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71600" y="609600"/>
            <a:ext cx="7391400" cy="990600"/>
          </a:xfrm>
        </p:spPr>
        <p:txBody>
          <a:bodyPr/>
          <a:lstStyle/>
          <a:p>
            <a:r>
              <a:rPr lang="en-US" dirty="0"/>
              <a:t>Vicarious learning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82857" y="2133600"/>
            <a:ext cx="7162800" cy="2286000"/>
          </a:xfrm>
        </p:spPr>
        <p:txBody>
          <a:bodyPr/>
          <a:lstStyle/>
          <a:p>
            <a:pPr algn="just"/>
            <a:r>
              <a:rPr lang="en-US" sz="2800" dirty="0"/>
              <a:t>This is the process of learning through observing the action of others and the consequences of those </a:t>
            </a:r>
            <a:r>
              <a:rPr lang="en-US" sz="2800" dirty="0" err="1"/>
              <a:t>behaviours</a:t>
            </a:r>
            <a:r>
              <a:rPr lang="en-US" sz="2800" dirty="0"/>
              <a:t>. </a:t>
            </a:r>
            <a:endParaRPr lang="en-US" sz="2800" dirty="0" smtClean="0"/>
          </a:p>
          <a:p>
            <a:pPr algn="just"/>
            <a:r>
              <a:rPr lang="en-US" sz="2800" dirty="0" smtClean="0"/>
              <a:t>It </a:t>
            </a:r>
            <a:r>
              <a:rPr lang="en-US" sz="2800" dirty="0"/>
              <a:t>includes elements of  both cognitive and </a:t>
            </a:r>
            <a:r>
              <a:rPr lang="en-US" sz="2800" dirty="0" err="1"/>
              <a:t>behavioural</a:t>
            </a:r>
            <a:r>
              <a:rPr lang="en-US" sz="2800" dirty="0"/>
              <a:t> learning.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114800"/>
            <a:ext cx="2047875" cy="26574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5837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332</TotalTime>
  <Words>929</Words>
  <Application>Microsoft Office PowerPoint</Application>
  <PresentationFormat>On-screen Show (4:3)</PresentationFormat>
  <Paragraphs>169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Solstice</vt:lpstr>
      <vt:lpstr>Psychological Processes</vt:lpstr>
      <vt:lpstr>What are these processes?</vt:lpstr>
      <vt:lpstr>Information Processing</vt:lpstr>
      <vt:lpstr>Exposure</vt:lpstr>
      <vt:lpstr>Threshold levels</vt:lpstr>
      <vt:lpstr>Weber’s Law</vt:lpstr>
      <vt:lpstr>Attention</vt:lpstr>
      <vt:lpstr>Personal determinants of attention</vt:lpstr>
      <vt:lpstr>Stimulus determinants of attention</vt:lpstr>
      <vt:lpstr>Comprehension</vt:lpstr>
      <vt:lpstr>How does this happen?</vt:lpstr>
      <vt:lpstr>Personal determinants of Comprehension</vt:lpstr>
      <vt:lpstr>Acceptance</vt:lpstr>
      <vt:lpstr>Acceptance depends on </vt:lpstr>
      <vt:lpstr>Retention</vt:lpstr>
      <vt:lpstr>Methods for enhancing retention</vt:lpstr>
      <vt:lpstr>Memory</vt:lpstr>
      <vt:lpstr>Memory consists of</vt:lpstr>
      <vt:lpstr>Forgetting</vt:lpstr>
      <vt:lpstr>Types of forgetting</vt:lpstr>
      <vt:lpstr>Interference</vt:lpstr>
      <vt:lpstr>Determinants of information accessibility</vt:lpstr>
      <vt:lpstr>Learning</vt:lpstr>
      <vt:lpstr>Learning takes place through </vt:lpstr>
      <vt:lpstr>Cognitive learning</vt:lpstr>
      <vt:lpstr>Measures of Cognitive learning</vt:lpstr>
      <vt:lpstr>Measures of cognitive learning</vt:lpstr>
      <vt:lpstr>Behavioural learning</vt:lpstr>
      <vt:lpstr>Classical Conditioning</vt:lpstr>
      <vt:lpstr>Determinants of Classical Conditioning </vt:lpstr>
      <vt:lpstr>Extinction</vt:lpstr>
      <vt:lpstr>Generalization</vt:lpstr>
      <vt:lpstr>Discrimination</vt:lpstr>
      <vt:lpstr>Operant Conditioning</vt:lpstr>
      <vt:lpstr>Operant conditioning can take place through</vt:lpstr>
      <vt:lpstr>Applications in Marketing</vt:lpstr>
      <vt:lpstr>Shaping</vt:lpstr>
      <vt:lpstr>Vicarious learning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MNT</cp:lastModifiedBy>
  <cp:revision>21</cp:revision>
  <dcterms:created xsi:type="dcterms:W3CDTF">1601-01-01T00:00:00Z</dcterms:created>
  <dcterms:modified xsi:type="dcterms:W3CDTF">2015-12-18T11:35:51Z</dcterms:modified>
</cp:coreProperties>
</file>