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handoutMasterIdLst>
    <p:handoutMasterId r:id="rId23"/>
  </p:handout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86" r:id="rId18"/>
    <p:sldId id="287" r:id="rId19"/>
    <p:sldId id="288" r:id="rId20"/>
    <p:sldId id="289" r:id="rId21"/>
    <p:sldId id="290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67" d="100"/>
          <a:sy n="67" d="100"/>
        </p:scale>
        <p:origin x="-124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D74659-58D3-45C6-B4D2-A9BD656B6B6A}" type="doc">
      <dgm:prSet loTypeId="urn:microsoft.com/office/officeart/2005/8/layout/vList2" loCatId="list" qsTypeId="urn:microsoft.com/office/officeart/2005/8/quickstyle/simple5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0FEF89F-9BB4-4E90-98C7-C9F839AF5490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Idea generation</a:t>
          </a:r>
          <a:endParaRPr lang="en-US" dirty="0">
            <a:solidFill>
              <a:schemeClr val="bg1"/>
            </a:solidFill>
          </a:endParaRPr>
        </a:p>
      </dgm:t>
    </dgm:pt>
    <dgm:pt modelId="{3D9736AF-31E0-4E68-B00A-D0DF03A594C1}" type="parTrans" cxnId="{CF535B2F-26E1-4061-9152-DF3733809170}">
      <dgm:prSet/>
      <dgm:spPr/>
      <dgm:t>
        <a:bodyPr/>
        <a:lstStyle/>
        <a:p>
          <a:endParaRPr lang="en-US"/>
        </a:p>
      </dgm:t>
    </dgm:pt>
    <dgm:pt modelId="{0373D96D-A00D-477A-83C1-0C5A882F6E75}" type="sibTrans" cxnId="{CF535B2F-26E1-4061-9152-DF3733809170}">
      <dgm:prSet/>
      <dgm:spPr/>
      <dgm:t>
        <a:bodyPr/>
        <a:lstStyle/>
        <a:p>
          <a:endParaRPr lang="en-US"/>
        </a:p>
      </dgm:t>
    </dgm:pt>
    <dgm:pt modelId="{29096FA5-07FF-4013-98A2-FE23A2C1DD3B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Idea screening</a:t>
          </a:r>
          <a:endParaRPr lang="en-US" dirty="0">
            <a:solidFill>
              <a:schemeClr val="bg1"/>
            </a:solidFill>
          </a:endParaRPr>
        </a:p>
      </dgm:t>
    </dgm:pt>
    <dgm:pt modelId="{2C92CBD8-4504-461F-BF08-E31D08844B4D}" type="parTrans" cxnId="{E1CCDF0B-B02B-4004-9C50-9F2BCCDFF475}">
      <dgm:prSet/>
      <dgm:spPr/>
      <dgm:t>
        <a:bodyPr/>
        <a:lstStyle/>
        <a:p>
          <a:endParaRPr lang="en-US"/>
        </a:p>
      </dgm:t>
    </dgm:pt>
    <dgm:pt modelId="{E045F2E1-2BC9-4647-A6CA-1326CB46A1E5}" type="sibTrans" cxnId="{E1CCDF0B-B02B-4004-9C50-9F2BCCDFF475}">
      <dgm:prSet/>
      <dgm:spPr/>
      <dgm:t>
        <a:bodyPr/>
        <a:lstStyle/>
        <a:p>
          <a:endParaRPr lang="en-US"/>
        </a:p>
      </dgm:t>
    </dgm:pt>
    <dgm:pt modelId="{F75FF483-1EAC-43C4-8B0C-425B3CE90382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Concept development and testing</a:t>
          </a:r>
          <a:endParaRPr lang="en-US" dirty="0">
            <a:solidFill>
              <a:schemeClr val="bg1"/>
            </a:solidFill>
          </a:endParaRPr>
        </a:p>
      </dgm:t>
    </dgm:pt>
    <dgm:pt modelId="{5F23D0BE-375A-4BB6-988D-4DE153D05A10}" type="parTrans" cxnId="{12312FE6-910B-45B8-9A58-38DFB56985EA}">
      <dgm:prSet/>
      <dgm:spPr/>
      <dgm:t>
        <a:bodyPr/>
        <a:lstStyle/>
        <a:p>
          <a:endParaRPr lang="en-US"/>
        </a:p>
      </dgm:t>
    </dgm:pt>
    <dgm:pt modelId="{A6C25FD2-520B-4988-9981-BA99AB38007E}" type="sibTrans" cxnId="{12312FE6-910B-45B8-9A58-38DFB56985EA}">
      <dgm:prSet/>
      <dgm:spPr/>
      <dgm:t>
        <a:bodyPr/>
        <a:lstStyle/>
        <a:p>
          <a:endParaRPr lang="en-US"/>
        </a:p>
      </dgm:t>
    </dgm:pt>
    <dgm:pt modelId="{CF2DD640-CDB1-422F-BEA5-79B315F3E434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Concept testing</a:t>
          </a:r>
          <a:endParaRPr lang="en-US" dirty="0">
            <a:solidFill>
              <a:schemeClr val="bg1"/>
            </a:solidFill>
          </a:endParaRPr>
        </a:p>
      </dgm:t>
    </dgm:pt>
    <dgm:pt modelId="{5842B56F-0C8A-4A6A-83A2-57CFB45B714B}" type="parTrans" cxnId="{55832175-D01A-434A-8A88-BB2C3E1B1614}">
      <dgm:prSet/>
      <dgm:spPr/>
      <dgm:t>
        <a:bodyPr/>
        <a:lstStyle/>
        <a:p>
          <a:endParaRPr lang="en-US"/>
        </a:p>
      </dgm:t>
    </dgm:pt>
    <dgm:pt modelId="{FA5791CF-7AD0-407F-BC86-DA4DD68504CA}" type="sibTrans" cxnId="{55832175-D01A-434A-8A88-BB2C3E1B1614}">
      <dgm:prSet/>
      <dgm:spPr/>
      <dgm:t>
        <a:bodyPr/>
        <a:lstStyle/>
        <a:p>
          <a:endParaRPr lang="en-US"/>
        </a:p>
      </dgm:t>
    </dgm:pt>
    <dgm:pt modelId="{E6A2F95F-3F4E-483D-8972-4DA5C8BF8547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Conjoint analysis – to find out the best valued attributes by consumers</a:t>
          </a:r>
          <a:endParaRPr lang="en-US" dirty="0">
            <a:solidFill>
              <a:schemeClr val="bg1"/>
            </a:solidFill>
          </a:endParaRPr>
        </a:p>
      </dgm:t>
    </dgm:pt>
    <dgm:pt modelId="{3BD3C7D8-F8FC-4D28-B576-EADD8AC8CF58}" type="parTrans" cxnId="{197A643B-70D2-424E-81ED-2C8AC70EA17E}">
      <dgm:prSet/>
      <dgm:spPr/>
      <dgm:t>
        <a:bodyPr/>
        <a:lstStyle/>
        <a:p>
          <a:endParaRPr lang="en-US"/>
        </a:p>
      </dgm:t>
    </dgm:pt>
    <dgm:pt modelId="{CE429B26-9B27-41D9-BAA7-B49821ED52D9}" type="sibTrans" cxnId="{197A643B-70D2-424E-81ED-2C8AC70EA17E}">
      <dgm:prSet/>
      <dgm:spPr/>
      <dgm:t>
        <a:bodyPr/>
        <a:lstStyle/>
        <a:p>
          <a:endParaRPr lang="en-US"/>
        </a:p>
      </dgm:t>
    </dgm:pt>
    <dgm:pt modelId="{3BEDB954-DA0A-492F-8A7B-C2A4E016075D}" type="pres">
      <dgm:prSet presAssocID="{3AD74659-58D3-45C6-B4D2-A9BD656B6B6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69DF389-CDF0-4B53-A93D-77F6A638B479}" type="pres">
      <dgm:prSet presAssocID="{B0FEF89F-9BB4-4E90-98C7-C9F839AF5490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CA2F51-DA8E-47AD-A848-6BC9EFD3F5B1}" type="pres">
      <dgm:prSet presAssocID="{0373D96D-A00D-477A-83C1-0C5A882F6E75}" presName="spacer" presStyleCnt="0"/>
      <dgm:spPr/>
    </dgm:pt>
    <dgm:pt modelId="{5A3F88C4-603E-4F81-AD0C-762526A9A2DE}" type="pres">
      <dgm:prSet presAssocID="{29096FA5-07FF-4013-98A2-FE23A2C1DD3B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C8EC76-245E-4946-8820-EF0C81A06466}" type="pres">
      <dgm:prSet presAssocID="{E045F2E1-2BC9-4647-A6CA-1326CB46A1E5}" presName="spacer" presStyleCnt="0"/>
      <dgm:spPr/>
    </dgm:pt>
    <dgm:pt modelId="{5B204005-6106-40A9-8F40-0C5555B3C7D8}" type="pres">
      <dgm:prSet presAssocID="{F75FF483-1EAC-43C4-8B0C-425B3CE90382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7E3234-A123-49EF-9381-629EFAD4BFAD}" type="pres">
      <dgm:prSet presAssocID="{A6C25FD2-520B-4988-9981-BA99AB38007E}" presName="spacer" presStyleCnt="0"/>
      <dgm:spPr/>
    </dgm:pt>
    <dgm:pt modelId="{E623E285-450E-4345-BCAF-872FD5695C19}" type="pres">
      <dgm:prSet presAssocID="{CF2DD640-CDB1-422F-BEA5-79B315F3E434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CA1F0A-7998-423D-99ED-33A19A5165ED}" type="pres">
      <dgm:prSet presAssocID="{FA5791CF-7AD0-407F-BC86-DA4DD68504CA}" presName="spacer" presStyleCnt="0"/>
      <dgm:spPr/>
    </dgm:pt>
    <dgm:pt modelId="{043CC3CC-B7DF-43F4-97B0-99DDE123BCA7}" type="pres">
      <dgm:prSet presAssocID="{E6A2F95F-3F4E-483D-8972-4DA5C8BF8547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1CCDF0B-B02B-4004-9C50-9F2BCCDFF475}" srcId="{3AD74659-58D3-45C6-B4D2-A9BD656B6B6A}" destId="{29096FA5-07FF-4013-98A2-FE23A2C1DD3B}" srcOrd="1" destOrd="0" parTransId="{2C92CBD8-4504-461F-BF08-E31D08844B4D}" sibTransId="{E045F2E1-2BC9-4647-A6CA-1326CB46A1E5}"/>
    <dgm:cxn modelId="{CF535B2F-26E1-4061-9152-DF3733809170}" srcId="{3AD74659-58D3-45C6-B4D2-A9BD656B6B6A}" destId="{B0FEF89F-9BB4-4E90-98C7-C9F839AF5490}" srcOrd="0" destOrd="0" parTransId="{3D9736AF-31E0-4E68-B00A-D0DF03A594C1}" sibTransId="{0373D96D-A00D-477A-83C1-0C5A882F6E75}"/>
    <dgm:cxn modelId="{0D25DA09-2800-4A37-9870-A6B52819D95A}" type="presOf" srcId="{3AD74659-58D3-45C6-B4D2-A9BD656B6B6A}" destId="{3BEDB954-DA0A-492F-8A7B-C2A4E016075D}" srcOrd="0" destOrd="0" presId="urn:microsoft.com/office/officeart/2005/8/layout/vList2"/>
    <dgm:cxn modelId="{4B0DDBB5-F53E-439E-9931-3CB6E4192716}" type="presOf" srcId="{29096FA5-07FF-4013-98A2-FE23A2C1DD3B}" destId="{5A3F88C4-603E-4F81-AD0C-762526A9A2DE}" srcOrd="0" destOrd="0" presId="urn:microsoft.com/office/officeart/2005/8/layout/vList2"/>
    <dgm:cxn modelId="{366AA633-132C-411E-AEA0-DCB1770E170A}" type="presOf" srcId="{F75FF483-1EAC-43C4-8B0C-425B3CE90382}" destId="{5B204005-6106-40A9-8F40-0C5555B3C7D8}" srcOrd="0" destOrd="0" presId="urn:microsoft.com/office/officeart/2005/8/layout/vList2"/>
    <dgm:cxn modelId="{12312FE6-910B-45B8-9A58-38DFB56985EA}" srcId="{3AD74659-58D3-45C6-B4D2-A9BD656B6B6A}" destId="{F75FF483-1EAC-43C4-8B0C-425B3CE90382}" srcOrd="2" destOrd="0" parTransId="{5F23D0BE-375A-4BB6-988D-4DE153D05A10}" sibTransId="{A6C25FD2-520B-4988-9981-BA99AB38007E}"/>
    <dgm:cxn modelId="{197A643B-70D2-424E-81ED-2C8AC70EA17E}" srcId="{3AD74659-58D3-45C6-B4D2-A9BD656B6B6A}" destId="{E6A2F95F-3F4E-483D-8972-4DA5C8BF8547}" srcOrd="4" destOrd="0" parTransId="{3BD3C7D8-F8FC-4D28-B576-EADD8AC8CF58}" sibTransId="{CE429B26-9B27-41D9-BAA7-B49821ED52D9}"/>
    <dgm:cxn modelId="{55832175-D01A-434A-8A88-BB2C3E1B1614}" srcId="{3AD74659-58D3-45C6-B4D2-A9BD656B6B6A}" destId="{CF2DD640-CDB1-422F-BEA5-79B315F3E434}" srcOrd="3" destOrd="0" parTransId="{5842B56F-0C8A-4A6A-83A2-57CFB45B714B}" sibTransId="{FA5791CF-7AD0-407F-BC86-DA4DD68504CA}"/>
    <dgm:cxn modelId="{DB5FEE4B-96BE-4493-8B03-F61517E8DF1D}" type="presOf" srcId="{E6A2F95F-3F4E-483D-8972-4DA5C8BF8547}" destId="{043CC3CC-B7DF-43F4-97B0-99DDE123BCA7}" srcOrd="0" destOrd="0" presId="urn:microsoft.com/office/officeart/2005/8/layout/vList2"/>
    <dgm:cxn modelId="{B8C10C72-7C53-4B89-B8B9-0D597A8D79F6}" type="presOf" srcId="{CF2DD640-CDB1-422F-BEA5-79B315F3E434}" destId="{E623E285-450E-4345-BCAF-872FD5695C19}" srcOrd="0" destOrd="0" presId="urn:microsoft.com/office/officeart/2005/8/layout/vList2"/>
    <dgm:cxn modelId="{5CFF35A3-CF1A-4802-9B2F-5FA5D7466937}" type="presOf" srcId="{B0FEF89F-9BB4-4E90-98C7-C9F839AF5490}" destId="{469DF389-CDF0-4B53-A93D-77F6A638B479}" srcOrd="0" destOrd="0" presId="urn:microsoft.com/office/officeart/2005/8/layout/vList2"/>
    <dgm:cxn modelId="{4771E9BE-BEF7-480E-B236-5620636EFE33}" type="presParOf" srcId="{3BEDB954-DA0A-492F-8A7B-C2A4E016075D}" destId="{469DF389-CDF0-4B53-A93D-77F6A638B479}" srcOrd="0" destOrd="0" presId="urn:microsoft.com/office/officeart/2005/8/layout/vList2"/>
    <dgm:cxn modelId="{E3076B78-BF45-4216-BC42-F2993E9FBB91}" type="presParOf" srcId="{3BEDB954-DA0A-492F-8A7B-C2A4E016075D}" destId="{36CA2F51-DA8E-47AD-A848-6BC9EFD3F5B1}" srcOrd="1" destOrd="0" presId="urn:microsoft.com/office/officeart/2005/8/layout/vList2"/>
    <dgm:cxn modelId="{9486C259-B397-4F3C-AA89-6AEC4A8296CE}" type="presParOf" srcId="{3BEDB954-DA0A-492F-8A7B-C2A4E016075D}" destId="{5A3F88C4-603E-4F81-AD0C-762526A9A2DE}" srcOrd="2" destOrd="0" presId="urn:microsoft.com/office/officeart/2005/8/layout/vList2"/>
    <dgm:cxn modelId="{19F19AD0-B37E-476A-BCB4-0CC4DBE61814}" type="presParOf" srcId="{3BEDB954-DA0A-492F-8A7B-C2A4E016075D}" destId="{2BC8EC76-245E-4946-8820-EF0C81A06466}" srcOrd="3" destOrd="0" presId="urn:microsoft.com/office/officeart/2005/8/layout/vList2"/>
    <dgm:cxn modelId="{36F5D2F0-36BE-45D4-8C51-8C014750E270}" type="presParOf" srcId="{3BEDB954-DA0A-492F-8A7B-C2A4E016075D}" destId="{5B204005-6106-40A9-8F40-0C5555B3C7D8}" srcOrd="4" destOrd="0" presId="urn:microsoft.com/office/officeart/2005/8/layout/vList2"/>
    <dgm:cxn modelId="{A6723BFE-1782-453D-8E70-9D8A004D9557}" type="presParOf" srcId="{3BEDB954-DA0A-492F-8A7B-C2A4E016075D}" destId="{C97E3234-A123-49EF-9381-629EFAD4BFAD}" srcOrd="5" destOrd="0" presId="urn:microsoft.com/office/officeart/2005/8/layout/vList2"/>
    <dgm:cxn modelId="{2647A103-74E7-4930-9777-ADDCE8FBD90D}" type="presParOf" srcId="{3BEDB954-DA0A-492F-8A7B-C2A4E016075D}" destId="{E623E285-450E-4345-BCAF-872FD5695C19}" srcOrd="6" destOrd="0" presId="urn:microsoft.com/office/officeart/2005/8/layout/vList2"/>
    <dgm:cxn modelId="{9E5CCDE0-82AC-4EB1-99DE-1BBB2A8B0132}" type="presParOf" srcId="{3BEDB954-DA0A-492F-8A7B-C2A4E016075D}" destId="{5ACA1F0A-7998-423D-99ED-33A19A5165ED}" srcOrd="7" destOrd="0" presId="urn:microsoft.com/office/officeart/2005/8/layout/vList2"/>
    <dgm:cxn modelId="{5D50C358-90B6-4C61-9C5B-F1E29E88FBA6}" type="presParOf" srcId="{3BEDB954-DA0A-492F-8A7B-C2A4E016075D}" destId="{043CC3CC-B7DF-43F4-97B0-99DDE123BCA7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1466FC1-7A79-4A4E-93DF-EA52150AB7A1}" type="doc">
      <dgm:prSet loTypeId="urn:microsoft.com/office/officeart/2008/layout/VerticalCurvedList" loCatId="list" qsTypeId="urn:microsoft.com/office/officeart/2005/8/quickstyle/simple5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C05BD94-AF7E-4C46-8995-DC5C8F15F1DE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The most customer appealing offer is not always the most profitable to make</a:t>
          </a:r>
          <a:endParaRPr lang="en-US" dirty="0">
            <a:solidFill>
              <a:schemeClr val="bg1"/>
            </a:solidFill>
          </a:endParaRPr>
        </a:p>
      </dgm:t>
    </dgm:pt>
    <dgm:pt modelId="{23A03886-01AE-460F-BC9C-F98D73E6DF39}" type="parTrans" cxnId="{C6E3520C-368E-4020-B469-FEC0ECEA9629}">
      <dgm:prSet/>
      <dgm:spPr/>
      <dgm:t>
        <a:bodyPr/>
        <a:lstStyle/>
        <a:p>
          <a:endParaRPr lang="en-US"/>
        </a:p>
      </dgm:t>
    </dgm:pt>
    <dgm:pt modelId="{4ED07192-217B-4543-9440-AF3D640301DC}" type="sibTrans" cxnId="{C6E3520C-368E-4020-B469-FEC0ECEA9629}">
      <dgm:prSet/>
      <dgm:spPr/>
      <dgm:t>
        <a:bodyPr/>
        <a:lstStyle/>
        <a:p>
          <a:endParaRPr lang="en-US"/>
        </a:p>
      </dgm:t>
    </dgm:pt>
    <dgm:pt modelId="{B7C93908-6641-4CEB-95D0-A070237514BA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Estimate on costs, sales </a:t>
          </a:r>
          <a:r>
            <a:rPr lang="en-US" dirty="0" err="1" smtClean="0">
              <a:solidFill>
                <a:schemeClr val="bg1"/>
              </a:solidFill>
            </a:rPr>
            <a:t>volumes,pricing</a:t>
          </a:r>
          <a:r>
            <a:rPr lang="en-US" dirty="0" smtClean="0">
              <a:solidFill>
                <a:schemeClr val="bg1"/>
              </a:solidFill>
            </a:rPr>
            <a:t> and profit levels are made to find out the optimal price – volume mix.</a:t>
          </a:r>
          <a:endParaRPr lang="en-US" dirty="0">
            <a:solidFill>
              <a:schemeClr val="bg1"/>
            </a:solidFill>
          </a:endParaRPr>
        </a:p>
      </dgm:t>
    </dgm:pt>
    <dgm:pt modelId="{51018E9E-5C9C-4444-A5C6-0E3717CD1F26}" type="parTrans" cxnId="{804C1E20-5031-4D61-925D-384F5AE06468}">
      <dgm:prSet/>
      <dgm:spPr/>
      <dgm:t>
        <a:bodyPr/>
        <a:lstStyle/>
        <a:p>
          <a:endParaRPr lang="en-US"/>
        </a:p>
      </dgm:t>
    </dgm:pt>
    <dgm:pt modelId="{4DCF9A94-2D9F-4947-A175-7A9B5074C7A4}" type="sibTrans" cxnId="{804C1E20-5031-4D61-925D-384F5AE06468}">
      <dgm:prSet/>
      <dgm:spPr/>
      <dgm:t>
        <a:bodyPr/>
        <a:lstStyle/>
        <a:p>
          <a:endParaRPr lang="en-US"/>
        </a:p>
      </dgm:t>
    </dgm:pt>
    <dgm:pt modelId="{F1492536-A2C2-471F-88E2-F419DEAA1BC0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Breakeven and paybacks</a:t>
          </a:r>
          <a:endParaRPr lang="en-US" dirty="0">
            <a:solidFill>
              <a:schemeClr val="bg1"/>
            </a:solidFill>
          </a:endParaRPr>
        </a:p>
      </dgm:t>
    </dgm:pt>
    <dgm:pt modelId="{A1779F1F-1FFE-4C33-AEFA-B9A138E48B29}" type="parTrans" cxnId="{EDA343D8-C666-43A6-9117-48E3A1EA2BAE}">
      <dgm:prSet/>
      <dgm:spPr/>
      <dgm:t>
        <a:bodyPr/>
        <a:lstStyle/>
        <a:p>
          <a:endParaRPr lang="en-US"/>
        </a:p>
      </dgm:t>
    </dgm:pt>
    <dgm:pt modelId="{D05EB85C-50D6-4505-A15F-F40C7BC6D692}" type="sibTrans" cxnId="{EDA343D8-C666-43A6-9117-48E3A1EA2BAE}">
      <dgm:prSet/>
      <dgm:spPr/>
      <dgm:t>
        <a:bodyPr/>
        <a:lstStyle/>
        <a:p>
          <a:endParaRPr lang="en-US"/>
        </a:p>
      </dgm:t>
    </dgm:pt>
    <dgm:pt modelId="{94C451CE-E3FB-4C1C-A819-96022F5261BF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Discounted cash flow projections  </a:t>
          </a:r>
          <a:endParaRPr lang="en-US" dirty="0">
            <a:solidFill>
              <a:schemeClr val="bg1"/>
            </a:solidFill>
          </a:endParaRPr>
        </a:p>
      </dgm:t>
    </dgm:pt>
    <dgm:pt modelId="{9FB60108-CC5B-41E7-9462-C5AD58C778B4}" type="parTrans" cxnId="{8097593E-05E0-49B7-BBF4-0ECAE6D9B8A1}">
      <dgm:prSet/>
      <dgm:spPr/>
      <dgm:t>
        <a:bodyPr/>
        <a:lstStyle/>
        <a:p>
          <a:endParaRPr lang="en-US"/>
        </a:p>
      </dgm:t>
    </dgm:pt>
    <dgm:pt modelId="{403ADBB5-5EC9-442F-8D68-AA30AF421424}" type="sibTrans" cxnId="{8097593E-05E0-49B7-BBF4-0ECAE6D9B8A1}">
      <dgm:prSet/>
      <dgm:spPr/>
      <dgm:t>
        <a:bodyPr/>
        <a:lstStyle/>
        <a:p>
          <a:endParaRPr lang="en-US"/>
        </a:p>
      </dgm:t>
    </dgm:pt>
    <dgm:pt modelId="{6310FCE4-CD77-4EB2-ABC8-01800E564723}" type="pres">
      <dgm:prSet presAssocID="{51466FC1-7A79-4A4E-93DF-EA52150AB7A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E42F9B93-BCA3-4D59-BE6D-1A90C947216F}" type="pres">
      <dgm:prSet presAssocID="{51466FC1-7A79-4A4E-93DF-EA52150AB7A1}" presName="Name1" presStyleCnt="0"/>
      <dgm:spPr/>
    </dgm:pt>
    <dgm:pt modelId="{65532898-D0BF-40D9-9F0C-CD92B02D26B5}" type="pres">
      <dgm:prSet presAssocID="{51466FC1-7A79-4A4E-93DF-EA52150AB7A1}" presName="cycle" presStyleCnt="0"/>
      <dgm:spPr/>
    </dgm:pt>
    <dgm:pt modelId="{C91F7377-D2F2-48A1-9378-B7EA9CF4BFA0}" type="pres">
      <dgm:prSet presAssocID="{51466FC1-7A79-4A4E-93DF-EA52150AB7A1}" presName="srcNode" presStyleLbl="node1" presStyleIdx="0" presStyleCnt="4"/>
      <dgm:spPr/>
    </dgm:pt>
    <dgm:pt modelId="{6E073045-B382-4765-8FA5-AE6D9C1BCFD9}" type="pres">
      <dgm:prSet presAssocID="{51466FC1-7A79-4A4E-93DF-EA52150AB7A1}" presName="conn" presStyleLbl="parChTrans1D2" presStyleIdx="0" presStyleCnt="1"/>
      <dgm:spPr/>
      <dgm:t>
        <a:bodyPr/>
        <a:lstStyle/>
        <a:p>
          <a:endParaRPr lang="en-US"/>
        </a:p>
      </dgm:t>
    </dgm:pt>
    <dgm:pt modelId="{DEA3A48C-E622-4E5B-A7AC-1CCB2198C52B}" type="pres">
      <dgm:prSet presAssocID="{51466FC1-7A79-4A4E-93DF-EA52150AB7A1}" presName="extraNode" presStyleLbl="node1" presStyleIdx="0" presStyleCnt="4"/>
      <dgm:spPr/>
    </dgm:pt>
    <dgm:pt modelId="{368E2FF3-AF5E-4EFC-B474-98E483A77E83}" type="pres">
      <dgm:prSet presAssocID="{51466FC1-7A79-4A4E-93DF-EA52150AB7A1}" presName="dstNode" presStyleLbl="node1" presStyleIdx="0" presStyleCnt="4"/>
      <dgm:spPr/>
    </dgm:pt>
    <dgm:pt modelId="{959F2621-9A3D-4824-86B3-02863D13BCF6}" type="pres">
      <dgm:prSet presAssocID="{7C05BD94-AF7E-4C46-8995-DC5C8F15F1DE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2106D6-F6CC-4F3D-87CA-D8D77F3767C5}" type="pres">
      <dgm:prSet presAssocID="{7C05BD94-AF7E-4C46-8995-DC5C8F15F1DE}" presName="accent_1" presStyleCnt="0"/>
      <dgm:spPr/>
    </dgm:pt>
    <dgm:pt modelId="{FFC8F0A0-5EA7-404B-95B7-888A812B32BE}" type="pres">
      <dgm:prSet presAssocID="{7C05BD94-AF7E-4C46-8995-DC5C8F15F1DE}" presName="accentRepeatNode" presStyleLbl="solidFgAcc1" presStyleIdx="0" presStyleCnt="4"/>
      <dgm:spPr/>
    </dgm:pt>
    <dgm:pt modelId="{621BDB0A-5E31-475A-AF66-14995C1DA190}" type="pres">
      <dgm:prSet presAssocID="{B7C93908-6641-4CEB-95D0-A070237514BA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6342D9-8E8F-4525-AB43-8ECD6EB3FF89}" type="pres">
      <dgm:prSet presAssocID="{B7C93908-6641-4CEB-95D0-A070237514BA}" presName="accent_2" presStyleCnt="0"/>
      <dgm:spPr/>
    </dgm:pt>
    <dgm:pt modelId="{2A1C87DE-FE41-4AC7-9B92-9C9DEA2D5A37}" type="pres">
      <dgm:prSet presAssocID="{B7C93908-6641-4CEB-95D0-A070237514BA}" presName="accentRepeatNode" presStyleLbl="solidFgAcc1" presStyleIdx="1" presStyleCnt="4"/>
      <dgm:spPr/>
    </dgm:pt>
    <dgm:pt modelId="{C8CEA652-00BD-44F6-9AF1-DCC4EE19807A}" type="pres">
      <dgm:prSet presAssocID="{F1492536-A2C2-471F-88E2-F419DEAA1BC0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619C78-B5E5-48CE-821C-2B1DC653CB37}" type="pres">
      <dgm:prSet presAssocID="{F1492536-A2C2-471F-88E2-F419DEAA1BC0}" presName="accent_3" presStyleCnt="0"/>
      <dgm:spPr/>
    </dgm:pt>
    <dgm:pt modelId="{2F31A2B7-490D-440D-AF51-9FFC12659191}" type="pres">
      <dgm:prSet presAssocID="{F1492536-A2C2-471F-88E2-F419DEAA1BC0}" presName="accentRepeatNode" presStyleLbl="solidFgAcc1" presStyleIdx="2" presStyleCnt="4"/>
      <dgm:spPr/>
    </dgm:pt>
    <dgm:pt modelId="{072F7A52-420A-4E94-B14F-12F9ADBFFB14}" type="pres">
      <dgm:prSet presAssocID="{94C451CE-E3FB-4C1C-A819-96022F5261BF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E9F93D-5358-498E-8C9E-7868DAD84E8F}" type="pres">
      <dgm:prSet presAssocID="{94C451CE-E3FB-4C1C-A819-96022F5261BF}" presName="accent_4" presStyleCnt="0"/>
      <dgm:spPr/>
    </dgm:pt>
    <dgm:pt modelId="{1DBD18EE-6C6D-4D60-8F06-71A12C1B5ABE}" type="pres">
      <dgm:prSet presAssocID="{94C451CE-E3FB-4C1C-A819-96022F5261BF}" presName="accentRepeatNode" presStyleLbl="solidFgAcc1" presStyleIdx="3" presStyleCnt="4"/>
      <dgm:spPr/>
    </dgm:pt>
  </dgm:ptLst>
  <dgm:cxnLst>
    <dgm:cxn modelId="{BA362FCF-10E7-47BF-81E7-E26DCF1C8C2A}" type="presOf" srcId="{4ED07192-217B-4543-9440-AF3D640301DC}" destId="{6E073045-B382-4765-8FA5-AE6D9C1BCFD9}" srcOrd="0" destOrd="0" presId="urn:microsoft.com/office/officeart/2008/layout/VerticalCurvedList"/>
    <dgm:cxn modelId="{8B9CC5FE-2C6D-455A-8706-B5D8AF01DD65}" type="presOf" srcId="{94C451CE-E3FB-4C1C-A819-96022F5261BF}" destId="{072F7A52-420A-4E94-B14F-12F9ADBFFB14}" srcOrd="0" destOrd="0" presId="urn:microsoft.com/office/officeart/2008/layout/VerticalCurvedList"/>
    <dgm:cxn modelId="{1ECE2E01-16D7-4E47-AFA3-AEC4B89053FB}" type="presOf" srcId="{F1492536-A2C2-471F-88E2-F419DEAA1BC0}" destId="{C8CEA652-00BD-44F6-9AF1-DCC4EE19807A}" srcOrd="0" destOrd="0" presId="urn:microsoft.com/office/officeart/2008/layout/VerticalCurvedList"/>
    <dgm:cxn modelId="{8097593E-05E0-49B7-BBF4-0ECAE6D9B8A1}" srcId="{51466FC1-7A79-4A4E-93DF-EA52150AB7A1}" destId="{94C451CE-E3FB-4C1C-A819-96022F5261BF}" srcOrd="3" destOrd="0" parTransId="{9FB60108-CC5B-41E7-9462-C5AD58C778B4}" sibTransId="{403ADBB5-5EC9-442F-8D68-AA30AF421424}"/>
    <dgm:cxn modelId="{804C1E20-5031-4D61-925D-384F5AE06468}" srcId="{51466FC1-7A79-4A4E-93DF-EA52150AB7A1}" destId="{B7C93908-6641-4CEB-95D0-A070237514BA}" srcOrd="1" destOrd="0" parTransId="{51018E9E-5C9C-4444-A5C6-0E3717CD1F26}" sibTransId="{4DCF9A94-2D9F-4947-A175-7A9B5074C7A4}"/>
    <dgm:cxn modelId="{0694465F-9577-4608-A8CD-C041123C5150}" type="presOf" srcId="{7C05BD94-AF7E-4C46-8995-DC5C8F15F1DE}" destId="{959F2621-9A3D-4824-86B3-02863D13BCF6}" srcOrd="0" destOrd="0" presId="urn:microsoft.com/office/officeart/2008/layout/VerticalCurvedList"/>
    <dgm:cxn modelId="{C6E3520C-368E-4020-B469-FEC0ECEA9629}" srcId="{51466FC1-7A79-4A4E-93DF-EA52150AB7A1}" destId="{7C05BD94-AF7E-4C46-8995-DC5C8F15F1DE}" srcOrd="0" destOrd="0" parTransId="{23A03886-01AE-460F-BC9C-F98D73E6DF39}" sibTransId="{4ED07192-217B-4543-9440-AF3D640301DC}"/>
    <dgm:cxn modelId="{9A2A087C-A760-4AB9-9199-6CD7C30061D5}" type="presOf" srcId="{51466FC1-7A79-4A4E-93DF-EA52150AB7A1}" destId="{6310FCE4-CD77-4EB2-ABC8-01800E564723}" srcOrd="0" destOrd="0" presId="urn:microsoft.com/office/officeart/2008/layout/VerticalCurvedList"/>
    <dgm:cxn modelId="{B3E61955-370D-4FEE-A16F-3967C20824D9}" type="presOf" srcId="{B7C93908-6641-4CEB-95D0-A070237514BA}" destId="{621BDB0A-5E31-475A-AF66-14995C1DA190}" srcOrd="0" destOrd="0" presId="urn:microsoft.com/office/officeart/2008/layout/VerticalCurvedList"/>
    <dgm:cxn modelId="{EDA343D8-C666-43A6-9117-48E3A1EA2BAE}" srcId="{51466FC1-7A79-4A4E-93DF-EA52150AB7A1}" destId="{F1492536-A2C2-471F-88E2-F419DEAA1BC0}" srcOrd="2" destOrd="0" parTransId="{A1779F1F-1FFE-4C33-AEFA-B9A138E48B29}" sibTransId="{D05EB85C-50D6-4505-A15F-F40C7BC6D692}"/>
    <dgm:cxn modelId="{2DD07050-FB8B-4430-B5E5-12EBDB95523A}" type="presParOf" srcId="{6310FCE4-CD77-4EB2-ABC8-01800E564723}" destId="{E42F9B93-BCA3-4D59-BE6D-1A90C947216F}" srcOrd="0" destOrd="0" presId="urn:microsoft.com/office/officeart/2008/layout/VerticalCurvedList"/>
    <dgm:cxn modelId="{9E6D3F52-1319-4866-B98D-E55C2B65A6AB}" type="presParOf" srcId="{E42F9B93-BCA3-4D59-BE6D-1A90C947216F}" destId="{65532898-D0BF-40D9-9F0C-CD92B02D26B5}" srcOrd="0" destOrd="0" presId="urn:microsoft.com/office/officeart/2008/layout/VerticalCurvedList"/>
    <dgm:cxn modelId="{ED4FDC09-AFF9-48EB-AA39-0A251A1F6BAA}" type="presParOf" srcId="{65532898-D0BF-40D9-9F0C-CD92B02D26B5}" destId="{C91F7377-D2F2-48A1-9378-B7EA9CF4BFA0}" srcOrd="0" destOrd="0" presId="urn:microsoft.com/office/officeart/2008/layout/VerticalCurvedList"/>
    <dgm:cxn modelId="{0A46C498-1071-42FC-A201-A31F5DA3EFB6}" type="presParOf" srcId="{65532898-D0BF-40D9-9F0C-CD92B02D26B5}" destId="{6E073045-B382-4765-8FA5-AE6D9C1BCFD9}" srcOrd="1" destOrd="0" presId="urn:microsoft.com/office/officeart/2008/layout/VerticalCurvedList"/>
    <dgm:cxn modelId="{C2EF01CD-F00B-439B-BDFB-E48DCAE0555E}" type="presParOf" srcId="{65532898-D0BF-40D9-9F0C-CD92B02D26B5}" destId="{DEA3A48C-E622-4E5B-A7AC-1CCB2198C52B}" srcOrd="2" destOrd="0" presId="urn:microsoft.com/office/officeart/2008/layout/VerticalCurvedList"/>
    <dgm:cxn modelId="{D0513D56-ED7F-4FA7-82F8-4510C02F7C76}" type="presParOf" srcId="{65532898-D0BF-40D9-9F0C-CD92B02D26B5}" destId="{368E2FF3-AF5E-4EFC-B474-98E483A77E83}" srcOrd="3" destOrd="0" presId="urn:microsoft.com/office/officeart/2008/layout/VerticalCurvedList"/>
    <dgm:cxn modelId="{10498306-45D8-480E-88D5-A9DD5D965360}" type="presParOf" srcId="{E42F9B93-BCA3-4D59-BE6D-1A90C947216F}" destId="{959F2621-9A3D-4824-86B3-02863D13BCF6}" srcOrd="1" destOrd="0" presId="urn:microsoft.com/office/officeart/2008/layout/VerticalCurvedList"/>
    <dgm:cxn modelId="{EA4B7176-F6EC-4089-AEBD-A7776C72C332}" type="presParOf" srcId="{E42F9B93-BCA3-4D59-BE6D-1A90C947216F}" destId="{562106D6-F6CC-4F3D-87CA-D8D77F3767C5}" srcOrd="2" destOrd="0" presId="urn:microsoft.com/office/officeart/2008/layout/VerticalCurvedList"/>
    <dgm:cxn modelId="{7D504B4D-625A-4EC1-AB28-FA8EADC0F5CC}" type="presParOf" srcId="{562106D6-F6CC-4F3D-87CA-D8D77F3767C5}" destId="{FFC8F0A0-5EA7-404B-95B7-888A812B32BE}" srcOrd="0" destOrd="0" presId="urn:microsoft.com/office/officeart/2008/layout/VerticalCurvedList"/>
    <dgm:cxn modelId="{D989AE9A-06F4-4B9C-BFFC-7A52043B257A}" type="presParOf" srcId="{E42F9B93-BCA3-4D59-BE6D-1A90C947216F}" destId="{621BDB0A-5E31-475A-AF66-14995C1DA190}" srcOrd="3" destOrd="0" presId="urn:microsoft.com/office/officeart/2008/layout/VerticalCurvedList"/>
    <dgm:cxn modelId="{6852F9BB-E6A3-4E11-BB40-0FEFD08C68D4}" type="presParOf" srcId="{E42F9B93-BCA3-4D59-BE6D-1A90C947216F}" destId="{5C6342D9-8E8F-4525-AB43-8ECD6EB3FF89}" srcOrd="4" destOrd="0" presId="urn:microsoft.com/office/officeart/2008/layout/VerticalCurvedList"/>
    <dgm:cxn modelId="{03D9E0F1-8A3F-45B7-A443-D4D0082CDF8E}" type="presParOf" srcId="{5C6342D9-8E8F-4525-AB43-8ECD6EB3FF89}" destId="{2A1C87DE-FE41-4AC7-9B92-9C9DEA2D5A37}" srcOrd="0" destOrd="0" presId="urn:microsoft.com/office/officeart/2008/layout/VerticalCurvedList"/>
    <dgm:cxn modelId="{DE2CCC60-E4AE-4052-A0DD-53308FA5DDD8}" type="presParOf" srcId="{E42F9B93-BCA3-4D59-BE6D-1A90C947216F}" destId="{C8CEA652-00BD-44F6-9AF1-DCC4EE19807A}" srcOrd="5" destOrd="0" presId="urn:microsoft.com/office/officeart/2008/layout/VerticalCurvedList"/>
    <dgm:cxn modelId="{0B913F7D-6CDA-48FB-8B0A-7641EDD8CB1D}" type="presParOf" srcId="{E42F9B93-BCA3-4D59-BE6D-1A90C947216F}" destId="{6A619C78-B5E5-48CE-821C-2B1DC653CB37}" srcOrd="6" destOrd="0" presId="urn:microsoft.com/office/officeart/2008/layout/VerticalCurvedList"/>
    <dgm:cxn modelId="{B5384D2B-6209-453E-A80D-456EE673F6EA}" type="presParOf" srcId="{6A619C78-B5E5-48CE-821C-2B1DC653CB37}" destId="{2F31A2B7-490D-440D-AF51-9FFC12659191}" srcOrd="0" destOrd="0" presId="urn:microsoft.com/office/officeart/2008/layout/VerticalCurvedList"/>
    <dgm:cxn modelId="{D0206336-D42A-4D23-8987-14003E639CEE}" type="presParOf" srcId="{E42F9B93-BCA3-4D59-BE6D-1A90C947216F}" destId="{072F7A52-420A-4E94-B14F-12F9ADBFFB14}" srcOrd="7" destOrd="0" presId="urn:microsoft.com/office/officeart/2008/layout/VerticalCurvedList"/>
    <dgm:cxn modelId="{0BAEBF8D-6CAE-4E83-9079-F709C172C98F}" type="presParOf" srcId="{E42F9B93-BCA3-4D59-BE6D-1A90C947216F}" destId="{22E9F93D-5358-498E-8C9E-7868DAD84E8F}" srcOrd="8" destOrd="0" presId="urn:microsoft.com/office/officeart/2008/layout/VerticalCurvedList"/>
    <dgm:cxn modelId="{027C53AF-0536-4658-93D1-E58EFABF894F}" type="presParOf" srcId="{22E9F93D-5358-498E-8C9E-7868DAD84E8F}" destId="{1DBD18EE-6C6D-4D60-8F06-71A12C1B5AB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A573D20-E0EA-4078-890E-70A721BCA5FA}" type="doc">
      <dgm:prSet loTypeId="urn:microsoft.com/office/officeart/2005/8/layout/venn3" loCatId="relationship" qsTypeId="urn:microsoft.com/office/officeart/2005/8/quickstyle/simple5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432C7EB-B513-4473-87DD-1A939199BE3D}">
      <dgm:prSet custT="1"/>
      <dgm:spPr/>
      <dgm:t>
        <a:bodyPr/>
        <a:lstStyle/>
        <a:p>
          <a:pPr rtl="0"/>
          <a:r>
            <a:rPr lang="en-US" sz="2400" dirty="0" smtClean="0">
              <a:solidFill>
                <a:schemeClr val="bg1"/>
              </a:solidFill>
            </a:rPr>
            <a:t>Test markets</a:t>
          </a:r>
          <a:endParaRPr lang="en-US" sz="2400" dirty="0">
            <a:solidFill>
              <a:schemeClr val="bg1"/>
            </a:solidFill>
          </a:endParaRPr>
        </a:p>
      </dgm:t>
    </dgm:pt>
    <dgm:pt modelId="{66776E31-0700-4382-9322-B3F7CF93881F}" type="parTrans" cxnId="{39C419A6-B74A-4A3A-87EB-5BDB832D5163}">
      <dgm:prSet/>
      <dgm:spPr/>
      <dgm:t>
        <a:bodyPr/>
        <a:lstStyle/>
        <a:p>
          <a:endParaRPr lang="en-US"/>
        </a:p>
      </dgm:t>
    </dgm:pt>
    <dgm:pt modelId="{0017F0B8-CB85-4702-AEAA-2C52D2AA6DC2}" type="sibTrans" cxnId="{39C419A6-B74A-4A3A-87EB-5BDB832D5163}">
      <dgm:prSet/>
      <dgm:spPr/>
      <dgm:t>
        <a:bodyPr/>
        <a:lstStyle/>
        <a:p>
          <a:endParaRPr lang="en-US"/>
        </a:p>
      </dgm:t>
    </dgm:pt>
    <dgm:pt modelId="{8F5D0CC2-C2DF-4CA9-95B5-2C1309BA09B5}">
      <dgm:prSet custT="1"/>
      <dgm:spPr/>
      <dgm:t>
        <a:bodyPr/>
        <a:lstStyle/>
        <a:p>
          <a:pPr rtl="0"/>
          <a:r>
            <a:rPr lang="en-US" sz="2400" dirty="0" smtClean="0">
              <a:solidFill>
                <a:schemeClr val="bg1"/>
              </a:solidFill>
            </a:rPr>
            <a:t>Test periods</a:t>
          </a:r>
          <a:endParaRPr lang="en-US" sz="2400" dirty="0">
            <a:solidFill>
              <a:schemeClr val="bg1"/>
            </a:solidFill>
          </a:endParaRPr>
        </a:p>
      </dgm:t>
    </dgm:pt>
    <dgm:pt modelId="{A7DF2426-AB7A-4F50-87D9-3B4F36A6BDAE}" type="parTrans" cxnId="{C6D7B303-8E3F-44E7-869A-153A9E6513A6}">
      <dgm:prSet/>
      <dgm:spPr/>
      <dgm:t>
        <a:bodyPr/>
        <a:lstStyle/>
        <a:p>
          <a:endParaRPr lang="en-US"/>
        </a:p>
      </dgm:t>
    </dgm:pt>
    <dgm:pt modelId="{C39A141F-039E-4FBC-BC43-71983B3426FA}" type="sibTrans" cxnId="{C6D7B303-8E3F-44E7-869A-153A9E6513A6}">
      <dgm:prSet/>
      <dgm:spPr/>
      <dgm:t>
        <a:bodyPr/>
        <a:lstStyle/>
        <a:p>
          <a:endParaRPr lang="en-US"/>
        </a:p>
      </dgm:t>
    </dgm:pt>
    <dgm:pt modelId="{F82221ED-9046-4650-ABE6-9213689328EF}">
      <dgm:prSet custT="1"/>
      <dgm:spPr/>
      <dgm:t>
        <a:bodyPr/>
        <a:lstStyle/>
        <a:p>
          <a:pPr rtl="0"/>
          <a:r>
            <a:rPr lang="en-US" sz="2400" dirty="0" smtClean="0">
              <a:solidFill>
                <a:schemeClr val="bg1"/>
              </a:solidFill>
            </a:rPr>
            <a:t>What information to gather?</a:t>
          </a:r>
          <a:endParaRPr lang="en-US" sz="2400" dirty="0">
            <a:solidFill>
              <a:schemeClr val="bg1"/>
            </a:solidFill>
          </a:endParaRPr>
        </a:p>
      </dgm:t>
    </dgm:pt>
    <dgm:pt modelId="{FC4ABB3C-B2C4-4ED4-A2E2-4CD6AF2DA45C}" type="parTrans" cxnId="{6D789A90-BBA6-457F-840F-3B97751AD9BC}">
      <dgm:prSet/>
      <dgm:spPr/>
      <dgm:t>
        <a:bodyPr/>
        <a:lstStyle/>
        <a:p>
          <a:endParaRPr lang="en-US"/>
        </a:p>
      </dgm:t>
    </dgm:pt>
    <dgm:pt modelId="{3C36B3DB-77D3-4991-B3FB-B993BB3B8311}" type="sibTrans" cxnId="{6D789A90-BBA6-457F-840F-3B97751AD9BC}">
      <dgm:prSet/>
      <dgm:spPr/>
      <dgm:t>
        <a:bodyPr/>
        <a:lstStyle/>
        <a:p>
          <a:endParaRPr lang="en-US"/>
        </a:p>
      </dgm:t>
    </dgm:pt>
    <dgm:pt modelId="{BE1CD7CE-AFB5-4772-8604-C5AF457D8A20}">
      <dgm:prSet custT="1"/>
      <dgm:spPr/>
      <dgm:t>
        <a:bodyPr/>
        <a:lstStyle/>
        <a:p>
          <a:pPr rtl="0"/>
          <a:r>
            <a:rPr lang="en-US" sz="2400" dirty="0" smtClean="0">
              <a:solidFill>
                <a:schemeClr val="bg1"/>
              </a:solidFill>
            </a:rPr>
            <a:t>What action to take?</a:t>
          </a:r>
          <a:endParaRPr lang="en-US" sz="2400" dirty="0">
            <a:solidFill>
              <a:schemeClr val="bg1"/>
            </a:solidFill>
          </a:endParaRPr>
        </a:p>
      </dgm:t>
    </dgm:pt>
    <dgm:pt modelId="{E1AA6F06-F4BD-43E3-9687-6149A5A78BB0}" type="parTrans" cxnId="{2DF3F518-1159-4F16-8AF6-309A9E88A97A}">
      <dgm:prSet/>
      <dgm:spPr/>
      <dgm:t>
        <a:bodyPr/>
        <a:lstStyle/>
        <a:p>
          <a:endParaRPr lang="en-US"/>
        </a:p>
      </dgm:t>
    </dgm:pt>
    <dgm:pt modelId="{CCEC5C0A-BD12-4183-A75F-991E600231D5}" type="sibTrans" cxnId="{2DF3F518-1159-4F16-8AF6-309A9E88A97A}">
      <dgm:prSet/>
      <dgm:spPr/>
      <dgm:t>
        <a:bodyPr/>
        <a:lstStyle/>
        <a:p>
          <a:endParaRPr lang="en-US"/>
        </a:p>
      </dgm:t>
    </dgm:pt>
    <dgm:pt modelId="{A34DC85E-DBCB-437C-9918-CD19A053EB85}" type="pres">
      <dgm:prSet presAssocID="{EA573D20-E0EA-4078-890E-70A721BCA5F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7B3B417-22A0-4429-836D-98B0B956604D}" type="pres">
      <dgm:prSet presAssocID="{9432C7EB-B513-4473-87DD-1A939199BE3D}" presName="Name5" presStyleLbl="venn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57FE44-DB03-417C-BD63-1D8872DA61F9}" type="pres">
      <dgm:prSet presAssocID="{0017F0B8-CB85-4702-AEAA-2C52D2AA6DC2}" presName="space" presStyleCnt="0"/>
      <dgm:spPr/>
    </dgm:pt>
    <dgm:pt modelId="{3D97BD10-A1BF-41FE-AB54-C6D92051120F}" type="pres">
      <dgm:prSet presAssocID="{8F5D0CC2-C2DF-4CA9-95B5-2C1309BA09B5}" presName="Name5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052022-B958-4A4A-A4AE-C71FB11EA65C}" type="pres">
      <dgm:prSet presAssocID="{C39A141F-039E-4FBC-BC43-71983B3426FA}" presName="space" presStyleCnt="0"/>
      <dgm:spPr/>
    </dgm:pt>
    <dgm:pt modelId="{585328F5-B754-4195-9128-97C3A689434C}" type="pres">
      <dgm:prSet presAssocID="{F82221ED-9046-4650-ABE6-9213689328EF}" presName="Name5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981857-8C1C-4E70-B494-A138BA79628E}" type="pres">
      <dgm:prSet presAssocID="{3C36B3DB-77D3-4991-B3FB-B993BB3B8311}" presName="space" presStyleCnt="0"/>
      <dgm:spPr/>
    </dgm:pt>
    <dgm:pt modelId="{52CD54A8-A844-4803-8B7C-26BA5EFA64E4}" type="pres">
      <dgm:prSet presAssocID="{BE1CD7CE-AFB5-4772-8604-C5AF457D8A20}" presName="Name5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D789A90-BBA6-457F-840F-3B97751AD9BC}" srcId="{EA573D20-E0EA-4078-890E-70A721BCA5FA}" destId="{F82221ED-9046-4650-ABE6-9213689328EF}" srcOrd="2" destOrd="0" parTransId="{FC4ABB3C-B2C4-4ED4-A2E2-4CD6AF2DA45C}" sibTransId="{3C36B3DB-77D3-4991-B3FB-B993BB3B8311}"/>
    <dgm:cxn modelId="{BF333844-9EC7-4711-8EF5-0E6153F7C2DB}" type="presOf" srcId="{BE1CD7CE-AFB5-4772-8604-C5AF457D8A20}" destId="{52CD54A8-A844-4803-8B7C-26BA5EFA64E4}" srcOrd="0" destOrd="0" presId="urn:microsoft.com/office/officeart/2005/8/layout/venn3"/>
    <dgm:cxn modelId="{39C419A6-B74A-4A3A-87EB-5BDB832D5163}" srcId="{EA573D20-E0EA-4078-890E-70A721BCA5FA}" destId="{9432C7EB-B513-4473-87DD-1A939199BE3D}" srcOrd="0" destOrd="0" parTransId="{66776E31-0700-4382-9322-B3F7CF93881F}" sibTransId="{0017F0B8-CB85-4702-AEAA-2C52D2AA6DC2}"/>
    <dgm:cxn modelId="{2DF3F518-1159-4F16-8AF6-309A9E88A97A}" srcId="{EA573D20-E0EA-4078-890E-70A721BCA5FA}" destId="{BE1CD7CE-AFB5-4772-8604-C5AF457D8A20}" srcOrd="3" destOrd="0" parTransId="{E1AA6F06-F4BD-43E3-9687-6149A5A78BB0}" sibTransId="{CCEC5C0A-BD12-4183-A75F-991E600231D5}"/>
    <dgm:cxn modelId="{33A6A3DE-A9A5-48DC-85D6-DF2052F566FF}" type="presOf" srcId="{EA573D20-E0EA-4078-890E-70A721BCA5FA}" destId="{A34DC85E-DBCB-437C-9918-CD19A053EB85}" srcOrd="0" destOrd="0" presId="urn:microsoft.com/office/officeart/2005/8/layout/venn3"/>
    <dgm:cxn modelId="{5A9855E3-6B7F-440B-8690-90D426D6D551}" type="presOf" srcId="{F82221ED-9046-4650-ABE6-9213689328EF}" destId="{585328F5-B754-4195-9128-97C3A689434C}" srcOrd="0" destOrd="0" presId="urn:microsoft.com/office/officeart/2005/8/layout/venn3"/>
    <dgm:cxn modelId="{47868EDA-8DF2-4747-91CC-C03D354F39F8}" type="presOf" srcId="{8F5D0CC2-C2DF-4CA9-95B5-2C1309BA09B5}" destId="{3D97BD10-A1BF-41FE-AB54-C6D92051120F}" srcOrd="0" destOrd="0" presId="urn:microsoft.com/office/officeart/2005/8/layout/venn3"/>
    <dgm:cxn modelId="{C6D7B303-8E3F-44E7-869A-153A9E6513A6}" srcId="{EA573D20-E0EA-4078-890E-70A721BCA5FA}" destId="{8F5D0CC2-C2DF-4CA9-95B5-2C1309BA09B5}" srcOrd="1" destOrd="0" parTransId="{A7DF2426-AB7A-4F50-87D9-3B4F36A6BDAE}" sibTransId="{C39A141F-039E-4FBC-BC43-71983B3426FA}"/>
    <dgm:cxn modelId="{993FE78C-380D-42BA-BC55-93AD33602B58}" type="presOf" srcId="{9432C7EB-B513-4473-87DD-1A939199BE3D}" destId="{77B3B417-22A0-4429-836D-98B0B956604D}" srcOrd="0" destOrd="0" presId="urn:microsoft.com/office/officeart/2005/8/layout/venn3"/>
    <dgm:cxn modelId="{675CEB7D-7EAD-4660-953A-C7B46E0C994C}" type="presParOf" srcId="{A34DC85E-DBCB-437C-9918-CD19A053EB85}" destId="{77B3B417-22A0-4429-836D-98B0B956604D}" srcOrd="0" destOrd="0" presId="urn:microsoft.com/office/officeart/2005/8/layout/venn3"/>
    <dgm:cxn modelId="{18F083FC-1501-409A-89CD-4F2B15C2D7D3}" type="presParOf" srcId="{A34DC85E-DBCB-437C-9918-CD19A053EB85}" destId="{3257FE44-DB03-417C-BD63-1D8872DA61F9}" srcOrd="1" destOrd="0" presId="urn:microsoft.com/office/officeart/2005/8/layout/venn3"/>
    <dgm:cxn modelId="{098009B9-962D-4AA2-833F-7A9A72A84DEB}" type="presParOf" srcId="{A34DC85E-DBCB-437C-9918-CD19A053EB85}" destId="{3D97BD10-A1BF-41FE-AB54-C6D92051120F}" srcOrd="2" destOrd="0" presId="urn:microsoft.com/office/officeart/2005/8/layout/venn3"/>
    <dgm:cxn modelId="{3B79D41A-02B0-4FD7-ADF6-9631C506713B}" type="presParOf" srcId="{A34DC85E-DBCB-437C-9918-CD19A053EB85}" destId="{FF052022-B958-4A4A-A4AE-C71FB11EA65C}" srcOrd="3" destOrd="0" presId="urn:microsoft.com/office/officeart/2005/8/layout/venn3"/>
    <dgm:cxn modelId="{DD546E21-4B33-435B-8757-31D36DB961E9}" type="presParOf" srcId="{A34DC85E-DBCB-437C-9918-CD19A053EB85}" destId="{585328F5-B754-4195-9128-97C3A689434C}" srcOrd="4" destOrd="0" presId="urn:microsoft.com/office/officeart/2005/8/layout/venn3"/>
    <dgm:cxn modelId="{5B5B3012-E1CE-4F98-A17D-A6D188A9070B}" type="presParOf" srcId="{A34DC85E-DBCB-437C-9918-CD19A053EB85}" destId="{18981857-8C1C-4E70-B494-A138BA79628E}" srcOrd="5" destOrd="0" presId="urn:microsoft.com/office/officeart/2005/8/layout/venn3"/>
    <dgm:cxn modelId="{2C5BF587-C2BA-4961-A035-72F3598E1B75}" type="presParOf" srcId="{A34DC85E-DBCB-437C-9918-CD19A053EB85}" destId="{52CD54A8-A844-4803-8B7C-26BA5EFA64E4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457E6FC-6973-4405-B321-15D381CB800D}" type="doc">
      <dgm:prSet loTypeId="urn:microsoft.com/office/officeart/2005/8/layout/matrix3" loCatId="matrix" qsTypeId="urn:microsoft.com/office/officeart/2005/8/quickstyle/simple5" qsCatId="simple" csTypeId="urn:microsoft.com/office/officeart/2005/8/colors/accent2_4" csCatId="accent2"/>
      <dgm:spPr/>
      <dgm:t>
        <a:bodyPr/>
        <a:lstStyle/>
        <a:p>
          <a:endParaRPr lang="en-US"/>
        </a:p>
      </dgm:t>
    </dgm:pt>
    <dgm:pt modelId="{218FF10E-BA03-4F67-8B3F-D3929E680759}">
      <dgm:prSet custT="1"/>
      <dgm:spPr/>
      <dgm:t>
        <a:bodyPr/>
        <a:lstStyle/>
        <a:p>
          <a:pPr rtl="0"/>
          <a:r>
            <a:rPr lang="en-US" sz="1800" b="1" dirty="0" smtClean="0">
              <a:solidFill>
                <a:schemeClr val="bg1"/>
              </a:solidFill>
            </a:rPr>
            <a:t>When? (Timing)</a:t>
          </a:r>
          <a:endParaRPr lang="en-US" sz="1800" b="1" dirty="0">
            <a:solidFill>
              <a:schemeClr val="bg1"/>
            </a:solidFill>
          </a:endParaRPr>
        </a:p>
      </dgm:t>
    </dgm:pt>
    <dgm:pt modelId="{385F72FC-996F-4408-862C-35DEEB9A36D0}" type="parTrans" cxnId="{5F4CB737-EF83-476E-9D08-47B5F934C440}">
      <dgm:prSet/>
      <dgm:spPr/>
      <dgm:t>
        <a:bodyPr/>
        <a:lstStyle/>
        <a:p>
          <a:endParaRPr lang="en-US"/>
        </a:p>
      </dgm:t>
    </dgm:pt>
    <dgm:pt modelId="{A202D845-F7D6-4DBF-84D8-CB04A5C06F76}" type="sibTrans" cxnId="{5F4CB737-EF83-476E-9D08-47B5F934C440}">
      <dgm:prSet/>
      <dgm:spPr/>
      <dgm:t>
        <a:bodyPr/>
        <a:lstStyle/>
        <a:p>
          <a:endParaRPr lang="en-US"/>
        </a:p>
      </dgm:t>
    </dgm:pt>
    <dgm:pt modelId="{A327C25C-423D-40CB-9830-6698C0D7825F}">
      <dgm:prSet custT="1"/>
      <dgm:spPr/>
      <dgm:t>
        <a:bodyPr/>
        <a:lstStyle/>
        <a:p>
          <a:pPr rtl="0"/>
          <a:r>
            <a:rPr lang="en-US" sz="1800" b="1" dirty="0" smtClean="0">
              <a:solidFill>
                <a:schemeClr val="bg1"/>
              </a:solidFill>
            </a:rPr>
            <a:t>Where? (Which geographical markets)</a:t>
          </a:r>
          <a:endParaRPr lang="en-US" sz="1800" b="1" dirty="0">
            <a:solidFill>
              <a:schemeClr val="bg1"/>
            </a:solidFill>
          </a:endParaRPr>
        </a:p>
      </dgm:t>
    </dgm:pt>
    <dgm:pt modelId="{CCD18FAF-AEAC-4D5E-85F7-347684ECF1E7}" type="parTrans" cxnId="{2AA6F566-8A6A-4228-8E7C-DAA517F53EA6}">
      <dgm:prSet/>
      <dgm:spPr/>
      <dgm:t>
        <a:bodyPr/>
        <a:lstStyle/>
        <a:p>
          <a:endParaRPr lang="en-US"/>
        </a:p>
      </dgm:t>
    </dgm:pt>
    <dgm:pt modelId="{268BCCE2-137C-46EC-AA23-E317E8E3B3BE}" type="sibTrans" cxnId="{2AA6F566-8A6A-4228-8E7C-DAA517F53EA6}">
      <dgm:prSet/>
      <dgm:spPr/>
      <dgm:t>
        <a:bodyPr/>
        <a:lstStyle/>
        <a:p>
          <a:endParaRPr lang="en-US"/>
        </a:p>
      </dgm:t>
    </dgm:pt>
    <dgm:pt modelId="{ED7AF46E-9265-4B2F-A74F-5098000FBF53}">
      <dgm:prSet custT="1"/>
      <dgm:spPr/>
      <dgm:t>
        <a:bodyPr/>
        <a:lstStyle/>
        <a:p>
          <a:pPr rtl="0"/>
          <a:r>
            <a:rPr lang="en-US" sz="1800" b="1" dirty="0" smtClean="0">
              <a:solidFill>
                <a:schemeClr val="bg1"/>
              </a:solidFill>
            </a:rPr>
            <a:t>To whom? (Target markets)</a:t>
          </a:r>
          <a:endParaRPr lang="en-US" sz="1800" b="1" dirty="0">
            <a:solidFill>
              <a:schemeClr val="bg1"/>
            </a:solidFill>
          </a:endParaRPr>
        </a:p>
      </dgm:t>
    </dgm:pt>
    <dgm:pt modelId="{7B65F9A2-CCE2-441C-A78B-6069E89D309F}" type="parTrans" cxnId="{48D6A4DC-545F-4304-A18B-C5D3E974B97C}">
      <dgm:prSet/>
      <dgm:spPr/>
      <dgm:t>
        <a:bodyPr/>
        <a:lstStyle/>
        <a:p>
          <a:endParaRPr lang="en-US"/>
        </a:p>
      </dgm:t>
    </dgm:pt>
    <dgm:pt modelId="{B933785A-DC9C-4843-9FBE-4CAC9F2961F7}" type="sibTrans" cxnId="{48D6A4DC-545F-4304-A18B-C5D3E974B97C}">
      <dgm:prSet/>
      <dgm:spPr/>
      <dgm:t>
        <a:bodyPr/>
        <a:lstStyle/>
        <a:p>
          <a:endParaRPr lang="en-US"/>
        </a:p>
      </dgm:t>
    </dgm:pt>
    <dgm:pt modelId="{DF46AF71-016C-4B6A-9C9D-954BAB10F74B}">
      <dgm:prSet custT="1"/>
      <dgm:spPr/>
      <dgm:t>
        <a:bodyPr/>
        <a:lstStyle/>
        <a:p>
          <a:pPr rtl="0"/>
          <a:r>
            <a:rPr lang="en-US" sz="1800" b="1" dirty="0" smtClean="0">
              <a:solidFill>
                <a:schemeClr val="bg1"/>
              </a:solidFill>
            </a:rPr>
            <a:t>How? (Introductory Marketing strategy)</a:t>
          </a:r>
          <a:endParaRPr lang="en-US" sz="1800" b="1" dirty="0">
            <a:solidFill>
              <a:schemeClr val="bg1"/>
            </a:solidFill>
          </a:endParaRPr>
        </a:p>
      </dgm:t>
    </dgm:pt>
    <dgm:pt modelId="{BB291A86-E5FB-48A0-AEAE-32248B1B0F2D}" type="parTrans" cxnId="{D56F91C3-331A-40C8-81C0-C9E384DD3AB3}">
      <dgm:prSet/>
      <dgm:spPr/>
      <dgm:t>
        <a:bodyPr/>
        <a:lstStyle/>
        <a:p>
          <a:endParaRPr lang="en-US"/>
        </a:p>
      </dgm:t>
    </dgm:pt>
    <dgm:pt modelId="{0376EDAA-3476-4A41-B07E-812D13BFE758}" type="sibTrans" cxnId="{D56F91C3-331A-40C8-81C0-C9E384DD3AB3}">
      <dgm:prSet/>
      <dgm:spPr/>
      <dgm:t>
        <a:bodyPr/>
        <a:lstStyle/>
        <a:p>
          <a:endParaRPr lang="en-US"/>
        </a:p>
      </dgm:t>
    </dgm:pt>
    <dgm:pt modelId="{0DCDA4D4-9630-40C6-9491-E94276AE9BC7}" type="pres">
      <dgm:prSet presAssocID="{D457E6FC-6973-4405-B321-15D381CB800D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22B26B8-B7C2-456C-962C-B738E8DA7F25}" type="pres">
      <dgm:prSet presAssocID="{D457E6FC-6973-4405-B321-15D381CB800D}" presName="diamond" presStyleLbl="bgShp" presStyleIdx="0" presStyleCnt="1"/>
      <dgm:spPr/>
    </dgm:pt>
    <dgm:pt modelId="{30893BFB-230D-496D-B7E1-75C63947E069}" type="pres">
      <dgm:prSet presAssocID="{D457E6FC-6973-4405-B321-15D381CB800D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29B0B7-3D58-4832-9C42-985B5BAFFBF1}" type="pres">
      <dgm:prSet presAssocID="{D457E6FC-6973-4405-B321-15D381CB800D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B342D0-54F2-4886-A7E9-3CEEEE043FE5}" type="pres">
      <dgm:prSet presAssocID="{D457E6FC-6973-4405-B321-15D381CB800D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82DA93-D217-466A-8DA8-FA30951179C6}" type="pres">
      <dgm:prSet presAssocID="{D457E6FC-6973-4405-B321-15D381CB800D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DEF11F6-BC89-4E6E-8AE0-2DE147A289DC}" type="presOf" srcId="{D457E6FC-6973-4405-B321-15D381CB800D}" destId="{0DCDA4D4-9630-40C6-9491-E94276AE9BC7}" srcOrd="0" destOrd="0" presId="urn:microsoft.com/office/officeart/2005/8/layout/matrix3"/>
    <dgm:cxn modelId="{91335035-CA76-433B-B93F-5352F0AAEC42}" type="presOf" srcId="{218FF10E-BA03-4F67-8B3F-D3929E680759}" destId="{30893BFB-230D-496D-B7E1-75C63947E069}" srcOrd="0" destOrd="0" presId="urn:microsoft.com/office/officeart/2005/8/layout/matrix3"/>
    <dgm:cxn modelId="{837AE160-295B-47BA-99E6-DD3C815A5CB5}" type="presOf" srcId="{A327C25C-423D-40CB-9830-6698C0D7825F}" destId="{AF29B0B7-3D58-4832-9C42-985B5BAFFBF1}" srcOrd="0" destOrd="0" presId="urn:microsoft.com/office/officeart/2005/8/layout/matrix3"/>
    <dgm:cxn modelId="{9BA81BE8-FB56-4DB7-97F6-14250EEB3DDF}" type="presOf" srcId="{DF46AF71-016C-4B6A-9C9D-954BAB10F74B}" destId="{5282DA93-D217-466A-8DA8-FA30951179C6}" srcOrd="0" destOrd="0" presId="urn:microsoft.com/office/officeart/2005/8/layout/matrix3"/>
    <dgm:cxn modelId="{D56F91C3-331A-40C8-81C0-C9E384DD3AB3}" srcId="{D457E6FC-6973-4405-B321-15D381CB800D}" destId="{DF46AF71-016C-4B6A-9C9D-954BAB10F74B}" srcOrd="3" destOrd="0" parTransId="{BB291A86-E5FB-48A0-AEAE-32248B1B0F2D}" sibTransId="{0376EDAA-3476-4A41-B07E-812D13BFE758}"/>
    <dgm:cxn modelId="{2AA6F566-8A6A-4228-8E7C-DAA517F53EA6}" srcId="{D457E6FC-6973-4405-B321-15D381CB800D}" destId="{A327C25C-423D-40CB-9830-6698C0D7825F}" srcOrd="1" destOrd="0" parTransId="{CCD18FAF-AEAC-4D5E-85F7-347684ECF1E7}" sibTransId="{268BCCE2-137C-46EC-AA23-E317E8E3B3BE}"/>
    <dgm:cxn modelId="{5F4CB737-EF83-476E-9D08-47B5F934C440}" srcId="{D457E6FC-6973-4405-B321-15D381CB800D}" destId="{218FF10E-BA03-4F67-8B3F-D3929E680759}" srcOrd="0" destOrd="0" parTransId="{385F72FC-996F-4408-862C-35DEEB9A36D0}" sibTransId="{A202D845-F7D6-4DBF-84D8-CB04A5C06F76}"/>
    <dgm:cxn modelId="{48D6A4DC-545F-4304-A18B-C5D3E974B97C}" srcId="{D457E6FC-6973-4405-B321-15D381CB800D}" destId="{ED7AF46E-9265-4B2F-A74F-5098000FBF53}" srcOrd="2" destOrd="0" parTransId="{7B65F9A2-CCE2-441C-A78B-6069E89D309F}" sibTransId="{B933785A-DC9C-4843-9FBE-4CAC9F2961F7}"/>
    <dgm:cxn modelId="{4EEEFDA0-2691-4E37-8B4A-270D09AFC62A}" type="presOf" srcId="{ED7AF46E-9265-4B2F-A74F-5098000FBF53}" destId="{1DB342D0-54F2-4886-A7E9-3CEEEE043FE5}" srcOrd="0" destOrd="0" presId="urn:microsoft.com/office/officeart/2005/8/layout/matrix3"/>
    <dgm:cxn modelId="{16D82771-6C34-402D-9FF2-7C71BE97190C}" type="presParOf" srcId="{0DCDA4D4-9630-40C6-9491-E94276AE9BC7}" destId="{022B26B8-B7C2-456C-962C-B738E8DA7F25}" srcOrd="0" destOrd="0" presId="urn:microsoft.com/office/officeart/2005/8/layout/matrix3"/>
    <dgm:cxn modelId="{0D2EF7E7-FF8F-4142-8388-4CCA7378A5E9}" type="presParOf" srcId="{0DCDA4D4-9630-40C6-9491-E94276AE9BC7}" destId="{30893BFB-230D-496D-B7E1-75C63947E069}" srcOrd="1" destOrd="0" presId="urn:microsoft.com/office/officeart/2005/8/layout/matrix3"/>
    <dgm:cxn modelId="{95E6576B-99B7-426D-832C-CFD4E76311AE}" type="presParOf" srcId="{0DCDA4D4-9630-40C6-9491-E94276AE9BC7}" destId="{AF29B0B7-3D58-4832-9C42-985B5BAFFBF1}" srcOrd="2" destOrd="0" presId="urn:microsoft.com/office/officeart/2005/8/layout/matrix3"/>
    <dgm:cxn modelId="{1888E032-6C3D-4672-846C-311AE75BE82E}" type="presParOf" srcId="{0DCDA4D4-9630-40C6-9491-E94276AE9BC7}" destId="{1DB342D0-54F2-4886-A7E9-3CEEEE043FE5}" srcOrd="3" destOrd="0" presId="urn:microsoft.com/office/officeart/2005/8/layout/matrix3"/>
    <dgm:cxn modelId="{13C29F96-8F1E-45A0-97ED-C9069E78CA8C}" type="presParOf" srcId="{0DCDA4D4-9630-40C6-9491-E94276AE9BC7}" destId="{5282DA93-D217-466A-8DA8-FA30951179C6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A7A2014-BC36-4118-84BA-F312A9B18EFB}" type="doc">
      <dgm:prSet loTypeId="urn:microsoft.com/office/officeart/2005/8/layout/target3" loCatId="relationship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2DAE395-79A5-4003-97D5-0AE701C033BD}">
      <dgm:prSet/>
      <dgm:spPr/>
      <dgm:t>
        <a:bodyPr/>
        <a:lstStyle/>
        <a:p>
          <a:pPr rtl="0"/>
          <a:r>
            <a:rPr lang="en-US" smtClean="0"/>
            <a:t>Core benefit</a:t>
          </a:r>
          <a:endParaRPr lang="en-US" dirty="0"/>
        </a:p>
      </dgm:t>
    </dgm:pt>
    <dgm:pt modelId="{1268DC79-E2E1-424E-A067-2CE5F031A249}" type="parTrans" cxnId="{5655E7F3-D95C-4507-8053-1A1DC5C24412}">
      <dgm:prSet/>
      <dgm:spPr/>
      <dgm:t>
        <a:bodyPr/>
        <a:lstStyle/>
        <a:p>
          <a:endParaRPr lang="en-US"/>
        </a:p>
      </dgm:t>
    </dgm:pt>
    <dgm:pt modelId="{4DBBDB87-1028-4714-A4C4-00EB84B420B5}" type="sibTrans" cxnId="{5655E7F3-D95C-4507-8053-1A1DC5C24412}">
      <dgm:prSet/>
      <dgm:spPr/>
      <dgm:t>
        <a:bodyPr/>
        <a:lstStyle/>
        <a:p>
          <a:endParaRPr lang="en-US"/>
        </a:p>
      </dgm:t>
    </dgm:pt>
    <dgm:pt modelId="{17B074C2-00B5-454B-B171-809907D2F4DB}">
      <dgm:prSet/>
      <dgm:spPr/>
      <dgm:t>
        <a:bodyPr/>
        <a:lstStyle/>
        <a:p>
          <a:pPr rtl="0"/>
          <a:r>
            <a:rPr lang="en-US" smtClean="0"/>
            <a:t>Basic product</a:t>
          </a:r>
          <a:endParaRPr lang="en-US"/>
        </a:p>
      </dgm:t>
    </dgm:pt>
    <dgm:pt modelId="{6051D4D3-D901-48F9-A7BF-49088F6C43A7}" type="parTrans" cxnId="{E25D3975-6B02-4B39-8DF6-A57CED0B69B6}">
      <dgm:prSet/>
      <dgm:spPr/>
      <dgm:t>
        <a:bodyPr/>
        <a:lstStyle/>
        <a:p>
          <a:endParaRPr lang="en-US"/>
        </a:p>
      </dgm:t>
    </dgm:pt>
    <dgm:pt modelId="{319C5981-4A82-4E78-9A40-27F249CDA580}" type="sibTrans" cxnId="{E25D3975-6B02-4B39-8DF6-A57CED0B69B6}">
      <dgm:prSet/>
      <dgm:spPr/>
      <dgm:t>
        <a:bodyPr/>
        <a:lstStyle/>
        <a:p>
          <a:endParaRPr lang="en-US"/>
        </a:p>
      </dgm:t>
    </dgm:pt>
    <dgm:pt modelId="{683BAED4-2605-409E-A1C6-959942E48743}">
      <dgm:prSet/>
      <dgm:spPr/>
      <dgm:t>
        <a:bodyPr/>
        <a:lstStyle/>
        <a:p>
          <a:pPr rtl="0"/>
          <a:r>
            <a:rPr lang="en-US" smtClean="0"/>
            <a:t>Expected product</a:t>
          </a:r>
          <a:endParaRPr lang="en-US"/>
        </a:p>
      </dgm:t>
    </dgm:pt>
    <dgm:pt modelId="{C6A25BEB-A97C-49DD-AAF0-1C1AF9FCAC6C}" type="parTrans" cxnId="{2B9AA8D1-ACFB-4B3E-949A-06734250FC82}">
      <dgm:prSet/>
      <dgm:spPr/>
      <dgm:t>
        <a:bodyPr/>
        <a:lstStyle/>
        <a:p>
          <a:endParaRPr lang="en-US"/>
        </a:p>
      </dgm:t>
    </dgm:pt>
    <dgm:pt modelId="{F17A86B1-0BCA-420A-8E70-A9F3D18F90D3}" type="sibTrans" cxnId="{2B9AA8D1-ACFB-4B3E-949A-06734250FC82}">
      <dgm:prSet/>
      <dgm:spPr/>
      <dgm:t>
        <a:bodyPr/>
        <a:lstStyle/>
        <a:p>
          <a:endParaRPr lang="en-US"/>
        </a:p>
      </dgm:t>
    </dgm:pt>
    <dgm:pt modelId="{12DC36A0-E841-431F-B0F0-AB8D043BA8B2}">
      <dgm:prSet/>
      <dgm:spPr/>
      <dgm:t>
        <a:bodyPr/>
        <a:lstStyle/>
        <a:p>
          <a:pPr rtl="0"/>
          <a:r>
            <a:rPr lang="en-US" smtClean="0"/>
            <a:t>Augmented product</a:t>
          </a:r>
          <a:endParaRPr lang="en-US"/>
        </a:p>
      </dgm:t>
    </dgm:pt>
    <dgm:pt modelId="{0D4D53DB-956D-4A64-8DE7-A18B82E1C268}" type="parTrans" cxnId="{24628C87-6334-4A71-812B-AA8195B5E748}">
      <dgm:prSet/>
      <dgm:spPr/>
      <dgm:t>
        <a:bodyPr/>
        <a:lstStyle/>
        <a:p>
          <a:endParaRPr lang="en-US"/>
        </a:p>
      </dgm:t>
    </dgm:pt>
    <dgm:pt modelId="{F6EB908D-E0FD-4A85-81C2-D52E8C7882D8}" type="sibTrans" cxnId="{24628C87-6334-4A71-812B-AA8195B5E748}">
      <dgm:prSet/>
      <dgm:spPr/>
      <dgm:t>
        <a:bodyPr/>
        <a:lstStyle/>
        <a:p>
          <a:endParaRPr lang="en-US"/>
        </a:p>
      </dgm:t>
    </dgm:pt>
    <dgm:pt modelId="{08F1BBAA-941A-4C8E-8805-BA80740D3E26}">
      <dgm:prSet/>
      <dgm:spPr/>
      <dgm:t>
        <a:bodyPr/>
        <a:lstStyle/>
        <a:p>
          <a:pPr rtl="0"/>
          <a:r>
            <a:rPr lang="en-US" smtClean="0"/>
            <a:t>Potential product</a:t>
          </a:r>
          <a:endParaRPr lang="en-US"/>
        </a:p>
      </dgm:t>
    </dgm:pt>
    <dgm:pt modelId="{2A71DF2C-C304-444C-9930-A542B289E9EA}" type="parTrans" cxnId="{2B54D0AF-E2D1-4FAF-9B58-2E72360AE96C}">
      <dgm:prSet/>
      <dgm:spPr/>
      <dgm:t>
        <a:bodyPr/>
        <a:lstStyle/>
        <a:p>
          <a:endParaRPr lang="en-US"/>
        </a:p>
      </dgm:t>
    </dgm:pt>
    <dgm:pt modelId="{107A1978-C6FF-43EC-84CD-9871E4B9F2DD}" type="sibTrans" cxnId="{2B54D0AF-E2D1-4FAF-9B58-2E72360AE96C}">
      <dgm:prSet/>
      <dgm:spPr/>
      <dgm:t>
        <a:bodyPr/>
        <a:lstStyle/>
        <a:p>
          <a:endParaRPr lang="en-US"/>
        </a:p>
      </dgm:t>
    </dgm:pt>
    <dgm:pt modelId="{80E7A48E-D731-47AB-9594-2262408A62A4}" type="pres">
      <dgm:prSet presAssocID="{3A7A2014-BC36-4118-84BA-F312A9B18EFB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C964CAD-F130-46B3-8F2E-AD45A7E53A3B}" type="pres">
      <dgm:prSet presAssocID="{E2DAE395-79A5-4003-97D5-0AE701C033BD}" presName="circle1" presStyleLbl="node1" presStyleIdx="0" presStyleCnt="5"/>
      <dgm:spPr/>
    </dgm:pt>
    <dgm:pt modelId="{33D8B433-19DA-4459-BB55-2EC44F38BA24}" type="pres">
      <dgm:prSet presAssocID="{E2DAE395-79A5-4003-97D5-0AE701C033BD}" presName="space" presStyleCnt="0"/>
      <dgm:spPr/>
    </dgm:pt>
    <dgm:pt modelId="{A8849AB8-D72E-4EE3-A45F-0C8BD8A1C14B}" type="pres">
      <dgm:prSet presAssocID="{E2DAE395-79A5-4003-97D5-0AE701C033BD}" presName="rect1" presStyleLbl="alignAcc1" presStyleIdx="0" presStyleCnt="5"/>
      <dgm:spPr/>
      <dgm:t>
        <a:bodyPr/>
        <a:lstStyle/>
        <a:p>
          <a:endParaRPr lang="en-US"/>
        </a:p>
      </dgm:t>
    </dgm:pt>
    <dgm:pt modelId="{EEA4F432-2783-47E8-B1D2-B025DA86F212}" type="pres">
      <dgm:prSet presAssocID="{17B074C2-00B5-454B-B171-809907D2F4DB}" presName="vertSpace2" presStyleLbl="node1" presStyleIdx="0" presStyleCnt="5"/>
      <dgm:spPr/>
    </dgm:pt>
    <dgm:pt modelId="{9D40B74D-190C-4CF4-9E95-D25EF7031C32}" type="pres">
      <dgm:prSet presAssocID="{17B074C2-00B5-454B-B171-809907D2F4DB}" presName="circle2" presStyleLbl="node1" presStyleIdx="1" presStyleCnt="5"/>
      <dgm:spPr/>
    </dgm:pt>
    <dgm:pt modelId="{82ECF46A-F61B-434F-875C-2C8DC3BBA511}" type="pres">
      <dgm:prSet presAssocID="{17B074C2-00B5-454B-B171-809907D2F4DB}" presName="rect2" presStyleLbl="alignAcc1" presStyleIdx="1" presStyleCnt="5"/>
      <dgm:spPr/>
      <dgm:t>
        <a:bodyPr/>
        <a:lstStyle/>
        <a:p>
          <a:endParaRPr lang="en-US"/>
        </a:p>
      </dgm:t>
    </dgm:pt>
    <dgm:pt modelId="{4F4F2EB2-FADD-4089-B6A6-828AA896D273}" type="pres">
      <dgm:prSet presAssocID="{683BAED4-2605-409E-A1C6-959942E48743}" presName="vertSpace3" presStyleLbl="node1" presStyleIdx="1" presStyleCnt="5"/>
      <dgm:spPr/>
    </dgm:pt>
    <dgm:pt modelId="{81DA952D-9EA7-4BBA-9EB3-3F4096EE3B80}" type="pres">
      <dgm:prSet presAssocID="{683BAED4-2605-409E-A1C6-959942E48743}" presName="circle3" presStyleLbl="node1" presStyleIdx="2" presStyleCnt="5"/>
      <dgm:spPr/>
    </dgm:pt>
    <dgm:pt modelId="{8F007467-8CDB-492B-838F-8000386AAC60}" type="pres">
      <dgm:prSet presAssocID="{683BAED4-2605-409E-A1C6-959942E48743}" presName="rect3" presStyleLbl="alignAcc1" presStyleIdx="2" presStyleCnt="5"/>
      <dgm:spPr/>
      <dgm:t>
        <a:bodyPr/>
        <a:lstStyle/>
        <a:p>
          <a:endParaRPr lang="en-US"/>
        </a:p>
      </dgm:t>
    </dgm:pt>
    <dgm:pt modelId="{4FA4D3F4-1E7E-487E-8987-F2AFB482CF6E}" type="pres">
      <dgm:prSet presAssocID="{12DC36A0-E841-431F-B0F0-AB8D043BA8B2}" presName="vertSpace4" presStyleLbl="node1" presStyleIdx="2" presStyleCnt="5"/>
      <dgm:spPr/>
    </dgm:pt>
    <dgm:pt modelId="{18EDFC0C-E312-4E9A-8376-7D5512ECD0FE}" type="pres">
      <dgm:prSet presAssocID="{12DC36A0-E841-431F-B0F0-AB8D043BA8B2}" presName="circle4" presStyleLbl="node1" presStyleIdx="3" presStyleCnt="5"/>
      <dgm:spPr/>
    </dgm:pt>
    <dgm:pt modelId="{CEC4F0DF-E0CF-4287-9847-17E161A63AA2}" type="pres">
      <dgm:prSet presAssocID="{12DC36A0-E841-431F-B0F0-AB8D043BA8B2}" presName="rect4" presStyleLbl="alignAcc1" presStyleIdx="3" presStyleCnt="5"/>
      <dgm:spPr/>
      <dgm:t>
        <a:bodyPr/>
        <a:lstStyle/>
        <a:p>
          <a:endParaRPr lang="en-US"/>
        </a:p>
      </dgm:t>
    </dgm:pt>
    <dgm:pt modelId="{EA6DD41E-78BC-489B-94E2-3AA08EE49A2F}" type="pres">
      <dgm:prSet presAssocID="{08F1BBAA-941A-4C8E-8805-BA80740D3E26}" presName="vertSpace5" presStyleLbl="node1" presStyleIdx="3" presStyleCnt="5"/>
      <dgm:spPr/>
    </dgm:pt>
    <dgm:pt modelId="{E7BE2DE6-F2E8-43EB-968F-1FC2DA3F58EC}" type="pres">
      <dgm:prSet presAssocID="{08F1BBAA-941A-4C8E-8805-BA80740D3E26}" presName="circle5" presStyleLbl="node1" presStyleIdx="4" presStyleCnt="5"/>
      <dgm:spPr/>
    </dgm:pt>
    <dgm:pt modelId="{A0485A9B-DD79-4244-8B82-C934817C0A9B}" type="pres">
      <dgm:prSet presAssocID="{08F1BBAA-941A-4C8E-8805-BA80740D3E26}" presName="rect5" presStyleLbl="alignAcc1" presStyleIdx="4" presStyleCnt="5"/>
      <dgm:spPr/>
      <dgm:t>
        <a:bodyPr/>
        <a:lstStyle/>
        <a:p>
          <a:endParaRPr lang="en-US"/>
        </a:p>
      </dgm:t>
    </dgm:pt>
    <dgm:pt modelId="{82722CCF-43AF-4268-9F60-21679FA0EF71}" type="pres">
      <dgm:prSet presAssocID="{E2DAE395-79A5-4003-97D5-0AE701C033BD}" presName="rect1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3EA7F3-BD3F-408F-AB29-4085B4DAE10D}" type="pres">
      <dgm:prSet presAssocID="{17B074C2-00B5-454B-B171-809907D2F4DB}" presName="rect2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B94D06-1086-4BD4-A71D-DFD6D16E6620}" type="pres">
      <dgm:prSet presAssocID="{683BAED4-2605-409E-A1C6-959942E48743}" presName="rect3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D72D3-0C01-4616-A2AA-938BF3B4C792}" type="pres">
      <dgm:prSet presAssocID="{12DC36A0-E841-431F-B0F0-AB8D043BA8B2}" presName="rect4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43B8C2-074D-4B3A-A938-02F1A29DE018}" type="pres">
      <dgm:prSet presAssocID="{08F1BBAA-941A-4C8E-8805-BA80740D3E26}" presName="rect5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B36E40F-E932-4E1F-866E-216E966C33D6}" type="presOf" srcId="{E2DAE395-79A5-4003-97D5-0AE701C033BD}" destId="{A8849AB8-D72E-4EE3-A45F-0C8BD8A1C14B}" srcOrd="0" destOrd="0" presId="urn:microsoft.com/office/officeart/2005/8/layout/target3"/>
    <dgm:cxn modelId="{2771A562-3D50-456A-8C8D-D7711E706B26}" type="presOf" srcId="{683BAED4-2605-409E-A1C6-959942E48743}" destId="{97B94D06-1086-4BD4-A71D-DFD6D16E6620}" srcOrd="1" destOrd="0" presId="urn:microsoft.com/office/officeart/2005/8/layout/target3"/>
    <dgm:cxn modelId="{E25D3975-6B02-4B39-8DF6-A57CED0B69B6}" srcId="{3A7A2014-BC36-4118-84BA-F312A9B18EFB}" destId="{17B074C2-00B5-454B-B171-809907D2F4DB}" srcOrd="1" destOrd="0" parTransId="{6051D4D3-D901-48F9-A7BF-49088F6C43A7}" sibTransId="{319C5981-4A82-4E78-9A40-27F249CDA580}"/>
    <dgm:cxn modelId="{E50D282E-3B66-4399-A96F-22AD10B33A4A}" type="presOf" srcId="{17B074C2-00B5-454B-B171-809907D2F4DB}" destId="{82ECF46A-F61B-434F-875C-2C8DC3BBA511}" srcOrd="0" destOrd="0" presId="urn:microsoft.com/office/officeart/2005/8/layout/target3"/>
    <dgm:cxn modelId="{5A0525C5-442B-402F-9FBC-97AA45CE9AF5}" type="presOf" srcId="{683BAED4-2605-409E-A1C6-959942E48743}" destId="{8F007467-8CDB-492B-838F-8000386AAC60}" srcOrd="0" destOrd="0" presId="urn:microsoft.com/office/officeart/2005/8/layout/target3"/>
    <dgm:cxn modelId="{E7B1E03C-BFC2-483E-8634-70BA1CEBAF89}" type="presOf" srcId="{E2DAE395-79A5-4003-97D5-0AE701C033BD}" destId="{82722CCF-43AF-4268-9F60-21679FA0EF71}" srcOrd="1" destOrd="0" presId="urn:microsoft.com/office/officeart/2005/8/layout/target3"/>
    <dgm:cxn modelId="{3D930FE0-922D-4D87-87C6-8CD264422F52}" type="presOf" srcId="{12DC36A0-E841-431F-B0F0-AB8D043BA8B2}" destId="{CEC4F0DF-E0CF-4287-9847-17E161A63AA2}" srcOrd="0" destOrd="0" presId="urn:microsoft.com/office/officeart/2005/8/layout/target3"/>
    <dgm:cxn modelId="{2B9AA8D1-ACFB-4B3E-949A-06734250FC82}" srcId="{3A7A2014-BC36-4118-84BA-F312A9B18EFB}" destId="{683BAED4-2605-409E-A1C6-959942E48743}" srcOrd="2" destOrd="0" parTransId="{C6A25BEB-A97C-49DD-AAF0-1C1AF9FCAC6C}" sibTransId="{F17A86B1-0BCA-420A-8E70-A9F3D18F90D3}"/>
    <dgm:cxn modelId="{172C216C-1896-45C7-B455-4862908F546E}" type="presOf" srcId="{08F1BBAA-941A-4C8E-8805-BA80740D3E26}" destId="{8443B8C2-074D-4B3A-A938-02F1A29DE018}" srcOrd="1" destOrd="0" presId="urn:microsoft.com/office/officeart/2005/8/layout/target3"/>
    <dgm:cxn modelId="{5655E7F3-D95C-4507-8053-1A1DC5C24412}" srcId="{3A7A2014-BC36-4118-84BA-F312A9B18EFB}" destId="{E2DAE395-79A5-4003-97D5-0AE701C033BD}" srcOrd="0" destOrd="0" parTransId="{1268DC79-E2E1-424E-A067-2CE5F031A249}" sibTransId="{4DBBDB87-1028-4714-A4C4-00EB84B420B5}"/>
    <dgm:cxn modelId="{24628C87-6334-4A71-812B-AA8195B5E748}" srcId="{3A7A2014-BC36-4118-84BA-F312A9B18EFB}" destId="{12DC36A0-E841-431F-B0F0-AB8D043BA8B2}" srcOrd="3" destOrd="0" parTransId="{0D4D53DB-956D-4A64-8DE7-A18B82E1C268}" sibTransId="{F6EB908D-E0FD-4A85-81C2-D52E8C7882D8}"/>
    <dgm:cxn modelId="{AA8DF52D-969D-4464-AB00-A4FEF5FE6EF6}" type="presOf" srcId="{08F1BBAA-941A-4C8E-8805-BA80740D3E26}" destId="{A0485A9B-DD79-4244-8B82-C934817C0A9B}" srcOrd="0" destOrd="0" presId="urn:microsoft.com/office/officeart/2005/8/layout/target3"/>
    <dgm:cxn modelId="{5B84C146-E8DF-48FF-AD8A-E94ECFE8D0DC}" type="presOf" srcId="{17B074C2-00B5-454B-B171-809907D2F4DB}" destId="{473EA7F3-BD3F-408F-AB29-4085B4DAE10D}" srcOrd="1" destOrd="0" presId="urn:microsoft.com/office/officeart/2005/8/layout/target3"/>
    <dgm:cxn modelId="{B63EBCAE-99BF-4762-B070-0A06330258BA}" type="presOf" srcId="{3A7A2014-BC36-4118-84BA-F312A9B18EFB}" destId="{80E7A48E-D731-47AB-9594-2262408A62A4}" srcOrd="0" destOrd="0" presId="urn:microsoft.com/office/officeart/2005/8/layout/target3"/>
    <dgm:cxn modelId="{63BA8595-14FF-4C83-A729-A36EFCB0B530}" type="presOf" srcId="{12DC36A0-E841-431F-B0F0-AB8D043BA8B2}" destId="{8CDD72D3-0C01-4616-A2AA-938BF3B4C792}" srcOrd="1" destOrd="0" presId="urn:microsoft.com/office/officeart/2005/8/layout/target3"/>
    <dgm:cxn modelId="{2B54D0AF-E2D1-4FAF-9B58-2E72360AE96C}" srcId="{3A7A2014-BC36-4118-84BA-F312A9B18EFB}" destId="{08F1BBAA-941A-4C8E-8805-BA80740D3E26}" srcOrd="4" destOrd="0" parTransId="{2A71DF2C-C304-444C-9930-A542B289E9EA}" sibTransId="{107A1978-C6FF-43EC-84CD-9871E4B9F2DD}"/>
    <dgm:cxn modelId="{E558236E-377B-4779-A6BA-00EF33A1AC2F}" type="presParOf" srcId="{80E7A48E-D731-47AB-9594-2262408A62A4}" destId="{3C964CAD-F130-46B3-8F2E-AD45A7E53A3B}" srcOrd="0" destOrd="0" presId="urn:microsoft.com/office/officeart/2005/8/layout/target3"/>
    <dgm:cxn modelId="{2BA7AED9-2063-4CAF-927C-CBFF8EBDC9FB}" type="presParOf" srcId="{80E7A48E-D731-47AB-9594-2262408A62A4}" destId="{33D8B433-19DA-4459-BB55-2EC44F38BA24}" srcOrd="1" destOrd="0" presId="urn:microsoft.com/office/officeart/2005/8/layout/target3"/>
    <dgm:cxn modelId="{5EBC8BEB-DBDB-4F6A-A9AD-B4781513A96E}" type="presParOf" srcId="{80E7A48E-D731-47AB-9594-2262408A62A4}" destId="{A8849AB8-D72E-4EE3-A45F-0C8BD8A1C14B}" srcOrd="2" destOrd="0" presId="urn:microsoft.com/office/officeart/2005/8/layout/target3"/>
    <dgm:cxn modelId="{4C660749-DB03-4EF0-AE2A-C3CFD927C9C5}" type="presParOf" srcId="{80E7A48E-D731-47AB-9594-2262408A62A4}" destId="{EEA4F432-2783-47E8-B1D2-B025DA86F212}" srcOrd="3" destOrd="0" presId="urn:microsoft.com/office/officeart/2005/8/layout/target3"/>
    <dgm:cxn modelId="{DEEBA1AF-E02F-4F24-9D97-FA356C8E7F8B}" type="presParOf" srcId="{80E7A48E-D731-47AB-9594-2262408A62A4}" destId="{9D40B74D-190C-4CF4-9E95-D25EF7031C32}" srcOrd="4" destOrd="0" presId="urn:microsoft.com/office/officeart/2005/8/layout/target3"/>
    <dgm:cxn modelId="{FD52CD10-22B4-45BD-8CAD-A35FB8F71B1C}" type="presParOf" srcId="{80E7A48E-D731-47AB-9594-2262408A62A4}" destId="{82ECF46A-F61B-434F-875C-2C8DC3BBA511}" srcOrd="5" destOrd="0" presId="urn:microsoft.com/office/officeart/2005/8/layout/target3"/>
    <dgm:cxn modelId="{194AE8FC-32DF-47C9-845A-4D6327BD6BD3}" type="presParOf" srcId="{80E7A48E-D731-47AB-9594-2262408A62A4}" destId="{4F4F2EB2-FADD-4089-B6A6-828AA896D273}" srcOrd="6" destOrd="0" presId="urn:microsoft.com/office/officeart/2005/8/layout/target3"/>
    <dgm:cxn modelId="{3B2E1078-1F7F-4C98-AF05-8C061D3B092F}" type="presParOf" srcId="{80E7A48E-D731-47AB-9594-2262408A62A4}" destId="{81DA952D-9EA7-4BBA-9EB3-3F4096EE3B80}" srcOrd="7" destOrd="0" presId="urn:microsoft.com/office/officeart/2005/8/layout/target3"/>
    <dgm:cxn modelId="{D141711E-E9D2-4522-BDDC-EAC6A57517BE}" type="presParOf" srcId="{80E7A48E-D731-47AB-9594-2262408A62A4}" destId="{8F007467-8CDB-492B-838F-8000386AAC60}" srcOrd="8" destOrd="0" presId="urn:microsoft.com/office/officeart/2005/8/layout/target3"/>
    <dgm:cxn modelId="{867FE176-31E4-4C4C-839F-566EF5B8C16C}" type="presParOf" srcId="{80E7A48E-D731-47AB-9594-2262408A62A4}" destId="{4FA4D3F4-1E7E-487E-8987-F2AFB482CF6E}" srcOrd="9" destOrd="0" presId="urn:microsoft.com/office/officeart/2005/8/layout/target3"/>
    <dgm:cxn modelId="{8FF24F6F-77F7-435D-B1C3-2175D973C7D0}" type="presParOf" srcId="{80E7A48E-D731-47AB-9594-2262408A62A4}" destId="{18EDFC0C-E312-4E9A-8376-7D5512ECD0FE}" srcOrd="10" destOrd="0" presId="urn:microsoft.com/office/officeart/2005/8/layout/target3"/>
    <dgm:cxn modelId="{5C2BE01F-F60F-4F1C-8C0A-B5DDDB3A8689}" type="presParOf" srcId="{80E7A48E-D731-47AB-9594-2262408A62A4}" destId="{CEC4F0DF-E0CF-4287-9847-17E161A63AA2}" srcOrd="11" destOrd="0" presId="urn:microsoft.com/office/officeart/2005/8/layout/target3"/>
    <dgm:cxn modelId="{5878B238-1DC8-47DB-AC3E-3E32904229B5}" type="presParOf" srcId="{80E7A48E-D731-47AB-9594-2262408A62A4}" destId="{EA6DD41E-78BC-489B-94E2-3AA08EE49A2F}" srcOrd="12" destOrd="0" presId="urn:microsoft.com/office/officeart/2005/8/layout/target3"/>
    <dgm:cxn modelId="{C7235116-EBDC-45E8-9463-04C99BB320A7}" type="presParOf" srcId="{80E7A48E-D731-47AB-9594-2262408A62A4}" destId="{E7BE2DE6-F2E8-43EB-968F-1FC2DA3F58EC}" srcOrd="13" destOrd="0" presId="urn:microsoft.com/office/officeart/2005/8/layout/target3"/>
    <dgm:cxn modelId="{B2DFC9B7-261E-4F6B-A1C6-1F5B2B4EA8C9}" type="presParOf" srcId="{80E7A48E-D731-47AB-9594-2262408A62A4}" destId="{A0485A9B-DD79-4244-8B82-C934817C0A9B}" srcOrd="14" destOrd="0" presId="urn:microsoft.com/office/officeart/2005/8/layout/target3"/>
    <dgm:cxn modelId="{082CD0AC-4C75-40A6-9C97-4BFB6FB7EC87}" type="presParOf" srcId="{80E7A48E-D731-47AB-9594-2262408A62A4}" destId="{82722CCF-43AF-4268-9F60-21679FA0EF71}" srcOrd="15" destOrd="0" presId="urn:microsoft.com/office/officeart/2005/8/layout/target3"/>
    <dgm:cxn modelId="{708ABEA3-0E06-4210-926D-1E5A77AA21A4}" type="presParOf" srcId="{80E7A48E-D731-47AB-9594-2262408A62A4}" destId="{473EA7F3-BD3F-408F-AB29-4085B4DAE10D}" srcOrd="16" destOrd="0" presId="urn:microsoft.com/office/officeart/2005/8/layout/target3"/>
    <dgm:cxn modelId="{C88130C4-928F-4D4F-8F0A-CEFF2F5AC295}" type="presParOf" srcId="{80E7A48E-D731-47AB-9594-2262408A62A4}" destId="{97B94D06-1086-4BD4-A71D-DFD6D16E6620}" srcOrd="17" destOrd="0" presId="urn:microsoft.com/office/officeart/2005/8/layout/target3"/>
    <dgm:cxn modelId="{E9038C83-F6D3-4167-A8EA-7EA474961C4C}" type="presParOf" srcId="{80E7A48E-D731-47AB-9594-2262408A62A4}" destId="{8CDD72D3-0C01-4616-A2AA-938BF3B4C792}" srcOrd="18" destOrd="0" presId="urn:microsoft.com/office/officeart/2005/8/layout/target3"/>
    <dgm:cxn modelId="{74685C54-F723-4D33-835F-7480EAC50749}" type="presParOf" srcId="{80E7A48E-D731-47AB-9594-2262408A62A4}" destId="{8443B8C2-074D-4B3A-A938-02F1A29DE018}" srcOrd="1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E3FA97C-087F-41AF-B820-1C1CF4C82040}" type="doc">
      <dgm:prSet loTypeId="urn:microsoft.com/office/officeart/2005/8/layout/pyramid2" loCatId="pyramid" qsTypeId="urn:microsoft.com/office/officeart/2005/8/quickstyle/3d1" qsCatId="3D" csTypeId="urn:microsoft.com/office/officeart/2005/8/colors/accent2_5" csCatId="accent2"/>
      <dgm:spPr/>
      <dgm:t>
        <a:bodyPr/>
        <a:lstStyle/>
        <a:p>
          <a:endParaRPr lang="en-US"/>
        </a:p>
      </dgm:t>
    </dgm:pt>
    <dgm:pt modelId="{1CA219AA-4620-4926-B5E8-70AC9DBBFD9A}">
      <dgm:prSet/>
      <dgm:spPr/>
      <dgm:t>
        <a:bodyPr/>
        <a:lstStyle/>
        <a:p>
          <a:pPr rtl="0"/>
          <a:r>
            <a:rPr lang="en-US" smtClean="0"/>
            <a:t>Need</a:t>
          </a:r>
          <a:endParaRPr lang="en-US"/>
        </a:p>
      </dgm:t>
    </dgm:pt>
    <dgm:pt modelId="{6639468F-83D4-463A-9BE1-3C202820AABD}" type="parTrans" cxnId="{6252C733-24EC-4962-BD11-234B00320441}">
      <dgm:prSet/>
      <dgm:spPr/>
      <dgm:t>
        <a:bodyPr/>
        <a:lstStyle/>
        <a:p>
          <a:endParaRPr lang="en-US"/>
        </a:p>
      </dgm:t>
    </dgm:pt>
    <dgm:pt modelId="{039EE0BD-C6F3-4AF6-B465-450823AC4BC9}" type="sibTrans" cxnId="{6252C733-24EC-4962-BD11-234B00320441}">
      <dgm:prSet/>
      <dgm:spPr/>
      <dgm:t>
        <a:bodyPr/>
        <a:lstStyle/>
        <a:p>
          <a:endParaRPr lang="en-US"/>
        </a:p>
      </dgm:t>
    </dgm:pt>
    <dgm:pt modelId="{7377F59D-4300-4F66-BFDB-B42BD7471BEF}">
      <dgm:prSet/>
      <dgm:spPr/>
      <dgm:t>
        <a:bodyPr/>
        <a:lstStyle/>
        <a:p>
          <a:pPr rtl="0"/>
          <a:r>
            <a:rPr lang="en-US" smtClean="0"/>
            <a:t>Product family</a:t>
          </a:r>
          <a:endParaRPr lang="en-US"/>
        </a:p>
      </dgm:t>
    </dgm:pt>
    <dgm:pt modelId="{F4033BB6-E1E9-4343-B384-8117302BFB3C}" type="parTrans" cxnId="{86AEA3C0-26F3-4295-9F57-12A353E87253}">
      <dgm:prSet/>
      <dgm:spPr/>
      <dgm:t>
        <a:bodyPr/>
        <a:lstStyle/>
        <a:p>
          <a:endParaRPr lang="en-US"/>
        </a:p>
      </dgm:t>
    </dgm:pt>
    <dgm:pt modelId="{AAE04BFA-E2E0-4947-8DD2-850127C1ABE4}" type="sibTrans" cxnId="{86AEA3C0-26F3-4295-9F57-12A353E87253}">
      <dgm:prSet/>
      <dgm:spPr/>
      <dgm:t>
        <a:bodyPr/>
        <a:lstStyle/>
        <a:p>
          <a:endParaRPr lang="en-US"/>
        </a:p>
      </dgm:t>
    </dgm:pt>
    <dgm:pt modelId="{35609D27-7680-4267-92AE-DADFFC3A6C98}">
      <dgm:prSet/>
      <dgm:spPr/>
      <dgm:t>
        <a:bodyPr/>
        <a:lstStyle/>
        <a:p>
          <a:pPr rtl="0"/>
          <a:r>
            <a:rPr lang="en-US" smtClean="0"/>
            <a:t>Product class</a:t>
          </a:r>
          <a:endParaRPr lang="en-US"/>
        </a:p>
      </dgm:t>
    </dgm:pt>
    <dgm:pt modelId="{D5D34526-482D-4395-A141-25CE5AFF21F8}" type="parTrans" cxnId="{4CC3CBF1-D0D9-4DA4-B9B8-B9A5AFFD891E}">
      <dgm:prSet/>
      <dgm:spPr/>
      <dgm:t>
        <a:bodyPr/>
        <a:lstStyle/>
        <a:p>
          <a:endParaRPr lang="en-US"/>
        </a:p>
      </dgm:t>
    </dgm:pt>
    <dgm:pt modelId="{A3D253EA-AC8D-44CC-AE8B-92AEFF4A4922}" type="sibTrans" cxnId="{4CC3CBF1-D0D9-4DA4-B9B8-B9A5AFFD891E}">
      <dgm:prSet/>
      <dgm:spPr/>
      <dgm:t>
        <a:bodyPr/>
        <a:lstStyle/>
        <a:p>
          <a:endParaRPr lang="en-US"/>
        </a:p>
      </dgm:t>
    </dgm:pt>
    <dgm:pt modelId="{F8A74722-86C2-4C6E-A94A-7479B7482EB5}">
      <dgm:prSet/>
      <dgm:spPr/>
      <dgm:t>
        <a:bodyPr/>
        <a:lstStyle/>
        <a:p>
          <a:pPr rtl="0"/>
          <a:r>
            <a:rPr lang="en-US" smtClean="0"/>
            <a:t>Product Line</a:t>
          </a:r>
          <a:endParaRPr lang="en-US"/>
        </a:p>
      </dgm:t>
    </dgm:pt>
    <dgm:pt modelId="{6AF7F25B-6A4F-444A-B9D8-CE499A9E1BD5}" type="parTrans" cxnId="{D0B48953-6CA0-471D-A64A-A04BCA29EDBF}">
      <dgm:prSet/>
      <dgm:spPr/>
      <dgm:t>
        <a:bodyPr/>
        <a:lstStyle/>
        <a:p>
          <a:endParaRPr lang="en-US"/>
        </a:p>
      </dgm:t>
    </dgm:pt>
    <dgm:pt modelId="{0C448C96-4F19-496D-B39D-859BF560C2EE}" type="sibTrans" cxnId="{D0B48953-6CA0-471D-A64A-A04BCA29EDBF}">
      <dgm:prSet/>
      <dgm:spPr/>
      <dgm:t>
        <a:bodyPr/>
        <a:lstStyle/>
        <a:p>
          <a:endParaRPr lang="en-US"/>
        </a:p>
      </dgm:t>
    </dgm:pt>
    <dgm:pt modelId="{9ED1DA8A-857E-45E2-ADFA-044F2F2432C4}">
      <dgm:prSet/>
      <dgm:spPr/>
      <dgm:t>
        <a:bodyPr/>
        <a:lstStyle/>
        <a:p>
          <a:pPr rtl="0"/>
          <a:r>
            <a:rPr lang="en-US" smtClean="0"/>
            <a:t>Product type</a:t>
          </a:r>
          <a:endParaRPr lang="en-US"/>
        </a:p>
      </dgm:t>
    </dgm:pt>
    <dgm:pt modelId="{1E059F18-191F-4F43-931F-44D68450549C}" type="parTrans" cxnId="{3C65E623-603E-467D-9832-6CEBFA33AB98}">
      <dgm:prSet/>
      <dgm:spPr/>
      <dgm:t>
        <a:bodyPr/>
        <a:lstStyle/>
        <a:p>
          <a:endParaRPr lang="en-US"/>
        </a:p>
      </dgm:t>
    </dgm:pt>
    <dgm:pt modelId="{31131E88-D7A1-4875-B373-76043D14368C}" type="sibTrans" cxnId="{3C65E623-603E-467D-9832-6CEBFA33AB98}">
      <dgm:prSet/>
      <dgm:spPr/>
      <dgm:t>
        <a:bodyPr/>
        <a:lstStyle/>
        <a:p>
          <a:endParaRPr lang="en-US"/>
        </a:p>
      </dgm:t>
    </dgm:pt>
    <dgm:pt modelId="{F7B3B543-4211-4E34-BD09-FBBBB1D9F9E6}">
      <dgm:prSet/>
      <dgm:spPr/>
      <dgm:t>
        <a:bodyPr/>
        <a:lstStyle/>
        <a:p>
          <a:pPr rtl="0"/>
          <a:r>
            <a:rPr lang="en-US" smtClean="0"/>
            <a:t>Brand</a:t>
          </a:r>
          <a:endParaRPr lang="en-US"/>
        </a:p>
      </dgm:t>
    </dgm:pt>
    <dgm:pt modelId="{85F2F35E-B9A5-4149-B80D-E14371E29F96}" type="parTrans" cxnId="{4F2DD575-090A-4675-89C5-56EDE3E4F651}">
      <dgm:prSet/>
      <dgm:spPr/>
      <dgm:t>
        <a:bodyPr/>
        <a:lstStyle/>
        <a:p>
          <a:endParaRPr lang="en-US"/>
        </a:p>
      </dgm:t>
    </dgm:pt>
    <dgm:pt modelId="{B00A81AF-DF33-43B0-A135-B95960328022}" type="sibTrans" cxnId="{4F2DD575-090A-4675-89C5-56EDE3E4F651}">
      <dgm:prSet/>
      <dgm:spPr/>
      <dgm:t>
        <a:bodyPr/>
        <a:lstStyle/>
        <a:p>
          <a:endParaRPr lang="en-US"/>
        </a:p>
      </dgm:t>
    </dgm:pt>
    <dgm:pt modelId="{16EAA72B-9199-401A-83E3-05D2389C3D7E}">
      <dgm:prSet/>
      <dgm:spPr/>
      <dgm:t>
        <a:bodyPr/>
        <a:lstStyle/>
        <a:p>
          <a:pPr rtl="0"/>
          <a:r>
            <a:rPr lang="en-US" smtClean="0"/>
            <a:t>Item</a:t>
          </a:r>
          <a:endParaRPr lang="en-US"/>
        </a:p>
      </dgm:t>
    </dgm:pt>
    <dgm:pt modelId="{FD7CDE1E-EE3F-4F69-ACF1-6844E2393E1B}" type="parTrans" cxnId="{9E00574A-EAB4-4292-8FCA-0F2D8BFF8A63}">
      <dgm:prSet/>
      <dgm:spPr/>
      <dgm:t>
        <a:bodyPr/>
        <a:lstStyle/>
        <a:p>
          <a:endParaRPr lang="en-US"/>
        </a:p>
      </dgm:t>
    </dgm:pt>
    <dgm:pt modelId="{AA6381B7-3FCB-43C8-98B8-945C72820AF5}" type="sibTrans" cxnId="{9E00574A-EAB4-4292-8FCA-0F2D8BFF8A63}">
      <dgm:prSet/>
      <dgm:spPr/>
      <dgm:t>
        <a:bodyPr/>
        <a:lstStyle/>
        <a:p>
          <a:endParaRPr lang="en-US"/>
        </a:p>
      </dgm:t>
    </dgm:pt>
    <dgm:pt modelId="{3564135A-EC07-4586-986F-AA3036152C8C}" type="pres">
      <dgm:prSet presAssocID="{0E3FA97C-087F-41AF-B820-1C1CF4C82040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7DBF32C1-9879-4DCD-A18A-B3AE11DBB515}" type="pres">
      <dgm:prSet presAssocID="{0E3FA97C-087F-41AF-B820-1C1CF4C82040}" presName="pyramid" presStyleLbl="node1" presStyleIdx="0" presStyleCnt="1"/>
      <dgm:spPr/>
    </dgm:pt>
    <dgm:pt modelId="{D61246A7-3EEC-4AF2-B050-AC4414365B56}" type="pres">
      <dgm:prSet presAssocID="{0E3FA97C-087F-41AF-B820-1C1CF4C82040}" presName="theList" presStyleCnt="0"/>
      <dgm:spPr/>
    </dgm:pt>
    <dgm:pt modelId="{67738C05-6B4E-4FB7-9CE8-A23AC8E145CD}" type="pres">
      <dgm:prSet presAssocID="{1CA219AA-4620-4926-B5E8-70AC9DBBFD9A}" presName="aNode" presStyleLbl="fgAcc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361DB5-5AD6-4522-87E1-3FC907226580}" type="pres">
      <dgm:prSet presAssocID="{1CA219AA-4620-4926-B5E8-70AC9DBBFD9A}" presName="aSpace" presStyleCnt="0"/>
      <dgm:spPr/>
    </dgm:pt>
    <dgm:pt modelId="{30412361-0D9D-4A96-B48C-536713AF3925}" type="pres">
      <dgm:prSet presAssocID="{7377F59D-4300-4F66-BFDB-B42BD7471BEF}" presName="aNode" presStyleLbl="fgAcc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6E899D-D1D2-4861-AC58-98CAA29AAC65}" type="pres">
      <dgm:prSet presAssocID="{7377F59D-4300-4F66-BFDB-B42BD7471BEF}" presName="aSpace" presStyleCnt="0"/>
      <dgm:spPr/>
    </dgm:pt>
    <dgm:pt modelId="{09829735-390B-4332-8451-080A72DF69E7}" type="pres">
      <dgm:prSet presAssocID="{35609D27-7680-4267-92AE-DADFFC3A6C98}" presName="aNode" presStyleLbl="fgAcc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B17487-14A4-40C7-9AFF-14FF9D461A4B}" type="pres">
      <dgm:prSet presAssocID="{35609D27-7680-4267-92AE-DADFFC3A6C98}" presName="aSpace" presStyleCnt="0"/>
      <dgm:spPr/>
    </dgm:pt>
    <dgm:pt modelId="{B2495066-7AAF-413D-A787-89D59BDF7BFD}" type="pres">
      <dgm:prSet presAssocID="{F8A74722-86C2-4C6E-A94A-7479B7482EB5}" presName="aNode" presStyleLbl="fgAcc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72B788-1346-4813-9B0A-D75090C44FB4}" type="pres">
      <dgm:prSet presAssocID="{F8A74722-86C2-4C6E-A94A-7479B7482EB5}" presName="aSpace" presStyleCnt="0"/>
      <dgm:spPr/>
    </dgm:pt>
    <dgm:pt modelId="{C63C72EB-228D-4DA6-95E0-E270362D7A55}" type="pres">
      <dgm:prSet presAssocID="{9ED1DA8A-857E-45E2-ADFA-044F2F2432C4}" presName="aNode" presStyleLbl="fgAcc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83C5C2-29F0-46DB-9D6B-37F98C4EE054}" type="pres">
      <dgm:prSet presAssocID="{9ED1DA8A-857E-45E2-ADFA-044F2F2432C4}" presName="aSpace" presStyleCnt="0"/>
      <dgm:spPr/>
    </dgm:pt>
    <dgm:pt modelId="{C95C976A-D338-4181-8A09-879062D88DD1}" type="pres">
      <dgm:prSet presAssocID="{F7B3B543-4211-4E34-BD09-FBBBB1D9F9E6}" presName="aNode" presStyleLbl="fgAcc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26155B-8CA5-456B-90B0-16DC2AC00291}" type="pres">
      <dgm:prSet presAssocID="{F7B3B543-4211-4E34-BD09-FBBBB1D9F9E6}" presName="aSpace" presStyleCnt="0"/>
      <dgm:spPr/>
    </dgm:pt>
    <dgm:pt modelId="{989555C9-5380-4FF2-8EED-CE1F164C9DB8}" type="pres">
      <dgm:prSet presAssocID="{16EAA72B-9199-401A-83E3-05D2389C3D7E}" presName="aNode" presStyleLbl="fgAcc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F42DD1-2929-4E45-9ABC-B3EB8CE84FF0}" type="pres">
      <dgm:prSet presAssocID="{16EAA72B-9199-401A-83E3-05D2389C3D7E}" presName="aSpace" presStyleCnt="0"/>
      <dgm:spPr/>
    </dgm:pt>
  </dgm:ptLst>
  <dgm:cxnLst>
    <dgm:cxn modelId="{0E157D44-5E60-4AB6-9A5F-15E180FCE089}" type="presOf" srcId="{1CA219AA-4620-4926-B5E8-70AC9DBBFD9A}" destId="{67738C05-6B4E-4FB7-9CE8-A23AC8E145CD}" srcOrd="0" destOrd="0" presId="urn:microsoft.com/office/officeart/2005/8/layout/pyramid2"/>
    <dgm:cxn modelId="{F986F2B7-7FF8-4D1A-B349-BAA77C9E8A13}" type="presOf" srcId="{F7B3B543-4211-4E34-BD09-FBBBB1D9F9E6}" destId="{C95C976A-D338-4181-8A09-879062D88DD1}" srcOrd="0" destOrd="0" presId="urn:microsoft.com/office/officeart/2005/8/layout/pyramid2"/>
    <dgm:cxn modelId="{86AEA3C0-26F3-4295-9F57-12A353E87253}" srcId="{0E3FA97C-087F-41AF-B820-1C1CF4C82040}" destId="{7377F59D-4300-4F66-BFDB-B42BD7471BEF}" srcOrd="1" destOrd="0" parTransId="{F4033BB6-E1E9-4343-B384-8117302BFB3C}" sibTransId="{AAE04BFA-E2E0-4947-8DD2-850127C1ABE4}"/>
    <dgm:cxn modelId="{4CC3CBF1-D0D9-4DA4-B9B8-B9A5AFFD891E}" srcId="{0E3FA97C-087F-41AF-B820-1C1CF4C82040}" destId="{35609D27-7680-4267-92AE-DADFFC3A6C98}" srcOrd="2" destOrd="0" parTransId="{D5D34526-482D-4395-A141-25CE5AFF21F8}" sibTransId="{A3D253EA-AC8D-44CC-AE8B-92AEFF4A4922}"/>
    <dgm:cxn modelId="{C0BBA8BD-8FE0-4B27-B270-BC2865282163}" type="presOf" srcId="{0E3FA97C-087F-41AF-B820-1C1CF4C82040}" destId="{3564135A-EC07-4586-986F-AA3036152C8C}" srcOrd="0" destOrd="0" presId="urn:microsoft.com/office/officeart/2005/8/layout/pyramid2"/>
    <dgm:cxn modelId="{9E00574A-EAB4-4292-8FCA-0F2D8BFF8A63}" srcId="{0E3FA97C-087F-41AF-B820-1C1CF4C82040}" destId="{16EAA72B-9199-401A-83E3-05D2389C3D7E}" srcOrd="6" destOrd="0" parTransId="{FD7CDE1E-EE3F-4F69-ACF1-6844E2393E1B}" sibTransId="{AA6381B7-3FCB-43C8-98B8-945C72820AF5}"/>
    <dgm:cxn modelId="{4F2DD575-090A-4675-89C5-56EDE3E4F651}" srcId="{0E3FA97C-087F-41AF-B820-1C1CF4C82040}" destId="{F7B3B543-4211-4E34-BD09-FBBBB1D9F9E6}" srcOrd="5" destOrd="0" parTransId="{85F2F35E-B9A5-4149-B80D-E14371E29F96}" sibTransId="{B00A81AF-DF33-43B0-A135-B95960328022}"/>
    <dgm:cxn modelId="{6252C733-24EC-4962-BD11-234B00320441}" srcId="{0E3FA97C-087F-41AF-B820-1C1CF4C82040}" destId="{1CA219AA-4620-4926-B5E8-70AC9DBBFD9A}" srcOrd="0" destOrd="0" parTransId="{6639468F-83D4-463A-9BE1-3C202820AABD}" sibTransId="{039EE0BD-C6F3-4AF6-B465-450823AC4BC9}"/>
    <dgm:cxn modelId="{3C65E623-603E-467D-9832-6CEBFA33AB98}" srcId="{0E3FA97C-087F-41AF-B820-1C1CF4C82040}" destId="{9ED1DA8A-857E-45E2-ADFA-044F2F2432C4}" srcOrd="4" destOrd="0" parTransId="{1E059F18-191F-4F43-931F-44D68450549C}" sibTransId="{31131E88-D7A1-4875-B373-76043D14368C}"/>
    <dgm:cxn modelId="{A8DE6F31-2582-4AD7-B417-EF8AB121CB8F}" type="presOf" srcId="{7377F59D-4300-4F66-BFDB-B42BD7471BEF}" destId="{30412361-0D9D-4A96-B48C-536713AF3925}" srcOrd="0" destOrd="0" presId="urn:microsoft.com/office/officeart/2005/8/layout/pyramid2"/>
    <dgm:cxn modelId="{1B427825-E998-4A94-98E3-7AA44268046C}" type="presOf" srcId="{16EAA72B-9199-401A-83E3-05D2389C3D7E}" destId="{989555C9-5380-4FF2-8EED-CE1F164C9DB8}" srcOrd="0" destOrd="0" presId="urn:microsoft.com/office/officeart/2005/8/layout/pyramid2"/>
    <dgm:cxn modelId="{9D311961-17E5-4E83-8283-31608711C49F}" type="presOf" srcId="{9ED1DA8A-857E-45E2-ADFA-044F2F2432C4}" destId="{C63C72EB-228D-4DA6-95E0-E270362D7A55}" srcOrd="0" destOrd="0" presId="urn:microsoft.com/office/officeart/2005/8/layout/pyramid2"/>
    <dgm:cxn modelId="{D0B48953-6CA0-471D-A64A-A04BCA29EDBF}" srcId="{0E3FA97C-087F-41AF-B820-1C1CF4C82040}" destId="{F8A74722-86C2-4C6E-A94A-7479B7482EB5}" srcOrd="3" destOrd="0" parTransId="{6AF7F25B-6A4F-444A-B9D8-CE499A9E1BD5}" sibTransId="{0C448C96-4F19-496D-B39D-859BF560C2EE}"/>
    <dgm:cxn modelId="{3F683894-8916-4B6E-AADA-BD016B018DBE}" type="presOf" srcId="{F8A74722-86C2-4C6E-A94A-7479B7482EB5}" destId="{B2495066-7AAF-413D-A787-89D59BDF7BFD}" srcOrd="0" destOrd="0" presId="urn:microsoft.com/office/officeart/2005/8/layout/pyramid2"/>
    <dgm:cxn modelId="{175909BD-EAB4-42F3-974C-8DD9E4326EAB}" type="presOf" srcId="{35609D27-7680-4267-92AE-DADFFC3A6C98}" destId="{09829735-390B-4332-8451-080A72DF69E7}" srcOrd="0" destOrd="0" presId="urn:microsoft.com/office/officeart/2005/8/layout/pyramid2"/>
    <dgm:cxn modelId="{B93C7660-2054-4ED5-90EA-9CB5B60CB5CB}" type="presParOf" srcId="{3564135A-EC07-4586-986F-AA3036152C8C}" destId="{7DBF32C1-9879-4DCD-A18A-B3AE11DBB515}" srcOrd="0" destOrd="0" presId="urn:microsoft.com/office/officeart/2005/8/layout/pyramid2"/>
    <dgm:cxn modelId="{10D3E3B4-98AF-490D-996B-35D415EC48A4}" type="presParOf" srcId="{3564135A-EC07-4586-986F-AA3036152C8C}" destId="{D61246A7-3EEC-4AF2-B050-AC4414365B56}" srcOrd="1" destOrd="0" presId="urn:microsoft.com/office/officeart/2005/8/layout/pyramid2"/>
    <dgm:cxn modelId="{923B56A3-8955-4EA7-89D1-C4273016DB77}" type="presParOf" srcId="{D61246A7-3EEC-4AF2-B050-AC4414365B56}" destId="{67738C05-6B4E-4FB7-9CE8-A23AC8E145CD}" srcOrd="0" destOrd="0" presId="urn:microsoft.com/office/officeart/2005/8/layout/pyramid2"/>
    <dgm:cxn modelId="{17989048-5DBA-4851-9DEB-425054CB75B2}" type="presParOf" srcId="{D61246A7-3EEC-4AF2-B050-AC4414365B56}" destId="{6A361DB5-5AD6-4522-87E1-3FC907226580}" srcOrd="1" destOrd="0" presId="urn:microsoft.com/office/officeart/2005/8/layout/pyramid2"/>
    <dgm:cxn modelId="{634CB221-C934-41A4-9004-BF98597B8B3F}" type="presParOf" srcId="{D61246A7-3EEC-4AF2-B050-AC4414365B56}" destId="{30412361-0D9D-4A96-B48C-536713AF3925}" srcOrd="2" destOrd="0" presId="urn:microsoft.com/office/officeart/2005/8/layout/pyramid2"/>
    <dgm:cxn modelId="{9374E663-F577-40A5-AEBC-F35C30360494}" type="presParOf" srcId="{D61246A7-3EEC-4AF2-B050-AC4414365B56}" destId="{396E899D-D1D2-4861-AC58-98CAA29AAC65}" srcOrd="3" destOrd="0" presId="urn:microsoft.com/office/officeart/2005/8/layout/pyramid2"/>
    <dgm:cxn modelId="{FACAD1F8-F688-4EF1-A11A-FE21D4E72A5F}" type="presParOf" srcId="{D61246A7-3EEC-4AF2-B050-AC4414365B56}" destId="{09829735-390B-4332-8451-080A72DF69E7}" srcOrd="4" destOrd="0" presId="urn:microsoft.com/office/officeart/2005/8/layout/pyramid2"/>
    <dgm:cxn modelId="{3201349C-1CB9-4184-A5BC-FF65603983FB}" type="presParOf" srcId="{D61246A7-3EEC-4AF2-B050-AC4414365B56}" destId="{14B17487-14A4-40C7-9AFF-14FF9D461A4B}" srcOrd="5" destOrd="0" presId="urn:microsoft.com/office/officeart/2005/8/layout/pyramid2"/>
    <dgm:cxn modelId="{44EBC69F-4F17-40E5-BB6D-95F3BC46E69E}" type="presParOf" srcId="{D61246A7-3EEC-4AF2-B050-AC4414365B56}" destId="{B2495066-7AAF-413D-A787-89D59BDF7BFD}" srcOrd="6" destOrd="0" presId="urn:microsoft.com/office/officeart/2005/8/layout/pyramid2"/>
    <dgm:cxn modelId="{1B5FFBE9-5856-41F1-87DB-D48EF263A404}" type="presParOf" srcId="{D61246A7-3EEC-4AF2-B050-AC4414365B56}" destId="{EC72B788-1346-4813-9B0A-D75090C44FB4}" srcOrd="7" destOrd="0" presId="urn:microsoft.com/office/officeart/2005/8/layout/pyramid2"/>
    <dgm:cxn modelId="{7EF430C1-34E0-4401-80EE-7A41ECD46E37}" type="presParOf" srcId="{D61246A7-3EEC-4AF2-B050-AC4414365B56}" destId="{C63C72EB-228D-4DA6-95E0-E270362D7A55}" srcOrd="8" destOrd="0" presId="urn:microsoft.com/office/officeart/2005/8/layout/pyramid2"/>
    <dgm:cxn modelId="{8FA58998-37ED-4161-8194-CBD1B294D123}" type="presParOf" srcId="{D61246A7-3EEC-4AF2-B050-AC4414365B56}" destId="{B283C5C2-29F0-46DB-9D6B-37F98C4EE054}" srcOrd="9" destOrd="0" presId="urn:microsoft.com/office/officeart/2005/8/layout/pyramid2"/>
    <dgm:cxn modelId="{B538C194-0F2C-4DE6-B411-231866969C10}" type="presParOf" srcId="{D61246A7-3EEC-4AF2-B050-AC4414365B56}" destId="{C95C976A-D338-4181-8A09-879062D88DD1}" srcOrd="10" destOrd="0" presId="urn:microsoft.com/office/officeart/2005/8/layout/pyramid2"/>
    <dgm:cxn modelId="{92205D4D-00AE-4884-AC2C-05F3F192B3B7}" type="presParOf" srcId="{D61246A7-3EEC-4AF2-B050-AC4414365B56}" destId="{B026155B-8CA5-456B-90B0-16DC2AC00291}" srcOrd="11" destOrd="0" presId="urn:microsoft.com/office/officeart/2005/8/layout/pyramid2"/>
    <dgm:cxn modelId="{E3ECB568-77E0-4985-B430-65779C3EE197}" type="presParOf" srcId="{D61246A7-3EEC-4AF2-B050-AC4414365B56}" destId="{989555C9-5380-4FF2-8EED-CE1F164C9DB8}" srcOrd="12" destOrd="0" presId="urn:microsoft.com/office/officeart/2005/8/layout/pyramid2"/>
    <dgm:cxn modelId="{D62A5985-3A8C-4B08-814B-CE258F03C5BF}" type="presParOf" srcId="{D61246A7-3EEC-4AF2-B050-AC4414365B56}" destId="{28F42DD1-2929-4E45-9ABC-B3EB8CE84FF0}" srcOrd="1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AB062D1-D19D-4A00-970D-9C4582CCA6F8}" type="doc">
      <dgm:prSet loTypeId="urn:microsoft.com/office/officeart/2005/8/layout/rings+Icon" loCatId="relationship" qsTypeId="urn:microsoft.com/office/officeart/2005/8/quickstyle/simple5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C37B3117-D817-4A7C-AC70-AC0C53F77DB6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Durable</a:t>
          </a:r>
          <a:endParaRPr lang="en-US" dirty="0">
            <a:solidFill>
              <a:schemeClr val="bg1"/>
            </a:solidFill>
          </a:endParaRPr>
        </a:p>
      </dgm:t>
    </dgm:pt>
    <dgm:pt modelId="{AF6DD11F-A0FF-49E7-B745-C3FAD17F3BCE}" type="parTrans" cxnId="{DD3FFB41-6789-449D-BDA0-C96E67DB8FC5}">
      <dgm:prSet/>
      <dgm:spPr/>
      <dgm:t>
        <a:bodyPr/>
        <a:lstStyle/>
        <a:p>
          <a:endParaRPr lang="en-US"/>
        </a:p>
      </dgm:t>
    </dgm:pt>
    <dgm:pt modelId="{D00DE249-8C7B-4A33-8CA4-2BB059D15837}" type="sibTrans" cxnId="{DD3FFB41-6789-449D-BDA0-C96E67DB8FC5}">
      <dgm:prSet/>
      <dgm:spPr/>
      <dgm:t>
        <a:bodyPr/>
        <a:lstStyle/>
        <a:p>
          <a:endParaRPr lang="en-US"/>
        </a:p>
      </dgm:t>
    </dgm:pt>
    <dgm:pt modelId="{11BEF1A9-71B8-4319-8AAD-0C7E80BAF199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Non – durable</a:t>
          </a:r>
          <a:endParaRPr lang="en-US" dirty="0">
            <a:solidFill>
              <a:schemeClr val="bg1"/>
            </a:solidFill>
          </a:endParaRPr>
        </a:p>
      </dgm:t>
    </dgm:pt>
    <dgm:pt modelId="{46EC9E06-BDFC-4C12-BD7E-C904CDDE1A37}" type="parTrans" cxnId="{A977918E-02F8-493B-928E-A63354679F57}">
      <dgm:prSet/>
      <dgm:spPr/>
      <dgm:t>
        <a:bodyPr/>
        <a:lstStyle/>
        <a:p>
          <a:endParaRPr lang="en-US"/>
        </a:p>
      </dgm:t>
    </dgm:pt>
    <dgm:pt modelId="{839A90F9-7225-47DB-9A44-91CB1B85A8E4}" type="sibTrans" cxnId="{A977918E-02F8-493B-928E-A63354679F57}">
      <dgm:prSet/>
      <dgm:spPr/>
      <dgm:t>
        <a:bodyPr/>
        <a:lstStyle/>
        <a:p>
          <a:endParaRPr lang="en-US"/>
        </a:p>
      </dgm:t>
    </dgm:pt>
    <dgm:pt modelId="{A5AD6293-C558-4D47-84B9-83D1C8585E0F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Services</a:t>
          </a:r>
          <a:endParaRPr lang="en-US" dirty="0">
            <a:solidFill>
              <a:schemeClr val="bg1"/>
            </a:solidFill>
          </a:endParaRPr>
        </a:p>
      </dgm:t>
    </dgm:pt>
    <dgm:pt modelId="{3974EBE7-BF67-448B-A4B1-EDD1E4F5AEA8}" type="parTrans" cxnId="{8C240C08-6DC2-4FD4-916D-AD0D7378B074}">
      <dgm:prSet/>
      <dgm:spPr/>
      <dgm:t>
        <a:bodyPr/>
        <a:lstStyle/>
        <a:p>
          <a:endParaRPr lang="en-US"/>
        </a:p>
      </dgm:t>
    </dgm:pt>
    <dgm:pt modelId="{97AD982F-0DA3-40FE-812B-07570BBE40E8}" type="sibTrans" cxnId="{8C240C08-6DC2-4FD4-916D-AD0D7378B074}">
      <dgm:prSet/>
      <dgm:spPr/>
      <dgm:t>
        <a:bodyPr/>
        <a:lstStyle/>
        <a:p>
          <a:endParaRPr lang="en-US"/>
        </a:p>
      </dgm:t>
    </dgm:pt>
    <dgm:pt modelId="{D4417274-4C6A-4671-9296-ECA09FEF30AC}" type="pres">
      <dgm:prSet presAssocID="{1AB062D1-D19D-4A00-970D-9C4582CCA6F8}" presName="Name0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488EDF5-6930-4B87-9DB8-DCE1A8B33382}" type="pres">
      <dgm:prSet presAssocID="{1AB062D1-D19D-4A00-970D-9C4582CCA6F8}" presName="ellipse1" presStyleLbl="venn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D13F20-4528-40EA-900A-E7A03CEE5430}" type="pres">
      <dgm:prSet presAssocID="{1AB062D1-D19D-4A00-970D-9C4582CCA6F8}" presName="ellipse2" presStyleLbl="venn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14884E-9115-41D9-843C-8EEC8C4720B4}" type="pres">
      <dgm:prSet presAssocID="{1AB062D1-D19D-4A00-970D-9C4582CCA6F8}" presName="ellipse3" presStyleLbl="venn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977918E-02F8-493B-928E-A63354679F57}" srcId="{1AB062D1-D19D-4A00-970D-9C4582CCA6F8}" destId="{11BEF1A9-71B8-4319-8AAD-0C7E80BAF199}" srcOrd="1" destOrd="0" parTransId="{46EC9E06-BDFC-4C12-BD7E-C904CDDE1A37}" sibTransId="{839A90F9-7225-47DB-9A44-91CB1B85A8E4}"/>
    <dgm:cxn modelId="{8F8E8267-CF6D-456A-8D08-903288720705}" type="presOf" srcId="{C37B3117-D817-4A7C-AC70-AC0C53F77DB6}" destId="{8488EDF5-6930-4B87-9DB8-DCE1A8B33382}" srcOrd="0" destOrd="0" presId="urn:microsoft.com/office/officeart/2005/8/layout/rings+Icon"/>
    <dgm:cxn modelId="{B4E8A719-4DD6-4853-89CC-746F45D1F29A}" type="presOf" srcId="{1AB062D1-D19D-4A00-970D-9C4582CCA6F8}" destId="{D4417274-4C6A-4671-9296-ECA09FEF30AC}" srcOrd="0" destOrd="0" presId="urn:microsoft.com/office/officeart/2005/8/layout/rings+Icon"/>
    <dgm:cxn modelId="{B5117DF3-7620-47C3-AE34-968F94F26917}" type="presOf" srcId="{11BEF1A9-71B8-4319-8AAD-0C7E80BAF199}" destId="{BFD13F20-4528-40EA-900A-E7A03CEE5430}" srcOrd="0" destOrd="0" presId="urn:microsoft.com/office/officeart/2005/8/layout/rings+Icon"/>
    <dgm:cxn modelId="{56B05ACC-94EA-4333-8E13-3FD89FC8321D}" type="presOf" srcId="{A5AD6293-C558-4D47-84B9-83D1C8585E0F}" destId="{3914884E-9115-41D9-843C-8EEC8C4720B4}" srcOrd="0" destOrd="0" presId="urn:microsoft.com/office/officeart/2005/8/layout/rings+Icon"/>
    <dgm:cxn modelId="{DD3FFB41-6789-449D-BDA0-C96E67DB8FC5}" srcId="{1AB062D1-D19D-4A00-970D-9C4582CCA6F8}" destId="{C37B3117-D817-4A7C-AC70-AC0C53F77DB6}" srcOrd="0" destOrd="0" parTransId="{AF6DD11F-A0FF-49E7-B745-C3FAD17F3BCE}" sibTransId="{D00DE249-8C7B-4A33-8CA4-2BB059D15837}"/>
    <dgm:cxn modelId="{8C240C08-6DC2-4FD4-916D-AD0D7378B074}" srcId="{1AB062D1-D19D-4A00-970D-9C4582CCA6F8}" destId="{A5AD6293-C558-4D47-84B9-83D1C8585E0F}" srcOrd="2" destOrd="0" parTransId="{3974EBE7-BF67-448B-A4B1-EDD1E4F5AEA8}" sibTransId="{97AD982F-0DA3-40FE-812B-07570BBE40E8}"/>
    <dgm:cxn modelId="{8852ED5A-B3E3-4866-AFB5-62CAFED8B58C}" type="presParOf" srcId="{D4417274-4C6A-4671-9296-ECA09FEF30AC}" destId="{8488EDF5-6930-4B87-9DB8-DCE1A8B33382}" srcOrd="0" destOrd="0" presId="urn:microsoft.com/office/officeart/2005/8/layout/rings+Icon"/>
    <dgm:cxn modelId="{A9ACC303-1000-4A11-A253-62EC3889371A}" type="presParOf" srcId="{D4417274-4C6A-4671-9296-ECA09FEF30AC}" destId="{BFD13F20-4528-40EA-900A-E7A03CEE5430}" srcOrd="1" destOrd="0" presId="urn:microsoft.com/office/officeart/2005/8/layout/rings+Icon"/>
    <dgm:cxn modelId="{5DD09160-1928-4243-B05D-52485738FC2F}" type="presParOf" srcId="{D4417274-4C6A-4671-9296-ECA09FEF30AC}" destId="{3914884E-9115-41D9-843C-8EEC8C4720B4}" srcOrd="2" destOrd="0" presId="urn:microsoft.com/office/officeart/2005/8/layout/rings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71BFE31-FC8C-4D16-BE9C-2BF6DD14FB4F}" type="doc">
      <dgm:prSet loTypeId="urn:microsoft.com/office/officeart/2005/8/layout/hList7" loCatId="list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8D7E4AE-0832-4040-84E5-AB51E83C0974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Convenience goods</a:t>
          </a:r>
          <a:endParaRPr lang="en-US" dirty="0">
            <a:solidFill>
              <a:schemeClr val="bg1"/>
            </a:solidFill>
          </a:endParaRPr>
        </a:p>
      </dgm:t>
    </dgm:pt>
    <dgm:pt modelId="{477427E6-8FFF-428C-A893-08058029371A}" type="parTrans" cxnId="{E701CAE8-2328-42DF-B003-55CF42944B11}">
      <dgm:prSet/>
      <dgm:spPr/>
      <dgm:t>
        <a:bodyPr/>
        <a:lstStyle/>
        <a:p>
          <a:endParaRPr lang="en-US"/>
        </a:p>
      </dgm:t>
    </dgm:pt>
    <dgm:pt modelId="{B7F82A57-B1AE-49F1-9A2C-17AF1F02DCE4}" type="sibTrans" cxnId="{E701CAE8-2328-42DF-B003-55CF42944B11}">
      <dgm:prSet/>
      <dgm:spPr/>
      <dgm:t>
        <a:bodyPr/>
        <a:lstStyle/>
        <a:p>
          <a:endParaRPr lang="en-US"/>
        </a:p>
      </dgm:t>
    </dgm:pt>
    <dgm:pt modelId="{DCF03604-A159-4E1A-944A-16D051616ED0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Shopping goods</a:t>
          </a:r>
          <a:endParaRPr lang="en-US" dirty="0">
            <a:solidFill>
              <a:schemeClr val="bg1"/>
            </a:solidFill>
          </a:endParaRPr>
        </a:p>
      </dgm:t>
    </dgm:pt>
    <dgm:pt modelId="{B849C7DA-B357-455D-955E-59EA5B963440}" type="parTrans" cxnId="{7C2FB40A-8DE0-431D-863C-A11283D54400}">
      <dgm:prSet/>
      <dgm:spPr/>
      <dgm:t>
        <a:bodyPr/>
        <a:lstStyle/>
        <a:p>
          <a:endParaRPr lang="en-US"/>
        </a:p>
      </dgm:t>
    </dgm:pt>
    <dgm:pt modelId="{58EA5B4E-616D-4A6E-ABB4-624E8BE43CEE}" type="sibTrans" cxnId="{7C2FB40A-8DE0-431D-863C-A11283D54400}">
      <dgm:prSet/>
      <dgm:spPr/>
      <dgm:t>
        <a:bodyPr/>
        <a:lstStyle/>
        <a:p>
          <a:endParaRPr lang="en-US"/>
        </a:p>
      </dgm:t>
    </dgm:pt>
    <dgm:pt modelId="{5EF43973-C8E4-4E4F-A020-45A390A61D65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Specialty goods</a:t>
          </a:r>
          <a:endParaRPr lang="en-US" dirty="0">
            <a:solidFill>
              <a:schemeClr val="bg1"/>
            </a:solidFill>
          </a:endParaRPr>
        </a:p>
      </dgm:t>
    </dgm:pt>
    <dgm:pt modelId="{77922A4E-2406-4F61-862B-EA951119129E}" type="parTrans" cxnId="{3CD33F0F-0976-42CC-AEA1-0C20AAB25F39}">
      <dgm:prSet/>
      <dgm:spPr/>
      <dgm:t>
        <a:bodyPr/>
        <a:lstStyle/>
        <a:p>
          <a:endParaRPr lang="en-US"/>
        </a:p>
      </dgm:t>
    </dgm:pt>
    <dgm:pt modelId="{DB408823-645F-408E-A4F2-6F799A627896}" type="sibTrans" cxnId="{3CD33F0F-0976-42CC-AEA1-0C20AAB25F39}">
      <dgm:prSet/>
      <dgm:spPr/>
      <dgm:t>
        <a:bodyPr/>
        <a:lstStyle/>
        <a:p>
          <a:endParaRPr lang="en-US"/>
        </a:p>
      </dgm:t>
    </dgm:pt>
    <dgm:pt modelId="{98CCC367-B9B7-4104-B60F-5D873B7B41B2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Unsought goods</a:t>
          </a:r>
          <a:endParaRPr lang="en-US" dirty="0">
            <a:solidFill>
              <a:schemeClr val="bg1"/>
            </a:solidFill>
          </a:endParaRPr>
        </a:p>
      </dgm:t>
    </dgm:pt>
    <dgm:pt modelId="{1BB30D3C-9868-42CE-97C5-94F67D144F58}" type="parTrans" cxnId="{EE3D8089-BF03-454F-BFB5-A8CAC498A7A4}">
      <dgm:prSet/>
      <dgm:spPr/>
      <dgm:t>
        <a:bodyPr/>
        <a:lstStyle/>
        <a:p>
          <a:endParaRPr lang="en-US"/>
        </a:p>
      </dgm:t>
    </dgm:pt>
    <dgm:pt modelId="{DDD6CA83-BF47-4752-AB0F-D5C97CC29455}" type="sibTrans" cxnId="{EE3D8089-BF03-454F-BFB5-A8CAC498A7A4}">
      <dgm:prSet/>
      <dgm:spPr/>
      <dgm:t>
        <a:bodyPr/>
        <a:lstStyle/>
        <a:p>
          <a:endParaRPr lang="en-US"/>
        </a:p>
      </dgm:t>
    </dgm:pt>
    <dgm:pt modelId="{BC1B799D-EA36-4606-A1A4-747D3E275838}" type="pres">
      <dgm:prSet presAssocID="{E71BFE31-FC8C-4D16-BE9C-2BF6DD14FB4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4715EA5-B9BF-48B7-8659-5BFDCBF439D7}" type="pres">
      <dgm:prSet presAssocID="{E71BFE31-FC8C-4D16-BE9C-2BF6DD14FB4F}" presName="fgShape" presStyleLbl="fgShp" presStyleIdx="0" presStyleCnt="1"/>
      <dgm:spPr/>
    </dgm:pt>
    <dgm:pt modelId="{F6A764FD-00AE-438E-92F6-42A8FA97AAED}" type="pres">
      <dgm:prSet presAssocID="{E71BFE31-FC8C-4D16-BE9C-2BF6DD14FB4F}" presName="linComp" presStyleCnt="0"/>
      <dgm:spPr/>
    </dgm:pt>
    <dgm:pt modelId="{3B91F6FC-3942-4513-9611-25CEFDD7E88A}" type="pres">
      <dgm:prSet presAssocID="{88D7E4AE-0832-4040-84E5-AB51E83C0974}" presName="compNode" presStyleCnt="0"/>
      <dgm:spPr/>
    </dgm:pt>
    <dgm:pt modelId="{51036B68-09F4-40E8-BC37-037F153334B8}" type="pres">
      <dgm:prSet presAssocID="{88D7E4AE-0832-4040-84E5-AB51E83C0974}" presName="bkgdShape" presStyleLbl="node1" presStyleIdx="0" presStyleCnt="4"/>
      <dgm:spPr/>
      <dgm:t>
        <a:bodyPr/>
        <a:lstStyle/>
        <a:p>
          <a:endParaRPr lang="en-US"/>
        </a:p>
      </dgm:t>
    </dgm:pt>
    <dgm:pt modelId="{BAB5768C-1210-450C-A146-9A5CDF9A0619}" type="pres">
      <dgm:prSet presAssocID="{88D7E4AE-0832-4040-84E5-AB51E83C0974}" presName="nodeTx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2B4951-F9F8-4376-A233-E0FCC518C61D}" type="pres">
      <dgm:prSet presAssocID="{88D7E4AE-0832-4040-84E5-AB51E83C0974}" presName="invisiNode" presStyleLbl="node1" presStyleIdx="0" presStyleCnt="4"/>
      <dgm:spPr/>
    </dgm:pt>
    <dgm:pt modelId="{0F21E489-F598-4B46-89BB-09118ECD20DC}" type="pres">
      <dgm:prSet presAssocID="{88D7E4AE-0832-4040-84E5-AB51E83C0974}" presName="imagNode" presStyleLbl="fgImgPlace1" presStyleIdx="0" presStyleCnt="4"/>
      <dgm:spPr/>
    </dgm:pt>
    <dgm:pt modelId="{50F42D5F-F493-411B-8043-41607B05FB95}" type="pres">
      <dgm:prSet presAssocID="{B7F82A57-B1AE-49F1-9A2C-17AF1F02DCE4}" presName="sibTrans" presStyleLbl="sibTrans2D1" presStyleIdx="0" presStyleCnt="0"/>
      <dgm:spPr/>
      <dgm:t>
        <a:bodyPr/>
        <a:lstStyle/>
        <a:p>
          <a:endParaRPr lang="en-US"/>
        </a:p>
      </dgm:t>
    </dgm:pt>
    <dgm:pt modelId="{C56ACF3E-93F3-4170-B37B-44B911C65F34}" type="pres">
      <dgm:prSet presAssocID="{DCF03604-A159-4E1A-944A-16D051616ED0}" presName="compNode" presStyleCnt="0"/>
      <dgm:spPr/>
    </dgm:pt>
    <dgm:pt modelId="{BEEBD0EB-E8A4-4AA7-8CF4-3EE5F3440613}" type="pres">
      <dgm:prSet presAssocID="{DCF03604-A159-4E1A-944A-16D051616ED0}" presName="bkgdShape" presStyleLbl="node1" presStyleIdx="1" presStyleCnt="4"/>
      <dgm:spPr/>
      <dgm:t>
        <a:bodyPr/>
        <a:lstStyle/>
        <a:p>
          <a:endParaRPr lang="en-US"/>
        </a:p>
      </dgm:t>
    </dgm:pt>
    <dgm:pt modelId="{021B30AE-9D25-4B71-A508-3B9C2F4E1D69}" type="pres">
      <dgm:prSet presAssocID="{DCF03604-A159-4E1A-944A-16D051616ED0}" presName="nodeT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C841B8-E14A-4700-BCB9-DE47D67F4FE4}" type="pres">
      <dgm:prSet presAssocID="{DCF03604-A159-4E1A-944A-16D051616ED0}" presName="invisiNode" presStyleLbl="node1" presStyleIdx="1" presStyleCnt="4"/>
      <dgm:spPr/>
    </dgm:pt>
    <dgm:pt modelId="{0396FC97-CD90-4F09-861D-CDA7104625CD}" type="pres">
      <dgm:prSet presAssocID="{DCF03604-A159-4E1A-944A-16D051616ED0}" presName="imagNode" presStyleLbl="fgImgPlace1" presStyleIdx="1" presStyleCnt="4"/>
      <dgm:spPr/>
    </dgm:pt>
    <dgm:pt modelId="{3E24935A-B722-4EF3-9983-90CC43D7BAA7}" type="pres">
      <dgm:prSet presAssocID="{58EA5B4E-616D-4A6E-ABB4-624E8BE43CEE}" presName="sibTrans" presStyleLbl="sibTrans2D1" presStyleIdx="0" presStyleCnt="0"/>
      <dgm:spPr/>
      <dgm:t>
        <a:bodyPr/>
        <a:lstStyle/>
        <a:p>
          <a:endParaRPr lang="en-US"/>
        </a:p>
      </dgm:t>
    </dgm:pt>
    <dgm:pt modelId="{AD8D9D85-F552-4AF8-A4A4-46A885BCF092}" type="pres">
      <dgm:prSet presAssocID="{5EF43973-C8E4-4E4F-A020-45A390A61D65}" presName="compNode" presStyleCnt="0"/>
      <dgm:spPr/>
    </dgm:pt>
    <dgm:pt modelId="{BECAC76A-10DB-4586-8CBD-5FA3CC857627}" type="pres">
      <dgm:prSet presAssocID="{5EF43973-C8E4-4E4F-A020-45A390A61D65}" presName="bkgdShape" presStyleLbl="node1" presStyleIdx="2" presStyleCnt="4"/>
      <dgm:spPr/>
      <dgm:t>
        <a:bodyPr/>
        <a:lstStyle/>
        <a:p>
          <a:endParaRPr lang="en-US"/>
        </a:p>
      </dgm:t>
    </dgm:pt>
    <dgm:pt modelId="{66ACAAFB-8D5C-4CE3-A637-246CCB0B97C6}" type="pres">
      <dgm:prSet presAssocID="{5EF43973-C8E4-4E4F-A020-45A390A61D65}" presName="nodeT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CF93BB-35A9-446B-9AF8-D5AAC619B481}" type="pres">
      <dgm:prSet presAssocID="{5EF43973-C8E4-4E4F-A020-45A390A61D65}" presName="invisiNode" presStyleLbl="node1" presStyleIdx="2" presStyleCnt="4"/>
      <dgm:spPr/>
    </dgm:pt>
    <dgm:pt modelId="{E0024E05-6675-4E1C-B22E-D2293E22E2A8}" type="pres">
      <dgm:prSet presAssocID="{5EF43973-C8E4-4E4F-A020-45A390A61D65}" presName="imagNode" presStyleLbl="fgImgPlace1" presStyleIdx="2" presStyleCnt="4"/>
      <dgm:spPr/>
    </dgm:pt>
    <dgm:pt modelId="{32F23917-ED31-4044-BA2F-DC4D6ED04623}" type="pres">
      <dgm:prSet presAssocID="{DB408823-645F-408E-A4F2-6F799A627896}" presName="sibTrans" presStyleLbl="sibTrans2D1" presStyleIdx="0" presStyleCnt="0"/>
      <dgm:spPr/>
      <dgm:t>
        <a:bodyPr/>
        <a:lstStyle/>
        <a:p>
          <a:endParaRPr lang="en-US"/>
        </a:p>
      </dgm:t>
    </dgm:pt>
    <dgm:pt modelId="{3BF42A46-5AF9-4CF1-A417-3F965CD97B0B}" type="pres">
      <dgm:prSet presAssocID="{98CCC367-B9B7-4104-B60F-5D873B7B41B2}" presName="compNode" presStyleCnt="0"/>
      <dgm:spPr/>
    </dgm:pt>
    <dgm:pt modelId="{CD735C47-8A10-441E-9260-9BD92AD33636}" type="pres">
      <dgm:prSet presAssocID="{98CCC367-B9B7-4104-B60F-5D873B7B41B2}" presName="bkgdShape" presStyleLbl="node1" presStyleIdx="3" presStyleCnt="4"/>
      <dgm:spPr/>
      <dgm:t>
        <a:bodyPr/>
        <a:lstStyle/>
        <a:p>
          <a:endParaRPr lang="en-US"/>
        </a:p>
      </dgm:t>
    </dgm:pt>
    <dgm:pt modelId="{FBCAF66A-3934-4307-A071-329772EFC3F0}" type="pres">
      <dgm:prSet presAssocID="{98CCC367-B9B7-4104-B60F-5D873B7B41B2}" presName="nodeT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F8FCCB-1840-4D07-A73C-216E94FFF40E}" type="pres">
      <dgm:prSet presAssocID="{98CCC367-B9B7-4104-B60F-5D873B7B41B2}" presName="invisiNode" presStyleLbl="node1" presStyleIdx="3" presStyleCnt="4"/>
      <dgm:spPr/>
    </dgm:pt>
    <dgm:pt modelId="{D1DB57D1-16CE-47F0-9C94-B0F23D915FA4}" type="pres">
      <dgm:prSet presAssocID="{98CCC367-B9B7-4104-B60F-5D873B7B41B2}" presName="imagNode" presStyleLbl="fgImgPlace1" presStyleIdx="3" presStyleCnt="4"/>
      <dgm:spPr/>
    </dgm:pt>
  </dgm:ptLst>
  <dgm:cxnLst>
    <dgm:cxn modelId="{78541CB2-D401-4017-8A4B-2EEBB017CC58}" type="presOf" srcId="{98CCC367-B9B7-4104-B60F-5D873B7B41B2}" destId="{FBCAF66A-3934-4307-A071-329772EFC3F0}" srcOrd="1" destOrd="0" presId="urn:microsoft.com/office/officeart/2005/8/layout/hList7"/>
    <dgm:cxn modelId="{3AA36723-116C-4504-9774-252BA6C3D2EF}" type="presOf" srcId="{E71BFE31-FC8C-4D16-BE9C-2BF6DD14FB4F}" destId="{BC1B799D-EA36-4606-A1A4-747D3E275838}" srcOrd="0" destOrd="0" presId="urn:microsoft.com/office/officeart/2005/8/layout/hList7"/>
    <dgm:cxn modelId="{2975BF09-DE41-416A-B5FF-61BD3A76E3EB}" type="presOf" srcId="{DCF03604-A159-4E1A-944A-16D051616ED0}" destId="{BEEBD0EB-E8A4-4AA7-8CF4-3EE5F3440613}" srcOrd="0" destOrd="0" presId="urn:microsoft.com/office/officeart/2005/8/layout/hList7"/>
    <dgm:cxn modelId="{FA0C5C83-5689-4864-AC60-C96B29EF30F2}" type="presOf" srcId="{B7F82A57-B1AE-49F1-9A2C-17AF1F02DCE4}" destId="{50F42D5F-F493-411B-8043-41607B05FB95}" srcOrd="0" destOrd="0" presId="urn:microsoft.com/office/officeart/2005/8/layout/hList7"/>
    <dgm:cxn modelId="{3CD33F0F-0976-42CC-AEA1-0C20AAB25F39}" srcId="{E71BFE31-FC8C-4D16-BE9C-2BF6DD14FB4F}" destId="{5EF43973-C8E4-4E4F-A020-45A390A61D65}" srcOrd="2" destOrd="0" parTransId="{77922A4E-2406-4F61-862B-EA951119129E}" sibTransId="{DB408823-645F-408E-A4F2-6F799A627896}"/>
    <dgm:cxn modelId="{E701CAE8-2328-42DF-B003-55CF42944B11}" srcId="{E71BFE31-FC8C-4D16-BE9C-2BF6DD14FB4F}" destId="{88D7E4AE-0832-4040-84E5-AB51E83C0974}" srcOrd="0" destOrd="0" parTransId="{477427E6-8FFF-428C-A893-08058029371A}" sibTransId="{B7F82A57-B1AE-49F1-9A2C-17AF1F02DCE4}"/>
    <dgm:cxn modelId="{271AB6E4-2F6C-4AFB-9D8B-B4EAF09B90B3}" type="presOf" srcId="{88D7E4AE-0832-4040-84E5-AB51E83C0974}" destId="{51036B68-09F4-40E8-BC37-037F153334B8}" srcOrd="0" destOrd="0" presId="urn:microsoft.com/office/officeart/2005/8/layout/hList7"/>
    <dgm:cxn modelId="{91380029-E160-4809-9AE1-E418A0008BFA}" type="presOf" srcId="{DCF03604-A159-4E1A-944A-16D051616ED0}" destId="{021B30AE-9D25-4B71-A508-3B9C2F4E1D69}" srcOrd="1" destOrd="0" presId="urn:microsoft.com/office/officeart/2005/8/layout/hList7"/>
    <dgm:cxn modelId="{7C2FB40A-8DE0-431D-863C-A11283D54400}" srcId="{E71BFE31-FC8C-4D16-BE9C-2BF6DD14FB4F}" destId="{DCF03604-A159-4E1A-944A-16D051616ED0}" srcOrd="1" destOrd="0" parTransId="{B849C7DA-B357-455D-955E-59EA5B963440}" sibTransId="{58EA5B4E-616D-4A6E-ABB4-624E8BE43CEE}"/>
    <dgm:cxn modelId="{EE3D8089-BF03-454F-BFB5-A8CAC498A7A4}" srcId="{E71BFE31-FC8C-4D16-BE9C-2BF6DD14FB4F}" destId="{98CCC367-B9B7-4104-B60F-5D873B7B41B2}" srcOrd="3" destOrd="0" parTransId="{1BB30D3C-9868-42CE-97C5-94F67D144F58}" sibTransId="{DDD6CA83-BF47-4752-AB0F-D5C97CC29455}"/>
    <dgm:cxn modelId="{814D5A62-FFF7-4F15-82E4-E8A9A5D42B5D}" type="presOf" srcId="{DB408823-645F-408E-A4F2-6F799A627896}" destId="{32F23917-ED31-4044-BA2F-DC4D6ED04623}" srcOrd="0" destOrd="0" presId="urn:microsoft.com/office/officeart/2005/8/layout/hList7"/>
    <dgm:cxn modelId="{627013AD-2ECF-4DE8-9D2D-9E3AACAD3ECD}" type="presOf" srcId="{5EF43973-C8E4-4E4F-A020-45A390A61D65}" destId="{66ACAAFB-8D5C-4CE3-A637-246CCB0B97C6}" srcOrd="1" destOrd="0" presId="urn:microsoft.com/office/officeart/2005/8/layout/hList7"/>
    <dgm:cxn modelId="{635295E2-E312-4472-BD45-954820F8B707}" type="presOf" srcId="{98CCC367-B9B7-4104-B60F-5D873B7B41B2}" destId="{CD735C47-8A10-441E-9260-9BD92AD33636}" srcOrd="0" destOrd="0" presId="urn:microsoft.com/office/officeart/2005/8/layout/hList7"/>
    <dgm:cxn modelId="{A2696306-9E0D-4B71-83BF-B15A754446D7}" type="presOf" srcId="{5EF43973-C8E4-4E4F-A020-45A390A61D65}" destId="{BECAC76A-10DB-4586-8CBD-5FA3CC857627}" srcOrd="0" destOrd="0" presId="urn:microsoft.com/office/officeart/2005/8/layout/hList7"/>
    <dgm:cxn modelId="{9A6C1B08-4734-4A65-83A6-754E333F6411}" type="presOf" srcId="{58EA5B4E-616D-4A6E-ABB4-624E8BE43CEE}" destId="{3E24935A-B722-4EF3-9983-90CC43D7BAA7}" srcOrd="0" destOrd="0" presId="urn:microsoft.com/office/officeart/2005/8/layout/hList7"/>
    <dgm:cxn modelId="{5A8874AA-500D-4D8B-9E39-577F877CF19D}" type="presOf" srcId="{88D7E4AE-0832-4040-84E5-AB51E83C0974}" destId="{BAB5768C-1210-450C-A146-9A5CDF9A0619}" srcOrd="1" destOrd="0" presId="urn:microsoft.com/office/officeart/2005/8/layout/hList7"/>
    <dgm:cxn modelId="{B1CC6F8B-08BD-4A07-AF33-DB95BDED6C22}" type="presParOf" srcId="{BC1B799D-EA36-4606-A1A4-747D3E275838}" destId="{74715EA5-B9BF-48B7-8659-5BFDCBF439D7}" srcOrd="0" destOrd="0" presId="urn:microsoft.com/office/officeart/2005/8/layout/hList7"/>
    <dgm:cxn modelId="{A693E6DE-4B9A-4200-ACB6-47DE7ADC890E}" type="presParOf" srcId="{BC1B799D-EA36-4606-A1A4-747D3E275838}" destId="{F6A764FD-00AE-438E-92F6-42A8FA97AAED}" srcOrd="1" destOrd="0" presId="urn:microsoft.com/office/officeart/2005/8/layout/hList7"/>
    <dgm:cxn modelId="{C5F159D4-1AE9-4CC6-9A76-5214A81C54E2}" type="presParOf" srcId="{F6A764FD-00AE-438E-92F6-42A8FA97AAED}" destId="{3B91F6FC-3942-4513-9611-25CEFDD7E88A}" srcOrd="0" destOrd="0" presId="urn:microsoft.com/office/officeart/2005/8/layout/hList7"/>
    <dgm:cxn modelId="{B07930AE-6454-479E-83DC-BF770FBD5AAD}" type="presParOf" srcId="{3B91F6FC-3942-4513-9611-25CEFDD7E88A}" destId="{51036B68-09F4-40E8-BC37-037F153334B8}" srcOrd="0" destOrd="0" presId="urn:microsoft.com/office/officeart/2005/8/layout/hList7"/>
    <dgm:cxn modelId="{C534FDBF-937D-4BCF-AB88-6716D5002326}" type="presParOf" srcId="{3B91F6FC-3942-4513-9611-25CEFDD7E88A}" destId="{BAB5768C-1210-450C-A146-9A5CDF9A0619}" srcOrd="1" destOrd="0" presId="urn:microsoft.com/office/officeart/2005/8/layout/hList7"/>
    <dgm:cxn modelId="{6EDAD2C3-803D-4AE7-9621-F93CFB7B95C5}" type="presParOf" srcId="{3B91F6FC-3942-4513-9611-25CEFDD7E88A}" destId="{582B4951-F9F8-4376-A233-E0FCC518C61D}" srcOrd="2" destOrd="0" presId="urn:microsoft.com/office/officeart/2005/8/layout/hList7"/>
    <dgm:cxn modelId="{A63DC356-2665-49C6-9FA4-D65F0DB3D0EB}" type="presParOf" srcId="{3B91F6FC-3942-4513-9611-25CEFDD7E88A}" destId="{0F21E489-F598-4B46-89BB-09118ECD20DC}" srcOrd="3" destOrd="0" presId="urn:microsoft.com/office/officeart/2005/8/layout/hList7"/>
    <dgm:cxn modelId="{0A9638BB-EB34-430E-8CE7-B830B181F1FC}" type="presParOf" srcId="{F6A764FD-00AE-438E-92F6-42A8FA97AAED}" destId="{50F42D5F-F493-411B-8043-41607B05FB95}" srcOrd="1" destOrd="0" presId="urn:microsoft.com/office/officeart/2005/8/layout/hList7"/>
    <dgm:cxn modelId="{5757272C-71B3-4E38-AA75-DA9AA14B7F87}" type="presParOf" srcId="{F6A764FD-00AE-438E-92F6-42A8FA97AAED}" destId="{C56ACF3E-93F3-4170-B37B-44B911C65F34}" srcOrd="2" destOrd="0" presId="urn:microsoft.com/office/officeart/2005/8/layout/hList7"/>
    <dgm:cxn modelId="{01ED0653-7466-485B-8875-3623463093AD}" type="presParOf" srcId="{C56ACF3E-93F3-4170-B37B-44B911C65F34}" destId="{BEEBD0EB-E8A4-4AA7-8CF4-3EE5F3440613}" srcOrd="0" destOrd="0" presId="urn:microsoft.com/office/officeart/2005/8/layout/hList7"/>
    <dgm:cxn modelId="{1C1C6C3F-FF5D-4718-B4C3-48CCB51BBF84}" type="presParOf" srcId="{C56ACF3E-93F3-4170-B37B-44B911C65F34}" destId="{021B30AE-9D25-4B71-A508-3B9C2F4E1D69}" srcOrd="1" destOrd="0" presId="urn:microsoft.com/office/officeart/2005/8/layout/hList7"/>
    <dgm:cxn modelId="{07ECD97D-3D86-49CA-974B-265489E0BFE1}" type="presParOf" srcId="{C56ACF3E-93F3-4170-B37B-44B911C65F34}" destId="{CCC841B8-E14A-4700-BCB9-DE47D67F4FE4}" srcOrd="2" destOrd="0" presId="urn:microsoft.com/office/officeart/2005/8/layout/hList7"/>
    <dgm:cxn modelId="{CC78A471-832D-4989-8F83-0182D0043710}" type="presParOf" srcId="{C56ACF3E-93F3-4170-B37B-44B911C65F34}" destId="{0396FC97-CD90-4F09-861D-CDA7104625CD}" srcOrd="3" destOrd="0" presId="urn:microsoft.com/office/officeart/2005/8/layout/hList7"/>
    <dgm:cxn modelId="{654A8B04-EFBF-4842-A7B9-00FE274BAB42}" type="presParOf" srcId="{F6A764FD-00AE-438E-92F6-42A8FA97AAED}" destId="{3E24935A-B722-4EF3-9983-90CC43D7BAA7}" srcOrd="3" destOrd="0" presId="urn:microsoft.com/office/officeart/2005/8/layout/hList7"/>
    <dgm:cxn modelId="{16C2C5F7-EBE2-4A52-99F0-933290D202E8}" type="presParOf" srcId="{F6A764FD-00AE-438E-92F6-42A8FA97AAED}" destId="{AD8D9D85-F552-4AF8-A4A4-46A885BCF092}" srcOrd="4" destOrd="0" presId="urn:microsoft.com/office/officeart/2005/8/layout/hList7"/>
    <dgm:cxn modelId="{93756607-5EFE-42D1-857C-ED2C2D6DD854}" type="presParOf" srcId="{AD8D9D85-F552-4AF8-A4A4-46A885BCF092}" destId="{BECAC76A-10DB-4586-8CBD-5FA3CC857627}" srcOrd="0" destOrd="0" presId="urn:microsoft.com/office/officeart/2005/8/layout/hList7"/>
    <dgm:cxn modelId="{1D291CD1-9E78-415B-837D-484EF50B4F31}" type="presParOf" srcId="{AD8D9D85-F552-4AF8-A4A4-46A885BCF092}" destId="{66ACAAFB-8D5C-4CE3-A637-246CCB0B97C6}" srcOrd="1" destOrd="0" presId="urn:microsoft.com/office/officeart/2005/8/layout/hList7"/>
    <dgm:cxn modelId="{61953DD0-D26A-43C8-BE5C-B7720AEE05AA}" type="presParOf" srcId="{AD8D9D85-F552-4AF8-A4A4-46A885BCF092}" destId="{0ECF93BB-35A9-446B-9AF8-D5AAC619B481}" srcOrd="2" destOrd="0" presId="urn:microsoft.com/office/officeart/2005/8/layout/hList7"/>
    <dgm:cxn modelId="{71F69AAF-6F9B-46CC-8B86-CAF5AF395392}" type="presParOf" srcId="{AD8D9D85-F552-4AF8-A4A4-46A885BCF092}" destId="{E0024E05-6675-4E1C-B22E-D2293E22E2A8}" srcOrd="3" destOrd="0" presId="urn:microsoft.com/office/officeart/2005/8/layout/hList7"/>
    <dgm:cxn modelId="{E0164B38-FBBA-41AF-B1AD-F9AC8CF6249C}" type="presParOf" srcId="{F6A764FD-00AE-438E-92F6-42A8FA97AAED}" destId="{32F23917-ED31-4044-BA2F-DC4D6ED04623}" srcOrd="5" destOrd="0" presId="urn:microsoft.com/office/officeart/2005/8/layout/hList7"/>
    <dgm:cxn modelId="{52B45F01-5230-43DB-AA8E-39E33299D78E}" type="presParOf" srcId="{F6A764FD-00AE-438E-92F6-42A8FA97AAED}" destId="{3BF42A46-5AF9-4CF1-A417-3F965CD97B0B}" srcOrd="6" destOrd="0" presId="urn:microsoft.com/office/officeart/2005/8/layout/hList7"/>
    <dgm:cxn modelId="{5AC2DDB9-9B2A-4357-BB3E-C0F3FECB271C}" type="presParOf" srcId="{3BF42A46-5AF9-4CF1-A417-3F965CD97B0B}" destId="{CD735C47-8A10-441E-9260-9BD92AD33636}" srcOrd="0" destOrd="0" presId="urn:microsoft.com/office/officeart/2005/8/layout/hList7"/>
    <dgm:cxn modelId="{36BCD348-C274-4C50-BAA8-B27D665BAF6A}" type="presParOf" srcId="{3BF42A46-5AF9-4CF1-A417-3F965CD97B0B}" destId="{FBCAF66A-3934-4307-A071-329772EFC3F0}" srcOrd="1" destOrd="0" presId="urn:microsoft.com/office/officeart/2005/8/layout/hList7"/>
    <dgm:cxn modelId="{117C6676-ADFF-445E-A5F2-173B5A281F01}" type="presParOf" srcId="{3BF42A46-5AF9-4CF1-A417-3F965CD97B0B}" destId="{31F8FCCB-1840-4D07-A73C-216E94FFF40E}" srcOrd="2" destOrd="0" presId="urn:microsoft.com/office/officeart/2005/8/layout/hList7"/>
    <dgm:cxn modelId="{80E1888A-FD4E-4395-B406-DA400A2C3056}" type="presParOf" srcId="{3BF42A46-5AF9-4CF1-A417-3F965CD97B0B}" destId="{D1DB57D1-16CE-47F0-9C94-B0F23D915FA4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ED81552-AD5E-456B-A354-3A0BEB1F170A}" type="doc">
      <dgm:prSet loTypeId="urn:microsoft.com/office/officeart/2005/8/layout/hList2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F14A558-115A-47B8-B58E-B41262D35547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Materials and Parts</a:t>
          </a:r>
          <a:endParaRPr lang="en-US" b="1" dirty="0">
            <a:solidFill>
              <a:schemeClr val="tx1"/>
            </a:solidFill>
          </a:endParaRPr>
        </a:p>
      </dgm:t>
    </dgm:pt>
    <dgm:pt modelId="{6B07995C-B0A2-4CC5-927C-6E821C2B5D07}" type="parTrans" cxnId="{71002BA9-AE6E-4F8D-8734-A575979D6DD8}">
      <dgm:prSet/>
      <dgm:spPr/>
      <dgm:t>
        <a:bodyPr/>
        <a:lstStyle/>
        <a:p>
          <a:endParaRPr lang="en-US"/>
        </a:p>
      </dgm:t>
    </dgm:pt>
    <dgm:pt modelId="{F3CE3595-F404-4AC5-9AE0-C2669EBC9A34}" type="sibTrans" cxnId="{71002BA9-AE6E-4F8D-8734-A575979D6DD8}">
      <dgm:prSet/>
      <dgm:spPr/>
      <dgm:t>
        <a:bodyPr/>
        <a:lstStyle/>
        <a:p>
          <a:endParaRPr lang="en-US"/>
        </a:p>
      </dgm:t>
    </dgm:pt>
    <dgm:pt modelId="{70BD73AF-4FEB-46F5-8CC9-9CC6DA1B13C0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Capital items</a:t>
          </a:r>
          <a:endParaRPr lang="en-US" b="1" dirty="0">
            <a:solidFill>
              <a:schemeClr val="tx1"/>
            </a:solidFill>
          </a:endParaRPr>
        </a:p>
      </dgm:t>
    </dgm:pt>
    <dgm:pt modelId="{86396FCB-BA9C-48DC-90B4-0A6A30D5327F}" type="parTrans" cxnId="{A125CA54-9679-4FAF-A30B-28C5FA488FA6}">
      <dgm:prSet/>
      <dgm:spPr/>
      <dgm:t>
        <a:bodyPr/>
        <a:lstStyle/>
        <a:p>
          <a:endParaRPr lang="en-US"/>
        </a:p>
      </dgm:t>
    </dgm:pt>
    <dgm:pt modelId="{A047115A-2960-4592-B2E4-11625B40344E}" type="sibTrans" cxnId="{A125CA54-9679-4FAF-A30B-28C5FA488FA6}">
      <dgm:prSet/>
      <dgm:spPr/>
      <dgm:t>
        <a:bodyPr/>
        <a:lstStyle/>
        <a:p>
          <a:endParaRPr lang="en-US"/>
        </a:p>
      </dgm:t>
    </dgm:pt>
    <dgm:pt modelId="{5B5257BB-3A4E-4FAD-95D3-E249D8FA8444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Supplies and business services</a:t>
          </a:r>
          <a:endParaRPr lang="en-US" b="1" dirty="0">
            <a:solidFill>
              <a:schemeClr val="tx1"/>
            </a:solidFill>
          </a:endParaRPr>
        </a:p>
      </dgm:t>
    </dgm:pt>
    <dgm:pt modelId="{771C9784-7556-4489-8527-141908AD4119}" type="parTrans" cxnId="{8DB99F99-D7B5-4C46-901E-68B9DB9FD359}">
      <dgm:prSet/>
      <dgm:spPr/>
      <dgm:t>
        <a:bodyPr/>
        <a:lstStyle/>
        <a:p>
          <a:endParaRPr lang="en-US"/>
        </a:p>
      </dgm:t>
    </dgm:pt>
    <dgm:pt modelId="{007CD0E2-1B8A-49A5-B30E-101183ECCBA4}" type="sibTrans" cxnId="{8DB99F99-D7B5-4C46-901E-68B9DB9FD359}">
      <dgm:prSet/>
      <dgm:spPr/>
      <dgm:t>
        <a:bodyPr/>
        <a:lstStyle/>
        <a:p>
          <a:endParaRPr lang="en-US"/>
        </a:p>
      </dgm:t>
    </dgm:pt>
    <dgm:pt modelId="{5309CD0D-E884-4045-BFC4-4089EB0FDE92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- raw materials</a:t>
          </a:r>
          <a:endParaRPr lang="en-US" dirty="0">
            <a:solidFill>
              <a:schemeClr val="bg1"/>
            </a:solidFill>
          </a:endParaRPr>
        </a:p>
      </dgm:t>
    </dgm:pt>
    <dgm:pt modelId="{95BE3876-AA15-4D52-ACAE-AE5B6B4F816E}" type="parTrans" cxnId="{440D7CE0-319B-4C82-B92F-E1B032C4311C}">
      <dgm:prSet/>
      <dgm:spPr/>
      <dgm:t>
        <a:bodyPr/>
        <a:lstStyle/>
        <a:p>
          <a:endParaRPr lang="en-US"/>
        </a:p>
      </dgm:t>
    </dgm:pt>
    <dgm:pt modelId="{6C886D09-6BE1-40E6-94CD-92EF885576E1}" type="sibTrans" cxnId="{440D7CE0-319B-4C82-B92F-E1B032C4311C}">
      <dgm:prSet/>
      <dgm:spPr/>
      <dgm:t>
        <a:bodyPr/>
        <a:lstStyle/>
        <a:p>
          <a:endParaRPr lang="en-US"/>
        </a:p>
      </dgm:t>
    </dgm:pt>
    <dgm:pt modelId="{8B58AE77-C303-4764-B856-5AD44E42647F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- manufactured materials and parts</a:t>
          </a:r>
          <a:endParaRPr lang="en-US" dirty="0">
            <a:solidFill>
              <a:schemeClr val="bg1"/>
            </a:solidFill>
          </a:endParaRPr>
        </a:p>
      </dgm:t>
    </dgm:pt>
    <dgm:pt modelId="{BC97E70E-A958-4D15-95ED-65CD82805E52}" type="parTrans" cxnId="{58B29A10-AAD3-4BE6-AFEE-839507FC2E6F}">
      <dgm:prSet/>
      <dgm:spPr/>
      <dgm:t>
        <a:bodyPr/>
        <a:lstStyle/>
        <a:p>
          <a:endParaRPr lang="en-US"/>
        </a:p>
      </dgm:t>
    </dgm:pt>
    <dgm:pt modelId="{1CEF87F8-0AB4-404A-9D6E-95C6FA885D64}" type="sibTrans" cxnId="{58B29A10-AAD3-4BE6-AFEE-839507FC2E6F}">
      <dgm:prSet/>
      <dgm:spPr/>
      <dgm:t>
        <a:bodyPr/>
        <a:lstStyle/>
        <a:p>
          <a:endParaRPr lang="en-US"/>
        </a:p>
      </dgm:t>
    </dgm:pt>
    <dgm:pt modelId="{1DC4FB59-EEB4-429A-AC40-54D44EADD668}" type="pres">
      <dgm:prSet presAssocID="{FED81552-AD5E-456B-A354-3A0BEB1F170A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CA4EF6E7-8980-4A42-B301-A299B0B18CDB}" type="pres">
      <dgm:prSet presAssocID="{FF14A558-115A-47B8-B58E-B41262D35547}" presName="compositeNode" presStyleCnt="0">
        <dgm:presLayoutVars>
          <dgm:bulletEnabled val="1"/>
        </dgm:presLayoutVars>
      </dgm:prSet>
      <dgm:spPr/>
    </dgm:pt>
    <dgm:pt modelId="{CFFCEA11-6E1F-4636-9483-B7152F5D50BF}" type="pres">
      <dgm:prSet presAssocID="{FF14A558-115A-47B8-B58E-B41262D35547}" presName="image" presStyleLbl="fgImgPlace1" presStyleIdx="0" presStyleCnt="3"/>
      <dgm:spPr/>
    </dgm:pt>
    <dgm:pt modelId="{2A324D1C-510E-438C-8044-AB5C8CFF7E42}" type="pres">
      <dgm:prSet presAssocID="{FF14A558-115A-47B8-B58E-B41262D35547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123078-35EC-43B6-870E-4FBE6CE117E4}" type="pres">
      <dgm:prSet presAssocID="{FF14A558-115A-47B8-B58E-B41262D35547}" presName="parentNode" presStyleLbl="revTx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C881E9-6940-49C5-9862-957E174D8172}" type="pres">
      <dgm:prSet presAssocID="{F3CE3595-F404-4AC5-9AE0-C2669EBC9A34}" presName="sibTrans" presStyleCnt="0"/>
      <dgm:spPr/>
    </dgm:pt>
    <dgm:pt modelId="{323E9B68-E7F4-4923-8716-D95723D96768}" type="pres">
      <dgm:prSet presAssocID="{70BD73AF-4FEB-46F5-8CC9-9CC6DA1B13C0}" presName="compositeNode" presStyleCnt="0">
        <dgm:presLayoutVars>
          <dgm:bulletEnabled val="1"/>
        </dgm:presLayoutVars>
      </dgm:prSet>
      <dgm:spPr/>
    </dgm:pt>
    <dgm:pt modelId="{2F8D32C1-A059-4255-AACE-EA2CC230BA96}" type="pres">
      <dgm:prSet presAssocID="{70BD73AF-4FEB-46F5-8CC9-9CC6DA1B13C0}" presName="image" presStyleLbl="fgImgPlace1" presStyleIdx="1" presStyleCnt="3"/>
      <dgm:spPr/>
    </dgm:pt>
    <dgm:pt modelId="{800C9B8E-27C9-4E11-96AB-7F584094460D}" type="pres">
      <dgm:prSet presAssocID="{70BD73AF-4FEB-46F5-8CC9-9CC6DA1B13C0}" presName="childNode" presStyleLbl="node1" presStyleIdx="1" presStyleCnt="3">
        <dgm:presLayoutVars>
          <dgm:bulletEnabled val="1"/>
        </dgm:presLayoutVars>
      </dgm:prSet>
      <dgm:spPr/>
    </dgm:pt>
    <dgm:pt modelId="{8E561ED0-CC58-4F18-B7CA-2F48D61F6B5C}" type="pres">
      <dgm:prSet presAssocID="{70BD73AF-4FEB-46F5-8CC9-9CC6DA1B13C0}" presName="parentNode" presStyleLbl="revTx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0B25CD-4C91-4B6C-884C-359815E8B425}" type="pres">
      <dgm:prSet presAssocID="{A047115A-2960-4592-B2E4-11625B40344E}" presName="sibTrans" presStyleCnt="0"/>
      <dgm:spPr/>
    </dgm:pt>
    <dgm:pt modelId="{5B1445E4-9230-4EC9-90DC-04D8309E9F8E}" type="pres">
      <dgm:prSet presAssocID="{5B5257BB-3A4E-4FAD-95D3-E249D8FA8444}" presName="compositeNode" presStyleCnt="0">
        <dgm:presLayoutVars>
          <dgm:bulletEnabled val="1"/>
        </dgm:presLayoutVars>
      </dgm:prSet>
      <dgm:spPr/>
    </dgm:pt>
    <dgm:pt modelId="{FAB3D1D4-97BB-4C78-A117-3839E3C0594F}" type="pres">
      <dgm:prSet presAssocID="{5B5257BB-3A4E-4FAD-95D3-E249D8FA8444}" presName="image" presStyleLbl="fgImgPlace1" presStyleIdx="2" presStyleCnt="3"/>
      <dgm:spPr/>
    </dgm:pt>
    <dgm:pt modelId="{223218C0-5806-4C5B-8DD3-55AEBE07B01C}" type="pres">
      <dgm:prSet presAssocID="{5B5257BB-3A4E-4FAD-95D3-E249D8FA8444}" presName="childNode" presStyleLbl="node1" presStyleIdx="2" presStyleCnt="3">
        <dgm:presLayoutVars>
          <dgm:bulletEnabled val="1"/>
        </dgm:presLayoutVars>
      </dgm:prSet>
      <dgm:spPr/>
    </dgm:pt>
    <dgm:pt modelId="{AF012EE1-7559-4CB5-9F35-2812DE0B439D}" type="pres">
      <dgm:prSet presAssocID="{5B5257BB-3A4E-4FAD-95D3-E249D8FA8444}" presName="parentNode" presStyleLbl="revTx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40D7CE0-319B-4C82-B92F-E1B032C4311C}" srcId="{FF14A558-115A-47B8-B58E-B41262D35547}" destId="{5309CD0D-E884-4045-BFC4-4089EB0FDE92}" srcOrd="0" destOrd="0" parTransId="{95BE3876-AA15-4D52-ACAE-AE5B6B4F816E}" sibTransId="{6C886D09-6BE1-40E6-94CD-92EF885576E1}"/>
    <dgm:cxn modelId="{A125CA54-9679-4FAF-A30B-28C5FA488FA6}" srcId="{FED81552-AD5E-456B-A354-3A0BEB1F170A}" destId="{70BD73AF-4FEB-46F5-8CC9-9CC6DA1B13C0}" srcOrd="1" destOrd="0" parTransId="{86396FCB-BA9C-48DC-90B4-0A6A30D5327F}" sibTransId="{A047115A-2960-4592-B2E4-11625B40344E}"/>
    <dgm:cxn modelId="{854F8BD5-935C-46AC-8E2E-36A4D184A4BD}" type="presOf" srcId="{FED81552-AD5E-456B-A354-3A0BEB1F170A}" destId="{1DC4FB59-EEB4-429A-AC40-54D44EADD668}" srcOrd="0" destOrd="0" presId="urn:microsoft.com/office/officeart/2005/8/layout/hList2"/>
    <dgm:cxn modelId="{8DB99F99-D7B5-4C46-901E-68B9DB9FD359}" srcId="{FED81552-AD5E-456B-A354-3A0BEB1F170A}" destId="{5B5257BB-3A4E-4FAD-95D3-E249D8FA8444}" srcOrd="2" destOrd="0" parTransId="{771C9784-7556-4489-8527-141908AD4119}" sibTransId="{007CD0E2-1B8A-49A5-B30E-101183ECCBA4}"/>
    <dgm:cxn modelId="{5721CA73-67F8-4626-A9D0-20D07E636C82}" type="presOf" srcId="{FF14A558-115A-47B8-B58E-B41262D35547}" destId="{12123078-35EC-43B6-870E-4FBE6CE117E4}" srcOrd="0" destOrd="0" presId="urn:microsoft.com/office/officeart/2005/8/layout/hList2"/>
    <dgm:cxn modelId="{58B29A10-AAD3-4BE6-AFEE-839507FC2E6F}" srcId="{FF14A558-115A-47B8-B58E-B41262D35547}" destId="{8B58AE77-C303-4764-B856-5AD44E42647F}" srcOrd="1" destOrd="0" parTransId="{BC97E70E-A958-4D15-95ED-65CD82805E52}" sibTransId="{1CEF87F8-0AB4-404A-9D6E-95C6FA885D64}"/>
    <dgm:cxn modelId="{07446E45-0051-49F1-AFCA-821B656EE1D6}" type="presOf" srcId="{5B5257BB-3A4E-4FAD-95D3-E249D8FA8444}" destId="{AF012EE1-7559-4CB5-9F35-2812DE0B439D}" srcOrd="0" destOrd="0" presId="urn:microsoft.com/office/officeart/2005/8/layout/hList2"/>
    <dgm:cxn modelId="{47DD9E9F-3023-41A9-B9A6-77885B34F87C}" type="presOf" srcId="{8B58AE77-C303-4764-B856-5AD44E42647F}" destId="{2A324D1C-510E-438C-8044-AB5C8CFF7E42}" srcOrd="0" destOrd="1" presId="urn:microsoft.com/office/officeart/2005/8/layout/hList2"/>
    <dgm:cxn modelId="{36E2B78E-F6B6-4B71-80DD-C776B624206C}" type="presOf" srcId="{70BD73AF-4FEB-46F5-8CC9-9CC6DA1B13C0}" destId="{8E561ED0-CC58-4F18-B7CA-2F48D61F6B5C}" srcOrd="0" destOrd="0" presId="urn:microsoft.com/office/officeart/2005/8/layout/hList2"/>
    <dgm:cxn modelId="{C44BA400-14DB-4B4F-8C09-EB07141B66D9}" type="presOf" srcId="{5309CD0D-E884-4045-BFC4-4089EB0FDE92}" destId="{2A324D1C-510E-438C-8044-AB5C8CFF7E42}" srcOrd="0" destOrd="0" presId="urn:microsoft.com/office/officeart/2005/8/layout/hList2"/>
    <dgm:cxn modelId="{71002BA9-AE6E-4F8D-8734-A575979D6DD8}" srcId="{FED81552-AD5E-456B-A354-3A0BEB1F170A}" destId="{FF14A558-115A-47B8-B58E-B41262D35547}" srcOrd="0" destOrd="0" parTransId="{6B07995C-B0A2-4CC5-927C-6E821C2B5D07}" sibTransId="{F3CE3595-F404-4AC5-9AE0-C2669EBC9A34}"/>
    <dgm:cxn modelId="{2244FB8C-D825-4EB9-B1D3-D2772EEEEBB1}" type="presParOf" srcId="{1DC4FB59-EEB4-429A-AC40-54D44EADD668}" destId="{CA4EF6E7-8980-4A42-B301-A299B0B18CDB}" srcOrd="0" destOrd="0" presId="urn:microsoft.com/office/officeart/2005/8/layout/hList2"/>
    <dgm:cxn modelId="{FBEC81BA-E026-429F-81F6-FE16B660B577}" type="presParOf" srcId="{CA4EF6E7-8980-4A42-B301-A299B0B18CDB}" destId="{CFFCEA11-6E1F-4636-9483-B7152F5D50BF}" srcOrd="0" destOrd="0" presId="urn:microsoft.com/office/officeart/2005/8/layout/hList2"/>
    <dgm:cxn modelId="{B42F84A2-D551-49E7-A2CA-004880ACCB0D}" type="presParOf" srcId="{CA4EF6E7-8980-4A42-B301-A299B0B18CDB}" destId="{2A324D1C-510E-438C-8044-AB5C8CFF7E42}" srcOrd="1" destOrd="0" presId="urn:microsoft.com/office/officeart/2005/8/layout/hList2"/>
    <dgm:cxn modelId="{3777008D-C594-430B-8F96-228702AD5767}" type="presParOf" srcId="{CA4EF6E7-8980-4A42-B301-A299B0B18CDB}" destId="{12123078-35EC-43B6-870E-4FBE6CE117E4}" srcOrd="2" destOrd="0" presId="urn:microsoft.com/office/officeart/2005/8/layout/hList2"/>
    <dgm:cxn modelId="{6DA7807A-88A6-4525-91AA-51E7A8FD423E}" type="presParOf" srcId="{1DC4FB59-EEB4-429A-AC40-54D44EADD668}" destId="{C9C881E9-6940-49C5-9862-957E174D8172}" srcOrd="1" destOrd="0" presId="urn:microsoft.com/office/officeart/2005/8/layout/hList2"/>
    <dgm:cxn modelId="{B9B47CB8-CFA5-4B29-9135-8DEE495A371B}" type="presParOf" srcId="{1DC4FB59-EEB4-429A-AC40-54D44EADD668}" destId="{323E9B68-E7F4-4923-8716-D95723D96768}" srcOrd="2" destOrd="0" presId="urn:microsoft.com/office/officeart/2005/8/layout/hList2"/>
    <dgm:cxn modelId="{F3283C94-3BF3-4818-8BCB-15BBA88AC17C}" type="presParOf" srcId="{323E9B68-E7F4-4923-8716-D95723D96768}" destId="{2F8D32C1-A059-4255-AACE-EA2CC230BA96}" srcOrd="0" destOrd="0" presId="urn:microsoft.com/office/officeart/2005/8/layout/hList2"/>
    <dgm:cxn modelId="{513CA307-70CB-4A5E-BF0A-CA5CD0B62C4C}" type="presParOf" srcId="{323E9B68-E7F4-4923-8716-D95723D96768}" destId="{800C9B8E-27C9-4E11-96AB-7F584094460D}" srcOrd="1" destOrd="0" presId="urn:microsoft.com/office/officeart/2005/8/layout/hList2"/>
    <dgm:cxn modelId="{8DD61998-3CF8-41DC-AE9E-D1CFBD6477C7}" type="presParOf" srcId="{323E9B68-E7F4-4923-8716-D95723D96768}" destId="{8E561ED0-CC58-4F18-B7CA-2F48D61F6B5C}" srcOrd="2" destOrd="0" presId="urn:microsoft.com/office/officeart/2005/8/layout/hList2"/>
    <dgm:cxn modelId="{99766BE3-4B33-4490-BC85-959C0F80CDCB}" type="presParOf" srcId="{1DC4FB59-EEB4-429A-AC40-54D44EADD668}" destId="{540B25CD-4C91-4B6C-884C-359815E8B425}" srcOrd="3" destOrd="0" presId="urn:microsoft.com/office/officeart/2005/8/layout/hList2"/>
    <dgm:cxn modelId="{2A1D5729-C4E6-4BCE-ADC4-E5FE5A64C40A}" type="presParOf" srcId="{1DC4FB59-EEB4-429A-AC40-54D44EADD668}" destId="{5B1445E4-9230-4EC9-90DC-04D8309E9F8E}" srcOrd="4" destOrd="0" presId="urn:microsoft.com/office/officeart/2005/8/layout/hList2"/>
    <dgm:cxn modelId="{E8F87EEA-3E30-45A1-84D2-40F52CB7B74F}" type="presParOf" srcId="{5B1445E4-9230-4EC9-90DC-04D8309E9F8E}" destId="{FAB3D1D4-97BB-4C78-A117-3839E3C0594F}" srcOrd="0" destOrd="0" presId="urn:microsoft.com/office/officeart/2005/8/layout/hList2"/>
    <dgm:cxn modelId="{D3B6932E-9468-4503-965D-B5368FFF1F41}" type="presParOf" srcId="{5B1445E4-9230-4EC9-90DC-04D8309E9F8E}" destId="{223218C0-5806-4C5B-8DD3-55AEBE07B01C}" srcOrd="1" destOrd="0" presId="urn:microsoft.com/office/officeart/2005/8/layout/hList2"/>
    <dgm:cxn modelId="{68AE4E92-9C50-4549-8F65-649CFE4DFECA}" type="presParOf" srcId="{5B1445E4-9230-4EC9-90DC-04D8309E9F8E}" destId="{AF012EE1-7559-4CB5-9F35-2812DE0B439D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9257414-8739-4BCE-BB1D-0D381E8449E1}" type="doc">
      <dgm:prSet loTypeId="urn:microsoft.com/office/officeart/2005/8/layout/venn3" loCatId="relationship" qsTypeId="urn:microsoft.com/office/officeart/2005/8/quickstyle/simple5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D49F982-D992-42B9-8A5A-A13605458F7D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Self service</a:t>
          </a:r>
          <a:endParaRPr lang="en-US" dirty="0">
            <a:solidFill>
              <a:schemeClr val="bg1"/>
            </a:solidFill>
          </a:endParaRPr>
        </a:p>
      </dgm:t>
    </dgm:pt>
    <dgm:pt modelId="{715D5CAB-852A-4EAF-8313-AA85A8BCD075}" type="parTrans" cxnId="{27B4E298-78BF-4026-A0C9-1EC8C4C458E6}">
      <dgm:prSet/>
      <dgm:spPr/>
      <dgm:t>
        <a:bodyPr/>
        <a:lstStyle/>
        <a:p>
          <a:endParaRPr lang="en-US"/>
        </a:p>
      </dgm:t>
    </dgm:pt>
    <dgm:pt modelId="{4AB77B59-4C89-4976-A430-A530973CA97B}" type="sibTrans" cxnId="{27B4E298-78BF-4026-A0C9-1EC8C4C458E6}">
      <dgm:prSet/>
      <dgm:spPr/>
      <dgm:t>
        <a:bodyPr/>
        <a:lstStyle/>
        <a:p>
          <a:endParaRPr lang="en-US"/>
        </a:p>
      </dgm:t>
    </dgm:pt>
    <dgm:pt modelId="{176E6E90-3157-43B3-A8E5-AC83A4C1DE24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Consumer affluence</a:t>
          </a:r>
          <a:endParaRPr lang="en-US" dirty="0">
            <a:solidFill>
              <a:schemeClr val="bg1"/>
            </a:solidFill>
          </a:endParaRPr>
        </a:p>
      </dgm:t>
    </dgm:pt>
    <dgm:pt modelId="{86548D99-1801-482F-BE40-723F7C4BECB8}" type="parTrans" cxnId="{028D0E83-CB78-43AC-9963-8E89F22FACD4}">
      <dgm:prSet/>
      <dgm:spPr/>
      <dgm:t>
        <a:bodyPr/>
        <a:lstStyle/>
        <a:p>
          <a:endParaRPr lang="en-US"/>
        </a:p>
      </dgm:t>
    </dgm:pt>
    <dgm:pt modelId="{1D8D4D47-6F50-4E1B-B7F4-376BB09C2753}" type="sibTrans" cxnId="{028D0E83-CB78-43AC-9963-8E89F22FACD4}">
      <dgm:prSet/>
      <dgm:spPr/>
      <dgm:t>
        <a:bodyPr/>
        <a:lstStyle/>
        <a:p>
          <a:endParaRPr lang="en-US"/>
        </a:p>
      </dgm:t>
    </dgm:pt>
    <dgm:pt modelId="{AC750DB4-0173-4B92-8851-74631A8A2754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Company and brand image</a:t>
          </a:r>
          <a:endParaRPr lang="en-US" dirty="0">
            <a:solidFill>
              <a:schemeClr val="bg1"/>
            </a:solidFill>
          </a:endParaRPr>
        </a:p>
      </dgm:t>
    </dgm:pt>
    <dgm:pt modelId="{3BA3BC29-1FF6-4A55-974A-73F26A9914C3}" type="parTrans" cxnId="{13722A83-3339-424C-BDAD-01CF583D141F}">
      <dgm:prSet/>
      <dgm:spPr/>
      <dgm:t>
        <a:bodyPr/>
        <a:lstStyle/>
        <a:p>
          <a:endParaRPr lang="en-US"/>
        </a:p>
      </dgm:t>
    </dgm:pt>
    <dgm:pt modelId="{4E715371-D98C-44E1-B49D-F1C31EC26D77}" type="sibTrans" cxnId="{13722A83-3339-424C-BDAD-01CF583D141F}">
      <dgm:prSet/>
      <dgm:spPr/>
      <dgm:t>
        <a:bodyPr/>
        <a:lstStyle/>
        <a:p>
          <a:endParaRPr lang="en-US"/>
        </a:p>
      </dgm:t>
    </dgm:pt>
    <dgm:pt modelId="{092E6036-414D-463B-A834-3C9CFA1E4095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innovation</a:t>
          </a:r>
          <a:endParaRPr lang="en-US" dirty="0">
            <a:solidFill>
              <a:schemeClr val="bg1"/>
            </a:solidFill>
          </a:endParaRPr>
        </a:p>
      </dgm:t>
    </dgm:pt>
    <dgm:pt modelId="{0ED73C55-280F-4B29-B948-B7EC21737115}" type="parTrans" cxnId="{1F05C9F0-1779-4655-92E4-916A69EDC1E0}">
      <dgm:prSet/>
      <dgm:spPr/>
      <dgm:t>
        <a:bodyPr/>
        <a:lstStyle/>
        <a:p>
          <a:endParaRPr lang="en-US"/>
        </a:p>
      </dgm:t>
    </dgm:pt>
    <dgm:pt modelId="{4771CFDD-344C-4572-8E7A-7828C732D743}" type="sibTrans" cxnId="{1F05C9F0-1779-4655-92E4-916A69EDC1E0}">
      <dgm:prSet/>
      <dgm:spPr/>
      <dgm:t>
        <a:bodyPr/>
        <a:lstStyle/>
        <a:p>
          <a:endParaRPr lang="en-US"/>
        </a:p>
      </dgm:t>
    </dgm:pt>
    <dgm:pt modelId="{488F779B-9A80-4E86-BB4A-E0ADB8273BE3}" type="pres">
      <dgm:prSet presAssocID="{B9257414-8739-4BCE-BB1D-0D381E8449E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E93FDC6-869C-418B-814E-379B04438E01}" type="pres">
      <dgm:prSet presAssocID="{9D49F982-D992-42B9-8A5A-A13605458F7D}" presName="Name5" presStyleLbl="venn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FC0A9D-E05F-454E-8B63-11429DD43E49}" type="pres">
      <dgm:prSet presAssocID="{4AB77B59-4C89-4976-A430-A530973CA97B}" presName="space" presStyleCnt="0"/>
      <dgm:spPr/>
    </dgm:pt>
    <dgm:pt modelId="{A6DA5027-7D52-43A6-A690-323206644FD6}" type="pres">
      <dgm:prSet presAssocID="{176E6E90-3157-43B3-A8E5-AC83A4C1DE24}" presName="Name5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7EE16D-70FD-49CD-BA86-06CA6247A7ED}" type="pres">
      <dgm:prSet presAssocID="{1D8D4D47-6F50-4E1B-B7F4-376BB09C2753}" presName="space" presStyleCnt="0"/>
      <dgm:spPr/>
    </dgm:pt>
    <dgm:pt modelId="{F84B6143-DABE-4185-ABC2-BA5C64C24C22}" type="pres">
      <dgm:prSet presAssocID="{AC750DB4-0173-4B92-8851-74631A8A2754}" presName="Name5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C648F7-6B82-4665-B6CC-369C79375058}" type="pres">
      <dgm:prSet presAssocID="{4E715371-D98C-44E1-B49D-F1C31EC26D77}" presName="space" presStyleCnt="0"/>
      <dgm:spPr/>
    </dgm:pt>
    <dgm:pt modelId="{5CD74C95-C5B8-45FC-A22D-9DFBB6F1E4AF}" type="pres">
      <dgm:prSet presAssocID="{092E6036-414D-463B-A834-3C9CFA1E4095}" presName="Name5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28D0E83-CB78-43AC-9963-8E89F22FACD4}" srcId="{B9257414-8739-4BCE-BB1D-0D381E8449E1}" destId="{176E6E90-3157-43B3-A8E5-AC83A4C1DE24}" srcOrd="1" destOrd="0" parTransId="{86548D99-1801-482F-BE40-723F7C4BECB8}" sibTransId="{1D8D4D47-6F50-4E1B-B7F4-376BB09C2753}"/>
    <dgm:cxn modelId="{E03B4016-444D-4EF9-8256-8F3EB090B040}" type="presOf" srcId="{092E6036-414D-463B-A834-3C9CFA1E4095}" destId="{5CD74C95-C5B8-45FC-A22D-9DFBB6F1E4AF}" srcOrd="0" destOrd="0" presId="urn:microsoft.com/office/officeart/2005/8/layout/venn3"/>
    <dgm:cxn modelId="{C5893EE4-FDF3-4474-91BE-6F69D2727DB4}" type="presOf" srcId="{AC750DB4-0173-4B92-8851-74631A8A2754}" destId="{F84B6143-DABE-4185-ABC2-BA5C64C24C22}" srcOrd="0" destOrd="0" presId="urn:microsoft.com/office/officeart/2005/8/layout/venn3"/>
    <dgm:cxn modelId="{8B28B624-F172-490E-837B-7ACBDE34AA4D}" type="presOf" srcId="{176E6E90-3157-43B3-A8E5-AC83A4C1DE24}" destId="{A6DA5027-7D52-43A6-A690-323206644FD6}" srcOrd="0" destOrd="0" presId="urn:microsoft.com/office/officeart/2005/8/layout/venn3"/>
    <dgm:cxn modelId="{1F05C9F0-1779-4655-92E4-916A69EDC1E0}" srcId="{B9257414-8739-4BCE-BB1D-0D381E8449E1}" destId="{092E6036-414D-463B-A834-3C9CFA1E4095}" srcOrd="3" destOrd="0" parTransId="{0ED73C55-280F-4B29-B948-B7EC21737115}" sibTransId="{4771CFDD-344C-4572-8E7A-7828C732D743}"/>
    <dgm:cxn modelId="{27B4E298-78BF-4026-A0C9-1EC8C4C458E6}" srcId="{B9257414-8739-4BCE-BB1D-0D381E8449E1}" destId="{9D49F982-D992-42B9-8A5A-A13605458F7D}" srcOrd="0" destOrd="0" parTransId="{715D5CAB-852A-4EAF-8313-AA85A8BCD075}" sibTransId="{4AB77B59-4C89-4976-A430-A530973CA97B}"/>
    <dgm:cxn modelId="{9C0A2447-E1DA-4065-90E2-EA9BC649D0F4}" type="presOf" srcId="{B9257414-8739-4BCE-BB1D-0D381E8449E1}" destId="{488F779B-9A80-4E86-BB4A-E0ADB8273BE3}" srcOrd="0" destOrd="0" presId="urn:microsoft.com/office/officeart/2005/8/layout/venn3"/>
    <dgm:cxn modelId="{13722A83-3339-424C-BDAD-01CF583D141F}" srcId="{B9257414-8739-4BCE-BB1D-0D381E8449E1}" destId="{AC750DB4-0173-4B92-8851-74631A8A2754}" srcOrd="2" destOrd="0" parTransId="{3BA3BC29-1FF6-4A55-974A-73F26A9914C3}" sibTransId="{4E715371-D98C-44E1-B49D-F1C31EC26D77}"/>
    <dgm:cxn modelId="{13FCC3AF-7339-47A5-B750-9AC76C39261E}" type="presOf" srcId="{9D49F982-D992-42B9-8A5A-A13605458F7D}" destId="{4E93FDC6-869C-418B-814E-379B04438E01}" srcOrd="0" destOrd="0" presId="urn:microsoft.com/office/officeart/2005/8/layout/venn3"/>
    <dgm:cxn modelId="{2E5E70F3-3FCA-42A8-B49D-57E7610CF98D}" type="presParOf" srcId="{488F779B-9A80-4E86-BB4A-E0ADB8273BE3}" destId="{4E93FDC6-869C-418B-814E-379B04438E01}" srcOrd="0" destOrd="0" presId="urn:microsoft.com/office/officeart/2005/8/layout/venn3"/>
    <dgm:cxn modelId="{6CCA95D9-1402-4B24-9AF1-72BE3FE59DB4}" type="presParOf" srcId="{488F779B-9A80-4E86-BB4A-E0ADB8273BE3}" destId="{F4FC0A9D-E05F-454E-8B63-11429DD43E49}" srcOrd="1" destOrd="0" presId="urn:microsoft.com/office/officeart/2005/8/layout/venn3"/>
    <dgm:cxn modelId="{E4D26BC3-B395-466E-8153-FE48EED2991B}" type="presParOf" srcId="{488F779B-9A80-4E86-BB4A-E0ADB8273BE3}" destId="{A6DA5027-7D52-43A6-A690-323206644FD6}" srcOrd="2" destOrd="0" presId="urn:microsoft.com/office/officeart/2005/8/layout/venn3"/>
    <dgm:cxn modelId="{48F05447-B5BD-4EC7-95DE-F5AFD3B71935}" type="presParOf" srcId="{488F779B-9A80-4E86-BB4A-E0ADB8273BE3}" destId="{F87EE16D-70FD-49CD-BA86-06CA6247A7ED}" srcOrd="3" destOrd="0" presId="urn:microsoft.com/office/officeart/2005/8/layout/venn3"/>
    <dgm:cxn modelId="{455F156C-6614-4F2D-87AD-20FF899610C8}" type="presParOf" srcId="{488F779B-9A80-4E86-BB4A-E0ADB8273BE3}" destId="{F84B6143-DABE-4185-ABC2-BA5C64C24C22}" srcOrd="4" destOrd="0" presId="urn:microsoft.com/office/officeart/2005/8/layout/venn3"/>
    <dgm:cxn modelId="{474C6034-D421-453A-8EDD-4C365FE26820}" type="presParOf" srcId="{488F779B-9A80-4E86-BB4A-E0ADB8273BE3}" destId="{4BC648F7-6B82-4665-B6CC-369C79375058}" srcOrd="5" destOrd="0" presId="urn:microsoft.com/office/officeart/2005/8/layout/venn3"/>
    <dgm:cxn modelId="{D51AD9A8-F91B-4622-B346-5FBD681ADEF7}" type="presParOf" srcId="{488F779B-9A80-4E86-BB4A-E0ADB8273BE3}" destId="{5CD74C95-C5B8-45FC-A22D-9DFBB6F1E4AF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Interconnected Rings"/>
  <dgm:desc val="Use to show overlapping or interconnected ideas or concepts. The first seven lines of Level 1 text correspond with a circle. Unused text does not appear, but remains available if you switch layouts. 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34417E11-8674-4AF8-A69C-14AA07582E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6445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30421A-F2A0-417E-92A9-B27E40CC60D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05BB71-BBFD-495A-AF6A-87D72AAB9B0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6D9D4B-C2E7-41EC-B405-72B9D02307F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009EB4-4304-460F-90CE-B6A10DA0C98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EDB5FB-7860-473B-81AC-01DC140F808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46A2954-1489-415C-8DC9-CF72ADECBBB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C74651-3F0C-4A1A-A844-36F3AF5B7EA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pPr>
              <a:defRPr/>
            </a:pPr>
            <a:fld id="{2E46C3D1-C1B0-4311-B5FE-30A48017A6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5CC970-DCE0-45F8-881B-1C37FF2BD1A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8003A1-E4E7-43E5-9294-23787196AB5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82A679-2921-4939-8AD2-99B964D6F6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3C408C08-2D6C-4F28-99CB-FB4DE08F5FE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50976" y="4191000"/>
            <a:ext cx="6480048" cy="1295400"/>
          </a:xfrm>
        </p:spPr>
        <p:txBody>
          <a:bodyPr/>
          <a:lstStyle/>
          <a:p>
            <a:pPr eaLnBrk="1" hangingPunct="1"/>
            <a:r>
              <a:rPr lang="en-US" dirty="0" smtClean="0"/>
              <a:t>Product Management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609600"/>
            <a:ext cx="4267200" cy="320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is a product?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product is any offering by a company to a market that serves to satisfy customer needs and wants.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dirty="0" smtClean="0"/>
              <a:t>It can be an object, service, </a:t>
            </a:r>
            <a:r>
              <a:rPr lang="en-US" dirty="0" err="1" smtClean="0"/>
              <a:t>idea,etc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New Product Development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Most new product development is an improvement on existing products</a:t>
            </a:r>
          </a:p>
          <a:p>
            <a:pPr eaLnBrk="1" hangingPunct="1"/>
            <a:r>
              <a:rPr lang="en-US" smtClean="0"/>
              <a:t>Less than 10% of new products are totally new concepts.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302"/>
          <a:stretch/>
        </p:blipFill>
        <p:spPr>
          <a:xfrm>
            <a:off x="762000" y="4724400"/>
            <a:ext cx="7772400" cy="1447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Success rate of new products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success rate of new products is very low – less than 2%. ‘You have to kiss a lot of frogs to find a prince.”</a:t>
            </a:r>
          </a:p>
          <a:p>
            <a:pPr eaLnBrk="1" hangingPunct="1"/>
            <a:r>
              <a:rPr lang="en-US" smtClean="0"/>
              <a:t>Product obsolescence is rapid with improvements in technology</a:t>
            </a:r>
          </a:p>
          <a:p>
            <a:pPr eaLnBrk="1" hangingPunct="1"/>
            <a:r>
              <a:rPr lang="en-US" smtClean="0"/>
              <a:t>Shorter PLCs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3967162"/>
            <a:ext cx="2286000" cy="2286000"/>
          </a:xfrm>
          <a:prstGeom prst="rect">
            <a:avLst/>
          </a:prstGeom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Product Development Stages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3814815"/>
              </p:ext>
            </p:extLst>
          </p:nvPr>
        </p:nvGraphicFramePr>
        <p:xfrm>
          <a:off x="457200" y="1600200"/>
          <a:ext cx="7467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9DF389-CDF0-4B53-A93D-77F6A638B4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469DF389-CDF0-4B53-A93D-77F6A638B4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A3F88C4-603E-4F81-AD0C-762526A9A2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5A3F88C4-603E-4F81-AD0C-762526A9A2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204005-6106-40A9-8F40-0C5555B3C7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5B204005-6106-40A9-8F40-0C5555B3C7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623E285-450E-4345-BCAF-872FD5695C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E623E285-450E-4345-BCAF-872FD5695C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3CC3CC-B7DF-43F4-97B0-99DDE123BC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043CC3CC-B7DF-43F4-97B0-99DDE123BC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Business analysis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6715494"/>
              </p:ext>
            </p:extLst>
          </p:nvPr>
        </p:nvGraphicFramePr>
        <p:xfrm>
          <a:off x="609600" y="1600200"/>
          <a:ext cx="7467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E073045-B382-4765-8FA5-AE6D9C1BCF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6E073045-B382-4765-8FA5-AE6D9C1BCF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FC8F0A0-5EA7-404B-95B7-888A812B32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FFC8F0A0-5EA7-404B-95B7-888A812B32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59F2621-9A3D-4824-86B3-02863D13BC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graphicEl>
                                              <a:dgm id="{959F2621-9A3D-4824-86B3-02863D13BC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1C87DE-FE41-4AC7-9B92-9C9DEA2D5A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2A1C87DE-FE41-4AC7-9B92-9C9DEA2D5A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21BDB0A-5E31-475A-AF66-14995C1DA1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621BDB0A-5E31-475A-AF66-14995C1DA1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31A2B7-490D-440D-AF51-9FFC126591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2F31A2B7-490D-440D-AF51-9FFC126591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8CEA652-00BD-44F6-9AF1-DCC4EE198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C8CEA652-00BD-44F6-9AF1-DCC4EE1980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DBD18EE-6C6D-4D60-8F06-71A12C1B5A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graphicEl>
                                              <a:dgm id="{1DBD18EE-6C6D-4D60-8F06-71A12C1B5A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2F7A52-420A-4E94-B14F-12F9ADBFFB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072F7A52-420A-4E94-B14F-12F9ADBFFB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Market testing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8176125"/>
              </p:ext>
            </p:extLst>
          </p:nvPr>
        </p:nvGraphicFramePr>
        <p:xfrm>
          <a:off x="457200" y="1371600"/>
          <a:ext cx="8229600" cy="4754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7B3B417-22A0-4429-836D-98B0B95660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77B3B417-22A0-4429-836D-98B0B95660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77B3B417-22A0-4429-836D-98B0B95660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97BD10-A1BF-41FE-AB54-C6D9205112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3D97BD10-A1BF-41FE-AB54-C6D9205112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3D97BD10-A1BF-41FE-AB54-C6D9205112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85328F5-B754-4195-9128-97C3A68943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585328F5-B754-4195-9128-97C3A68943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585328F5-B754-4195-9128-97C3A68943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2CD54A8-A844-4803-8B7C-26BA5EFA64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52CD54A8-A844-4803-8B7C-26BA5EFA64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52CD54A8-A844-4803-8B7C-26BA5EFA64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Commercialization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5259269"/>
              </p:ext>
            </p:extLst>
          </p:nvPr>
        </p:nvGraphicFramePr>
        <p:xfrm>
          <a:off x="457200" y="1600200"/>
          <a:ext cx="80772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22B26B8-B7C2-456C-962C-B738E8DA7F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022B26B8-B7C2-456C-962C-B738E8DA7F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0893BFB-230D-496D-B7E1-75C63947E0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30893BFB-230D-496D-B7E1-75C63947E0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F29B0B7-3D58-4832-9C42-985B5BAFFB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AF29B0B7-3D58-4832-9C42-985B5BAFFB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DB342D0-54F2-4886-A7E9-3CEEEE043F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1DB342D0-54F2-4886-A7E9-3CEEEE043F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282DA93-D217-466A-8DA8-FA30951179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5282DA93-D217-466A-8DA8-FA30951179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467600" cy="7921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Product Levels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2311261"/>
              </p:ext>
            </p:extLst>
          </p:nvPr>
        </p:nvGraphicFramePr>
        <p:xfrm>
          <a:off x="762000" y="1828800"/>
          <a:ext cx="7924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33400" y="1143000"/>
            <a:ext cx="556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>
                <a:latin typeface="+mn-lt"/>
              </a:rPr>
              <a:t>Customer value </a:t>
            </a:r>
            <a:r>
              <a:rPr lang="en-US" dirty="0" smtClean="0">
                <a:latin typeface="+mn-lt"/>
              </a:rPr>
              <a:t>Hierarchy</a:t>
            </a:r>
            <a:r>
              <a:rPr lang="en-US" dirty="0" smtClean="0"/>
              <a:t>: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C964CAD-F130-46B3-8F2E-AD45A7E53A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3C964CAD-F130-46B3-8F2E-AD45A7E53A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8849AB8-D72E-4EE3-A45F-0C8BD8A1C1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A8849AB8-D72E-4EE3-A45F-0C8BD8A1C1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40B74D-190C-4CF4-9E95-D25EF7031C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9D40B74D-190C-4CF4-9E95-D25EF7031C3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2ECF46A-F61B-434F-875C-2C8DC3BBA5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82ECF46A-F61B-434F-875C-2C8DC3BBA5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1DA952D-9EA7-4BBA-9EB3-3F4096EE3B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81DA952D-9EA7-4BBA-9EB3-3F4096EE3B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007467-8CDB-492B-838F-8000386AAC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8F007467-8CDB-492B-838F-8000386AAC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8EDFC0C-E312-4E9A-8376-7D5512ECD0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18EDFC0C-E312-4E9A-8376-7D5512ECD0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C4F0DF-E0CF-4287-9847-17E161A63A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graphicEl>
                                              <a:dgm id="{CEC4F0DF-E0CF-4287-9847-17E161A63A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7BE2DE6-F2E8-43EB-968F-1FC2DA3F58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E7BE2DE6-F2E8-43EB-968F-1FC2DA3F58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485A9B-DD79-4244-8B82-C934817C0A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A0485A9B-DD79-4244-8B82-C934817C0A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Customer Delight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When you exceed customer expectations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3352800"/>
            <a:ext cx="3120736" cy="2971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467600" cy="944562"/>
          </a:xfrm>
        </p:spPr>
        <p:txBody>
          <a:bodyPr/>
          <a:lstStyle/>
          <a:p>
            <a:pPr eaLnBrk="1" hangingPunct="1"/>
            <a:r>
              <a:rPr lang="en-US" dirty="0" smtClean="0"/>
              <a:t>Product Hierarchy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5738889"/>
              </p:ext>
            </p:extLst>
          </p:nvPr>
        </p:nvGraphicFramePr>
        <p:xfrm>
          <a:off x="-14288" y="1447800"/>
          <a:ext cx="8839200" cy="5059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BF32C1-9879-4DCD-A18A-B3AE11DBB5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7DBF32C1-9879-4DCD-A18A-B3AE11DBB5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738C05-6B4E-4FB7-9CE8-A23AC8E145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67738C05-6B4E-4FB7-9CE8-A23AC8E145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0412361-0D9D-4A96-B48C-536713AF3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30412361-0D9D-4A96-B48C-536713AF39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9829735-390B-4332-8451-080A72DF69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09829735-390B-4332-8451-080A72DF69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495066-7AAF-413D-A787-89D59BDF7B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B2495066-7AAF-413D-A787-89D59BDF7B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63C72EB-228D-4DA6-95E0-E270362D7A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C63C72EB-228D-4DA6-95E0-E270362D7A5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95C976A-D338-4181-8A09-879062D88D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C95C976A-D338-4181-8A09-879062D88D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9555C9-5380-4FF2-8EED-CE1F164C9D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989555C9-5380-4FF2-8EED-CE1F164C9D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Product classification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9691465"/>
              </p:ext>
            </p:extLst>
          </p:nvPr>
        </p:nvGraphicFramePr>
        <p:xfrm>
          <a:off x="457200" y="1600200"/>
          <a:ext cx="83058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88EDF5-6930-4B87-9DB8-DCE1A8B333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8488EDF5-6930-4B87-9DB8-DCE1A8B333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8488EDF5-6930-4B87-9DB8-DCE1A8B333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8488EDF5-6930-4B87-9DB8-DCE1A8B333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FD13F20-4528-40EA-900A-E7A03CEE54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graphicEl>
                                              <a:dgm id="{BFD13F20-4528-40EA-900A-E7A03CEE54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graphicEl>
                                              <a:dgm id="{BFD13F20-4528-40EA-900A-E7A03CEE54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graphicEl>
                                              <a:dgm id="{BFD13F20-4528-40EA-900A-E7A03CEE54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14884E-9115-41D9-843C-8EEC8C4720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graphicEl>
                                              <a:dgm id="{3914884E-9115-41D9-843C-8EEC8C4720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graphicEl>
                                              <a:dgm id="{3914884E-9115-41D9-843C-8EEC8C4720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graphicEl>
                                              <a:dgm id="{3914884E-9115-41D9-843C-8EEC8C4720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Consumer Goods Classification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7698272"/>
              </p:ext>
            </p:extLst>
          </p:nvPr>
        </p:nvGraphicFramePr>
        <p:xfrm>
          <a:off x="457200" y="1600200"/>
          <a:ext cx="80010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715EA5-B9BF-48B7-8659-5BFDCBF439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74715EA5-B9BF-48B7-8659-5BFDCBF439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74715EA5-B9BF-48B7-8659-5BFDCBF439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F21E489-F598-4B46-89BB-09118ECD20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0F21E489-F598-4B46-89BB-09118ECD20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0F21E489-F598-4B46-89BB-09118ECD20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036B68-09F4-40E8-BC37-037F153334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51036B68-09F4-40E8-BC37-037F153334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51036B68-09F4-40E8-BC37-037F153334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396FC97-CD90-4F09-861D-CDA7104625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0396FC97-CD90-4F09-861D-CDA7104625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0396FC97-CD90-4F09-861D-CDA7104625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EEBD0EB-E8A4-4AA7-8CF4-3EE5F34406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BEEBD0EB-E8A4-4AA7-8CF4-3EE5F34406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BEEBD0EB-E8A4-4AA7-8CF4-3EE5F34406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0024E05-6675-4E1C-B22E-D2293E22E2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E0024E05-6675-4E1C-B22E-D2293E22E2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E0024E05-6675-4E1C-B22E-D2293E22E2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ECAC76A-10DB-4586-8CBD-5FA3CC8576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BECAC76A-10DB-4586-8CBD-5FA3CC8576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ECAC76A-10DB-4586-8CBD-5FA3CC8576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DB57D1-16CE-47F0-9C94-B0F23D915F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D1DB57D1-16CE-47F0-9C94-B0F23D915F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D1DB57D1-16CE-47F0-9C94-B0F23D915F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D735C47-8A10-441E-9260-9BD92AD336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CD735C47-8A10-441E-9260-9BD92AD336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CD735C47-8A10-441E-9260-9BD92AD336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Industrial goods classification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533426"/>
              </p:ext>
            </p:extLst>
          </p:nvPr>
        </p:nvGraphicFramePr>
        <p:xfrm>
          <a:off x="457200" y="1600200"/>
          <a:ext cx="80010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FCEA11-6E1F-4636-9483-B7152F5D50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CFFCEA11-6E1F-4636-9483-B7152F5D50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2123078-35EC-43B6-870E-4FBE6CE11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12123078-35EC-43B6-870E-4FBE6CE117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324D1C-510E-438C-8044-AB5C8CFF7E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2A324D1C-510E-438C-8044-AB5C8CFF7E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8D32C1-A059-4255-AACE-EA2CC230BA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graphicEl>
                                              <a:dgm id="{2F8D32C1-A059-4255-AACE-EA2CC230BA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561ED0-CC58-4F18-B7CA-2F48D61F6B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8E561ED0-CC58-4F18-B7CA-2F48D61F6B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00C9B8E-27C9-4E11-96AB-7F58409446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800C9B8E-27C9-4E11-96AB-7F58409446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AB3D1D4-97BB-4C78-A117-3839E3C059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FAB3D1D4-97BB-4C78-A117-3839E3C059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F012EE1-7559-4CB5-9F35-2812DE0B43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AF012EE1-7559-4CB5-9F35-2812DE0B43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3218C0-5806-4C5B-8DD3-55AEBE07B0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223218C0-5806-4C5B-8DD3-55AEBE07B0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Product Mix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305800" cy="4525963"/>
          </a:xfrm>
        </p:spPr>
        <p:txBody>
          <a:bodyPr>
            <a:normAutofit/>
          </a:bodyPr>
          <a:lstStyle/>
          <a:p>
            <a:pPr marL="36576" indent="0" eaLnBrk="1" hangingPunct="1">
              <a:buNone/>
            </a:pPr>
            <a:r>
              <a:rPr lang="en-US" sz="2800" dirty="0" smtClean="0"/>
              <a:t>The assortment of products that a company offers to a market</a:t>
            </a:r>
          </a:p>
          <a:p>
            <a:pPr marL="36576" indent="0" eaLnBrk="1" hangingPunct="1">
              <a:buNone/>
            </a:pPr>
            <a:endParaRPr lang="en-US" sz="2800" dirty="0" smtClean="0"/>
          </a:p>
          <a:p>
            <a:pPr eaLnBrk="1" hangingPunct="1"/>
            <a:r>
              <a:rPr lang="en-US" sz="2800" b="1" dirty="0" smtClean="0"/>
              <a:t>Width</a:t>
            </a:r>
            <a:r>
              <a:rPr lang="en-US" sz="2800" dirty="0" smtClean="0"/>
              <a:t> – how many different product lines?</a:t>
            </a:r>
          </a:p>
          <a:p>
            <a:pPr eaLnBrk="1" hangingPunct="1"/>
            <a:r>
              <a:rPr lang="en-US" sz="2800" b="1" dirty="0" smtClean="0"/>
              <a:t>Length </a:t>
            </a:r>
            <a:r>
              <a:rPr lang="en-US" sz="2800" dirty="0" smtClean="0"/>
              <a:t>– the number of items in the product line</a:t>
            </a:r>
          </a:p>
          <a:p>
            <a:pPr eaLnBrk="1" hangingPunct="1"/>
            <a:r>
              <a:rPr lang="en-US" sz="2800" b="1" dirty="0" smtClean="0"/>
              <a:t>Depth</a:t>
            </a:r>
            <a:r>
              <a:rPr lang="en-US" sz="2800" dirty="0" smtClean="0"/>
              <a:t> – The no. of variants offered in a product line</a:t>
            </a:r>
          </a:p>
          <a:p>
            <a:pPr eaLnBrk="1" hangingPunct="1"/>
            <a:r>
              <a:rPr lang="en-US" sz="2800" b="1" dirty="0" smtClean="0"/>
              <a:t>Consistency</a:t>
            </a:r>
            <a:r>
              <a:rPr lang="en-US" sz="2800" dirty="0" smtClean="0"/>
              <a:t> – how closely the product lines are related in usage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Product Line decisions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752600"/>
            <a:ext cx="7467600" cy="4525963"/>
          </a:xfrm>
        </p:spPr>
        <p:txBody>
          <a:bodyPr/>
          <a:lstStyle/>
          <a:p>
            <a:pPr eaLnBrk="1" hangingPunct="1"/>
            <a:r>
              <a:rPr lang="en-US" sz="2800" dirty="0" smtClean="0"/>
              <a:t>Product rationalization</a:t>
            </a:r>
          </a:p>
          <a:p>
            <a:pPr eaLnBrk="1" hangingPunct="1"/>
            <a:r>
              <a:rPr lang="en-US" sz="2800" dirty="0" smtClean="0"/>
              <a:t>Market rationalization</a:t>
            </a:r>
          </a:p>
          <a:p>
            <a:pPr eaLnBrk="1" hangingPunct="1"/>
            <a:r>
              <a:rPr lang="en-US" sz="2800" dirty="0" smtClean="0"/>
              <a:t>Product line length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    too long – when profits increase by dropping a product in the line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    too short – when profits increase by adding products to the product line</a:t>
            </a:r>
          </a:p>
          <a:p>
            <a:pPr eaLnBrk="1" hangingPunct="1"/>
            <a:r>
              <a:rPr lang="en-US" sz="2800" dirty="0" smtClean="0"/>
              <a:t>Line pruning – capacity restrictions to decide </a:t>
            </a: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7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2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Packaging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Includes the activities of designing and producing the container for a product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Packaging is done at three levels</a:t>
            </a:r>
          </a:p>
          <a:p>
            <a:pPr eaLnBrk="1" hangingPunct="1">
              <a:buFontTx/>
              <a:buNone/>
            </a:pPr>
            <a:r>
              <a:rPr lang="en-US" dirty="0" smtClean="0"/>
              <a:t>    - Primary</a:t>
            </a:r>
          </a:p>
          <a:p>
            <a:pPr eaLnBrk="1" hangingPunct="1">
              <a:buFontTx/>
              <a:buNone/>
            </a:pPr>
            <a:r>
              <a:rPr lang="en-US" dirty="0" smtClean="0"/>
              <a:t>    - Secondary</a:t>
            </a:r>
          </a:p>
          <a:p>
            <a:pPr eaLnBrk="1" hangingPunct="1">
              <a:buFontTx/>
              <a:buNone/>
            </a:pPr>
            <a:r>
              <a:rPr lang="en-US" dirty="0" smtClean="0"/>
              <a:t>    - Shipping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4419600"/>
            <a:ext cx="2015490" cy="1752600"/>
          </a:xfrm>
          <a:prstGeom prst="rect">
            <a:avLst/>
          </a:prstGeom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Packaging as a marketing tool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6130120"/>
              </p:ext>
            </p:extLst>
          </p:nvPr>
        </p:nvGraphicFramePr>
        <p:xfrm>
          <a:off x="457200" y="1447800"/>
          <a:ext cx="7772400" cy="4678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93FDC6-869C-418B-814E-379B04438E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4E93FDC6-869C-418B-814E-379B04438E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4E93FDC6-869C-418B-814E-379B04438E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DA5027-7D52-43A6-A690-323206644F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A6DA5027-7D52-43A6-A690-323206644F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A6DA5027-7D52-43A6-A690-323206644F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84B6143-DABE-4185-ABC2-BA5C64C24C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F84B6143-DABE-4185-ABC2-BA5C64C24C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F84B6143-DABE-4185-ABC2-BA5C64C24C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D74C95-C5B8-45FC-A22D-9DFBB6F1E4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5CD74C95-C5B8-45FC-A22D-9DFBB6F1E4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5CD74C95-C5B8-45FC-A22D-9DFBB6F1E4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Designing packaging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dirty="0" smtClean="0"/>
              <a:t>Packaging concepts</a:t>
            </a:r>
          </a:p>
          <a:p>
            <a:pPr eaLnBrk="1" hangingPunct="1"/>
            <a:r>
              <a:rPr lang="en-US" sz="2800" dirty="0" smtClean="0"/>
              <a:t>Technical specifications</a:t>
            </a:r>
          </a:p>
          <a:p>
            <a:pPr eaLnBrk="1" hangingPunct="1"/>
            <a:r>
              <a:rPr lang="en-US" sz="2800" dirty="0" smtClean="0"/>
              <a:t>Engineering tests</a:t>
            </a:r>
          </a:p>
          <a:p>
            <a:pPr eaLnBrk="1" hangingPunct="1"/>
            <a:r>
              <a:rPr lang="en-US" sz="2800" dirty="0" smtClean="0"/>
              <a:t>Visual tests</a:t>
            </a:r>
          </a:p>
          <a:p>
            <a:pPr eaLnBrk="1" hangingPunct="1"/>
            <a:r>
              <a:rPr lang="en-US" sz="2800" dirty="0" smtClean="0"/>
              <a:t>Dealer tests</a:t>
            </a:r>
          </a:p>
          <a:p>
            <a:pPr eaLnBrk="1" hangingPunct="1"/>
            <a:r>
              <a:rPr lang="en-US" sz="2800" dirty="0" smtClean="0"/>
              <a:t>Consumer tests</a:t>
            </a:r>
          </a:p>
          <a:p>
            <a:pPr eaLnBrk="1" hangingPunct="1"/>
            <a:r>
              <a:rPr lang="en-US" sz="2800" dirty="0" smtClean="0"/>
              <a:t>Packaging innovations</a:t>
            </a:r>
          </a:p>
          <a:p>
            <a:pPr eaLnBrk="1" hangingPunct="1"/>
            <a:r>
              <a:rPr lang="en-US" sz="2800" dirty="0" smtClean="0"/>
              <a:t>Environmental considerations</a:t>
            </a: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Labels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Identification</a:t>
            </a:r>
          </a:p>
          <a:p>
            <a:pPr eaLnBrk="1" hangingPunct="1"/>
            <a:r>
              <a:rPr lang="en-US" smtClean="0"/>
              <a:t>Grade classification</a:t>
            </a:r>
          </a:p>
          <a:p>
            <a:pPr eaLnBrk="1" hangingPunct="1"/>
            <a:r>
              <a:rPr lang="en-US" smtClean="0"/>
              <a:t>Description of product</a:t>
            </a:r>
          </a:p>
          <a:p>
            <a:pPr eaLnBrk="1" hangingPunct="1"/>
            <a:r>
              <a:rPr lang="en-US" smtClean="0"/>
              <a:t>Manufacturer identity</a:t>
            </a:r>
          </a:p>
          <a:p>
            <a:pPr eaLnBrk="1" hangingPunct="1"/>
            <a:r>
              <a:rPr lang="en-US" smtClean="0"/>
              <a:t>Date of mfg., batch no.</a:t>
            </a:r>
          </a:p>
          <a:p>
            <a:pPr eaLnBrk="1" hangingPunct="1"/>
            <a:r>
              <a:rPr lang="en-US" smtClean="0"/>
              <a:t>Instructions for use</a:t>
            </a:r>
          </a:p>
          <a:p>
            <a:pPr eaLnBrk="1" hangingPunct="1"/>
            <a:r>
              <a:rPr lang="en-US" smtClean="0"/>
              <a:t>Promotion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Labels as a marketing tool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Labels need to change with time or packaging changes to give it a contemporary and fresh look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 autoUpdateAnimBg="0"/>
    </p:bld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309</TotalTime>
  <Words>491</Words>
  <Application>Microsoft Office PowerPoint</Application>
  <PresentationFormat>On-screen Show (4:3)</PresentationFormat>
  <Paragraphs>110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Technic</vt:lpstr>
      <vt:lpstr>Product Management</vt:lpstr>
      <vt:lpstr>What is a product?</vt:lpstr>
      <vt:lpstr>New Product Development</vt:lpstr>
      <vt:lpstr>Success rate of new products</vt:lpstr>
      <vt:lpstr>Product Development Stages</vt:lpstr>
      <vt:lpstr>Business analysis</vt:lpstr>
      <vt:lpstr>Market testing</vt:lpstr>
      <vt:lpstr>Commercialization</vt:lpstr>
      <vt:lpstr>Product Levels</vt:lpstr>
      <vt:lpstr>Customer Delight</vt:lpstr>
      <vt:lpstr>Product Hierarchy</vt:lpstr>
      <vt:lpstr>Product classification</vt:lpstr>
      <vt:lpstr>Consumer Goods Classification</vt:lpstr>
      <vt:lpstr>Industrial goods classification</vt:lpstr>
      <vt:lpstr>Product Mix</vt:lpstr>
      <vt:lpstr>Product Line decisions</vt:lpstr>
      <vt:lpstr>Packaging</vt:lpstr>
      <vt:lpstr>Packaging as a marketing tool</vt:lpstr>
      <vt:lpstr>Designing packaging</vt:lpstr>
      <vt:lpstr>Labels</vt:lpstr>
      <vt:lpstr>Labels as a marketing tool</vt:lpstr>
    </vt:vector>
  </TitlesOfParts>
  <Company>XIMB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 and Brand Management</dc:title>
  <dc:creator>mnt</dc:creator>
  <cp:lastModifiedBy>Bhavna Tripathi</cp:lastModifiedBy>
  <cp:revision>17</cp:revision>
  <dcterms:created xsi:type="dcterms:W3CDTF">2002-07-15T13:38:48Z</dcterms:created>
  <dcterms:modified xsi:type="dcterms:W3CDTF">2014-11-17T11:06:07Z</dcterms:modified>
</cp:coreProperties>
</file>