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handoutMasterIdLst>
    <p:handoutMasterId r:id="rId34"/>
  </p:handoutMasterIdLst>
  <p:sldIdLst>
    <p:sldId id="256" r:id="rId2"/>
    <p:sldId id="267" r:id="rId3"/>
    <p:sldId id="268" r:id="rId4"/>
    <p:sldId id="257" r:id="rId5"/>
    <p:sldId id="258" r:id="rId6"/>
    <p:sldId id="266" r:id="rId7"/>
    <p:sldId id="281" r:id="rId8"/>
    <p:sldId id="282" r:id="rId9"/>
    <p:sldId id="259" r:id="rId10"/>
    <p:sldId id="260" r:id="rId11"/>
    <p:sldId id="261" r:id="rId12"/>
    <p:sldId id="262" r:id="rId13"/>
    <p:sldId id="263" r:id="rId14"/>
    <p:sldId id="264" r:id="rId15"/>
    <p:sldId id="274" r:id="rId16"/>
    <p:sldId id="283" r:id="rId17"/>
    <p:sldId id="285" r:id="rId18"/>
    <p:sldId id="272" r:id="rId19"/>
    <p:sldId id="269" r:id="rId20"/>
    <p:sldId id="270" r:id="rId21"/>
    <p:sldId id="271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7" r:id="rId30"/>
    <p:sldId id="286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41B052-AB28-4B49-A923-1B27A3270887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D541315-D09C-4B93-A917-3162FAC3C170}">
      <dgm:prSet/>
      <dgm:spPr/>
      <dgm:t>
        <a:bodyPr/>
        <a:lstStyle/>
        <a:p>
          <a:pPr rtl="0"/>
          <a:r>
            <a:rPr lang="en-US" dirty="0" smtClean="0"/>
            <a:t>Personal needs – haircuts, </a:t>
          </a:r>
          <a:r>
            <a:rPr lang="en-US" dirty="0" err="1" smtClean="0"/>
            <a:t>tution</a:t>
          </a:r>
          <a:r>
            <a:rPr lang="en-US" dirty="0" smtClean="0"/>
            <a:t>, massage </a:t>
          </a:r>
          <a:r>
            <a:rPr lang="en-US" dirty="0" err="1" smtClean="0"/>
            <a:t>parlours</a:t>
          </a:r>
          <a:endParaRPr lang="en-US" dirty="0"/>
        </a:p>
      </dgm:t>
    </dgm:pt>
    <dgm:pt modelId="{BB833A3E-6FAE-445C-8195-ECF09917B966}" type="parTrans" cxnId="{BBFABBD8-0CB3-41F5-B523-BF29220EE6D1}">
      <dgm:prSet/>
      <dgm:spPr/>
      <dgm:t>
        <a:bodyPr/>
        <a:lstStyle/>
        <a:p>
          <a:endParaRPr lang="en-US"/>
        </a:p>
      </dgm:t>
    </dgm:pt>
    <dgm:pt modelId="{A6F1E641-28EA-453D-985A-9ADD4000F780}" type="sibTrans" cxnId="{BBFABBD8-0CB3-41F5-B523-BF29220EE6D1}">
      <dgm:prSet/>
      <dgm:spPr/>
      <dgm:t>
        <a:bodyPr/>
        <a:lstStyle/>
        <a:p>
          <a:endParaRPr lang="en-US"/>
        </a:p>
      </dgm:t>
    </dgm:pt>
    <dgm:pt modelId="{44EA2CDC-4F5B-458B-B327-9B0AB8340A9B}">
      <dgm:prSet/>
      <dgm:spPr/>
      <dgm:t>
        <a:bodyPr/>
        <a:lstStyle/>
        <a:p>
          <a:pPr rtl="0"/>
          <a:r>
            <a:rPr lang="en-US" dirty="0" smtClean="0"/>
            <a:t>Business needs – courier services, office cleaning services, delivering fresh flowers</a:t>
          </a:r>
          <a:endParaRPr lang="en-US" dirty="0"/>
        </a:p>
      </dgm:t>
    </dgm:pt>
    <dgm:pt modelId="{2C270955-5216-404C-9CCD-2AB2B43D9701}" type="parTrans" cxnId="{E586C7F9-EB3F-4B9D-A84F-1BC427D535D0}">
      <dgm:prSet/>
      <dgm:spPr/>
      <dgm:t>
        <a:bodyPr/>
        <a:lstStyle/>
        <a:p>
          <a:endParaRPr lang="en-US"/>
        </a:p>
      </dgm:t>
    </dgm:pt>
    <dgm:pt modelId="{BB93A3E0-715F-45D6-9D73-886BF537DEED}" type="sibTrans" cxnId="{E586C7F9-EB3F-4B9D-A84F-1BC427D535D0}">
      <dgm:prSet/>
      <dgm:spPr/>
      <dgm:t>
        <a:bodyPr/>
        <a:lstStyle/>
        <a:p>
          <a:endParaRPr lang="en-US"/>
        </a:p>
      </dgm:t>
    </dgm:pt>
    <dgm:pt modelId="{FFA94FE8-B36F-4405-AC16-F123A59FF4A3}" type="pres">
      <dgm:prSet presAssocID="{2E41B052-AB28-4B49-A923-1B27A327088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76F0D5-2FE8-49EA-87E3-A63EB9E44C2B}" type="pres">
      <dgm:prSet presAssocID="{0D541315-D09C-4B93-A917-3162FAC3C170}" presName="composite" presStyleCnt="0"/>
      <dgm:spPr/>
    </dgm:pt>
    <dgm:pt modelId="{04AE7420-CD80-4928-87B5-22BD6FF5F03D}" type="pres">
      <dgm:prSet presAssocID="{0D541315-D09C-4B93-A917-3162FAC3C170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DC6C42-EF3C-4B47-87A1-BD5DAF8C900B}" type="pres">
      <dgm:prSet presAssocID="{0D541315-D09C-4B93-A917-3162FAC3C170}" presName="rect2" presStyleLbl="fgImgPlace1" presStyleIdx="0" presStyleCnt="2"/>
      <dgm:spPr/>
    </dgm:pt>
    <dgm:pt modelId="{C5E9E370-DBDD-4458-8D76-C95C560D01B4}" type="pres">
      <dgm:prSet presAssocID="{A6F1E641-28EA-453D-985A-9ADD4000F780}" presName="sibTrans" presStyleCnt="0"/>
      <dgm:spPr/>
    </dgm:pt>
    <dgm:pt modelId="{D112DD0F-681C-4F17-BF24-704434D540E3}" type="pres">
      <dgm:prSet presAssocID="{44EA2CDC-4F5B-458B-B327-9B0AB8340A9B}" presName="composite" presStyleCnt="0"/>
      <dgm:spPr/>
    </dgm:pt>
    <dgm:pt modelId="{0C68A2F7-7C98-4890-9910-F40145E354FD}" type="pres">
      <dgm:prSet presAssocID="{44EA2CDC-4F5B-458B-B327-9B0AB8340A9B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D87F0-E3D5-4C34-AD23-4046E1FD57B6}" type="pres">
      <dgm:prSet presAssocID="{44EA2CDC-4F5B-458B-B327-9B0AB8340A9B}" presName="rect2" presStyleLbl="fgImgPlace1" presStyleIdx="1" presStyleCnt="2"/>
      <dgm:spPr/>
    </dgm:pt>
  </dgm:ptLst>
  <dgm:cxnLst>
    <dgm:cxn modelId="{2BCCE75F-152F-4328-BBFB-0FC5BED15743}" type="presOf" srcId="{0D541315-D09C-4B93-A917-3162FAC3C170}" destId="{04AE7420-CD80-4928-87B5-22BD6FF5F03D}" srcOrd="0" destOrd="0" presId="urn:microsoft.com/office/officeart/2008/layout/PictureStrips"/>
    <dgm:cxn modelId="{1331BD8F-7C50-494D-9447-A9DCFD84F4FC}" type="presOf" srcId="{44EA2CDC-4F5B-458B-B327-9B0AB8340A9B}" destId="{0C68A2F7-7C98-4890-9910-F40145E354FD}" srcOrd="0" destOrd="0" presId="urn:microsoft.com/office/officeart/2008/layout/PictureStrips"/>
    <dgm:cxn modelId="{E586C7F9-EB3F-4B9D-A84F-1BC427D535D0}" srcId="{2E41B052-AB28-4B49-A923-1B27A3270887}" destId="{44EA2CDC-4F5B-458B-B327-9B0AB8340A9B}" srcOrd="1" destOrd="0" parTransId="{2C270955-5216-404C-9CCD-2AB2B43D9701}" sibTransId="{BB93A3E0-715F-45D6-9D73-886BF537DEED}"/>
    <dgm:cxn modelId="{16200C57-4867-4939-A77D-A8C32E838610}" type="presOf" srcId="{2E41B052-AB28-4B49-A923-1B27A3270887}" destId="{FFA94FE8-B36F-4405-AC16-F123A59FF4A3}" srcOrd="0" destOrd="0" presId="urn:microsoft.com/office/officeart/2008/layout/PictureStrips"/>
    <dgm:cxn modelId="{BBFABBD8-0CB3-41F5-B523-BF29220EE6D1}" srcId="{2E41B052-AB28-4B49-A923-1B27A3270887}" destId="{0D541315-D09C-4B93-A917-3162FAC3C170}" srcOrd="0" destOrd="0" parTransId="{BB833A3E-6FAE-445C-8195-ECF09917B966}" sibTransId="{A6F1E641-28EA-453D-985A-9ADD4000F780}"/>
    <dgm:cxn modelId="{76592AD8-3B66-4241-9E48-093A7DE1D3AA}" type="presParOf" srcId="{FFA94FE8-B36F-4405-AC16-F123A59FF4A3}" destId="{9776F0D5-2FE8-49EA-87E3-A63EB9E44C2B}" srcOrd="0" destOrd="0" presId="urn:microsoft.com/office/officeart/2008/layout/PictureStrips"/>
    <dgm:cxn modelId="{F7002B7D-927D-497F-952A-D774F8632988}" type="presParOf" srcId="{9776F0D5-2FE8-49EA-87E3-A63EB9E44C2B}" destId="{04AE7420-CD80-4928-87B5-22BD6FF5F03D}" srcOrd="0" destOrd="0" presId="urn:microsoft.com/office/officeart/2008/layout/PictureStrips"/>
    <dgm:cxn modelId="{4C2F9489-2AA1-4E8E-9E74-FDE4681D7DB4}" type="presParOf" srcId="{9776F0D5-2FE8-49EA-87E3-A63EB9E44C2B}" destId="{F7DC6C42-EF3C-4B47-87A1-BD5DAF8C900B}" srcOrd="1" destOrd="0" presId="urn:microsoft.com/office/officeart/2008/layout/PictureStrips"/>
    <dgm:cxn modelId="{68106229-3EEF-49C4-9248-B8004B25C835}" type="presParOf" srcId="{FFA94FE8-B36F-4405-AC16-F123A59FF4A3}" destId="{C5E9E370-DBDD-4458-8D76-C95C560D01B4}" srcOrd="1" destOrd="0" presId="urn:microsoft.com/office/officeart/2008/layout/PictureStrips"/>
    <dgm:cxn modelId="{CA65CF0D-7174-4FE1-8E6C-FB1970EBECB2}" type="presParOf" srcId="{FFA94FE8-B36F-4405-AC16-F123A59FF4A3}" destId="{D112DD0F-681C-4F17-BF24-704434D540E3}" srcOrd="2" destOrd="0" presId="urn:microsoft.com/office/officeart/2008/layout/PictureStrips"/>
    <dgm:cxn modelId="{691D6954-AF3B-4459-96EF-7207573B746A}" type="presParOf" srcId="{D112DD0F-681C-4F17-BF24-704434D540E3}" destId="{0C68A2F7-7C98-4890-9910-F40145E354FD}" srcOrd="0" destOrd="0" presId="urn:microsoft.com/office/officeart/2008/layout/PictureStrips"/>
    <dgm:cxn modelId="{9C2ED89E-8E4D-4B9C-8EFD-9EABBA642C25}" type="presParOf" srcId="{D112DD0F-681C-4F17-BF24-704434D540E3}" destId="{9D2D87F0-E3D5-4C34-AD23-4046E1FD57B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8DB897-2BB6-4DB8-9A32-9BE47760AC93}" type="doc">
      <dgm:prSet loTypeId="urn:microsoft.com/office/officeart/2005/8/layout/vList5" loCatId="list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0776AB-7E10-481B-985E-7F493FEADE3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Intangibility</a:t>
          </a:r>
          <a:endParaRPr lang="en-US" dirty="0">
            <a:solidFill>
              <a:schemeClr val="tx1"/>
            </a:solidFill>
          </a:endParaRPr>
        </a:p>
      </dgm:t>
    </dgm:pt>
    <dgm:pt modelId="{977CB813-E357-47E6-8EFD-B7BBAFD1237D}" type="parTrans" cxnId="{EB2DBDF8-974E-4ED8-8B94-07B5AE1EF221}">
      <dgm:prSet/>
      <dgm:spPr/>
      <dgm:t>
        <a:bodyPr/>
        <a:lstStyle/>
        <a:p>
          <a:endParaRPr lang="en-US"/>
        </a:p>
      </dgm:t>
    </dgm:pt>
    <dgm:pt modelId="{4A03D273-00FF-46AF-8EAC-9F104F315E31}" type="sibTrans" cxnId="{EB2DBDF8-974E-4ED8-8B94-07B5AE1EF221}">
      <dgm:prSet/>
      <dgm:spPr/>
      <dgm:t>
        <a:bodyPr/>
        <a:lstStyle/>
        <a:p>
          <a:endParaRPr lang="en-US"/>
        </a:p>
      </dgm:t>
    </dgm:pt>
    <dgm:pt modelId="{7D0CD938-8D7F-453F-B17C-713CDA42B04E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Inseparability</a:t>
          </a:r>
          <a:endParaRPr lang="en-US" dirty="0">
            <a:solidFill>
              <a:schemeClr val="tx1"/>
            </a:solidFill>
          </a:endParaRPr>
        </a:p>
      </dgm:t>
    </dgm:pt>
    <dgm:pt modelId="{D585782D-ED93-49D0-92B3-8200FF192AD5}" type="parTrans" cxnId="{EC6524A9-C35A-4118-82FB-C82BD1218977}">
      <dgm:prSet/>
      <dgm:spPr/>
      <dgm:t>
        <a:bodyPr/>
        <a:lstStyle/>
        <a:p>
          <a:endParaRPr lang="en-US"/>
        </a:p>
      </dgm:t>
    </dgm:pt>
    <dgm:pt modelId="{0CE0A800-339F-4DDF-B140-C90E23F3E823}" type="sibTrans" cxnId="{EC6524A9-C35A-4118-82FB-C82BD1218977}">
      <dgm:prSet/>
      <dgm:spPr/>
      <dgm:t>
        <a:bodyPr/>
        <a:lstStyle/>
        <a:p>
          <a:endParaRPr lang="en-US"/>
        </a:p>
      </dgm:t>
    </dgm:pt>
    <dgm:pt modelId="{6543AD2E-244F-4FFE-B84F-A717E73FE4C6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Perishability</a:t>
          </a:r>
          <a:endParaRPr lang="en-US" dirty="0">
            <a:solidFill>
              <a:schemeClr val="tx1"/>
            </a:solidFill>
          </a:endParaRPr>
        </a:p>
      </dgm:t>
    </dgm:pt>
    <dgm:pt modelId="{FDE5C022-15F7-4BA5-AF16-1B4E50D371EB}" type="parTrans" cxnId="{83D73EFE-00AB-4923-9B36-0B7075EEFE03}">
      <dgm:prSet/>
      <dgm:spPr/>
      <dgm:t>
        <a:bodyPr/>
        <a:lstStyle/>
        <a:p>
          <a:endParaRPr lang="en-US"/>
        </a:p>
      </dgm:t>
    </dgm:pt>
    <dgm:pt modelId="{0F90AD00-6889-4B60-A5DA-33016E7CF0C6}" type="sibTrans" cxnId="{83D73EFE-00AB-4923-9B36-0B7075EEFE03}">
      <dgm:prSet/>
      <dgm:spPr/>
      <dgm:t>
        <a:bodyPr/>
        <a:lstStyle/>
        <a:p>
          <a:endParaRPr lang="en-US"/>
        </a:p>
      </dgm:t>
    </dgm:pt>
    <dgm:pt modelId="{80A498CB-21F2-4741-8ED6-10EE53DBE73E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Variability</a:t>
          </a:r>
          <a:endParaRPr lang="en-US" dirty="0">
            <a:solidFill>
              <a:schemeClr val="tx1"/>
            </a:solidFill>
          </a:endParaRPr>
        </a:p>
      </dgm:t>
    </dgm:pt>
    <dgm:pt modelId="{A6B058EC-9D61-4B21-BC45-C11D5BF9F7BE}" type="parTrans" cxnId="{E640F21C-544F-474A-A636-5D6486D58401}">
      <dgm:prSet/>
      <dgm:spPr/>
      <dgm:t>
        <a:bodyPr/>
        <a:lstStyle/>
        <a:p>
          <a:endParaRPr lang="en-US"/>
        </a:p>
      </dgm:t>
    </dgm:pt>
    <dgm:pt modelId="{173EB4F9-6A33-4C98-8006-E6C32377B3BE}" type="sibTrans" cxnId="{E640F21C-544F-474A-A636-5D6486D58401}">
      <dgm:prSet/>
      <dgm:spPr/>
      <dgm:t>
        <a:bodyPr/>
        <a:lstStyle/>
        <a:p>
          <a:endParaRPr lang="en-US"/>
        </a:p>
      </dgm:t>
    </dgm:pt>
    <dgm:pt modelId="{6CD9B016-A78C-4F08-9EF0-4AF8B3D4230F}" type="pres">
      <dgm:prSet presAssocID="{C18DB897-2BB6-4DB8-9A32-9BE47760AC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6436F0-D827-4EBF-A98C-F23207DE2966}" type="pres">
      <dgm:prSet presAssocID="{E40776AB-7E10-481B-985E-7F493FEADE34}" presName="linNode" presStyleCnt="0"/>
      <dgm:spPr/>
    </dgm:pt>
    <dgm:pt modelId="{FB90A03B-3F3C-44F9-B316-6AA3CCE0B9F6}" type="pres">
      <dgm:prSet presAssocID="{E40776AB-7E10-481B-985E-7F493FEADE34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F0FD4-911B-4527-BAE4-2468BD702A88}" type="pres">
      <dgm:prSet presAssocID="{4A03D273-00FF-46AF-8EAC-9F104F315E31}" presName="sp" presStyleCnt="0"/>
      <dgm:spPr/>
    </dgm:pt>
    <dgm:pt modelId="{CC292FB6-E70B-4E48-9D90-E817E26D3162}" type="pres">
      <dgm:prSet presAssocID="{7D0CD938-8D7F-453F-B17C-713CDA42B04E}" presName="linNode" presStyleCnt="0"/>
      <dgm:spPr/>
    </dgm:pt>
    <dgm:pt modelId="{2CEC7A14-0405-4FD5-9C7D-09498DE017CE}" type="pres">
      <dgm:prSet presAssocID="{7D0CD938-8D7F-453F-B17C-713CDA42B04E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FFE7E2-3C00-4F0E-95CF-86B192F784B3}" type="pres">
      <dgm:prSet presAssocID="{0CE0A800-339F-4DDF-B140-C90E23F3E823}" presName="sp" presStyleCnt="0"/>
      <dgm:spPr/>
    </dgm:pt>
    <dgm:pt modelId="{81CBC655-53A1-48DA-A48D-C037ABE3BE79}" type="pres">
      <dgm:prSet presAssocID="{6543AD2E-244F-4FFE-B84F-A717E73FE4C6}" presName="linNode" presStyleCnt="0"/>
      <dgm:spPr/>
    </dgm:pt>
    <dgm:pt modelId="{0A7284C0-15BD-413A-BBA3-258BE50B1E8F}" type="pres">
      <dgm:prSet presAssocID="{6543AD2E-244F-4FFE-B84F-A717E73FE4C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393E85-11FD-4AA5-895F-3C1AB7F27749}" type="pres">
      <dgm:prSet presAssocID="{0F90AD00-6889-4B60-A5DA-33016E7CF0C6}" presName="sp" presStyleCnt="0"/>
      <dgm:spPr/>
    </dgm:pt>
    <dgm:pt modelId="{3B12EF79-AF02-4E82-943E-C75954177792}" type="pres">
      <dgm:prSet presAssocID="{80A498CB-21F2-4741-8ED6-10EE53DBE73E}" presName="linNode" presStyleCnt="0"/>
      <dgm:spPr/>
    </dgm:pt>
    <dgm:pt modelId="{8BF00973-C542-4B65-9C8D-7A8E7145CA63}" type="pres">
      <dgm:prSet presAssocID="{80A498CB-21F2-4741-8ED6-10EE53DBE73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40F21C-544F-474A-A636-5D6486D58401}" srcId="{C18DB897-2BB6-4DB8-9A32-9BE47760AC93}" destId="{80A498CB-21F2-4741-8ED6-10EE53DBE73E}" srcOrd="3" destOrd="0" parTransId="{A6B058EC-9D61-4B21-BC45-C11D5BF9F7BE}" sibTransId="{173EB4F9-6A33-4C98-8006-E6C32377B3BE}"/>
    <dgm:cxn modelId="{5435A607-D5E5-4B38-911B-D6A407290D64}" type="presOf" srcId="{80A498CB-21F2-4741-8ED6-10EE53DBE73E}" destId="{8BF00973-C542-4B65-9C8D-7A8E7145CA63}" srcOrd="0" destOrd="0" presId="urn:microsoft.com/office/officeart/2005/8/layout/vList5"/>
    <dgm:cxn modelId="{AC2BF8F1-7ECE-4562-8D0A-1B56D6029F4E}" type="presOf" srcId="{C18DB897-2BB6-4DB8-9A32-9BE47760AC93}" destId="{6CD9B016-A78C-4F08-9EF0-4AF8B3D4230F}" srcOrd="0" destOrd="0" presId="urn:microsoft.com/office/officeart/2005/8/layout/vList5"/>
    <dgm:cxn modelId="{3368234D-AE1C-42B3-9B3A-4673AE82403F}" type="presOf" srcId="{7D0CD938-8D7F-453F-B17C-713CDA42B04E}" destId="{2CEC7A14-0405-4FD5-9C7D-09498DE017CE}" srcOrd="0" destOrd="0" presId="urn:microsoft.com/office/officeart/2005/8/layout/vList5"/>
    <dgm:cxn modelId="{EC6524A9-C35A-4118-82FB-C82BD1218977}" srcId="{C18DB897-2BB6-4DB8-9A32-9BE47760AC93}" destId="{7D0CD938-8D7F-453F-B17C-713CDA42B04E}" srcOrd="1" destOrd="0" parTransId="{D585782D-ED93-49D0-92B3-8200FF192AD5}" sibTransId="{0CE0A800-339F-4DDF-B140-C90E23F3E823}"/>
    <dgm:cxn modelId="{1B451A72-573C-4982-B697-8E1D6198CD1C}" type="presOf" srcId="{6543AD2E-244F-4FFE-B84F-A717E73FE4C6}" destId="{0A7284C0-15BD-413A-BBA3-258BE50B1E8F}" srcOrd="0" destOrd="0" presId="urn:microsoft.com/office/officeart/2005/8/layout/vList5"/>
    <dgm:cxn modelId="{83D73EFE-00AB-4923-9B36-0B7075EEFE03}" srcId="{C18DB897-2BB6-4DB8-9A32-9BE47760AC93}" destId="{6543AD2E-244F-4FFE-B84F-A717E73FE4C6}" srcOrd="2" destOrd="0" parTransId="{FDE5C022-15F7-4BA5-AF16-1B4E50D371EB}" sibTransId="{0F90AD00-6889-4B60-A5DA-33016E7CF0C6}"/>
    <dgm:cxn modelId="{EB2DBDF8-974E-4ED8-8B94-07B5AE1EF221}" srcId="{C18DB897-2BB6-4DB8-9A32-9BE47760AC93}" destId="{E40776AB-7E10-481B-985E-7F493FEADE34}" srcOrd="0" destOrd="0" parTransId="{977CB813-E357-47E6-8EFD-B7BBAFD1237D}" sibTransId="{4A03D273-00FF-46AF-8EAC-9F104F315E31}"/>
    <dgm:cxn modelId="{7906EB70-D218-481B-9A00-C22885E5B308}" type="presOf" srcId="{E40776AB-7E10-481B-985E-7F493FEADE34}" destId="{FB90A03B-3F3C-44F9-B316-6AA3CCE0B9F6}" srcOrd="0" destOrd="0" presId="urn:microsoft.com/office/officeart/2005/8/layout/vList5"/>
    <dgm:cxn modelId="{B17B3957-3EBE-48F5-B31B-CB37FFE7D8C8}" type="presParOf" srcId="{6CD9B016-A78C-4F08-9EF0-4AF8B3D4230F}" destId="{BA6436F0-D827-4EBF-A98C-F23207DE2966}" srcOrd="0" destOrd="0" presId="urn:microsoft.com/office/officeart/2005/8/layout/vList5"/>
    <dgm:cxn modelId="{42D4B19B-1B38-43AF-82D7-6F14E6BCB025}" type="presParOf" srcId="{BA6436F0-D827-4EBF-A98C-F23207DE2966}" destId="{FB90A03B-3F3C-44F9-B316-6AA3CCE0B9F6}" srcOrd="0" destOrd="0" presId="urn:microsoft.com/office/officeart/2005/8/layout/vList5"/>
    <dgm:cxn modelId="{688DC292-0669-4121-9C2E-2651C7AB7FFA}" type="presParOf" srcId="{6CD9B016-A78C-4F08-9EF0-4AF8B3D4230F}" destId="{19FF0FD4-911B-4527-BAE4-2468BD702A88}" srcOrd="1" destOrd="0" presId="urn:microsoft.com/office/officeart/2005/8/layout/vList5"/>
    <dgm:cxn modelId="{56222F04-6B63-4BBA-88A8-1E2CEA6518A8}" type="presParOf" srcId="{6CD9B016-A78C-4F08-9EF0-4AF8B3D4230F}" destId="{CC292FB6-E70B-4E48-9D90-E817E26D3162}" srcOrd="2" destOrd="0" presId="urn:microsoft.com/office/officeart/2005/8/layout/vList5"/>
    <dgm:cxn modelId="{C9F5CD6C-5BA7-438A-8A6E-EDAC6BBC7CD8}" type="presParOf" srcId="{CC292FB6-E70B-4E48-9D90-E817E26D3162}" destId="{2CEC7A14-0405-4FD5-9C7D-09498DE017CE}" srcOrd="0" destOrd="0" presId="urn:microsoft.com/office/officeart/2005/8/layout/vList5"/>
    <dgm:cxn modelId="{5FC9F820-1EA7-466E-8B7E-3A7165A8D532}" type="presParOf" srcId="{6CD9B016-A78C-4F08-9EF0-4AF8B3D4230F}" destId="{C3FFE7E2-3C00-4F0E-95CF-86B192F784B3}" srcOrd="3" destOrd="0" presId="urn:microsoft.com/office/officeart/2005/8/layout/vList5"/>
    <dgm:cxn modelId="{22EEE524-024B-41AC-88A2-B6FD19D1B58E}" type="presParOf" srcId="{6CD9B016-A78C-4F08-9EF0-4AF8B3D4230F}" destId="{81CBC655-53A1-48DA-A48D-C037ABE3BE79}" srcOrd="4" destOrd="0" presId="urn:microsoft.com/office/officeart/2005/8/layout/vList5"/>
    <dgm:cxn modelId="{21D46222-312F-48FC-AFE1-F92838540AD8}" type="presParOf" srcId="{81CBC655-53A1-48DA-A48D-C037ABE3BE79}" destId="{0A7284C0-15BD-413A-BBA3-258BE50B1E8F}" srcOrd="0" destOrd="0" presId="urn:microsoft.com/office/officeart/2005/8/layout/vList5"/>
    <dgm:cxn modelId="{665A6E28-F332-4067-85BC-B62C9B265846}" type="presParOf" srcId="{6CD9B016-A78C-4F08-9EF0-4AF8B3D4230F}" destId="{2E393E85-11FD-4AA5-895F-3C1AB7F27749}" srcOrd="5" destOrd="0" presId="urn:microsoft.com/office/officeart/2005/8/layout/vList5"/>
    <dgm:cxn modelId="{D5BCB967-8CB3-4A19-8CA6-5BB57A6DB946}" type="presParOf" srcId="{6CD9B016-A78C-4F08-9EF0-4AF8B3D4230F}" destId="{3B12EF79-AF02-4E82-943E-C75954177792}" srcOrd="6" destOrd="0" presId="urn:microsoft.com/office/officeart/2005/8/layout/vList5"/>
    <dgm:cxn modelId="{F760FD17-9186-417E-B0EB-17032B1AAED5}" type="presParOf" srcId="{3B12EF79-AF02-4E82-943E-C75954177792}" destId="{8BF00973-C542-4B65-9C8D-7A8E7145CA6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C65863-FD20-4D9F-8D68-FF9C8CF26DC6}" type="doc">
      <dgm:prSet loTypeId="urn:microsoft.com/office/officeart/2005/8/layout/venn1" loCatId="relationship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358C315-A32F-4579-9364-FEAAE7F65053}">
      <dgm:prSet/>
      <dgm:spPr/>
      <dgm:t>
        <a:bodyPr/>
        <a:lstStyle/>
        <a:p>
          <a:pPr rtl="0"/>
          <a:r>
            <a:rPr lang="en-US" dirty="0" smtClean="0">
              <a:latin typeface="Calibri" panose="020F0502020204030204" pitchFamily="34" charset="0"/>
            </a:rPr>
            <a:t>People</a:t>
          </a:r>
          <a:endParaRPr lang="en-US" dirty="0">
            <a:latin typeface="Calibri" panose="020F0502020204030204" pitchFamily="34" charset="0"/>
          </a:endParaRPr>
        </a:p>
      </dgm:t>
    </dgm:pt>
    <dgm:pt modelId="{20CC654E-0664-4EDE-859B-D83630561F55}" type="parTrans" cxnId="{2446D5CF-6816-465F-B32A-28C44767E275}">
      <dgm:prSet/>
      <dgm:spPr/>
      <dgm:t>
        <a:bodyPr/>
        <a:lstStyle/>
        <a:p>
          <a:endParaRPr lang="en-US"/>
        </a:p>
      </dgm:t>
    </dgm:pt>
    <dgm:pt modelId="{EF30CEFD-A615-4376-B745-930D1D80F6BD}" type="sibTrans" cxnId="{2446D5CF-6816-465F-B32A-28C44767E275}">
      <dgm:prSet/>
      <dgm:spPr/>
      <dgm:t>
        <a:bodyPr/>
        <a:lstStyle/>
        <a:p>
          <a:endParaRPr lang="en-US"/>
        </a:p>
      </dgm:t>
    </dgm:pt>
    <dgm:pt modelId="{A19ECAE4-2C4E-4BA7-AD52-A4F90F9B918C}">
      <dgm:prSet/>
      <dgm:spPr/>
      <dgm:t>
        <a:bodyPr/>
        <a:lstStyle/>
        <a:p>
          <a:pPr rtl="0"/>
          <a:r>
            <a:rPr lang="en-US" dirty="0" smtClean="0">
              <a:latin typeface="Calibri" panose="020F0502020204030204" pitchFamily="34" charset="0"/>
            </a:rPr>
            <a:t>Physical evidence</a:t>
          </a:r>
          <a:endParaRPr lang="en-US" dirty="0">
            <a:latin typeface="Calibri" panose="020F0502020204030204" pitchFamily="34" charset="0"/>
          </a:endParaRPr>
        </a:p>
      </dgm:t>
    </dgm:pt>
    <dgm:pt modelId="{F6A585AF-B2CA-4D22-8739-13F77644416F}" type="parTrans" cxnId="{7199C708-1BA7-4434-B32C-238B3BA5CA9D}">
      <dgm:prSet/>
      <dgm:spPr/>
      <dgm:t>
        <a:bodyPr/>
        <a:lstStyle/>
        <a:p>
          <a:endParaRPr lang="en-US"/>
        </a:p>
      </dgm:t>
    </dgm:pt>
    <dgm:pt modelId="{C7F12006-1D6B-4929-91BA-8B8B78770C63}" type="sibTrans" cxnId="{7199C708-1BA7-4434-B32C-238B3BA5CA9D}">
      <dgm:prSet/>
      <dgm:spPr/>
      <dgm:t>
        <a:bodyPr/>
        <a:lstStyle/>
        <a:p>
          <a:endParaRPr lang="en-US"/>
        </a:p>
      </dgm:t>
    </dgm:pt>
    <dgm:pt modelId="{26735921-9074-4C1A-A922-CAEBCD59DE8F}">
      <dgm:prSet/>
      <dgm:spPr/>
      <dgm:t>
        <a:bodyPr/>
        <a:lstStyle/>
        <a:p>
          <a:pPr rtl="0"/>
          <a:r>
            <a:rPr lang="en-US" dirty="0" smtClean="0">
              <a:latin typeface="Calibri" panose="020F0502020204030204" pitchFamily="34" charset="0"/>
            </a:rPr>
            <a:t>Process</a:t>
          </a:r>
          <a:endParaRPr lang="en-US" dirty="0">
            <a:latin typeface="Calibri" panose="020F0502020204030204" pitchFamily="34" charset="0"/>
          </a:endParaRPr>
        </a:p>
      </dgm:t>
    </dgm:pt>
    <dgm:pt modelId="{CA37A845-DB82-4C04-8209-1AA2C9A46AEB}" type="parTrans" cxnId="{6C43AFB5-06E4-4FC0-934B-2BC5BF77C4BC}">
      <dgm:prSet/>
      <dgm:spPr/>
      <dgm:t>
        <a:bodyPr/>
        <a:lstStyle/>
        <a:p>
          <a:endParaRPr lang="en-US"/>
        </a:p>
      </dgm:t>
    </dgm:pt>
    <dgm:pt modelId="{481150E1-6E5E-4806-A2F2-61D524EAAEF9}" type="sibTrans" cxnId="{6C43AFB5-06E4-4FC0-934B-2BC5BF77C4BC}">
      <dgm:prSet/>
      <dgm:spPr/>
      <dgm:t>
        <a:bodyPr/>
        <a:lstStyle/>
        <a:p>
          <a:endParaRPr lang="en-US"/>
        </a:p>
      </dgm:t>
    </dgm:pt>
    <dgm:pt modelId="{047133BF-3458-471F-822C-2555E26380D1}" type="pres">
      <dgm:prSet presAssocID="{6BC65863-FD20-4D9F-8D68-FF9C8CF26DC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A85221-96D3-426B-863E-68500A153E19}" type="pres">
      <dgm:prSet presAssocID="{7358C315-A32F-4579-9364-FEAAE7F65053}" presName="circ1" presStyleLbl="vennNode1" presStyleIdx="0" presStyleCnt="3"/>
      <dgm:spPr/>
      <dgm:t>
        <a:bodyPr/>
        <a:lstStyle/>
        <a:p>
          <a:endParaRPr lang="en-US"/>
        </a:p>
      </dgm:t>
    </dgm:pt>
    <dgm:pt modelId="{53897CDE-038B-4857-844F-FCA32606D509}" type="pres">
      <dgm:prSet presAssocID="{7358C315-A32F-4579-9364-FEAAE7F6505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917FF1-49F6-4D73-9BA1-0D4F7EA387A8}" type="pres">
      <dgm:prSet presAssocID="{A19ECAE4-2C4E-4BA7-AD52-A4F90F9B918C}" presName="circ2" presStyleLbl="vennNode1" presStyleIdx="1" presStyleCnt="3"/>
      <dgm:spPr/>
      <dgm:t>
        <a:bodyPr/>
        <a:lstStyle/>
        <a:p>
          <a:endParaRPr lang="en-US"/>
        </a:p>
      </dgm:t>
    </dgm:pt>
    <dgm:pt modelId="{69448E59-177A-4886-A66B-C85D5A2D452E}" type="pres">
      <dgm:prSet presAssocID="{A19ECAE4-2C4E-4BA7-AD52-A4F90F9B918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4315ED-2A12-4ED9-8883-787C36C3A37F}" type="pres">
      <dgm:prSet presAssocID="{26735921-9074-4C1A-A922-CAEBCD59DE8F}" presName="circ3" presStyleLbl="vennNode1" presStyleIdx="2" presStyleCnt="3"/>
      <dgm:spPr/>
      <dgm:t>
        <a:bodyPr/>
        <a:lstStyle/>
        <a:p>
          <a:endParaRPr lang="en-US"/>
        </a:p>
      </dgm:t>
    </dgm:pt>
    <dgm:pt modelId="{CA3937FC-A26E-4DEB-9DCB-C03252DFDEB2}" type="pres">
      <dgm:prSet presAssocID="{26735921-9074-4C1A-A922-CAEBCD59DE8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99C708-1BA7-4434-B32C-238B3BA5CA9D}" srcId="{6BC65863-FD20-4D9F-8D68-FF9C8CF26DC6}" destId="{A19ECAE4-2C4E-4BA7-AD52-A4F90F9B918C}" srcOrd="1" destOrd="0" parTransId="{F6A585AF-B2CA-4D22-8739-13F77644416F}" sibTransId="{C7F12006-1D6B-4929-91BA-8B8B78770C63}"/>
    <dgm:cxn modelId="{FD70CFEB-C81D-4122-B4B7-7456DBA0EB94}" type="presOf" srcId="{7358C315-A32F-4579-9364-FEAAE7F65053}" destId="{53897CDE-038B-4857-844F-FCA32606D509}" srcOrd="1" destOrd="0" presId="urn:microsoft.com/office/officeart/2005/8/layout/venn1"/>
    <dgm:cxn modelId="{6C43AFB5-06E4-4FC0-934B-2BC5BF77C4BC}" srcId="{6BC65863-FD20-4D9F-8D68-FF9C8CF26DC6}" destId="{26735921-9074-4C1A-A922-CAEBCD59DE8F}" srcOrd="2" destOrd="0" parTransId="{CA37A845-DB82-4C04-8209-1AA2C9A46AEB}" sibTransId="{481150E1-6E5E-4806-A2F2-61D524EAAEF9}"/>
    <dgm:cxn modelId="{5EFB173D-DA4E-4920-A378-75867EA3EC8C}" type="presOf" srcId="{A19ECAE4-2C4E-4BA7-AD52-A4F90F9B918C}" destId="{69448E59-177A-4886-A66B-C85D5A2D452E}" srcOrd="1" destOrd="0" presId="urn:microsoft.com/office/officeart/2005/8/layout/venn1"/>
    <dgm:cxn modelId="{E0C78B27-B054-4496-9F4B-1B996C7CD693}" type="presOf" srcId="{6BC65863-FD20-4D9F-8D68-FF9C8CF26DC6}" destId="{047133BF-3458-471F-822C-2555E26380D1}" srcOrd="0" destOrd="0" presId="urn:microsoft.com/office/officeart/2005/8/layout/venn1"/>
    <dgm:cxn modelId="{D1FDECD5-BAD8-4E7E-BC6B-8B097B0D062D}" type="presOf" srcId="{26735921-9074-4C1A-A922-CAEBCD59DE8F}" destId="{CA3937FC-A26E-4DEB-9DCB-C03252DFDEB2}" srcOrd="1" destOrd="0" presId="urn:microsoft.com/office/officeart/2005/8/layout/venn1"/>
    <dgm:cxn modelId="{2446D5CF-6816-465F-B32A-28C44767E275}" srcId="{6BC65863-FD20-4D9F-8D68-FF9C8CF26DC6}" destId="{7358C315-A32F-4579-9364-FEAAE7F65053}" srcOrd="0" destOrd="0" parTransId="{20CC654E-0664-4EDE-859B-D83630561F55}" sibTransId="{EF30CEFD-A615-4376-B745-930D1D80F6BD}"/>
    <dgm:cxn modelId="{D0E0F6D9-CC73-46D1-8691-5C34B67E1B11}" type="presOf" srcId="{26735921-9074-4C1A-A922-CAEBCD59DE8F}" destId="{CE4315ED-2A12-4ED9-8883-787C36C3A37F}" srcOrd="0" destOrd="0" presId="urn:microsoft.com/office/officeart/2005/8/layout/venn1"/>
    <dgm:cxn modelId="{A9EFD073-3EE9-4C32-B4F7-98FB680FE866}" type="presOf" srcId="{7358C315-A32F-4579-9364-FEAAE7F65053}" destId="{7EA85221-96D3-426B-863E-68500A153E19}" srcOrd="0" destOrd="0" presId="urn:microsoft.com/office/officeart/2005/8/layout/venn1"/>
    <dgm:cxn modelId="{640B9C78-E7A0-44E4-8F4D-4972BA00A4EE}" type="presOf" srcId="{A19ECAE4-2C4E-4BA7-AD52-A4F90F9B918C}" destId="{D1917FF1-49F6-4D73-9BA1-0D4F7EA387A8}" srcOrd="0" destOrd="0" presId="urn:microsoft.com/office/officeart/2005/8/layout/venn1"/>
    <dgm:cxn modelId="{2F1C631E-D090-49A6-9D2B-00710C126EF8}" type="presParOf" srcId="{047133BF-3458-471F-822C-2555E26380D1}" destId="{7EA85221-96D3-426B-863E-68500A153E19}" srcOrd="0" destOrd="0" presId="urn:microsoft.com/office/officeart/2005/8/layout/venn1"/>
    <dgm:cxn modelId="{C5D928AE-66BE-4843-AA61-BF8D02762303}" type="presParOf" srcId="{047133BF-3458-471F-822C-2555E26380D1}" destId="{53897CDE-038B-4857-844F-FCA32606D509}" srcOrd="1" destOrd="0" presId="urn:microsoft.com/office/officeart/2005/8/layout/venn1"/>
    <dgm:cxn modelId="{1AC5D118-2BF0-4B83-90D6-686CD5CBE0A6}" type="presParOf" srcId="{047133BF-3458-471F-822C-2555E26380D1}" destId="{D1917FF1-49F6-4D73-9BA1-0D4F7EA387A8}" srcOrd="2" destOrd="0" presId="urn:microsoft.com/office/officeart/2005/8/layout/venn1"/>
    <dgm:cxn modelId="{26E6BCB8-CAF1-42AF-9CB0-AE80519C6F4B}" type="presParOf" srcId="{047133BF-3458-471F-822C-2555E26380D1}" destId="{69448E59-177A-4886-A66B-C85D5A2D452E}" srcOrd="3" destOrd="0" presId="urn:microsoft.com/office/officeart/2005/8/layout/venn1"/>
    <dgm:cxn modelId="{9A32B819-79CC-4FC7-9FE2-BBF9AC78A661}" type="presParOf" srcId="{047133BF-3458-471F-822C-2555E26380D1}" destId="{CE4315ED-2A12-4ED9-8883-787C36C3A37F}" srcOrd="4" destOrd="0" presId="urn:microsoft.com/office/officeart/2005/8/layout/venn1"/>
    <dgm:cxn modelId="{A5D06172-B8B3-4426-9403-09278C99A90A}" type="presParOf" srcId="{047133BF-3458-471F-822C-2555E26380D1}" destId="{CA3937FC-A26E-4DEB-9DCB-C03252DFDEB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83FF9A-98A3-4893-B9D0-DDBEE292C549}" type="doc">
      <dgm:prSet loTypeId="urn:microsoft.com/office/officeart/2005/8/layout/hProcess9" loCatId="process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B82EDC-121B-405D-940D-0C91FF819E95}">
      <dgm:prSet/>
      <dgm:spPr/>
      <dgm:t>
        <a:bodyPr/>
        <a:lstStyle/>
        <a:p>
          <a:pPr rtl="0"/>
          <a:r>
            <a:rPr lang="en-US" dirty="0" smtClean="0"/>
            <a:t>Search qualities</a:t>
          </a:r>
          <a:endParaRPr lang="en-US" dirty="0"/>
        </a:p>
      </dgm:t>
    </dgm:pt>
    <dgm:pt modelId="{CA0EE4B5-7B13-44E1-B2A7-2C6963B3EB1A}" type="parTrans" cxnId="{6ADFA288-4E72-443E-B5F9-61283527F058}">
      <dgm:prSet/>
      <dgm:spPr/>
      <dgm:t>
        <a:bodyPr/>
        <a:lstStyle/>
        <a:p>
          <a:endParaRPr lang="en-US"/>
        </a:p>
      </dgm:t>
    </dgm:pt>
    <dgm:pt modelId="{FA721385-B948-4605-B0CE-255CE0810E4A}" type="sibTrans" cxnId="{6ADFA288-4E72-443E-B5F9-61283527F058}">
      <dgm:prSet/>
      <dgm:spPr/>
      <dgm:t>
        <a:bodyPr/>
        <a:lstStyle/>
        <a:p>
          <a:endParaRPr lang="en-US"/>
        </a:p>
      </dgm:t>
    </dgm:pt>
    <dgm:pt modelId="{E5B1651A-6591-4E07-836F-F60DD28FB317}">
      <dgm:prSet/>
      <dgm:spPr/>
      <dgm:t>
        <a:bodyPr/>
        <a:lstStyle/>
        <a:p>
          <a:pPr rtl="0"/>
          <a:r>
            <a:rPr lang="en-US" smtClean="0"/>
            <a:t>Experience qualities</a:t>
          </a:r>
          <a:endParaRPr lang="en-US"/>
        </a:p>
      </dgm:t>
    </dgm:pt>
    <dgm:pt modelId="{2E06E508-ECE8-4C39-95D2-7C62437CD28B}" type="parTrans" cxnId="{7C5FAB94-BD85-432A-A8DE-928EDABA483B}">
      <dgm:prSet/>
      <dgm:spPr/>
      <dgm:t>
        <a:bodyPr/>
        <a:lstStyle/>
        <a:p>
          <a:endParaRPr lang="en-US"/>
        </a:p>
      </dgm:t>
    </dgm:pt>
    <dgm:pt modelId="{0D1BE20D-C297-4658-8C0C-0079745BC7A8}" type="sibTrans" cxnId="{7C5FAB94-BD85-432A-A8DE-928EDABA483B}">
      <dgm:prSet/>
      <dgm:spPr/>
      <dgm:t>
        <a:bodyPr/>
        <a:lstStyle/>
        <a:p>
          <a:endParaRPr lang="en-US"/>
        </a:p>
      </dgm:t>
    </dgm:pt>
    <dgm:pt modelId="{F467D000-5069-4ABF-94BD-44BDE94DB0D2}">
      <dgm:prSet/>
      <dgm:spPr/>
      <dgm:t>
        <a:bodyPr/>
        <a:lstStyle/>
        <a:p>
          <a:pPr rtl="0"/>
          <a:r>
            <a:rPr lang="en-US" smtClean="0"/>
            <a:t>Credence qualities</a:t>
          </a:r>
          <a:endParaRPr lang="en-US"/>
        </a:p>
      </dgm:t>
    </dgm:pt>
    <dgm:pt modelId="{6BA2850A-A623-4830-9F01-C1F6C2F0AF31}" type="parTrans" cxnId="{DDB61973-00E0-4BBD-97CF-5225A1643066}">
      <dgm:prSet/>
      <dgm:spPr/>
      <dgm:t>
        <a:bodyPr/>
        <a:lstStyle/>
        <a:p>
          <a:endParaRPr lang="en-US"/>
        </a:p>
      </dgm:t>
    </dgm:pt>
    <dgm:pt modelId="{1F2D582C-4686-4216-86B9-2810379EC7C0}" type="sibTrans" cxnId="{DDB61973-00E0-4BBD-97CF-5225A1643066}">
      <dgm:prSet/>
      <dgm:spPr/>
      <dgm:t>
        <a:bodyPr/>
        <a:lstStyle/>
        <a:p>
          <a:endParaRPr lang="en-US"/>
        </a:p>
      </dgm:t>
    </dgm:pt>
    <dgm:pt modelId="{69A2FCB8-5880-40BA-AE37-17A5FD4C9A4B}" type="pres">
      <dgm:prSet presAssocID="{B983FF9A-98A3-4893-B9D0-DDBEE292C54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2A8844-AF60-497E-A842-CB8F7DDBC9ED}" type="pres">
      <dgm:prSet presAssocID="{B983FF9A-98A3-4893-B9D0-DDBEE292C549}" presName="arrow" presStyleLbl="bgShp" presStyleIdx="0" presStyleCnt="1"/>
      <dgm:spPr/>
    </dgm:pt>
    <dgm:pt modelId="{615CFB8F-2450-4F6F-A09A-86C7E1C81FBD}" type="pres">
      <dgm:prSet presAssocID="{B983FF9A-98A3-4893-B9D0-DDBEE292C549}" presName="linearProcess" presStyleCnt="0"/>
      <dgm:spPr/>
    </dgm:pt>
    <dgm:pt modelId="{A4C54032-E348-4B5A-A991-155C47F1F0A3}" type="pres">
      <dgm:prSet presAssocID="{BCB82EDC-121B-405D-940D-0C91FF819E9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75932E-7956-4FD6-9087-EB2ADAE0518D}" type="pres">
      <dgm:prSet presAssocID="{FA721385-B948-4605-B0CE-255CE0810E4A}" presName="sibTrans" presStyleCnt="0"/>
      <dgm:spPr/>
    </dgm:pt>
    <dgm:pt modelId="{C7DD4B21-5BEA-4DD9-8AE2-247D97096E9A}" type="pres">
      <dgm:prSet presAssocID="{E5B1651A-6591-4E07-836F-F60DD28FB31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C84F3A-52BB-4C74-803B-A2725F650BFA}" type="pres">
      <dgm:prSet presAssocID="{0D1BE20D-C297-4658-8C0C-0079745BC7A8}" presName="sibTrans" presStyleCnt="0"/>
      <dgm:spPr/>
    </dgm:pt>
    <dgm:pt modelId="{D4396994-2412-4961-905D-D814240307F7}" type="pres">
      <dgm:prSet presAssocID="{F467D000-5069-4ABF-94BD-44BDE94DB0D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5FAB94-BD85-432A-A8DE-928EDABA483B}" srcId="{B983FF9A-98A3-4893-B9D0-DDBEE292C549}" destId="{E5B1651A-6591-4E07-836F-F60DD28FB317}" srcOrd="1" destOrd="0" parTransId="{2E06E508-ECE8-4C39-95D2-7C62437CD28B}" sibTransId="{0D1BE20D-C297-4658-8C0C-0079745BC7A8}"/>
    <dgm:cxn modelId="{6ADFA288-4E72-443E-B5F9-61283527F058}" srcId="{B983FF9A-98A3-4893-B9D0-DDBEE292C549}" destId="{BCB82EDC-121B-405D-940D-0C91FF819E95}" srcOrd="0" destOrd="0" parTransId="{CA0EE4B5-7B13-44E1-B2A7-2C6963B3EB1A}" sibTransId="{FA721385-B948-4605-B0CE-255CE0810E4A}"/>
    <dgm:cxn modelId="{B33C1B32-FCDC-42D7-A720-B2CF24A81D7E}" type="presOf" srcId="{E5B1651A-6591-4E07-836F-F60DD28FB317}" destId="{C7DD4B21-5BEA-4DD9-8AE2-247D97096E9A}" srcOrd="0" destOrd="0" presId="urn:microsoft.com/office/officeart/2005/8/layout/hProcess9"/>
    <dgm:cxn modelId="{D2ED43C3-309B-405A-9A56-361E09DD8377}" type="presOf" srcId="{BCB82EDC-121B-405D-940D-0C91FF819E95}" destId="{A4C54032-E348-4B5A-A991-155C47F1F0A3}" srcOrd="0" destOrd="0" presId="urn:microsoft.com/office/officeart/2005/8/layout/hProcess9"/>
    <dgm:cxn modelId="{F4C3300C-F357-4107-BE02-C02227D29DBB}" type="presOf" srcId="{B983FF9A-98A3-4893-B9D0-DDBEE292C549}" destId="{69A2FCB8-5880-40BA-AE37-17A5FD4C9A4B}" srcOrd="0" destOrd="0" presId="urn:microsoft.com/office/officeart/2005/8/layout/hProcess9"/>
    <dgm:cxn modelId="{BB42F1BE-3D0C-4756-8C00-8B09459F1EA0}" type="presOf" srcId="{F467D000-5069-4ABF-94BD-44BDE94DB0D2}" destId="{D4396994-2412-4961-905D-D814240307F7}" srcOrd="0" destOrd="0" presId="urn:microsoft.com/office/officeart/2005/8/layout/hProcess9"/>
    <dgm:cxn modelId="{DDB61973-00E0-4BBD-97CF-5225A1643066}" srcId="{B983FF9A-98A3-4893-B9D0-DDBEE292C549}" destId="{F467D000-5069-4ABF-94BD-44BDE94DB0D2}" srcOrd="2" destOrd="0" parTransId="{6BA2850A-A623-4830-9F01-C1F6C2F0AF31}" sibTransId="{1F2D582C-4686-4216-86B9-2810379EC7C0}"/>
    <dgm:cxn modelId="{D22C5B68-6BBE-41FF-A970-08EADD793F84}" type="presParOf" srcId="{69A2FCB8-5880-40BA-AE37-17A5FD4C9A4B}" destId="{B12A8844-AF60-497E-A842-CB8F7DDBC9ED}" srcOrd="0" destOrd="0" presId="urn:microsoft.com/office/officeart/2005/8/layout/hProcess9"/>
    <dgm:cxn modelId="{467C8D85-355C-4735-A42B-B57893ED6916}" type="presParOf" srcId="{69A2FCB8-5880-40BA-AE37-17A5FD4C9A4B}" destId="{615CFB8F-2450-4F6F-A09A-86C7E1C81FBD}" srcOrd="1" destOrd="0" presId="urn:microsoft.com/office/officeart/2005/8/layout/hProcess9"/>
    <dgm:cxn modelId="{56473679-B15B-4D46-955F-64DC72276C36}" type="presParOf" srcId="{615CFB8F-2450-4F6F-A09A-86C7E1C81FBD}" destId="{A4C54032-E348-4B5A-A991-155C47F1F0A3}" srcOrd="0" destOrd="0" presId="urn:microsoft.com/office/officeart/2005/8/layout/hProcess9"/>
    <dgm:cxn modelId="{02C0F1E2-894B-4588-BB3E-88261A98638F}" type="presParOf" srcId="{615CFB8F-2450-4F6F-A09A-86C7E1C81FBD}" destId="{1B75932E-7956-4FD6-9087-EB2ADAE0518D}" srcOrd="1" destOrd="0" presId="urn:microsoft.com/office/officeart/2005/8/layout/hProcess9"/>
    <dgm:cxn modelId="{6EB16D28-39D7-46DD-91FD-BC88878877AF}" type="presParOf" srcId="{615CFB8F-2450-4F6F-A09A-86C7E1C81FBD}" destId="{C7DD4B21-5BEA-4DD9-8AE2-247D97096E9A}" srcOrd="2" destOrd="0" presId="urn:microsoft.com/office/officeart/2005/8/layout/hProcess9"/>
    <dgm:cxn modelId="{FBC302FF-1DE3-44B1-8CBE-8BFB94D62832}" type="presParOf" srcId="{615CFB8F-2450-4F6F-A09A-86C7E1C81FBD}" destId="{45C84F3A-52BB-4C74-803B-A2725F650BFA}" srcOrd="3" destOrd="0" presId="urn:microsoft.com/office/officeart/2005/8/layout/hProcess9"/>
    <dgm:cxn modelId="{422140EB-5AC6-4BC1-9195-AFA9BAFC6682}" type="presParOf" srcId="{615CFB8F-2450-4F6F-A09A-86C7E1C81FBD}" destId="{D4396994-2412-4961-905D-D814240307F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082BE0-810E-4BDB-92F4-9C3ADABAE14A}" type="doc">
      <dgm:prSet loTypeId="urn:microsoft.com/office/officeart/2011/layout/CircleProcess" loCatId="process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B337564-39EB-45FF-9E8A-2D3CA8CF03DB}">
      <dgm:prSet/>
      <dgm:spPr/>
      <dgm:t>
        <a:bodyPr/>
        <a:lstStyle/>
        <a:p>
          <a:pPr rtl="0"/>
          <a:r>
            <a:rPr lang="en-US" smtClean="0"/>
            <a:t>Offering</a:t>
          </a:r>
          <a:endParaRPr lang="en-US"/>
        </a:p>
      </dgm:t>
    </dgm:pt>
    <dgm:pt modelId="{7D57BAB9-3DF3-4257-87A1-6C2D0F29BB16}" type="parTrans" cxnId="{5EDE2247-6CC0-45AA-AEF6-C073AC39289C}">
      <dgm:prSet/>
      <dgm:spPr/>
      <dgm:t>
        <a:bodyPr/>
        <a:lstStyle/>
        <a:p>
          <a:endParaRPr lang="en-US"/>
        </a:p>
      </dgm:t>
    </dgm:pt>
    <dgm:pt modelId="{874C8385-DA02-4ADA-A9D1-C766E60E10D2}" type="sibTrans" cxnId="{5EDE2247-6CC0-45AA-AEF6-C073AC39289C}">
      <dgm:prSet/>
      <dgm:spPr/>
      <dgm:t>
        <a:bodyPr/>
        <a:lstStyle/>
        <a:p>
          <a:endParaRPr lang="en-US"/>
        </a:p>
      </dgm:t>
    </dgm:pt>
    <dgm:pt modelId="{416F8E9C-FDF9-48DC-BC0D-2525CE74DCB6}">
      <dgm:prSet/>
      <dgm:spPr/>
      <dgm:t>
        <a:bodyPr/>
        <a:lstStyle/>
        <a:p>
          <a:pPr rtl="0"/>
          <a:r>
            <a:rPr lang="en-US" smtClean="0"/>
            <a:t>Faster and better delivery</a:t>
          </a:r>
          <a:endParaRPr lang="en-US"/>
        </a:p>
      </dgm:t>
    </dgm:pt>
    <dgm:pt modelId="{78A8BE6A-2FDC-4B5E-90ED-A61E395C5DA3}" type="parTrans" cxnId="{8FB82E7A-6788-4B6D-BE8C-A42E394622A1}">
      <dgm:prSet/>
      <dgm:spPr/>
      <dgm:t>
        <a:bodyPr/>
        <a:lstStyle/>
        <a:p>
          <a:endParaRPr lang="en-US"/>
        </a:p>
      </dgm:t>
    </dgm:pt>
    <dgm:pt modelId="{82A1055B-6B91-4510-A19E-217481DCCA70}" type="sibTrans" cxnId="{8FB82E7A-6788-4B6D-BE8C-A42E394622A1}">
      <dgm:prSet/>
      <dgm:spPr/>
      <dgm:t>
        <a:bodyPr/>
        <a:lstStyle/>
        <a:p>
          <a:endParaRPr lang="en-US"/>
        </a:p>
      </dgm:t>
    </dgm:pt>
    <dgm:pt modelId="{A175BC79-BAA8-4C20-AAEE-5EB3780A8580}">
      <dgm:prSet/>
      <dgm:spPr/>
      <dgm:t>
        <a:bodyPr/>
        <a:lstStyle/>
        <a:p>
          <a:pPr rtl="0"/>
          <a:r>
            <a:rPr lang="en-US" smtClean="0"/>
            <a:t>Image</a:t>
          </a:r>
          <a:endParaRPr lang="en-US"/>
        </a:p>
      </dgm:t>
    </dgm:pt>
    <dgm:pt modelId="{7C743277-9AEC-4A41-9E0E-A108A3B475C0}" type="parTrans" cxnId="{82CD1B1D-4C2A-4577-8CC7-F8D3DEA0B6D1}">
      <dgm:prSet/>
      <dgm:spPr/>
      <dgm:t>
        <a:bodyPr/>
        <a:lstStyle/>
        <a:p>
          <a:endParaRPr lang="en-US"/>
        </a:p>
      </dgm:t>
    </dgm:pt>
    <dgm:pt modelId="{0F44D913-D749-42B0-9269-ED98252E5773}" type="sibTrans" cxnId="{82CD1B1D-4C2A-4577-8CC7-F8D3DEA0B6D1}">
      <dgm:prSet/>
      <dgm:spPr/>
      <dgm:t>
        <a:bodyPr/>
        <a:lstStyle/>
        <a:p>
          <a:endParaRPr lang="en-US"/>
        </a:p>
      </dgm:t>
    </dgm:pt>
    <dgm:pt modelId="{921BFE3D-437F-45C2-B0FB-DC0D24CBD6D7}" type="pres">
      <dgm:prSet presAssocID="{F4082BE0-810E-4BDB-92F4-9C3ADABAE14A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33ADA45-B2C9-4D24-93EC-C4702392B2C1}" type="pres">
      <dgm:prSet presAssocID="{A175BC79-BAA8-4C20-AAEE-5EB3780A8580}" presName="Accent3" presStyleCnt="0"/>
      <dgm:spPr/>
    </dgm:pt>
    <dgm:pt modelId="{A74E4FD1-28B3-4482-84AE-6C93BD8248FA}" type="pres">
      <dgm:prSet presAssocID="{A175BC79-BAA8-4C20-AAEE-5EB3780A8580}" presName="Accent" presStyleLbl="node1" presStyleIdx="0" presStyleCnt="3"/>
      <dgm:spPr/>
    </dgm:pt>
    <dgm:pt modelId="{8224A60C-C795-4601-82EC-9130BDABA54A}" type="pres">
      <dgm:prSet presAssocID="{A175BC79-BAA8-4C20-AAEE-5EB3780A8580}" presName="ParentBackground3" presStyleCnt="0"/>
      <dgm:spPr/>
    </dgm:pt>
    <dgm:pt modelId="{BC9689C1-2FF8-42E0-BD3F-AEE0EFD83C7A}" type="pres">
      <dgm:prSet presAssocID="{A175BC79-BAA8-4C20-AAEE-5EB3780A8580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EA4DC3A7-9890-443D-AD0F-1A788287F6AD}" type="pres">
      <dgm:prSet presAssocID="{A175BC79-BAA8-4C20-AAEE-5EB3780A858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E7B48-8069-46D4-8835-E9D62CEAF707}" type="pres">
      <dgm:prSet presAssocID="{416F8E9C-FDF9-48DC-BC0D-2525CE74DCB6}" presName="Accent2" presStyleCnt="0"/>
      <dgm:spPr/>
    </dgm:pt>
    <dgm:pt modelId="{24606F62-2076-4237-992B-B7C70D1470B9}" type="pres">
      <dgm:prSet presAssocID="{416F8E9C-FDF9-48DC-BC0D-2525CE74DCB6}" presName="Accent" presStyleLbl="node1" presStyleIdx="1" presStyleCnt="3"/>
      <dgm:spPr/>
    </dgm:pt>
    <dgm:pt modelId="{9F179D75-47C3-4AC2-AA88-6028D20FE421}" type="pres">
      <dgm:prSet presAssocID="{416F8E9C-FDF9-48DC-BC0D-2525CE74DCB6}" presName="ParentBackground2" presStyleCnt="0"/>
      <dgm:spPr/>
    </dgm:pt>
    <dgm:pt modelId="{BB7E40CA-43D1-484E-8CAA-DBF1F506BA5A}" type="pres">
      <dgm:prSet presAssocID="{416F8E9C-FDF9-48DC-BC0D-2525CE74DCB6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6D263D73-58F4-47E2-AFD7-CE87A9974356}" type="pres">
      <dgm:prSet presAssocID="{416F8E9C-FDF9-48DC-BC0D-2525CE74DCB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0623DB-B0DC-47B6-9A9C-F8D19A9F39A3}" type="pres">
      <dgm:prSet presAssocID="{CB337564-39EB-45FF-9E8A-2D3CA8CF03DB}" presName="Accent1" presStyleCnt="0"/>
      <dgm:spPr/>
    </dgm:pt>
    <dgm:pt modelId="{40CCBD69-EAD4-4D3F-8A03-8B7624AE00D9}" type="pres">
      <dgm:prSet presAssocID="{CB337564-39EB-45FF-9E8A-2D3CA8CF03DB}" presName="Accent" presStyleLbl="node1" presStyleIdx="2" presStyleCnt="3"/>
      <dgm:spPr/>
    </dgm:pt>
    <dgm:pt modelId="{6B60DB64-5515-4A6A-9825-EB58DC1CF66B}" type="pres">
      <dgm:prSet presAssocID="{CB337564-39EB-45FF-9E8A-2D3CA8CF03DB}" presName="ParentBackground1" presStyleCnt="0"/>
      <dgm:spPr/>
    </dgm:pt>
    <dgm:pt modelId="{40A759F2-8F5A-4E57-A35B-8666930901CB}" type="pres">
      <dgm:prSet presAssocID="{CB337564-39EB-45FF-9E8A-2D3CA8CF03DB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91E96863-28B2-48BC-8508-AEB6148D4A19}" type="pres">
      <dgm:prSet presAssocID="{CB337564-39EB-45FF-9E8A-2D3CA8CF03D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A7363B-7550-455A-8022-EFA539F2126D}" type="presOf" srcId="{CB337564-39EB-45FF-9E8A-2D3CA8CF03DB}" destId="{91E96863-28B2-48BC-8508-AEB6148D4A19}" srcOrd="1" destOrd="0" presId="urn:microsoft.com/office/officeart/2011/layout/CircleProcess"/>
    <dgm:cxn modelId="{8FB82E7A-6788-4B6D-BE8C-A42E394622A1}" srcId="{F4082BE0-810E-4BDB-92F4-9C3ADABAE14A}" destId="{416F8E9C-FDF9-48DC-BC0D-2525CE74DCB6}" srcOrd="1" destOrd="0" parTransId="{78A8BE6A-2FDC-4B5E-90ED-A61E395C5DA3}" sibTransId="{82A1055B-6B91-4510-A19E-217481DCCA70}"/>
    <dgm:cxn modelId="{5EDE2247-6CC0-45AA-AEF6-C073AC39289C}" srcId="{F4082BE0-810E-4BDB-92F4-9C3ADABAE14A}" destId="{CB337564-39EB-45FF-9E8A-2D3CA8CF03DB}" srcOrd="0" destOrd="0" parTransId="{7D57BAB9-3DF3-4257-87A1-6C2D0F29BB16}" sibTransId="{874C8385-DA02-4ADA-A9D1-C766E60E10D2}"/>
    <dgm:cxn modelId="{A5A179C7-B661-4328-AE7F-1A4964A8FD13}" type="presOf" srcId="{CB337564-39EB-45FF-9E8A-2D3CA8CF03DB}" destId="{40A759F2-8F5A-4E57-A35B-8666930901CB}" srcOrd="0" destOrd="0" presId="urn:microsoft.com/office/officeart/2011/layout/CircleProcess"/>
    <dgm:cxn modelId="{82CD1B1D-4C2A-4577-8CC7-F8D3DEA0B6D1}" srcId="{F4082BE0-810E-4BDB-92F4-9C3ADABAE14A}" destId="{A175BC79-BAA8-4C20-AAEE-5EB3780A8580}" srcOrd="2" destOrd="0" parTransId="{7C743277-9AEC-4A41-9E0E-A108A3B475C0}" sibTransId="{0F44D913-D749-42B0-9269-ED98252E5773}"/>
    <dgm:cxn modelId="{0EA78498-5EAB-4B58-8E3C-28A3A71F9CAD}" type="presOf" srcId="{416F8E9C-FDF9-48DC-BC0D-2525CE74DCB6}" destId="{6D263D73-58F4-47E2-AFD7-CE87A9974356}" srcOrd="1" destOrd="0" presId="urn:microsoft.com/office/officeart/2011/layout/CircleProcess"/>
    <dgm:cxn modelId="{9184AD66-6F08-4367-9706-39A9234CBB5E}" type="presOf" srcId="{416F8E9C-FDF9-48DC-BC0D-2525CE74DCB6}" destId="{BB7E40CA-43D1-484E-8CAA-DBF1F506BA5A}" srcOrd="0" destOrd="0" presId="urn:microsoft.com/office/officeart/2011/layout/CircleProcess"/>
    <dgm:cxn modelId="{0A4F3C54-619D-4D73-A78B-B8B2FE8A95F1}" type="presOf" srcId="{A175BC79-BAA8-4C20-AAEE-5EB3780A8580}" destId="{EA4DC3A7-9890-443D-AD0F-1A788287F6AD}" srcOrd="1" destOrd="0" presId="urn:microsoft.com/office/officeart/2011/layout/CircleProcess"/>
    <dgm:cxn modelId="{00273111-BFB7-4DFD-BFE5-0927159D35F4}" type="presOf" srcId="{A175BC79-BAA8-4C20-AAEE-5EB3780A8580}" destId="{BC9689C1-2FF8-42E0-BD3F-AEE0EFD83C7A}" srcOrd="0" destOrd="0" presId="urn:microsoft.com/office/officeart/2011/layout/CircleProcess"/>
    <dgm:cxn modelId="{7C5876B7-0ADA-48F5-9D47-E8A7C877B994}" type="presOf" srcId="{F4082BE0-810E-4BDB-92F4-9C3ADABAE14A}" destId="{921BFE3D-437F-45C2-B0FB-DC0D24CBD6D7}" srcOrd="0" destOrd="0" presId="urn:microsoft.com/office/officeart/2011/layout/CircleProcess"/>
    <dgm:cxn modelId="{C4BB7A03-BF4E-4B51-8975-393FF6B60999}" type="presParOf" srcId="{921BFE3D-437F-45C2-B0FB-DC0D24CBD6D7}" destId="{E33ADA45-B2C9-4D24-93EC-C4702392B2C1}" srcOrd="0" destOrd="0" presId="urn:microsoft.com/office/officeart/2011/layout/CircleProcess"/>
    <dgm:cxn modelId="{745BEADF-8C75-431A-A2E3-F7EC4A218E42}" type="presParOf" srcId="{E33ADA45-B2C9-4D24-93EC-C4702392B2C1}" destId="{A74E4FD1-28B3-4482-84AE-6C93BD8248FA}" srcOrd="0" destOrd="0" presId="urn:microsoft.com/office/officeart/2011/layout/CircleProcess"/>
    <dgm:cxn modelId="{F4E43581-1710-456C-8AEC-DFA71CDFD951}" type="presParOf" srcId="{921BFE3D-437F-45C2-B0FB-DC0D24CBD6D7}" destId="{8224A60C-C795-4601-82EC-9130BDABA54A}" srcOrd="1" destOrd="0" presId="urn:microsoft.com/office/officeart/2011/layout/CircleProcess"/>
    <dgm:cxn modelId="{CC9E0CDB-0B7B-4351-AA81-E177F3087FA7}" type="presParOf" srcId="{8224A60C-C795-4601-82EC-9130BDABA54A}" destId="{BC9689C1-2FF8-42E0-BD3F-AEE0EFD83C7A}" srcOrd="0" destOrd="0" presId="urn:microsoft.com/office/officeart/2011/layout/CircleProcess"/>
    <dgm:cxn modelId="{F2B7AD2F-24E7-4603-8AD5-A585FEFE3C29}" type="presParOf" srcId="{921BFE3D-437F-45C2-B0FB-DC0D24CBD6D7}" destId="{EA4DC3A7-9890-443D-AD0F-1A788287F6AD}" srcOrd="2" destOrd="0" presId="urn:microsoft.com/office/officeart/2011/layout/CircleProcess"/>
    <dgm:cxn modelId="{E5008C34-8830-48EE-89C6-DE41D0A1BB3A}" type="presParOf" srcId="{921BFE3D-437F-45C2-B0FB-DC0D24CBD6D7}" destId="{3E4E7B48-8069-46D4-8835-E9D62CEAF707}" srcOrd="3" destOrd="0" presId="urn:microsoft.com/office/officeart/2011/layout/CircleProcess"/>
    <dgm:cxn modelId="{48457694-32AF-49A2-B1CF-09B2795ABFA6}" type="presParOf" srcId="{3E4E7B48-8069-46D4-8835-E9D62CEAF707}" destId="{24606F62-2076-4237-992B-B7C70D1470B9}" srcOrd="0" destOrd="0" presId="urn:microsoft.com/office/officeart/2011/layout/CircleProcess"/>
    <dgm:cxn modelId="{2AE0CA3F-BFC4-45CE-8610-F5F5F81E94E0}" type="presParOf" srcId="{921BFE3D-437F-45C2-B0FB-DC0D24CBD6D7}" destId="{9F179D75-47C3-4AC2-AA88-6028D20FE421}" srcOrd="4" destOrd="0" presId="urn:microsoft.com/office/officeart/2011/layout/CircleProcess"/>
    <dgm:cxn modelId="{53B18EAF-61CF-44D0-8021-BA2FA120CCF5}" type="presParOf" srcId="{9F179D75-47C3-4AC2-AA88-6028D20FE421}" destId="{BB7E40CA-43D1-484E-8CAA-DBF1F506BA5A}" srcOrd="0" destOrd="0" presId="urn:microsoft.com/office/officeart/2011/layout/CircleProcess"/>
    <dgm:cxn modelId="{A4208572-CA65-4AE3-8241-472A0E9274F3}" type="presParOf" srcId="{921BFE3D-437F-45C2-B0FB-DC0D24CBD6D7}" destId="{6D263D73-58F4-47E2-AFD7-CE87A9974356}" srcOrd="5" destOrd="0" presId="urn:microsoft.com/office/officeart/2011/layout/CircleProcess"/>
    <dgm:cxn modelId="{F605A5B8-623A-4083-899A-0FDC41E01E12}" type="presParOf" srcId="{921BFE3D-437F-45C2-B0FB-DC0D24CBD6D7}" destId="{8C0623DB-B0DC-47B6-9A9C-F8D19A9F39A3}" srcOrd="6" destOrd="0" presId="urn:microsoft.com/office/officeart/2011/layout/CircleProcess"/>
    <dgm:cxn modelId="{4D01C3FF-CA20-4369-B6D6-CDD9B7F5FD30}" type="presParOf" srcId="{8C0623DB-B0DC-47B6-9A9C-F8D19A9F39A3}" destId="{40CCBD69-EAD4-4D3F-8A03-8B7624AE00D9}" srcOrd="0" destOrd="0" presId="urn:microsoft.com/office/officeart/2011/layout/CircleProcess"/>
    <dgm:cxn modelId="{2A1244DB-19AB-4A32-A6DE-124618F5234B}" type="presParOf" srcId="{921BFE3D-437F-45C2-B0FB-DC0D24CBD6D7}" destId="{6B60DB64-5515-4A6A-9825-EB58DC1CF66B}" srcOrd="7" destOrd="0" presId="urn:microsoft.com/office/officeart/2011/layout/CircleProcess"/>
    <dgm:cxn modelId="{8CF209F1-1A22-42AB-9949-D04EE98DA1E8}" type="presParOf" srcId="{6B60DB64-5515-4A6A-9825-EB58DC1CF66B}" destId="{40A759F2-8F5A-4E57-A35B-8666930901CB}" srcOrd="0" destOrd="0" presId="urn:microsoft.com/office/officeart/2011/layout/CircleProcess"/>
    <dgm:cxn modelId="{6343C038-0A49-449C-B56D-D6619FE30C9C}" type="presParOf" srcId="{921BFE3D-437F-45C2-B0FB-DC0D24CBD6D7}" destId="{91E96863-28B2-48BC-8508-AEB6148D4A1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50C79B-32E2-433B-809C-80AE8C6A29C1}" type="doc">
      <dgm:prSet loTypeId="urn:microsoft.com/office/officeart/2005/8/layout/vList3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69DE9F9-52E4-4A13-8132-0C8E8D3399D0}">
      <dgm:prSet/>
      <dgm:spPr/>
      <dgm:t>
        <a:bodyPr/>
        <a:lstStyle/>
        <a:p>
          <a:pPr rtl="0"/>
          <a:r>
            <a:rPr lang="en-US" smtClean="0"/>
            <a:t>Reliability – delivering on promises</a:t>
          </a:r>
          <a:endParaRPr lang="en-US"/>
        </a:p>
      </dgm:t>
    </dgm:pt>
    <dgm:pt modelId="{2200811B-0288-4C19-B601-A23DD53144E5}" type="parTrans" cxnId="{CBE90887-B843-4B7C-9CC3-CDE470BE1E97}">
      <dgm:prSet/>
      <dgm:spPr/>
      <dgm:t>
        <a:bodyPr/>
        <a:lstStyle/>
        <a:p>
          <a:endParaRPr lang="en-US"/>
        </a:p>
      </dgm:t>
    </dgm:pt>
    <dgm:pt modelId="{20B3E8D5-8FBA-487D-BA18-5D3458E4E158}" type="sibTrans" cxnId="{CBE90887-B843-4B7C-9CC3-CDE470BE1E97}">
      <dgm:prSet/>
      <dgm:spPr/>
      <dgm:t>
        <a:bodyPr/>
        <a:lstStyle/>
        <a:p>
          <a:endParaRPr lang="en-US"/>
        </a:p>
      </dgm:t>
    </dgm:pt>
    <dgm:pt modelId="{AE7A6E3C-F8B6-487C-9571-6C0DB16C8148}">
      <dgm:prSet/>
      <dgm:spPr/>
      <dgm:t>
        <a:bodyPr/>
        <a:lstStyle/>
        <a:p>
          <a:pPr rtl="0"/>
          <a:r>
            <a:rPr lang="en-US" smtClean="0"/>
            <a:t>Responsiveness – willing to help</a:t>
          </a:r>
          <a:endParaRPr lang="en-US"/>
        </a:p>
      </dgm:t>
    </dgm:pt>
    <dgm:pt modelId="{80E5BE94-C248-415F-83D4-63A6DD4E5AC9}" type="parTrans" cxnId="{7200A87E-951E-451A-BEB6-6E6CEDB6F0AB}">
      <dgm:prSet/>
      <dgm:spPr/>
      <dgm:t>
        <a:bodyPr/>
        <a:lstStyle/>
        <a:p>
          <a:endParaRPr lang="en-US"/>
        </a:p>
      </dgm:t>
    </dgm:pt>
    <dgm:pt modelId="{12C73E79-39A3-4882-BEFE-E372B83BC191}" type="sibTrans" cxnId="{7200A87E-951E-451A-BEB6-6E6CEDB6F0AB}">
      <dgm:prSet/>
      <dgm:spPr/>
      <dgm:t>
        <a:bodyPr/>
        <a:lstStyle/>
        <a:p>
          <a:endParaRPr lang="en-US"/>
        </a:p>
      </dgm:t>
    </dgm:pt>
    <dgm:pt modelId="{CAC317B1-9FF9-44A2-8EC0-C1BD9EFAC53D}">
      <dgm:prSet/>
      <dgm:spPr/>
      <dgm:t>
        <a:bodyPr/>
        <a:lstStyle/>
        <a:p>
          <a:pPr rtl="0"/>
          <a:r>
            <a:rPr lang="en-US" smtClean="0"/>
            <a:t>Assurance – inspiring trust and confidence</a:t>
          </a:r>
          <a:endParaRPr lang="en-US"/>
        </a:p>
      </dgm:t>
    </dgm:pt>
    <dgm:pt modelId="{C9072ED3-35BA-4EF9-9277-6680488C7B1E}" type="parTrans" cxnId="{AD8A3230-050D-4150-9457-5AB8A030BAC1}">
      <dgm:prSet/>
      <dgm:spPr/>
      <dgm:t>
        <a:bodyPr/>
        <a:lstStyle/>
        <a:p>
          <a:endParaRPr lang="en-US"/>
        </a:p>
      </dgm:t>
    </dgm:pt>
    <dgm:pt modelId="{A6A1954F-608E-45BE-A81D-59FE2D9EAE82}" type="sibTrans" cxnId="{AD8A3230-050D-4150-9457-5AB8A030BAC1}">
      <dgm:prSet/>
      <dgm:spPr/>
      <dgm:t>
        <a:bodyPr/>
        <a:lstStyle/>
        <a:p>
          <a:endParaRPr lang="en-US"/>
        </a:p>
      </dgm:t>
    </dgm:pt>
    <dgm:pt modelId="{8AA69B3F-6458-4EB0-A22C-324F7D787824}">
      <dgm:prSet/>
      <dgm:spPr/>
      <dgm:t>
        <a:bodyPr/>
        <a:lstStyle/>
        <a:p>
          <a:pPr rtl="0"/>
          <a:r>
            <a:rPr lang="en-US" smtClean="0"/>
            <a:t>Empathy – individualising customers</a:t>
          </a:r>
          <a:endParaRPr lang="en-US"/>
        </a:p>
      </dgm:t>
    </dgm:pt>
    <dgm:pt modelId="{10825094-94E8-41B9-81DD-6589A0732A00}" type="parTrans" cxnId="{26B777C3-11D8-481F-B0C2-6DA0A468AFB7}">
      <dgm:prSet/>
      <dgm:spPr/>
      <dgm:t>
        <a:bodyPr/>
        <a:lstStyle/>
        <a:p>
          <a:endParaRPr lang="en-US"/>
        </a:p>
      </dgm:t>
    </dgm:pt>
    <dgm:pt modelId="{B25E4240-F0C4-4660-A366-4DA7F35F4D67}" type="sibTrans" cxnId="{26B777C3-11D8-481F-B0C2-6DA0A468AFB7}">
      <dgm:prSet/>
      <dgm:spPr/>
      <dgm:t>
        <a:bodyPr/>
        <a:lstStyle/>
        <a:p>
          <a:endParaRPr lang="en-US"/>
        </a:p>
      </dgm:t>
    </dgm:pt>
    <dgm:pt modelId="{370CA42A-44AF-4F30-9F82-FD5194D051B2}">
      <dgm:prSet/>
      <dgm:spPr/>
      <dgm:t>
        <a:bodyPr/>
        <a:lstStyle/>
        <a:p>
          <a:pPr rtl="0"/>
          <a:r>
            <a:rPr lang="en-US" smtClean="0"/>
            <a:t>Tangibles- physical representation</a:t>
          </a:r>
          <a:endParaRPr lang="en-US"/>
        </a:p>
      </dgm:t>
    </dgm:pt>
    <dgm:pt modelId="{E49AF0ED-A8B1-4B96-9FF8-9534E929861E}" type="parTrans" cxnId="{F8EFB9AE-FF21-4E38-9C04-CE2B536AA45C}">
      <dgm:prSet/>
      <dgm:spPr/>
      <dgm:t>
        <a:bodyPr/>
        <a:lstStyle/>
        <a:p>
          <a:endParaRPr lang="en-US"/>
        </a:p>
      </dgm:t>
    </dgm:pt>
    <dgm:pt modelId="{872D949C-4034-48A6-B256-9B0F964CB50B}" type="sibTrans" cxnId="{F8EFB9AE-FF21-4E38-9C04-CE2B536AA45C}">
      <dgm:prSet/>
      <dgm:spPr/>
      <dgm:t>
        <a:bodyPr/>
        <a:lstStyle/>
        <a:p>
          <a:endParaRPr lang="en-US"/>
        </a:p>
      </dgm:t>
    </dgm:pt>
    <dgm:pt modelId="{9EB09753-8CF6-4E8B-A680-6224A4C260FC}" type="pres">
      <dgm:prSet presAssocID="{6D50C79B-32E2-433B-809C-80AE8C6A29C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CDCE99-DFC0-4722-A4E7-7567AFD3262C}" type="pres">
      <dgm:prSet presAssocID="{D69DE9F9-52E4-4A13-8132-0C8E8D3399D0}" presName="composite" presStyleCnt="0"/>
      <dgm:spPr/>
    </dgm:pt>
    <dgm:pt modelId="{819C4A42-3E21-43B8-9592-5F031F8C373A}" type="pres">
      <dgm:prSet presAssocID="{D69DE9F9-52E4-4A13-8132-0C8E8D3399D0}" presName="imgShp" presStyleLbl="fgImgPlace1" presStyleIdx="0" presStyleCnt="5"/>
      <dgm:spPr/>
    </dgm:pt>
    <dgm:pt modelId="{D6CB8D77-D1E8-4C38-B43E-0ACAEA910289}" type="pres">
      <dgm:prSet presAssocID="{D69DE9F9-52E4-4A13-8132-0C8E8D3399D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55E3CC-8DB0-4FE0-AB1A-3A87432712FA}" type="pres">
      <dgm:prSet presAssocID="{20B3E8D5-8FBA-487D-BA18-5D3458E4E158}" presName="spacing" presStyleCnt="0"/>
      <dgm:spPr/>
    </dgm:pt>
    <dgm:pt modelId="{3E9E4CCA-2486-4DBB-A9CB-ACECFCE08432}" type="pres">
      <dgm:prSet presAssocID="{AE7A6E3C-F8B6-487C-9571-6C0DB16C8148}" presName="composite" presStyleCnt="0"/>
      <dgm:spPr/>
    </dgm:pt>
    <dgm:pt modelId="{CDDFA1DC-5266-4E62-91A4-80073AC3E12B}" type="pres">
      <dgm:prSet presAssocID="{AE7A6E3C-F8B6-487C-9571-6C0DB16C8148}" presName="imgShp" presStyleLbl="fgImgPlace1" presStyleIdx="1" presStyleCnt="5"/>
      <dgm:spPr/>
    </dgm:pt>
    <dgm:pt modelId="{E492D69B-0D40-44AC-8C14-F8FA506647CC}" type="pres">
      <dgm:prSet presAssocID="{AE7A6E3C-F8B6-487C-9571-6C0DB16C8148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28AEF-35D0-4722-95FA-66B9E936363C}" type="pres">
      <dgm:prSet presAssocID="{12C73E79-39A3-4882-BEFE-E372B83BC191}" presName="spacing" presStyleCnt="0"/>
      <dgm:spPr/>
    </dgm:pt>
    <dgm:pt modelId="{43FCDB68-4968-4D6D-A267-CCBA355F743E}" type="pres">
      <dgm:prSet presAssocID="{CAC317B1-9FF9-44A2-8EC0-C1BD9EFAC53D}" presName="composite" presStyleCnt="0"/>
      <dgm:spPr/>
    </dgm:pt>
    <dgm:pt modelId="{25CDFCDA-4E39-4CB0-9971-00D831BEDA6B}" type="pres">
      <dgm:prSet presAssocID="{CAC317B1-9FF9-44A2-8EC0-C1BD9EFAC53D}" presName="imgShp" presStyleLbl="fgImgPlace1" presStyleIdx="2" presStyleCnt="5"/>
      <dgm:spPr/>
    </dgm:pt>
    <dgm:pt modelId="{C66770D4-CE4B-4611-AE5C-EB6F2AD6DBF9}" type="pres">
      <dgm:prSet presAssocID="{CAC317B1-9FF9-44A2-8EC0-C1BD9EFAC53D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8BBDE-6610-428E-AD24-D6A17D36DF23}" type="pres">
      <dgm:prSet presAssocID="{A6A1954F-608E-45BE-A81D-59FE2D9EAE82}" presName="spacing" presStyleCnt="0"/>
      <dgm:spPr/>
    </dgm:pt>
    <dgm:pt modelId="{A51B94C4-6F71-4F95-8029-2EBBCF8F86E4}" type="pres">
      <dgm:prSet presAssocID="{8AA69B3F-6458-4EB0-A22C-324F7D787824}" presName="composite" presStyleCnt="0"/>
      <dgm:spPr/>
    </dgm:pt>
    <dgm:pt modelId="{2294444C-95FE-4595-94FD-89E540464A70}" type="pres">
      <dgm:prSet presAssocID="{8AA69B3F-6458-4EB0-A22C-324F7D787824}" presName="imgShp" presStyleLbl="fgImgPlace1" presStyleIdx="3" presStyleCnt="5"/>
      <dgm:spPr/>
    </dgm:pt>
    <dgm:pt modelId="{4CD649E4-FF7A-4BC0-B783-6F933817D5B0}" type="pres">
      <dgm:prSet presAssocID="{8AA69B3F-6458-4EB0-A22C-324F7D78782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1222-B68C-4F18-9F27-F5B07167E347}" type="pres">
      <dgm:prSet presAssocID="{B25E4240-F0C4-4660-A366-4DA7F35F4D67}" presName="spacing" presStyleCnt="0"/>
      <dgm:spPr/>
    </dgm:pt>
    <dgm:pt modelId="{6A33824B-1C50-4939-A171-D561079FF344}" type="pres">
      <dgm:prSet presAssocID="{370CA42A-44AF-4F30-9F82-FD5194D051B2}" presName="composite" presStyleCnt="0"/>
      <dgm:spPr/>
    </dgm:pt>
    <dgm:pt modelId="{6CF90A24-6091-42DF-B67D-F6C4A01F287C}" type="pres">
      <dgm:prSet presAssocID="{370CA42A-44AF-4F30-9F82-FD5194D051B2}" presName="imgShp" presStyleLbl="fgImgPlace1" presStyleIdx="4" presStyleCnt="5"/>
      <dgm:spPr/>
    </dgm:pt>
    <dgm:pt modelId="{68FA7CD4-900A-415C-9154-C8C86206F190}" type="pres">
      <dgm:prSet presAssocID="{370CA42A-44AF-4F30-9F82-FD5194D051B2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E90887-B843-4B7C-9CC3-CDE470BE1E97}" srcId="{6D50C79B-32E2-433B-809C-80AE8C6A29C1}" destId="{D69DE9F9-52E4-4A13-8132-0C8E8D3399D0}" srcOrd="0" destOrd="0" parTransId="{2200811B-0288-4C19-B601-A23DD53144E5}" sibTransId="{20B3E8D5-8FBA-487D-BA18-5D3458E4E158}"/>
    <dgm:cxn modelId="{D9C86801-3DB6-4C60-B8C1-81A4C882F4DC}" type="presOf" srcId="{D69DE9F9-52E4-4A13-8132-0C8E8D3399D0}" destId="{D6CB8D77-D1E8-4C38-B43E-0ACAEA910289}" srcOrd="0" destOrd="0" presId="urn:microsoft.com/office/officeart/2005/8/layout/vList3"/>
    <dgm:cxn modelId="{26B777C3-11D8-481F-B0C2-6DA0A468AFB7}" srcId="{6D50C79B-32E2-433B-809C-80AE8C6A29C1}" destId="{8AA69B3F-6458-4EB0-A22C-324F7D787824}" srcOrd="3" destOrd="0" parTransId="{10825094-94E8-41B9-81DD-6589A0732A00}" sibTransId="{B25E4240-F0C4-4660-A366-4DA7F35F4D67}"/>
    <dgm:cxn modelId="{C570A112-D245-4881-844F-5A7F5915318F}" type="presOf" srcId="{6D50C79B-32E2-433B-809C-80AE8C6A29C1}" destId="{9EB09753-8CF6-4E8B-A680-6224A4C260FC}" srcOrd="0" destOrd="0" presId="urn:microsoft.com/office/officeart/2005/8/layout/vList3"/>
    <dgm:cxn modelId="{64F14298-64A1-4121-AB6A-E7B0C698FC36}" type="presOf" srcId="{CAC317B1-9FF9-44A2-8EC0-C1BD9EFAC53D}" destId="{C66770D4-CE4B-4611-AE5C-EB6F2AD6DBF9}" srcOrd="0" destOrd="0" presId="urn:microsoft.com/office/officeart/2005/8/layout/vList3"/>
    <dgm:cxn modelId="{57826C97-001A-44C6-8E11-63EF0614D5CE}" type="presOf" srcId="{370CA42A-44AF-4F30-9F82-FD5194D051B2}" destId="{68FA7CD4-900A-415C-9154-C8C86206F190}" srcOrd="0" destOrd="0" presId="urn:microsoft.com/office/officeart/2005/8/layout/vList3"/>
    <dgm:cxn modelId="{AD8A3230-050D-4150-9457-5AB8A030BAC1}" srcId="{6D50C79B-32E2-433B-809C-80AE8C6A29C1}" destId="{CAC317B1-9FF9-44A2-8EC0-C1BD9EFAC53D}" srcOrd="2" destOrd="0" parTransId="{C9072ED3-35BA-4EF9-9277-6680488C7B1E}" sibTransId="{A6A1954F-608E-45BE-A81D-59FE2D9EAE82}"/>
    <dgm:cxn modelId="{7200A87E-951E-451A-BEB6-6E6CEDB6F0AB}" srcId="{6D50C79B-32E2-433B-809C-80AE8C6A29C1}" destId="{AE7A6E3C-F8B6-487C-9571-6C0DB16C8148}" srcOrd="1" destOrd="0" parTransId="{80E5BE94-C248-415F-83D4-63A6DD4E5AC9}" sibTransId="{12C73E79-39A3-4882-BEFE-E372B83BC191}"/>
    <dgm:cxn modelId="{06C72270-13BF-4465-B600-2F2D16A3CBC5}" type="presOf" srcId="{AE7A6E3C-F8B6-487C-9571-6C0DB16C8148}" destId="{E492D69B-0D40-44AC-8C14-F8FA506647CC}" srcOrd="0" destOrd="0" presId="urn:microsoft.com/office/officeart/2005/8/layout/vList3"/>
    <dgm:cxn modelId="{F8EFB9AE-FF21-4E38-9C04-CE2B536AA45C}" srcId="{6D50C79B-32E2-433B-809C-80AE8C6A29C1}" destId="{370CA42A-44AF-4F30-9F82-FD5194D051B2}" srcOrd="4" destOrd="0" parTransId="{E49AF0ED-A8B1-4B96-9FF8-9534E929861E}" sibTransId="{872D949C-4034-48A6-B256-9B0F964CB50B}"/>
    <dgm:cxn modelId="{38246DC6-48B1-4D32-BBF1-96EF47529D58}" type="presOf" srcId="{8AA69B3F-6458-4EB0-A22C-324F7D787824}" destId="{4CD649E4-FF7A-4BC0-B783-6F933817D5B0}" srcOrd="0" destOrd="0" presId="urn:microsoft.com/office/officeart/2005/8/layout/vList3"/>
    <dgm:cxn modelId="{E384D9A9-6B6D-440C-8531-959A614A764D}" type="presParOf" srcId="{9EB09753-8CF6-4E8B-A680-6224A4C260FC}" destId="{FFCDCE99-DFC0-4722-A4E7-7567AFD3262C}" srcOrd="0" destOrd="0" presId="urn:microsoft.com/office/officeart/2005/8/layout/vList3"/>
    <dgm:cxn modelId="{691C4176-1524-4326-99A4-2142764CA029}" type="presParOf" srcId="{FFCDCE99-DFC0-4722-A4E7-7567AFD3262C}" destId="{819C4A42-3E21-43B8-9592-5F031F8C373A}" srcOrd="0" destOrd="0" presId="urn:microsoft.com/office/officeart/2005/8/layout/vList3"/>
    <dgm:cxn modelId="{A9D96C86-3A71-4507-A752-F94AB42E6985}" type="presParOf" srcId="{FFCDCE99-DFC0-4722-A4E7-7567AFD3262C}" destId="{D6CB8D77-D1E8-4C38-B43E-0ACAEA910289}" srcOrd="1" destOrd="0" presId="urn:microsoft.com/office/officeart/2005/8/layout/vList3"/>
    <dgm:cxn modelId="{C1162EDE-FAD7-453B-9914-EFB9A84D7D61}" type="presParOf" srcId="{9EB09753-8CF6-4E8B-A680-6224A4C260FC}" destId="{D255E3CC-8DB0-4FE0-AB1A-3A87432712FA}" srcOrd="1" destOrd="0" presId="urn:microsoft.com/office/officeart/2005/8/layout/vList3"/>
    <dgm:cxn modelId="{99584FE0-417E-449F-A9D5-7E91F0FBA05C}" type="presParOf" srcId="{9EB09753-8CF6-4E8B-A680-6224A4C260FC}" destId="{3E9E4CCA-2486-4DBB-A9CB-ACECFCE08432}" srcOrd="2" destOrd="0" presId="urn:microsoft.com/office/officeart/2005/8/layout/vList3"/>
    <dgm:cxn modelId="{C4C0C84E-420F-4BC9-A2A1-350891D03C68}" type="presParOf" srcId="{3E9E4CCA-2486-4DBB-A9CB-ACECFCE08432}" destId="{CDDFA1DC-5266-4E62-91A4-80073AC3E12B}" srcOrd="0" destOrd="0" presId="urn:microsoft.com/office/officeart/2005/8/layout/vList3"/>
    <dgm:cxn modelId="{EFAC5879-17CC-4A73-BB94-D1FAA7001BF1}" type="presParOf" srcId="{3E9E4CCA-2486-4DBB-A9CB-ACECFCE08432}" destId="{E492D69B-0D40-44AC-8C14-F8FA506647CC}" srcOrd="1" destOrd="0" presId="urn:microsoft.com/office/officeart/2005/8/layout/vList3"/>
    <dgm:cxn modelId="{53209801-224F-4D12-B291-1B8C3ED38A9F}" type="presParOf" srcId="{9EB09753-8CF6-4E8B-A680-6224A4C260FC}" destId="{C0D28AEF-35D0-4722-95FA-66B9E936363C}" srcOrd="3" destOrd="0" presId="urn:microsoft.com/office/officeart/2005/8/layout/vList3"/>
    <dgm:cxn modelId="{BBC39E5E-9D79-4CE5-A9BF-5C86E27DDB45}" type="presParOf" srcId="{9EB09753-8CF6-4E8B-A680-6224A4C260FC}" destId="{43FCDB68-4968-4D6D-A267-CCBA355F743E}" srcOrd="4" destOrd="0" presId="urn:microsoft.com/office/officeart/2005/8/layout/vList3"/>
    <dgm:cxn modelId="{7E59F81D-8F50-4620-8756-BD866B3FA3BC}" type="presParOf" srcId="{43FCDB68-4968-4D6D-A267-CCBA355F743E}" destId="{25CDFCDA-4E39-4CB0-9971-00D831BEDA6B}" srcOrd="0" destOrd="0" presId="urn:microsoft.com/office/officeart/2005/8/layout/vList3"/>
    <dgm:cxn modelId="{4C0FDFFC-D6B4-4ED7-AEB1-F2B18729ED84}" type="presParOf" srcId="{43FCDB68-4968-4D6D-A267-CCBA355F743E}" destId="{C66770D4-CE4B-4611-AE5C-EB6F2AD6DBF9}" srcOrd="1" destOrd="0" presId="urn:microsoft.com/office/officeart/2005/8/layout/vList3"/>
    <dgm:cxn modelId="{8314A00D-E8B1-4A0F-8252-4A8026DD6500}" type="presParOf" srcId="{9EB09753-8CF6-4E8B-A680-6224A4C260FC}" destId="{CDB8BBDE-6610-428E-AD24-D6A17D36DF23}" srcOrd="5" destOrd="0" presId="urn:microsoft.com/office/officeart/2005/8/layout/vList3"/>
    <dgm:cxn modelId="{AC812BF9-4E51-4763-BC7A-3E73478ECF55}" type="presParOf" srcId="{9EB09753-8CF6-4E8B-A680-6224A4C260FC}" destId="{A51B94C4-6F71-4F95-8029-2EBBCF8F86E4}" srcOrd="6" destOrd="0" presId="urn:microsoft.com/office/officeart/2005/8/layout/vList3"/>
    <dgm:cxn modelId="{0F43369D-EB52-4EF9-A706-0572AC636486}" type="presParOf" srcId="{A51B94C4-6F71-4F95-8029-2EBBCF8F86E4}" destId="{2294444C-95FE-4595-94FD-89E540464A70}" srcOrd="0" destOrd="0" presId="urn:microsoft.com/office/officeart/2005/8/layout/vList3"/>
    <dgm:cxn modelId="{C05685A5-3D67-4319-AAFE-E2856FFCD794}" type="presParOf" srcId="{A51B94C4-6F71-4F95-8029-2EBBCF8F86E4}" destId="{4CD649E4-FF7A-4BC0-B783-6F933817D5B0}" srcOrd="1" destOrd="0" presId="urn:microsoft.com/office/officeart/2005/8/layout/vList3"/>
    <dgm:cxn modelId="{1005FF43-308F-417A-AFF4-305144757F92}" type="presParOf" srcId="{9EB09753-8CF6-4E8B-A680-6224A4C260FC}" destId="{AFBC1222-B68C-4F18-9F27-F5B07167E347}" srcOrd="7" destOrd="0" presId="urn:microsoft.com/office/officeart/2005/8/layout/vList3"/>
    <dgm:cxn modelId="{8203ECEE-8AD0-4BB3-9EA0-DE73EC05235A}" type="presParOf" srcId="{9EB09753-8CF6-4E8B-A680-6224A4C260FC}" destId="{6A33824B-1C50-4939-A171-D561079FF344}" srcOrd="8" destOrd="0" presId="urn:microsoft.com/office/officeart/2005/8/layout/vList3"/>
    <dgm:cxn modelId="{709BE553-8AAE-42A2-B0B0-E9130553615B}" type="presParOf" srcId="{6A33824B-1C50-4939-A171-D561079FF344}" destId="{6CF90A24-6091-42DF-B67D-F6C4A01F287C}" srcOrd="0" destOrd="0" presId="urn:microsoft.com/office/officeart/2005/8/layout/vList3"/>
    <dgm:cxn modelId="{ECAA6BD9-D484-4E99-8531-06F3AABF16FF}" type="presParOf" srcId="{6A33824B-1C50-4939-A171-D561079FF344}" destId="{68FA7CD4-900A-415C-9154-C8C86206F1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BF1F3C-3C39-4093-A31F-50EB5610D552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43F5390-BA85-4253-8CF6-7BCA50EA64F9}">
      <dgm:prSet custT="1"/>
      <dgm:spPr/>
      <dgm:t>
        <a:bodyPr/>
        <a:lstStyle/>
        <a:p>
          <a:pPr rtl="0"/>
          <a:r>
            <a:rPr lang="en-US" sz="3200" b="0" dirty="0" smtClean="0">
              <a:solidFill>
                <a:schemeClr val="tx1"/>
              </a:solidFill>
            </a:rPr>
            <a:t>Continuous auditing of competitor service levels versus own company</a:t>
          </a:r>
          <a:endParaRPr lang="en-US" sz="3200" b="0" dirty="0">
            <a:solidFill>
              <a:schemeClr val="tx1"/>
            </a:solidFill>
          </a:endParaRPr>
        </a:p>
      </dgm:t>
    </dgm:pt>
    <dgm:pt modelId="{060D68EE-46EB-4519-B59A-BA0C0EF5EC56}" type="parTrans" cxnId="{7A02663B-D0F9-44BB-BFB2-F81643E10AAC}">
      <dgm:prSet/>
      <dgm:spPr/>
      <dgm:t>
        <a:bodyPr/>
        <a:lstStyle/>
        <a:p>
          <a:endParaRPr lang="en-US"/>
        </a:p>
      </dgm:t>
    </dgm:pt>
    <dgm:pt modelId="{1AD8ED44-4EAF-4D8E-817C-BD4EF72D9414}" type="sibTrans" cxnId="{7A02663B-D0F9-44BB-BFB2-F81643E10AAC}">
      <dgm:prSet/>
      <dgm:spPr/>
      <dgm:t>
        <a:bodyPr/>
        <a:lstStyle/>
        <a:p>
          <a:endParaRPr lang="en-US"/>
        </a:p>
      </dgm:t>
    </dgm:pt>
    <dgm:pt modelId="{3CBD48AB-67E3-4FF4-ACC4-804DAE5ACB02}">
      <dgm:prSet custT="1"/>
      <dgm:spPr/>
      <dgm:t>
        <a:bodyPr/>
        <a:lstStyle/>
        <a:p>
          <a:pPr rtl="0"/>
          <a:r>
            <a:rPr lang="en-US" sz="3200" b="0" smtClean="0">
              <a:solidFill>
                <a:schemeClr val="tx1"/>
              </a:solidFill>
            </a:rPr>
            <a:t>Importance - performance analysis</a:t>
          </a:r>
          <a:endParaRPr lang="en-US" sz="3200" b="0" dirty="0">
            <a:solidFill>
              <a:schemeClr val="tx1"/>
            </a:solidFill>
          </a:endParaRPr>
        </a:p>
      </dgm:t>
    </dgm:pt>
    <dgm:pt modelId="{C71ACAB6-1B50-43C6-BFE4-0FDE9025C8C0}" type="parTrans" cxnId="{B5A7CA89-E9BC-413A-8AFF-3DD9EE763359}">
      <dgm:prSet/>
      <dgm:spPr/>
      <dgm:t>
        <a:bodyPr/>
        <a:lstStyle/>
        <a:p>
          <a:endParaRPr lang="en-US"/>
        </a:p>
      </dgm:t>
    </dgm:pt>
    <dgm:pt modelId="{CDB8AC15-BFB1-4F59-8ADD-FEC1DF47AE88}" type="sibTrans" cxnId="{B5A7CA89-E9BC-413A-8AFF-3DD9EE763359}">
      <dgm:prSet/>
      <dgm:spPr/>
      <dgm:t>
        <a:bodyPr/>
        <a:lstStyle/>
        <a:p>
          <a:endParaRPr lang="en-US"/>
        </a:p>
      </dgm:t>
    </dgm:pt>
    <dgm:pt modelId="{D4E9DE50-5468-44F1-91FD-9C0E79BEAFF0}" type="pres">
      <dgm:prSet presAssocID="{3ABF1F3C-3C39-4093-A31F-50EB5610D5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0C15A3-D84C-460C-956F-A0E20595C648}" type="pres">
      <dgm:prSet presAssocID="{143F5390-BA85-4253-8CF6-7BCA50EA64F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0CA3C-40BD-4DFC-8262-6B208A5C4305}" type="pres">
      <dgm:prSet presAssocID="{1AD8ED44-4EAF-4D8E-817C-BD4EF72D9414}" presName="spacer" presStyleCnt="0"/>
      <dgm:spPr/>
    </dgm:pt>
    <dgm:pt modelId="{78B0083B-94FA-4AB9-8C92-7531274089AC}" type="pres">
      <dgm:prSet presAssocID="{3CBD48AB-67E3-4FF4-ACC4-804DAE5ACB0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AAED5A-C206-4753-A9C4-677ECBC1BBB1}" type="presOf" srcId="{3CBD48AB-67E3-4FF4-ACC4-804DAE5ACB02}" destId="{78B0083B-94FA-4AB9-8C92-7531274089AC}" srcOrd="0" destOrd="0" presId="urn:microsoft.com/office/officeart/2005/8/layout/vList2"/>
    <dgm:cxn modelId="{A92F3F62-0CB6-400E-A23F-F73A7A9D65F9}" type="presOf" srcId="{3ABF1F3C-3C39-4093-A31F-50EB5610D552}" destId="{D4E9DE50-5468-44F1-91FD-9C0E79BEAFF0}" srcOrd="0" destOrd="0" presId="urn:microsoft.com/office/officeart/2005/8/layout/vList2"/>
    <dgm:cxn modelId="{B5A7CA89-E9BC-413A-8AFF-3DD9EE763359}" srcId="{3ABF1F3C-3C39-4093-A31F-50EB5610D552}" destId="{3CBD48AB-67E3-4FF4-ACC4-804DAE5ACB02}" srcOrd="1" destOrd="0" parTransId="{C71ACAB6-1B50-43C6-BFE4-0FDE9025C8C0}" sibTransId="{CDB8AC15-BFB1-4F59-8ADD-FEC1DF47AE88}"/>
    <dgm:cxn modelId="{7A02663B-D0F9-44BB-BFB2-F81643E10AAC}" srcId="{3ABF1F3C-3C39-4093-A31F-50EB5610D552}" destId="{143F5390-BA85-4253-8CF6-7BCA50EA64F9}" srcOrd="0" destOrd="0" parTransId="{060D68EE-46EB-4519-B59A-BA0C0EF5EC56}" sibTransId="{1AD8ED44-4EAF-4D8E-817C-BD4EF72D9414}"/>
    <dgm:cxn modelId="{797AB79A-9C9B-4492-A0FC-7D0FD7CDAF4F}" type="presOf" srcId="{143F5390-BA85-4253-8CF6-7BCA50EA64F9}" destId="{690C15A3-D84C-460C-956F-A0E20595C648}" srcOrd="0" destOrd="0" presId="urn:microsoft.com/office/officeart/2005/8/layout/vList2"/>
    <dgm:cxn modelId="{16F6954B-8F29-4EF5-BF06-6498E47785A6}" type="presParOf" srcId="{D4E9DE50-5468-44F1-91FD-9C0E79BEAFF0}" destId="{690C15A3-D84C-460C-956F-A0E20595C648}" srcOrd="0" destOrd="0" presId="urn:microsoft.com/office/officeart/2005/8/layout/vList2"/>
    <dgm:cxn modelId="{A09F4090-CB61-404A-A3ED-182224DD2ECA}" type="presParOf" srcId="{D4E9DE50-5468-44F1-91FD-9C0E79BEAFF0}" destId="{5860CA3C-40BD-4DFC-8262-6B208A5C4305}" srcOrd="1" destOrd="0" presId="urn:microsoft.com/office/officeart/2005/8/layout/vList2"/>
    <dgm:cxn modelId="{2C65F2A8-A4CA-4314-8A04-837FFE7C7904}" type="presParOf" srcId="{D4E9DE50-5468-44F1-91FD-9C0E79BEAFF0}" destId="{78B0083B-94FA-4AB9-8C92-7531274089A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3A48D7-67AC-4657-ACAD-EE82108477A5}" type="doc">
      <dgm:prSet loTypeId="urn:microsoft.com/office/officeart/2005/8/layout/h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6D778E0-1D6C-4B18-8CF9-EBF591052151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tx1"/>
              </a:solidFill>
            </a:rPr>
            <a:t>Desired Service</a:t>
          </a:r>
          <a:endParaRPr lang="en-US" sz="3200" b="1" dirty="0">
            <a:solidFill>
              <a:schemeClr val="tx1"/>
            </a:solidFill>
          </a:endParaRPr>
        </a:p>
      </dgm:t>
    </dgm:pt>
    <dgm:pt modelId="{42EDF9A5-E377-40C7-B98D-2B3ECFFB532B}" type="parTrans" cxnId="{50D94182-E4BB-4DD1-9DEF-375903F96403}">
      <dgm:prSet/>
      <dgm:spPr/>
      <dgm:t>
        <a:bodyPr/>
        <a:lstStyle/>
        <a:p>
          <a:endParaRPr lang="en-US"/>
        </a:p>
      </dgm:t>
    </dgm:pt>
    <dgm:pt modelId="{A36D4C41-5FC2-49C6-849B-88CB936ED0C2}" type="sibTrans" cxnId="{50D94182-E4BB-4DD1-9DEF-375903F96403}">
      <dgm:prSet/>
      <dgm:spPr/>
      <dgm:t>
        <a:bodyPr/>
        <a:lstStyle/>
        <a:p>
          <a:endParaRPr lang="en-US"/>
        </a:p>
      </dgm:t>
    </dgm:pt>
    <dgm:pt modelId="{4D1295DC-AE38-40FA-AD49-14ECF1DF5893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Adequate Service</a:t>
          </a:r>
          <a:endParaRPr lang="en-US" sz="2800" b="1" dirty="0">
            <a:solidFill>
              <a:schemeClr val="tx1"/>
            </a:solidFill>
          </a:endParaRPr>
        </a:p>
      </dgm:t>
    </dgm:pt>
    <dgm:pt modelId="{6F4F7D43-8C75-4361-9889-192306C5F32F}" type="parTrans" cxnId="{8F6DED20-EEA9-480B-B320-3A36676B117F}">
      <dgm:prSet/>
      <dgm:spPr/>
      <dgm:t>
        <a:bodyPr/>
        <a:lstStyle/>
        <a:p>
          <a:endParaRPr lang="en-US"/>
        </a:p>
      </dgm:t>
    </dgm:pt>
    <dgm:pt modelId="{79D3F0EA-7CAF-42F6-9535-2362E0B8F5EA}" type="sibTrans" cxnId="{8F6DED20-EEA9-480B-B320-3A36676B117F}">
      <dgm:prSet/>
      <dgm:spPr/>
      <dgm:t>
        <a:bodyPr/>
        <a:lstStyle/>
        <a:p>
          <a:endParaRPr lang="en-US"/>
        </a:p>
      </dgm:t>
    </dgm:pt>
    <dgm:pt modelId="{D1C277D8-681D-4EF6-A220-2D0CB33E1544}">
      <dgm:prSet custT="1"/>
      <dgm:spPr/>
      <dgm:t>
        <a:bodyPr/>
        <a:lstStyle/>
        <a:p>
          <a:pPr rtl="0"/>
          <a:r>
            <a:rPr lang="en-US" sz="2800" dirty="0" smtClean="0"/>
            <a:t>– the ‘wished for’ service</a:t>
          </a:r>
          <a:endParaRPr lang="en-US" sz="2800" dirty="0"/>
        </a:p>
      </dgm:t>
    </dgm:pt>
    <dgm:pt modelId="{2CC89573-4974-4848-9E37-C765C4A9A3DB}" type="parTrans" cxnId="{1E7B4A72-3AD4-44B3-B51D-932E5F604A73}">
      <dgm:prSet/>
      <dgm:spPr/>
      <dgm:t>
        <a:bodyPr/>
        <a:lstStyle/>
        <a:p>
          <a:endParaRPr lang="en-US"/>
        </a:p>
      </dgm:t>
    </dgm:pt>
    <dgm:pt modelId="{45403D39-2D90-4831-8752-F37784F57F6E}" type="sibTrans" cxnId="{1E7B4A72-3AD4-44B3-B51D-932E5F604A73}">
      <dgm:prSet/>
      <dgm:spPr/>
      <dgm:t>
        <a:bodyPr/>
        <a:lstStyle/>
        <a:p>
          <a:endParaRPr lang="en-US"/>
        </a:p>
      </dgm:t>
    </dgm:pt>
    <dgm:pt modelId="{09BF9018-B032-46E8-B860-7650793A235B}">
      <dgm:prSet custT="1"/>
      <dgm:spPr/>
      <dgm:t>
        <a:bodyPr/>
        <a:lstStyle/>
        <a:p>
          <a:pPr rtl="0"/>
          <a:r>
            <a:rPr lang="en-US" sz="2800" dirty="0" smtClean="0"/>
            <a:t>– the service that would be acceptable</a:t>
          </a:r>
          <a:endParaRPr lang="en-US" sz="2800" dirty="0"/>
        </a:p>
      </dgm:t>
    </dgm:pt>
    <dgm:pt modelId="{EF03A0DA-E997-4F44-BCB5-691113831299}" type="parTrans" cxnId="{F3522DAB-4FFA-40AA-AF1C-8EADC21BB1EB}">
      <dgm:prSet/>
      <dgm:spPr/>
      <dgm:t>
        <a:bodyPr/>
        <a:lstStyle/>
        <a:p>
          <a:endParaRPr lang="en-US"/>
        </a:p>
      </dgm:t>
    </dgm:pt>
    <dgm:pt modelId="{BA194946-B22A-4AAF-B69C-2D86D072D9BD}" type="sibTrans" cxnId="{F3522DAB-4FFA-40AA-AF1C-8EADC21BB1EB}">
      <dgm:prSet/>
      <dgm:spPr/>
      <dgm:t>
        <a:bodyPr/>
        <a:lstStyle/>
        <a:p>
          <a:endParaRPr lang="en-US"/>
        </a:p>
      </dgm:t>
    </dgm:pt>
    <dgm:pt modelId="{48A97029-CCE9-4CCD-A3D0-E4AD682695FD}" type="pres">
      <dgm:prSet presAssocID="{9D3A48D7-67AC-4657-ACAD-EE82108477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32FFFD-86A7-40C2-8C09-52D2C359F7BE}" type="pres">
      <dgm:prSet presAssocID="{A6D778E0-1D6C-4B18-8CF9-EBF591052151}" presName="composite" presStyleCnt="0"/>
      <dgm:spPr/>
    </dgm:pt>
    <dgm:pt modelId="{7D7E215C-52B2-4209-A6B1-AF4070CAFD20}" type="pres">
      <dgm:prSet presAssocID="{A6D778E0-1D6C-4B18-8CF9-EBF59105215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0CF0E-352F-47D7-B2B5-07787EF34A62}" type="pres">
      <dgm:prSet presAssocID="{A6D778E0-1D6C-4B18-8CF9-EBF591052151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5B414-226F-42B3-A574-A6B7E6718D31}" type="pres">
      <dgm:prSet presAssocID="{A36D4C41-5FC2-49C6-849B-88CB936ED0C2}" presName="space" presStyleCnt="0"/>
      <dgm:spPr/>
    </dgm:pt>
    <dgm:pt modelId="{C03057B7-2FBC-4BD1-BC7F-460284BE6370}" type="pres">
      <dgm:prSet presAssocID="{4D1295DC-AE38-40FA-AD49-14ECF1DF5893}" presName="composite" presStyleCnt="0"/>
      <dgm:spPr/>
    </dgm:pt>
    <dgm:pt modelId="{E15C83DB-7DB2-4342-A8FC-32245E115813}" type="pres">
      <dgm:prSet presAssocID="{4D1295DC-AE38-40FA-AD49-14ECF1DF589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A65450-4D9A-458D-ABA9-100FCF8C803E}" type="pres">
      <dgm:prSet presAssocID="{4D1295DC-AE38-40FA-AD49-14ECF1DF589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D152AE-6BB3-4A25-9182-4F08D76AA217}" type="presOf" srcId="{A6D778E0-1D6C-4B18-8CF9-EBF591052151}" destId="{7D7E215C-52B2-4209-A6B1-AF4070CAFD20}" srcOrd="0" destOrd="0" presId="urn:microsoft.com/office/officeart/2005/8/layout/hList1"/>
    <dgm:cxn modelId="{F3522DAB-4FFA-40AA-AF1C-8EADC21BB1EB}" srcId="{4D1295DC-AE38-40FA-AD49-14ECF1DF5893}" destId="{09BF9018-B032-46E8-B860-7650793A235B}" srcOrd="0" destOrd="0" parTransId="{EF03A0DA-E997-4F44-BCB5-691113831299}" sibTransId="{BA194946-B22A-4AAF-B69C-2D86D072D9BD}"/>
    <dgm:cxn modelId="{A47343FE-3862-4B20-B7F6-0D46FC1039B8}" type="presOf" srcId="{4D1295DC-AE38-40FA-AD49-14ECF1DF5893}" destId="{E15C83DB-7DB2-4342-A8FC-32245E115813}" srcOrd="0" destOrd="0" presId="urn:microsoft.com/office/officeart/2005/8/layout/hList1"/>
    <dgm:cxn modelId="{50D94182-E4BB-4DD1-9DEF-375903F96403}" srcId="{9D3A48D7-67AC-4657-ACAD-EE82108477A5}" destId="{A6D778E0-1D6C-4B18-8CF9-EBF591052151}" srcOrd="0" destOrd="0" parTransId="{42EDF9A5-E377-40C7-B98D-2B3ECFFB532B}" sibTransId="{A36D4C41-5FC2-49C6-849B-88CB936ED0C2}"/>
    <dgm:cxn modelId="{200F9D68-B520-4E3E-82F8-DB6A4844FDAF}" type="presOf" srcId="{D1C277D8-681D-4EF6-A220-2D0CB33E1544}" destId="{6BB0CF0E-352F-47D7-B2B5-07787EF34A62}" srcOrd="0" destOrd="0" presId="urn:microsoft.com/office/officeart/2005/8/layout/hList1"/>
    <dgm:cxn modelId="{8AA8F25F-D2C4-499E-8076-90ED88BF72B4}" type="presOf" srcId="{9D3A48D7-67AC-4657-ACAD-EE82108477A5}" destId="{48A97029-CCE9-4CCD-A3D0-E4AD682695FD}" srcOrd="0" destOrd="0" presId="urn:microsoft.com/office/officeart/2005/8/layout/hList1"/>
    <dgm:cxn modelId="{8F6DED20-EEA9-480B-B320-3A36676B117F}" srcId="{9D3A48D7-67AC-4657-ACAD-EE82108477A5}" destId="{4D1295DC-AE38-40FA-AD49-14ECF1DF5893}" srcOrd="1" destOrd="0" parTransId="{6F4F7D43-8C75-4361-9889-192306C5F32F}" sibTransId="{79D3F0EA-7CAF-42F6-9535-2362E0B8F5EA}"/>
    <dgm:cxn modelId="{1E7B4A72-3AD4-44B3-B51D-932E5F604A73}" srcId="{A6D778E0-1D6C-4B18-8CF9-EBF591052151}" destId="{D1C277D8-681D-4EF6-A220-2D0CB33E1544}" srcOrd="0" destOrd="0" parTransId="{2CC89573-4974-4848-9E37-C765C4A9A3DB}" sibTransId="{45403D39-2D90-4831-8752-F37784F57F6E}"/>
    <dgm:cxn modelId="{8024F106-138E-4BD6-A874-93DE70EB2C54}" type="presOf" srcId="{09BF9018-B032-46E8-B860-7650793A235B}" destId="{D0A65450-4D9A-458D-ABA9-100FCF8C803E}" srcOrd="0" destOrd="0" presId="urn:microsoft.com/office/officeart/2005/8/layout/hList1"/>
    <dgm:cxn modelId="{116816EA-1654-4554-AD7F-2E3033F9A9CE}" type="presParOf" srcId="{48A97029-CCE9-4CCD-A3D0-E4AD682695FD}" destId="{A132FFFD-86A7-40C2-8C09-52D2C359F7BE}" srcOrd="0" destOrd="0" presId="urn:microsoft.com/office/officeart/2005/8/layout/hList1"/>
    <dgm:cxn modelId="{0A78115A-4A59-4E34-B256-35BE9F6F028F}" type="presParOf" srcId="{A132FFFD-86A7-40C2-8C09-52D2C359F7BE}" destId="{7D7E215C-52B2-4209-A6B1-AF4070CAFD20}" srcOrd="0" destOrd="0" presId="urn:microsoft.com/office/officeart/2005/8/layout/hList1"/>
    <dgm:cxn modelId="{A6705A75-7944-4A82-B9C9-5E03FCA80891}" type="presParOf" srcId="{A132FFFD-86A7-40C2-8C09-52D2C359F7BE}" destId="{6BB0CF0E-352F-47D7-B2B5-07787EF34A62}" srcOrd="1" destOrd="0" presId="urn:microsoft.com/office/officeart/2005/8/layout/hList1"/>
    <dgm:cxn modelId="{82C0E66A-BCF2-459C-BBE7-FA3E4CCF12AF}" type="presParOf" srcId="{48A97029-CCE9-4CCD-A3D0-E4AD682695FD}" destId="{C515B414-226F-42B3-A574-A6B7E6718D31}" srcOrd="1" destOrd="0" presId="urn:microsoft.com/office/officeart/2005/8/layout/hList1"/>
    <dgm:cxn modelId="{C81E994E-D335-4E26-AE12-D57B92837704}" type="presParOf" srcId="{48A97029-CCE9-4CCD-A3D0-E4AD682695FD}" destId="{C03057B7-2FBC-4BD1-BC7F-460284BE6370}" srcOrd="2" destOrd="0" presId="urn:microsoft.com/office/officeart/2005/8/layout/hList1"/>
    <dgm:cxn modelId="{6DF962B5-8C48-4D1E-BA15-C8B90DBF18E2}" type="presParOf" srcId="{C03057B7-2FBC-4BD1-BC7F-460284BE6370}" destId="{E15C83DB-7DB2-4342-A8FC-32245E115813}" srcOrd="0" destOrd="0" presId="urn:microsoft.com/office/officeart/2005/8/layout/hList1"/>
    <dgm:cxn modelId="{FE834D38-6D2E-4473-845C-4D4B945D2EE0}" type="presParOf" srcId="{C03057B7-2FBC-4BD1-BC7F-460284BE6370}" destId="{D0A65450-4D9A-458D-ABA9-100FCF8C80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63D851-0EE7-4702-9933-E0E28A810B4D}" type="doc">
      <dgm:prSet loTypeId="urn:microsoft.com/office/officeart/2005/8/layout/hProcess11" loCatId="process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2C3C01B-4454-4FB2-9998-F3414D9A206A}">
      <dgm:prSet/>
      <dgm:spPr/>
      <dgm:t>
        <a:bodyPr/>
        <a:lstStyle/>
        <a:p>
          <a:pPr rtl="0"/>
          <a:r>
            <a:rPr lang="en-US" smtClean="0"/>
            <a:t>Recovery</a:t>
          </a:r>
          <a:endParaRPr lang="en-US"/>
        </a:p>
      </dgm:t>
    </dgm:pt>
    <dgm:pt modelId="{426D1DEF-552C-4978-B39C-D06C630D2CC9}" type="parTrans" cxnId="{FB539DE8-5437-4B32-BB35-7FCF01F13E46}">
      <dgm:prSet/>
      <dgm:spPr/>
      <dgm:t>
        <a:bodyPr/>
        <a:lstStyle/>
        <a:p>
          <a:endParaRPr lang="en-US"/>
        </a:p>
      </dgm:t>
    </dgm:pt>
    <dgm:pt modelId="{ACDB52AD-DCC2-4224-8909-1F02181C9B01}" type="sibTrans" cxnId="{FB539DE8-5437-4B32-BB35-7FCF01F13E46}">
      <dgm:prSet/>
      <dgm:spPr/>
      <dgm:t>
        <a:bodyPr/>
        <a:lstStyle/>
        <a:p>
          <a:endParaRPr lang="en-US"/>
        </a:p>
      </dgm:t>
    </dgm:pt>
    <dgm:pt modelId="{E82C389B-F753-48F5-88EE-05349CDAB48E}">
      <dgm:prSet/>
      <dgm:spPr/>
      <dgm:t>
        <a:bodyPr/>
        <a:lstStyle/>
        <a:p>
          <a:pPr rtl="0"/>
          <a:r>
            <a:rPr lang="en-US" smtClean="0"/>
            <a:t>Adaptability</a:t>
          </a:r>
          <a:endParaRPr lang="en-US"/>
        </a:p>
      </dgm:t>
    </dgm:pt>
    <dgm:pt modelId="{1EBD7BC2-82DD-4BA2-B9F1-C277CC6DE991}" type="parTrans" cxnId="{834FDCE2-0D1F-4577-9139-DDC302D01B9D}">
      <dgm:prSet/>
      <dgm:spPr/>
      <dgm:t>
        <a:bodyPr/>
        <a:lstStyle/>
        <a:p>
          <a:endParaRPr lang="en-US"/>
        </a:p>
      </dgm:t>
    </dgm:pt>
    <dgm:pt modelId="{C7CE89C2-7791-4C12-A895-42EC2546C8AF}" type="sibTrans" cxnId="{834FDCE2-0D1F-4577-9139-DDC302D01B9D}">
      <dgm:prSet/>
      <dgm:spPr/>
      <dgm:t>
        <a:bodyPr/>
        <a:lstStyle/>
        <a:p>
          <a:endParaRPr lang="en-US"/>
        </a:p>
      </dgm:t>
    </dgm:pt>
    <dgm:pt modelId="{3BCF66F0-92DB-404C-A5F7-DEA04AD63223}">
      <dgm:prSet/>
      <dgm:spPr/>
      <dgm:t>
        <a:bodyPr/>
        <a:lstStyle/>
        <a:p>
          <a:pPr rtl="0"/>
          <a:r>
            <a:rPr lang="en-US" smtClean="0"/>
            <a:t>Spontaneity</a:t>
          </a:r>
          <a:endParaRPr lang="en-US"/>
        </a:p>
      </dgm:t>
    </dgm:pt>
    <dgm:pt modelId="{A19F144B-BEBD-4BB8-A8C2-A27152CCA492}" type="parTrans" cxnId="{88873811-5881-49EC-BE11-4F72197E1F5C}">
      <dgm:prSet/>
      <dgm:spPr/>
      <dgm:t>
        <a:bodyPr/>
        <a:lstStyle/>
        <a:p>
          <a:endParaRPr lang="en-US"/>
        </a:p>
      </dgm:t>
    </dgm:pt>
    <dgm:pt modelId="{0D6F3DAA-B0DB-4FFB-9526-7ADCBD638904}" type="sibTrans" cxnId="{88873811-5881-49EC-BE11-4F72197E1F5C}">
      <dgm:prSet/>
      <dgm:spPr/>
      <dgm:t>
        <a:bodyPr/>
        <a:lstStyle/>
        <a:p>
          <a:endParaRPr lang="en-US"/>
        </a:p>
      </dgm:t>
    </dgm:pt>
    <dgm:pt modelId="{DCCA6FA3-C328-4824-A501-D7E9B4E824BE}">
      <dgm:prSet/>
      <dgm:spPr/>
      <dgm:t>
        <a:bodyPr/>
        <a:lstStyle/>
        <a:p>
          <a:pPr rtl="0"/>
          <a:r>
            <a:rPr lang="en-US" smtClean="0"/>
            <a:t>Coping</a:t>
          </a:r>
          <a:endParaRPr lang="en-US"/>
        </a:p>
      </dgm:t>
    </dgm:pt>
    <dgm:pt modelId="{D1995AD7-FF46-4633-B3C4-8C449EDF028E}" type="parTrans" cxnId="{DB90CD94-6BDD-499A-8C09-B56236A4F787}">
      <dgm:prSet/>
      <dgm:spPr/>
      <dgm:t>
        <a:bodyPr/>
        <a:lstStyle/>
        <a:p>
          <a:endParaRPr lang="en-US"/>
        </a:p>
      </dgm:t>
    </dgm:pt>
    <dgm:pt modelId="{86DDF553-9872-4F54-B003-C90C4CBCCCF0}" type="sibTrans" cxnId="{DB90CD94-6BDD-499A-8C09-B56236A4F787}">
      <dgm:prSet/>
      <dgm:spPr/>
      <dgm:t>
        <a:bodyPr/>
        <a:lstStyle/>
        <a:p>
          <a:endParaRPr lang="en-US"/>
        </a:p>
      </dgm:t>
    </dgm:pt>
    <dgm:pt modelId="{7E74068A-DCAD-44C1-858C-6EA08348DD26}" type="pres">
      <dgm:prSet presAssocID="{C163D851-0EE7-4702-9933-E0E28A810B4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E17F69-0CD3-49A3-B136-7B200AFC3B82}" type="pres">
      <dgm:prSet presAssocID="{C163D851-0EE7-4702-9933-E0E28A810B4D}" presName="arrow" presStyleLbl="bgShp" presStyleIdx="0" presStyleCnt="1"/>
      <dgm:spPr/>
    </dgm:pt>
    <dgm:pt modelId="{3474DCE9-1263-4D63-8239-283984A47826}" type="pres">
      <dgm:prSet presAssocID="{C163D851-0EE7-4702-9933-E0E28A810B4D}" presName="points" presStyleCnt="0"/>
      <dgm:spPr/>
    </dgm:pt>
    <dgm:pt modelId="{0AB48467-DC33-453C-B79D-A54E0E3DBEFE}" type="pres">
      <dgm:prSet presAssocID="{C2C3C01B-4454-4FB2-9998-F3414D9A206A}" presName="compositeA" presStyleCnt="0"/>
      <dgm:spPr/>
    </dgm:pt>
    <dgm:pt modelId="{543D47D3-9C20-4317-9CCE-3963DAE33F40}" type="pres">
      <dgm:prSet presAssocID="{C2C3C01B-4454-4FB2-9998-F3414D9A206A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3D1C7D-A0AB-4739-92E6-CC23A7BFB0E2}" type="pres">
      <dgm:prSet presAssocID="{C2C3C01B-4454-4FB2-9998-F3414D9A206A}" presName="circleA" presStyleLbl="node1" presStyleIdx="0" presStyleCnt="4"/>
      <dgm:spPr/>
    </dgm:pt>
    <dgm:pt modelId="{A537F852-ABE0-4B68-8473-8DC3D0C96F5F}" type="pres">
      <dgm:prSet presAssocID="{C2C3C01B-4454-4FB2-9998-F3414D9A206A}" presName="spaceA" presStyleCnt="0"/>
      <dgm:spPr/>
    </dgm:pt>
    <dgm:pt modelId="{FB0B88DA-5039-4C78-9237-83ECCD6AE080}" type="pres">
      <dgm:prSet presAssocID="{ACDB52AD-DCC2-4224-8909-1F02181C9B01}" presName="space" presStyleCnt="0"/>
      <dgm:spPr/>
    </dgm:pt>
    <dgm:pt modelId="{F6BC6E17-1D45-4130-8AF7-94DEB42962D9}" type="pres">
      <dgm:prSet presAssocID="{E82C389B-F753-48F5-88EE-05349CDAB48E}" presName="compositeB" presStyleCnt="0"/>
      <dgm:spPr/>
    </dgm:pt>
    <dgm:pt modelId="{EF098437-388F-4DAB-89CA-E7D604B04898}" type="pres">
      <dgm:prSet presAssocID="{E82C389B-F753-48F5-88EE-05349CDAB48E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CD56FE-24FB-4777-99BB-83281F5D4F44}" type="pres">
      <dgm:prSet presAssocID="{E82C389B-F753-48F5-88EE-05349CDAB48E}" presName="circleB" presStyleLbl="node1" presStyleIdx="1" presStyleCnt="4"/>
      <dgm:spPr/>
    </dgm:pt>
    <dgm:pt modelId="{DEDD472E-3AFC-49FE-A00C-6BE783D3AB38}" type="pres">
      <dgm:prSet presAssocID="{E82C389B-F753-48F5-88EE-05349CDAB48E}" presName="spaceB" presStyleCnt="0"/>
      <dgm:spPr/>
    </dgm:pt>
    <dgm:pt modelId="{3BFBC848-05A4-423A-9D95-AFCEF6D6E418}" type="pres">
      <dgm:prSet presAssocID="{C7CE89C2-7791-4C12-A895-42EC2546C8AF}" presName="space" presStyleCnt="0"/>
      <dgm:spPr/>
    </dgm:pt>
    <dgm:pt modelId="{5B552D70-70B5-40F1-AF3D-94148265A1D1}" type="pres">
      <dgm:prSet presAssocID="{3BCF66F0-92DB-404C-A5F7-DEA04AD63223}" presName="compositeA" presStyleCnt="0"/>
      <dgm:spPr/>
    </dgm:pt>
    <dgm:pt modelId="{6E294F81-A1B0-4DF7-B94E-BFAD5719735F}" type="pres">
      <dgm:prSet presAssocID="{3BCF66F0-92DB-404C-A5F7-DEA04AD63223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B301C1-5125-4363-8D8F-CA2E26B793C5}" type="pres">
      <dgm:prSet presAssocID="{3BCF66F0-92DB-404C-A5F7-DEA04AD63223}" presName="circleA" presStyleLbl="node1" presStyleIdx="2" presStyleCnt="4"/>
      <dgm:spPr/>
    </dgm:pt>
    <dgm:pt modelId="{0673F320-0911-4C6A-94AB-06799D33806C}" type="pres">
      <dgm:prSet presAssocID="{3BCF66F0-92DB-404C-A5F7-DEA04AD63223}" presName="spaceA" presStyleCnt="0"/>
      <dgm:spPr/>
    </dgm:pt>
    <dgm:pt modelId="{068311AC-9E9D-418E-A57A-0631BE859653}" type="pres">
      <dgm:prSet presAssocID="{0D6F3DAA-B0DB-4FFB-9526-7ADCBD638904}" presName="space" presStyleCnt="0"/>
      <dgm:spPr/>
    </dgm:pt>
    <dgm:pt modelId="{AD5688F6-B2B4-4DBA-BBF7-82FF2747A1CA}" type="pres">
      <dgm:prSet presAssocID="{DCCA6FA3-C328-4824-A501-D7E9B4E824BE}" presName="compositeB" presStyleCnt="0"/>
      <dgm:spPr/>
    </dgm:pt>
    <dgm:pt modelId="{A900CEB4-58FE-4278-8716-B963CEDB95AE}" type="pres">
      <dgm:prSet presAssocID="{DCCA6FA3-C328-4824-A501-D7E9B4E824BE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B725A-DED3-4EE8-9410-F0DC0C1D4F40}" type="pres">
      <dgm:prSet presAssocID="{DCCA6FA3-C328-4824-A501-D7E9B4E824BE}" presName="circleB" presStyleLbl="node1" presStyleIdx="3" presStyleCnt="4"/>
      <dgm:spPr/>
    </dgm:pt>
    <dgm:pt modelId="{61853F78-2718-4B99-9EBF-45CEAAB8EA44}" type="pres">
      <dgm:prSet presAssocID="{DCCA6FA3-C328-4824-A501-D7E9B4E824BE}" presName="spaceB" presStyleCnt="0"/>
      <dgm:spPr/>
    </dgm:pt>
  </dgm:ptLst>
  <dgm:cxnLst>
    <dgm:cxn modelId="{834FDCE2-0D1F-4577-9139-DDC302D01B9D}" srcId="{C163D851-0EE7-4702-9933-E0E28A810B4D}" destId="{E82C389B-F753-48F5-88EE-05349CDAB48E}" srcOrd="1" destOrd="0" parTransId="{1EBD7BC2-82DD-4BA2-B9F1-C277CC6DE991}" sibTransId="{C7CE89C2-7791-4C12-A895-42EC2546C8AF}"/>
    <dgm:cxn modelId="{12AEAB06-DFEA-4145-9697-6BA6CB4E641E}" type="presOf" srcId="{DCCA6FA3-C328-4824-A501-D7E9B4E824BE}" destId="{A900CEB4-58FE-4278-8716-B963CEDB95AE}" srcOrd="0" destOrd="0" presId="urn:microsoft.com/office/officeart/2005/8/layout/hProcess11"/>
    <dgm:cxn modelId="{88873811-5881-49EC-BE11-4F72197E1F5C}" srcId="{C163D851-0EE7-4702-9933-E0E28A810B4D}" destId="{3BCF66F0-92DB-404C-A5F7-DEA04AD63223}" srcOrd="2" destOrd="0" parTransId="{A19F144B-BEBD-4BB8-A8C2-A27152CCA492}" sibTransId="{0D6F3DAA-B0DB-4FFB-9526-7ADCBD638904}"/>
    <dgm:cxn modelId="{FB539DE8-5437-4B32-BB35-7FCF01F13E46}" srcId="{C163D851-0EE7-4702-9933-E0E28A810B4D}" destId="{C2C3C01B-4454-4FB2-9998-F3414D9A206A}" srcOrd="0" destOrd="0" parTransId="{426D1DEF-552C-4978-B39C-D06C630D2CC9}" sibTransId="{ACDB52AD-DCC2-4224-8909-1F02181C9B01}"/>
    <dgm:cxn modelId="{43372B6D-DE97-433F-9FEC-9CFBFA0FF028}" type="presOf" srcId="{C2C3C01B-4454-4FB2-9998-F3414D9A206A}" destId="{543D47D3-9C20-4317-9CCE-3963DAE33F40}" srcOrd="0" destOrd="0" presId="urn:microsoft.com/office/officeart/2005/8/layout/hProcess11"/>
    <dgm:cxn modelId="{DB90CD94-6BDD-499A-8C09-B56236A4F787}" srcId="{C163D851-0EE7-4702-9933-E0E28A810B4D}" destId="{DCCA6FA3-C328-4824-A501-D7E9B4E824BE}" srcOrd="3" destOrd="0" parTransId="{D1995AD7-FF46-4633-B3C4-8C449EDF028E}" sibTransId="{86DDF553-9872-4F54-B003-C90C4CBCCCF0}"/>
    <dgm:cxn modelId="{A82ACB6A-48B8-482A-B8B3-D875366E83A6}" type="presOf" srcId="{C163D851-0EE7-4702-9933-E0E28A810B4D}" destId="{7E74068A-DCAD-44C1-858C-6EA08348DD26}" srcOrd="0" destOrd="0" presId="urn:microsoft.com/office/officeart/2005/8/layout/hProcess11"/>
    <dgm:cxn modelId="{774B89B7-7048-4688-83AF-215C2DBAFCD4}" type="presOf" srcId="{3BCF66F0-92DB-404C-A5F7-DEA04AD63223}" destId="{6E294F81-A1B0-4DF7-B94E-BFAD5719735F}" srcOrd="0" destOrd="0" presId="urn:microsoft.com/office/officeart/2005/8/layout/hProcess11"/>
    <dgm:cxn modelId="{F17E6C7C-DAD4-4BDF-AB85-67519D349BDB}" type="presOf" srcId="{E82C389B-F753-48F5-88EE-05349CDAB48E}" destId="{EF098437-388F-4DAB-89CA-E7D604B04898}" srcOrd="0" destOrd="0" presId="urn:microsoft.com/office/officeart/2005/8/layout/hProcess11"/>
    <dgm:cxn modelId="{BEFF79AE-31D8-4231-BC30-0348021FC2D3}" type="presParOf" srcId="{7E74068A-DCAD-44C1-858C-6EA08348DD26}" destId="{4EE17F69-0CD3-49A3-B136-7B200AFC3B82}" srcOrd="0" destOrd="0" presId="urn:microsoft.com/office/officeart/2005/8/layout/hProcess11"/>
    <dgm:cxn modelId="{D5ED09A5-E26D-4154-ACE0-E2B923DACCEC}" type="presParOf" srcId="{7E74068A-DCAD-44C1-858C-6EA08348DD26}" destId="{3474DCE9-1263-4D63-8239-283984A47826}" srcOrd="1" destOrd="0" presId="urn:microsoft.com/office/officeart/2005/8/layout/hProcess11"/>
    <dgm:cxn modelId="{C57F2C47-9FD8-4BB5-AECA-D6FF45BA2389}" type="presParOf" srcId="{3474DCE9-1263-4D63-8239-283984A47826}" destId="{0AB48467-DC33-453C-B79D-A54E0E3DBEFE}" srcOrd="0" destOrd="0" presId="urn:microsoft.com/office/officeart/2005/8/layout/hProcess11"/>
    <dgm:cxn modelId="{F694CF2E-FFF8-4F2E-BF1F-18EB17F8AC1C}" type="presParOf" srcId="{0AB48467-DC33-453C-B79D-A54E0E3DBEFE}" destId="{543D47D3-9C20-4317-9CCE-3963DAE33F40}" srcOrd="0" destOrd="0" presId="urn:microsoft.com/office/officeart/2005/8/layout/hProcess11"/>
    <dgm:cxn modelId="{5B468380-CCCE-45DC-889B-38962F8476E2}" type="presParOf" srcId="{0AB48467-DC33-453C-B79D-A54E0E3DBEFE}" destId="{FF3D1C7D-A0AB-4739-92E6-CC23A7BFB0E2}" srcOrd="1" destOrd="0" presId="urn:microsoft.com/office/officeart/2005/8/layout/hProcess11"/>
    <dgm:cxn modelId="{6A1A9CD9-7071-4339-8EEA-7AC8DAD114D9}" type="presParOf" srcId="{0AB48467-DC33-453C-B79D-A54E0E3DBEFE}" destId="{A537F852-ABE0-4B68-8473-8DC3D0C96F5F}" srcOrd="2" destOrd="0" presId="urn:microsoft.com/office/officeart/2005/8/layout/hProcess11"/>
    <dgm:cxn modelId="{455D8AFA-914F-4EEC-8502-A0339406F775}" type="presParOf" srcId="{3474DCE9-1263-4D63-8239-283984A47826}" destId="{FB0B88DA-5039-4C78-9237-83ECCD6AE080}" srcOrd="1" destOrd="0" presId="urn:microsoft.com/office/officeart/2005/8/layout/hProcess11"/>
    <dgm:cxn modelId="{03DF2B44-72C2-46E2-88D2-808EA91BD6B9}" type="presParOf" srcId="{3474DCE9-1263-4D63-8239-283984A47826}" destId="{F6BC6E17-1D45-4130-8AF7-94DEB42962D9}" srcOrd="2" destOrd="0" presId="urn:microsoft.com/office/officeart/2005/8/layout/hProcess11"/>
    <dgm:cxn modelId="{647351F4-22F2-4740-84FD-3DA1EC31FA91}" type="presParOf" srcId="{F6BC6E17-1D45-4130-8AF7-94DEB42962D9}" destId="{EF098437-388F-4DAB-89CA-E7D604B04898}" srcOrd="0" destOrd="0" presId="urn:microsoft.com/office/officeart/2005/8/layout/hProcess11"/>
    <dgm:cxn modelId="{3CA05D79-B891-4A7E-80F0-2BA0D1147E81}" type="presParOf" srcId="{F6BC6E17-1D45-4130-8AF7-94DEB42962D9}" destId="{26CD56FE-24FB-4777-99BB-83281F5D4F44}" srcOrd="1" destOrd="0" presId="urn:microsoft.com/office/officeart/2005/8/layout/hProcess11"/>
    <dgm:cxn modelId="{0A4F3FDE-28BD-4E5B-8AA8-300BF7B95799}" type="presParOf" srcId="{F6BC6E17-1D45-4130-8AF7-94DEB42962D9}" destId="{DEDD472E-3AFC-49FE-A00C-6BE783D3AB38}" srcOrd="2" destOrd="0" presId="urn:microsoft.com/office/officeart/2005/8/layout/hProcess11"/>
    <dgm:cxn modelId="{7355C21B-E6D0-4AB5-9AD6-37A05AE56753}" type="presParOf" srcId="{3474DCE9-1263-4D63-8239-283984A47826}" destId="{3BFBC848-05A4-423A-9D95-AFCEF6D6E418}" srcOrd="3" destOrd="0" presId="urn:microsoft.com/office/officeart/2005/8/layout/hProcess11"/>
    <dgm:cxn modelId="{7EFB10B4-8E4D-4845-A371-358483D77D59}" type="presParOf" srcId="{3474DCE9-1263-4D63-8239-283984A47826}" destId="{5B552D70-70B5-40F1-AF3D-94148265A1D1}" srcOrd="4" destOrd="0" presId="urn:microsoft.com/office/officeart/2005/8/layout/hProcess11"/>
    <dgm:cxn modelId="{6FEB5294-F890-43AA-8CFC-504BC074EB2A}" type="presParOf" srcId="{5B552D70-70B5-40F1-AF3D-94148265A1D1}" destId="{6E294F81-A1B0-4DF7-B94E-BFAD5719735F}" srcOrd="0" destOrd="0" presId="urn:microsoft.com/office/officeart/2005/8/layout/hProcess11"/>
    <dgm:cxn modelId="{58A9114E-9385-44D8-B286-2CDA46255EBD}" type="presParOf" srcId="{5B552D70-70B5-40F1-AF3D-94148265A1D1}" destId="{ABB301C1-5125-4363-8D8F-CA2E26B793C5}" srcOrd="1" destOrd="0" presId="urn:microsoft.com/office/officeart/2005/8/layout/hProcess11"/>
    <dgm:cxn modelId="{D59E62BB-E580-4821-846C-3AD15F44B43B}" type="presParOf" srcId="{5B552D70-70B5-40F1-AF3D-94148265A1D1}" destId="{0673F320-0911-4C6A-94AB-06799D33806C}" srcOrd="2" destOrd="0" presId="urn:microsoft.com/office/officeart/2005/8/layout/hProcess11"/>
    <dgm:cxn modelId="{337AC22A-1A60-4E4C-A0F4-C4F9C2ACAA5A}" type="presParOf" srcId="{3474DCE9-1263-4D63-8239-283984A47826}" destId="{068311AC-9E9D-418E-A57A-0631BE859653}" srcOrd="5" destOrd="0" presId="urn:microsoft.com/office/officeart/2005/8/layout/hProcess11"/>
    <dgm:cxn modelId="{D4607AE3-67C2-402F-9040-1B0DC2873B42}" type="presParOf" srcId="{3474DCE9-1263-4D63-8239-283984A47826}" destId="{AD5688F6-B2B4-4DBA-BBF7-82FF2747A1CA}" srcOrd="6" destOrd="0" presId="urn:microsoft.com/office/officeart/2005/8/layout/hProcess11"/>
    <dgm:cxn modelId="{31A4AAF4-8CA0-4902-8593-E5FF564C7FFB}" type="presParOf" srcId="{AD5688F6-B2B4-4DBA-BBF7-82FF2747A1CA}" destId="{A900CEB4-58FE-4278-8716-B963CEDB95AE}" srcOrd="0" destOrd="0" presId="urn:microsoft.com/office/officeart/2005/8/layout/hProcess11"/>
    <dgm:cxn modelId="{AF0FDBD2-FB24-4684-B2D2-82D568B53D6F}" type="presParOf" srcId="{AD5688F6-B2B4-4DBA-BBF7-82FF2747A1CA}" destId="{B2FB725A-DED3-4EE8-9410-F0DC0C1D4F40}" srcOrd="1" destOrd="0" presId="urn:microsoft.com/office/officeart/2005/8/layout/hProcess11"/>
    <dgm:cxn modelId="{9F3CE1E1-C2C0-4DC7-A66E-34E47A16CC2A}" type="presParOf" srcId="{AD5688F6-B2B4-4DBA-BBF7-82FF2747A1CA}" destId="{61853F78-2718-4B99-9EBF-45CEAAB8EA4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A92E3D-FDC7-4745-9190-BEB8E6CC9D62}" type="doc">
      <dgm:prSet loTypeId="urn:microsoft.com/office/officeart/2005/8/layout/matrix2" loCatId="matrix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B42B7B7-DCAD-4B08-8151-EC0BDDF15B4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Passives</a:t>
          </a:r>
          <a:endParaRPr lang="en-US" dirty="0">
            <a:solidFill>
              <a:schemeClr val="tx1"/>
            </a:solidFill>
          </a:endParaRPr>
        </a:p>
      </dgm:t>
    </dgm:pt>
    <dgm:pt modelId="{3E6585FA-95F0-4007-A032-770B2DEE4061}" type="parTrans" cxnId="{BEEBF89C-E53D-41C6-A327-E12F79D49EAF}">
      <dgm:prSet/>
      <dgm:spPr/>
      <dgm:t>
        <a:bodyPr/>
        <a:lstStyle/>
        <a:p>
          <a:endParaRPr lang="en-US"/>
        </a:p>
      </dgm:t>
    </dgm:pt>
    <dgm:pt modelId="{1EE31619-2EFA-43CD-987B-E3CD3BB0283C}" type="sibTrans" cxnId="{BEEBF89C-E53D-41C6-A327-E12F79D49EAF}">
      <dgm:prSet/>
      <dgm:spPr/>
      <dgm:t>
        <a:bodyPr/>
        <a:lstStyle/>
        <a:p>
          <a:endParaRPr lang="en-US"/>
        </a:p>
      </dgm:t>
    </dgm:pt>
    <dgm:pt modelId="{82BBC2C4-6080-46FF-BF57-9C2E81E24E57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tx1"/>
              </a:solidFill>
            </a:rPr>
            <a:t>Voicers</a:t>
          </a:r>
          <a:endParaRPr lang="en-US" dirty="0">
            <a:solidFill>
              <a:schemeClr val="tx1"/>
            </a:solidFill>
          </a:endParaRPr>
        </a:p>
      </dgm:t>
    </dgm:pt>
    <dgm:pt modelId="{ED0D89AF-D353-47DB-A36D-9BEACD21F32F}" type="parTrans" cxnId="{1A4F71F2-2F06-4145-A5C6-64281A6D7BBA}">
      <dgm:prSet/>
      <dgm:spPr/>
      <dgm:t>
        <a:bodyPr/>
        <a:lstStyle/>
        <a:p>
          <a:endParaRPr lang="en-US"/>
        </a:p>
      </dgm:t>
    </dgm:pt>
    <dgm:pt modelId="{E6AAFD3B-8498-4FAE-B869-09A805496251}" type="sibTrans" cxnId="{1A4F71F2-2F06-4145-A5C6-64281A6D7BBA}">
      <dgm:prSet/>
      <dgm:spPr/>
      <dgm:t>
        <a:bodyPr/>
        <a:lstStyle/>
        <a:p>
          <a:endParaRPr lang="en-US"/>
        </a:p>
      </dgm:t>
    </dgm:pt>
    <dgm:pt modelId="{F3078D5B-8D13-4325-8ECF-96365FA8E4AF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tx1"/>
              </a:solidFill>
            </a:rPr>
            <a:t>Irates</a:t>
          </a:r>
          <a:endParaRPr lang="en-US" dirty="0">
            <a:solidFill>
              <a:schemeClr val="tx1"/>
            </a:solidFill>
          </a:endParaRPr>
        </a:p>
      </dgm:t>
    </dgm:pt>
    <dgm:pt modelId="{748346A3-F4CF-4F6A-829B-288A08C4D616}" type="parTrans" cxnId="{4E0F2C36-20CD-42E1-9747-AF6506BBA49E}">
      <dgm:prSet/>
      <dgm:spPr/>
      <dgm:t>
        <a:bodyPr/>
        <a:lstStyle/>
        <a:p>
          <a:endParaRPr lang="en-US"/>
        </a:p>
      </dgm:t>
    </dgm:pt>
    <dgm:pt modelId="{FC7D76B2-D526-4304-B6A7-421AF7BBACF9}" type="sibTrans" cxnId="{4E0F2C36-20CD-42E1-9747-AF6506BBA49E}">
      <dgm:prSet/>
      <dgm:spPr/>
      <dgm:t>
        <a:bodyPr/>
        <a:lstStyle/>
        <a:p>
          <a:endParaRPr lang="en-US"/>
        </a:p>
      </dgm:t>
    </dgm:pt>
    <dgm:pt modelId="{03109D13-21AE-4955-93E1-1112E7F8DE12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Activists</a:t>
          </a:r>
          <a:endParaRPr lang="en-US" dirty="0">
            <a:solidFill>
              <a:schemeClr val="tx1"/>
            </a:solidFill>
          </a:endParaRPr>
        </a:p>
      </dgm:t>
    </dgm:pt>
    <dgm:pt modelId="{9187D0C2-5C38-42BD-A125-26809EF8D7CF}" type="parTrans" cxnId="{E4D4D5EF-67E6-49F5-B755-EF6A6D5DFE77}">
      <dgm:prSet/>
      <dgm:spPr/>
      <dgm:t>
        <a:bodyPr/>
        <a:lstStyle/>
        <a:p>
          <a:endParaRPr lang="en-US"/>
        </a:p>
      </dgm:t>
    </dgm:pt>
    <dgm:pt modelId="{CD705FB1-DAAE-4EA5-966B-B3A7E6683DB9}" type="sibTrans" cxnId="{E4D4D5EF-67E6-49F5-B755-EF6A6D5DFE77}">
      <dgm:prSet/>
      <dgm:spPr/>
      <dgm:t>
        <a:bodyPr/>
        <a:lstStyle/>
        <a:p>
          <a:endParaRPr lang="en-US"/>
        </a:p>
      </dgm:t>
    </dgm:pt>
    <dgm:pt modelId="{4758CADA-64DE-4594-9BEA-C1DE23CC0CCD}" type="pres">
      <dgm:prSet presAssocID="{4EA92E3D-FDC7-4745-9190-BEB8E6CC9D6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38DA3B-4A2B-4E60-9346-41CD300DB684}" type="pres">
      <dgm:prSet presAssocID="{4EA92E3D-FDC7-4745-9190-BEB8E6CC9D62}" presName="axisShape" presStyleLbl="bgShp" presStyleIdx="0" presStyleCnt="1"/>
      <dgm:spPr/>
    </dgm:pt>
    <dgm:pt modelId="{76316567-8088-427D-AF42-80DCEF69366F}" type="pres">
      <dgm:prSet presAssocID="{4EA92E3D-FDC7-4745-9190-BEB8E6CC9D6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110F9F-A83C-43D4-B614-C27C634E919C}" type="pres">
      <dgm:prSet presAssocID="{4EA92E3D-FDC7-4745-9190-BEB8E6CC9D62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9DAFA-3A7A-4E4A-8082-932A351789EE}" type="pres">
      <dgm:prSet presAssocID="{4EA92E3D-FDC7-4745-9190-BEB8E6CC9D6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71715-06B0-45D7-BD55-D8C7B879CB1E}" type="pres">
      <dgm:prSet presAssocID="{4EA92E3D-FDC7-4745-9190-BEB8E6CC9D6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0F2C36-20CD-42E1-9747-AF6506BBA49E}" srcId="{4EA92E3D-FDC7-4745-9190-BEB8E6CC9D62}" destId="{F3078D5B-8D13-4325-8ECF-96365FA8E4AF}" srcOrd="2" destOrd="0" parTransId="{748346A3-F4CF-4F6A-829B-288A08C4D616}" sibTransId="{FC7D76B2-D526-4304-B6A7-421AF7BBACF9}"/>
    <dgm:cxn modelId="{3C8BC9D9-5E34-41CC-98A6-6F74C6A89696}" type="presOf" srcId="{3B42B7B7-DCAD-4B08-8151-EC0BDDF15B4B}" destId="{76316567-8088-427D-AF42-80DCEF69366F}" srcOrd="0" destOrd="0" presId="urn:microsoft.com/office/officeart/2005/8/layout/matrix2"/>
    <dgm:cxn modelId="{BEEBF89C-E53D-41C6-A327-E12F79D49EAF}" srcId="{4EA92E3D-FDC7-4745-9190-BEB8E6CC9D62}" destId="{3B42B7B7-DCAD-4B08-8151-EC0BDDF15B4B}" srcOrd="0" destOrd="0" parTransId="{3E6585FA-95F0-4007-A032-770B2DEE4061}" sibTransId="{1EE31619-2EFA-43CD-987B-E3CD3BB0283C}"/>
    <dgm:cxn modelId="{DBFD2223-77AE-47AB-B592-C515909EC211}" type="presOf" srcId="{03109D13-21AE-4955-93E1-1112E7F8DE12}" destId="{D6D71715-06B0-45D7-BD55-D8C7B879CB1E}" srcOrd="0" destOrd="0" presId="urn:microsoft.com/office/officeart/2005/8/layout/matrix2"/>
    <dgm:cxn modelId="{E4D4D5EF-67E6-49F5-B755-EF6A6D5DFE77}" srcId="{4EA92E3D-FDC7-4745-9190-BEB8E6CC9D62}" destId="{03109D13-21AE-4955-93E1-1112E7F8DE12}" srcOrd="3" destOrd="0" parTransId="{9187D0C2-5C38-42BD-A125-26809EF8D7CF}" sibTransId="{CD705FB1-DAAE-4EA5-966B-B3A7E6683DB9}"/>
    <dgm:cxn modelId="{7BECEE43-62FC-40BE-888B-D927A89307E2}" type="presOf" srcId="{82BBC2C4-6080-46FF-BF57-9C2E81E24E57}" destId="{6B110F9F-A83C-43D4-B614-C27C634E919C}" srcOrd="0" destOrd="0" presId="urn:microsoft.com/office/officeart/2005/8/layout/matrix2"/>
    <dgm:cxn modelId="{1A4F71F2-2F06-4145-A5C6-64281A6D7BBA}" srcId="{4EA92E3D-FDC7-4745-9190-BEB8E6CC9D62}" destId="{82BBC2C4-6080-46FF-BF57-9C2E81E24E57}" srcOrd="1" destOrd="0" parTransId="{ED0D89AF-D353-47DB-A36D-9BEACD21F32F}" sibTransId="{E6AAFD3B-8498-4FAE-B869-09A805496251}"/>
    <dgm:cxn modelId="{1F941014-0F6B-4BCA-B471-46396EC9A024}" type="presOf" srcId="{4EA92E3D-FDC7-4745-9190-BEB8E6CC9D62}" destId="{4758CADA-64DE-4594-9BEA-C1DE23CC0CCD}" srcOrd="0" destOrd="0" presId="urn:microsoft.com/office/officeart/2005/8/layout/matrix2"/>
    <dgm:cxn modelId="{22C73EA3-ABA7-454A-8CF9-3D981AAAD7BB}" type="presOf" srcId="{F3078D5B-8D13-4325-8ECF-96365FA8E4AF}" destId="{8AE9DAFA-3A7A-4E4A-8082-932A351789EE}" srcOrd="0" destOrd="0" presId="urn:microsoft.com/office/officeart/2005/8/layout/matrix2"/>
    <dgm:cxn modelId="{1A33ACB4-A911-44D1-A4BF-462E0952B083}" type="presParOf" srcId="{4758CADA-64DE-4594-9BEA-C1DE23CC0CCD}" destId="{B338DA3B-4A2B-4E60-9346-41CD300DB684}" srcOrd="0" destOrd="0" presId="urn:microsoft.com/office/officeart/2005/8/layout/matrix2"/>
    <dgm:cxn modelId="{E2ADC3C5-F430-435D-A23E-6481666B43FA}" type="presParOf" srcId="{4758CADA-64DE-4594-9BEA-C1DE23CC0CCD}" destId="{76316567-8088-427D-AF42-80DCEF69366F}" srcOrd="1" destOrd="0" presId="urn:microsoft.com/office/officeart/2005/8/layout/matrix2"/>
    <dgm:cxn modelId="{E55D904E-4EFF-4B99-87A3-7E6715AE9DB3}" type="presParOf" srcId="{4758CADA-64DE-4594-9BEA-C1DE23CC0CCD}" destId="{6B110F9F-A83C-43D4-B614-C27C634E919C}" srcOrd="2" destOrd="0" presId="urn:microsoft.com/office/officeart/2005/8/layout/matrix2"/>
    <dgm:cxn modelId="{5710BD88-C981-41C9-AF71-EEFB85774020}" type="presParOf" srcId="{4758CADA-64DE-4594-9BEA-C1DE23CC0CCD}" destId="{8AE9DAFA-3A7A-4E4A-8082-932A351789EE}" srcOrd="3" destOrd="0" presId="urn:microsoft.com/office/officeart/2005/8/layout/matrix2"/>
    <dgm:cxn modelId="{EA12EA4C-F179-4088-8F2C-0E24D245B6A2}" type="presParOf" srcId="{4758CADA-64DE-4594-9BEA-C1DE23CC0CCD}" destId="{D6D71715-06B0-45D7-BD55-D8C7B879CB1E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DBB25F2-4E9D-4B29-AD2E-9B392287D51A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7B47FC4-D7DC-4B22-8CAE-115DE498CFB8}">
      <dgm:prSet/>
      <dgm:spPr/>
      <dgm:t>
        <a:bodyPr/>
        <a:lstStyle/>
        <a:p>
          <a:pPr rtl="0"/>
          <a:r>
            <a:rPr lang="en-US" dirty="0" smtClean="0"/>
            <a:t>Morale</a:t>
          </a:r>
          <a:endParaRPr lang="en-US" dirty="0"/>
        </a:p>
      </dgm:t>
    </dgm:pt>
    <dgm:pt modelId="{8BF8B194-FFE1-434F-86FA-F72976D9E41D}" type="parTrans" cxnId="{B65D2FC9-9B64-48D7-A58A-CF23C4500687}">
      <dgm:prSet/>
      <dgm:spPr/>
      <dgm:t>
        <a:bodyPr/>
        <a:lstStyle/>
        <a:p>
          <a:endParaRPr lang="en-US"/>
        </a:p>
      </dgm:t>
    </dgm:pt>
    <dgm:pt modelId="{1DEDEB75-DC06-489F-B073-F22E4E3CAFC1}" type="sibTrans" cxnId="{B65D2FC9-9B64-48D7-A58A-CF23C4500687}">
      <dgm:prSet/>
      <dgm:spPr/>
      <dgm:t>
        <a:bodyPr/>
        <a:lstStyle/>
        <a:p>
          <a:endParaRPr lang="en-US"/>
        </a:p>
      </dgm:t>
    </dgm:pt>
    <dgm:pt modelId="{06D51CB1-D318-42D2-B615-AAD39C6EC14B}">
      <dgm:prSet/>
      <dgm:spPr/>
      <dgm:t>
        <a:bodyPr/>
        <a:lstStyle/>
        <a:p>
          <a:pPr rtl="0"/>
          <a:r>
            <a:rPr lang="en-US" smtClean="0"/>
            <a:t>Motivation</a:t>
          </a:r>
          <a:endParaRPr lang="en-US"/>
        </a:p>
      </dgm:t>
    </dgm:pt>
    <dgm:pt modelId="{947F82AA-2058-49A9-97C2-98555ACA0CD5}" type="parTrans" cxnId="{EFA5470B-E078-48EF-BB01-A9A30801C007}">
      <dgm:prSet/>
      <dgm:spPr/>
      <dgm:t>
        <a:bodyPr/>
        <a:lstStyle/>
        <a:p>
          <a:endParaRPr lang="en-US"/>
        </a:p>
      </dgm:t>
    </dgm:pt>
    <dgm:pt modelId="{235544B1-B2CF-48F2-8A0A-1192527BEB7B}" type="sibTrans" cxnId="{EFA5470B-E078-48EF-BB01-A9A30801C007}">
      <dgm:prSet/>
      <dgm:spPr/>
      <dgm:t>
        <a:bodyPr/>
        <a:lstStyle/>
        <a:p>
          <a:endParaRPr lang="en-US"/>
        </a:p>
      </dgm:t>
    </dgm:pt>
    <dgm:pt modelId="{A99C37D2-0B18-451E-A12D-435AD5C2FB43}">
      <dgm:prSet/>
      <dgm:spPr/>
      <dgm:t>
        <a:bodyPr/>
        <a:lstStyle/>
        <a:p>
          <a:pPr rtl="0"/>
          <a:r>
            <a:rPr lang="en-US" smtClean="0"/>
            <a:t>Mood</a:t>
          </a:r>
          <a:endParaRPr lang="en-US"/>
        </a:p>
      </dgm:t>
    </dgm:pt>
    <dgm:pt modelId="{8FFFD492-14E9-44C9-82CA-CE0A24331D89}" type="parTrans" cxnId="{188E9F8E-383C-47EF-867A-B6BBB39A590F}">
      <dgm:prSet/>
      <dgm:spPr/>
      <dgm:t>
        <a:bodyPr/>
        <a:lstStyle/>
        <a:p>
          <a:endParaRPr lang="en-US"/>
        </a:p>
      </dgm:t>
    </dgm:pt>
    <dgm:pt modelId="{DE22E27D-A24B-49FD-AB33-6732B5DC5D6C}" type="sibTrans" cxnId="{188E9F8E-383C-47EF-867A-B6BBB39A590F}">
      <dgm:prSet/>
      <dgm:spPr/>
      <dgm:t>
        <a:bodyPr/>
        <a:lstStyle/>
        <a:p>
          <a:endParaRPr lang="en-US"/>
        </a:p>
      </dgm:t>
    </dgm:pt>
    <dgm:pt modelId="{621A971C-3250-4891-A407-F604740C83BA}" type="pres">
      <dgm:prSet presAssocID="{2DBB25F2-4E9D-4B29-AD2E-9B392287D51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E1657D-F364-4BE3-95B2-A5557AF1B811}" type="pres">
      <dgm:prSet presAssocID="{2DBB25F2-4E9D-4B29-AD2E-9B392287D51A}" presName="arrow" presStyleLbl="bgShp" presStyleIdx="0" presStyleCnt="1"/>
      <dgm:spPr/>
    </dgm:pt>
    <dgm:pt modelId="{A7F6C691-AFB2-4E96-BE5A-AF4787080DEF}" type="pres">
      <dgm:prSet presAssocID="{2DBB25F2-4E9D-4B29-AD2E-9B392287D51A}" presName="linearProcess" presStyleCnt="0"/>
      <dgm:spPr/>
    </dgm:pt>
    <dgm:pt modelId="{E848D9F9-F81D-4D81-A542-ECCC5E93D0CC}" type="pres">
      <dgm:prSet presAssocID="{07B47FC4-D7DC-4B22-8CAE-115DE498CFB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F37CA-DA3D-436D-8109-729147AC31DB}" type="pres">
      <dgm:prSet presAssocID="{1DEDEB75-DC06-489F-B073-F22E4E3CAFC1}" presName="sibTrans" presStyleCnt="0"/>
      <dgm:spPr/>
    </dgm:pt>
    <dgm:pt modelId="{C2590169-5F26-4E55-9E67-8329C0E538D8}" type="pres">
      <dgm:prSet presAssocID="{06D51CB1-D318-42D2-B615-AAD39C6EC14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589163-49A5-41F3-A9A9-484170211F86}" type="pres">
      <dgm:prSet presAssocID="{235544B1-B2CF-48F2-8A0A-1192527BEB7B}" presName="sibTrans" presStyleCnt="0"/>
      <dgm:spPr/>
    </dgm:pt>
    <dgm:pt modelId="{9429C0A8-C013-4448-9E5B-55CBD0E645F4}" type="pres">
      <dgm:prSet presAssocID="{A99C37D2-0B18-451E-A12D-435AD5C2FB4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A5470B-E078-48EF-BB01-A9A30801C007}" srcId="{2DBB25F2-4E9D-4B29-AD2E-9B392287D51A}" destId="{06D51CB1-D318-42D2-B615-AAD39C6EC14B}" srcOrd="1" destOrd="0" parTransId="{947F82AA-2058-49A9-97C2-98555ACA0CD5}" sibTransId="{235544B1-B2CF-48F2-8A0A-1192527BEB7B}"/>
    <dgm:cxn modelId="{166CD1E8-912D-4947-9FBB-AAC4DE11CEF8}" type="presOf" srcId="{A99C37D2-0B18-451E-A12D-435AD5C2FB43}" destId="{9429C0A8-C013-4448-9E5B-55CBD0E645F4}" srcOrd="0" destOrd="0" presId="urn:microsoft.com/office/officeart/2005/8/layout/hProcess9"/>
    <dgm:cxn modelId="{188E9F8E-383C-47EF-867A-B6BBB39A590F}" srcId="{2DBB25F2-4E9D-4B29-AD2E-9B392287D51A}" destId="{A99C37D2-0B18-451E-A12D-435AD5C2FB43}" srcOrd="2" destOrd="0" parTransId="{8FFFD492-14E9-44C9-82CA-CE0A24331D89}" sibTransId="{DE22E27D-A24B-49FD-AB33-6732B5DC5D6C}"/>
    <dgm:cxn modelId="{B65D2FC9-9B64-48D7-A58A-CF23C4500687}" srcId="{2DBB25F2-4E9D-4B29-AD2E-9B392287D51A}" destId="{07B47FC4-D7DC-4B22-8CAE-115DE498CFB8}" srcOrd="0" destOrd="0" parTransId="{8BF8B194-FFE1-434F-86FA-F72976D9E41D}" sibTransId="{1DEDEB75-DC06-489F-B073-F22E4E3CAFC1}"/>
    <dgm:cxn modelId="{DD7BDB8C-674A-4E89-8DFF-C49AB0D3113E}" type="presOf" srcId="{2DBB25F2-4E9D-4B29-AD2E-9B392287D51A}" destId="{621A971C-3250-4891-A407-F604740C83BA}" srcOrd="0" destOrd="0" presId="urn:microsoft.com/office/officeart/2005/8/layout/hProcess9"/>
    <dgm:cxn modelId="{A8F0CD9A-DB59-49A7-905F-A5E619FADB11}" type="presOf" srcId="{06D51CB1-D318-42D2-B615-AAD39C6EC14B}" destId="{C2590169-5F26-4E55-9E67-8329C0E538D8}" srcOrd="0" destOrd="0" presId="urn:microsoft.com/office/officeart/2005/8/layout/hProcess9"/>
    <dgm:cxn modelId="{EFD8DB85-9234-4ABA-8F93-48E931DFC05F}" type="presOf" srcId="{07B47FC4-D7DC-4B22-8CAE-115DE498CFB8}" destId="{E848D9F9-F81D-4D81-A542-ECCC5E93D0CC}" srcOrd="0" destOrd="0" presId="urn:microsoft.com/office/officeart/2005/8/layout/hProcess9"/>
    <dgm:cxn modelId="{A665AFC0-89F3-4180-A55C-2B4D78798C9C}" type="presParOf" srcId="{621A971C-3250-4891-A407-F604740C83BA}" destId="{C8E1657D-F364-4BE3-95B2-A5557AF1B811}" srcOrd="0" destOrd="0" presId="urn:microsoft.com/office/officeart/2005/8/layout/hProcess9"/>
    <dgm:cxn modelId="{1978B4A6-7FBE-43C5-95D1-0219422FF746}" type="presParOf" srcId="{621A971C-3250-4891-A407-F604740C83BA}" destId="{A7F6C691-AFB2-4E96-BE5A-AF4787080DEF}" srcOrd="1" destOrd="0" presId="urn:microsoft.com/office/officeart/2005/8/layout/hProcess9"/>
    <dgm:cxn modelId="{505F9F54-C097-4A2A-B24C-FC1A7CBD4804}" type="presParOf" srcId="{A7F6C691-AFB2-4E96-BE5A-AF4787080DEF}" destId="{E848D9F9-F81D-4D81-A542-ECCC5E93D0CC}" srcOrd="0" destOrd="0" presId="urn:microsoft.com/office/officeart/2005/8/layout/hProcess9"/>
    <dgm:cxn modelId="{D14AA4D6-332B-4E4C-ADF1-10D8E9D1C012}" type="presParOf" srcId="{A7F6C691-AFB2-4E96-BE5A-AF4787080DEF}" destId="{356F37CA-DA3D-436D-8109-729147AC31DB}" srcOrd="1" destOrd="0" presId="urn:microsoft.com/office/officeart/2005/8/layout/hProcess9"/>
    <dgm:cxn modelId="{DE011CCF-DDB6-4837-9884-08A48BE9B9DD}" type="presParOf" srcId="{A7F6C691-AFB2-4E96-BE5A-AF4787080DEF}" destId="{C2590169-5F26-4E55-9E67-8329C0E538D8}" srcOrd="2" destOrd="0" presId="urn:microsoft.com/office/officeart/2005/8/layout/hProcess9"/>
    <dgm:cxn modelId="{67A66FB3-6447-4A85-BD31-D70AC7A4F0B0}" type="presParOf" srcId="{A7F6C691-AFB2-4E96-BE5A-AF4787080DEF}" destId="{AA589163-49A5-41F3-A9A9-484170211F86}" srcOrd="3" destOrd="0" presId="urn:microsoft.com/office/officeart/2005/8/layout/hProcess9"/>
    <dgm:cxn modelId="{83D70BDA-0AF2-4E4B-92A3-926378445A7D}" type="presParOf" srcId="{A7F6C691-AFB2-4E96-BE5A-AF4787080DEF}" destId="{9429C0A8-C013-4448-9E5B-55CBD0E645F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E7420-CD80-4928-87B5-22BD6FF5F03D}">
      <dsp:nvSpPr>
        <dsp:cNvPr id="0" name=""/>
        <dsp:cNvSpPr/>
      </dsp:nvSpPr>
      <dsp:spPr>
        <a:xfrm>
          <a:off x="1413610" y="328978"/>
          <a:ext cx="5923511" cy="18510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38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Personal needs – haircuts, </a:t>
          </a:r>
          <a:r>
            <a:rPr lang="en-US" sz="3100" kern="1200" dirty="0" err="1" smtClean="0"/>
            <a:t>tution</a:t>
          </a:r>
          <a:r>
            <a:rPr lang="en-US" sz="3100" kern="1200" dirty="0" smtClean="0"/>
            <a:t>, massage </a:t>
          </a:r>
          <a:r>
            <a:rPr lang="en-US" sz="3100" kern="1200" dirty="0" err="1" smtClean="0"/>
            <a:t>parlours</a:t>
          </a:r>
          <a:endParaRPr lang="en-US" sz="3100" kern="1200" dirty="0"/>
        </a:p>
      </dsp:txBody>
      <dsp:txXfrm>
        <a:off x="1413610" y="328978"/>
        <a:ext cx="5923511" cy="1851097"/>
      </dsp:txXfrm>
    </dsp:sp>
    <dsp:sp modelId="{F7DC6C42-EF3C-4B47-87A1-BD5DAF8C900B}">
      <dsp:nvSpPr>
        <dsp:cNvPr id="0" name=""/>
        <dsp:cNvSpPr/>
      </dsp:nvSpPr>
      <dsp:spPr>
        <a:xfrm>
          <a:off x="1166797" y="61597"/>
          <a:ext cx="1295768" cy="1943652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8A2F7-7C98-4890-9910-F40145E354FD}">
      <dsp:nvSpPr>
        <dsp:cNvPr id="0" name=""/>
        <dsp:cNvSpPr/>
      </dsp:nvSpPr>
      <dsp:spPr>
        <a:xfrm>
          <a:off x="1413610" y="2659304"/>
          <a:ext cx="5923511" cy="18510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38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Business needs – courier services, office cleaning services, delivering fresh flowers</a:t>
          </a:r>
          <a:endParaRPr lang="en-US" sz="3100" kern="1200" dirty="0"/>
        </a:p>
      </dsp:txBody>
      <dsp:txXfrm>
        <a:off x="1413610" y="2659304"/>
        <a:ext cx="5923511" cy="1851097"/>
      </dsp:txXfrm>
    </dsp:sp>
    <dsp:sp modelId="{9D2D87F0-E3D5-4C34-AD23-4046E1FD57B6}">
      <dsp:nvSpPr>
        <dsp:cNvPr id="0" name=""/>
        <dsp:cNvSpPr/>
      </dsp:nvSpPr>
      <dsp:spPr>
        <a:xfrm>
          <a:off x="1166797" y="2391923"/>
          <a:ext cx="1295768" cy="1943652"/>
        </a:xfrm>
        <a:prstGeom prst="rect">
          <a:avLst/>
        </a:prstGeom>
        <a:solidFill>
          <a:schemeClr val="accent5">
            <a:tint val="50000"/>
            <a:hueOff val="-5484336"/>
            <a:satOff val="33655"/>
            <a:lumOff val="-34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0A03B-3F3C-44F9-B316-6AA3CCE0B9F6}">
      <dsp:nvSpPr>
        <dsp:cNvPr id="0" name=""/>
        <dsp:cNvSpPr/>
      </dsp:nvSpPr>
      <dsp:spPr>
        <a:xfrm>
          <a:off x="2721254" y="2288"/>
          <a:ext cx="3061411" cy="11005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Intangibility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2774980" y="56014"/>
        <a:ext cx="2953959" cy="993131"/>
      </dsp:txXfrm>
    </dsp:sp>
    <dsp:sp modelId="{2CEC7A14-0405-4FD5-9C7D-09498DE017CE}">
      <dsp:nvSpPr>
        <dsp:cNvPr id="0" name=""/>
        <dsp:cNvSpPr/>
      </dsp:nvSpPr>
      <dsp:spPr>
        <a:xfrm>
          <a:off x="2721254" y="1157901"/>
          <a:ext cx="3061411" cy="1100583"/>
        </a:xfrm>
        <a:prstGeom prst="roundRect">
          <a:avLst/>
        </a:prstGeom>
        <a:solidFill>
          <a:schemeClr val="accent5">
            <a:hueOff val="-1673522"/>
            <a:satOff val="13698"/>
            <a:lumOff val="-222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Inseparability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2774980" y="1211627"/>
        <a:ext cx="2953959" cy="993131"/>
      </dsp:txXfrm>
    </dsp:sp>
    <dsp:sp modelId="{0A7284C0-15BD-413A-BBA3-258BE50B1E8F}">
      <dsp:nvSpPr>
        <dsp:cNvPr id="0" name=""/>
        <dsp:cNvSpPr/>
      </dsp:nvSpPr>
      <dsp:spPr>
        <a:xfrm>
          <a:off x="2721254" y="2313514"/>
          <a:ext cx="3061411" cy="1100583"/>
        </a:xfrm>
        <a:prstGeom prst="roundRect">
          <a:avLst/>
        </a:prstGeom>
        <a:solidFill>
          <a:schemeClr val="accent5">
            <a:hueOff val="-3347044"/>
            <a:satOff val="27395"/>
            <a:lumOff val="-444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Perishability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2774980" y="2367240"/>
        <a:ext cx="2953959" cy="993131"/>
      </dsp:txXfrm>
    </dsp:sp>
    <dsp:sp modelId="{8BF00973-C542-4B65-9C8D-7A8E7145CA63}">
      <dsp:nvSpPr>
        <dsp:cNvPr id="0" name=""/>
        <dsp:cNvSpPr/>
      </dsp:nvSpPr>
      <dsp:spPr>
        <a:xfrm>
          <a:off x="2721254" y="3469127"/>
          <a:ext cx="3061411" cy="1100583"/>
        </a:xfrm>
        <a:prstGeom prst="roundRect">
          <a:avLst/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Variability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2774980" y="3522853"/>
        <a:ext cx="2953959" cy="9931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85221-96D3-426B-863E-68500A153E19}">
      <dsp:nvSpPr>
        <dsp:cNvPr id="0" name=""/>
        <dsp:cNvSpPr/>
      </dsp:nvSpPr>
      <dsp:spPr>
        <a:xfrm>
          <a:off x="2880359" y="57149"/>
          <a:ext cx="2743200" cy="274320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anose="020F0502020204030204" pitchFamily="34" charset="0"/>
            </a:rPr>
            <a:t>People</a:t>
          </a:r>
          <a:endParaRPr lang="en-US" sz="3500" kern="1200" dirty="0">
            <a:latin typeface="Calibri" panose="020F0502020204030204" pitchFamily="34" charset="0"/>
          </a:endParaRPr>
        </a:p>
      </dsp:txBody>
      <dsp:txXfrm>
        <a:off x="3246119" y="537209"/>
        <a:ext cx="2011680" cy="1234440"/>
      </dsp:txXfrm>
    </dsp:sp>
    <dsp:sp modelId="{D1917FF1-49F6-4D73-9BA1-0D4F7EA387A8}">
      <dsp:nvSpPr>
        <dsp:cNvPr id="0" name=""/>
        <dsp:cNvSpPr/>
      </dsp:nvSpPr>
      <dsp:spPr>
        <a:xfrm>
          <a:off x="3870197" y="1771650"/>
          <a:ext cx="2743200" cy="2743200"/>
        </a:xfrm>
        <a:prstGeom prst="ellipse">
          <a:avLst/>
        </a:prstGeom>
        <a:solidFill>
          <a:schemeClr val="accent5">
            <a:alpha val="50000"/>
            <a:hueOff val="-2510283"/>
            <a:satOff val="20547"/>
            <a:lumOff val="-3333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anose="020F0502020204030204" pitchFamily="34" charset="0"/>
            </a:rPr>
            <a:t>Physical evidence</a:t>
          </a:r>
          <a:endParaRPr lang="en-US" sz="3500" kern="1200" dirty="0">
            <a:latin typeface="Calibri" panose="020F0502020204030204" pitchFamily="34" charset="0"/>
          </a:endParaRPr>
        </a:p>
      </dsp:txBody>
      <dsp:txXfrm>
        <a:off x="4709160" y="2480310"/>
        <a:ext cx="1645920" cy="1508760"/>
      </dsp:txXfrm>
    </dsp:sp>
    <dsp:sp modelId="{CE4315ED-2A12-4ED9-8883-787C36C3A37F}">
      <dsp:nvSpPr>
        <dsp:cNvPr id="0" name=""/>
        <dsp:cNvSpPr/>
      </dsp:nvSpPr>
      <dsp:spPr>
        <a:xfrm>
          <a:off x="1890521" y="1771650"/>
          <a:ext cx="2743200" cy="2743200"/>
        </a:xfrm>
        <a:prstGeom prst="ellipse">
          <a:avLst/>
        </a:prstGeom>
        <a:solidFill>
          <a:schemeClr val="accent5">
            <a:alpha val="50000"/>
            <a:hueOff val="-5020566"/>
            <a:satOff val="41093"/>
            <a:lumOff val="-6666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Calibri" panose="020F0502020204030204" pitchFamily="34" charset="0"/>
            </a:rPr>
            <a:t>Process</a:t>
          </a:r>
          <a:endParaRPr lang="en-US" sz="3500" kern="1200" dirty="0">
            <a:latin typeface="Calibri" panose="020F0502020204030204" pitchFamily="34" charset="0"/>
          </a:endParaRPr>
        </a:p>
      </dsp:txBody>
      <dsp:txXfrm>
        <a:off x="2148839" y="2480310"/>
        <a:ext cx="1645920" cy="1508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A8844-AF60-497E-A842-CB8F7DDBC9ED}">
      <dsp:nvSpPr>
        <dsp:cNvPr id="0" name=""/>
        <dsp:cNvSpPr/>
      </dsp:nvSpPr>
      <dsp:spPr>
        <a:xfrm>
          <a:off x="637793" y="0"/>
          <a:ext cx="7228332" cy="4572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4C54032-E348-4B5A-A991-155C47F1F0A3}">
      <dsp:nvSpPr>
        <dsp:cNvPr id="0" name=""/>
        <dsp:cNvSpPr/>
      </dsp:nvSpPr>
      <dsp:spPr>
        <a:xfrm>
          <a:off x="4442" y="1371599"/>
          <a:ext cx="2735898" cy="1828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Search qualities</a:t>
          </a:r>
          <a:endParaRPr lang="en-US" sz="3600" kern="1200" dirty="0"/>
        </a:p>
      </dsp:txBody>
      <dsp:txXfrm>
        <a:off x="93717" y="1460874"/>
        <a:ext cx="2557348" cy="1650250"/>
      </dsp:txXfrm>
    </dsp:sp>
    <dsp:sp modelId="{C7DD4B21-5BEA-4DD9-8AE2-247D97096E9A}">
      <dsp:nvSpPr>
        <dsp:cNvPr id="0" name=""/>
        <dsp:cNvSpPr/>
      </dsp:nvSpPr>
      <dsp:spPr>
        <a:xfrm>
          <a:off x="2884010" y="1371599"/>
          <a:ext cx="2735898" cy="1828800"/>
        </a:xfrm>
        <a:prstGeom prst="roundRect">
          <a:avLst/>
        </a:prstGeom>
        <a:solidFill>
          <a:schemeClr val="accent2">
            <a:hueOff val="3864684"/>
            <a:satOff val="-41326"/>
            <a:lumOff val="1078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/>
            <a:t>Experience qualities</a:t>
          </a:r>
          <a:endParaRPr lang="en-US" sz="3600" kern="1200"/>
        </a:p>
      </dsp:txBody>
      <dsp:txXfrm>
        <a:off x="2973285" y="1460874"/>
        <a:ext cx="2557348" cy="1650250"/>
      </dsp:txXfrm>
    </dsp:sp>
    <dsp:sp modelId="{D4396994-2412-4961-905D-D814240307F7}">
      <dsp:nvSpPr>
        <dsp:cNvPr id="0" name=""/>
        <dsp:cNvSpPr/>
      </dsp:nvSpPr>
      <dsp:spPr>
        <a:xfrm>
          <a:off x="5763578" y="1371599"/>
          <a:ext cx="2735898" cy="1828800"/>
        </a:xfrm>
        <a:prstGeom prst="roundRect">
          <a:avLst/>
        </a:prstGeom>
        <a:solidFill>
          <a:schemeClr val="accent2">
            <a:hueOff val="7729367"/>
            <a:satOff val="-82653"/>
            <a:lumOff val="2156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/>
            <a:t>Credence qualities</a:t>
          </a:r>
          <a:endParaRPr lang="en-US" sz="3600" kern="1200"/>
        </a:p>
      </dsp:txBody>
      <dsp:txXfrm>
        <a:off x="5852853" y="1460874"/>
        <a:ext cx="2557348" cy="16502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4E4FD1-28B3-4482-84AE-6C93BD8248FA}">
      <dsp:nvSpPr>
        <dsp:cNvPr id="0" name=""/>
        <dsp:cNvSpPr/>
      </dsp:nvSpPr>
      <dsp:spPr>
        <a:xfrm>
          <a:off x="5900666" y="990304"/>
          <a:ext cx="2591366" cy="25918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9689C1-2FF8-42E0-BD3F-AEE0EFD83C7A}">
      <dsp:nvSpPr>
        <dsp:cNvPr id="0" name=""/>
        <dsp:cNvSpPr/>
      </dsp:nvSpPr>
      <dsp:spPr>
        <a:xfrm>
          <a:off x="5986707" y="1076714"/>
          <a:ext cx="2419283" cy="241902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Image</a:t>
          </a:r>
          <a:endParaRPr lang="en-US" sz="3100" kern="1200"/>
        </a:p>
      </dsp:txBody>
      <dsp:txXfrm>
        <a:off x="6332560" y="1422354"/>
        <a:ext cx="1727577" cy="1727745"/>
      </dsp:txXfrm>
    </dsp:sp>
    <dsp:sp modelId="{24606F62-2076-4237-992B-B7C70D1470B9}">
      <dsp:nvSpPr>
        <dsp:cNvPr id="0" name=""/>
        <dsp:cNvSpPr/>
      </dsp:nvSpPr>
      <dsp:spPr>
        <a:xfrm rot="2700000">
          <a:off x="3225535" y="993437"/>
          <a:ext cx="2585124" cy="2585124"/>
        </a:xfrm>
        <a:prstGeom prst="teardrop">
          <a:avLst>
            <a:gd name="adj" fmla="val 100000"/>
          </a:avLst>
        </a:prstGeom>
        <a:solidFill>
          <a:schemeClr val="accent5">
            <a:hueOff val="-2510283"/>
            <a:satOff val="20547"/>
            <a:lumOff val="-333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7E40CA-43D1-484E-8CAA-DBF1F506BA5A}">
      <dsp:nvSpPr>
        <dsp:cNvPr id="0" name=""/>
        <dsp:cNvSpPr/>
      </dsp:nvSpPr>
      <dsp:spPr>
        <a:xfrm>
          <a:off x="3308456" y="1076714"/>
          <a:ext cx="2419283" cy="241902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510283"/>
              <a:satOff val="20547"/>
              <a:lumOff val="-333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Faster and better delivery</a:t>
          </a:r>
          <a:endParaRPr lang="en-US" sz="3100" kern="1200"/>
        </a:p>
      </dsp:txBody>
      <dsp:txXfrm>
        <a:off x="3654309" y="1422354"/>
        <a:ext cx="1727577" cy="1727745"/>
      </dsp:txXfrm>
    </dsp:sp>
    <dsp:sp modelId="{40CCBD69-EAD4-4D3F-8A03-8B7624AE00D9}">
      <dsp:nvSpPr>
        <dsp:cNvPr id="0" name=""/>
        <dsp:cNvSpPr/>
      </dsp:nvSpPr>
      <dsp:spPr>
        <a:xfrm rot="2700000">
          <a:off x="547284" y="993437"/>
          <a:ext cx="2585124" cy="2585124"/>
        </a:xfrm>
        <a:prstGeom prst="teardrop">
          <a:avLst>
            <a:gd name="adj" fmla="val 100000"/>
          </a:avLst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A759F2-8F5A-4E57-A35B-8666930901CB}">
      <dsp:nvSpPr>
        <dsp:cNvPr id="0" name=""/>
        <dsp:cNvSpPr/>
      </dsp:nvSpPr>
      <dsp:spPr>
        <a:xfrm>
          <a:off x="630204" y="1076714"/>
          <a:ext cx="2419283" cy="241902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5020566"/>
              <a:satOff val="41093"/>
              <a:lumOff val="-666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Offering</a:t>
          </a:r>
          <a:endParaRPr lang="en-US" sz="3100" kern="1200"/>
        </a:p>
      </dsp:txBody>
      <dsp:txXfrm>
        <a:off x="976057" y="1422354"/>
        <a:ext cx="1727577" cy="17277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B8D77-D1E8-4C38-B43E-0ACAEA910289}">
      <dsp:nvSpPr>
        <dsp:cNvPr id="0" name=""/>
        <dsp:cNvSpPr/>
      </dsp:nvSpPr>
      <dsp:spPr>
        <a:xfrm rot="10800000">
          <a:off x="1608717" y="2751"/>
          <a:ext cx="5655106" cy="73724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103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Reliability – delivering on promises</a:t>
          </a:r>
          <a:endParaRPr lang="en-US" sz="2100" kern="1200"/>
        </a:p>
      </dsp:txBody>
      <dsp:txXfrm rot="10800000">
        <a:off x="1793027" y="2751"/>
        <a:ext cx="5470796" cy="737241"/>
      </dsp:txXfrm>
    </dsp:sp>
    <dsp:sp modelId="{819C4A42-3E21-43B8-9592-5F031F8C373A}">
      <dsp:nvSpPr>
        <dsp:cNvPr id="0" name=""/>
        <dsp:cNvSpPr/>
      </dsp:nvSpPr>
      <dsp:spPr>
        <a:xfrm>
          <a:off x="1240096" y="2751"/>
          <a:ext cx="737241" cy="737241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tint val="5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92D69B-0D40-44AC-8C14-F8FA506647CC}">
      <dsp:nvSpPr>
        <dsp:cNvPr id="0" name=""/>
        <dsp:cNvSpPr/>
      </dsp:nvSpPr>
      <dsp:spPr>
        <a:xfrm rot="10800000">
          <a:off x="1608717" y="960065"/>
          <a:ext cx="5655106" cy="737241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3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103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Responsiveness – willing to help</a:t>
          </a:r>
          <a:endParaRPr lang="en-US" sz="2100" kern="1200"/>
        </a:p>
      </dsp:txBody>
      <dsp:txXfrm rot="10800000">
        <a:off x="1793027" y="960065"/>
        <a:ext cx="5470796" cy="737241"/>
      </dsp:txXfrm>
    </dsp:sp>
    <dsp:sp modelId="{CDDFA1DC-5266-4E62-91A4-80073AC3E12B}">
      <dsp:nvSpPr>
        <dsp:cNvPr id="0" name=""/>
        <dsp:cNvSpPr/>
      </dsp:nvSpPr>
      <dsp:spPr>
        <a:xfrm>
          <a:off x="1240096" y="960065"/>
          <a:ext cx="737241" cy="737241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3">
              <a:tint val="5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6770D4-CE4B-4611-AE5C-EB6F2AD6DBF9}">
      <dsp:nvSpPr>
        <dsp:cNvPr id="0" name=""/>
        <dsp:cNvSpPr/>
      </dsp:nvSpPr>
      <dsp:spPr>
        <a:xfrm rot="10800000">
          <a:off x="1608717" y="1917379"/>
          <a:ext cx="5655106" cy="737241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4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103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Assurance – inspiring trust and confidence</a:t>
          </a:r>
          <a:endParaRPr lang="en-US" sz="2100" kern="1200"/>
        </a:p>
      </dsp:txBody>
      <dsp:txXfrm rot="10800000">
        <a:off x="1793027" y="1917379"/>
        <a:ext cx="5470796" cy="737241"/>
      </dsp:txXfrm>
    </dsp:sp>
    <dsp:sp modelId="{25CDFCDA-4E39-4CB0-9971-00D831BEDA6B}">
      <dsp:nvSpPr>
        <dsp:cNvPr id="0" name=""/>
        <dsp:cNvSpPr/>
      </dsp:nvSpPr>
      <dsp:spPr>
        <a:xfrm>
          <a:off x="1240096" y="1917379"/>
          <a:ext cx="737241" cy="737241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4">
              <a:tint val="5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D649E4-FF7A-4BC0-B783-6F933817D5B0}">
      <dsp:nvSpPr>
        <dsp:cNvPr id="0" name=""/>
        <dsp:cNvSpPr/>
      </dsp:nvSpPr>
      <dsp:spPr>
        <a:xfrm rot="10800000">
          <a:off x="1608717" y="2874692"/>
          <a:ext cx="5655106" cy="737241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5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103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Empathy – individualising customers</a:t>
          </a:r>
          <a:endParaRPr lang="en-US" sz="2100" kern="1200"/>
        </a:p>
      </dsp:txBody>
      <dsp:txXfrm rot="10800000">
        <a:off x="1793027" y="2874692"/>
        <a:ext cx="5470796" cy="737241"/>
      </dsp:txXfrm>
    </dsp:sp>
    <dsp:sp modelId="{2294444C-95FE-4595-94FD-89E540464A70}">
      <dsp:nvSpPr>
        <dsp:cNvPr id="0" name=""/>
        <dsp:cNvSpPr/>
      </dsp:nvSpPr>
      <dsp:spPr>
        <a:xfrm>
          <a:off x="1240096" y="2874692"/>
          <a:ext cx="737241" cy="737241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5">
              <a:tint val="5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FA7CD4-900A-415C-9154-C8C86206F190}">
      <dsp:nvSpPr>
        <dsp:cNvPr id="0" name=""/>
        <dsp:cNvSpPr/>
      </dsp:nvSpPr>
      <dsp:spPr>
        <a:xfrm rot="10800000">
          <a:off x="1608717" y="3832006"/>
          <a:ext cx="5655106" cy="737241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6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103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Tangibles- physical representation</a:t>
          </a:r>
          <a:endParaRPr lang="en-US" sz="2100" kern="1200"/>
        </a:p>
      </dsp:txBody>
      <dsp:txXfrm rot="10800000">
        <a:off x="1793027" y="3832006"/>
        <a:ext cx="5470796" cy="737241"/>
      </dsp:txXfrm>
    </dsp:sp>
    <dsp:sp modelId="{6CF90A24-6091-42DF-B67D-F6C4A01F287C}">
      <dsp:nvSpPr>
        <dsp:cNvPr id="0" name=""/>
        <dsp:cNvSpPr/>
      </dsp:nvSpPr>
      <dsp:spPr>
        <a:xfrm>
          <a:off x="1240096" y="3832006"/>
          <a:ext cx="737241" cy="737241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6">
              <a:tint val="5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C15A3-D84C-460C-956F-A0E20595C648}">
      <dsp:nvSpPr>
        <dsp:cNvPr id="0" name=""/>
        <dsp:cNvSpPr/>
      </dsp:nvSpPr>
      <dsp:spPr>
        <a:xfrm>
          <a:off x="0" y="975599"/>
          <a:ext cx="8503920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>
              <a:solidFill>
                <a:schemeClr val="tx1"/>
              </a:solidFill>
            </a:rPr>
            <a:t>Continuous auditing of competitor service levels versus own company</a:t>
          </a:r>
          <a:endParaRPr lang="en-US" sz="3200" b="0" kern="1200" dirty="0">
            <a:solidFill>
              <a:schemeClr val="tx1"/>
            </a:solidFill>
          </a:endParaRPr>
        </a:p>
      </dsp:txBody>
      <dsp:txXfrm>
        <a:off x="59399" y="1034998"/>
        <a:ext cx="8385122" cy="1098002"/>
      </dsp:txXfrm>
    </dsp:sp>
    <dsp:sp modelId="{78B0083B-94FA-4AB9-8C92-7531274089AC}">
      <dsp:nvSpPr>
        <dsp:cNvPr id="0" name=""/>
        <dsp:cNvSpPr/>
      </dsp:nvSpPr>
      <dsp:spPr>
        <a:xfrm>
          <a:off x="0" y="2379599"/>
          <a:ext cx="8503920" cy="1216800"/>
        </a:xfrm>
        <a:prstGeom prst="roundRect">
          <a:avLst/>
        </a:prstGeom>
        <a:solidFill>
          <a:schemeClr val="accent2">
            <a:hueOff val="7729367"/>
            <a:satOff val="-82653"/>
            <a:lumOff val="2156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smtClean="0">
              <a:solidFill>
                <a:schemeClr val="tx1"/>
              </a:solidFill>
            </a:rPr>
            <a:t>Importance - performance analysis</a:t>
          </a:r>
          <a:endParaRPr lang="en-US" sz="3200" b="0" kern="1200" dirty="0">
            <a:solidFill>
              <a:schemeClr val="tx1"/>
            </a:solidFill>
          </a:endParaRPr>
        </a:p>
      </dsp:txBody>
      <dsp:txXfrm>
        <a:off x="59399" y="2438998"/>
        <a:ext cx="8385122" cy="1098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E215C-52B2-4209-A6B1-AF4070CAFD20}">
      <dsp:nvSpPr>
        <dsp:cNvPr id="0" name=""/>
        <dsp:cNvSpPr/>
      </dsp:nvSpPr>
      <dsp:spPr>
        <a:xfrm>
          <a:off x="39" y="3623"/>
          <a:ext cx="3794295" cy="1296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Desired Service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39" y="3623"/>
        <a:ext cx="3794295" cy="1296000"/>
      </dsp:txXfrm>
    </dsp:sp>
    <dsp:sp modelId="{6BB0CF0E-352F-47D7-B2B5-07787EF34A62}">
      <dsp:nvSpPr>
        <dsp:cNvPr id="0" name=""/>
        <dsp:cNvSpPr/>
      </dsp:nvSpPr>
      <dsp:spPr>
        <a:xfrm>
          <a:off x="39" y="1299623"/>
          <a:ext cx="3794295" cy="19764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– the ‘wished for’ service</a:t>
          </a:r>
          <a:endParaRPr lang="en-US" sz="2800" kern="1200" dirty="0"/>
        </a:p>
      </dsp:txBody>
      <dsp:txXfrm>
        <a:off x="39" y="1299623"/>
        <a:ext cx="3794295" cy="1976400"/>
      </dsp:txXfrm>
    </dsp:sp>
    <dsp:sp modelId="{E15C83DB-7DB2-4342-A8FC-32245E115813}">
      <dsp:nvSpPr>
        <dsp:cNvPr id="0" name=""/>
        <dsp:cNvSpPr/>
      </dsp:nvSpPr>
      <dsp:spPr>
        <a:xfrm>
          <a:off x="4325536" y="3623"/>
          <a:ext cx="3794295" cy="1296000"/>
        </a:xfrm>
        <a:prstGeom prst="rect">
          <a:avLst/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Adequate Service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325536" y="3623"/>
        <a:ext cx="3794295" cy="1296000"/>
      </dsp:txXfrm>
    </dsp:sp>
    <dsp:sp modelId="{D0A65450-4D9A-458D-ABA9-100FCF8C803E}">
      <dsp:nvSpPr>
        <dsp:cNvPr id="0" name=""/>
        <dsp:cNvSpPr/>
      </dsp:nvSpPr>
      <dsp:spPr>
        <a:xfrm>
          <a:off x="4325536" y="1299623"/>
          <a:ext cx="3794295" cy="1976400"/>
        </a:xfrm>
        <a:prstGeom prst="rect">
          <a:avLst/>
        </a:prstGeom>
        <a:solidFill>
          <a:schemeClr val="accent5">
            <a:tint val="40000"/>
            <a:alpha val="90000"/>
            <a:hueOff val="-5517137"/>
            <a:satOff val="32962"/>
            <a:lumOff val="-164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517137"/>
              <a:satOff val="32962"/>
              <a:lumOff val="-164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– the service that would be acceptable</a:t>
          </a:r>
          <a:endParaRPr lang="en-US" sz="2800" kern="1200" dirty="0"/>
        </a:p>
      </dsp:txBody>
      <dsp:txXfrm>
        <a:off x="4325536" y="1299623"/>
        <a:ext cx="3794295" cy="19764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17F69-0CD3-49A3-B136-7B200AFC3B82}">
      <dsp:nvSpPr>
        <dsp:cNvPr id="0" name=""/>
        <dsp:cNvSpPr/>
      </dsp:nvSpPr>
      <dsp:spPr>
        <a:xfrm>
          <a:off x="0" y="1371599"/>
          <a:ext cx="8503920" cy="1828800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43D47D3-9C20-4317-9CCE-3963DAE33F40}">
      <dsp:nvSpPr>
        <dsp:cNvPr id="0" name=""/>
        <dsp:cNvSpPr/>
      </dsp:nvSpPr>
      <dsp:spPr>
        <a:xfrm>
          <a:off x="3830" y="0"/>
          <a:ext cx="1842377" cy="18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Recovery</a:t>
          </a:r>
          <a:endParaRPr lang="en-US" sz="2200" kern="1200"/>
        </a:p>
      </dsp:txBody>
      <dsp:txXfrm>
        <a:off x="3830" y="0"/>
        <a:ext cx="1842377" cy="1828800"/>
      </dsp:txXfrm>
    </dsp:sp>
    <dsp:sp modelId="{FF3D1C7D-A0AB-4739-92E6-CC23A7BFB0E2}">
      <dsp:nvSpPr>
        <dsp:cNvPr id="0" name=""/>
        <dsp:cNvSpPr/>
      </dsp:nvSpPr>
      <dsp:spPr>
        <a:xfrm>
          <a:off x="696419" y="2057400"/>
          <a:ext cx="457200" cy="4572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098437-388F-4DAB-89CA-E7D604B04898}">
      <dsp:nvSpPr>
        <dsp:cNvPr id="0" name=""/>
        <dsp:cNvSpPr/>
      </dsp:nvSpPr>
      <dsp:spPr>
        <a:xfrm>
          <a:off x="1938326" y="2743199"/>
          <a:ext cx="1842377" cy="18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Adaptability</a:t>
          </a:r>
          <a:endParaRPr lang="en-US" sz="2200" kern="1200"/>
        </a:p>
      </dsp:txBody>
      <dsp:txXfrm>
        <a:off x="1938326" y="2743199"/>
        <a:ext cx="1842377" cy="1828800"/>
      </dsp:txXfrm>
    </dsp:sp>
    <dsp:sp modelId="{26CD56FE-24FB-4777-99BB-83281F5D4F44}">
      <dsp:nvSpPr>
        <dsp:cNvPr id="0" name=""/>
        <dsp:cNvSpPr/>
      </dsp:nvSpPr>
      <dsp:spPr>
        <a:xfrm>
          <a:off x="2630915" y="2057400"/>
          <a:ext cx="457200" cy="457200"/>
        </a:xfrm>
        <a:prstGeom prst="ellipse">
          <a:avLst/>
        </a:prstGeom>
        <a:solidFill>
          <a:schemeClr val="accent5">
            <a:hueOff val="-1673522"/>
            <a:satOff val="13698"/>
            <a:lumOff val="-222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294F81-A1B0-4DF7-B94E-BFAD5719735F}">
      <dsp:nvSpPr>
        <dsp:cNvPr id="0" name=""/>
        <dsp:cNvSpPr/>
      </dsp:nvSpPr>
      <dsp:spPr>
        <a:xfrm>
          <a:off x="3872823" y="0"/>
          <a:ext cx="1842377" cy="18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Spontaneity</a:t>
          </a:r>
          <a:endParaRPr lang="en-US" sz="2200" kern="1200"/>
        </a:p>
      </dsp:txBody>
      <dsp:txXfrm>
        <a:off x="3872823" y="0"/>
        <a:ext cx="1842377" cy="1828800"/>
      </dsp:txXfrm>
    </dsp:sp>
    <dsp:sp modelId="{ABB301C1-5125-4363-8D8F-CA2E26B793C5}">
      <dsp:nvSpPr>
        <dsp:cNvPr id="0" name=""/>
        <dsp:cNvSpPr/>
      </dsp:nvSpPr>
      <dsp:spPr>
        <a:xfrm>
          <a:off x="4565412" y="2057400"/>
          <a:ext cx="457200" cy="457200"/>
        </a:xfrm>
        <a:prstGeom prst="ellipse">
          <a:avLst/>
        </a:prstGeom>
        <a:solidFill>
          <a:schemeClr val="accent5">
            <a:hueOff val="-3347044"/>
            <a:satOff val="27395"/>
            <a:lumOff val="-444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00CEB4-58FE-4278-8716-B963CEDB95AE}">
      <dsp:nvSpPr>
        <dsp:cNvPr id="0" name=""/>
        <dsp:cNvSpPr/>
      </dsp:nvSpPr>
      <dsp:spPr>
        <a:xfrm>
          <a:off x="5807319" y="2743199"/>
          <a:ext cx="1842377" cy="18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Coping</a:t>
          </a:r>
          <a:endParaRPr lang="en-US" sz="2200" kern="1200"/>
        </a:p>
      </dsp:txBody>
      <dsp:txXfrm>
        <a:off x="5807319" y="2743199"/>
        <a:ext cx="1842377" cy="1828800"/>
      </dsp:txXfrm>
    </dsp:sp>
    <dsp:sp modelId="{B2FB725A-DED3-4EE8-9410-F0DC0C1D4F40}">
      <dsp:nvSpPr>
        <dsp:cNvPr id="0" name=""/>
        <dsp:cNvSpPr/>
      </dsp:nvSpPr>
      <dsp:spPr>
        <a:xfrm>
          <a:off x="6499908" y="2057400"/>
          <a:ext cx="457200" cy="457200"/>
        </a:xfrm>
        <a:prstGeom prst="ellipse">
          <a:avLst/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8DA3B-4A2B-4E60-9346-41CD300DB684}">
      <dsp:nvSpPr>
        <dsp:cNvPr id="0" name=""/>
        <dsp:cNvSpPr/>
      </dsp:nvSpPr>
      <dsp:spPr>
        <a:xfrm>
          <a:off x="1965960" y="0"/>
          <a:ext cx="4572000" cy="45720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16567-8088-427D-AF42-80DCEF69366F}">
      <dsp:nvSpPr>
        <dsp:cNvPr id="0" name=""/>
        <dsp:cNvSpPr/>
      </dsp:nvSpPr>
      <dsp:spPr>
        <a:xfrm>
          <a:off x="2263140" y="297180"/>
          <a:ext cx="1828800" cy="1828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Passives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2352415" y="386455"/>
        <a:ext cx="1650250" cy="1650250"/>
      </dsp:txXfrm>
    </dsp:sp>
    <dsp:sp modelId="{6B110F9F-A83C-43D4-B614-C27C634E919C}">
      <dsp:nvSpPr>
        <dsp:cNvPr id="0" name=""/>
        <dsp:cNvSpPr/>
      </dsp:nvSpPr>
      <dsp:spPr>
        <a:xfrm>
          <a:off x="4411980" y="297180"/>
          <a:ext cx="1828800" cy="1828800"/>
        </a:xfrm>
        <a:prstGeom prst="roundRect">
          <a:avLst/>
        </a:prstGeom>
        <a:solidFill>
          <a:schemeClr val="accent5">
            <a:hueOff val="-1673522"/>
            <a:satOff val="13698"/>
            <a:lumOff val="-222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>
              <a:solidFill>
                <a:schemeClr val="tx1"/>
              </a:solidFill>
            </a:rPr>
            <a:t>Voicers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4501255" y="386455"/>
        <a:ext cx="1650250" cy="1650250"/>
      </dsp:txXfrm>
    </dsp:sp>
    <dsp:sp modelId="{8AE9DAFA-3A7A-4E4A-8082-932A351789EE}">
      <dsp:nvSpPr>
        <dsp:cNvPr id="0" name=""/>
        <dsp:cNvSpPr/>
      </dsp:nvSpPr>
      <dsp:spPr>
        <a:xfrm>
          <a:off x="2263140" y="2446019"/>
          <a:ext cx="1828800" cy="1828800"/>
        </a:xfrm>
        <a:prstGeom prst="roundRect">
          <a:avLst/>
        </a:prstGeom>
        <a:solidFill>
          <a:schemeClr val="accent5">
            <a:hueOff val="-3347044"/>
            <a:satOff val="27395"/>
            <a:lumOff val="-444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>
              <a:solidFill>
                <a:schemeClr val="tx1"/>
              </a:solidFill>
            </a:rPr>
            <a:t>Irates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2352415" y="2535294"/>
        <a:ext cx="1650250" cy="1650250"/>
      </dsp:txXfrm>
    </dsp:sp>
    <dsp:sp modelId="{D6D71715-06B0-45D7-BD55-D8C7B879CB1E}">
      <dsp:nvSpPr>
        <dsp:cNvPr id="0" name=""/>
        <dsp:cNvSpPr/>
      </dsp:nvSpPr>
      <dsp:spPr>
        <a:xfrm>
          <a:off x="4411980" y="2446019"/>
          <a:ext cx="1828800" cy="1828800"/>
        </a:xfrm>
        <a:prstGeom prst="roundRect">
          <a:avLst/>
        </a:prstGeom>
        <a:solidFill>
          <a:schemeClr val="accent5">
            <a:hueOff val="-5020566"/>
            <a:satOff val="41093"/>
            <a:lumOff val="-666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Activists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4501255" y="2535294"/>
        <a:ext cx="1650250" cy="165025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E1657D-F364-4BE3-95B2-A5557AF1B811}">
      <dsp:nvSpPr>
        <dsp:cNvPr id="0" name=""/>
        <dsp:cNvSpPr/>
      </dsp:nvSpPr>
      <dsp:spPr>
        <a:xfrm>
          <a:off x="637793" y="0"/>
          <a:ext cx="7228332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848D9F9-F81D-4D81-A542-ECCC5E93D0CC}">
      <dsp:nvSpPr>
        <dsp:cNvPr id="0" name=""/>
        <dsp:cNvSpPr/>
      </dsp:nvSpPr>
      <dsp:spPr>
        <a:xfrm>
          <a:off x="3754" y="1371599"/>
          <a:ext cx="2672965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Morale</a:t>
          </a:r>
          <a:endParaRPr lang="en-US" sz="3500" kern="1200" dirty="0"/>
        </a:p>
      </dsp:txBody>
      <dsp:txXfrm>
        <a:off x="93029" y="1460874"/>
        <a:ext cx="2494415" cy="1650250"/>
      </dsp:txXfrm>
    </dsp:sp>
    <dsp:sp modelId="{C2590169-5F26-4E55-9E67-8329C0E538D8}">
      <dsp:nvSpPr>
        <dsp:cNvPr id="0" name=""/>
        <dsp:cNvSpPr/>
      </dsp:nvSpPr>
      <dsp:spPr>
        <a:xfrm>
          <a:off x="2915477" y="1371599"/>
          <a:ext cx="2672965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Motivation</a:t>
          </a:r>
          <a:endParaRPr lang="en-US" sz="3500" kern="1200"/>
        </a:p>
      </dsp:txBody>
      <dsp:txXfrm>
        <a:off x="3004752" y="1460874"/>
        <a:ext cx="2494415" cy="1650250"/>
      </dsp:txXfrm>
    </dsp:sp>
    <dsp:sp modelId="{9429C0A8-C013-4448-9E5B-55CBD0E645F4}">
      <dsp:nvSpPr>
        <dsp:cNvPr id="0" name=""/>
        <dsp:cNvSpPr/>
      </dsp:nvSpPr>
      <dsp:spPr>
        <a:xfrm>
          <a:off x="5827200" y="1371599"/>
          <a:ext cx="2672965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Mood</a:t>
          </a:r>
          <a:endParaRPr lang="en-US" sz="3500" kern="1200"/>
        </a:p>
      </dsp:txBody>
      <dsp:txXfrm>
        <a:off x="5916475" y="1460874"/>
        <a:ext cx="2494415" cy="1650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E852D8-E69D-4C10-99EA-23905ADE87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17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29B97C5-6B89-41A6-BD13-BF4866FD01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E9DFAF-EEB9-440C-8A9E-4C25D851C90D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650A60-997F-4CFC-BB1E-12C1C806BE43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6E789-29CE-400A-A566-86D21E8F8D30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EDB4A7D-0C87-4EC9-9478-9A403007379B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E381C-CF44-4897-838F-50CAA4757D8A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42B02C-07BA-42FE-922B-8100CD39D8CE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480D53-DAD1-4B9F-A421-9AD6ABC16676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046465A-2DE1-4AA3-BE20-CE75A53E0BFD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380A-66AC-4217-B6B4-99ACDA39990D}" type="slidenum">
              <a:rPr lang="en-US" smtClean="0"/>
              <a:pPr/>
              <a:t>‹#›</a:t>
            </a:fld>
            <a:endParaRPr lang="en-US" sz="14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E54203A-68A8-4F43-8E51-0E5E73FDD5F0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413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413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413500"/>
            <a:ext cx="914400" cy="457200"/>
          </a:xfrm>
        </p:spPr>
        <p:txBody>
          <a:bodyPr/>
          <a:lstStyle>
            <a:lvl1pPr>
              <a:defRPr/>
            </a:lvl1pPr>
          </a:lstStyle>
          <a:p>
            <a:fld id="{C916482F-3036-434F-96E0-568E73AD3F27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7EAF0AE-1A78-46D1-AEFF-05EDB9F64406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Services Marketing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881312"/>
            <a:ext cx="2647950" cy="3196624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service sector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services sector has been growing at a rate of 8% per annum in recent years</a:t>
            </a:r>
          </a:p>
          <a:p>
            <a:r>
              <a:rPr lang="en-US" dirty="0"/>
              <a:t>More than half of our GDP is accounted for from the services sector</a:t>
            </a:r>
          </a:p>
          <a:p>
            <a:r>
              <a:rPr lang="en-US" dirty="0"/>
              <a:t>This sector dominates with the best jobs, best talent and best incomes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953000"/>
            <a:ext cx="6400800" cy="1600200"/>
          </a:xfrm>
        </p:spPr>
        <p:txBody>
          <a:bodyPr/>
          <a:lstStyle/>
          <a:p>
            <a:pPr algn="ctr"/>
            <a:r>
              <a:rPr lang="en-US" dirty="0"/>
              <a:t>-Theodore Levitt-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066800"/>
            <a:ext cx="7772400" cy="3429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“There are no such thing as service industries</a:t>
            </a:r>
            <a:r>
              <a:rPr lang="en-US" dirty="0" smtClean="0"/>
              <a:t>. There </a:t>
            </a:r>
            <a:r>
              <a:rPr lang="en-US" dirty="0"/>
              <a:t>are only industries whose service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components </a:t>
            </a:r>
            <a:r>
              <a:rPr lang="en-US" dirty="0"/>
              <a:t>are greater or less than those of other industries. Everybody is in service.” 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819400"/>
            <a:ext cx="7467600" cy="1752600"/>
          </a:xfrm>
        </p:spPr>
        <p:txBody>
          <a:bodyPr/>
          <a:lstStyle/>
          <a:p>
            <a:r>
              <a:rPr lang="en-US" dirty="0"/>
              <a:t>It is the part of </a:t>
            </a:r>
            <a:r>
              <a:rPr lang="en-US" dirty="0" smtClean="0"/>
              <a:t>the offering </a:t>
            </a:r>
            <a:r>
              <a:rPr lang="en-US" dirty="0"/>
              <a:t>or the full </a:t>
            </a:r>
            <a:r>
              <a:rPr lang="en-US" dirty="0" smtClean="0"/>
              <a:t>offering </a:t>
            </a:r>
            <a:r>
              <a:rPr lang="en-US" dirty="0"/>
              <a:t>for which the customer is willing to see value and pay for it.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Services</a:t>
            </a:r>
            <a:r>
              <a:rPr lang="en-US" dirty="0"/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495800"/>
            <a:ext cx="5867400" cy="2200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service?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It is intangible.</a:t>
            </a:r>
          </a:p>
          <a:p>
            <a:r>
              <a:rPr lang="en-US"/>
              <a:t>It does not result in ownership.</a:t>
            </a:r>
          </a:p>
          <a:p>
            <a:r>
              <a:rPr lang="en-US"/>
              <a:t>It may or may not be attached with a physical product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962400"/>
            <a:ext cx="2476500" cy="2153478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609600"/>
          </a:xfrm>
        </p:spPr>
        <p:txBody>
          <a:bodyPr>
            <a:normAutofit/>
          </a:bodyPr>
          <a:lstStyle/>
          <a:p>
            <a:r>
              <a:rPr lang="en-US" sz="2800" dirty="0"/>
              <a:t>Difference between physical goods and services</a:t>
            </a:r>
          </a:p>
        </p:txBody>
      </p:sp>
      <p:graphicFrame>
        <p:nvGraphicFramePr>
          <p:cNvPr id="13362" name="Group 5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62427701"/>
              </p:ext>
            </p:extLst>
          </p:nvPr>
        </p:nvGraphicFramePr>
        <p:xfrm>
          <a:off x="533400" y="1371600"/>
          <a:ext cx="8153400" cy="525780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076700"/>
                <a:gridCol w="4076700"/>
              </a:tblGrid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Physical goods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Services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tangible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intangible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homogeneous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heterogeneous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Production and distribution are separated from consumption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Production, distribution and consumption are simultaneous processes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 thing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An activity or process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68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Core value processed in factory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Core value produced in the buyer-seller interaction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Customers do not participate in the production process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Customers participate in production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Can be kept in stock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Cannot be kept in stock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Transfer of ownership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transfer of ownership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Most products have a service component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They could be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Equipment </a:t>
            </a:r>
            <a:r>
              <a:rPr lang="en-US" dirty="0" smtClean="0"/>
              <a:t>based</a:t>
            </a:r>
          </a:p>
          <a:p>
            <a:endParaRPr lang="en-US" dirty="0"/>
          </a:p>
          <a:p>
            <a:r>
              <a:rPr lang="en-US" dirty="0"/>
              <a:t>People based – varying skill levels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1400"/>
            <a:ext cx="2600325" cy="260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Services could meet 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1406996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DC6C42-EF3C-4B47-87A1-BD5DAF8C9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F7DC6C42-EF3C-4B47-87A1-BD5DAF8C90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AE7420-CD80-4928-87B5-22BD6FF5F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04AE7420-CD80-4928-87B5-22BD6FF5F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2D87F0-E3D5-4C34-AD23-4046E1FD5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9D2D87F0-E3D5-4C34-AD23-4046E1FD5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68A2F7-7C98-4890-9910-F40145E35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0C68A2F7-7C98-4890-9910-F40145E354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of services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90308636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90A03B-3F3C-44F9-B316-6AA3CCE0B9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FB90A03B-3F3C-44F9-B316-6AA3CCE0B9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EC7A14-0405-4FD5-9C7D-09498DE01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CEC7A14-0405-4FD5-9C7D-09498DE017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284C0-15BD-413A-BBA3-258BE50B1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0A7284C0-15BD-413A-BBA3-258BE50B1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F00973-C542-4B65-9C8D-7A8E7145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8BF00973-C542-4B65-9C8D-7A8E7145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three additional ‘P’s of Service Marketing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43288899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A85221-96D3-426B-863E-68500A153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7EA85221-96D3-426B-863E-68500A153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7EA85221-96D3-426B-863E-68500A153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7EA85221-96D3-426B-863E-68500A153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917FF1-49F6-4D73-9BA1-0D4F7EA38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D1917FF1-49F6-4D73-9BA1-0D4F7EA38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D1917FF1-49F6-4D73-9BA1-0D4F7EA38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D1917FF1-49F6-4D73-9BA1-0D4F7EA38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4315ED-2A12-4ED9-8883-787C36C3A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CE4315ED-2A12-4ED9-8883-787C36C3A3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CE4315ED-2A12-4ED9-8883-787C36C3A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CE4315ED-2A12-4ED9-8883-787C36C3A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Qualities of services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39882207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2A8844-AF60-497E-A842-CB8F7DDBC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B12A8844-AF60-497E-A842-CB8F7DDBC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B12A8844-AF60-497E-A842-CB8F7DDBC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C54032-E348-4B5A-A991-155C47F1F0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4C54032-E348-4B5A-A991-155C47F1F0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4C54032-E348-4B5A-A991-155C47F1F0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DD4B21-5BEA-4DD9-8AE2-247D97096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C7DD4B21-5BEA-4DD9-8AE2-247D97096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C7DD4B21-5BEA-4DD9-8AE2-247D97096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396994-2412-4961-905D-D81424030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D4396994-2412-4961-905D-D81424030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4396994-2412-4961-905D-D81424030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in services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22122374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CCBD69-EAD4-4D3F-8A03-8B7624AE0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0CCBD69-EAD4-4D3F-8A03-8B7624AE0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0CCBD69-EAD4-4D3F-8A03-8B7624AE0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A759F2-8F5A-4E57-A35B-866693090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40A759F2-8F5A-4E57-A35B-866693090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40A759F2-8F5A-4E57-A35B-866693090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606F62-2076-4237-992B-B7C70D147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4606F62-2076-4237-992B-B7C70D147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4606F62-2076-4237-992B-B7C70D147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7E40CA-43D1-484E-8CAA-DBF1F506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BB7E40CA-43D1-484E-8CAA-DBF1F506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BB7E40CA-43D1-484E-8CAA-DBF1F506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4E4FD1-28B3-4482-84AE-6C93BD824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74E4FD1-28B3-4482-84AE-6C93BD824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74E4FD1-28B3-4482-84AE-6C93BD824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9689C1-2FF8-42E0-BD3F-AEE0EFD83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BC9689C1-2FF8-42E0-BD3F-AEE0EFD83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BC9689C1-2FF8-42E0-BD3F-AEE0EFD83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Service quality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Gap between management perceptions and consumer expectations</a:t>
            </a:r>
          </a:p>
          <a:p>
            <a:pPr>
              <a:lnSpc>
                <a:spcPct val="90000"/>
              </a:lnSpc>
            </a:pPr>
            <a:r>
              <a:rPr lang="en-US" sz="2800"/>
              <a:t>Gap between management perceptions and service quality specifications</a:t>
            </a:r>
          </a:p>
          <a:p>
            <a:pPr>
              <a:lnSpc>
                <a:spcPct val="90000"/>
              </a:lnSpc>
            </a:pPr>
            <a:r>
              <a:rPr lang="en-US" sz="2800"/>
              <a:t>Gap between service quality specifications and service delivery</a:t>
            </a:r>
          </a:p>
          <a:p>
            <a:pPr>
              <a:lnSpc>
                <a:spcPct val="90000"/>
              </a:lnSpc>
            </a:pPr>
            <a:r>
              <a:rPr lang="en-US" sz="2800"/>
              <a:t>Gap between service delivery and external communication</a:t>
            </a:r>
          </a:p>
          <a:p>
            <a:pPr>
              <a:lnSpc>
                <a:spcPct val="90000"/>
              </a:lnSpc>
            </a:pPr>
            <a:r>
              <a:rPr lang="en-US" sz="2800"/>
              <a:t>Gap between expected service and perceived service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Determinants of service quality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85751976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C4A42-3E21-43B8-9592-5F031F8C37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19C4A42-3E21-43B8-9592-5F031F8C37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CB8D77-D1E8-4C38-B43E-0ACAEA910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6CB8D77-D1E8-4C38-B43E-0ACAEA9102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DFA1DC-5266-4E62-91A4-80073AC3E1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CDDFA1DC-5266-4E62-91A4-80073AC3E1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92D69B-0D40-44AC-8C14-F8FA50664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E492D69B-0D40-44AC-8C14-F8FA50664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CDFCDA-4E39-4CB0-9971-00D831BED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25CDFCDA-4E39-4CB0-9971-00D831BEDA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6770D4-CE4B-4611-AE5C-EB6F2AD6D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C66770D4-CE4B-4611-AE5C-EB6F2AD6D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94444C-95FE-4595-94FD-89E540464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294444C-95FE-4595-94FD-89E540464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D649E4-FF7A-4BC0-B783-6F933817D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4CD649E4-FF7A-4BC0-B783-6F933817D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F90A24-6091-42DF-B67D-F6C4A01F2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6CF90A24-6091-42DF-B67D-F6C4A01F28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FA7CD4-900A-415C-9154-C8C86206F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68FA7CD4-900A-415C-9154-C8C86206F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Moments of truth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the customer – service encounter</a:t>
            </a:r>
          </a:p>
          <a:p>
            <a:endParaRPr lang="en-US" dirty="0" smtClean="0"/>
          </a:p>
          <a:p>
            <a:r>
              <a:rPr lang="en-US" dirty="0" smtClean="0"/>
              <a:t>Every </a:t>
            </a:r>
            <a:r>
              <a:rPr lang="en-US" dirty="0"/>
              <a:t>positive or negative experience of the consumer would have fall-out on the overall service experience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4191000"/>
          </a:xfrm>
        </p:spPr>
        <p:txBody>
          <a:bodyPr/>
          <a:lstStyle/>
          <a:p>
            <a:pPr algn="ctr"/>
            <a:r>
              <a:rPr lang="en-US"/>
              <a:t>In services, the last experience remains uppermost in your mind. Therefore, it is not enough to be good, you have to be consistently good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Services Monitoring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72123868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0C15A3-D84C-460C-956F-A0E20595C6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90C15A3-D84C-460C-956F-A0E20595C6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B0083B-94FA-4AB9-8C92-7531274089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8B0083B-94FA-4AB9-8C92-7531274089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98281" y="457200"/>
            <a:ext cx="77724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Importance – Performance Analysis</a:t>
            </a:r>
          </a:p>
        </p:txBody>
      </p:sp>
      <p:graphicFrame>
        <p:nvGraphicFramePr>
          <p:cNvPr id="21518" name="Group 103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67803160"/>
              </p:ext>
            </p:extLst>
          </p:nvPr>
        </p:nvGraphicFramePr>
        <p:xfrm>
          <a:off x="1066800" y="1749435"/>
          <a:ext cx="7772400" cy="4114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86200"/>
                <a:gridCol w="3886200"/>
              </a:tblGrid>
              <a:tr h="2057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Concentrate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here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   Keep up the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   good work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2057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Low priority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Possible overkill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21519" name="Text Box 1039"/>
          <p:cNvSpPr txBox="1">
            <a:spLocks noChangeArrowheads="1"/>
          </p:cNvSpPr>
          <p:nvPr/>
        </p:nvSpPr>
        <p:spPr bwMode="auto">
          <a:xfrm>
            <a:off x="448395" y="1752600"/>
            <a:ext cx="47481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b="1" dirty="0" smtClean="0"/>
              <a:t> I</a:t>
            </a:r>
            <a:endParaRPr lang="en-US" b="1" dirty="0"/>
          </a:p>
          <a:p>
            <a:pPr algn="l"/>
            <a:r>
              <a:rPr lang="en-US" b="1" dirty="0"/>
              <a:t>M</a:t>
            </a:r>
          </a:p>
          <a:p>
            <a:pPr algn="l"/>
            <a:r>
              <a:rPr lang="en-US" b="1" dirty="0"/>
              <a:t>P</a:t>
            </a:r>
          </a:p>
          <a:p>
            <a:pPr algn="l"/>
            <a:r>
              <a:rPr lang="en-US" b="1" dirty="0"/>
              <a:t>O</a:t>
            </a:r>
          </a:p>
          <a:p>
            <a:pPr algn="l"/>
            <a:r>
              <a:rPr lang="en-US" b="1" dirty="0"/>
              <a:t>R</a:t>
            </a:r>
          </a:p>
          <a:p>
            <a:pPr algn="l"/>
            <a:r>
              <a:rPr lang="en-US" b="1" dirty="0"/>
              <a:t>T</a:t>
            </a:r>
          </a:p>
          <a:p>
            <a:pPr algn="l"/>
            <a:r>
              <a:rPr lang="en-US" b="1" dirty="0"/>
              <a:t>A</a:t>
            </a:r>
          </a:p>
          <a:p>
            <a:pPr algn="l"/>
            <a:r>
              <a:rPr lang="en-US" b="1" dirty="0"/>
              <a:t>C</a:t>
            </a:r>
          </a:p>
          <a:p>
            <a:pPr algn="l"/>
            <a:r>
              <a:rPr lang="en-US" b="1" dirty="0"/>
              <a:t>E</a:t>
            </a:r>
          </a:p>
        </p:txBody>
      </p:sp>
      <p:sp>
        <p:nvSpPr>
          <p:cNvPr id="21520" name="Line 1040"/>
          <p:cNvSpPr>
            <a:spLocks noChangeShapeType="1"/>
          </p:cNvSpPr>
          <p:nvPr/>
        </p:nvSpPr>
        <p:spPr bwMode="auto">
          <a:xfrm flipV="1">
            <a:off x="685800" y="532132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21" name="Line 1041"/>
          <p:cNvSpPr>
            <a:spLocks noChangeShapeType="1"/>
          </p:cNvSpPr>
          <p:nvPr/>
        </p:nvSpPr>
        <p:spPr bwMode="auto">
          <a:xfrm>
            <a:off x="1752600" y="621188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522" name="Text Box 1042"/>
          <p:cNvSpPr txBox="1">
            <a:spLocks noChangeArrowheads="1"/>
          </p:cNvSpPr>
          <p:nvPr/>
        </p:nvSpPr>
        <p:spPr bwMode="auto">
          <a:xfrm>
            <a:off x="3124200" y="5981053"/>
            <a:ext cx="332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b="1" dirty="0"/>
              <a:t>P E R F O R M A N C 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Service quality is directly proportional to employee satisfaction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When customers visit a service establishment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dirty="0"/>
              <a:t>Their satisfaction will be influenced </a:t>
            </a:r>
            <a:r>
              <a:rPr lang="en-US" dirty="0" smtClean="0"/>
              <a:t>by: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Encounters with service </a:t>
            </a:r>
            <a:r>
              <a:rPr lang="en-US" dirty="0" smtClean="0"/>
              <a:t>personnel</a:t>
            </a:r>
          </a:p>
          <a:p>
            <a:endParaRPr lang="en-US" dirty="0"/>
          </a:p>
          <a:p>
            <a:r>
              <a:rPr lang="en-US" dirty="0"/>
              <a:t>Appearance and features of service facilities – exterior and </a:t>
            </a:r>
            <a:r>
              <a:rPr lang="en-US" dirty="0" smtClean="0"/>
              <a:t>interior</a:t>
            </a:r>
          </a:p>
          <a:p>
            <a:endParaRPr lang="en-US" dirty="0"/>
          </a:p>
          <a:p>
            <a:r>
              <a:rPr lang="en-US" dirty="0"/>
              <a:t>Interactions with self service </a:t>
            </a:r>
            <a:r>
              <a:rPr lang="en-US" dirty="0" smtClean="0"/>
              <a:t>equipment</a:t>
            </a:r>
          </a:p>
          <a:p>
            <a:endParaRPr lang="en-US" dirty="0"/>
          </a:p>
          <a:p>
            <a:r>
              <a:rPr lang="en-US" dirty="0"/>
              <a:t>Characteristics and </a:t>
            </a:r>
            <a:r>
              <a:rPr lang="en-US" dirty="0" err="1"/>
              <a:t>behaviour</a:t>
            </a:r>
            <a:r>
              <a:rPr lang="en-US" dirty="0"/>
              <a:t> of other customers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Customer Service Expectations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02550049"/>
              </p:ext>
            </p:extLst>
          </p:nvPr>
        </p:nvGraphicFramePr>
        <p:xfrm>
          <a:off x="609600" y="2057400"/>
          <a:ext cx="8119872" cy="3279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Difference between the desired service and the adequate service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Zone of Tolerance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Service Encounter Themes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59892638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Recovery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Don’t</a:t>
            </a:r>
          </a:p>
          <a:p>
            <a:pPr>
              <a:lnSpc>
                <a:spcPct val="90000"/>
              </a:lnSpc>
            </a:pPr>
            <a:r>
              <a:rPr lang="en-US"/>
              <a:t>Ignore customer</a:t>
            </a:r>
          </a:p>
          <a:p>
            <a:pPr>
              <a:lnSpc>
                <a:spcPct val="90000"/>
              </a:lnSpc>
            </a:pPr>
            <a:r>
              <a:rPr lang="en-US"/>
              <a:t>Blame customer</a:t>
            </a:r>
          </a:p>
          <a:p>
            <a:pPr>
              <a:lnSpc>
                <a:spcPct val="90000"/>
              </a:lnSpc>
            </a:pPr>
            <a:r>
              <a:rPr lang="en-US"/>
              <a:t>Leave customer to fend for himself</a:t>
            </a:r>
          </a:p>
          <a:p>
            <a:pPr>
              <a:lnSpc>
                <a:spcPct val="90000"/>
              </a:lnSpc>
            </a:pPr>
            <a:r>
              <a:rPr lang="en-US"/>
              <a:t>Downgrade</a:t>
            </a:r>
          </a:p>
          <a:p>
            <a:pPr>
              <a:lnSpc>
                <a:spcPct val="90000"/>
              </a:lnSpc>
            </a:pPr>
            <a:r>
              <a:rPr lang="en-US"/>
              <a:t>Act as if nothing is wrong</a:t>
            </a:r>
          </a:p>
          <a:p>
            <a:pPr>
              <a:lnSpc>
                <a:spcPct val="90000"/>
              </a:lnSpc>
            </a:pPr>
            <a:r>
              <a:rPr lang="en-US"/>
              <a:t>‘pass the buck’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</a:t>
            </a:r>
          </a:p>
          <a:p>
            <a:r>
              <a:rPr lang="en-US"/>
              <a:t>Acknowledge problem</a:t>
            </a:r>
          </a:p>
          <a:p>
            <a:r>
              <a:rPr lang="en-US"/>
              <a:t>Explain causes</a:t>
            </a:r>
          </a:p>
          <a:p>
            <a:r>
              <a:rPr lang="en-US"/>
              <a:t>Apologise</a:t>
            </a:r>
          </a:p>
          <a:p>
            <a:r>
              <a:rPr lang="en-US"/>
              <a:t>Compensate/upgrade</a:t>
            </a:r>
          </a:p>
          <a:p>
            <a:r>
              <a:rPr lang="en-US"/>
              <a:t>Lay out options</a:t>
            </a:r>
          </a:p>
          <a:p>
            <a:r>
              <a:rPr lang="en-US"/>
              <a:t>Take responsibility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Adaptability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Don’t</a:t>
            </a:r>
          </a:p>
          <a:p>
            <a:pPr>
              <a:lnSpc>
                <a:spcPct val="90000"/>
              </a:lnSpc>
            </a:pPr>
            <a:r>
              <a:rPr lang="en-US"/>
              <a:t>Promise and fail to keep them</a:t>
            </a:r>
          </a:p>
          <a:p>
            <a:pPr>
              <a:lnSpc>
                <a:spcPct val="90000"/>
              </a:lnSpc>
            </a:pPr>
            <a:r>
              <a:rPr lang="en-US"/>
              <a:t>Show unwillingness to try</a:t>
            </a:r>
          </a:p>
          <a:p>
            <a:pPr>
              <a:lnSpc>
                <a:spcPct val="90000"/>
              </a:lnSpc>
            </a:pPr>
            <a:r>
              <a:rPr lang="en-US"/>
              <a:t>Embarrass the customer</a:t>
            </a:r>
          </a:p>
          <a:p>
            <a:pPr>
              <a:lnSpc>
                <a:spcPct val="90000"/>
              </a:lnSpc>
            </a:pPr>
            <a:r>
              <a:rPr lang="en-US"/>
              <a:t>Laugh at the customer</a:t>
            </a:r>
          </a:p>
          <a:p>
            <a:pPr>
              <a:lnSpc>
                <a:spcPct val="90000"/>
              </a:lnSpc>
            </a:pPr>
            <a:r>
              <a:rPr lang="en-US"/>
              <a:t>Avoid responsibility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</a:t>
            </a:r>
          </a:p>
          <a:p>
            <a:r>
              <a:rPr lang="en-US"/>
              <a:t>Recognise the seriousness </a:t>
            </a:r>
          </a:p>
          <a:p>
            <a:r>
              <a:rPr lang="en-US"/>
              <a:t>Acknowledge</a:t>
            </a:r>
          </a:p>
          <a:p>
            <a:r>
              <a:rPr lang="en-US"/>
              <a:t>Anticipate</a:t>
            </a:r>
          </a:p>
          <a:p>
            <a:r>
              <a:rPr lang="en-US"/>
              <a:t>Accommodate</a:t>
            </a:r>
          </a:p>
          <a:p>
            <a:r>
              <a:rPr lang="en-US"/>
              <a:t>Adjust</a:t>
            </a:r>
          </a:p>
          <a:p>
            <a:r>
              <a:rPr lang="en-US"/>
              <a:t>Explain rules/policies</a:t>
            </a:r>
          </a:p>
          <a:p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  <p:bldP spid="2662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Spontaneity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Don’t</a:t>
            </a:r>
          </a:p>
          <a:p>
            <a:r>
              <a:rPr lang="en-US"/>
              <a:t>Exhibit impatience</a:t>
            </a:r>
          </a:p>
          <a:p>
            <a:r>
              <a:rPr lang="en-US"/>
              <a:t>Yell/laugh/swear</a:t>
            </a:r>
          </a:p>
          <a:p>
            <a:r>
              <a:rPr lang="en-US"/>
              <a:t>Steal from customers</a:t>
            </a:r>
          </a:p>
          <a:p>
            <a:r>
              <a:rPr lang="en-US"/>
              <a:t>Discriminate</a:t>
            </a:r>
          </a:p>
          <a:p>
            <a:r>
              <a:rPr lang="en-US"/>
              <a:t>Ignore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</a:t>
            </a:r>
          </a:p>
          <a:p>
            <a:r>
              <a:rPr lang="en-US"/>
              <a:t>Take time</a:t>
            </a:r>
          </a:p>
          <a:p>
            <a:r>
              <a:rPr lang="en-US"/>
              <a:t>Be attentive</a:t>
            </a:r>
          </a:p>
          <a:p>
            <a:r>
              <a:rPr lang="en-US"/>
              <a:t>Anticipate needs</a:t>
            </a:r>
          </a:p>
          <a:p>
            <a:r>
              <a:rPr lang="en-US"/>
              <a:t>Listen</a:t>
            </a:r>
          </a:p>
          <a:p>
            <a:r>
              <a:rPr lang="en-US"/>
              <a:t>Provide information</a:t>
            </a:r>
          </a:p>
          <a:p>
            <a:r>
              <a:rPr lang="en-US"/>
              <a:t>Show empathy</a:t>
            </a:r>
          </a:p>
          <a:p>
            <a:endParaRPr lang="en-US"/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  <p:bldP spid="2765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Coping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Don’t</a:t>
            </a:r>
          </a:p>
          <a:p>
            <a:r>
              <a:rPr lang="en-US"/>
              <a:t>Take customer’s dissatisfaction personally</a:t>
            </a:r>
          </a:p>
          <a:p>
            <a:r>
              <a:rPr lang="en-US"/>
              <a:t>Let customer’s dissatisfaction affect others</a:t>
            </a:r>
          </a:p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Do</a:t>
            </a:r>
          </a:p>
          <a:p>
            <a:r>
              <a:rPr lang="en-US"/>
              <a:t>Listen</a:t>
            </a:r>
          </a:p>
          <a:p>
            <a:r>
              <a:rPr lang="en-US"/>
              <a:t>Try to accommodate</a:t>
            </a:r>
          </a:p>
          <a:p>
            <a:r>
              <a:rPr lang="en-US"/>
              <a:t>Explain</a:t>
            </a:r>
          </a:p>
          <a:p>
            <a:r>
              <a:rPr lang="en-US"/>
              <a:t>Let go of the customer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  <p:bldP spid="28676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Types of complainers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14614754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Customer complaints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It pays to resolve customer </a:t>
            </a:r>
            <a:r>
              <a:rPr lang="en-US" sz="2800" dirty="0" smtClean="0"/>
              <a:t>complaints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On an average only 5 % dissatisfied customers complain. Others simply go over to the </a:t>
            </a:r>
            <a:r>
              <a:rPr lang="en-US" sz="2800" dirty="0" smtClean="0"/>
              <a:t>competitor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A satisfied consumer speaks to an average of 3 people on his her </a:t>
            </a:r>
            <a:r>
              <a:rPr lang="en-US" sz="2800" dirty="0" smtClean="0"/>
              <a:t>experience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A dissatisfied consumer gripes to on an average 11 persons about his/her unpleasant experience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Companies that pay importance to resolving customer complaints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</a:pPr>
            <a:r>
              <a:rPr lang="en-US" sz="2800" dirty="0"/>
              <a:t>Pay attention to quality and training of manpower </a:t>
            </a:r>
            <a:r>
              <a:rPr lang="en-US" sz="2800" dirty="0" smtClean="0"/>
              <a:t>recruited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Have clear benchmarks on service quality and communicate to </a:t>
            </a:r>
            <a:r>
              <a:rPr lang="en-US" sz="2800" dirty="0" smtClean="0"/>
              <a:t>employees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Take remedial steps to improve customer satisfaction and prevent repeats of customer </a:t>
            </a:r>
            <a:r>
              <a:rPr lang="en-US" sz="2800" dirty="0" smtClean="0"/>
              <a:t>dissatisfaction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Have a data base on customer complaints that is periodically </a:t>
            </a:r>
            <a:r>
              <a:rPr lang="en-US" sz="2800" dirty="0" err="1"/>
              <a:t>analysed</a:t>
            </a:r>
            <a:r>
              <a:rPr lang="en-US" sz="2800" dirty="0"/>
              <a:t> and policies adjusted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Satisfied employees will produce satisfied customers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00887615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E1657D-F364-4BE3-95B2-A5557AF1B8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8E1657D-F364-4BE3-95B2-A5557AF1B8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48D9F9-F81D-4D81-A542-ECCC5E93D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E848D9F9-F81D-4D81-A542-ECCC5E93D0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590169-5F26-4E55-9E67-8329C0E538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C2590169-5F26-4E55-9E67-8329C0E538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29C0A8-C013-4448-9E5B-55CBD0E64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9429C0A8-C013-4448-9E5B-55CBD0E645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Managing Service Productivity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752600"/>
            <a:ext cx="8503920" cy="46482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</a:pPr>
            <a:r>
              <a:rPr lang="en-US" sz="2800" dirty="0"/>
              <a:t>Giving quality service is an expensive </a:t>
            </a:r>
            <a:r>
              <a:rPr lang="en-US" sz="2800" dirty="0" smtClean="0"/>
              <a:t>business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Not every consumer is willing to pay extra for service </a:t>
            </a:r>
            <a:r>
              <a:rPr lang="en-US" sz="2800" dirty="0" smtClean="0"/>
              <a:t>quality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Service providers would have to find their optimum service quality/cost </a:t>
            </a:r>
            <a:r>
              <a:rPr lang="en-US" sz="2800" dirty="0" smtClean="0"/>
              <a:t>ratios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Can technology substitute part of the </a:t>
            </a:r>
            <a:r>
              <a:rPr lang="en-US" sz="2800" dirty="0" err="1"/>
              <a:t>labour</a:t>
            </a:r>
            <a:r>
              <a:rPr lang="en-US" sz="2800" dirty="0"/>
              <a:t> content</a:t>
            </a:r>
            <a:r>
              <a:rPr lang="en-US" sz="2800" dirty="0" smtClean="0"/>
              <a:t>?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Can customers substitute part of the </a:t>
            </a:r>
            <a:r>
              <a:rPr lang="en-US" sz="2800" dirty="0" err="1"/>
              <a:t>labour</a:t>
            </a:r>
            <a:r>
              <a:rPr lang="en-US" sz="2800" dirty="0"/>
              <a:t> content</a:t>
            </a:r>
            <a:r>
              <a:rPr lang="en-US" sz="2800" dirty="0" smtClean="0"/>
              <a:t>?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Making services obsolete by product innovations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722</TotalTime>
  <Words>831</Words>
  <Application>Microsoft Office PowerPoint</Application>
  <PresentationFormat>On-screen Show (4:3)</PresentationFormat>
  <Paragraphs>213</Paragraphs>
  <Slides>32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Civic</vt:lpstr>
      <vt:lpstr>Services Marketing</vt:lpstr>
      <vt:lpstr>The service sector</vt:lpstr>
      <vt:lpstr>“There are no such thing as service industries. There are only industries whose service   components are greater or less than those of other industries. Everybody is in service.” </vt:lpstr>
      <vt:lpstr>What is Services?</vt:lpstr>
      <vt:lpstr>What is a service?</vt:lpstr>
      <vt:lpstr>Difference between physical goods and services</vt:lpstr>
      <vt:lpstr>Most products have a service component</vt:lpstr>
      <vt:lpstr>Services could meet </vt:lpstr>
      <vt:lpstr>Characteristics of services</vt:lpstr>
      <vt:lpstr>The three additional ‘P’s of Service Marketing</vt:lpstr>
      <vt:lpstr>Qualities of services</vt:lpstr>
      <vt:lpstr>Differentiation in services</vt:lpstr>
      <vt:lpstr>Managing Service quality</vt:lpstr>
      <vt:lpstr>Determinants of service quality</vt:lpstr>
      <vt:lpstr>Moments of truth</vt:lpstr>
      <vt:lpstr>In services, the last experience remains uppermost in your mind. Therefore, it is not enough to be good, you have to be consistently good</vt:lpstr>
      <vt:lpstr>Services Monitoring</vt:lpstr>
      <vt:lpstr>Importance – Performance Analysis</vt:lpstr>
      <vt:lpstr>Service quality is directly proportional to employee satisfaction</vt:lpstr>
      <vt:lpstr>When customers visit a service establishment</vt:lpstr>
      <vt:lpstr>Customer Service Expectations</vt:lpstr>
      <vt:lpstr>Zone of Tolerance</vt:lpstr>
      <vt:lpstr>Service Encounter Themes</vt:lpstr>
      <vt:lpstr>Recovery</vt:lpstr>
      <vt:lpstr>Adaptability</vt:lpstr>
      <vt:lpstr>Spontaneity</vt:lpstr>
      <vt:lpstr>Coping</vt:lpstr>
      <vt:lpstr>Types of complainers</vt:lpstr>
      <vt:lpstr>Customer complaints</vt:lpstr>
      <vt:lpstr>Companies that pay importance to resolving customer complaints</vt:lpstr>
      <vt:lpstr>Satisfied employees will produce satisfied customers</vt:lpstr>
      <vt:lpstr>Managing Service Productivity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Services Marketing</dc:title>
  <dc:creator>XIMB</dc:creator>
  <cp:lastModifiedBy>Bhavna Tripathi</cp:lastModifiedBy>
  <cp:revision>23</cp:revision>
  <dcterms:created xsi:type="dcterms:W3CDTF">2003-11-03T07:06:17Z</dcterms:created>
  <dcterms:modified xsi:type="dcterms:W3CDTF">2014-11-17T11:06:23Z</dcterms:modified>
</cp:coreProperties>
</file>