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handoutMasterIdLst>
    <p:handoutMasterId r:id="rId27"/>
  </p:handoutMasterIdLst>
  <p:sldIdLst>
    <p:sldId id="256" r:id="rId2"/>
    <p:sldId id="278" r:id="rId3"/>
    <p:sldId id="279" r:id="rId4"/>
    <p:sldId id="257" r:id="rId5"/>
    <p:sldId id="258" r:id="rId6"/>
    <p:sldId id="259" r:id="rId7"/>
    <p:sldId id="260" r:id="rId8"/>
    <p:sldId id="261" r:id="rId9"/>
    <p:sldId id="262" r:id="rId10"/>
    <p:sldId id="280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5" r:id="rId22"/>
    <p:sldId id="273" r:id="rId23"/>
    <p:sldId id="274" r:id="rId24"/>
    <p:sldId id="276" r:id="rId25"/>
    <p:sldId id="277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>
        <p:scale>
          <a:sx n="73" d="100"/>
          <a:sy n="73" d="100"/>
        </p:scale>
        <p:origin x="-1062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3038F1-BF4A-439A-8465-061555215FFA}" type="doc">
      <dgm:prSet loTypeId="urn:microsoft.com/office/officeart/2005/8/layout/vList3" loCatId="list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6F34479-C449-45AB-8575-756BCDDEE245}">
      <dgm:prSet/>
      <dgm:spPr/>
      <dgm:t>
        <a:bodyPr/>
        <a:lstStyle/>
        <a:p>
          <a:pPr rtl="0"/>
          <a:r>
            <a:rPr lang="en-US" dirty="0" smtClean="0"/>
            <a:t>Selecting the pricing objective</a:t>
          </a:r>
          <a:endParaRPr lang="en-US" dirty="0"/>
        </a:p>
      </dgm:t>
    </dgm:pt>
    <dgm:pt modelId="{2BB8B76C-33FF-4CE5-97E6-B6FC1360CCB1}" type="parTrans" cxnId="{4670C8AC-AD45-469E-8BDA-5B8C65584820}">
      <dgm:prSet/>
      <dgm:spPr/>
      <dgm:t>
        <a:bodyPr/>
        <a:lstStyle/>
        <a:p>
          <a:endParaRPr lang="en-US"/>
        </a:p>
      </dgm:t>
    </dgm:pt>
    <dgm:pt modelId="{81376408-2EDA-44FB-A7F8-FC47134FE0A7}" type="sibTrans" cxnId="{4670C8AC-AD45-469E-8BDA-5B8C65584820}">
      <dgm:prSet/>
      <dgm:spPr/>
      <dgm:t>
        <a:bodyPr/>
        <a:lstStyle/>
        <a:p>
          <a:endParaRPr lang="en-US"/>
        </a:p>
      </dgm:t>
    </dgm:pt>
    <dgm:pt modelId="{B4A814F9-B819-4959-BD30-B404ADFCE0E1}">
      <dgm:prSet/>
      <dgm:spPr/>
      <dgm:t>
        <a:bodyPr/>
        <a:lstStyle/>
        <a:p>
          <a:pPr rtl="0"/>
          <a:r>
            <a:rPr lang="en-US" smtClean="0"/>
            <a:t>Determining demand</a:t>
          </a:r>
          <a:endParaRPr lang="en-US"/>
        </a:p>
      </dgm:t>
    </dgm:pt>
    <dgm:pt modelId="{4205CAA8-1D39-4F7F-87B2-09C1922039B8}" type="parTrans" cxnId="{693CC35A-7B05-4816-AD4B-290ED1F2B012}">
      <dgm:prSet/>
      <dgm:spPr/>
      <dgm:t>
        <a:bodyPr/>
        <a:lstStyle/>
        <a:p>
          <a:endParaRPr lang="en-US"/>
        </a:p>
      </dgm:t>
    </dgm:pt>
    <dgm:pt modelId="{234C113A-1E59-49B0-A914-5B366F42FFBC}" type="sibTrans" cxnId="{693CC35A-7B05-4816-AD4B-290ED1F2B012}">
      <dgm:prSet/>
      <dgm:spPr/>
      <dgm:t>
        <a:bodyPr/>
        <a:lstStyle/>
        <a:p>
          <a:endParaRPr lang="en-US"/>
        </a:p>
      </dgm:t>
    </dgm:pt>
    <dgm:pt modelId="{008371CA-4E7F-4A21-86D8-796E3E0FB864}">
      <dgm:prSet/>
      <dgm:spPr/>
      <dgm:t>
        <a:bodyPr/>
        <a:lstStyle/>
        <a:p>
          <a:pPr rtl="0"/>
          <a:r>
            <a:rPr lang="en-US" smtClean="0"/>
            <a:t>Estimating costs</a:t>
          </a:r>
          <a:endParaRPr lang="en-US"/>
        </a:p>
      </dgm:t>
    </dgm:pt>
    <dgm:pt modelId="{12743E0F-2B84-44D5-A02D-106157689217}" type="parTrans" cxnId="{5EC25898-AF21-4497-81DB-7D9B3F8C0824}">
      <dgm:prSet/>
      <dgm:spPr/>
      <dgm:t>
        <a:bodyPr/>
        <a:lstStyle/>
        <a:p>
          <a:endParaRPr lang="en-US"/>
        </a:p>
      </dgm:t>
    </dgm:pt>
    <dgm:pt modelId="{1351F943-6CAF-4041-9E30-62DCF898345C}" type="sibTrans" cxnId="{5EC25898-AF21-4497-81DB-7D9B3F8C0824}">
      <dgm:prSet/>
      <dgm:spPr/>
      <dgm:t>
        <a:bodyPr/>
        <a:lstStyle/>
        <a:p>
          <a:endParaRPr lang="en-US"/>
        </a:p>
      </dgm:t>
    </dgm:pt>
    <dgm:pt modelId="{458C68BC-2F82-42F7-97F2-92E2F7FF190E}">
      <dgm:prSet/>
      <dgm:spPr/>
      <dgm:t>
        <a:bodyPr/>
        <a:lstStyle/>
        <a:p>
          <a:pPr rtl="0"/>
          <a:r>
            <a:rPr lang="en-US" smtClean="0"/>
            <a:t>Analysing competitors – costs, prices, offers</a:t>
          </a:r>
          <a:endParaRPr lang="en-US"/>
        </a:p>
      </dgm:t>
    </dgm:pt>
    <dgm:pt modelId="{8460DE1A-4E7B-4789-A811-DAD661707A31}" type="parTrans" cxnId="{C5630F8D-AE06-4476-BBB6-C01E77DA32C4}">
      <dgm:prSet/>
      <dgm:spPr/>
      <dgm:t>
        <a:bodyPr/>
        <a:lstStyle/>
        <a:p>
          <a:endParaRPr lang="en-US"/>
        </a:p>
      </dgm:t>
    </dgm:pt>
    <dgm:pt modelId="{5CE7F547-C24F-4D6F-9F23-A415DC66221A}" type="sibTrans" cxnId="{C5630F8D-AE06-4476-BBB6-C01E77DA32C4}">
      <dgm:prSet/>
      <dgm:spPr/>
      <dgm:t>
        <a:bodyPr/>
        <a:lstStyle/>
        <a:p>
          <a:endParaRPr lang="en-US"/>
        </a:p>
      </dgm:t>
    </dgm:pt>
    <dgm:pt modelId="{97A1362D-367C-40CB-A788-6F979B68AD6C}">
      <dgm:prSet/>
      <dgm:spPr/>
      <dgm:t>
        <a:bodyPr/>
        <a:lstStyle/>
        <a:p>
          <a:pPr rtl="0"/>
          <a:r>
            <a:rPr lang="en-US" smtClean="0"/>
            <a:t>Selecting a pricing method</a:t>
          </a:r>
          <a:endParaRPr lang="en-US"/>
        </a:p>
      </dgm:t>
    </dgm:pt>
    <dgm:pt modelId="{1B1A972E-33E8-4FF8-A9C0-2A48608B0013}" type="parTrans" cxnId="{379DD91A-1AF6-4110-9FF2-4FF52CE09938}">
      <dgm:prSet/>
      <dgm:spPr/>
      <dgm:t>
        <a:bodyPr/>
        <a:lstStyle/>
        <a:p>
          <a:endParaRPr lang="en-US"/>
        </a:p>
      </dgm:t>
    </dgm:pt>
    <dgm:pt modelId="{BD2B0D35-F034-4DBA-9F4E-4E081FA5EF27}" type="sibTrans" cxnId="{379DD91A-1AF6-4110-9FF2-4FF52CE09938}">
      <dgm:prSet/>
      <dgm:spPr/>
      <dgm:t>
        <a:bodyPr/>
        <a:lstStyle/>
        <a:p>
          <a:endParaRPr lang="en-US"/>
        </a:p>
      </dgm:t>
    </dgm:pt>
    <dgm:pt modelId="{CE37730A-5512-41A5-AB49-C6ABE55C625C}">
      <dgm:prSet/>
      <dgm:spPr/>
      <dgm:t>
        <a:bodyPr/>
        <a:lstStyle/>
        <a:p>
          <a:pPr rtl="0"/>
          <a:r>
            <a:rPr lang="en-US" smtClean="0"/>
            <a:t>Selecting the final price</a:t>
          </a:r>
          <a:endParaRPr lang="en-US"/>
        </a:p>
      </dgm:t>
    </dgm:pt>
    <dgm:pt modelId="{2A1EAA9B-6620-44C2-89CC-C68DC24D0283}" type="parTrans" cxnId="{D9185892-5481-489B-9E3B-908666152635}">
      <dgm:prSet/>
      <dgm:spPr/>
      <dgm:t>
        <a:bodyPr/>
        <a:lstStyle/>
        <a:p>
          <a:endParaRPr lang="en-US"/>
        </a:p>
      </dgm:t>
    </dgm:pt>
    <dgm:pt modelId="{B5D9D4C4-8415-46FC-BB8D-23353779BE4D}" type="sibTrans" cxnId="{D9185892-5481-489B-9E3B-908666152635}">
      <dgm:prSet/>
      <dgm:spPr/>
      <dgm:t>
        <a:bodyPr/>
        <a:lstStyle/>
        <a:p>
          <a:endParaRPr lang="en-US"/>
        </a:p>
      </dgm:t>
    </dgm:pt>
    <dgm:pt modelId="{B926D490-B05D-4179-A78D-AF48B1B286DD}" type="pres">
      <dgm:prSet presAssocID="{863038F1-BF4A-439A-8465-061555215FF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CAACEAB-89D6-4A0F-9B20-B954698AF456}" type="pres">
      <dgm:prSet presAssocID="{76F34479-C449-45AB-8575-756BCDDEE245}" presName="composite" presStyleCnt="0"/>
      <dgm:spPr/>
    </dgm:pt>
    <dgm:pt modelId="{76B0BCB8-6F20-4843-AF3A-0FB8A80A2AFC}" type="pres">
      <dgm:prSet presAssocID="{76F34479-C449-45AB-8575-756BCDDEE245}" presName="imgShp" presStyleLbl="fgImgPlace1" presStyleIdx="0" presStyleCnt="6"/>
      <dgm:spPr/>
    </dgm:pt>
    <dgm:pt modelId="{7F41D4A5-606F-45A4-B59E-E47745597F2C}" type="pres">
      <dgm:prSet presAssocID="{76F34479-C449-45AB-8575-756BCDDEE245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B587E6-074C-460B-B878-61DE23EC6264}" type="pres">
      <dgm:prSet presAssocID="{81376408-2EDA-44FB-A7F8-FC47134FE0A7}" presName="spacing" presStyleCnt="0"/>
      <dgm:spPr/>
    </dgm:pt>
    <dgm:pt modelId="{A16CD5E4-4901-4A99-BBBC-468A3BD36E6D}" type="pres">
      <dgm:prSet presAssocID="{B4A814F9-B819-4959-BD30-B404ADFCE0E1}" presName="composite" presStyleCnt="0"/>
      <dgm:spPr/>
    </dgm:pt>
    <dgm:pt modelId="{37CB2586-23BA-44FE-AF17-70FF840D898E}" type="pres">
      <dgm:prSet presAssocID="{B4A814F9-B819-4959-BD30-B404ADFCE0E1}" presName="imgShp" presStyleLbl="fgImgPlace1" presStyleIdx="1" presStyleCnt="6"/>
      <dgm:spPr/>
    </dgm:pt>
    <dgm:pt modelId="{BBD6A296-1CCF-4D9F-A240-61E206D71AE1}" type="pres">
      <dgm:prSet presAssocID="{B4A814F9-B819-4959-BD30-B404ADFCE0E1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C6EF70-6953-4A74-B8C0-B1A815231EA6}" type="pres">
      <dgm:prSet presAssocID="{234C113A-1E59-49B0-A914-5B366F42FFBC}" presName="spacing" presStyleCnt="0"/>
      <dgm:spPr/>
    </dgm:pt>
    <dgm:pt modelId="{B01D8574-7469-44D4-AFF8-D3883B1B752E}" type="pres">
      <dgm:prSet presAssocID="{008371CA-4E7F-4A21-86D8-796E3E0FB864}" presName="composite" presStyleCnt="0"/>
      <dgm:spPr/>
    </dgm:pt>
    <dgm:pt modelId="{211C72AB-E96C-48E9-88CD-FD0399B4EDF1}" type="pres">
      <dgm:prSet presAssocID="{008371CA-4E7F-4A21-86D8-796E3E0FB864}" presName="imgShp" presStyleLbl="fgImgPlace1" presStyleIdx="2" presStyleCnt="6"/>
      <dgm:spPr/>
    </dgm:pt>
    <dgm:pt modelId="{93679C0A-5CB9-40BD-81E7-830092F8A8B6}" type="pres">
      <dgm:prSet presAssocID="{008371CA-4E7F-4A21-86D8-796E3E0FB864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3E37D6-F36D-41C8-B0B3-DE64BE9841F0}" type="pres">
      <dgm:prSet presAssocID="{1351F943-6CAF-4041-9E30-62DCF898345C}" presName="spacing" presStyleCnt="0"/>
      <dgm:spPr/>
    </dgm:pt>
    <dgm:pt modelId="{B83D18EE-560B-4020-B44A-CFCB8BD2C61A}" type="pres">
      <dgm:prSet presAssocID="{458C68BC-2F82-42F7-97F2-92E2F7FF190E}" presName="composite" presStyleCnt="0"/>
      <dgm:spPr/>
    </dgm:pt>
    <dgm:pt modelId="{665A703C-7FA1-4D54-8836-875F3863D88F}" type="pres">
      <dgm:prSet presAssocID="{458C68BC-2F82-42F7-97F2-92E2F7FF190E}" presName="imgShp" presStyleLbl="fgImgPlace1" presStyleIdx="3" presStyleCnt="6"/>
      <dgm:spPr/>
    </dgm:pt>
    <dgm:pt modelId="{74297493-6F3B-4485-B331-AF07CD073622}" type="pres">
      <dgm:prSet presAssocID="{458C68BC-2F82-42F7-97F2-92E2F7FF190E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2EB1C5-B7CD-4A69-8BFE-D79BCED0822F}" type="pres">
      <dgm:prSet presAssocID="{5CE7F547-C24F-4D6F-9F23-A415DC66221A}" presName="spacing" presStyleCnt="0"/>
      <dgm:spPr/>
    </dgm:pt>
    <dgm:pt modelId="{D060FB0E-FB6A-4018-A63C-5BCA77980B06}" type="pres">
      <dgm:prSet presAssocID="{97A1362D-367C-40CB-A788-6F979B68AD6C}" presName="composite" presStyleCnt="0"/>
      <dgm:spPr/>
    </dgm:pt>
    <dgm:pt modelId="{9EABF91B-DA9C-4E61-9556-23725E5476BE}" type="pres">
      <dgm:prSet presAssocID="{97A1362D-367C-40CB-A788-6F979B68AD6C}" presName="imgShp" presStyleLbl="fgImgPlace1" presStyleIdx="4" presStyleCnt="6"/>
      <dgm:spPr/>
    </dgm:pt>
    <dgm:pt modelId="{8E147A97-A45C-4CFC-84ED-161E25E37E0B}" type="pres">
      <dgm:prSet presAssocID="{97A1362D-367C-40CB-A788-6F979B68AD6C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FE1446-8939-45B1-9BA2-8F9F7B12C341}" type="pres">
      <dgm:prSet presAssocID="{BD2B0D35-F034-4DBA-9F4E-4E081FA5EF27}" presName="spacing" presStyleCnt="0"/>
      <dgm:spPr/>
    </dgm:pt>
    <dgm:pt modelId="{B6260F72-A240-4755-8273-7947FC682640}" type="pres">
      <dgm:prSet presAssocID="{CE37730A-5512-41A5-AB49-C6ABE55C625C}" presName="composite" presStyleCnt="0"/>
      <dgm:spPr/>
    </dgm:pt>
    <dgm:pt modelId="{8B6B133E-20CF-425F-A21D-5B5ED6DFF39C}" type="pres">
      <dgm:prSet presAssocID="{CE37730A-5512-41A5-AB49-C6ABE55C625C}" presName="imgShp" presStyleLbl="fgImgPlace1" presStyleIdx="5" presStyleCnt="6"/>
      <dgm:spPr/>
    </dgm:pt>
    <dgm:pt modelId="{971B162E-CCF5-422E-B10F-19D830B58B3F}" type="pres">
      <dgm:prSet presAssocID="{CE37730A-5512-41A5-AB49-C6ABE55C625C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3CC35A-7B05-4816-AD4B-290ED1F2B012}" srcId="{863038F1-BF4A-439A-8465-061555215FFA}" destId="{B4A814F9-B819-4959-BD30-B404ADFCE0E1}" srcOrd="1" destOrd="0" parTransId="{4205CAA8-1D39-4F7F-87B2-09C1922039B8}" sibTransId="{234C113A-1E59-49B0-A914-5B366F42FFBC}"/>
    <dgm:cxn modelId="{379DD91A-1AF6-4110-9FF2-4FF52CE09938}" srcId="{863038F1-BF4A-439A-8465-061555215FFA}" destId="{97A1362D-367C-40CB-A788-6F979B68AD6C}" srcOrd="4" destOrd="0" parTransId="{1B1A972E-33E8-4FF8-A9C0-2A48608B0013}" sibTransId="{BD2B0D35-F034-4DBA-9F4E-4E081FA5EF27}"/>
    <dgm:cxn modelId="{6C577E0D-9062-4F13-95DF-08DE352DAF08}" type="presOf" srcId="{B4A814F9-B819-4959-BD30-B404ADFCE0E1}" destId="{BBD6A296-1CCF-4D9F-A240-61E206D71AE1}" srcOrd="0" destOrd="0" presId="urn:microsoft.com/office/officeart/2005/8/layout/vList3"/>
    <dgm:cxn modelId="{D4AF1FDB-4230-4733-B10E-F2E290C8ED9A}" type="presOf" srcId="{863038F1-BF4A-439A-8465-061555215FFA}" destId="{B926D490-B05D-4179-A78D-AF48B1B286DD}" srcOrd="0" destOrd="0" presId="urn:microsoft.com/office/officeart/2005/8/layout/vList3"/>
    <dgm:cxn modelId="{5EC25898-AF21-4497-81DB-7D9B3F8C0824}" srcId="{863038F1-BF4A-439A-8465-061555215FFA}" destId="{008371CA-4E7F-4A21-86D8-796E3E0FB864}" srcOrd="2" destOrd="0" parTransId="{12743E0F-2B84-44D5-A02D-106157689217}" sibTransId="{1351F943-6CAF-4041-9E30-62DCF898345C}"/>
    <dgm:cxn modelId="{45C98C78-F021-4F64-8D4B-52A8171C2681}" type="presOf" srcId="{CE37730A-5512-41A5-AB49-C6ABE55C625C}" destId="{971B162E-CCF5-422E-B10F-19D830B58B3F}" srcOrd="0" destOrd="0" presId="urn:microsoft.com/office/officeart/2005/8/layout/vList3"/>
    <dgm:cxn modelId="{4670C8AC-AD45-469E-8BDA-5B8C65584820}" srcId="{863038F1-BF4A-439A-8465-061555215FFA}" destId="{76F34479-C449-45AB-8575-756BCDDEE245}" srcOrd="0" destOrd="0" parTransId="{2BB8B76C-33FF-4CE5-97E6-B6FC1360CCB1}" sibTransId="{81376408-2EDA-44FB-A7F8-FC47134FE0A7}"/>
    <dgm:cxn modelId="{9AC4BC10-88FB-4ECE-88F6-EA1E61928C80}" type="presOf" srcId="{97A1362D-367C-40CB-A788-6F979B68AD6C}" destId="{8E147A97-A45C-4CFC-84ED-161E25E37E0B}" srcOrd="0" destOrd="0" presId="urn:microsoft.com/office/officeart/2005/8/layout/vList3"/>
    <dgm:cxn modelId="{D9185892-5481-489B-9E3B-908666152635}" srcId="{863038F1-BF4A-439A-8465-061555215FFA}" destId="{CE37730A-5512-41A5-AB49-C6ABE55C625C}" srcOrd="5" destOrd="0" parTransId="{2A1EAA9B-6620-44C2-89CC-C68DC24D0283}" sibTransId="{B5D9D4C4-8415-46FC-BB8D-23353779BE4D}"/>
    <dgm:cxn modelId="{C5630F8D-AE06-4476-BBB6-C01E77DA32C4}" srcId="{863038F1-BF4A-439A-8465-061555215FFA}" destId="{458C68BC-2F82-42F7-97F2-92E2F7FF190E}" srcOrd="3" destOrd="0" parTransId="{8460DE1A-4E7B-4789-A811-DAD661707A31}" sibTransId="{5CE7F547-C24F-4D6F-9F23-A415DC66221A}"/>
    <dgm:cxn modelId="{3FD6D441-F58A-4F7B-8854-1933A17909D8}" type="presOf" srcId="{008371CA-4E7F-4A21-86D8-796E3E0FB864}" destId="{93679C0A-5CB9-40BD-81E7-830092F8A8B6}" srcOrd="0" destOrd="0" presId="urn:microsoft.com/office/officeart/2005/8/layout/vList3"/>
    <dgm:cxn modelId="{3E418DE1-6EFA-42D4-B2A6-13248F9DD4FC}" type="presOf" srcId="{458C68BC-2F82-42F7-97F2-92E2F7FF190E}" destId="{74297493-6F3B-4485-B331-AF07CD073622}" srcOrd="0" destOrd="0" presId="urn:microsoft.com/office/officeart/2005/8/layout/vList3"/>
    <dgm:cxn modelId="{A9B8424A-7C90-4022-8D3C-F1B7FE8029A5}" type="presOf" srcId="{76F34479-C449-45AB-8575-756BCDDEE245}" destId="{7F41D4A5-606F-45A4-B59E-E47745597F2C}" srcOrd="0" destOrd="0" presId="urn:microsoft.com/office/officeart/2005/8/layout/vList3"/>
    <dgm:cxn modelId="{C0825DF5-CE01-4720-8994-C95EB75E43D2}" type="presParOf" srcId="{B926D490-B05D-4179-A78D-AF48B1B286DD}" destId="{4CAACEAB-89D6-4A0F-9B20-B954698AF456}" srcOrd="0" destOrd="0" presId="urn:microsoft.com/office/officeart/2005/8/layout/vList3"/>
    <dgm:cxn modelId="{314330B9-6E68-4B93-A85A-B1AA3313CA9B}" type="presParOf" srcId="{4CAACEAB-89D6-4A0F-9B20-B954698AF456}" destId="{76B0BCB8-6F20-4843-AF3A-0FB8A80A2AFC}" srcOrd="0" destOrd="0" presId="urn:microsoft.com/office/officeart/2005/8/layout/vList3"/>
    <dgm:cxn modelId="{40360425-11C6-4B23-95E9-A4ABA7743A78}" type="presParOf" srcId="{4CAACEAB-89D6-4A0F-9B20-B954698AF456}" destId="{7F41D4A5-606F-45A4-B59E-E47745597F2C}" srcOrd="1" destOrd="0" presId="urn:microsoft.com/office/officeart/2005/8/layout/vList3"/>
    <dgm:cxn modelId="{63CF788F-F0CD-48D0-B53C-47D77D23866F}" type="presParOf" srcId="{B926D490-B05D-4179-A78D-AF48B1B286DD}" destId="{3DB587E6-074C-460B-B878-61DE23EC6264}" srcOrd="1" destOrd="0" presId="urn:microsoft.com/office/officeart/2005/8/layout/vList3"/>
    <dgm:cxn modelId="{C63A0536-AB85-433B-93FE-6B559B20BA8E}" type="presParOf" srcId="{B926D490-B05D-4179-A78D-AF48B1B286DD}" destId="{A16CD5E4-4901-4A99-BBBC-468A3BD36E6D}" srcOrd="2" destOrd="0" presId="urn:microsoft.com/office/officeart/2005/8/layout/vList3"/>
    <dgm:cxn modelId="{F4622F3D-87A8-4A88-AA9F-41D1D969D41D}" type="presParOf" srcId="{A16CD5E4-4901-4A99-BBBC-468A3BD36E6D}" destId="{37CB2586-23BA-44FE-AF17-70FF840D898E}" srcOrd="0" destOrd="0" presId="urn:microsoft.com/office/officeart/2005/8/layout/vList3"/>
    <dgm:cxn modelId="{FBB4B261-37B9-4DAF-A2F0-E1621B359102}" type="presParOf" srcId="{A16CD5E4-4901-4A99-BBBC-468A3BD36E6D}" destId="{BBD6A296-1CCF-4D9F-A240-61E206D71AE1}" srcOrd="1" destOrd="0" presId="urn:microsoft.com/office/officeart/2005/8/layout/vList3"/>
    <dgm:cxn modelId="{4EEBF399-4FD5-4C07-AD63-2BDCB76545DA}" type="presParOf" srcId="{B926D490-B05D-4179-A78D-AF48B1B286DD}" destId="{17C6EF70-6953-4A74-B8C0-B1A815231EA6}" srcOrd="3" destOrd="0" presId="urn:microsoft.com/office/officeart/2005/8/layout/vList3"/>
    <dgm:cxn modelId="{9124E422-0D9F-4A66-BE3E-FF3C4F359A50}" type="presParOf" srcId="{B926D490-B05D-4179-A78D-AF48B1B286DD}" destId="{B01D8574-7469-44D4-AFF8-D3883B1B752E}" srcOrd="4" destOrd="0" presId="urn:microsoft.com/office/officeart/2005/8/layout/vList3"/>
    <dgm:cxn modelId="{47014FDC-60B1-46A0-968B-8A29CA11A3B0}" type="presParOf" srcId="{B01D8574-7469-44D4-AFF8-D3883B1B752E}" destId="{211C72AB-E96C-48E9-88CD-FD0399B4EDF1}" srcOrd="0" destOrd="0" presId="urn:microsoft.com/office/officeart/2005/8/layout/vList3"/>
    <dgm:cxn modelId="{CC682F9F-EE43-454A-BBDE-70E576C38294}" type="presParOf" srcId="{B01D8574-7469-44D4-AFF8-D3883B1B752E}" destId="{93679C0A-5CB9-40BD-81E7-830092F8A8B6}" srcOrd="1" destOrd="0" presId="urn:microsoft.com/office/officeart/2005/8/layout/vList3"/>
    <dgm:cxn modelId="{74A901C0-F447-49CF-9470-EB3C765CD0FF}" type="presParOf" srcId="{B926D490-B05D-4179-A78D-AF48B1B286DD}" destId="{583E37D6-F36D-41C8-B0B3-DE64BE9841F0}" srcOrd="5" destOrd="0" presId="urn:microsoft.com/office/officeart/2005/8/layout/vList3"/>
    <dgm:cxn modelId="{7A03D46D-338C-471C-AD3B-ACF2F98F8CB3}" type="presParOf" srcId="{B926D490-B05D-4179-A78D-AF48B1B286DD}" destId="{B83D18EE-560B-4020-B44A-CFCB8BD2C61A}" srcOrd="6" destOrd="0" presId="urn:microsoft.com/office/officeart/2005/8/layout/vList3"/>
    <dgm:cxn modelId="{AE983A59-42E5-497D-BF25-C0C564CB8D3B}" type="presParOf" srcId="{B83D18EE-560B-4020-B44A-CFCB8BD2C61A}" destId="{665A703C-7FA1-4D54-8836-875F3863D88F}" srcOrd="0" destOrd="0" presId="urn:microsoft.com/office/officeart/2005/8/layout/vList3"/>
    <dgm:cxn modelId="{D83D4F43-66A5-47D8-9B67-817117D54C3A}" type="presParOf" srcId="{B83D18EE-560B-4020-B44A-CFCB8BD2C61A}" destId="{74297493-6F3B-4485-B331-AF07CD073622}" srcOrd="1" destOrd="0" presId="urn:microsoft.com/office/officeart/2005/8/layout/vList3"/>
    <dgm:cxn modelId="{DD228DD3-B800-451F-89C4-44D3DA347CBD}" type="presParOf" srcId="{B926D490-B05D-4179-A78D-AF48B1B286DD}" destId="{5D2EB1C5-B7CD-4A69-8BFE-D79BCED0822F}" srcOrd="7" destOrd="0" presId="urn:microsoft.com/office/officeart/2005/8/layout/vList3"/>
    <dgm:cxn modelId="{0075BA45-DFFC-4B2A-AB61-53486D44B7E7}" type="presParOf" srcId="{B926D490-B05D-4179-A78D-AF48B1B286DD}" destId="{D060FB0E-FB6A-4018-A63C-5BCA77980B06}" srcOrd="8" destOrd="0" presId="urn:microsoft.com/office/officeart/2005/8/layout/vList3"/>
    <dgm:cxn modelId="{2BC44FA8-1C57-49AC-B1F0-A31D4AA5A10E}" type="presParOf" srcId="{D060FB0E-FB6A-4018-A63C-5BCA77980B06}" destId="{9EABF91B-DA9C-4E61-9556-23725E5476BE}" srcOrd="0" destOrd="0" presId="urn:microsoft.com/office/officeart/2005/8/layout/vList3"/>
    <dgm:cxn modelId="{EC8CAF6E-4887-4C2F-AE9B-E49B928EBB0A}" type="presParOf" srcId="{D060FB0E-FB6A-4018-A63C-5BCA77980B06}" destId="{8E147A97-A45C-4CFC-84ED-161E25E37E0B}" srcOrd="1" destOrd="0" presId="urn:microsoft.com/office/officeart/2005/8/layout/vList3"/>
    <dgm:cxn modelId="{ED1E59FE-F9F9-45B4-B73D-9EA90208F111}" type="presParOf" srcId="{B926D490-B05D-4179-A78D-AF48B1B286DD}" destId="{4FFE1446-8939-45B1-9BA2-8F9F7B12C341}" srcOrd="9" destOrd="0" presId="urn:microsoft.com/office/officeart/2005/8/layout/vList3"/>
    <dgm:cxn modelId="{32306BDF-76EF-4BDC-985D-D1729C106C82}" type="presParOf" srcId="{B926D490-B05D-4179-A78D-AF48B1B286DD}" destId="{B6260F72-A240-4755-8273-7947FC682640}" srcOrd="10" destOrd="0" presId="urn:microsoft.com/office/officeart/2005/8/layout/vList3"/>
    <dgm:cxn modelId="{73ACC6B2-74B8-4F63-88DA-9AD95D481AE0}" type="presParOf" srcId="{B6260F72-A240-4755-8273-7947FC682640}" destId="{8B6B133E-20CF-425F-A21D-5B5ED6DFF39C}" srcOrd="0" destOrd="0" presId="urn:microsoft.com/office/officeart/2005/8/layout/vList3"/>
    <dgm:cxn modelId="{6C085FFC-5CFA-4AA5-9093-585504910900}" type="presParOf" srcId="{B6260F72-A240-4755-8273-7947FC682640}" destId="{971B162E-CCF5-422E-B10F-19D830B58B3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88A3DC-7AC0-4034-9126-F9B0AA012B16}" type="doc">
      <dgm:prSet loTypeId="urn:microsoft.com/office/officeart/2005/8/layout/vList2" loCatId="list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248EE67-E41A-4D46-8FCD-23443C9717B4}">
      <dgm:prSet/>
      <dgm:spPr/>
      <dgm:t>
        <a:bodyPr/>
        <a:lstStyle/>
        <a:p>
          <a:pPr rtl="0"/>
          <a:r>
            <a:rPr lang="en-US" smtClean="0"/>
            <a:t>Survival</a:t>
          </a:r>
          <a:endParaRPr lang="en-US"/>
        </a:p>
      </dgm:t>
    </dgm:pt>
    <dgm:pt modelId="{14919D5B-DB73-4A37-85A2-B4A9E8C950C3}" type="parTrans" cxnId="{D0875A1B-D993-4611-975D-4FC5A4972073}">
      <dgm:prSet/>
      <dgm:spPr/>
      <dgm:t>
        <a:bodyPr/>
        <a:lstStyle/>
        <a:p>
          <a:endParaRPr lang="en-US"/>
        </a:p>
      </dgm:t>
    </dgm:pt>
    <dgm:pt modelId="{95EE8970-168B-4FA0-B4B2-6243826ED78E}" type="sibTrans" cxnId="{D0875A1B-D993-4611-975D-4FC5A4972073}">
      <dgm:prSet/>
      <dgm:spPr/>
      <dgm:t>
        <a:bodyPr/>
        <a:lstStyle/>
        <a:p>
          <a:endParaRPr lang="en-US"/>
        </a:p>
      </dgm:t>
    </dgm:pt>
    <dgm:pt modelId="{84C1FFB4-64FD-4F29-9C47-309EBC29B479}">
      <dgm:prSet/>
      <dgm:spPr/>
      <dgm:t>
        <a:bodyPr/>
        <a:lstStyle/>
        <a:p>
          <a:pPr rtl="0"/>
          <a:r>
            <a:rPr lang="en-US" smtClean="0"/>
            <a:t>Maximum current profit</a:t>
          </a:r>
          <a:endParaRPr lang="en-US"/>
        </a:p>
      </dgm:t>
    </dgm:pt>
    <dgm:pt modelId="{5779ECC5-A755-4446-A75C-CCA0351B019A}" type="parTrans" cxnId="{B3D5FEFF-38A3-4315-A15F-7BAF865B0A37}">
      <dgm:prSet/>
      <dgm:spPr/>
      <dgm:t>
        <a:bodyPr/>
        <a:lstStyle/>
        <a:p>
          <a:endParaRPr lang="en-US"/>
        </a:p>
      </dgm:t>
    </dgm:pt>
    <dgm:pt modelId="{E0CFA3BC-6799-4E5E-AFB1-14E7084DB7F9}" type="sibTrans" cxnId="{B3D5FEFF-38A3-4315-A15F-7BAF865B0A37}">
      <dgm:prSet/>
      <dgm:spPr/>
      <dgm:t>
        <a:bodyPr/>
        <a:lstStyle/>
        <a:p>
          <a:endParaRPr lang="en-US"/>
        </a:p>
      </dgm:t>
    </dgm:pt>
    <dgm:pt modelId="{E4449329-4EE5-4DD1-8A8A-DCB478DC60AF}">
      <dgm:prSet/>
      <dgm:spPr/>
      <dgm:t>
        <a:bodyPr/>
        <a:lstStyle/>
        <a:p>
          <a:pPr rtl="0"/>
          <a:r>
            <a:rPr lang="en-US" smtClean="0"/>
            <a:t>Maximum market share – </a:t>
          </a:r>
          <a:r>
            <a:rPr lang="en-US" b="1" i="1" smtClean="0"/>
            <a:t>penetration</a:t>
          </a:r>
          <a:r>
            <a:rPr lang="en-US" smtClean="0"/>
            <a:t> </a:t>
          </a:r>
          <a:r>
            <a:rPr lang="en-US" b="1" i="1" smtClean="0"/>
            <a:t>pricing</a:t>
          </a:r>
          <a:endParaRPr lang="en-US"/>
        </a:p>
      </dgm:t>
    </dgm:pt>
    <dgm:pt modelId="{6526E80E-81FB-4531-B9DC-CB2886AE9911}" type="parTrans" cxnId="{1F550410-93C5-4B70-A11C-BFC56FACAC2B}">
      <dgm:prSet/>
      <dgm:spPr/>
      <dgm:t>
        <a:bodyPr/>
        <a:lstStyle/>
        <a:p>
          <a:endParaRPr lang="en-US"/>
        </a:p>
      </dgm:t>
    </dgm:pt>
    <dgm:pt modelId="{AE8F98CB-E902-4BA8-AF72-4B640B36CF66}" type="sibTrans" cxnId="{1F550410-93C5-4B70-A11C-BFC56FACAC2B}">
      <dgm:prSet/>
      <dgm:spPr/>
      <dgm:t>
        <a:bodyPr/>
        <a:lstStyle/>
        <a:p>
          <a:endParaRPr lang="en-US"/>
        </a:p>
      </dgm:t>
    </dgm:pt>
    <dgm:pt modelId="{DC216516-B8EA-43A5-84ED-961D6B386A3B}">
      <dgm:prSet/>
      <dgm:spPr/>
      <dgm:t>
        <a:bodyPr/>
        <a:lstStyle/>
        <a:p>
          <a:pPr rtl="0"/>
          <a:r>
            <a:rPr lang="en-US" smtClean="0"/>
            <a:t>Maximum market skimming</a:t>
          </a:r>
          <a:endParaRPr lang="en-US"/>
        </a:p>
      </dgm:t>
    </dgm:pt>
    <dgm:pt modelId="{4938DA7D-156F-4B4E-AA13-B993769EFB22}" type="parTrans" cxnId="{2D1D61A5-707F-44A3-A7A3-383C8683A711}">
      <dgm:prSet/>
      <dgm:spPr/>
      <dgm:t>
        <a:bodyPr/>
        <a:lstStyle/>
        <a:p>
          <a:endParaRPr lang="en-US"/>
        </a:p>
      </dgm:t>
    </dgm:pt>
    <dgm:pt modelId="{457BA32E-B335-407D-967B-FC0DA17B4AB1}" type="sibTrans" cxnId="{2D1D61A5-707F-44A3-A7A3-383C8683A711}">
      <dgm:prSet/>
      <dgm:spPr/>
      <dgm:t>
        <a:bodyPr/>
        <a:lstStyle/>
        <a:p>
          <a:endParaRPr lang="en-US"/>
        </a:p>
      </dgm:t>
    </dgm:pt>
    <dgm:pt modelId="{4E8CF9EB-E813-45E7-9D56-790508032DDB}">
      <dgm:prSet/>
      <dgm:spPr/>
      <dgm:t>
        <a:bodyPr/>
        <a:lstStyle/>
        <a:p>
          <a:pPr rtl="0"/>
          <a:r>
            <a:rPr lang="en-US" smtClean="0"/>
            <a:t>Product quality leadership</a:t>
          </a:r>
          <a:endParaRPr lang="en-US"/>
        </a:p>
      </dgm:t>
    </dgm:pt>
    <dgm:pt modelId="{C4D57516-72CB-4266-888A-8DBF1A053628}" type="parTrans" cxnId="{4FE42EEC-AF7D-42D8-9552-5700AA060E28}">
      <dgm:prSet/>
      <dgm:spPr/>
      <dgm:t>
        <a:bodyPr/>
        <a:lstStyle/>
        <a:p>
          <a:endParaRPr lang="en-US"/>
        </a:p>
      </dgm:t>
    </dgm:pt>
    <dgm:pt modelId="{9B6D85E9-EE73-46A2-8FDB-9AB12769F034}" type="sibTrans" cxnId="{4FE42EEC-AF7D-42D8-9552-5700AA060E28}">
      <dgm:prSet/>
      <dgm:spPr/>
      <dgm:t>
        <a:bodyPr/>
        <a:lstStyle/>
        <a:p>
          <a:endParaRPr lang="en-US"/>
        </a:p>
      </dgm:t>
    </dgm:pt>
    <dgm:pt modelId="{2798C798-54FC-462D-AED7-12C0BA466F86}" type="pres">
      <dgm:prSet presAssocID="{AC88A3DC-7AC0-4034-9126-F9B0AA012B1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0F00AA-1D46-4504-A24C-FFDE7696901B}" type="pres">
      <dgm:prSet presAssocID="{5248EE67-E41A-4D46-8FCD-23443C9717B4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8F3FF2-8C5D-4BD3-BCB3-7D0DEFD465F8}" type="pres">
      <dgm:prSet presAssocID="{95EE8970-168B-4FA0-B4B2-6243826ED78E}" presName="spacer" presStyleCnt="0"/>
      <dgm:spPr/>
    </dgm:pt>
    <dgm:pt modelId="{99DFDA0B-9D20-4DB2-824E-5B66AFBC1F64}" type="pres">
      <dgm:prSet presAssocID="{84C1FFB4-64FD-4F29-9C47-309EBC29B479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A21A8-0F28-4BBB-8DAC-60869AC8DF3D}" type="pres">
      <dgm:prSet presAssocID="{E0CFA3BC-6799-4E5E-AFB1-14E7084DB7F9}" presName="spacer" presStyleCnt="0"/>
      <dgm:spPr/>
    </dgm:pt>
    <dgm:pt modelId="{CF35FF0C-73CE-45E6-B0CD-A5BC8BCFBC18}" type="pres">
      <dgm:prSet presAssocID="{E4449329-4EE5-4DD1-8A8A-DCB478DC60AF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90DA1D-95A5-4D11-B2CB-CDA92EB331FB}" type="pres">
      <dgm:prSet presAssocID="{AE8F98CB-E902-4BA8-AF72-4B640B36CF66}" presName="spacer" presStyleCnt="0"/>
      <dgm:spPr/>
    </dgm:pt>
    <dgm:pt modelId="{6C328E8D-A88D-4B45-9F63-E066C26BADF5}" type="pres">
      <dgm:prSet presAssocID="{DC216516-B8EA-43A5-84ED-961D6B386A3B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43DB90-3E52-4A49-9DF9-355CA02EC73D}" type="pres">
      <dgm:prSet presAssocID="{457BA32E-B335-407D-967B-FC0DA17B4AB1}" presName="spacer" presStyleCnt="0"/>
      <dgm:spPr/>
    </dgm:pt>
    <dgm:pt modelId="{0CBA6F1D-79B2-4CCD-83D1-FCC586535AC3}" type="pres">
      <dgm:prSet presAssocID="{4E8CF9EB-E813-45E7-9D56-790508032DDB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1D61A5-707F-44A3-A7A3-383C8683A711}" srcId="{AC88A3DC-7AC0-4034-9126-F9B0AA012B16}" destId="{DC216516-B8EA-43A5-84ED-961D6B386A3B}" srcOrd="3" destOrd="0" parTransId="{4938DA7D-156F-4B4E-AA13-B993769EFB22}" sibTransId="{457BA32E-B335-407D-967B-FC0DA17B4AB1}"/>
    <dgm:cxn modelId="{B3D5FEFF-38A3-4315-A15F-7BAF865B0A37}" srcId="{AC88A3DC-7AC0-4034-9126-F9B0AA012B16}" destId="{84C1FFB4-64FD-4F29-9C47-309EBC29B479}" srcOrd="1" destOrd="0" parTransId="{5779ECC5-A755-4446-A75C-CCA0351B019A}" sibTransId="{E0CFA3BC-6799-4E5E-AFB1-14E7084DB7F9}"/>
    <dgm:cxn modelId="{B3DB1A2B-012A-425E-B6AE-C5FD76473772}" type="presOf" srcId="{5248EE67-E41A-4D46-8FCD-23443C9717B4}" destId="{7F0F00AA-1D46-4504-A24C-FFDE7696901B}" srcOrd="0" destOrd="0" presId="urn:microsoft.com/office/officeart/2005/8/layout/vList2"/>
    <dgm:cxn modelId="{D0875A1B-D993-4611-975D-4FC5A4972073}" srcId="{AC88A3DC-7AC0-4034-9126-F9B0AA012B16}" destId="{5248EE67-E41A-4D46-8FCD-23443C9717B4}" srcOrd="0" destOrd="0" parTransId="{14919D5B-DB73-4A37-85A2-B4A9E8C950C3}" sibTransId="{95EE8970-168B-4FA0-B4B2-6243826ED78E}"/>
    <dgm:cxn modelId="{4FE42EEC-AF7D-42D8-9552-5700AA060E28}" srcId="{AC88A3DC-7AC0-4034-9126-F9B0AA012B16}" destId="{4E8CF9EB-E813-45E7-9D56-790508032DDB}" srcOrd="4" destOrd="0" parTransId="{C4D57516-72CB-4266-888A-8DBF1A053628}" sibTransId="{9B6D85E9-EE73-46A2-8FDB-9AB12769F034}"/>
    <dgm:cxn modelId="{07C14DBA-9DD5-4F14-947D-F313AAF2D91C}" type="presOf" srcId="{E4449329-4EE5-4DD1-8A8A-DCB478DC60AF}" destId="{CF35FF0C-73CE-45E6-B0CD-A5BC8BCFBC18}" srcOrd="0" destOrd="0" presId="urn:microsoft.com/office/officeart/2005/8/layout/vList2"/>
    <dgm:cxn modelId="{72A439EF-7893-4C9F-BE1B-5D81EFF4DC56}" type="presOf" srcId="{AC88A3DC-7AC0-4034-9126-F9B0AA012B16}" destId="{2798C798-54FC-462D-AED7-12C0BA466F86}" srcOrd="0" destOrd="0" presId="urn:microsoft.com/office/officeart/2005/8/layout/vList2"/>
    <dgm:cxn modelId="{1F550410-93C5-4B70-A11C-BFC56FACAC2B}" srcId="{AC88A3DC-7AC0-4034-9126-F9B0AA012B16}" destId="{E4449329-4EE5-4DD1-8A8A-DCB478DC60AF}" srcOrd="2" destOrd="0" parTransId="{6526E80E-81FB-4531-B9DC-CB2886AE9911}" sibTransId="{AE8F98CB-E902-4BA8-AF72-4B640B36CF66}"/>
    <dgm:cxn modelId="{CBBCD1DB-3187-42D8-BD53-D7428D45DEBC}" type="presOf" srcId="{4E8CF9EB-E813-45E7-9D56-790508032DDB}" destId="{0CBA6F1D-79B2-4CCD-83D1-FCC586535AC3}" srcOrd="0" destOrd="0" presId="urn:microsoft.com/office/officeart/2005/8/layout/vList2"/>
    <dgm:cxn modelId="{287F86C2-78F2-44C2-931C-38FC062508F2}" type="presOf" srcId="{DC216516-B8EA-43A5-84ED-961D6B386A3B}" destId="{6C328E8D-A88D-4B45-9F63-E066C26BADF5}" srcOrd="0" destOrd="0" presId="urn:microsoft.com/office/officeart/2005/8/layout/vList2"/>
    <dgm:cxn modelId="{8ECDB787-89E8-466B-954C-06756042020B}" type="presOf" srcId="{84C1FFB4-64FD-4F29-9C47-309EBC29B479}" destId="{99DFDA0B-9D20-4DB2-824E-5B66AFBC1F64}" srcOrd="0" destOrd="0" presId="urn:microsoft.com/office/officeart/2005/8/layout/vList2"/>
    <dgm:cxn modelId="{13D4804A-7164-4786-A1E9-4CF8B60542E8}" type="presParOf" srcId="{2798C798-54FC-462D-AED7-12C0BA466F86}" destId="{7F0F00AA-1D46-4504-A24C-FFDE7696901B}" srcOrd="0" destOrd="0" presId="urn:microsoft.com/office/officeart/2005/8/layout/vList2"/>
    <dgm:cxn modelId="{B35DD963-96CC-499D-8E3D-EBD4BCED599B}" type="presParOf" srcId="{2798C798-54FC-462D-AED7-12C0BA466F86}" destId="{A08F3FF2-8C5D-4BD3-BCB3-7D0DEFD465F8}" srcOrd="1" destOrd="0" presId="urn:microsoft.com/office/officeart/2005/8/layout/vList2"/>
    <dgm:cxn modelId="{BE5B9841-D011-4B68-B60B-F4F4138B7C03}" type="presParOf" srcId="{2798C798-54FC-462D-AED7-12C0BA466F86}" destId="{99DFDA0B-9D20-4DB2-824E-5B66AFBC1F64}" srcOrd="2" destOrd="0" presId="urn:microsoft.com/office/officeart/2005/8/layout/vList2"/>
    <dgm:cxn modelId="{BF713488-711B-46E9-9D0E-ED8727D26C12}" type="presParOf" srcId="{2798C798-54FC-462D-AED7-12C0BA466F86}" destId="{AC8A21A8-0F28-4BBB-8DAC-60869AC8DF3D}" srcOrd="3" destOrd="0" presId="urn:microsoft.com/office/officeart/2005/8/layout/vList2"/>
    <dgm:cxn modelId="{FCAD1195-D372-4D16-9E06-81D51D9D4CBF}" type="presParOf" srcId="{2798C798-54FC-462D-AED7-12C0BA466F86}" destId="{CF35FF0C-73CE-45E6-B0CD-A5BC8BCFBC18}" srcOrd="4" destOrd="0" presId="urn:microsoft.com/office/officeart/2005/8/layout/vList2"/>
    <dgm:cxn modelId="{5D40AC22-B532-4F6B-8F31-CD7087442563}" type="presParOf" srcId="{2798C798-54FC-462D-AED7-12C0BA466F86}" destId="{9B90DA1D-95A5-4D11-B2CB-CDA92EB331FB}" srcOrd="5" destOrd="0" presId="urn:microsoft.com/office/officeart/2005/8/layout/vList2"/>
    <dgm:cxn modelId="{C92D73C0-9F99-4708-931A-3BE489B8C690}" type="presParOf" srcId="{2798C798-54FC-462D-AED7-12C0BA466F86}" destId="{6C328E8D-A88D-4B45-9F63-E066C26BADF5}" srcOrd="6" destOrd="0" presId="urn:microsoft.com/office/officeart/2005/8/layout/vList2"/>
    <dgm:cxn modelId="{FF3DCEF7-E251-4243-B026-2694687865B5}" type="presParOf" srcId="{2798C798-54FC-462D-AED7-12C0BA466F86}" destId="{EA43DB90-3E52-4A49-9DF9-355CA02EC73D}" srcOrd="7" destOrd="0" presId="urn:microsoft.com/office/officeart/2005/8/layout/vList2"/>
    <dgm:cxn modelId="{524DA489-0674-423F-B210-A50818FDA503}" type="presParOf" srcId="{2798C798-54FC-462D-AED7-12C0BA466F86}" destId="{0CBA6F1D-79B2-4CCD-83D1-FCC586535AC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877C34-63FC-47C9-8B3C-A21E76E560F8}" type="doc">
      <dgm:prSet loTypeId="urn:microsoft.com/office/officeart/2005/8/layout/venn1" loCatId="relationship" qsTypeId="urn:microsoft.com/office/officeart/2005/8/quickstyle/simple3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57F9D9E-06EE-4744-B0D2-305FCB93E598}">
      <dgm:prSet/>
      <dgm:spPr/>
      <dgm:t>
        <a:bodyPr/>
        <a:lstStyle/>
        <a:p>
          <a:pPr rtl="0"/>
          <a:r>
            <a:rPr lang="en-US" smtClean="0"/>
            <a:t>Price sensitivity</a:t>
          </a:r>
          <a:endParaRPr lang="en-US"/>
        </a:p>
      </dgm:t>
    </dgm:pt>
    <dgm:pt modelId="{0EBC3635-3078-4231-8BC3-725891AF4D82}" type="parTrans" cxnId="{A9BF6012-DCC1-4060-8AF6-591EAFF42C77}">
      <dgm:prSet/>
      <dgm:spPr/>
      <dgm:t>
        <a:bodyPr/>
        <a:lstStyle/>
        <a:p>
          <a:endParaRPr lang="en-US"/>
        </a:p>
      </dgm:t>
    </dgm:pt>
    <dgm:pt modelId="{E601D17E-E9E1-4EFB-87E0-EC92F307BCCE}" type="sibTrans" cxnId="{A9BF6012-DCC1-4060-8AF6-591EAFF42C77}">
      <dgm:prSet/>
      <dgm:spPr/>
      <dgm:t>
        <a:bodyPr/>
        <a:lstStyle/>
        <a:p>
          <a:endParaRPr lang="en-US"/>
        </a:p>
      </dgm:t>
    </dgm:pt>
    <dgm:pt modelId="{A50B3E43-703D-47C8-B07D-B4FBAC0198A8}">
      <dgm:prSet/>
      <dgm:spPr/>
      <dgm:t>
        <a:bodyPr/>
        <a:lstStyle/>
        <a:p>
          <a:pPr rtl="0"/>
          <a:r>
            <a:rPr lang="en-US" smtClean="0"/>
            <a:t>Price elasticity of demand</a:t>
          </a:r>
          <a:endParaRPr lang="en-US"/>
        </a:p>
      </dgm:t>
    </dgm:pt>
    <dgm:pt modelId="{DBBFC3E9-5EDB-4969-AC8E-892DC9509B7D}" type="parTrans" cxnId="{06F51FBC-1854-4BC2-956C-E7D730F362B7}">
      <dgm:prSet/>
      <dgm:spPr/>
      <dgm:t>
        <a:bodyPr/>
        <a:lstStyle/>
        <a:p>
          <a:endParaRPr lang="en-US"/>
        </a:p>
      </dgm:t>
    </dgm:pt>
    <dgm:pt modelId="{9451BB96-E02D-4BF9-B2D7-32750BD4C752}" type="sibTrans" cxnId="{06F51FBC-1854-4BC2-956C-E7D730F362B7}">
      <dgm:prSet/>
      <dgm:spPr/>
      <dgm:t>
        <a:bodyPr/>
        <a:lstStyle/>
        <a:p>
          <a:endParaRPr lang="en-US"/>
        </a:p>
      </dgm:t>
    </dgm:pt>
    <dgm:pt modelId="{F47024B9-472C-42D7-90B9-A3D6B1AA77AC}" type="pres">
      <dgm:prSet presAssocID="{BC877C34-63FC-47C9-8B3C-A21E76E560F8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283DBA9-E94B-4A8D-8E9F-D35791D98BCF}" type="pres">
      <dgm:prSet presAssocID="{957F9D9E-06EE-4744-B0D2-305FCB93E598}" presName="circ1" presStyleLbl="vennNode1" presStyleIdx="0" presStyleCnt="2"/>
      <dgm:spPr/>
      <dgm:t>
        <a:bodyPr/>
        <a:lstStyle/>
        <a:p>
          <a:endParaRPr lang="en-US"/>
        </a:p>
      </dgm:t>
    </dgm:pt>
    <dgm:pt modelId="{4D698BBD-51CC-4424-B6AD-34AD9F71DB9D}" type="pres">
      <dgm:prSet presAssocID="{957F9D9E-06EE-4744-B0D2-305FCB93E59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186B3F-3D06-4F3B-B593-117B1EBBB7CA}" type="pres">
      <dgm:prSet presAssocID="{A50B3E43-703D-47C8-B07D-B4FBAC0198A8}" presName="circ2" presStyleLbl="vennNode1" presStyleIdx="1" presStyleCnt="2"/>
      <dgm:spPr/>
      <dgm:t>
        <a:bodyPr/>
        <a:lstStyle/>
        <a:p>
          <a:endParaRPr lang="en-US"/>
        </a:p>
      </dgm:t>
    </dgm:pt>
    <dgm:pt modelId="{1E9A72C3-5B74-4141-8B1A-543594145F4C}" type="pres">
      <dgm:prSet presAssocID="{A50B3E43-703D-47C8-B07D-B4FBAC0198A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DB5D49C-4BF3-451C-96B0-A96F42050C4C}" type="presOf" srcId="{A50B3E43-703D-47C8-B07D-B4FBAC0198A8}" destId="{1E9A72C3-5B74-4141-8B1A-543594145F4C}" srcOrd="1" destOrd="0" presId="urn:microsoft.com/office/officeart/2005/8/layout/venn1"/>
    <dgm:cxn modelId="{11A2521C-A64C-43BF-A0CE-2F21CC82329D}" type="presOf" srcId="{957F9D9E-06EE-4744-B0D2-305FCB93E598}" destId="{9283DBA9-E94B-4A8D-8E9F-D35791D98BCF}" srcOrd="0" destOrd="0" presId="urn:microsoft.com/office/officeart/2005/8/layout/venn1"/>
    <dgm:cxn modelId="{A9BF6012-DCC1-4060-8AF6-591EAFF42C77}" srcId="{BC877C34-63FC-47C9-8B3C-A21E76E560F8}" destId="{957F9D9E-06EE-4744-B0D2-305FCB93E598}" srcOrd="0" destOrd="0" parTransId="{0EBC3635-3078-4231-8BC3-725891AF4D82}" sibTransId="{E601D17E-E9E1-4EFB-87E0-EC92F307BCCE}"/>
    <dgm:cxn modelId="{06F51FBC-1854-4BC2-956C-E7D730F362B7}" srcId="{BC877C34-63FC-47C9-8B3C-A21E76E560F8}" destId="{A50B3E43-703D-47C8-B07D-B4FBAC0198A8}" srcOrd="1" destOrd="0" parTransId="{DBBFC3E9-5EDB-4969-AC8E-892DC9509B7D}" sibTransId="{9451BB96-E02D-4BF9-B2D7-32750BD4C752}"/>
    <dgm:cxn modelId="{5F1B59D5-E99D-473B-9139-B27EEB8A3ECD}" type="presOf" srcId="{BC877C34-63FC-47C9-8B3C-A21E76E560F8}" destId="{F47024B9-472C-42D7-90B9-A3D6B1AA77AC}" srcOrd="0" destOrd="0" presId="urn:microsoft.com/office/officeart/2005/8/layout/venn1"/>
    <dgm:cxn modelId="{E8B17F04-372F-4C48-996A-766867C54BC8}" type="presOf" srcId="{957F9D9E-06EE-4744-B0D2-305FCB93E598}" destId="{4D698BBD-51CC-4424-B6AD-34AD9F71DB9D}" srcOrd="1" destOrd="0" presId="urn:microsoft.com/office/officeart/2005/8/layout/venn1"/>
    <dgm:cxn modelId="{D874BF8D-B30A-485D-99EC-D900C7ECCB32}" type="presOf" srcId="{A50B3E43-703D-47C8-B07D-B4FBAC0198A8}" destId="{1C186B3F-3D06-4F3B-B593-117B1EBBB7CA}" srcOrd="0" destOrd="0" presId="urn:microsoft.com/office/officeart/2005/8/layout/venn1"/>
    <dgm:cxn modelId="{556B1686-EC58-4602-A51D-5891E43F8E12}" type="presParOf" srcId="{F47024B9-472C-42D7-90B9-A3D6B1AA77AC}" destId="{9283DBA9-E94B-4A8D-8E9F-D35791D98BCF}" srcOrd="0" destOrd="0" presId="urn:microsoft.com/office/officeart/2005/8/layout/venn1"/>
    <dgm:cxn modelId="{AF281BEC-F4DD-4EF9-B318-F618C18AE6E4}" type="presParOf" srcId="{F47024B9-472C-42D7-90B9-A3D6B1AA77AC}" destId="{4D698BBD-51CC-4424-B6AD-34AD9F71DB9D}" srcOrd="1" destOrd="0" presId="urn:microsoft.com/office/officeart/2005/8/layout/venn1"/>
    <dgm:cxn modelId="{2F289B6D-319D-4587-8AD3-B5CD2AA32C79}" type="presParOf" srcId="{F47024B9-472C-42D7-90B9-A3D6B1AA77AC}" destId="{1C186B3F-3D06-4F3B-B593-117B1EBBB7CA}" srcOrd="2" destOrd="0" presId="urn:microsoft.com/office/officeart/2005/8/layout/venn1"/>
    <dgm:cxn modelId="{312474E4-203E-48B5-AD94-D1E1201A39AA}" type="presParOf" srcId="{F47024B9-472C-42D7-90B9-A3D6B1AA77AC}" destId="{1E9A72C3-5B74-4141-8B1A-543594145F4C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B00B4C-1D66-49BA-98FA-449C8AB4EEC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784F642-3B36-4D7C-A7D5-285CE894BF7C}">
      <dgm:prSet/>
      <dgm:spPr/>
      <dgm:t>
        <a:bodyPr/>
        <a:lstStyle/>
        <a:p>
          <a:pPr rtl="0"/>
          <a:r>
            <a:rPr lang="en-US" smtClean="0"/>
            <a:t>Shared cost</a:t>
          </a:r>
          <a:endParaRPr lang="en-US"/>
        </a:p>
      </dgm:t>
    </dgm:pt>
    <dgm:pt modelId="{350A8DFB-CD27-4305-9638-C908D14A2BE1}" type="parTrans" cxnId="{9CB7AB7C-A870-47C9-A6F6-0D9C247FAF37}">
      <dgm:prSet/>
      <dgm:spPr/>
      <dgm:t>
        <a:bodyPr/>
        <a:lstStyle/>
        <a:p>
          <a:endParaRPr lang="en-US"/>
        </a:p>
      </dgm:t>
    </dgm:pt>
    <dgm:pt modelId="{8445C712-7292-45E7-BB26-404A0953E82B}" type="sibTrans" cxnId="{9CB7AB7C-A870-47C9-A6F6-0D9C247FAF37}">
      <dgm:prSet/>
      <dgm:spPr/>
      <dgm:t>
        <a:bodyPr/>
        <a:lstStyle/>
        <a:p>
          <a:endParaRPr lang="en-US"/>
        </a:p>
      </dgm:t>
    </dgm:pt>
    <dgm:pt modelId="{4263FD92-589D-41A5-A836-CFEEAD0E351A}">
      <dgm:prSet/>
      <dgm:spPr/>
      <dgm:t>
        <a:bodyPr/>
        <a:lstStyle/>
        <a:p>
          <a:pPr rtl="0"/>
          <a:r>
            <a:rPr lang="en-US" dirty="0" smtClean="0"/>
            <a:t>Sunk investment</a:t>
          </a:r>
          <a:endParaRPr lang="en-US" dirty="0"/>
        </a:p>
      </dgm:t>
    </dgm:pt>
    <dgm:pt modelId="{5F474196-0771-4D95-8B84-71E2BBDF6DF3}" type="parTrans" cxnId="{0EC83365-27BF-463C-8D1F-C220113EC7E6}">
      <dgm:prSet/>
      <dgm:spPr/>
      <dgm:t>
        <a:bodyPr/>
        <a:lstStyle/>
        <a:p>
          <a:endParaRPr lang="en-US"/>
        </a:p>
      </dgm:t>
    </dgm:pt>
    <dgm:pt modelId="{4DF54D82-0190-4D7E-85CA-3A1BB5DD92B8}" type="sibTrans" cxnId="{0EC83365-27BF-463C-8D1F-C220113EC7E6}">
      <dgm:prSet/>
      <dgm:spPr/>
      <dgm:t>
        <a:bodyPr/>
        <a:lstStyle/>
        <a:p>
          <a:endParaRPr lang="en-US"/>
        </a:p>
      </dgm:t>
    </dgm:pt>
    <dgm:pt modelId="{13F501E8-7085-48D7-ACB6-2897FC22F130}">
      <dgm:prSet/>
      <dgm:spPr/>
      <dgm:t>
        <a:bodyPr/>
        <a:lstStyle/>
        <a:p>
          <a:pPr rtl="0"/>
          <a:r>
            <a:rPr lang="en-US" smtClean="0"/>
            <a:t>Price – quality</a:t>
          </a:r>
          <a:endParaRPr lang="en-US"/>
        </a:p>
      </dgm:t>
    </dgm:pt>
    <dgm:pt modelId="{320499A5-8509-4F29-9DBF-FCAEB8C7BB05}" type="parTrans" cxnId="{526FA0E8-8E2A-4053-8790-EA2065A6CDF5}">
      <dgm:prSet/>
      <dgm:spPr/>
      <dgm:t>
        <a:bodyPr/>
        <a:lstStyle/>
        <a:p>
          <a:endParaRPr lang="en-US"/>
        </a:p>
      </dgm:t>
    </dgm:pt>
    <dgm:pt modelId="{938B9FCB-43FF-4ED7-AD80-46A6869D2E1A}" type="sibTrans" cxnId="{526FA0E8-8E2A-4053-8790-EA2065A6CDF5}">
      <dgm:prSet/>
      <dgm:spPr/>
      <dgm:t>
        <a:bodyPr/>
        <a:lstStyle/>
        <a:p>
          <a:endParaRPr lang="en-US"/>
        </a:p>
      </dgm:t>
    </dgm:pt>
    <dgm:pt modelId="{59114D8C-5A63-4243-9495-6641F895E9EC}">
      <dgm:prSet/>
      <dgm:spPr/>
      <dgm:t>
        <a:bodyPr/>
        <a:lstStyle/>
        <a:p>
          <a:pPr rtl="0"/>
          <a:r>
            <a:rPr lang="en-US" smtClean="0"/>
            <a:t>Inventory effect</a:t>
          </a:r>
          <a:endParaRPr lang="en-US"/>
        </a:p>
      </dgm:t>
    </dgm:pt>
    <dgm:pt modelId="{4CBF97A1-9046-4A48-AEF4-70A7C45DA651}" type="parTrans" cxnId="{31F68EBA-A50E-42DE-9865-10A0C2BAD018}">
      <dgm:prSet/>
      <dgm:spPr/>
      <dgm:t>
        <a:bodyPr/>
        <a:lstStyle/>
        <a:p>
          <a:endParaRPr lang="en-US"/>
        </a:p>
      </dgm:t>
    </dgm:pt>
    <dgm:pt modelId="{3606ED77-9763-445C-8F36-80B55954E74C}" type="sibTrans" cxnId="{31F68EBA-A50E-42DE-9865-10A0C2BAD018}">
      <dgm:prSet/>
      <dgm:spPr/>
      <dgm:t>
        <a:bodyPr/>
        <a:lstStyle/>
        <a:p>
          <a:endParaRPr lang="en-US"/>
        </a:p>
      </dgm:t>
    </dgm:pt>
    <dgm:pt modelId="{55A11F7B-BEE5-4103-AAD1-982BBB1AF361}" type="pres">
      <dgm:prSet presAssocID="{FAB00B4C-1D66-49BA-98FA-449C8AB4EEC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1CEFDE-A627-44D9-95FE-AF2535F14288}" type="pres">
      <dgm:prSet presAssocID="{2784F642-3B36-4D7C-A7D5-285CE894BF7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F1A5B9-3F41-4538-8AD7-5E576E88B6B8}" type="pres">
      <dgm:prSet presAssocID="{8445C712-7292-45E7-BB26-404A0953E82B}" presName="spacer" presStyleCnt="0"/>
      <dgm:spPr/>
    </dgm:pt>
    <dgm:pt modelId="{6D12B59F-F32D-4ED2-9C95-25E879900F1C}" type="pres">
      <dgm:prSet presAssocID="{4263FD92-589D-41A5-A836-CFEEAD0E351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7B9AEF-3196-472D-A97F-CF08A767E24E}" type="pres">
      <dgm:prSet presAssocID="{4DF54D82-0190-4D7E-85CA-3A1BB5DD92B8}" presName="spacer" presStyleCnt="0"/>
      <dgm:spPr/>
    </dgm:pt>
    <dgm:pt modelId="{1D107E32-29D5-4600-BAF0-BE1814FA3DEB}" type="pres">
      <dgm:prSet presAssocID="{13F501E8-7085-48D7-ACB6-2897FC22F13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307B0C-BF5B-4C7F-96C6-1F0A565AF3FF}" type="pres">
      <dgm:prSet presAssocID="{938B9FCB-43FF-4ED7-AD80-46A6869D2E1A}" presName="spacer" presStyleCnt="0"/>
      <dgm:spPr/>
    </dgm:pt>
    <dgm:pt modelId="{CBC089BB-4DBC-4388-83B7-755BB1BAE00B}" type="pres">
      <dgm:prSet presAssocID="{59114D8C-5A63-4243-9495-6641F895E9E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6FA0E8-8E2A-4053-8790-EA2065A6CDF5}" srcId="{FAB00B4C-1D66-49BA-98FA-449C8AB4EEC0}" destId="{13F501E8-7085-48D7-ACB6-2897FC22F130}" srcOrd="2" destOrd="0" parTransId="{320499A5-8509-4F29-9DBF-FCAEB8C7BB05}" sibTransId="{938B9FCB-43FF-4ED7-AD80-46A6869D2E1A}"/>
    <dgm:cxn modelId="{4D901A3C-91B0-4625-9F9A-837B39AB1D55}" type="presOf" srcId="{59114D8C-5A63-4243-9495-6641F895E9EC}" destId="{CBC089BB-4DBC-4388-83B7-755BB1BAE00B}" srcOrd="0" destOrd="0" presId="urn:microsoft.com/office/officeart/2005/8/layout/vList2"/>
    <dgm:cxn modelId="{85E3E7F6-F730-44B1-9301-2A1DFAD0EC6F}" type="presOf" srcId="{4263FD92-589D-41A5-A836-CFEEAD0E351A}" destId="{6D12B59F-F32D-4ED2-9C95-25E879900F1C}" srcOrd="0" destOrd="0" presId="urn:microsoft.com/office/officeart/2005/8/layout/vList2"/>
    <dgm:cxn modelId="{13B15668-04B7-4E4A-BFCD-BEAE9D9E0187}" type="presOf" srcId="{FAB00B4C-1D66-49BA-98FA-449C8AB4EEC0}" destId="{55A11F7B-BEE5-4103-AAD1-982BBB1AF361}" srcOrd="0" destOrd="0" presId="urn:microsoft.com/office/officeart/2005/8/layout/vList2"/>
    <dgm:cxn modelId="{4146EF04-E28A-42F4-B2D1-297F2405BABA}" type="presOf" srcId="{13F501E8-7085-48D7-ACB6-2897FC22F130}" destId="{1D107E32-29D5-4600-BAF0-BE1814FA3DEB}" srcOrd="0" destOrd="0" presId="urn:microsoft.com/office/officeart/2005/8/layout/vList2"/>
    <dgm:cxn modelId="{31F68EBA-A50E-42DE-9865-10A0C2BAD018}" srcId="{FAB00B4C-1D66-49BA-98FA-449C8AB4EEC0}" destId="{59114D8C-5A63-4243-9495-6641F895E9EC}" srcOrd="3" destOrd="0" parTransId="{4CBF97A1-9046-4A48-AEF4-70A7C45DA651}" sibTransId="{3606ED77-9763-445C-8F36-80B55954E74C}"/>
    <dgm:cxn modelId="{ED3B9159-C2AB-4C8E-8A88-89E385091274}" type="presOf" srcId="{2784F642-3B36-4D7C-A7D5-285CE894BF7C}" destId="{0A1CEFDE-A627-44D9-95FE-AF2535F14288}" srcOrd="0" destOrd="0" presId="urn:microsoft.com/office/officeart/2005/8/layout/vList2"/>
    <dgm:cxn modelId="{9CB7AB7C-A870-47C9-A6F6-0D9C247FAF37}" srcId="{FAB00B4C-1D66-49BA-98FA-449C8AB4EEC0}" destId="{2784F642-3B36-4D7C-A7D5-285CE894BF7C}" srcOrd="0" destOrd="0" parTransId="{350A8DFB-CD27-4305-9638-C908D14A2BE1}" sibTransId="{8445C712-7292-45E7-BB26-404A0953E82B}"/>
    <dgm:cxn modelId="{0EC83365-27BF-463C-8D1F-C220113EC7E6}" srcId="{FAB00B4C-1D66-49BA-98FA-449C8AB4EEC0}" destId="{4263FD92-589D-41A5-A836-CFEEAD0E351A}" srcOrd="1" destOrd="0" parTransId="{5F474196-0771-4D95-8B84-71E2BBDF6DF3}" sibTransId="{4DF54D82-0190-4D7E-85CA-3A1BB5DD92B8}"/>
    <dgm:cxn modelId="{49FB6186-DB71-43ED-A543-2A03E6F45B95}" type="presParOf" srcId="{55A11F7B-BEE5-4103-AAD1-982BBB1AF361}" destId="{0A1CEFDE-A627-44D9-95FE-AF2535F14288}" srcOrd="0" destOrd="0" presId="urn:microsoft.com/office/officeart/2005/8/layout/vList2"/>
    <dgm:cxn modelId="{1B5A221D-9B91-4F4A-B7C3-B334EEC169C7}" type="presParOf" srcId="{55A11F7B-BEE5-4103-AAD1-982BBB1AF361}" destId="{B2F1A5B9-3F41-4538-8AD7-5E576E88B6B8}" srcOrd="1" destOrd="0" presId="urn:microsoft.com/office/officeart/2005/8/layout/vList2"/>
    <dgm:cxn modelId="{50393AF2-9DD1-4AF8-93A2-E9F981649EE5}" type="presParOf" srcId="{55A11F7B-BEE5-4103-AAD1-982BBB1AF361}" destId="{6D12B59F-F32D-4ED2-9C95-25E879900F1C}" srcOrd="2" destOrd="0" presId="urn:microsoft.com/office/officeart/2005/8/layout/vList2"/>
    <dgm:cxn modelId="{FAAEAEC2-242F-4403-90FA-A9119D171F8C}" type="presParOf" srcId="{55A11F7B-BEE5-4103-AAD1-982BBB1AF361}" destId="{C47B9AEF-3196-472D-A97F-CF08A767E24E}" srcOrd="3" destOrd="0" presId="urn:microsoft.com/office/officeart/2005/8/layout/vList2"/>
    <dgm:cxn modelId="{792364DF-091D-404F-9F8D-141056872BB9}" type="presParOf" srcId="{55A11F7B-BEE5-4103-AAD1-982BBB1AF361}" destId="{1D107E32-29D5-4600-BAF0-BE1814FA3DEB}" srcOrd="4" destOrd="0" presId="urn:microsoft.com/office/officeart/2005/8/layout/vList2"/>
    <dgm:cxn modelId="{1A37B742-B124-40B3-9395-07FB90DB5F3C}" type="presParOf" srcId="{55A11F7B-BEE5-4103-AAD1-982BBB1AF361}" destId="{8F307B0C-BF5B-4C7F-96C6-1F0A565AF3FF}" srcOrd="5" destOrd="0" presId="urn:microsoft.com/office/officeart/2005/8/layout/vList2"/>
    <dgm:cxn modelId="{966D0A9F-59FA-4676-BDE0-152170A28FA9}" type="presParOf" srcId="{55A11F7B-BEE5-4103-AAD1-982BBB1AF361}" destId="{CBC089BB-4DBC-4388-83B7-755BB1BAE00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DFB25C-94ED-4080-9572-DCB376E9A86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AE32F22-0898-4E86-8411-B838EF51275F}">
      <dgm:prSet/>
      <dgm:spPr/>
      <dgm:t>
        <a:bodyPr/>
        <a:lstStyle/>
        <a:p>
          <a:pPr rtl="0"/>
          <a:r>
            <a:rPr lang="en-US" dirty="0" smtClean="0"/>
            <a:t>Unique value effect</a:t>
          </a:r>
          <a:endParaRPr lang="en-US" dirty="0"/>
        </a:p>
      </dgm:t>
    </dgm:pt>
    <dgm:pt modelId="{F22C1D86-53A1-4289-AC4B-25A11D61D8AF}" type="parTrans" cxnId="{51733198-1885-43E3-8711-51DF0F415885}">
      <dgm:prSet/>
      <dgm:spPr/>
      <dgm:t>
        <a:bodyPr/>
        <a:lstStyle/>
        <a:p>
          <a:endParaRPr lang="en-US"/>
        </a:p>
      </dgm:t>
    </dgm:pt>
    <dgm:pt modelId="{98EB4A76-A13D-4093-BD2E-F4365D0F61BA}" type="sibTrans" cxnId="{51733198-1885-43E3-8711-51DF0F415885}">
      <dgm:prSet/>
      <dgm:spPr/>
      <dgm:t>
        <a:bodyPr/>
        <a:lstStyle/>
        <a:p>
          <a:endParaRPr lang="en-US"/>
        </a:p>
      </dgm:t>
    </dgm:pt>
    <dgm:pt modelId="{A7F8D8A2-A9D5-4E18-8677-41A4E12671C6}">
      <dgm:prSet/>
      <dgm:spPr/>
      <dgm:t>
        <a:bodyPr/>
        <a:lstStyle/>
        <a:p>
          <a:pPr rtl="0"/>
          <a:r>
            <a:rPr lang="en-US" smtClean="0"/>
            <a:t>Substitute awareness</a:t>
          </a:r>
          <a:endParaRPr lang="en-US"/>
        </a:p>
      </dgm:t>
    </dgm:pt>
    <dgm:pt modelId="{392994F6-ADCA-4B67-A3BC-A17CD89A8430}" type="parTrans" cxnId="{B94804CC-1782-46DA-BA41-DE1854F5FE6F}">
      <dgm:prSet/>
      <dgm:spPr/>
      <dgm:t>
        <a:bodyPr/>
        <a:lstStyle/>
        <a:p>
          <a:endParaRPr lang="en-US"/>
        </a:p>
      </dgm:t>
    </dgm:pt>
    <dgm:pt modelId="{6F56903A-E3BE-430C-8E99-D3D2D62A3C4E}" type="sibTrans" cxnId="{B94804CC-1782-46DA-BA41-DE1854F5FE6F}">
      <dgm:prSet/>
      <dgm:spPr/>
      <dgm:t>
        <a:bodyPr/>
        <a:lstStyle/>
        <a:p>
          <a:endParaRPr lang="en-US"/>
        </a:p>
      </dgm:t>
    </dgm:pt>
    <dgm:pt modelId="{87BF93D2-EB4B-44A9-8AED-9985B7E99C39}">
      <dgm:prSet/>
      <dgm:spPr/>
      <dgm:t>
        <a:bodyPr/>
        <a:lstStyle/>
        <a:p>
          <a:pPr rtl="0"/>
          <a:r>
            <a:rPr lang="en-US" smtClean="0"/>
            <a:t>Difficult comparision</a:t>
          </a:r>
          <a:endParaRPr lang="en-US"/>
        </a:p>
      </dgm:t>
    </dgm:pt>
    <dgm:pt modelId="{C157D959-FD95-4877-B8C0-F097AC89D456}" type="parTrans" cxnId="{205F68CD-707E-4E04-856C-7FC3D0B47DF7}">
      <dgm:prSet/>
      <dgm:spPr/>
      <dgm:t>
        <a:bodyPr/>
        <a:lstStyle/>
        <a:p>
          <a:endParaRPr lang="en-US"/>
        </a:p>
      </dgm:t>
    </dgm:pt>
    <dgm:pt modelId="{491D1B08-6359-4B29-A666-6CA0BF2DF998}" type="sibTrans" cxnId="{205F68CD-707E-4E04-856C-7FC3D0B47DF7}">
      <dgm:prSet/>
      <dgm:spPr/>
      <dgm:t>
        <a:bodyPr/>
        <a:lstStyle/>
        <a:p>
          <a:endParaRPr lang="en-US"/>
        </a:p>
      </dgm:t>
    </dgm:pt>
    <dgm:pt modelId="{3FFCB90A-9E55-439F-870A-17A98B26F260}">
      <dgm:prSet/>
      <dgm:spPr/>
      <dgm:t>
        <a:bodyPr/>
        <a:lstStyle/>
        <a:p>
          <a:pPr rtl="0"/>
          <a:r>
            <a:rPr lang="en-US" smtClean="0"/>
            <a:t>End benefit</a:t>
          </a:r>
          <a:endParaRPr lang="en-US"/>
        </a:p>
      </dgm:t>
    </dgm:pt>
    <dgm:pt modelId="{DAE7B85D-7806-4C97-A89A-2B4941683216}" type="parTrans" cxnId="{D2609797-3A7D-4389-BDEB-B84E9717BDE6}">
      <dgm:prSet/>
      <dgm:spPr/>
      <dgm:t>
        <a:bodyPr/>
        <a:lstStyle/>
        <a:p>
          <a:endParaRPr lang="en-US"/>
        </a:p>
      </dgm:t>
    </dgm:pt>
    <dgm:pt modelId="{D7F42F1A-CA52-4E58-A64F-15F76E33AF5D}" type="sibTrans" cxnId="{D2609797-3A7D-4389-BDEB-B84E9717BDE6}">
      <dgm:prSet/>
      <dgm:spPr/>
      <dgm:t>
        <a:bodyPr/>
        <a:lstStyle/>
        <a:p>
          <a:endParaRPr lang="en-US"/>
        </a:p>
      </dgm:t>
    </dgm:pt>
    <dgm:pt modelId="{585CEF74-A0AD-4ED1-AC04-5F3CF829CAFF}">
      <dgm:prSet/>
      <dgm:spPr/>
      <dgm:t>
        <a:bodyPr/>
        <a:lstStyle/>
        <a:p>
          <a:pPr rtl="0"/>
          <a:r>
            <a:rPr lang="en-US" dirty="0" smtClean="0"/>
            <a:t>Total expenditure</a:t>
          </a:r>
          <a:endParaRPr lang="en-US" dirty="0"/>
        </a:p>
      </dgm:t>
    </dgm:pt>
    <dgm:pt modelId="{9B1414AA-3B3C-47A0-B830-929B77304CCF}" type="parTrans" cxnId="{86804CD1-4CF1-4C10-BFF9-A75829F23E19}">
      <dgm:prSet/>
      <dgm:spPr/>
      <dgm:t>
        <a:bodyPr/>
        <a:lstStyle/>
        <a:p>
          <a:endParaRPr lang="en-US"/>
        </a:p>
      </dgm:t>
    </dgm:pt>
    <dgm:pt modelId="{BA5C7FB3-DD44-49A8-BA80-A78FE10571D2}" type="sibTrans" cxnId="{86804CD1-4CF1-4C10-BFF9-A75829F23E19}">
      <dgm:prSet/>
      <dgm:spPr/>
      <dgm:t>
        <a:bodyPr/>
        <a:lstStyle/>
        <a:p>
          <a:endParaRPr lang="en-US"/>
        </a:p>
      </dgm:t>
    </dgm:pt>
    <dgm:pt modelId="{B23B88F2-3757-4526-B06E-084779B96A32}" type="pres">
      <dgm:prSet presAssocID="{EADFB25C-94ED-4080-9572-DCB376E9A86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CA599A-5664-4321-9B77-9CD2A558EACB}" type="pres">
      <dgm:prSet presAssocID="{BAE32F22-0898-4E86-8411-B838EF51275F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63697A-1DC4-4263-B07B-B8DF4CCF2D48}" type="pres">
      <dgm:prSet presAssocID="{98EB4A76-A13D-4093-BD2E-F4365D0F61BA}" presName="spacer" presStyleCnt="0"/>
      <dgm:spPr/>
    </dgm:pt>
    <dgm:pt modelId="{7DAA4582-0130-48BA-9F51-62F1544A5BF5}" type="pres">
      <dgm:prSet presAssocID="{A7F8D8A2-A9D5-4E18-8677-41A4E12671C6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5A12A6-275E-46E3-968E-3B4A4771D9E8}" type="pres">
      <dgm:prSet presAssocID="{6F56903A-E3BE-430C-8E99-D3D2D62A3C4E}" presName="spacer" presStyleCnt="0"/>
      <dgm:spPr/>
    </dgm:pt>
    <dgm:pt modelId="{3EA3CF12-E4B2-4D63-BF3C-E1692F1A1D8A}" type="pres">
      <dgm:prSet presAssocID="{87BF93D2-EB4B-44A9-8AED-9985B7E99C3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BD598B-FC62-4285-BBB9-A7C4C974F522}" type="pres">
      <dgm:prSet presAssocID="{491D1B08-6359-4B29-A666-6CA0BF2DF998}" presName="spacer" presStyleCnt="0"/>
      <dgm:spPr/>
    </dgm:pt>
    <dgm:pt modelId="{DBA8EFCB-3F9C-451D-B549-1566FF933D8E}" type="pres">
      <dgm:prSet presAssocID="{3FFCB90A-9E55-439F-870A-17A98B26F260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F05EE1-3A6C-4FE7-96F5-3D4909C95B5F}" type="pres">
      <dgm:prSet presAssocID="{D7F42F1A-CA52-4E58-A64F-15F76E33AF5D}" presName="spacer" presStyleCnt="0"/>
      <dgm:spPr/>
    </dgm:pt>
    <dgm:pt modelId="{D2317261-6E18-4758-8D02-01F14525CF07}" type="pres">
      <dgm:prSet presAssocID="{585CEF74-A0AD-4ED1-AC04-5F3CF829CAFF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A64B85-B957-4FDA-AAB6-385E7A37CCEC}" type="presOf" srcId="{585CEF74-A0AD-4ED1-AC04-5F3CF829CAFF}" destId="{D2317261-6E18-4758-8D02-01F14525CF07}" srcOrd="0" destOrd="0" presId="urn:microsoft.com/office/officeart/2005/8/layout/vList2"/>
    <dgm:cxn modelId="{86804CD1-4CF1-4C10-BFF9-A75829F23E19}" srcId="{EADFB25C-94ED-4080-9572-DCB376E9A86E}" destId="{585CEF74-A0AD-4ED1-AC04-5F3CF829CAFF}" srcOrd="4" destOrd="0" parTransId="{9B1414AA-3B3C-47A0-B830-929B77304CCF}" sibTransId="{BA5C7FB3-DD44-49A8-BA80-A78FE10571D2}"/>
    <dgm:cxn modelId="{D2609797-3A7D-4389-BDEB-B84E9717BDE6}" srcId="{EADFB25C-94ED-4080-9572-DCB376E9A86E}" destId="{3FFCB90A-9E55-439F-870A-17A98B26F260}" srcOrd="3" destOrd="0" parTransId="{DAE7B85D-7806-4C97-A89A-2B4941683216}" sibTransId="{D7F42F1A-CA52-4E58-A64F-15F76E33AF5D}"/>
    <dgm:cxn modelId="{ACDC2DE2-9C67-42CC-BD91-6EBD07B15EF7}" type="presOf" srcId="{EADFB25C-94ED-4080-9572-DCB376E9A86E}" destId="{B23B88F2-3757-4526-B06E-084779B96A32}" srcOrd="0" destOrd="0" presId="urn:microsoft.com/office/officeart/2005/8/layout/vList2"/>
    <dgm:cxn modelId="{3F300F9B-20C3-43A9-B24F-D8733E004302}" type="presOf" srcId="{87BF93D2-EB4B-44A9-8AED-9985B7E99C39}" destId="{3EA3CF12-E4B2-4D63-BF3C-E1692F1A1D8A}" srcOrd="0" destOrd="0" presId="urn:microsoft.com/office/officeart/2005/8/layout/vList2"/>
    <dgm:cxn modelId="{26F5E1EA-FD35-46B2-958D-E46EA37E2CBB}" type="presOf" srcId="{A7F8D8A2-A9D5-4E18-8677-41A4E12671C6}" destId="{7DAA4582-0130-48BA-9F51-62F1544A5BF5}" srcOrd="0" destOrd="0" presId="urn:microsoft.com/office/officeart/2005/8/layout/vList2"/>
    <dgm:cxn modelId="{1B97941C-4F71-44A9-AB6D-08563F490DC3}" type="presOf" srcId="{3FFCB90A-9E55-439F-870A-17A98B26F260}" destId="{DBA8EFCB-3F9C-451D-B549-1566FF933D8E}" srcOrd="0" destOrd="0" presId="urn:microsoft.com/office/officeart/2005/8/layout/vList2"/>
    <dgm:cxn modelId="{205F68CD-707E-4E04-856C-7FC3D0B47DF7}" srcId="{EADFB25C-94ED-4080-9572-DCB376E9A86E}" destId="{87BF93D2-EB4B-44A9-8AED-9985B7E99C39}" srcOrd="2" destOrd="0" parTransId="{C157D959-FD95-4877-B8C0-F097AC89D456}" sibTransId="{491D1B08-6359-4B29-A666-6CA0BF2DF998}"/>
    <dgm:cxn modelId="{B94804CC-1782-46DA-BA41-DE1854F5FE6F}" srcId="{EADFB25C-94ED-4080-9572-DCB376E9A86E}" destId="{A7F8D8A2-A9D5-4E18-8677-41A4E12671C6}" srcOrd="1" destOrd="0" parTransId="{392994F6-ADCA-4B67-A3BC-A17CD89A8430}" sibTransId="{6F56903A-E3BE-430C-8E99-D3D2D62A3C4E}"/>
    <dgm:cxn modelId="{51733198-1885-43E3-8711-51DF0F415885}" srcId="{EADFB25C-94ED-4080-9572-DCB376E9A86E}" destId="{BAE32F22-0898-4E86-8411-B838EF51275F}" srcOrd="0" destOrd="0" parTransId="{F22C1D86-53A1-4289-AC4B-25A11D61D8AF}" sibTransId="{98EB4A76-A13D-4093-BD2E-F4365D0F61BA}"/>
    <dgm:cxn modelId="{914D08B2-0146-4D24-85B9-0C51768D136D}" type="presOf" srcId="{BAE32F22-0898-4E86-8411-B838EF51275F}" destId="{68CA599A-5664-4321-9B77-9CD2A558EACB}" srcOrd="0" destOrd="0" presId="urn:microsoft.com/office/officeart/2005/8/layout/vList2"/>
    <dgm:cxn modelId="{4BF5E3DF-986A-41E6-8D76-50CDAF217F7E}" type="presParOf" srcId="{B23B88F2-3757-4526-B06E-084779B96A32}" destId="{68CA599A-5664-4321-9B77-9CD2A558EACB}" srcOrd="0" destOrd="0" presId="urn:microsoft.com/office/officeart/2005/8/layout/vList2"/>
    <dgm:cxn modelId="{57E4C8CE-984B-44FD-83EE-3CF19FDD147E}" type="presParOf" srcId="{B23B88F2-3757-4526-B06E-084779B96A32}" destId="{A663697A-1DC4-4263-B07B-B8DF4CCF2D48}" srcOrd="1" destOrd="0" presId="urn:microsoft.com/office/officeart/2005/8/layout/vList2"/>
    <dgm:cxn modelId="{4A29A736-7F08-422B-9840-3CDFFC711165}" type="presParOf" srcId="{B23B88F2-3757-4526-B06E-084779B96A32}" destId="{7DAA4582-0130-48BA-9F51-62F1544A5BF5}" srcOrd="2" destOrd="0" presId="urn:microsoft.com/office/officeart/2005/8/layout/vList2"/>
    <dgm:cxn modelId="{83508C4C-95D5-41CE-80CE-7002169B53B6}" type="presParOf" srcId="{B23B88F2-3757-4526-B06E-084779B96A32}" destId="{2B5A12A6-275E-46E3-968E-3B4A4771D9E8}" srcOrd="3" destOrd="0" presId="urn:microsoft.com/office/officeart/2005/8/layout/vList2"/>
    <dgm:cxn modelId="{B681DA3D-BCEF-4B7A-9315-1EEACD0E133E}" type="presParOf" srcId="{B23B88F2-3757-4526-B06E-084779B96A32}" destId="{3EA3CF12-E4B2-4D63-BF3C-E1692F1A1D8A}" srcOrd="4" destOrd="0" presId="urn:microsoft.com/office/officeart/2005/8/layout/vList2"/>
    <dgm:cxn modelId="{A42B8A92-1AE1-438A-9C29-74EF1831BA65}" type="presParOf" srcId="{B23B88F2-3757-4526-B06E-084779B96A32}" destId="{64BD598B-FC62-4285-BBB9-A7C4C974F522}" srcOrd="5" destOrd="0" presId="urn:microsoft.com/office/officeart/2005/8/layout/vList2"/>
    <dgm:cxn modelId="{2FAB6FBC-AD39-459F-B9E4-FA587BA9B943}" type="presParOf" srcId="{B23B88F2-3757-4526-B06E-084779B96A32}" destId="{DBA8EFCB-3F9C-451D-B549-1566FF933D8E}" srcOrd="6" destOrd="0" presId="urn:microsoft.com/office/officeart/2005/8/layout/vList2"/>
    <dgm:cxn modelId="{F67D5AE5-7BAE-48E5-9C00-0E5B719CBE27}" type="presParOf" srcId="{B23B88F2-3757-4526-B06E-084779B96A32}" destId="{98F05EE1-3A6C-4FE7-96F5-3D4909C95B5F}" srcOrd="7" destOrd="0" presId="urn:microsoft.com/office/officeart/2005/8/layout/vList2"/>
    <dgm:cxn modelId="{6EDCD19A-7F28-4EC6-85CB-223764F44BF0}" type="presParOf" srcId="{B23B88F2-3757-4526-B06E-084779B96A32}" destId="{D2317261-6E18-4758-8D02-01F14525CF0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4A36EE3-18F3-4355-B7EB-A54DDC9304E5}" type="doc">
      <dgm:prSet loTypeId="urn:microsoft.com/office/officeart/2008/layout/VerticalCurvedList" loCatId="list" qsTypeId="urn:microsoft.com/office/officeart/2005/8/quickstyle/3d2" qsCatId="3D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6E0EBD7A-6570-4D4F-8D18-1D1D828141BF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There are few or no substitutes</a:t>
          </a:r>
          <a:endParaRPr lang="en-US" dirty="0">
            <a:solidFill>
              <a:schemeClr val="tx1"/>
            </a:solidFill>
          </a:endParaRPr>
        </a:p>
      </dgm:t>
    </dgm:pt>
    <dgm:pt modelId="{84034E9D-1866-449E-8601-8AD11D6E4066}" type="parTrans" cxnId="{96EB5B8A-65AA-43E4-8793-761FC0CF462D}">
      <dgm:prSet/>
      <dgm:spPr/>
      <dgm:t>
        <a:bodyPr/>
        <a:lstStyle/>
        <a:p>
          <a:endParaRPr lang="en-US"/>
        </a:p>
      </dgm:t>
    </dgm:pt>
    <dgm:pt modelId="{58756374-DDA9-4D1A-A287-E484467B2BDF}" type="sibTrans" cxnId="{96EB5B8A-65AA-43E4-8793-761FC0CF462D}">
      <dgm:prSet/>
      <dgm:spPr/>
      <dgm:t>
        <a:bodyPr/>
        <a:lstStyle/>
        <a:p>
          <a:endParaRPr lang="en-US"/>
        </a:p>
      </dgm:t>
    </dgm:pt>
    <dgm:pt modelId="{4BE11FD4-D7AD-458C-8764-039DD3E429AF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Buyers readily do not notice the higher price</a:t>
          </a:r>
          <a:endParaRPr lang="en-US" dirty="0">
            <a:solidFill>
              <a:schemeClr val="tx1"/>
            </a:solidFill>
          </a:endParaRPr>
        </a:p>
      </dgm:t>
    </dgm:pt>
    <dgm:pt modelId="{C83F2C52-971E-48CC-8F5E-E6CB81265500}" type="parTrans" cxnId="{FD85DAF1-B757-4BAB-BF0F-3BA4AC47E6CD}">
      <dgm:prSet/>
      <dgm:spPr/>
      <dgm:t>
        <a:bodyPr/>
        <a:lstStyle/>
        <a:p>
          <a:endParaRPr lang="en-US"/>
        </a:p>
      </dgm:t>
    </dgm:pt>
    <dgm:pt modelId="{7EC9EDEA-7AEE-4CEA-A507-B9D539B2B24C}" type="sibTrans" cxnId="{FD85DAF1-B757-4BAB-BF0F-3BA4AC47E6CD}">
      <dgm:prSet/>
      <dgm:spPr/>
      <dgm:t>
        <a:bodyPr/>
        <a:lstStyle/>
        <a:p>
          <a:endParaRPr lang="en-US"/>
        </a:p>
      </dgm:t>
    </dgm:pt>
    <dgm:pt modelId="{41F84280-0932-4E48-B95A-65579E422C9F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Buyers are slow to change their buying habits</a:t>
          </a:r>
          <a:endParaRPr lang="en-US" dirty="0">
            <a:solidFill>
              <a:schemeClr val="tx1"/>
            </a:solidFill>
          </a:endParaRPr>
        </a:p>
      </dgm:t>
    </dgm:pt>
    <dgm:pt modelId="{C1283825-9AAC-4159-84F7-005DC314FC58}" type="parTrans" cxnId="{6D7B5613-6033-4B9C-BFD2-8AD2DB8D8970}">
      <dgm:prSet/>
      <dgm:spPr/>
      <dgm:t>
        <a:bodyPr/>
        <a:lstStyle/>
        <a:p>
          <a:endParaRPr lang="en-US"/>
        </a:p>
      </dgm:t>
    </dgm:pt>
    <dgm:pt modelId="{96DD8045-BE87-48FE-9F15-E29E92E49C2C}" type="sibTrans" cxnId="{6D7B5613-6033-4B9C-BFD2-8AD2DB8D8970}">
      <dgm:prSet/>
      <dgm:spPr/>
      <dgm:t>
        <a:bodyPr/>
        <a:lstStyle/>
        <a:p>
          <a:endParaRPr lang="en-US"/>
        </a:p>
      </dgm:t>
    </dgm:pt>
    <dgm:pt modelId="{A890F8B1-F170-4553-B17D-4BFB69667399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Buyers think that the higher prices are justified</a:t>
          </a:r>
          <a:endParaRPr lang="en-US" dirty="0">
            <a:solidFill>
              <a:schemeClr val="tx1"/>
            </a:solidFill>
          </a:endParaRPr>
        </a:p>
      </dgm:t>
    </dgm:pt>
    <dgm:pt modelId="{3203DFD3-6317-448B-97EC-4B4B2F5C994C}" type="parTrans" cxnId="{F726F733-6CC5-4986-9474-6992716BD833}">
      <dgm:prSet/>
      <dgm:spPr/>
      <dgm:t>
        <a:bodyPr/>
        <a:lstStyle/>
        <a:p>
          <a:endParaRPr lang="en-US"/>
        </a:p>
      </dgm:t>
    </dgm:pt>
    <dgm:pt modelId="{868322F8-FC62-4185-B5E1-516AC2AF3848}" type="sibTrans" cxnId="{F726F733-6CC5-4986-9474-6992716BD833}">
      <dgm:prSet/>
      <dgm:spPr/>
      <dgm:t>
        <a:bodyPr/>
        <a:lstStyle/>
        <a:p>
          <a:endParaRPr lang="en-US"/>
        </a:p>
      </dgm:t>
    </dgm:pt>
    <dgm:pt modelId="{BCE43948-9F73-4C94-A356-5DB0FE805939}" type="pres">
      <dgm:prSet presAssocID="{C4A36EE3-18F3-4355-B7EB-A54DDC9304E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017AF939-642E-47CA-A64B-543B3617B6EF}" type="pres">
      <dgm:prSet presAssocID="{C4A36EE3-18F3-4355-B7EB-A54DDC9304E5}" presName="Name1" presStyleCnt="0"/>
      <dgm:spPr/>
    </dgm:pt>
    <dgm:pt modelId="{21115DBC-AEC2-48CA-B57B-1BC8858AD5A1}" type="pres">
      <dgm:prSet presAssocID="{C4A36EE3-18F3-4355-B7EB-A54DDC9304E5}" presName="cycle" presStyleCnt="0"/>
      <dgm:spPr/>
    </dgm:pt>
    <dgm:pt modelId="{24791BC7-9723-4D86-9E45-1B9FE6018252}" type="pres">
      <dgm:prSet presAssocID="{C4A36EE3-18F3-4355-B7EB-A54DDC9304E5}" presName="srcNode" presStyleLbl="node1" presStyleIdx="0" presStyleCnt="4"/>
      <dgm:spPr/>
    </dgm:pt>
    <dgm:pt modelId="{5B2BAD01-D921-44FF-9456-2FB17A0521D5}" type="pres">
      <dgm:prSet presAssocID="{C4A36EE3-18F3-4355-B7EB-A54DDC9304E5}" presName="conn" presStyleLbl="parChTrans1D2" presStyleIdx="0" presStyleCnt="1"/>
      <dgm:spPr/>
      <dgm:t>
        <a:bodyPr/>
        <a:lstStyle/>
        <a:p>
          <a:endParaRPr lang="en-US"/>
        </a:p>
      </dgm:t>
    </dgm:pt>
    <dgm:pt modelId="{0A172BD8-BD48-4CA9-9F80-E6D76AEF5569}" type="pres">
      <dgm:prSet presAssocID="{C4A36EE3-18F3-4355-B7EB-A54DDC9304E5}" presName="extraNode" presStyleLbl="node1" presStyleIdx="0" presStyleCnt="4"/>
      <dgm:spPr/>
    </dgm:pt>
    <dgm:pt modelId="{A1F63308-4A78-4295-B530-B6149711F7C5}" type="pres">
      <dgm:prSet presAssocID="{C4A36EE3-18F3-4355-B7EB-A54DDC9304E5}" presName="dstNode" presStyleLbl="node1" presStyleIdx="0" presStyleCnt="4"/>
      <dgm:spPr/>
    </dgm:pt>
    <dgm:pt modelId="{CD6BEF37-2B57-41AB-8354-CAE03FBD3374}" type="pres">
      <dgm:prSet presAssocID="{6E0EBD7A-6570-4D4F-8D18-1D1D828141BF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028C30-A2C4-4D0B-A694-2DFE155CBD14}" type="pres">
      <dgm:prSet presAssocID="{6E0EBD7A-6570-4D4F-8D18-1D1D828141BF}" presName="accent_1" presStyleCnt="0"/>
      <dgm:spPr/>
    </dgm:pt>
    <dgm:pt modelId="{C62018C1-C0B1-4961-8CC5-79AC2BE972C8}" type="pres">
      <dgm:prSet presAssocID="{6E0EBD7A-6570-4D4F-8D18-1D1D828141BF}" presName="accentRepeatNode" presStyleLbl="solidFgAcc1" presStyleIdx="0" presStyleCnt="4"/>
      <dgm:spPr/>
    </dgm:pt>
    <dgm:pt modelId="{A4C9A500-0FDD-4EDA-A7E1-8E84B3B503AD}" type="pres">
      <dgm:prSet presAssocID="{4BE11FD4-D7AD-458C-8764-039DD3E429AF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FC922F-C36D-4346-A004-4999086E901F}" type="pres">
      <dgm:prSet presAssocID="{4BE11FD4-D7AD-458C-8764-039DD3E429AF}" presName="accent_2" presStyleCnt="0"/>
      <dgm:spPr/>
    </dgm:pt>
    <dgm:pt modelId="{E1E36338-AB0D-4921-9F0B-0A6E90D26E37}" type="pres">
      <dgm:prSet presAssocID="{4BE11FD4-D7AD-458C-8764-039DD3E429AF}" presName="accentRepeatNode" presStyleLbl="solidFgAcc1" presStyleIdx="1" presStyleCnt="4"/>
      <dgm:spPr/>
    </dgm:pt>
    <dgm:pt modelId="{E2384E19-8848-403F-BB17-E1FD3C4AE170}" type="pres">
      <dgm:prSet presAssocID="{41F84280-0932-4E48-B95A-65579E422C9F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A2A327-54E7-43A4-AEC7-FA55FFE9C5AF}" type="pres">
      <dgm:prSet presAssocID="{41F84280-0932-4E48-B95A-65579E422C9F}" presName="accent_3" presStyleCnt="0"/>
      <dgm:spPr/>
    </dgm:pt>
    <dgm:pt modelId="{05875EB4-9743-4B55-BAC4-6CBD1274A477}" type="pres">
      <dgm:prSet presAssocID="{41F84280-0932-4E48-B95A-65579E422C9F}" presName="accentRepeatNode" presStyleLbl="solidFgAcc1" presStyleIdx="2" presStyleCnt="4"/>
      <dgm:spPr/>
    </dgm:pt>
    <dgm:pt modelId="{0A57BFA8-EDD4-4CFB-A094-57931C45C5BD}" type="pres">
      <dgm:prSet presAssocID="{A890F8B1-F170-4553-B17D-4BFB69667399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08621F-A461-4706-8BE5-26474D22FA3D}" type="pres">
      <dgm:prSet presAssocID="{A890F8B1-F170-4553-B17D-4BFB69667399}" presName="accent_4" presStyleCnt="0"/>
      <dgm:spPr/>
    </dgm:pt>
    <dgm:pt modelId="{0D524E37-09B0-4756-BB28-B31F4A6D7B82}" type="pres">
      <dgm:prSet presAssocID="{A890F8B1-F170-4553-B17D-4BFB69667399}" presName="accentRepeatNode" presStyleLbl="solidFgAcc1" presStyleIdx="3" presStyleCnt="4"/>
      <dgm:spPr/>
    </dgm:pt>
  </dgm:ptLst>
  <dgm:cxnLst>
    <dgm:cxn modelId="{A4B6931C-D683-4448-ABF3-ECEE40ED5E12}" type="presOf" srcId="{41F84280-0932-4E48-B95A-65579E422C9F}" destId="{E2384E19-8848-403F-BB17-E1FD3C4AE170}" srcOrd="0" destOrd="0" presId="urn:microsoft.com/office/officeart/2008/layout/VerticalCurvedList"/>
    <dgm:cxn modelId="{F726F733-6CC5-4986-9474-6992716BD833}" srcId="{C4A36EE3-18F3-4355-B7EB-A54DDC9304E5}" destId="{A890F8B1-F170-4553-B17D-4BFB69667399}" srcOrd="3" destOrd="0" parTransId="{3203DFD3-6317-448B-97EC-4B4B2F5C994C}" sibTransId="{868322F8-FC62-4185-B5E1-516AC2AF3848}"/>
    <dgm:cxn modelId="{19A6421E-6D0A-455F-9F33-66C05ECE1AF3}" type="presOf" srcId="{58756374-DDA9-4D1A-A287-E484467B2BDF}" destId="{5B2BAD01-D921-44FF-9456-2FB17A0521D5}" srcOrd="0" destOrd="0" presId="urn:microsoft.com/office/officeart/2008/layout/VerticalCurvedList"/>
    <dgm:cxn modelId="{2A40AF3E-9F88-468B-A8A9-08739D01A045}" type="presOf" srcId="{6E0EBD7A-6570-4D4F-8D18-1D1D828141BF}" destId="{CD6BEF37-2B57-41AB-8354-CAE03FBD3374}" srcOrd="0" destOrd="0" presId="urn:microsoft.com/office/officeart/2008/layout/VerticalCurvedList"/>
    <dgm:cxn modelId="{C12003C8-0418-4A20-B3E9-6EEFA44AF47D}" type="presOf" srcId="{C4A36EE3-18F3-4355-B7EB-A54DDC9304E5}" destId="{BCE43948-9F73-4C94-A356-5DB0FE805939}" srcOrd="0" destOrd="0" presId="urn:microsoft.com/office/officeart/2008/layout/VerticalCurvedList"/>
    <dgm:cxn modelId="{6D7B5613-6033-4B9C-BFD2-8AD2DB8D8970}" srcId="{C4A36EE3-18F3-4355-B7EB-A54DDC9304E5}" destId="{41F84280-0932-4E48-B95A-65579E422C9F}" srcOrd="2" destOrd="0" parTransId="{C1283825-9AAC-4159-84F7-005DC314FC58}" sibTransId="{96DD8045-BE87-48FE-9F15-E29E92E49C2C}"/>
    <dgm:cxn modelId="{FD85DAF1-B757-4BAB-BF0F-3BA4AC47E6CD}" srcId="{C4A36EE3-18F3-4355-B7EB-A54DDC9304E5}" destId="{4BE11FD4-D7AD-458C-8764-039DD3E429AF}" srcOrd="1" destOrd="0" parTransId="{C83F2C52-971E-48CC-8F5E-E6CB81265500}" sibTransId="{7EC9EDEA-7AEE-4CEA-A507-B9D539B2B24C}"/>
    <dgm:cxn modelId="{CDAA099C-DB1E-42EB-8A35-D8A5B2521446}" type="presOf" srcId="{4BE11FD4-D7AD-458C-8764-039DD3E429AF}" destId="{A4C9A500-0FDD-4EDA-A7E1-8E84B3B503AD}" srcOrd="0" destOrd="0" presId="urn:microsoft.com/office/officeart/2008/layout/VerticalCurvedList"/>
    <dgm:cxn modelId="{96EB5B8A-65AA-43E4-8793-761FC0CF462D}" srcId="{C4A36EE3-18F3-4355-B7EB-A54DDC9304E5}" destId="{6E0EBD7A-6570-4D4F-8D18-1D1D828141BF}" srcOrd="0" destOrd="0" parTransId="{84034E9D-1866-449E-8601-8AD11D6E4066}" sibTransId="{58756374-DDA9-4D1A-A287-E484467B2BDF}"/>
    <dgm:cxn modelId="{3556B3DC-A063-472E-BE80-612DC4F2E077}" type="presOf" srcId="{A890F8B1-F170-4553-B17D-4BFB69667399}" destId="{0A57BFA8-EDD4-4CFB-A094-57931C45C5BD}" srcOrd="0" destOrd="0" presId="urn:microsoft.com/office/officeart/2008/layout/VerticalCurvedList"/>
    <dgm:cxn modelId="{146D5B42-6ED6-461F-BE9F-B4654B243807}" type="presParOf" srcId="{BCE43948-9F73-4C94-A356-5DB0FE805939}" destId="{017AF939-642E-47CA-A64B-543B3617B6EF}" srcOrd="0" destOrd="0" presId="urn:microsoft.com/office/officeart/2008/layout/VerticalCurvedList"/>
    <dgm:cxn modelId="{46D97CBB-45C3-4DE9-81B5-B5DE0E432B76}" type="presParOf" srcId="{017AF939-642E-47CA-A64B-543B3617B6EF}" destId="{21115DBC-AEC2-48CA-B57B-1BC8858AD5A1}" srcOrd="0" destOrd="0" presId="urn:microsoft.com/office/officeart/2008/layout/VerticalCurvedList"/>
    <dgm:cxn modelId="{6369C370-D634-4A82-9BCF-94CE66CC5623}" type="presParOf" srcId="{21115DBC-AEC2-48CA-B57B-1BC8858AD5A1}" destId="{24791BC7-9723-4D86-9E45-1B9FE6018252}" srcOrd="0" destOrd="0" presId="urn:microsoft.com/office/officeart/2008/layout/VerticalCurvedList"/>
    <dgm:cxn modelId="{194E6110-9000-44DD-B261-ADDF37283075}" type="presParOf" srcId="{21115DBC-AEC2-48CA-B57B-1BC8858AD5A1}" destId="{5B2BAD01-D921-44FF-9456-2FB17A0521D5}" srcOrd="1" destOrd="0" presId="urn:microsoft.com/office/officeart/2008/layout/VerticalCurvedList"/>
    <dgm:cxn modelId="{C7415468-F38A-4086-BEB4-F1968EA0120D}" type="presParOf" srcId="{21115DBC-AEC2-48CA-B57B-1BC8858AD5A1}" destId="{0A172BD8-BD48-4CA9-9F80-E6D76AEF5569}" srcOrd="2" destOrd="0" presId="urn:microsoft.com/office/officeart/2008/layout/VerticalCurvedList"/>
    <dgm:cxn modelId="{9CEEE2E9-6365-45DB-8F2E-3D7BED0ABA6C}" type="presParOf" srcId="{21115DBC-AEC2-48CA-B57B-1BC8858AD5A1}" destId="{A1F63308-4A78-4295-B530-B6149711F7C5}" srcOrd="3" destOrd="0" presId="urn:microsoft.com/office/officeart/2008/layout/VerticalCurvedList"/>
    <dgm:cxn modelId="{74A427F4-6177-426E-9D45-8B633FC93613}" type="presParOf" srcId="{017AF939-642E-47CA-A64B-543B3617B6EF}" destId="{CD6BEF37-2B57-41AB-8354-CAE03FBD3374}" srcOrd="1" destOrd="0" presId="urn:microsoft.com/office/officeart/2008/layout/VerticalCurvedList"/>
    <dgm:cxn modelId="{6D0327C9-3BF8-48F2-8E8F-59BF055ED39C}" type="presParOf" srcId="{017AF939-642E-47CA-A64B-543B3617B6EF}" destId="{A8028C30-A2C4-4D0B-A694-2DFE155CBD14}" srcOrd="2" destOrd="0" presId="urn:microsoft.com/office/officeart/2008/layout/VerticalCurvedList"/>
    <dgm:cxn modelId="{D2C99AC9-B56C-410B-A5A8-8B45782D62A5}" type="presParOf" srcId="{A8028C30-A2C4-4D0B-A694-2DFE155CBD14}" destId="{C62018C1-C0B1-4961-8CC5-79AC2BE972C8}" srcOrd="0" destOrd="0" presId="urn:microsoft.com/office/officeart/2008/layout/VerticalCurvedList"/>
    <dgm:cxn modelId="{F3011A41-64EC-452E-B047-07344806E78D}" type="presParOf" srcId="{017AF939-642E-47CA-A64B-543B3617B6EF}" destId="{A4C9A500-0FDD-4EDA-A7E1-8E84B3B503AD}" srcOrd="3" destOrd="0" presId="urn:microsoft.com/office/officeart/2008/layout/VerticalCurvedList"/>
    <dgm:cxn modelId="{AD074595-35F0-48A1-962B-2CE16C0AA0EF}" type="presParOf" srcId="{017AF939-642E-47CA-A64B-543B3617B6EF}" destId="{32FC922F-C36D-4346-A004-4999086E901F}" srcOrd="4" destOrd="0" presId="urn:microsoft.com/office/officeart/2008/layout/VerticalCurvedList"/>
    <dgm:cxn modelId="{96DB03FA-05EC-4D81-B4EE-AE5CB52867A1}" type="presParOf" srcId="{32FC922F-C36D-4346-A004-4999086E901F}" destId="{E1E36338-AB0D-4921-9F0B-0A6E90D26E37}" srcOrd="0" destOrd="0" presId="urn:microsoft.com/office/officeart/2008/layout/VerticalCurvedList"/>
    <dgm:cxn modelId="{A8B8F6D0-BD1A-411F-A895-61B7F986DF40}" type="presParOf" srcId="{017AF939-642E-47CA-A64B-543B3617B6EF}" destId="{E2384E19-8848-403F-BB17-E1FD3C4AE170}" srcOrd="5" destOrd="0" presId="urn:microsoft.com/office/officeart/2008/layout/VerticalCurvedList"/>
    <dgm:cxn modelId="{F2ADC216-DC8C-4F5A-AC67-2C42F0AFF365}" type="presParOf" srcId="{017AF939-642E-47CA-A64B-543B3617B6EF}" destId="{5FA2A327-54E7-43A4-AEC7-FA55FFE9C5AF}" srcOrd="6" destOrd="0" presId="urn:microsoft.com/office/officeart/2008/layout/VerticalCurvedList"/>
    <dgm:cxn modelId="{56C8AEFE-7C42-40AA-867C-B5ADEBDA0086}" type="presParOf" srcId="{5FA2A327-54E7-43A4-AEC7-FA55FFE9C5AF}" destId="{05875EB4-9743-4B55-BAC4-6CBD1274A477}" srcOrd="0" destOrd="0" presId="urn:microsoft.com/office/officeart/2008/layout/VerticalCurvedList"/>
    <dgm:cxn modelId="{2EA0AF4F-3386-4700-97E8-9B9F48BBB4C7}" type="presParOf" srcId="{017AF939-642E-47CA-A64B-543B3617B6EF}" destId="{0A57BFA8-EDD4-4CFB-A094-57931C45C5BD}" srcOrd="7" destOrd="0" presId="urn:microsoft.com/office/officeart/2008/layout/VerticalCurvedList"/>
    <dgm:cxn modelId="{F3EAB405-AA1A-4CC2-BC38-A603225E9534}" type="presParOf" srcId="{017AF939-642E-47CA-A64B-543B3617B6EF}" destId="{EC08621F-A461-4706-8BE5-26474D22FA3D}" srcOrd="8" destOrd="0" presId="urn:microsoft.com/office/officeart/2008/layout/VerticalCurvedList"/>
    <dgm:cxn modelId="{2AB90EE6-F4E5-46CC-A0EE-9297BA704846}" type="presParOf" srcId="{EC08621F-A461-4706-8BE5-26474D22FA3D}" destId="{0D524E37-09B0-4756-BB28-B31F4A6D7B8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9B34F82-5F6A-4ECB-A542-EE8D8DE84518}" type="doc">
      <dgm:prSet loTypeId="urn:microsoft.com/office/officeart/2005/8/layout/target3" loCatId="relationship" qsTypeId="urn:microsoft.com/office/officeart/2005/8/quickstyle/3d1" qsCatId="3D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89B4F239-98B1-4170-9ED3-2D98EF2522E3}">
      <dgm:prSet custT="1"/>
      <dgm:spPr/>
      <dgm:t>
        <a:bodyPr/>
        <a:lstStyle/>
        <a:p>
          <a:pPr rtl="0"/>
          <a:r>
            <a:rPr lang="en-US" sz="2400" dirty="0" smtClean="0"/>
            <a:t>Fixed costs</a:t>
          </a:r>
          <a:endParaRPr lang="en-US" sz="2400" dirty="0"/>
        </a:p>
      </dgm:t>
    </dgm:pt>
    <dgm:pt modelId="{6C157436-B77F-4919-A3CE-96D8B7717AAB}" type="parTrans" cxnId="{FA892D47-504E-412F-927D-B56A0FBF4DFE}">
      <dgm:prSet/>
      <dgm:spPr/>
      <dgm:t>
        <a:bodyPr/>
        <a:lstStyle/>
        <a:p>
          <a:endParaRPr lang="en-US"/>
        </a:p>
      </dgm:t>
    </dgm:pt>
    <dgm:pt modelId="{AA27403E-7893-4C66-93D3-2B461152DFC8}" type="sibTrans" cxnId="{FA892D47-504E-412F-927D-B56A0FBF4DFE}">
      <dgm:prSet/>
      <dgm:spPr/>
      <dgm:t>
        <a:bodyPr/>
        <a:lstStyle/>
        <a:p>
          <a:endParaRPr lang="en-US"/>
        </a:p>
      </dgm:t>
    </dgm:pt>
    <dgm:pt modelId="{9E0401B5-274E-42D0-AE17-DBF4ED5802E6}">
      <dgm:prSet custT="1"/>
      <dgm:spPr/>
      <dgm:t>
        <a:bodyPr/>
        <a:lstStyle/>
        <a:p>
          <a:pPr rtl="0"/>
          <a:r>
            <a:rPr lang="en-US" sz="2400" dirty="0" smtClean="0"/>
            <a:t>Variable costs</a:t>
          </a:r>
          <a:endParaRPr lang="en-US" sz="2400" dirty="0"/>
        </a:p>
      </dgm:t>
    </dgm:pt>
    <dgm:pt modelId="{2A8D659E-BBBF-41B7-AB17-BBEA5B32F400}" type="parTrans" cxnId="{5392646D-F6BA-42F6-B980-02E6435DAA34}">
      <dgm:prSet/>
      <dgm:spPr/>
      <dgm:t>
        <a:bodyPr/>
        <a:lstStyle/>
        <a:p>
          <a:endParaRPr lang="en-US"/>
        </a:p>
      </dgm:t>
    </dgm:pt>
    <dgm:pt modelId="{078E97C7-1343-4E4E-8A42-E75B3ACF6ADD}" type="sibTrans" cxnId="{5392646D-F6BA-42F6-B980-02E6435DAA34}">
      <dgm:prSet/>
      <dgm:spPr/>
      <dgm:t>
        <a:bodyPr/>
        <a:lstStyle/>
        <a:p>
          <a:endParaRPr lang="en-US"/>
        </a:p>
      </dgm:t>
    </dgm:pt>
    <dgm:pt modelId="{FEBD6966-7704-4799-9328-050EA0BC8BEA}">
      <dgm:prSet custT="1"/>
      <dgm:spPr/>
      <dgm:t>
        <a:bodyPr/>
        <a:lstStyle/>
        <a:p>
          <a:pPr rtl="0"/>
          <a:r>
            <a:rPr lang="en-US" sz="2400" dirty="0" smtClean="0"/>
            <a:t>Learning curve</a:t>
          </a:r>
          <a:endParaRPr lang="en-US" sz="2400" dirty="0"/>
        </a:p>
      </dgm:t>
    </dgm:pt>
    <dgm:pt modelId="{41D01707-CB99-4728-9EEE-D06FD2969AE9}" type="parTrans" cxnId="{FB580798-2DAD-4B7F-9D1D-1A1FDF8D971C}">
      <dgm:prSet/>
      <dgm:spPr/>
      <dgm:t>
        <a:bodyPr/>
        <a:lstStyle/>
        <a:p>
          <a:endParaRPr lang="en-US"/>
        </a:p>
      </dgm:t>
    </dgm:pt>
    <dgm:pt modelId="{2F78FB43-3ECC-4B47-84CC-26E380A41667}" type="sibTrans" cxnId="{FB580798-2DAD-4B7F-9D1D-1A1FDF8D971C}">
      <dgm:prSet/>
      <dgm:spPr/>
      <dgm:t>
        <a:bodyPr/>
        <a:lstStyle/>
        <a:p>
          <a:endParaRPr lang="en-US"/>
        </a:p>
      </dgm:t>
    </dgm:pt>
    <dgm:pt modelId="{1C08B2D0-C0B7-4462-A3B3-22ABBE62FA2C}">
      <dgm:prSet custT="1"/>
      <dgm:spPr/>
      <dgm:t>
        <a:bodyPr/>
        <a:lstStyle/>
        <a:p>
          <a:pPr rtl="0"/>
          <a:r>
            <a:rPr lang="en-US" sz="2400" dirty="0" smtClean="0"/>
            <a:t>Activity based costing</a:t>
          </a:r>
          <a:endParaRPr lang="en-US" sz="2400" dirty="0"/>
        </a:p>
      </dgm:t>
    </dgm:pt>
    <dgm:pt modelId="{9ACA8460-A853-47A2-9109-E9400277FE1F}" type="parTrans" cxnId="{0A1FF1EF-F48E-482E-A2B9-F1E193F01B29}">
      <dgm:prSet/>
      <dgm:spPr/>
      <dgm:t>
        <a:bodyPr/>
        <a:lstStyle/>
        <a:p>
          <a:endParaRPr lang="en-US"/>
        </a:p>
      </dgm:t>
    </dgm:pt>
    <dgm:pt modelId="{9FF5C649-F025-49A7-9189-8E3D0225B31F}" type="sibTrans" cxnId="{0A1FF1EF-F48E-482E-A2B9-F1E193F01B29}">
      <dgm:prSet/>
      <dgm:spPr/>
      <dgm:t>
        <a:bodyPr/>
        <a:lstStyle/>
        <a:p>
          <a:endParaRPr lang="en-US"/>
        </a:p>
      </dgm:t>
    </dgm:pt>
    <dgm:pt modelId="{21ADD953-4FD0-47C8-A8D6-169BF511BC1E}">
      <dgm:prSet custT="1"/>
      <dgm:spPr/>
      <dgm:t>
        <a:bodyPr/>
        <a:lstStyle/>
        <a:p>
          <a:pPr rtl="0"/>
          <a:r>
            <a:rPr lang="en-US" sz="2400" dirty="0" smtClean="0"/>
            <a:t>Target costing</a:t>
          </a:r>
          <a:endParaRPr lang="en-US" sz="2400" dirty="0"/>
        </a:p>
      </dgm:t>
    </dgm:pt>
    <dgm:pt modelId="{278702EE-00C0-44CB-8BA6-C8F209C0EEA6}" type="parTrans" cxnId="{D5C45CA2-F490-49E5-9F31-F3962AEE1AB1}">
      <dgm:prSet/>
      <dgm:spPr/>
      <dgm:t>
        <a:bodyPr/>
        <a:lstStyle/>
        <a:p>
          <a:endParaRPr lang="en-US"/>
        </a:p>
      </dgm:t>
    </dgm:pt>
    <dgm:pt modelId="{FA923A33-EACF-419B-86EE-B1F0FEAE0894}" type="sibTrans" cxnId="{D5C45CA2-F490-49E5-9F31-F3962AEE1AB1}">
      <dgm:prSet/>
      <dgm:spPr/>
      <dgm:t>
        <a:bodyPr/>
        <a:lstStyle/>
        <a:p>
          <a:endParaRPr lang="en-US"/>
        </a:p>
      </dgm:t>
    </dgm:pt>
    <dgm:pt modelId="{831F570E-5A0D-48A4-B28C-E232DDB0292E}" type="pres">
      <dgm:prSet presAssocID="{29B34F82-5F6A-4ECB-A542-EE8D8DE8451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D23B7E-FB4E-4782-8ECF-90500350C123}" type="pres">
      <dgm:prSet presAssocID="{89B4F239-98B1-4170-9ED3-2D98EF2522E3}" presName="circle1" presStyleLbl="node1" presStyleIdx="0" presStyleCnt="5"/>
      <dgm:spPr/>
    </dgm:pt>
    <dgm:pt modelId="{C3C1BAA3-64E0-48B7-BA66-AF6C1C63DA51}" type="pres">
      <dgm:prSet presAssocID="{89B4F239-98B1-4170-9ED3-2D98EF2522E3}" presName="space" presStyleCnt="0"/>
      <dgm:spPr/>
    </dgm:pt>
    <dgm:pt modelId="{BAC2A1A7-07DC-4732-AD4C-6F3B96814CE4}" type="pres">
      <dgm:prSet presAssocID="{89B4F239-98B1-4170-9ED3-2D98EF2522E3}" presName="rect1" presStyleLbl="alignAcc1" presStyleIdx="0" presStyleCnt="5"/>
      <dgm:spPr/>
      <dgm:t>
        <a:bodyPr/>
        <a:lstStyle/>
        <a:p>
          <a:endParaRPr lang="en-US"/>
        </a:p>
      </dgm:t>
    </dgm:pt>
    <dgm:pt modelId="{0373F730-9B9F-4CE1-8EFF-56091ADED36A}" type="pres">
      <dgm:prSet presAssocID="{9E0401B5-274E-42D0-AE17-DBF4ED5802E6}" presName="vertSpace2" presStyleLbl="node1" presStyleIdx="0" presStyleCnt="5"/>
      <dgm:spPr/>
    </dgm:pt>
    <dgm:pt modelId="{3D694C91-CE00-47F3-9F74-53315A7BC624}" type="pres">
      <dgm:prSet presAssocID="{9E0401B5-274E-42D0-AE17-DBF4ED5802E6}" presName="circle2" presStyleLbl="node1" presStyleIdx="1" presStyleCnt="5"/>
      <dgm:spPr/>
    </dgm:pt>
    <dgm:pt modelId="{8397DC4F-796A-48C9-BFEA-F100AC584212}" type="pres">
      <dgm:prSet presAssocID="{9E0401B5-274E-42D0-AE17-DBF4ED5802E6}" presName="rect2" presStyleLbl="alignAcc1" presStyleIdx="1" presStyleCnt="5"/>
      <dgm:spPr/>
      <dgm:t>
        <a:bodyPr/>
        <a:lstStyle/>
        <a:p>
          <a:endParaRPr lang="en-US"/>
        </a:p>
      </dgm:t>
    </dgm:pt>
    <dgm:pt modelId="{731AB2E4-2DFC-424B-A564-536DEB540C3A}" type="pres">
      <dgm:prSet presAssocID="{FEBD6966-7704-4799-9328-050EA0BC8BEA}" presName="vertSpace3" presStyleLbl="node1" presStyleIdx="1" presStyleCnt="5"/>
      <dgm:spPr/>
    </dgm:pt>
    <dgm:pt modelId="{6B5D35A3-185A-4382-96E4-1D624A1F580E}" type="pres">
      <dgm:prSet presAssocID="{FEBD6966-7704-4799-9328-050EA0BC8BEA}" presName="circle3" presStyleLbl="node1" presStyleIdx="2" presStyleCnt="5"/>
      <dgm:spPr/>
    </dgm:pt>
    <dgm:pt modelId="{289134A5-AFCB-44A6-846A-C68AA8A21C55}" type="pres">
      <dgm:prSet presAssocID="{FEBD6966-7704-4799-9328-050EA0BC8BEA}" presName="rect3" presStyleLbl="alignAcc1" presStyleIdx="2" presStyleCnt="5"/>
      <dgm:spPr/>
      <dgm:t>
        <a:bodyPr/>
        <a:lstStyle/>
        <a:p>
          <a:endParaRPr lang="en-US"/>
        </a:p>
      </dgm:t>
    </dgm:pt>
    <dgm:pt modelId="{E05A95E4-A9E5-47D1-9852-8EA3C2D650EA}" type="pres">
      <dgm:prSet presAssocID="{1C08B2D0-C0B7-4462-A3B3-22ABBE62FA2C}" presName="vertSpace4" presStyleLbl="node1" presStyleIdx="2" presStyleCnt="5"/>
      <dgm:spPr/>
    </dgm:pt>
    <dgm:pt modelId="{9823E8CB-E1CA-4BE3-A95D-83578D256BAC}" type="pres">
      <dgm:prSet presAssocID="{1C08B2D0-C0B7-4462-A3B3-22ABBE62FA2C}" presName="circle4" presStyleLbl="node1" presStyleIdx="3" presStyleCnt="5"/>
      <dgm:spPr/>
    </dgm:pt>
    <dgm:pt modelId="{BECE3BA8-0B1E-4C7B-B526-220165FFA587}" type="pres">
      <dgm:prSet presAssocID="{1C08B2D0-C0B7-4462-A3B3-22ABBE62FA2C}" presName="rect4" presStyleLbl="alignAcc1" presStyleIdx="3" presStyleCnt="5"/>
      <dgm:spPr/>
      <dgm:t>
        <a:bodyPr/>
        <a:lstStyle/>
        <a:p>
          <a:endParaRPr lang="en-US"/>
        </a:p>
      </dgm:t>
    </dgm:pt>
    <dgm:pt modelId="{304637DF-1A8A-4D8E-AF48-756E76650727}" type="pres">
      <dgm:prSet presAssocID="{21ADD953-4FD0-47C8-A8D6-169BF511BC1E}" presName="vertSpace5" presStyleLbl="node1" presStyleIdx="3" presStyleCnt="5"/>
      <dgm:spPr/>
    </dgm:pt>
    <dgm:pt modelId="{92C94038-D63C-43ED-B61C-46923B4789EB}" type="pres">
      <dgm:prSet presAssocID="{21ADD953-4FD0-47C8-A8D6-169BF511BC1E}" presName="circle5" presStyleLbl="node1" presStyleIdx="4" presStyleCnt="5"/>
      <dgm:spPr/>
    </dgm:pt>
    <dgm:pt modelId="{AB872854-AF85-4A78-AB85-37E2D8AABFD1}" type="pres">
      <dgm:prSet presAssocID="{21ADD953-4FD0-47C8-A8D6-169BF511BC1E}" presName="rect5" presStyleLbl="alignAcc1" presStyleIdx="4" presStyleCnt="5"/>
      <dgm:spPr/>
      <dgm:t>
        <a:bodyPr/>
        <a:lstStyle/>
        <a:p>
          <a:endParaRPr lang="en-US"/>
        </a:p>
      </dgm:t>
    </dgm:pt>
    <dgm:pt modelId="{0E04EF51-5085-4F85-A184-15AF6260B248}" type="pres">
      <dgm:prSet presAssocID="{89B4F239-98B1-4170-9ED3-2D98EF2522E3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C6429A-318F-40BD-AF9D-336332716837}" type="pres">
      <dgm:prSet presAssocID="{9E0401B5-274E-42D0-AE17-DBF4ED5802E6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2CCE4B-D6B6-4628-AD8A-B2AE9AE93A35}" type="pres">
      <dgm:prSet presAssocID="{FEBD6966-7704-4799-9328-050EA0BC8BEA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36AEF4-2799-4D43-BD46-22E0229CD3F1}" type="pres">
      <dgm:prSet presAssocID="{1C08B2D0-C0B7-4462-A3B3-22ABBE62FA2C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7340B2-7E2E-4C5A-853E-02870CC47061}" type="pres">
      <dgm:prSet presAssocID="{21ADD953-4FD0-47C8-A8D6-169BF511BC1E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92646D-F6BA-42F6-B980-02E6435DAA34}" srcId="{29B34F82-5F6A-4ECB-A542-EE8D8DE84518}" destId="{9E0401B5-274E-42D0-AE17-DBF4ED5802E6}" srcOrd="1" destOrd="0" parTransId="{2A8D659E-BBBF-41B7-AB17-BBEA5B32F400}" sibTransId="{078E97C7-1343-4E4E-8A42-E75B3ACF6ADD}"/>
    <dgm:cxn modelId="{D5C45CA2-F490-49E5-9F31-F3962AEE1AB1}" srcId="{29B34F82-5F6A-4ECB-A542-EE8D8DE84518}" destId="{21ADD953-4FD0-47C8-A8D6-169BF511BC1E}" srcOrd="4" destOrd="0" parTransId="{278702EE-00C0-44CB-8BA6-C8F209C0EEA6}" sibTransId="{FA923A33-EACF-419B-86EE-B1F0FEAE0894}"/>
    <dgm:cxn modelId="{D245174F-C6C5-42BF-9C37-057D47DC4E5E}" type="presOf" srcId="{FEBD6966-7704-4799-9328-050EA0BC8BEA}" destId="{289134A5-AFCB-44A6-846A-C68AA8A21C55}" srcOrd="0" destOrd="0" presId="urn:microsoft.com/office/officeart/2005/8/layout/target3"/>
    <dgm:cxn modelId="{0CAFFBFA-47D4-4CF4-B025-7600DA239ECF}" type="presOf" srcId="{21ADD953-4FD0-47C8-A8D6-169BF511BC1E}" destId="{017340B2-7E2E-4C5A-853E-02870CC47061}" srcOrd="1" destOrd="0" presId="urn:microsoft.com/office/officeart/2005/8/layout/target3"/>
    <dgm:cxn modelId="{A945491C-648D-43C2-8127-6DF2F00F419A}" type="presOf" srcId="{89B4F239-98B1-4170-9ED3-2D98EF2522E3}" destId="{0E04EF51-5085-4F85-A184-15AF6260B248}" srcOrd="1" destOrd="0" presId="urn:microsoft.com/office/officeart/2005/8/layout/target3"/>
    <dgm:cxn modelId="{3D6069C8-7C0A-4F25-A0FB-2C5D8D9E9E02}" type="presOf" srcId="{1C08B2D0-C0B7-4462-A3B3-22ABBE62FA2C}" destId="{0836AEF4-2799-4D43-BD46-22E0229CD3F1}" srcOrd="1" destOrd="0" presId="urn:microsoft.com/office/officeart/2005/8/layout/target3"/>
    <dgm:cxn modelId="{0A1FF1EF-F48E-482E-A2B9-F1E193F01B29}" srcId="{29B34F82-5F6A-4ECB-A542-EE8D8DE84518}" destId="{1C08B2D0-C0B7-4462-A3B3-22ABBE62FA2C}" srcOrd="3" destOrd="0" parTransId="{9ACA8460-A853-47A2-9109-E9400277FE1F}" sibTransId="{9FF5C649-F025-49A7-9189-8E3D0225B31F}"/>
    <dgm:cxn modelId="{9781AFC8-553B-44E9-90E9-7B81C2E6E54A}" type="presOf" srcId="{FEBD6966-7704-4799-9328-050EA0BC8BEA}" destId="{112CCE4B-D6B6-4628-AD8A-B2AE9AE93A35}" srcOrd="1" destOrd="0" presId="urn:microsoft.com/office/officeart/2005/8/layout/target3"/>
    <dgm:cxn modelId="{03831D0A-B2F9-4E89-B9F7-93D4832B3AC5}" type="presOf" srcId="{21ADD953-4FD0-47C8-A8D6-169BF511BC1E}" destId="{AB872854-AF85-4A78-AB85-37E2D8AABFD1}" srcOrd="0" destOrd="0" presId="urn:microsoft.com/office/officeart/2005/8/layout/target3"/>
    <dgm:cxn modelId="{77DDFACC-2382-4DB8-AF8D-AAB53149A666}" type="presOf" srcId="{29B34F82-5F6A-4ECB-A542-EE8D8DE84518}" destId="{831F570E-5A0D-48A4-B28C-E232DDB0292E}" srcOrd="0" destOrd="0" presId="urn:microsoft.com/office/officeart/2005/8/layout/target3"/>
    <dgm:cxn modelId="{CFC71414-ACB6-4353-AD17-B16A1DEAA117}" type="presOf" srcId="{1C08B2D0-C0B7-4462-A3B3-22ABBE62FA2C}" destId="{BECE3BA8-0B1E-4C7B-B526-220165FFA587}" srcOrd="0" destOrd="0" presId="urn:microsoft.com/office/officeart/2005/8/layout/target3"/>
    <dgm:cxn modelId="{FB580798-2DAD-4B7F-9D1D-1A1FDF8D971C}" srcId="{29B34F82-5F6A-4ECB-A542-EE8D8DE84518}" destId="{FEBD6966-7704-4799-9328-050EA0BC8BEA}" srcOrd="2" destOrd="0" parTransId="{41D01707-CB99-4728-9EEE-D06FD2969AE9}" sibTransId="{2F78FB43-3ECC-4B47-84CC-26E380A41667}"/>
    <dgm:cxn modelId="{F701BD68-39E0-42FF-B5C3-AC5A0E57289A}" type="presOf" srcId="{89B4F239-98B1-4170-9ED3-2D98EF2522E3}" destId="{BAC2A1A7-07DC-4732-AD4C-6F3B96814CE4}" srcOrd="0" destOrd="0" presId="urn:microsoft.com/office/officeart/2005/8/layout/target3"/>
    <dgm:cxn modelId="{FA892D47-504E-412F-927D-B56A0FBF4DFE}" srcId="{29B34F82-5F6A-4ECB-A542-EE8D8DE84518}" destId="{89B4F239-98B1-4170-9ED3-2D98EF2522E3}" srcOrd="0" destOrd="0" parTransId="{6C157436-B77F-4919-A3CE-96D8B7717AAB}" sibTransId="{AA27403E-7893-4C66-93D3-2B461152DFC8}"/>
    <dgm:cxn modelId="{CF26F7E5-678B-4BF1-B72D-CAA36CA7EE39}" type="presOf" srcId="{9E0401B5-274E-42D0-AE17-DBF4ED5802E6}" destId="{4AC6429A-318F-40BD-AF9D-336332716837}" srcOrd="1" destOrd="0" presId="urn:microsoft.com/office/officeart/2005/8/layout/target3"/>
    <dgm:cxn modelId="{D839FE9D-371B-4EF7-9560-66C3E36CB837}" type="presOf" srcId="{9E0401B5-274E-42D0-AE17-DBF4ED5802E6}" destId="{8397DC4F-796A-48C9-BFEA-F100AC584212}" srcOrd="0" destOrd="0" presId="urn:microsoft.com/office/officeart/2005/8/layout/target3"/>
    <dgm:cxn modelId="{B2807988-BE77-40E3-B860-F9B5F64BC73C}" type="presParOf" srcId="{831F570E-5A0D-48A4-B28C-E232DDB0292E}" destId="{DFD23B7E-FB4E-4782-8ECF-90500350C123}" srcOrd="0" destOrd="0" presId="urn:microsoft.com/office/officeart/2005/8/layout/target3"/>
    <dgm:cxn modelId="{262D9777-45C5-43C1-A6E0-5B934DDD1CB3}" type="presParOf" srcId="{831F570E-5A0D-48A4-B28C-E232DDB0292E}" destId="{C3C1BAA3-64E0-48B7-BA66-AF6C1C63DA51}" srcOrd="1" destOrd="0" presId="urn:microsoft.com/office/officeart/2005/8/layout/target3"/>
    <dgm:cxn modelId="{FC0E184F-2BDD-4635-8C70-09154518EB8B}" type="presParOf" srcId="{831F570E-5A0D-48A4-B28C-E232DDB0292E}" destId="{BAC2A1A7-07DC-4732-AD4C-6F3B96814CE4}" srcOrd="2" destOrd="0" presId="urn:microsoft.com/office/officeart/2005/8/layout/target3"/>
    <dgm:cxn modelId="{C8A34085-FFB3-43E5-9C09-687918D0F0DA}" type="presParOf" srcId="{831F570E-5A0D-48A4-B28C-E232DDB0292E}" destId="{0373F730-9B9F-4CE1-8EFF-56091ADED36A}" srcOrd="3" destOrd="0" presId="urn:microsoft.com/office/officeart/2005/8/layout/target3"/>
    <dgm:cxn modelId="{A829B140-AAC5-4043-98D5-817BDFB7A826}" type="presParOf" srcId="{831F570E-5A0D-48A4-B28C-E232DDB0292E}" destId="{3D694C91-CE00-47F3-9F74-53315A7BC624}" srcOrd="4" destOrd="0" presId="urn:microsoft.com/office/officeart/2005/8/layout/target3"/>
    <dgm:cxn modelId="{84607CB9-6408-4323-B29E-75EA64616381}" type="presParOf" srcId="{831F570E-5A0D-48A4-B28C-E232DDB0292E}" destId="{8397DC4F-796A-48C9-BFEA-F100AC584212}" srcOrd="5" destOrd="0" presId="urn:microsoft.com/office/officeart/2005/8/layout/target3"/>
    <dgm:cxn modelId="{70082B56-F90F-4C43-B0DF-D11FFA4B05C2}" type="presParOf" srcId="{831F570E-5A0D-48A4-B28C-E232DDB0292E}" destId="{731AB2E4-2DFC-424B-A564-536DEB540C3A}" srcOrd="6" destOrd="0" presId="urn:microsoft.com/office/officeart/2005/8/layout/target3"/>
    <dgm:cxn modelId="{DC31C337-C539-41F8-B237-2ED34AF1CC63}" type="presParOf" srcId="{831F570E-5A0D-48A4-B28C-E232DDB0292E}" destId="{6B5D35A3-185A-4382-96E4-1D624A1F580E}" srcOrd="7" destOrd="0" presId="urn:microsoft.com/office/officeart/2005/8/layout/target3"/>
    <dgm:cxn modelId="{223FF287-5B79-4647-811B-39EBF04DE69E}" type="presParOf" srcId="{831F570E-5A0D-48A4-B28C-E232DDB0292E}" destId="{289134A5-AFCB-44A6-846A-C68AA8A21C55}" srcOrd="8" destOrd="0" presId="urn:microsoft.com/office/officeart/2005/8/layout/target3"/>
    <dgm:cxn modelId="{215B8014-08E2-47D7-B08F-0099366485A3}" type="presParOf" srcId="{831F570E-5A0D-48A4-B28C-E232DDB0292E}" destId="{E05A95E4-A9E5-47D1-9852-8EA3C2D650EA}" srcOrd="9" destOrd="0" presId="urn:microsoft.com/office/officeart/2005/8/layout/target3"/>
    <dgm:cxn modelId="{4C2288BA-A686-4FEE-B7EE-96FAE1CDDD6C}" type="presParOf" srcId="{831F570E-5A0D-48A4-B28C-E232DDB0292E}" destId="{9823E8CB-E1CA-4BE3-A95D-83578D256BAC}" srcOrd="10" destOrd="0" presId="urn:microsoft.com/office/officeart/2005/8/layout/target3"/>
    <dgm:cxn modelId="{9655CB19-9A11-4EE2-AA26-2D05663B83A3}" type="presParOf" srcId="{831F570E-5A0D-48A4-B28C-E232DDB0292E}" destId="{BECE3BA8-0B1E-4C7B-B526-220165FFA587}" srcOrd="11" destOrd="0" presId="urn:microsoft.com/office/officeart/2005/8/layout/target3"/>
    <dgm:cxn modelId="{73D2FC38-BC51-4889-8CFF-61A237EC208E}" type="presParOf" srcId="{831F570E-5A0D-48A4-B28C-E232DDB0292E}" destId="{304637DF-1A8A-4D8E-AF48-756E76650727}" srcOrd="12" destOrd="0" presId="urn:microsoft.com/office/officeart/2005/8/layout/target3"/>
    <dgm:cxn modelId="{82009340-B64F-4283-AB88-086B05400B8A}" type="presParOf" srcId="{831F570E-5A0D-48A4-B28C-E232DDB0292E}" destId="{92C94038-D63C-43ED-B61C-46923B4789EB}" srcOrd="13" destOrd="0" presId="urn:microsoft.com/office/officeart/2005/8/layout/target3"/>
    <dgm:cxn modelId="{D06AB582-4CBE-4B6F-861D-E3C9A96BBD46}" type="presParOf" srcId="{831F570E-5A0D-48A4-B28C-E232DDB0292E}" destId="{AB872854-AF85-4A78-AB85-37E2D8AABFD1}" srcOrd="14" destOrd="0" presId="urn:microsoft.com/office/officeart/2005/8/layout/target3"/>
    <dgm:cxn modelId="{94B3911C-4506-473C-B5EE-2B30BDA99B15}" type="presParOf" srcId="{831F570E-5A0D-48A4-B28C-E232DDB0292E}" destId="{0E04EF51-5085-4F85-A184-15AF6260B248}" srcOrd="15" destOrd="0" presId="urn:microsoft.com/office/officeart/2005/8/layout/target3"/>
    <dgm:cxn modelId="{A98643B1-9F90-446F-B4B2-40952EFF9637}" type="presParOf" srcId="{831F570E-5A0D-48A4-B28C-E232DDB0292E}" destId="{4AC6429A-318F-40BD-AF9D-336332716837}" srcOrd="16" destOrd="0" presId="urn:microsoft.com/office/officeart/2005/8/layout/target3"/>
    <dgm:cxn modelId="{ED0D76F7-5C65-44F5-86E7-BC0E2941B0D5}" type="presParOf" srcId="{831F570E-5A0D-48A4-B28C-E232DDB0292E}" destId="{112CCE4B-D6B6-4628-AD8A-B2AE9AE93A35}" srcOrd="17" destOrd="0" presId="urn:microsoft.com/office/officeart/2005/8/layout/target3"/>
    <dgm:cxn modelId="{28DC08B8-9907-4A38-92AE-A45C4ABC6AA0}" type="presParOf" srcId="{831F570E-5A0D-48A4-B28C-E232DDB0292E}" destId="{0836AEF4-2799-4D43-BD46-22E0229CD3F1}" srcOrd="18" destOrd="0" presId="urn:microsoft.com/office/officeart/2005/8/layout/target3"/>
    <dgm:cxn modelId="{9BB453DF-AE9D-41C4-BD9B-BA9FA62CC8BB}" type="presParOf" srcId="{831F570E-5A0D-48A4-B28C-E232DDB0292E}" destId="{017340B2-7E2E-4C5A-853E-02870CC47061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7B5B04A-C58F-47D7-BF01-C87A4B2E8B4F}" type="doc">
      <dgm:prSet loTypeId="urn:microsoft.com/office/officeart/2005/8/layout/pyramid2" loCatId="pyramid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5342426-E702-41F3-851E-EF0A667480CE}">
      <dgm:prSet/>
      <dgm:spPr/>
      <dgm:t>
        <a:bodyPr/>
        <a:lstStyle/>
        <a:p>
          <a:pPr rtl="0"/>
          <a:r>
            <a:rPr lang="en-US" smtClean="0"/>
            <a:t>Markup pricing</a:t>
          </a:r>
          <a:endParaRPr lang="en-US"/>
        </a:p>
      </dgm:t>
    </dgm:pt>
    <dgm:pt modelId="{DACEE48A-4847-45A2-8733-D5EA1F017E1E}" type="parTrans" cxnId="{06DA8C0A-53FF-4D72-A405-2012DC0F7837}">
      <dgm:prSet/>
      <dgm:spPr/>
      <dgm:t>
        <a:bodyPr/>
        <a:lstStyle/>
        <a:p>
          <a:endParaRPr lang="en-US"/>
        </a:p>
      </dgm:t>
    </dgm:pt>
    <dgm:pt modelId="{D4B4AE24-5F0F-45D2-A503-C25AD1AEFF99}" type="sibTrans" cxnId="{06DA8C0A-53FF-4D72-A405-2012DC0F7837}">
      <dgm:prSet/>
      <dgm:spPr/>
      <dgm:t>
        <a:bodyPr/>
        <a:lstStyle/>
        <a:p>
          <a:endParaRPr lang="en-US"/>
        </a:p>
      </dgm:t>
    </dgm:pt>
    <dgm:pt modelId="{25098323-080A-4721-9AF2-4B7492546B49}">
      <dgm:prSet/>
      <dgm:spPr/>
      <dgm:t>
        <a:bodyPr/>
        <a:lstStyle/>
        <a:p>
          <a:pPr rtl="0"/>
          <a:r>
            <a:rPr lang="en-US" smtClean="0"/>
            <a:t>Target return pricing</a:t>
          </a:r>
          <a:endParaRPr lang="en-US"/>
        </a:p>
      </dgm:t>
    </dgm:pt>
    <dgm:pt modelId="{7C2633BD-7C1D-4C54-8057-1960884C23ED}" type="parTrans" cxnId="{E235CAF0-0FE8-43BC-B7F8-C1FF0323B1D0}">
      <dgm:prSet/>
      <dgm:spPr/>
      <dgm:t>
        <a:bodyPr/>
        <a:lstStyle/>
        <a:p>
          <a:endParaRPr lang="en-US"/>
        </a:p>
      </dgm:t>
    </dgm:pt>
    <dgm:pt modelId="{D81AAFC1-D0E6-44DD-BC01-EBBF85C06EAF}" type="sibTrans" cxnId="{E235CAF0-0FE8-43BC-B7F8-C1FF0323B1D0}">
      <dgm:prSet/>
      <dgm:spPr/>
      <dgm:t>
        <a:bodyPr/>
        <a:lstStyle/>
        <a:p>
          <a:endParaRPr lang="en-US"/>
        </a:p>
      </dgm:t>
    </dgm:pt>
    <dgm:pt modelId="{C526EF95-F47A-496C-90F6-628EC3C9FED4}">
      <dgm:prSet/>
      <dgm:spPr/>
      <dgm:t>
        <a:bodyPr/>
        <a:lstStyle/>
        <a:p>
          <a:pPr rtl="0"/>
          <a:r>
            <a:rPr lang="en-US" smtClean="0"/>
            <a:t>Perceived value pricing</a:t>
          </a:r>
          <a:endParaRPr lang="en-US"/>
        </a:p>
      </dgm:t>
    </dgm:pt>
    <dgm:pt modelId="{73409F9F-5CEF-4D9B-A8D6-C2234406FC2F}" type="parTrans" cxnId="{65706800-5DB3-4631-AA0F-34DD887C6F8A}">
      <dgm:prSet/>
      <dgm:spPr/>
      <dgm:t>
        <a:bodyPr/>
        <a:lstStyle/>
        <a:p>
          <a:endParaRPr lang="en-US"/>
        </a:p>
      </dgm:t>
    </dgm:pt>
    <dgm:pt modelId="{2387FDDD-51AE-4B27-B7FC-167D8AA0BA6C}" type="sibTrans" cxnId="{65706800-5DB3-4631-AA0F-34DD887C6F8A}">
      <dgm:prSet/>
      <dgm:spPr/>
      <dgm:t>
        <a:bodyPr/>
        <a:lstStyle/>
        <a:p>
          <a:endParaRPr lang="en-US"/>
        </a:p>
      </dgm:t>
    </dgm:pt>
    <dgm:pt modelId="{E9929662-3D3C-4BBE-88B5-A07F55563E39}">
      <dgm:prSet/>
      <dgm:spPr/>
      <dgm:t>
        <a:bodyPr/>
        <a:lstStyle/>
        <a:p>
          <a:pPr rtl="0"/>
          <a:r>
            <a:rPr lang="en-US" smtClean="0"/>
            <a:t>Value pricing</a:t>
          </a:r>
          <a:endParaRPr lang="en-US"/>
        </a:p>
      </dgm:t>
    </dgm:pt>
    <dgm:pt modelId="{65D76F97-C3E5-4F1F-97D9-2D76C631BA9D}" type="parTrans" cxnId="{7530FA76-3C38-4EAB-AE3A-57CDE0C89344}">
      <dgm:prSet/>
      <dgm:spPr/>
      <dgm:t>
        <a:bodyPr/>
        <a:lstStyle/>
        <a:p>
          <a:endParaRPr lang="en-US"/>
        </a:p>
      </dgm:t>
    </dgm:pt>
    <dgm:pt modelId="{9F2E7FA3-1AE6-44A5-BCC8-5B9A07622631}" type="sibTrans" cxnId="{7530FA76-3C38-4EAB-AE3A-57CDE0C89344}">
      <dgm:prSet/>
      <dgm:spPr/>
      <dgm:t>
        <a:bodyPr/>
        <a:lstStyle/>
        <a:p>
          <a:endParaRPr lang="en-US"/>
        </a:p>
      </dgm:t>
    </dgm:pt>
    <dgm:pt modelId="{C516057D-6194-4972-A3D0-A29F8B60F065}">
      <dgm:prSet/>
      <dgm:spPr/>
      <dgm:t>
        <a:bodyPr/>
        <a:lstStyle/>
        <a:p>
          <a:pPr rtl="0"/>
          <a:r>
            <a:rPr lang="en-US" dirty="0" smtClean="0"/>
            <a:t>Going rate pricing</a:t>
          </a:r>
          <a:endParaRPr lang="en-US" dirty="0"/>
        </a:p>
      </dgm:t>
    </dgm:pt>
    <dgm:pt modelId="{3AF72709-CC1F-4795-9C13-47C3E87E01D1}" type="parTrans" cxnId="{6D8BD938-22A9-4BC9-A25D-4F13118D4DBB}">
      <dgm:prSet/>
      <dgm:spPr/>
      <dgm:t>
        <a:bodyPr/>
        <a:lstStyle/>
        <a:p>
          <a:endParaRPr lang="en-US"/>
        </a:p>
      </dgm:t>
    </dgm:pt>
    <dgm:pt modelId="{3BEBA475-C2ED-4015-96CF-FC6A58FF8FC1}" type="sibTrans" cxnId="{6D8BD938-22A9-4BC9-A25D-4F13118D4DBB}">
      <dgm:prSet/>
      <dgm:spPr/>
      <dgm:t>
        <a:bodyPr/>
        <a:lstStyle/>
        <a:p>
          <a:endParaRPr lang="en-US"/>
        </a:p>
      </dgm:t>
    </dgm:pt>
    <dgm:pt modelId="{F3D81F2F-5837-4955-86E6-5652D50B309C}">
      <dgm:prSet/>
      <dgm:spPr/>
      <dgm:t>
        <a:bodyPr/>
        <a:lstStyle/>
        <a:p>
          <a:pPr rtl="0"/>
          <a:r>
            <a:rPr lang="en-US" smtClean="0"/>
            <a:t>Sealed bid pricing</a:t>
          </a:r>
          <a:endParaRPr lang="en-US"/>
        </a:p>
      </dgm:t>
    </dgm:pt>
    <dgm:pt modelId="{F8B2DADF-F9F8-45C5-A54B-FDFFC7E9E735}" type="parTrans" cxnId="{F6A71C04-CE5A-41AF-A28E-46E4C43AD046}">
      <dgm:prSet/>
      <dgm:spPr/>
      <dgm:t>
        <a:bodyPr/>
        <a:lstStyle/>
        <a:p>
          <a:endParaRPr lang="en-US"/>
        </a:p>
      </dgm:t>
    </dgm:pt>
    <dgm:pt modelId="{AE588886-3E02-4BBD-9D94-A40F69E13073}" type="sibTrans" cxnId="{F6A71C04-CE5A-41AF-A28E-46E4C43AD046}">
      <dgm:prSet/>
      <dgm:spPr/>
      <dgm:t>
        <a:bodyPr/>
        <a:lstStyle/>
        <a:p>
          <a:endParaRPr lang="en-US"/>
        </a:p>
      </dgm:t>
    </dgm:pt>
    <dgm:pt modelId="{669E21C4-2BE4-45E6-8D97-54D13C28E66F}">
      <dgm:prSet/>
      <dgm:spPr/>
      <dgm:t>
        <a:bodyPr/>
        <a:lstStyle/>
        <a:p>
          <a:pPr rtl="0"/>
          <a:r>
            <a:rPr lang="en-US" smtClean="0"/>
            <a:t>Group Pricing</a:t>
          </a:r>
          <a:endParaRPr lang="en-US"/>
        </a:p>
      </dgm:t>
    </dgm:pt>
    <dgm:pt modelId="{0C75B099-A353-4E31-9DE3-CC323BF2B3AB}" type="parTrans" cxnId="{5761869F-2219-4796-8A84-0569A36DEF83}">
      <dgm:prSet/>
      <dgm:spPr/>
      <dgm:t>
        <a:bodyPr/>
        <a:lstStyle/>
        <a:p>
          <a:endParaRPr lang="en-US"/>
        </a:p>
      </dgm:t>
    </dgm:pt>
    <dgm:pt modelId="{636D5509-FA15-4EEF-9C18-5033D1F2868F}" type="sibTrans" cxnId="{5761869F-2219-4796-8A84-0569A36DEF83}">
      <dgm:prSet/>
      <dgm:spPr/>
      <dgm:t>
        <a:bodyPr/>
        <a:lstStyle/>
        <a:p>
          <a:endParaRPr lang="en-US"/>
        </a:p>
      </dgm:t>
    </dgm:pt>
    <dgm:pt modelId="{6CA67BBE-A2AD-4890-A706-7BD3CC2B7CE0}">
      <dgm:prSet/>
      <dgm:spPr/>
      <dgm:t>
        <a:bodyPr/>
        <a:lstStyle/>
        <a:p>
          <a:pPr rtl="0"/>
          <a:r>
            <a:rPr lang="en-US" smtClean="0"/>
            <a:t>Gain/loss risk sharing pricing</a:t>
          </a:r>
          <a:endParaRPr lang="en-US"/>
        </a:p>
      </dgm:t>
    </dgm:pt>
    <dgm:pt modelId="{A7BE1C77-5BBF-421A-A063-4E9803434F04}" type="parTrans" cxnId="{9036D2C2-5889-4D78-8DFE-A8735DA822C7}">
      <dgm:prSet/>
      <dgm:spPr/>
      <dgm:t>
        <a:bodyPr/>
        <a:lstStyle/>
        <a:p>
          <a:endParaRPr lang="en-US"/>
        </a:p>
      </dgm:t>
    </dgm:pt>
    <dgm:pt modelId="{839A2273-E245-44D6-A1FD-51EA20D0FEDB}" type="sibTrans" cxnId="{9036D2C2-5889-4D78-8DFE-A8735DA822C7}">
      <dgm:prSet/>
      <dgm:spPr/>
      <dgm:t>
        <a:bodyPr/>
        <a:lstStyle/>
        <a:p>
          <a:endParaRPr lang="en-US"/>
        </a:p>
      </dgm:t>
    </dgm:pt>
    <dgm:pt modelId="{32A0CA76-FCE6-40B9-B75F-B03D22E7770B}" type="pres">
      <dgm:prSet presAssocID="{97B5B04A-C58F-47D7-BF01-C87A4B2E8B4F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1861EF32-2170-47DA-B664-1C71C3551826}" type="pres">
      <dgm:prSet presAssocID="{97B5B04A-C58F-47D7-BF01-C87A4B2E8B4F}" presName="pyramid" presStyleLbl="node1" presStyleIdx="0" presStyleCnt="1"/>
      <dgm:spPr/>
    </dgm:pt>
    <dgm:pt modelId="{CE803DC0-A7E6-49AA-93DC-01C868E89B75}" type="pres">
      <dgm:prSet presAssocID="{97B5B04A-C58F-47D7-BF01-C87A4B2E8B4F}" presName="theList" presStyleCnt="0"/>
      <dgm:spPr/>
    </dgm:pt>
    <dgm:pt modelId="{68C3F569-B04F-4A9B-AC8F-CC4ABD7196C9}" type="pres">
      <dgm:prSet presAssocID="{A5342426-E702-41F3-851E-EF0A667480CE}" presName="aNode" presStyleLbl="fgAcc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53D620-D3EF-44C4-89C5-C32BD8F61D9B}" type="pres">
      <dgm:prSet presAssocID="{A5342426-E702-41F3-851E-EF0A667480CE}" presName="aSpace" presStyleCnt="0"/>
      <dgm:spPr/>
    </dgm:pt>
    <dgm:pt modelId="{729F2AE7-7A79-49FD-86D3-0E490E1EA040}" type="pres">
      <dgm:prSet presAssocID="{25098323-080A-4721-9AF2-4B7492546B49}" presName="aNode" presStyleLbl="fgAcc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49403E-D134-40FB-82B3-003291A9968D}" type="pres">
      <dgm:prSet presAssocID="{25098323-080A-4721-9AF2-4B7492546B49}" presName="aSpace" presStyleCnt="0"/>
      <dgm:spPr/>
    </dgm:pt>
    <dgm:pt modelId="{93AD4602-DD11-4665-8147-3B73FAF4A822}" type="pres">
      <dgm:prSet presAssocID="{C526EF95-F47A-496C-90F6-628EC3C9FED4}" presName="aNode" presStyleLbl="fgAcc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28F4A8-4D90-43B2-829A-6CD533546183}" type="pres">
      <dgm:prSet presAssocID="{C526EF95-F47A-496C-90F6-628EC3C9FED4}" presName="aSpace" presStyleCnt="0"/>
      <dgm:spPr/>
    </dgm:pt>
    <dgm:pt modelId="{5C5CF300-3015-47AE-893E-90C6DC101F1E}" type="pres">
      <dgm:prSet presAssocID="{E9929662-3D3C-4BBE-88B5-A07F55563E39}" presName="aNode" presStyleLbl="fgAcc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05AC27-B082-451E-B4B7-7C71B6F65288}" type="pres">
      <dgm:prSet presAssocID="{E9929662-3D3C-4BBE-88B5-A07F55563E39}" presName="aSpace" presStyleCnt="0"/>
      <dgm:spPr/>
    </dgm:pt>
    <dgm:pt modelId="{58A04325-0E2F-4E96-BD24-C01F6CF066D4}" type="pres">
      <dgm:prSet presAssocID="{C516057D-6194-4972-A3D0-A29F8B60F065}" presName="aNode" presStyleLbl="fgAcc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5B7903-55B5-4127-A3D2-56885AB621CE}" type="pres">
      <dgm:prSet presAssocID="{C516057D-6194-4972-A3D0-A29F8B60F065}" presName="aSpace" presStyleCnt="0"/>
      <dgm:spPr/>
    </dgm:pt>
    <dgm:pt modelId="{4B8B9B59-1FFD-44C7-AB11-60C9224C09D4}" type="pres">
      <dgm:prSet presAssocID="{F3D81F2F-5837-4955-86E6-5652D50B309C}" presName="aNode" presStyleLbl="fgAcc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332C4C-628D-4C97-99E6-B664C934BA13}" type="pres">
      <dgm:prSet presAssocID="{F3D81F2F-5837-4955-86E6-5652D50B309C}" presName="aSpace" presStyleCnt="0"/>
      <dgm:spPr/>
    </dgm:pt>
    <dgm:pt modelId="{BB046F2F-7DE1-4345-B438-6730BCF2920E}" type="pres">
      <dgm:prSet presAssocID="{669E21C4-2BE4-45E6-8D97-54D13C28E66F}" presName="aNode" presStyleLbl="fgAcc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2BC083-DA8C-41C8-B535-C4B7450369AC}" type="pres">
      <dgm:prSet presAssocID="{669E21C4-2BE4-45E6-8D97-54D13C28E66F}" presName="aSpace" presStyleCnt="0"/>
      <dgm:spPr/>
    </dgm:pt>
    <dgm:pt modelId="{23BC9724-0E3C-4628-96EB-37E69F28A21A}" type="pres">
      <dgm:prSet presAssocID="{6CA67BBE-A2AD-4890-A706-7BD3CC2B7CE0}" presName="aNode" presStyleLbl="fgAcc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B6B759-FD08-414D-BF3C-55CBAFE29725}" type="pres">
      <dgm:prSet presAssocID="{6CA67BBE-A2AD-4890-A706-7BD3CC2B7CE0}" presName="aSpace" presStyleCnt="0"/>
      <dgm:spPr/>
    </dgm:pt>
  </dgm:ptLst>
  <dgm:cxnLst>
    <dgm:cxn modelId="{8FD4E81D-5F8C-476E-AABD-A65920040ADA}" type="presOf" srcId="{669E21C4-2BE4-45E6-8D97-54D13C28E66F}" destId="{BB046F2F-7DE1-4345-B438-6730BCF2920E}" srcOrd="0" destOrd="0" presId="urn:microsoft.com/office/officeart/2005/8/layout/pyramid2"/>
    <dgm:cxn modelId="{E235CAF0-0FE8-43BC-B7F8-C1FF0323B1D0}" srcId="{97B5B04A-C58F-47D7-BF01-C87A4B2E8B4F}" destId="{25098323-080A-4721-9AF2-4B7492546B49}" srcOrd="1" destOrd="0" parTransId="{7C2633BD-7C1D-4C54-8057-1960884C23ED}" sibTransId="{D81AAFC1-D0E6-44DD-BC01-EBBF85C06EAF}"/>
    <dgm:cxn modelId="{97FAFCA2-046A-484E-B1E7-53B2EE7157BD}" type="presOf" srcId="{25098323-080A-4721-9AF2-4B7492546B49}" destId="{729F2AE7-7A79-49FD-86D3-0E490E1EA040}" srcOrd="0" destOrd="0" presId="urn:microsoft.com/office/officeart/2005/8/layout/pyramid2"/>
    <dgm:cxn modelId="{5761869F-2219-4796-8A84-0569A36DEF83}" srcId="{97B5B04A-C58F-47D7-BF01-C87A4B2E8B4F}" destId="{669E21C4-2BE4-45E6-8D97-54D13C28E66F}" srcOrd="6" destOrd="0" parTransId="{0C75B099-A353-4E31-9DE3-CC323BF2B3AB}" sibTransId="{636D5509-FA15-4EEF-9C18-5033D1F2868F}"/>
    <dgm:cxn modelId="{424DDD4C-1679-4F4E-9076-FDD2577D6B77}" type="presOf" srcId="{A5342426-E702-41F3-851E-EF0A667480CE}" destId="{68C3F569-B04F-4A9B-AC8F-CC4ABD7196C9}" srcOrd="0" destOrd="0" presId="urn:microsoft.com/office/officeart/2005/8/layout/pyramid2"/>
    <dgm:cxn modelId="{590995D9-841F-488F-A55A-5907E0898CB8}" type="presOf" srcId="{6CA67BBE-A2AD-4890-A706-7BD3CC2B7CE0}" destId="{23BC9724-0E3C-4628-96EB-37E69F28A21A}" srcOrd="0" destOrd="0" presId="urn:microsoft.com/office/officeart/2005/8/layout/pyramid2"/>
    <dgm:cxn modelId="{D0875847-E068-4E19-8335-AB18557BC0B6}" type="presOf" srcId="{C516057D-6194-4972-A3D0-A29F8B60F065}" destId="{58A04325-0E2F-4E96-BD24-C01F6CF066D4}" srcOrd="0" destOrd="0" presId="urn:microsoft.com/office/officeart/2005/8/layout/pyramid2"/>
    <dgm:cxn modelId="{82B6C62B-10E8-4BB7-A5C8-F92BC9398DBC}" type="presOf" srcId="{97B5B04A-C58F-47D7-BF01-C87A4B2E8B4F}" destId="{32A0CA76-FCE6-40B9-B75F-B03D22E7770B}" srcOrd="0" destOrd="0" presId="urn:microsoft.com/office/officeart/2005/8/layout/pyramid2"/>
    <dgm:cxn modelId="{F6A71C04-CE5A-41AF-A28E-46E4C43AD046}" srcId="{97B5B04A-C58F-47D7-BF01-C87A4B2E8B4F}" destId="{F3D81F2F-5837-4955-86E6-5652D50B309C}" srcOrd="5" destOrd="0" parTransId="{F8B2DADF-F9F8-45C5-A54B-FDFFC7E9E735}" sibTransId="{AE588886-3E02-4BBD-9D94-A40F69E13073}"/>
    <dgm:cxn modelId="{86B98065-031A-41A8-ADF4-6EF0672D607D}" type="presOf" srcId="{E9929662-3D3C-4BBE-88B5-A07F55563E39}" destId="{5C5CF300-3015-47AE-893E-90C6DC101F1E}" srcOrd="0" destOrd="0" presId="urn:microsoft.com/office/officeart/2005/8/layout/pyramid2"/>
    <dgm:cxn modelId="{F59180CB-130C-4F92-A793-66C6EB6F5EE6}" type="presOf" srcId="{C526EF95-F47A-496C-90F6-628EC3C9FED4}" destId="{93AD4602-DD11-4665-8147-3B73FAF4A822}" srcOrd="0" destOrd="0" presId="urn:microsoft.com/office/officeart/2005/8/layout/pyramid2"/>
    <dgm:cxn modelId="{E2F8457D-0AC2-412C-9174-640EEE57E8F9}" type="presOf" srcId="{F3D81F2F-5837-4955-86E6-5652D50B309C}" destId="{4B8B9B59-1FFD-44C7-AB11-60C9224C09D4}" srcOrd="0" destOrd="0" presId="urn:microsoft.com/office/officeart/2005/8/layout/pyramid2"/>
    <dgm:cxn modelId="{65706800-5DB3-4631-AA0F-34DD887C6F8A}" srcId="{97B5B04A-C58F-47D7-BF01-C87A4B2E8B4F}" destId="{C526EF95-F47A-496C-90F6-628EC3C9FED4}" srcOrd="2" destOrd="0" parTransId="{73409F9F-5CEF-4D9B-A8D6-C2234406FC2F}" sibTransId="{2387FDDD-51AE-4B27-B7FC-167D8AA0BA6C}"/>
    <dgm:cxn modelId="{7530FA76-3C38-4EAB-AE3A-57CDE0C89344}" srcId="{97B5B04A-C58F-47D7-BF01-C87A4B2E8B4F}" destId="{E9929662-3D3C-4BBE-88B5-A07F55563E39}" srcOrd="3" destOrd="0" parTransId="{65D76F97-C3E5-4F1F-97D9-2D76C631BA9D}" sibTransId="{9F2E7FA3-1AE6-44A5-BCC8-5B9A07622631}"/>
    <dgm:cxn modelId="{6D8BD938-22A9-4BC9-A25D-4F13118D4DBB}" srcId="{97B5B04A-C58F-47D7-BF01-C87A4B2E8B4F}" destId="{C516057D-6194-4972-A3D0-A29F8B60F065}" srcOrd="4" destOrd="0" parTransId="{3AF72709-CC1F-4795-9C13-47C3E87E01D1}" sibTransId="{3BEBA475-C2ED-4015-96CF-FC6A58FF8FC1}"/>
    <dgm:cxn modelId="{06DA8C0A-53FF-4D72-A405-2012DC0F7837}" srcId="{97B5B04A-C58F-47D7-BF01-C87A4B2E8B4F}" destId="{A5342426-E702-41F3-851E-EF0A667480CE}" srcOrd="0" destOrd="0" parTransId="{DACEE48A-4847-45A2-8733-D5EA1F017E1E}" sibTransId="{D4B4AE24-5F0F-45D2-A503-C25AD1AEFF99}"/>
    <dgm:cxn modelId="{9036D2C2-5889-4D78-8DFE-A8735DA822C7}" srcId="{97B5B04A-C58F-47D7-BF01-C87A4B2E8B4F}" destId="{6CA67BBE-A2AD-4890-A706-7BD3CC2B7CE0}" srcOrd="7" destOrd="0" parTransId="{A7BE1C77-5BBF-421A-A063-4E9803434F04}" sibTransId="{839A2273-E245-44D6-A1FD-51EA20D0FEDB}"/>
    <dgm:cxn modelId="{6ED956A6-B86A-4462-B382-76FDD2C21CAD}" type="presParOf" srcId="{32A0CA76-FCE6-40B9-B75F-B03D22E7770B}" destId="{1861EF32-2170-47DA-B664-1C71C3551826}" srcOrd="0" destOrd="0" presId="urn:microsoft.com/office/officeart/2005/8/layout/pyramid2"/>
    <dgm:cxn modelId="{B461C561-07ED-44CD-96DB-A96AEAC99B47}" type="presParOf" srcId="{32A0CA76-FCE6-40B9-B75F-B03D22E7770B}" destId="{CE803DC0-A7E6-49AA-93DC-01C868E89B75}" srcOrd="1" destOrd="0" presId="urn:microsoft.com/office/officeart/2005/8/layout/pyramid2"/>
    <dgm:cxn modelId="{22773806-7094-4BCC-9A07-F6C56C2DBE43}" type="presParOf" srcId="{CE803DC0-A7E6-49AA-93DC-01C868E89B75}" destId="{68C3F569-B04F-4A9B-AC8F-CC4ABD7196C9}" srcOrd="0" destOrd="0" presId="urn:microsoft.com/office/officeart/2005/8/layout/pyramid2"/>
    <dgm:cxn modelId="{C2028245-0949-455F-A967-09B8BB96057B}" type="presParOf" srcId="{CE803DC0-A7E6-49AA-93DC-01C868E89B75}" destId="{FF53D620-D3EF-44C4-89C5-C32BD8F61D9B}" srcOrd="1" destOrd="0" presId="urn:microsoft.com/office/officeart/2005/8/layout/pyramid2"/>
    <dgm:cxn modelId="{939E00BB-24C5-4652-9F3D-E37441B59025}" type="presParOf" srcId="{CE803DC0-A7E6-49AA-93DC-01C868E89B75}" destId="{729F2AE7-7A79-49FD-86D3-0E490E1EA040}" srcOrd="2" destOrd="0" presId="urn:microsoft.com/office/officeart/2005/8/layout/pyramid2"/>
    <dgm:cxn modelId="{75151921-E604-4C6D-B48D-514D608CCE2D}" type="presParOf" srcId="{CE803DC0-A7E6-49AA-93DC-01C868E89B75}" destId="{E749403E-D134-40FB-82B3-003291A9968D}" srcOrd="3" destOrd="0" presId="urn:microsoft.com/office/officeart/2005/8/layout/pyramid2"/>
    <dgm:cxn modelId="{1A65297D-2F2F-4135-B24D-1B60EF6DD492}" type="presParOf" srcId="{CE803DC0-A7E6-49AA-93DC-01C868E89B75}" destId="{93AD4602-DD11-4665-8147-3B73FAF4A822}" srcOrd="4" destOrd="0" presId="urn:microsoft.com/office/officeart/2005/8/layout/pyramid2"/>
    <dgm:cxn modelId="{551B61CB-1E3A-4336-8162-85A87E0981DB}" type="presParOf" srcId="{CE803DC0-A7E6-49AA-93DC-01C868E89B75}" destId="{1B28F4A8-4D90-43B2-829A-6CD533546183}" srcOrd="5" destOrd="0" presId="urn:microsoft.com/office/officeart/2005/8/layout/pyramid2"/>
    <dgm:cxn modelId="{73B64511-D904-4C7B-AA77-53533DFB22B2}" type="presParOf" srcId="{CE803DC0-A7E6-49AA-93DC-01C868E89B75}" destId="{5C5CF300-3015-47AE-893E-90C6DC101F1E}" srcOrd="6" destOrd="0" presId="urn:microsoft.com/office/officeart/2005/8/layout/pyramid2"/>
    <dgm:cxn modelId="{2C78D34E-7FF5-470E-8E29-878AE0B3A52B}" type="presParOf" srcId="{CE803DC0-A7E6-49AA-93DC-01C868E89B75}" destId="{2A05AC27-B082-451E-B4B7-7C71B6F65288}" srcOrd="7" destOrd="0" presId="urn:microsoft.com/office/officeart/2005/8/layout/pyramid2"/>
    <dgm:cxn modelId="{512B4143-96D3-4080-91E1-9EE4899D63FD}" type="presParOf" srcId="{CE803DC0-A7E6-49AA-93DC-01C868E89B75}" destId="{58A04325-0E2F-4E96-BD24-C01F6CF066D4}" srcOrd="8" destOrd="0" presId="urn:microsoft.com/office/officeart/2005/8/layout/pyramid2"/>
    <dgm:cxn modelId="{933D6DDF-D15D-45B0-AE73-336004844B77}" type="presParOf" srcId="{CE803DC0-A7E6-49AA-93DC-01C868E89B75}" destId="{AE5B7903-55B5-4127-A3D2-56885AB621CE}" srcOrd="9" destOrd="0" presId="urn:microsoft.com/office/officeart/2005/8/layout/pyramid2"/>
    <dgm:cxn modelId="{9F0A659A-F59C-4C09-8B02-CCDB0AA7FFDB}" type="presParOf" srcId="{CE803DC0-A7E6-49AA-93DC-01C868E89B75}" destId="{4B8B9B59-1FFD-44C7-AB11-60C9224C09D4}" srcOrd="10" destOrd="0" presId="urn:microsoft.com/office/officeart/2005/8/layout/pyramid2"/>
    <dgm:cxn modelId="{E9C326FD-4D16-4D34-8A61-F6B25F47EB03}" type="presParOf" srcId="{CE803DC0-A7E6-49AA-93DC-01C868E89B75}" destId="{06332C4C-628D-4C97-99E6-B664C934BA13}" srcOrd="11" destOrd="0" presId="urn:microsoft.com/office/officeart/2005/8/layout/pyramid2"/>
    <dgm:cxn modelId="{BB2A3D5B-A0B1-40D9-B2A3-E1D8BE72CC4D}" type="presParOf" srcId="{CE803DC0-A7E6-49AA-93DC-01C868E89B75}" destId="{BB046F2F-7DE1-4345-B438-6730BCF2920E}" srcOrd="12" destOrd="0" presId="urn:microsoft.com/office/officeart/2005/8/layout/pyramid2"/>
    <dgm:cxn modelId="{F7E78574-A311-4BC1-B4F7-49ADFD7E9CBD}" type="presParOf" srcId="{CE803DC0-A7E6-49AA-93DC-01C868E89B75}" destId="{B12BC083-DA8C-41C8-B535-C4B7450369AC}" srcOrd="13" destOrd="0" presId="urn:microsoft.com/office/officeart/2005/8/layout/pyramid2"/>
    <dgm:cxn modelId="{1FD5290D-1964-4763-B65E-00D6DBB09FAF}" type="presParOf" srcId="{CE803DC0-A7E6-49AA-93DC-01C868E89B75}" destId="{23BC9724-0E3C-4628-96EB-37E69F28A21A}" srcOrd="14" destOrd="0" presId="urn:microsoft.com/office/officeart/2005/8/layout/pyramid2"/>
    <dgm:cxn modelId="{3F9AB367-ED7A-41F6-B98B-5D3BFCB13A34}" type="presParOf" srcId="{CE803DC0-A7E6-49AA-93DC-01C868E89B75}" destId="{B4B6B759-FD08-414D-BF3C-55CBAFE29725}" srcOrd="1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D4F4B8D-03B5-416C-98CF-2446B5273C3F}" type="doc">
      <dgm:prSet loTypeId="urn:microsoft.com/office/officeart/2005/8/layout/hList1" loCatId="list" qsTypeId="urn:microsoft.com/office/officeart/2005/8/quickstyle/3d1" qsCatId="3D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72B345E-3BF0-46A1-BAD6-D07F4BECEE78}">
      <dgm:prSet/>
      <dgm:spPr/>
      <dgm:t>
        <a:bodyPr/>
        <a:lstStyle/>
        <a:p>
          <a:pPr rtl="0"/>
          <a:r>
            <a:rPr lang="en-US" smtClean="0"/>
            <a:t>Different pricing at different locations</a:t>
          </a:r>
          <a:endParaRPr lang="en-US"/>
        </a:p>
      </dgm:t>
    </dgm:pt>
    <dgm:pt modelId="{8FD573A5-7249-4471-9E03-F5D6BF345B62}" type="parTrans" cxnId="{D8CB1A61-CA06-4B53-AF73-84B515BA6D6D}">
      <dgm:prSet/>
      <dgm:spPr/>
      <dgm:t>
        <a:bodyPr/>
        <a:lstStyle/>
        <a:p>
          <a:endParaRPr lang="en-US"/>
        </a:p>
      </dgm:t>
    </dgm:pt>
    <dgm:pt modelId="{30F1D3AC-20FC-423A-9D50-726EC21B7F21}" type="sibTrans" cxnId="{D8CB1A61-CA06-4B53-AF73-84B515BA6D6D}">
      <dgm:prSet/>
      <dgm:spPr/>
      <dgm:t>
        <a:bodyPr/>
        <a:lstStyle/>
        <a:p>
          <a:endParaRPr lang="en-US"/>
        </a:p>
      </dgm:t>
    </dgm:pt>
    <dgm:pt modelId="{4F68D2F2-2841-47F5-8F0A-BF473B1F0CA5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Could be in terms of barter, countertrade and foreign currency</a:t>
          </a:r>
          <a:endParaRPr lang="en-US" dirty="0">
            <a:solidFill>
              <a:schemeClr val="bg1"/>
            </a:solidFill>
          </a:endParaRPr>
        </a:p>
      </dgm:t>
    </dgm:pt>
    <dgm:pt modelId="{6EBB5BAB-DE32-400C-8F3F-453D103B2E86}" type="parTrans" cxnId="{C50CB729-8AF3-472A-A147-15589A6F1528}">
      <dgm:prSet/>
      <dgm:spPr/>
      <dgm:t>
        <a:bodyPr/>
        <a:lstStyle/>
        <a:p>
          <a:endParaRPr lang="en-US"/>
        </a:p>
      </dgm:t>
    </dgm:pt>
    <dgm:pt modelId="{82B5878B-60CF-4C91-9596-F2A3F26BC521}" type="sibTrans" cxnId="{C50CB729-8AF3-472A-A147-15589A6F1528}">
      <dgm:prSet/>
      <dgm:spPr/>
      <dgm:t>
        <a:bodyPr/>
        <a:lstStyle/>
        <a:p>
          <a:endParaRPr lang="en-US"/>
        </a:p>
      </dgm:t>
    </dgm:pt>
    <dgm:pt modelId="{749838B4-499A-49CF-AAF6-BF26A9E0B691}" type="pres">
      <dgm:prSet presAssocID="{BD4F4B8D-03B5-416C-98CF-2446B5273C3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8F0783-2C37-4CF1-892B-A78D4C42BE7F}" type="pres">
      <dgm:prSet presAssocID="{572B345E-3BF0-46A1-BAD6-D07F4BECEE78}" presName="composite" presStyleCnt="0"/>
      <dgm:spPr/>
    </dgm:pt>
    <dgm:pt modelId="{9E8F3412-CBE7-43CC-8AED-9A35E3AC9762}" type="pres">
      <dgm:prSet presAssocID="{572B345E-3BF0-46A1-BAD6-D07F4BECEE78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12BD4E-42E9-4793-8D16-DE130A30207D}" type="pres">
      <dgm:prSet presAssocID="{572B345E-3BF0-46A1-BAD6-D07F4BECEE78}" presName="desTx" presStyleLbl="alignAccFollowNode1" presStyleIdx="0" presStyleCnt="2">
        <dgm:presLayoutVars>
          <dgm:bulletEnabled val="1"/>
        </dgm:presLayoutVars>
      </dgm:prSet>
      <dgm:spPr/>
    </dgm:pt>
    <dgm:pt modelId="{A5E93EF5-91DA-45FF-B278-6AF93A1F6B9E}" type="pres">
      <dgm:prSet presAssocID="{30F1D3AC-20FC-423A-9D50-726EC21B7F21}" presName="space" presStyleCnt="0"/>
      <dgm:spPr/>
    </dgm:pt>
    <dgm:pt modelId="{0A7B3369-4A30-4419-A24C-78E3FA2CED08}" type="pres">
      <dgm:prSet presAssocID="{4F68D2F2-2841-47F5-8F0A-BF473B1F0CA5}" presName="composite" presStyleCnt="0"/>
      <dgm:spPr/>
    </dgm:pt>
    <dgm:pt modelId="{651019BB-8DCF-4F6A-9EDF-6925A1E4524F}" type="pres">
      <dgm:prSet presAssocID="{4F68D2F2-2841-47F5-8F0A-BF473B1F0CA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37B086-8A3D-4FAF-A03C-01B8309D542C}" type="pres">
      <dgm:prSet presAssocID="{4F68D2F2-2841-47F5-8F0A-BF473B1F0CA5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50CB729-8AF3-472A-A147-15589A6F1528}" srcId="{BD4F4B8D-03B5-416C-98CF-2446B5273C3F}" destId="{4F68D2F2-2841-47F5-8F0A-BF473B1F0CA5}" srcOrd="1" destOrd="0" parTransId="{6EBB5BAB-DE32-400C-8F3F-453D103B2E86}" sibTransId="{82B5878B-60CF-4C91-9596-F2A3F26BC521}"/>
    <dgm:cxn modelId="{480678B6-4E3C-4BEF-8660-76257B44A161}" type="presOf" srcId="{4F68D2F2-2841-47F5-8F0A-BF473B1F0CA5}" destId="{651019BB-8DCF-4F6A-9EDF-6925A1E4524F}" srcOrd="0" destOrd="0" presId="urn:microsoft.com/office/officeart/2005/8/layout/hList1"/>
    <dgm:cxn modelId="{9BA767BE-CF8D-4D1C-A104-4316FB101EB1}" type="presOf" srcId="{BD4F4B8D-03B5-416C-98CF-2446B5273C3F}" destId="{749838B4-499A-49CF-AAF6-BF26A9E0B691}" srcOrd="0" destOrd="0" presId="urn:microsoft.com/office/officeart/2005/8/layout/hList1"/>
    <dgm:cxn modelId="{7D080426-7E89-4BE2-B7CB-B57D4C448EF9}" type="presOf" srcId="{572B345E-3BF0-46A1-BAD6-D07F4BECEE78}" destId="{9E8F3412-CBE7-43CC-8AED-9A35E3AC9762}" srcOrd="0" destOrd="0" presId="urn:microsoft.com/office/officeart/2005/8/layout/hList1"/>
    <dgm:cxn modelId="{D8CB1A61-CA06-4B53-AF73-84B515BA6D6D}" srcId="{BD4F4B8D-03B5-416C-98CF-2446B5273C3F}" destId="{572B345E-3BF0-46A1-BAD6-D07F4BECEE78}" srcOrd="0" destOrd="0" parTransId="{8FD573A5-7249-4471-9E03-F5D6BF345B62}" sibTransId="{30F1D3AC-20FC-423A-9D50-726EC21B7F21}"/>
    <dgm:cxn modelId="{717178A0-E784-4086-BEE0-A6A37DCE053D}" type="presParOf" srcId="{749838B4-499A-49CF-AAF6-BF26A9E0B691}" destId="{988F0783-2C37-4CF1-892B-A78D4C42BE7F}" srcOrd="0" destOrd="0" presId="urn:microsoft.com/office/officeart/2005/8/layout/hList1"/>
    <dgm:cxn modelId="{D965FF2D-3917-4862-AE52-06028E6960EA}" type="presParOf" srcId="{988F0783-2C37-4CF1-892B-A78D4C42BE7F}" destId="{9E8F3412-CBE7-43CC-8AED-9A35E3AC9762}" srcOrd="0" destOrd="0" presId="urn:microsoft.com/office/officeart/2005/8/layout/hList1"/>
    <dgm:cxn modelId="{9D3F4E78-F391-4265-91B5-DB42A0F0146E}" type="presParOf" srcId="{988F0783-2C37-4CF1-892B-A78D4C42BE7F}" destId="{B212BD4E-42E9-4793-8D16-DE130A30207D}" srcOrd="1" destOrd="0" presId="urn:microsoft.com/office/officeart/2005/8/layout/hList1"/>
    <dgm:cxn modelId="{5E66C3F6-6DA6-49FB-90D5-BDFD2943C557}" type="presParOf" srcId="{749838B4-499A-49CF-AAF6-BF26A9E0B691}" destId="{A5E93EF5-91DA-45FF-B278-6AF93A1F6B9E}" srcOrd="1" destOrd="0" presId="urn:microsoft.com/office/officeart/2005/8/layout/hList1"/>
    <dgm:cxn modelId="{1AB0E2C7-5F0D-4760-A409-01594718245B}" type="presParOf" srcId="{749838B4-499A-49CF-AAF6-BF26A9E0B691}" destId="{0A7B3369-4A30-4419-A24C-78E3FA2CED08}" srcOrd="2" destOrd="0" presId="urn:microsoft.com/office/officeart/2005/8/layout/hList1"/>
    <dgm:cxn modelId="{E114C3EF-CBDB-4347-91DD-6ECF9D212E92}" type="presParOf" srcId="{0A7B3369-4A30-4419-A24C-78E3FA2CED08}" destId="{651019BB-8DCF-4F6A-9EDF-6925A1E4524F}" srcOrd="0" destOrd="0" presId="urn:microsoft.com/office/officeart/2005/8/layout/hList1"/>
    <dgm:cxn modelId="{3C2AE9D9-9BAA-49BD-B893-8BD38B8932CD}" type="presParOf" srcId="{0A7B3369-4A30-4419-A24C-78E3FA2CED08}" destId="{5237B086-8A3D-4FAF-A03C-01B8309D542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0F42381-86A8-4F69-A204-647477E4CDFD}" type="doc">
      <dgm:prSet loTypeId="urn:microsoft.com/office/officeart/2009/3/layout/IncreasingArrowsProcess" loCatId="process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9E17750-5C06-4BC4-A54F-9835BE45D6B0}">
      <dgm:prSet custT="1"/>
      <dgm:spPr/>
      <dgm:t>
        <a:bodyPr/>
        <a:lstStyle/>
        <a:p>
          <a:pPr rtl="0"/>
          <a:r>
            <a: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Early payment</a:t>
          </a:r>
          <a:endParaRPr lang="en-US" sz="16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9AE0AFB-FA43-4961-B7EB-478E0160FC09}" type="parTrans" cxnId="{05463531-7552-4967-820C-D9F853F15A1C}">
      <dgm:prSet/>
      <dgm:spPr/>
      <dgm:t>
        <a:bodyPr/>
        <a:lstStyle/>
        <a:p>
          <a:endParaRPr lang="en-US"/>
        </a:p>
      </dgm:t>
    </dgm:pt>
    <dgm:pt modelId="{1013E250-48D7-4B45-BDE4-DA1720B26538}" type="sibTrans" cxnId="{05463531-7552-4967-820C-D9F853F15A1C}">
      <dgm:prSet/>
      <dgm:spPr/>
      <dgm:t>
        <a:bodyPr/>
        <a:lstStyle/>
        <a:p>
          <a:endParaRPr lang="en-US"/>
        </a:p>
      </dgm:t>
    </dgm:pt>
    <dgm:pt modelId="{D322688F-8513-448E-9659-0769C0C747F1}">
      <dgm:prSet custT="1"/>
      <dgm:spPr/>
      <dgm:t>
        <a:bodyPr/>
        <a:lstStyle/>
        <a:p>
          <a:pPr rtl="0"/>
          <a:r>
            <a: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Off – season</a:t>
          </a:r>
          <a:endParaRPr lang="en-US" sz="16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4ABB7F7-28E7-4B1D-887F-B38280157EF5}" type="parTrans" cxnId="{F09EEE00-4AE9-418A-8EFA-86725AB59620}">
      <dgm:prSet/>
      <dgm:spPr/>
      <dgm:t>
        <a:bodyPr/>
        <a:lstStyle/>
        <a:p>
          <a:endParaRPr lang="en-US"/>
        </a:p>
      </dgm:t>
    </dgm:pt>
    <dgm:pt modelId="{DE55AC58-A5E6-47C3-9882-BBEB0B6E3139}" type="sibTrans" cxnId="{F09EEE00-4AE9-418A-8EFA-86725AB59620}">
      <dgm:prSet/>
      <dgm:spPr/>
      <dgm:t>
        <a:bodyPr/>
        <a:lstStyle/>
        <a:p>
          <a:endParaRPr lang="en-US"/>
        </a:p>
      </dgm:t>
    </dgm:pt>
    <dgm:pt modelId="{5C4A6FF1-0CEF-4C5A-A986-175E31C8B0B5}">
      <dgm:prSet custT="1"/>
      <dgm:spPr/>
      <dgm:t>
        <a:bodyPr/>
        <a:lstStyle/>
        <a:p>
          <a:pPr rtl="0"/>
          <a:r>
            <a: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Bulk purchase</a:t>
          </a:r>
          <a:endParaRPr lang="en-US" sz="16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EEF0134-2B4D-4FBB-8537-C21B060012B2}" type="parTrans" cxnId="{36495897-E3A9-4D96-A994-3179F84F4895}">
      <dgm:prSet/>
      <dgm:spPr/>
      <dgm:t>
        <a:bodyPr/>
        <a:lstStyle/>
        <a:p>
          <a:endParaRPr lang="en-US"/>
        </a:p>
      </dgm:t>
    </dgm:pt>
    <dgm:pt modelId="{BFFCA268-85E2-4784-863C-F39CA01DD232}" type="sibTrans" cxnId="{36495897-E3A9-4D96-A994-3179F84F4895}">
      <dgm:prSet/>
      <dgm:spPr/>
      <dgm:t>
        <a:bodyPr/>
        <a:lstStyle/>
        <a:p>
          <a:endParaRPr lang="en-US"/>
        </a:p>
      </dgm:t>
    </dgm:pt>
    <dgm:pt modelId="{2ADBF626-23A1-4BD8-B6B3-0F0465FF0877}">
      <dgm:prSet custT="1"/>
      <dgm:spPr/>
      <dgm:t>
        <a:bodyPr/>
        <a:lstStyle/>
        <a:p>
          <a:pPr rtl="0"/>
          <a:r>
            <a: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Retail discount</a:t>
          </a:r>
          <a:endParaRPr lang="en-US" sz="16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B042949D-9854-44CC-8E4B-983F1098F1FB}" type="parTrans" cxnId="{DBE1E3BD-023E-44EB-9328-72570B4CB326}">
      <dgm:prSet/>
      <dgm:spPr/>
      <dgm:t>
        <a:bodyPr/>
        <a:lstStyle/>
        <a:p>
          <a:endParaRPr lang="en-US"/>
        </a:p>
      </dgm:t>
    </dgm:pt>
    <dgm:pt modelId="{45E7C6EA-7E98-4CCC-8205-1BB97FA6651A}" type="sibTrans" cxnId="{DBE1E3BD-023E-44EB-9328-72570B4CB326}">
      <dgm:prSet/>
      <dgm:spPr/>
      <dgm:t>
        <a:bodyPr/>
        <a:lstStyle/>
        <a:p>
          <a:endParaRPr lang="en-US"/>
        </a:p>
      </dgm:t>
    </dgm:pt>
    <dgm:pt modelId="{7F85B7A3-C7BF-48E0-BAF7-AA288F978A62}">
      <dgm:prSet custT="1"/>
      <dgm:spPr/>
      <dgm:t>
        <a:bodyPr/>
        <a:lstStyle/>
        <a:p>
          <a:pPr rtl="0"/>
          <a:r>
            <a: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Cash discount</a:t>
          </a:r>
          <a:endParaRPr lang="en-US" sz="16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D0AC2E8-EC21-4191-9430-EAEC14804BB9}" type="parTrans" cxnId="{EFBE4D60-EC6C-4C3D-94E8-89E8A12FF434}">
      <dgm:prSet/>
      <dgm:spPr/>
      <dgm:t>
        <a:bodyPr/>
        <a:lstStyle/>
        <a:p>
          <a:endParaRPr lang="en-US"/>
        </a:p>
      </dgm:t>
    </dgm:pt>
    <dgm:pt modelId="{713BDB4C-64D9-4F82-8EAE-4AA207F346D0}" type="sibTrans" cxnId="{EFBE4D60-EC6C-4C3D-94E8-89E8A12FF434}">
      <dgm:prSet/>
      <dgm:spPr/>
      <dgm:t>
        <a:bodyPr/>
        <a:lstStyle/>
        <a:p>
          <a:endParaRPr lang="en-US"/>
        </a:p>
      </dgm:t>
    </dgm:pt>
    <dgm:pt modelId="{3752C9A2-E7C8-4EA7-9E08-821AB3F1BF61}">
      <dgm:prSet/>
      <dgm:spPr/>
      <dgm:t>
        <a:bodyPr/>
        <a:lstStyle/>
        <a:p>
          <a:endParaRPr lang="en-US"/>
        </a:p>
      </dgm:t>
    </dgm:pt>
    <dgm:pt modelId="{AD71D07B-A17D-4D20-B6DE-86DD3A8A34C7}" type="parTrans" cxnId="{B9914E68-84DE-40BE-8249-C8595DE1308B}">
      <dgm:prSet/>
      <dgm:spPr/>
      <dgm:t>
        <a:bodyPr/>
        <a:lstStyle/>
        <a:p>
          <a:endParaRPr lang="en-US"/>
        </a:p>
      </dgm:t>
    </dgm:pt>
    <dgm:pt modelId="{2EF85242-F4BC-441D-9EEB-9CBB9F94F61C}" type="sibTrans" cxnId="{B9914E68-84DE-40BE-8249-C8595DE1308B}">
      <dgm:prSet/>
      <dgm:spPr/>
      <dgm:t>
        <a:bodyPr/>
        <a:lstStyle/>
        <a:p>
          <a:endParaRPr lang="en-US"/>
        </a:p>
      </dgm:t>
    </dgm:pt>
    <dgm:pt modelId="{42762EDE-70B4-431E-9C81-729EE03E41F7}" type="pres">
      <dgm:prSet presAssocID="{30F42381-86A8-4F69-A204-647477E4CDFD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7A28B8C-A8A6-47D1-9198-1676F0AE04EC}" type="pres">
      <dgm:prSet presAssocID="{99E17750-5C06-4BC4-A54F-9835BE45D6B0}" presName="parentText1" presStyleLbl="node1" presStyleIdx="0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83041F-CF5E-4879-97AB-0EB18A4C6B3E}" type="pres">
      <dgm:prSet presAssocID="{D322688F-8513-448E-9659-0769C0C747F1}" presName="parentText2" presStyleLbl="node1" presStyleIdx="1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321A9E-4FCA-4E3F-877C-679917333119}" type="pres">
      <dgm:prSet presAssocID="{5C4A6FF1-0CEF-4C5A-A986-175E31C8B0B5}" presName="parentText3" presStyleLbl="node1" presStyleIdx="2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5A175-F4F2-4E31-A8DA-CFF159DF8256}" type="pres">
      <dgm:prSet presAssocID="{2ADBF626-23A1-4BD8-B6B3-0F0465FF0877}" presName="parentText4" presStyleLbl="node1" presStyleIdx="3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C8BB22-6815-4254-B0C8-1D8C65DC1FC5}" type="pres">
      <dgm:prSet presAssocID="{7F85B7A3-C7BF-48E0-BAF7-AA288F978A62}" presName="parentText5" presStyleLbl="node1" presStyleIdx="4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5B74EF-DD7A-492A-BA45-CB20901E9F8B}" type="presOf" srcId="{99E17750-5C06-4BC4-A54F-9835BE45D6B0}" destId="{97A28B8C-A8A6-47D1-9198-1676F0AE04EC}" srcOrd="0" destOrd="0" presId="urn:microsoft.com/office/officeart/2009/3/layout/IncreasingArrowsProcess"/>
    <dgm:cxn modelId="{ECEFB18D-8304-4DDF-BA1C-27552B42FD19}" type="presOf" srcId="{D322688F-8513-448E-9659-0769C0C747F1}" destId="{C083041F-CF5E-4879-97AB-0EB18A4C6B3E}" srcOrd="0" destOrd="0" presId="urn:microsoft.com/office/officeart/2009/3/layout/IncreasingArrowsProcess"/>
    <dgm:cxn modelId="{36495897-E3A9-4D96-A994-3179F84F4895}" srcId="{30F42381-86A8-4F69-A204-647477E4CDFD}" destId="{5C4A6FF1-0CEF-4C5A-A986-175E31C8B0B5}" srcOrd="2" destOrd="0" parTransId="{7EEF0134-2B4D-4FBB-8537-C21B060012B2}" sibTransId="{BFFCA268-85E2-4784-863C-F39CA01DD232}"/>
    <dgm:cxn modelId="{869010BC-4CC8-44CD-A53C-2E53DD2F5229}" type="presOf" srcId="{30F42381-86A8-4F69-A204-647477E4CDFD}" destId="{42762EDE-70B4-431E-9C81-729EE03E41F7}" srcOrd="0" destOrd="0" presId="urn:microsoft.com/office/officeart/2009/3/layout/IncreasingArrowsProcess"/>
    <dgm:cxn modelId="{05463531-7552-4967-820C-D9F853F15A1C}" srcId="{30F42381-86A8-4F69-A204-647477E4CDFD}" destId="{99E17750-5C06-4BC4-A54F-9835BE45D6B0}" srcOrd="0" destOrd="0" parTransId="{79AE0AFB-FA43-4961-B7EB-478E0160FC09}" sibTransId="{1013E250-48D7-4B45-BDE4-DA1720B26538}"/>
    <dgm:cxn modelId="{DBE1E3BD-023E-44EB-9328-72570B4CB326}" srcId="{30F42381-86A8-4F69-A204-647477E4CDFD}" destId="{2ADBF626-23A1-4BD8-B6B3-0F0465FF0877}" srcOrd="3" destOrd="0" parTransId="{B042949D-9854-44CC-8E4B-983F1098F1FB}" sibTransId="{45E7C6EA-7E98-4CCC-8205-1BB97FA6651A}"/>
    <dgm:cxn modelId="{1BEFF2F7-7216-4403-B129-B7722BFF3D5D}" type="presOf" srcId="{2ADBF626-23A1-4BD8-B6B3-0F0465FF0877}" destId="{8905A175-F4F2-4E31-A8DA-CFF159DF8256}" srcOrd="0" destOrd="0" presId="urn:microsoft.com/office/officeart/2009/3/layout/IncreasingArrowsProcess"/>
    <dgm:cxn modelId="{4B5C7A4C-DB1D-4254-B578-1249E844915F}" type="presOf" srcId="{7F85B7A3-C7BF-48E0-BAF7-AA288F978A62}" destId="{AFC8BB22-6815-4254-B0C8-1D8C65DC1FC5}" srcOrd="0" destOrd="0" presId="urn:microsoft.com/office/officeart/2009/3/layout/IncreasingArrowsProcess"/>
    <dgm:cxn modelId="{EFBE4D60-EC6C-4C3D-94E8-89E8A12FF434}" srcId="{30F42381-86A8-4F69-A204-647477E4CDFD}" destId="{7F85B7A3-C7BF-48E0-BAF7-AA288F978A62}" srcOrd="4" destOrd="0" parTransId="{7D0AC2E8-EC21-4191-9430-EAEC14804BB9}" sibTransId="{713BDB4C-64D9-4F82-8EAE-4AA207F346D0}"/>
    <dgm:cxn modelId="{F09EEE00-4AE9-418A-8EFA-86725AB59620}" srcId="{30F42381-86A8-4F69-A204-647477E4CDFD}" destId="{D322688F-8513-448E-9659-0769C0C747F1}" srcOrd="1" destOrd="0" parTransId="{54ABB7F7-28E7-4B1D-887F-B38280157EF5}" sibTransId="{DE55AC58-A5E6-47C3-9882-BBEB0B6E3139}"/>
    <dgm:cxn modelId="{B9914E68-84DE-40BE-8249-C8595DE1308B}" srcId="{30F42381-86A8-4F69-A204-647477E4CDFD}" destId="{3752C9A2-E7C8-4EA7-9E08-821AB3F1BF61}" srcOrd="5" destOrd="0" parTransId="{AD71D07B-A17D-4D20-B6DE-86DD3A8A34C7}" sibTransId="{2EF85242-F4BC-441D-9EEB-9CBB9F94F61C}"/>
    <dgm:cxn modelId="{0AEDA51D-6E08-4D97-A8F0-F2D8DF38D476}" type="presOf" srcId="{5C4A6FF1-0CEF-4C5A-A986-175E31C8B0B5}" destId="{35321A9E-4FCA-4E3F-877C-679917333119}" srcOrd="0" destOrd="0" presId="urn:microsoft.com/office/officeart/2009/3/layout/IncreasingArrowsProcess"/>
    <dgm:cxn modelId="{CCF3256E-C6AF-4325-9561-17CAA7C3C929}" type="presParOf" srcId="{42762EDE-70B4-431E-9C81-729EE03E41F7}" destId="{97A28B8C-A8A6-47D1-9198-1676F0AE04EC}" srcOrd="0" destOrd="0" presId="urn:microsoft.com/office/officeart/2009/3/layout/IncreasingArrowsProcess"/>
    <dgm:cxn modelId="{1E706133-F871-4B41-86F3-7B0548F7FE7B}" type="presParOf" srcId="{42762EDE-70B4-431E-9C81-729EE03E41F7}" destId="{C083041F-CF5E-4879-97AB-0EB18A4C6B3E}" srcOrd="1" destOrd="0" presId="urn:microsoft.com/office/officeart/2009/3/layout/IncreasingArrowsProcess"/>
    <dgm:cxn modelId="{BC34D322-F19C-4C83-8639-B43B665F5B09}" type="presParOf" srcId="{42762EDE-70B4-431E-9C81-729EE03E41F7}" destId="{35321A9E-4FCA-4E3F-877C-679917333119}" srcOrd="2" destOrd="0" presId="urn:microsoft.com/office/officeart/2009/3/layout/IncreasingArrowsProcess"/>
    <dgm:cxn modelId="{4B589D82-B371-4670-B03D-0EBCD90EA99F}" type="presParOf" srcId="{42762EDE-70B4-431E-9C81-729EE03E41F7}" destId="{8905A175-F4F2-4E31-A8DA-CFF159DF8256}" srcOrd="3" destOrd="0" presId="urn:microsoft.com/office/officeart/2009/3/layout/IncreasingArrowsProcess"/>
    <dgm:cxn modelId="{4400BAA1-280D-4D32-86E2-5EB4D8F338C3}" type="presParOf" srcId="{42762EDE-70B4-431E-9C81-729EE03E41F7}" destId="{AFC8BB22-6815-4254-B0C8-1D8C65DC1FC5}" srcOrd="4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5287A89-4A08-4C21-97F1-0DDEA647622B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DDCC914-7047-4358-94B4-C381CC91E8CA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Loss leader pricing</a:t>
          </a:r>
          <a:endParaRPr lang="en-US" b="1" dirty="0">
            <a:solidFill>
              <a:schemeClr val="tx1"/>
            </a:solidFill>
          </a:endParaRPr>
        </a:p>
      </dgm:t>
    </dgm:pt>
    <dgm:pt modelId="{297DDA97-6302-4D17-AA6D-E73BAFF3FD93}" type="parTrans" cxnId="{A29E3829-3663-4119-8A96-6086F96995A4}">
      <dgm:prSet/>
      <dgm:spPr/>
      <dgm:t>
        <a:bodyPr/>
        <a:lstStyle/>
        <a:p>
          <a:endParaRPr lang="en-US"/>
        </a:p>
      </dgm:t>
    </dgm:pt>
    <dgm:pt modelId="{779BDBA2-DC6D-453F-B033-C363B33BBFC6}" type="sibTrans" cxnId="{A29E3829-3663-4119-8A96-6086F96995A4}">
      <dgm:prSet/>
      <dgm:spPr/>
      <dgm:t>
        <a:bodyPr/>
        <a:lstStyle/>
        <a:p>
          <a:endParaRPr lang="en-US"/>
        </a:p>
      </dgm:t>
    </dgm:pt>
    <dgm:pt modelId="{0119CC4B-8B84-4783-9F6B-2FC73D570436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Special event pricing</a:t>
          </a:r>
          <a:endParaRPr lang="en-US" b="1" dirty="0">
            <a:solidFill>
              <a:schemeClr val="tx1"/>
            </a:solidFill>
          </a:endParaRPr>
        </a:p>
      </dgm:t>
    </dgm:pt>
    <dgm:pt modelId="{ECB53384-75B7-4F29-9123-72CA0C3C5DB9}" type="parTrans" cxnId="{C7154C46-2367-40EE-B6FF-2C7AFA0FEA87}">
      <dgm:prSet/>
      <dgm:spPr/>
      <dgm:t>
        <a:bodyPr/>
        <a:lstStyle/>
        <a:p>
          <a:endParaRPr lang="en-US"/>
        </a:p>
      </dgm:t>
    </dgm:pt>
    <dgm:pt modelId="{DEF8C8B4-C810-48C1-A7ED-944538324802}" type="sibTrans" cxnId="{C7154C46-2367-40EE-B6FF-2C7AFA0FEA87}">
      <dgm:prSet/>
      <dgm:spPr/>
      <dgm:t>
        <a:bodyPr/>
        <a:lstStyle/>
        <a:p>
          <a:endParaRPr lang="en-US"/>
        </a:p>
      </dgm:t>
    </dgm:pt>
    <dgm:pt modelId="{3D7F6466-813B-4414-8431-8619C2E9E60F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Cash rebate</a:t>
          </a:r>
          <a:endParaRPr lang="en-US" b="1" dirty="0">
            <a:solidFill>
              <a:schemeClr val="tx1"/>
            </a:solidFill>
          </a:endParaRPr>
        </a:p>
      </dgm:t>
    </dgm:pt>
    <dgm:pt modelId="{F8D70839-B535-4A68-A8E6-601D9E25E5A1}" type="parTrans" cxnId="{F002EE3A-0A63-4156-81C8-8FEE1358548D}">
      <dgm:prSet/>
      <dgm:spPr/>
      <dgm:t>
        <a:bodyPr/>
        <a:lstStyle/>
        <a:p>
          <a:endParaRPr lang="en-US"/>
        </a:p>
      </dgm:t>
    </dgm:pt>
    <dgm:pt modelId="{C8E37662-1469-4BE7-8D68-73F059F6A772}" type="sibTrans" cxnId="{F002EE3A-0A63-4156-81C8-8FEE1358548D}">
      <dgm:prSet/>
      <dgm:spPr/>
      <dgm:t>
        <a:bodyPr/>
        <a:lstStyle/>
        <a:p>
          <a:endParaRPr lang="en-US"/>
        </a:p>
      </dgm:t>
    </dgm:pt>
    <dgm:pt modelId="{4C4484BD-EB38-4D15-95C8-DBE2783D3F64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Low interest financing</a:t>
          </a:r>
          <a:endParaRPr lang="en-US" b="1" dirty="0">
            <a:solidFill>
              <a:schemeClr val="tx1"/>
            </a:solidFill>
          </a:endParaRPr>
        </a:p>
      </dgm:t>
    </dgm:pt>
    <dgm:pt modelId="{38D43845-886D-40EC-8459-4CDB48309655}" type="parTrans" cxnId="{4C778326-8F02-46AD-9283-F73032637D08}">
      <dgm:prSet/>
      <dgm:spPr/>
      <dgm:t>
        <a:bodyPr/>
        <a:lstStyle/>
        <a:p>
          <a:endParaRPr lang="en-US"/>
        </a:p>
      </dgm:t>
    </dgm:pt>
    <dgm:pt modelId="{99DD7601-8260-4A5A-ABEF-9A8EB466C48B}" type="sibTrans" cxnId="{4C778326-8F02-46AD-9283-F73032637D08}">
      <dgm:prSet/>
      <dgm:spPr/>
      <dgm:t>
        <a:bodyPr/>
        <a:lstStyle/>
        <a:p>
          <a:endParaRPr lang="en-US"/>
        </a:p>
      </dgm:t>
    </dgm:pt>
    <dgm:pt modelId="{93D01583-74D4-4E0F-9C5F-D4221082FB72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Longer payment terms</a:t>
          </a:r>
          <a:endParaRPr lang="en-US" b="1" dirty="0">
            <a:solidFill>
              <a:schemeClr val="tx1"/>
            </a:solidFill>
          </a:endParaRPr>
        </a:p>
      </dgm:t>
    </dgm:pt>
    <dgm:pt modelId="{B093CBC4-1839-4D88-9EC0-CB9B8E040A47}" type="parTrans" cxnId="{83825A47-2D39-47F7-B676-6066AAE303FC}">
      <dgm:prSet/>
      <dgm:spPr/>
      <dgm:t>
        <a:bodyPr/>
        <a:lstStyle/>
        <a:p>
          <a:endParaRPr lang="en-US"/>
        </a:p>
      </dgm:t>
    </dgm:pt>
    <dgm:pt modelId="{6ACBF8DE-8A9E-4A07-A9A9-9CE6DEB52BD1}" type="sibTrans" cxnId="{83825A47-2D39-47F7-B676-6066AAE303FC}">
      <dgm:prSet/>
      <dgm:spPr/>
      <dgm:t>
        <a:bodyPr/>
        <a:lstStyle/>
        <a:p>
          <a:endParaRPr lang="en-US"/>
        </a:p>
      </dgm:t>
    </dgm:pt>
    <dgm:pt modelId="{1EABB628-BAE5-4AB4-9D36-EC295F8CC9B2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Warranties and service contracts</a:t>
          </a:r>
          <a:endParaRPr lang="en-US" b="1" dirty="0">
            <a:solidFill>
              <a:schemeClr val="tx1"/>
            </a:solidFill>
          </a:endParaRPr>
        </a:p>
      </dgm:t>
    </dgm:pt>
    <dgm:pt modelId="{8C8E9A0F-E224-4F1F-B28E-CB31ED651C5B}" type="parTrans" cxnId="{0B89D04E-0139-4446-A7F4-A0E1AE38F344}">
      <dgm:prSet/>
      <dgm:spPr/>
      <dgm:t>
        <a:bodyPr/>
        <a:lstStyle/>
        <a:p>
          <a:endParaRPr lang="en-US"/>
        </a:p>
      </dgm:t>
    </dgm:pt>
    <dgm:pt modelId="{4DCB178A-3D6C-41DD-9573-99D641184C94}" type="sibTrans" cxnId="{0B89D04E-0139-4446-A7F4-A0E1AE38F344}">
      <dgm:prSet/>
      <dgm:spPr/>
      <dgm:t>
        <a:bodyPr/>
        <a:lstStyle/>
        <a:p>
          <a:endParaRPr lang="en-US"/>
        </a:p>
      </dgm:t>
    </dgm:pt>
    <dgm:pt modelId="{EE1F801C-0B83-4A5E-9F3E-4AA18D70B01B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Psychological discounting</a:t>
          </a:r>
          <a:endParaRPr lang="en-US" b="1" dirty="0">
            <a:solidFill>
              <a:schemeClr val="tx1"/>
            </a:solidFill>
          </a:endParaRPr>
        </a:p>
      </dgm:t>
    </dgm:pt>
    <dgm:pt modelId="{3C67EF47-54D5-45A5-9B9C-FCE192E004A9}" type="parTrans" cxnId="{0003CEB3-6BEB-4585-9F27-1F6ADA86C404}">
      <dgm:prSet/>
      <dgm:spPr/>
      <dgm:t>
        <a:bodyPr/>
        <a:lstStyle/>
        <a:p>
          <a:endParaRPr lang="en-US"/>
        </a:p>
      </dgm:t>
    </dgm:pt>
    <dgm:pt modelId="{B90CA502-3B58-4E3A-9232-7A4E6398DEB0}" type="sibTrans" cxnId="{0003CEB3-6BEB-4585-9F27-1F6ADA86C404}">
      <dgm:prSet/>
      <dgm:spPr/>
      <dgm:t>
        <a:bodyPr/>
        <a:lstStyle/>
        <a:p>
          <a:endParaRPr lang="en-US"/>
        </a:p>
      </dgm:t>
    </dgm:pt>
    <dgm:pt modelId="{6C59B308-84D4-4111-BD4A-DD2BF3D880AA}" type="pres">
      <dgm:prSet presAssocID="{25287A89-4A08-4C21-97F1-0DDEA647622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3C398A8-2DFE-4705-9465-D50DE1073F5B}" type="pres">
      <dgm:prSet presAssocID="{5DDCC914-7047-4358-94B4-C381CC91E8CA}" presName="parentLin" presStyleCnt="0"/>
      <dgm:spPr/>
    </dgm:pt>
    <dgm:pt modelId="{6EBAB7D9-F946-4F75-8ABB-5AC76D8C7A56}" type="pres">
      <dgm:prSet presAssocID="{5DDCC914-7047-4358-94B4-C381CC91E8CA}" presName="parentLeftMargin" presStyleLbl="node1" presStyleIdx="0" presStyleCnt="7"/>
      <dgm:spPr/>
      <dgm:t>
        <a:bodyPr/>
        <a:lstStyle/>
        <a:p>
          <a:endParaRPr lang="en-US"/>
        </a:p>
      </dgm:t>
    </dgm:pt>
    <dgm:pt modelId="{1E139F00-486E-4913-8C0D-8232754D8A7D}" type="pres">
      <dgm:prSet presAssocID="{5DDCC914-7047-4358-94B4-C381CC91E8CA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B6774D-1B71-4A73-9167-21969992511E}" type="pres">
      <dgm:prSet presAssocID="{5DDCC914-7047-4358-94B4-C381CC91E8CA}" presName="negativeSpace" presStyleCnt="0"/>
      <dgm:spPr/>
    </dgm:pt>
    <dgm:pt modelId="{74C4D276-C771-4186-A270-4518B36FC49D}" type="pres">
      <dgm:prSet presAssocID="{5DDCC914-7047-4358-94B4-C381CC91E8CA}" presName="childText" presStyleLbl="conFgAcc1" presStyleIdx="0" presStyleCnt="7">
        <dgm:presLayoutVars>
          <dgm:bulletEnabled val="1"/>
        </dgm:presLayoutVars>
      </dgm:prSet>
      <dgm:spPr/>
    </dgm:pt>
    <dgm:pt modelId="{A7ACB31F-FD4A-4248-9D0E-34B33693D72F}" type="pres">
      <dgm:prSet presAssocID="{779BDBA2-DC6D-453F-B033-C363B33BBFC6}" presName="spaceBetweenRectangles" presStyleCnt="0"/>
      <dgm:spPr/>
    </dgm:pt>
    <dgm:pt modelId="{E4B732F4-8E7F-48C0-9D24-B6C292014AC2}" type="pres">
      <dgm:prSet presAssocID="{0119CC4B-8B84-4783-9F6B-2FC73D570436}" presName="parentLin" presStyleCnt="0"/>
      <dgm:spPr/>
    </dgm:pt>
    <dgm:pt modelId="{688459AE-2949-4AE3-B31B-9189435F12DC}" type="pres">
      <dgm:prSet presAssocID="{0119CC4B-8B84-4783-9F6B-2FC73D570436}" presName="parentLeftMargin" presStyleLbl="node1" presStyleIdx="0" presStyleCnt="7"/>
      <dgm:spPr/>
      <dgm:t>
        <a:bodyPr/>
        <a:lstStyle/>
        <a:p>
          <a:endParaRPr lang="en-US"/>
        </a:p>
      </dgm:t>
    </dgm:pt>
    <dgm:pt modelId="{8E8ADE63-ADBF-4450-8017-472228986E98}" type="pres">
      <dgm:prSet presAssocID="{0119CC4B-8B84-4783-9F6B-2FC73D570436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E43463-89A8-4ACF-9914-612604A5EB24}" type="pres">
      <dgm:prSet presAssocID="{0119CC4B-8B84-4783-9F6B-2FC73D570436}" presName="negativeSpace" presStyleCnt="0"/>
      <dgm:spPr/>
    </dgm:pt>
    <dgm:pt modelId="{C45AF426-90E4-4DF6-9F4F-C5CC6260F07E}" type="pres">
      <dgm:prSet presAssocID="{0119CC4B-8B84-4783-9F6B-2FC73D570436}" presName="childText" presStyleLbl="conFgAcc1" presStyleIdx="1" presStyleCnt="7">
        <dgm:presLayoutVars>
          <dgm:bulletEnabled val="1"/>
        </dgm:presLayoutVars>
      </dgm:prSet>
      <dgm:spPr/>
    </dgm:pt>
    <dgm:pt modelId="{893CB21E-3A41-448B-9E22-ADA7792E2111}" type="pres">
      <dgm:prSet presAssocID="{DEF8C8B4-C810-48C1-A7ED-944538324802}" presName="spaceBetweenRectangles" presStyleCnt="0"/>
      <dgm:spPr/>
    </dgm:pt>
    <dgm:pt modelId="{5B60FE87-8393-4449-99AB-F43E97818122}" type="pres">
      <dgm:prSet presAssocID="{3D7F6466-813B-4414-8431-8619C2E9E60F}" presName="parentLin" presStyleCnt="0"/>
      <dgm:spPr/>
    </dgm:pt>
    <dgm:pt modelId="{E68F535C-718D-4A69-AF43-0B37FC310CC4}" type="pres">
      <dgm:prSet presAssocID="{3D7F6466-813B-4414-8431-8619C2E9E60F}" presName="parentLeftMargin" presStyleLbl="node1" presStyleIdx="1" presStyleCnt="7"/>
      <dgm:spPr/>
      <dgm:t>
        <a:bodyPr/>
        <a:lstStyle/>
        <a:p>
          <a:endParaRPr lang="en-US"/>
        </a:p>
      </dgm:t>
    </dgm:pt>
    <dgm:pt modelId="{EB15A4CD-674E-4D9F-A637-4E7C205CA85C}" type="pres">
      <dgm:prSet presAssocID="{3D7F6466-813B-4414-8431-8619C2E9E60F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C2CCB9-5C1C-4B57-8702-1A4B0EE2945E}" type="pres">
      <dgm:prSet presAssocID="{3D7F6466-813B-4414-8431-8619C2E9E60F}" presName="negativeSpace" presStyleCnt="0"/>
      <dgm:spPr/>
    </dgm:pt>
    <dgm:pt modelId="{CF88D605-85A6-4F9C-9043-94829AE5D784}" type="pres">
      <dgm:prSet presAssocID="{3D7F6466-813B-4414-8431-8619C2E9E60F}" presName="childText" presStyleLbl="conFgAcc1" presStyleIdx="2" presStyleCnt="7">
        <dgm:presLayoutVars>
          <dgm:bulletEnabled val="1"/>
        </dgm:presLayoutVars>
      </dgm:prSet>
      <dgm:spPr/>
    </dgm:pt>
    <dgm:pt modelId="{9836CC68-F7D7-4E26-9EE6-2BE95873B464}" type="pres">
      <dgm:prSet presAssocID="{C8E37662-1469-4BE7-8D68-73F059F6A772}" presName="spaceBetweenRectangles" presStyleCnt="0"/>
      <dgm:spPr/>
    </dgm:pt>
    <dgm:pt modelId="{92DEA184-2465-4036-BF99-7569B7CB2EDD}" type="pres">
      <dgm:prSet presAssocID="{4C4484BD-EB38-4D15-95C8-DBE2783D3F64}" presName="parentLin" presStyleCnt="0"/>
      <dgm:spPr/>
    </dgm:pt>
    <dgm:pt modelId="{1369626B-9732-4249-831E-54F3F7BF6710}" type="pres">
      <dgm:prSet presAssocID="{4C4484BD-EB38-4D15-95C8-DBE2783D3F64}" presName="parentLeftMargin" presStyleLbl="node1" presStyleIdx="2" presStyleCnt="7"/>
      <dgm:spPr/>
      <dgm:t>
        <a:bodyPr/>
        <a:lstStyle/>
        <a:p>
          <a:endParaRPr lang="en-US"/>
        </a:p>
      </dgm:t>
    </dgm:pt>
    <dgm:pt modelId="{8F1C70E8-550B-42E5-8E81-46E4DCB53332}" type="pres">
      <dgm:prSet presAssocID="{4C4484BD-EB38-4D15-95C8-DBE2783D3F64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7DD2C9-AB87-4D8F-90A8-A6F8FD533436}" type="pres">
      <dgm:prSet presAssocID="{4C4484BD-EB38-4D15-95C8-DBE2783D3F64}" presName="negativeSpace" presStyleCnt="0"/>
      <dgm:spPr/>
    </dgm:pt>
    <dgm:pt modelId="{6B2016C7-83D8-427F-A995-299590D14959}" type="pres">
      <dgm:prSet presAssocID="{4C4484BD-EB38-4D15-95C8-DBE2783D3F64}" presName="childText" presStyleLbl="conFgAcc1" presStyleIdx="3" presStyleCnt="7">
        <dgm:presLayoutVars>
          <dgm:bulletEnabled val="1"/>
        </dgm:presLayoutVars>
      </dgm:prSet>
      <dgm:spPr/>
    </dgm:pt>
    <dgm:pt modelId="{C20F8BAA-7B17-4B7F-8E12-3385053CA727}" type="pres">
      <dgm:prSet presAssocID="{99DD7601-8260-4A5A-ABEF-9A8EB466C48B}" presName="spaceBetweenRectangles" presStyleCnt="0"/>
      <dgm:spPr/>
    </dgm:pt>
    <dgm:pt modelId="{D1DA092F-1C53-4642-BEB3-7541B8357529}" type="pres">
      <dgm:prSet presAssocID="{93D01583-74D4-4E0F-9C5F-D4221082FB72}" presName="parentLin" presStyleCnt="0"/>
      <dgm:spPr/>
    </dgm:pt>
    <dgm:pt modelId="{0AAF0C5B-64C7-43D7-BF90-081C843E9DC9}" type="pres">
      <dgm:prSet presAssocID="{93D01583-74D4-4E0F-9C5F-D4221082FB72}" presName="parentLeftMargin" presStyleLbl="node1" presStyleIdx="3" presStyleCnt="7"/>
      <dgm:spPr/>
      <dgm:t>
        <a:bodyPr/>
        <a:lstStyle/>
        <a:p>
          <a:endParaRPr lang="en-US"/>
        </a:p>
      </dgm:t>
    </dgm:pt>
    <dgm:pt modelId="{4E2FF9F9-30B6-4D6F-8E28-1C7F14E018AC}" type="pres">
      <dgm:prSet presAssocID="{93D01583-74D4-4E0F-9C5F-D4221082FB72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7B538D-89A9-467D-9674-73774F0364CB}" type="pres">
      <dgm:prSet presAssocID="{93D01583-74D4-4E0F-9C5F-D4221082FB72}" presName="negativeSpace" presStyleCnt="0"/>
      <dgm:spPr/>
    </dgm:pt>
    <dgm:pt modelId="{FBE894BD-5AC0-4300-9A39-94B55508BE26}" type="pres">
      <dgm:prSet presAssocID="{93D01583-74D4-4E0F-9C5F-D4221082FB72}" presName="childText" presStyleLbl="conFgAcc1" presStyleIdx="4" presStyleCnt="7">
        <dgm:presLayoutVars>
          <dgm:bulletEnabled val="1"/>
        </dgm:presLayoutVars>
      </dgm:prSet>
      <dgm:spPr/>
    </dgm:pt>
    <dgm:pt modelId="{40B09FCE-53F8-4AC7-9CF3-EE1EE0D20FAD}" type="pres">
      <dgm:prSet presAssocID="{6ACBF8DE-8A9E-4A07-A9A9-9CE6DEB52BD1}" presName="spaceBetweenRectangles" presStyleCnt="0"/>
      <dgm:spPr/>
    </dgm:pt>
    <dgm:pt modelId="{440A3860-BAFD-4591-BEBA-1768B403B4E8}" type="pres">
      <dgm:prSet presAssocID="{1EABB628-BAE5-4AB4-9D36-EC295F8CC9B2}" presName="parentLin" presStyleCnt="0"/>
      <dgm:spPr/>
    </dgm:pt>
    <dgm:pt modelId="{7F64EFD6-893A-4571-AC99-D2FCF27626F7}" type="pres">
      <dgm:prSet presAssocID="{1EABB628-BAE5-4AB4-9D36-EC295F8CC9B2}" presName="parentLeftMargin" presStyleLbl="node1" presStyleIdx="4" presStyleCnt="7"/>
      <dgm:spPr/>
      <dgm:t>
        <a:bodyPr/>
        <a:lstStyle/>
        <a:p>
          <a:endParaRPr lang="en-US"/>
        </a:p>
      </dgm:t>
    </dgm:pt>
    <dgm:pt modelId="{19D36203-2B91-42C2-8CBD-D70D3177C888}" type="pres">
      <dgm:prSet presAssocID="{1EABB628-BAE5-4AB4-9D36-EC295F8CC9B2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3DA410-1F3E-4B63-9AD4-6DDE2760FCEB}" type="pres">
      <dgm:prSet presAssocID="{1EABB628-BAE5-4AB4-9D36-EC295F8CC9B2}" presName="negativeSpace" presStyleCnt="0"/>
      <dgm:spPr/>
    </dgm:pt>
    <dgm:pt modelId="{F55B1013-5FC9-4452-AEB2-F06876D726ED}" type="pres">
      <dgm:prSet presAssocID="{1EABB628-BAE5-4AB4-9D36-EC295F8CC9B2}" presName="childText" presStyleLbl="conFgAcc1" presStyleIdx="5" presStyleCnt="7">
        <dgm:presLayoutVars>
          <dgm:bulletEnabled val="1"/>
        </dgm:presLayoutVars>
      </dgm:prSet>
      <dgm:spPr/>
    </dgm:pt>
    <dgm:pt modelId="{76904D01-317D-4DEC-BEAC-236BCF8C9D7E}" type="pres">
      <dgm:prSet presAssocID="{4DCB178A-3D6C-41DD-9573-99D641184C94}" presName="spaceBetweenRectangles" presStyleCnt="0"/>
      <dgm:spPr/>
    </dgm:pt>
    <dgm:pt modelId="{26DC67F5-91AA-4D86-9ED9-30F7FCBAE1B8}" type="pres">
      <dgm:prSet presAssocID="{EE1F801C-0B83-4A5E-9F3E-4AA18D70B01B}" presName="parentLin" presStyleCnt="0"/>
      <dgm:spPr/>
    </dgm:pt>
    <dgm:pt modelId="{E74903F4-0D94-40F1-B57A-A8BDB6C7C14D}" type="pres">
      <dgm:prSet presAssocID="{EE1F801C-0B83-4A5E-9F3E-4AA18D70B01B}" presName="parentLeftMargin" presStyleLbl="node1" presStyleIdx="5" presStyleCnt="7"/>
      <dgm:spPr/>
      <dgm:t>
        <a:bodyPr/>
        <a:lstStyle/>
        <a:p>
          <a:endParaRPr lang="en-US"/>
        </a:p>
      </dgm:t>
    </dgm:pt>
    <dgm:pt modelId="{B0F9087D-2DF1-4400-9FE2-36D2FC3146F9}" type="pres">
      <dgm:prSet presAssocID="{EE1F801C-0B83-4A5E-9F3E-4AA18D70B01B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1938F4-01E5-4811-A272-9F7381BF4F2A}" type="pres">
      <dgm:prSet presAssocID="{EE1F801C-0B83-4A5E-9F3E-4AA18D70B01B}" presName="negativeSpace" presStyleCnt="0"/>
      <dgm:spPr/>
    </dgm:pt>
    <dgm:pt modelId="{6013BE31-B8D5-4E27-8440-7E7011209492}" type="pres">
      <dgm:prSet presAssocID="{EE1F801C-0B83-4A5E-9F3E-4AA18D70B01B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15AAAA86-B5F2-4523-A8AC-5311784C8D0A}" type="presOf" srcId="{25287A89-4A08-4C21-97F1-0DDEA647622B}" destId="{6C59B308-84D4-4111-BD4A-DD2BF3D880AA}" srcOrd="0" destOrd="0" presId="urn:microsoft.com/office/officeart/2005/8/layout/list1"/>
    <dgm:cxn modelId="{84DEEDFC-F27F-4710-A84F-1A9B33A4B001}" type="presOf" srcId="{0119CC4B-8B84-4783-9F6B-2FC73D570436}" destId="{8E8ADE63-ADBF-4450-8017-472228986E98}" srcOrd="1" destOrd="0" presId="urn:microsoft.com/office/officeart/2005/8/layout/list1"/>
    <dgm:cxn modelId="{A8F0D13E-6744-4505-BD3C-EBEF1CB70478}" type="presOf" srcId="{EE1F801C-0B83-4A5E-9F3E-4AA18D70B01B}" destId="{E74903F4-0D94-40F1-B57A-A8BDB6C7C14D}" srcOrd="0" destOrd="0" presId="urn:microsoft.com/office/officeart/2005/8/layout/list1"/>
    <dgm:cxn modelId="{0003CEB3-6BEB-4585-9F27-1F6ADA86C404}" srcId="{25287A89-4A08-4C21-97F1-0DDEA647622B}" destId="{EE1F801C-0B83-4A5E-9F3E-4AA18D70B01B}" srcOrd="6" destOrd="0" parTransId="{3C67EF47-54D5-45A5-9B9C-FCE192E004A9}" sibTransId="{B90CA502-3B58-4E3A-9232-7A4E6398DEB0}"/>
    <dgm:cxn modelId="{7094C09C-04BC-44EB-8578-62EAEAC9178C}" type="presOf" srcId="{3D7F6466-813B-4414-8431-8619C2E9E60F}" destId="{EB15A4CD-674E-4D9F-A637-4E7C205CA85C}" srcOrd="1" destOrd="0" presId="urn:microsoft.com/office/officeart/2005/8/layout/list1"/>
    <dgm:cxn modelId="{4C778326-8F02-46AD-9283-F73032637D08}" srcId="{25287A89-4A08-4C21-97F1-0DDEA647622B}" destId="{4C4484BD-EB38-4D15-95C8-DBE2783D3F64}" srcOrd="3" destOrd="0" parTransId="{38D43845-886D-40EC-8459-4CDB48309655}" sibTransId="{99DD7601-8260-4A5A-ABEF-9A8EB466C48B}"/>
    <dgm:cxn modelId="{3ECEBE65-9EA4-4B88-BA16-EA43EE138376}" type="presOf" srcId="{0119CC4B-8B84-4783-9F6B-2FC73D570436}" destId="{688459AE-2949-4AE3-B31B-9189435F12DC}" srcOrd="0" destOrd="0" presId="urn:microsoft.com/office/officeart/2005/8/layout/list1"/>
    <dgm:cxn modelId="{B09E3FEF-5323-4AB0-963F-3BB790B6C276}" type="presOf" srcId="{4C4484BD-EB38-4D15-95C8-DBE2783D3F64}" destId="{1369626B-9732-4249-831E-54F3F7BF6710}" srcOrd="0" destOrd="0" presId="urn:microsoft.com/office/officeart/2005/8/layout/list1"/>
    <dgm:cxn modelId="{2B4917AA-B0C0-44CE-8487-534FE4A11468}" type="presOf" srcId="{1EABB628-BAE5-4AB4-9D36-EC295F8CC9B2}" destId="{7F64EFD6-893A-4571-AC99-D2FCF27626F7}" srcOrd="0" destOrd="0" presId="urn:microsoft.com/office/officeart/2005/8/layout/list1"/>
    <dgm:cxn modelId="{0B89D04E-0139-4446-A7F4-A0E1AE38F344}" srcId="{25287A89-4A08-4C21-97F1-0DDEA647622B}" destId="{1EABB628-BAE5-4AB4-9D36-EC295F8CC9B2}" srcOrd="5" destOrd="0" parTransId="{8C8E9A0F-E224-4F1F-B28E-CB31ED651C5B}" sibTransId="{4DCB178A-3D6C-41DD-9573-99D641184C94}"/>
    <dgm:cxn modelId="{3A7CD794-3672-4DDD-B532-91F30D9AC26A}" type="presOf" srcId="{4C4484BD-EB38-4D15-95C8-DBE2783D3F64}" destId="{8F1C70E8-550B-42E5-8E81-46E4DCB53332}" srcOrd="1" destOrd="0" presId="urn:microsoft.com/office/officeart/2005/8/layout/list1"/>
    <dgm:cxn modelId="{E2301B0D-8494-408C-B478-5D1F6B664349}" type="presOf" srcId="{3D7F6466-813B-4414-8431-8619C2E9E60F}" destId="{E68F535C-718D-4A69-AF43-0B37FC310CC4}" srcOrd="0" destOrd="0" presId="urn:microsoft.com/office/officeart/2005/8/layout/list1"/>
    <dgm:cxn modelId="{A29E3829-3663-4119-8A96-6086F96995A4}" srcId="{25287A89-4A08-4C21-97F1-0DDEA647622B}" destId="{5DDCC914-7047-4358-94B4-C381CC91E8CA}" srcOrd="0" destOrd="0" parTransId="{297DDA97-6302-4D17-AA6D-E73BAFF3FD93}" sibTransId="{779BDBA2-DC6D-453F-B033-C363B33BBFC6}"/>
    <dgm:cxn modelId="{F4FD2F8A-7726-431A-B836-BE38802AF6F5}" type="presOf" srcId="{EE1F801C-0B83-4A5E-9F3E-4AA18D70B01B}" destId="{B0F9087D-2DF1-4400-9FE2-36D2FC3146F9}" srcOrd="1" destOrd="0" presId="urn:microsoft.com/office/officeart/2005/8/layout/list1"/>
    <dgm:cxn modelId="{E8773037-9DFF-4402-B6D1-D8BBB47A1338}" type="presOf" srcId="{93D01583-74D4-4E0F-9C5F-D4221082FB72}" destId="{0AAF0C5B-64C7-43D7-BF90-081C843E9DC9}" srcOrd="0" destOrd="0" presId="urn:microsoft.com/office/officeart/2005/8/layout/list1"/>
    <dgm:cxn modelId="{6D141622-01EB-4E70-A029-D017D933B08B}" type="presOf" srcId="{5DDCC914-7047-4358-94B4-C381CC91E8CA}" destId="{1E139F00-486E-4913-8C0D-8232754D8A7D}" srcOrd="1" destOrd="0" presId="urn:microsoft.com/office/officeart/2005/8/layout/list1"/>
    <dgm:cxn modelId="{9905BD83-CEC7-40A9-85FD-6533B069142A}" type="presOf" srcId="{1EABB628-BAE5-4AB4-9D36-EC295F8CC9B2}" destId="{19D36203-2B91-42C2-8CBD-D70D3177C888}" srcOrd="1" destOrd="0" presId="urn:microsoft.com/office/officeart/2005/8/layout/list1"/>
    <dgm:cxn modelId="{C7154C46-2367-40EE-B6FF-2C7AFA0FEA87}" srcId="{25287A89-4A08-4C21-97F1-0DDEA647622B}" destId="{0119CC4B-8B84-4783-9F6B-2FC73D570436}" srcOrd="1" destOrd="0" parTransId="{ECB53384-75B7-4F29-9123-72CA0C3C5DB9}" sibTransId="{DEF8C8B4-C810-48C1-A7ED-944538324802}"/>
    <dgm:cxn modelId="{F002EE3A-0A63-4156-81C8-8FEE1358548D}" srcId="{25287A89-4A08-4C21-97F1-0DDEA647622B}" destId="{3D7F6466-813B-4414-8431-8619C2E9E60F}" srcOrd="2" destOrd="0" parTransId="{F8D70839-B535-4A68-A8E6-601D9E25E5A1}" sibTransId="{C8E37662-1469-4BE7-8D68-73F059F6A772}"/>
    <dgm:cxn modelId="{83825A47-2D39-47F7-B676-6066AAE303FC}" srcId="{25287A89-4A08-4C21-97F1-0DDEA647622B}" destId="{93D01583-74D4-4E0F-9C5F-D4221082FB72}" srcOrd="4" destOrd="0" parTransId="{B093CBC4-1839-4D88-9EC0-CB9B8E040A47}" sibTransId="{6ACBF8DE-8A9E-4A07-A9A9-9CE6DEB52BD1}"/>
    <dgm:cxn modelId="{F6563C94-73A0-42EA-AA14-C5745FFF4EDA}" type="presOf" srcId="{93D01583-74D4-4E0F-9C5F-D4221082FB72}" destId="{4E2FF9F9-30B6-4D6F-8E28-1C7F14E018AC}" srcOrd="1" destOrd="0" presId="urn:microsoft.com/office/officeart/2005/8/layout/list1"/>
    <dgm:cxn modelId="{D4E8BC2F-853D-426B-81FA-7A02C509A2E9}" type="presOf" srcId="{5DDCC914-7047-4358-94B4-C381CC91E8CA}" destId="{6EBAB7D9-F946-4F75-8ABB-5AC76D8C7A56}" srcOrd="0" destOrd="0" presId="urn:microsoft.com/office/officeart/2005/8/layout/list1"/>
    <dgm:cxn modelId="{F8991A05-CF8B-4429-8D7D-478571B6D393}" type="presParOf" srcId="{6C59B308-84D4-4111-BD4A-DD2BF3D880AA}" destId="{D3C398A8-2DFE-4705-9465-D50DE1073F5B}" srcOrd="0" destOrd="0" presId="urn:microsoft.com/office/officeart/2005/8/layout/list1"/>
    <dgm:cxn modelId="{817DA5C9-CC0D-478F-9147-D0F342120B1E}" type="presParOf" srcId="{D3C398A8-2DFE-4705-9465-D50DE1073F5B}" destId="{6EBAB7D9-F946-4F75-8ABB-5AC76D8C7A56}" srcOrd="0" destOrd="0" presId="urn:microsoft.com/office/officeart/2005/8/layout/list1"/>
    <dgm:cxn modelId="{A295230D-8972-44EE-B9F4-C86E7810F137}" type="presParOf" srcId="{D3C398A8-2DFE-4705-9465-D50DE1073F5B}" destId="{1E139F00-486E-4913-8C0D-8232754D8A7D}" srcOrd="1" destOrd="0" presId="urn:microsoft.com/office/officeart/2005/8/layout/list1"/>
    <dgm:cxn modelId="{2AB3E982-8032-45B4-AA74-751F03F04AD1}" type="presParOf" srcId="{6C59B308-84D4-4111-BD4A-DD2BF3D880AA}" destId="{45B6774D-1B71-4A73-9167-21969992511E}" srcOrd="1" destOrd="0" presId="urn:microsoft.com/office/officeart/2005/8/layout/list1"/>
    <dgm:cxn modelId="{A9431D28-83FA-4036-9E2F-37387027341E}" type="presParOf" srcId="{6C59B308-84D4-4111-BD4A-DD2BF3D880AA}" destId="{74C4D276-C771-4186-A270-4518B36FC49D}" srcOrd="2" destOrd="0" presId="urn:microsoft.com/office/officeart/2005/8/layout/list1"/>
    <dgm:cxn modelId="{9F6158D7-2FF1-4CC6-AAE6-85959F9A8CAD}" type="presParOf" srcId="{6C59B308-84D4-4111-BD4A-DD2BF3D880AA}" destId="{A7ACB31F-FD4A-4248-9D0E-34B33693D72F}" srcOrd="3" destOrd="0" presId="urn:microsoft.com/office/officeart/2005/8/layout/list1"/>
    <dgm:cxn modelId="{20DB9213-AA4B-4EE2-840A-5F7E4C1197E6}" type="presParOf" srcId="{6C59B308-84D4-4111-BD4A-DD2BF3D880AA}" destId="{E4B732F4-8E7F-48C0-9D24-B6C292014AC2}" srcOrd="4" destOrd="0" presId="urn:microsoft.com/office/officeart/2005/8/layout/list1"/>
    <dgm:cxn modelId="{932033B6-F9C8-42A8-88C8-A99FBC51256F}" type="presParOf" srcId="{E4B732F4-8E7F-48C0-9D24-B6C292014AC2}" destId="{688459AE-2949-4AE3-B31B-9189435F12DC}" srcOrd="0" destOrd="0" presId="urn:microsoft.com/office/officeart/2005/8/layout/list1"/>
    <dgm:cxn modelId="{484CD005-0ECD-4F10-889D-C755A5F3A341}" type="presParOf" srcId="{E4B732F4-8E7F-48C0-9D24-B6C292014AC2}" destId="{8E8ADE63-ADBF-4450-8017-472228986E98}" srcOrd="1" destOrd="0" presId="urn:microsoft.com/office/officeart/2005/8/layout/list1"/>
    <dgm:cxn modelId="{88B7F7C6-6E82-406D-ADAF-3C6C7A97A2F3}" type="presParOf" srcId="{6C59B308-84D4-4111-BD4A-DD2BF3D880AA}" destId="{EDE43463-89A8-4ACF-9914-612604A5EB24}" srcOrd="5" destOrd="0" presId="urn:microsoft.com/office/officeart/2005/8/layout/list1"/>
    <dgm:cxn modelId="{25531B0B-A755-4FD5-86EC-DCFFB16A4F28}" type="presParOf" srcId="{6C59B308-84D4-4111-BD4A-DD2BF3D880AA}" destId="{C45AF426-90E4-4DF6-9F4F-C5CC6260F07E}" srcOrd="6" destOrd="0" presId="urn:microsoft.com/office/officeart/2005/8/layout/list1"/>
    <dgm:cxn modelId="{B22C1B2E-0EB4-40AE-B4D6-E838D09ADEA5}" type="presParOf" srcId="{6C59B308-84D4-4111-BD4A-DD2BF3D880AA}" destId="{893CB21E-3A41-448B-9E22-ADA7792E2111}" srcOrd="7" destOrd="0" presId="urn:microsoft.com/office/officeart/2005/8/layout/list1"/>
    <dgm:cxn modelId="{50C880B0-FBBF-4C56-B0F9-E0EC947DCE93}" type="presParOf" srcId="{6C59B308-84D4-4111-BD4A-DD2BF3D880AA}" destId="{5B60FE87-8393-4449-99AB-F43E97818122}" srcOrd="8" destOrd="0" presId="urn:microsoft.com/office/officeart/2005/8/layout/list1"/>
    <dgm:cxn modelId="{ABBCCCA5-58DC-4607-BA7F-9DF8D9782834}" type="presParOf" srcId="{5B60FE87-8393-4449-99AB-F43E97818122}" destId="{E68F535C-718D-4A69-AF43-0B37FC310CC4}" srcOrd="0" destOrd="0" presId="urn:microsoft.com/office/officeart/2005/8/layout/list1"/>
    <dgm:cxn modelId="{D5BD14AA-4177-4B6E-816F-B3DF4F09018C}" type="presParOf" srcId="{5B60FE87-8393-4449-99AB-F43E97818122}" destId="{EB15A4CD-674E-4D9F-A637-4E7C205CA85C}" srcOrd="1" destOrd="0" presId="urn:microsoft.com/office/officeart/2005/8/layout/list1"/>
    <dgm:cxn modelId="{89629DBF-AC3B-4793-B9B3-201C9C3EFA16}" type="presParOf" srcId="{6C59B308-84D4-4111-BD4A-DD2BF3D880AA}" destId="{F8C2CCB9-5C1C-4B57-8702-1A4B0EE2945E}" srcOrd="9" destOrd="0" presId="urn:microsoft.com/office/officeart/2005/8/layout/list1"/>
    <dgm:cxn modelId="{226A1E65-F002-495D-9D5B-8F80A70114B0}" type="presParOf" srcId="{6C59B308-84D4-4111-BD4A-DD2BF3D880AA}" destId="{CF88D605-85A6-4F9C-9043-94829AE5D784}" srcOrd="10" destOrd="0" presId="urn:microsoft.com/office/officeart/2005/8/layout/list1"/>
    <dgm:cxn modelId="{0C58BD49-70C0-4C6A-8C93-B93CF0135C44}" type="presParOf" srcId="{6C59B308-84D4-4111-BD4A-DD2BF3D880AA}" destId="{9836CC68-F7D7-4E26-9EE6-2BE95873B464}" srcOrd="11" destOrd="0" presId="urn:microsoft.com/office/officeart/2005/8/layout/list1"/>
    <dgm:cxn modelId="{0D7EE76E-719F-435A-B876-C387AB7A1317}" type="presParOf" srcId="{6C59B308-84D4-4111-BD4A-DD2BF3D880AA}" destId="{92DEA184-2465-4036-BF99-7569B7CB2EDD}" srcOrd="12" destOrd="0" presId="urn:microsoft.com/office/officeart/2005/8/layout/list1"/>
    <dgm:cxn modelId="{721C2653-8D4A-4EB1-BCC7-74751674249F}" type="presParOf" srcId="{92DEA184-2465-4036-BF99-7569B7CB2EDD}" destId="{1369626B-9732-4249-831E-54F3F7BF6710}" srcOrd="0" destOrd="0" presId="urn:microsoft.com/office/officeart/2005/8/layout/list1"/>
    <dgm:cxn modelId="{77796A64-72F7-403F-8019-DECAEB87B01A}" type="presParOf" srcId="{92DEA184-2465-4036-BF99-7569B7CB2EDD}" destId="{8F1C70E8-550B-42E5-8E81-46E4DCB53332}" srcOrd="1" destOrd="0" presId="urn:microsoft.com/office/officeart/2005/8/layout/list1"/>
    <dgm:cxn modelId="{45346D4E-AF85-4BCB-91EF-F0F69827CBEB}" type="presParOf" srcId="{6C59B308-84D4-4111-BD4A-DD2BF3D880AA}" destId="{B17DD2C9-AB87-4D8F-90A8-A6F8FD533436}" srcOrd="13" destOrd="0" presId="urn:microsoft.com/office/officeart/2005/8/layout/list1"/>
    <dgm:cxn modelId="{E3FCADB6-DD45-42B5-9743-B8503509AC2F}" type="presParOf" srcId="{6C59B308-84D4-4111-BD4A-DD2BF3D880AA}" destId="{6B2016C7-83D8-427F-A995-299590D14959}" srcOrd="14" destOrd="0" presId="urn:microsoft.com/office/officeart/2005/8/layout/list1"/>
    <dgm:cxn modelId="{A2D6CF70-EA13-464D-B76C-8F0861CC9A27}" type="presParOf" srcId="{6C59B308-84D4-4111-BD4A-DD2BF3D880AA}" destId="{C20F8BAA-7B17-4B7F-8E12-3385053CA727}" srcOrd="15" destOrd="0" presId="urn:microsoft.com/office/officeart/2005/8/layout/list1"/>
    <dgm:cxn modelId="{8F0E4832-C426-46D6-8BC7-82ED6DEEB652}" type="presParOf" srcId="{6C59B308-84D4-4111-BD4A-DD2BF3D880AA}" destId="{D1DA092F-1C53-4642-BEB3-7541B8357529}" srcOrd="16" destOrd="0" presId="urn:microsoft.com/office/officeart/2005/8/layout/list1"/>
    <dgm:cxn modelId="{FC9E20A2-A1D2-4559-A39A-BB2CEDCF69A6}" type="presParOf" srcId="{D1DA092F-1C53-4642-BEB3-7541B8357529}" destId="{0AAF0C5B-64C7-43D7-BF90-081C843E9DC9}" srcOrd="0" destOrd="0" presId="urn:microsoft.com/office/officeart/2005/8/layout/list1"/>
    <dgm:cxn modelId="{AEE1EAD3-F2E6-4D06-AEF5-A1DA72434AA8}" type="presParOf" srcId="{D1DA092F-1C53-4642-BEB3-7541B8357529}" destId="{4E2FF9F9-30B6-4D6F-8E28-1C7F14E018AC}" srcOrd="1" destOrd="0" presId="urn:microsoft.com/office/officeart/2005/8/layout/list1"/>
    <dgm:cxn modelId="{F614F07F-4947-4852-AB88-6678193BD3CB}" type="presParOf" srcId="{6C59B308-84D4-4111-BD4A-DD2BF3D880AA}" destId="{E57B538D-89A9-467D-9674-73774F0364CB}" srcOrd="17" destOrd="0" presId="urn:microsoft.com/office/officeart/2005/8/layout/list1"/>
    <dgm:cxn modelId="{DA26723D-C024-4E92-8E71-18039260B51E}" type="presParOf" srcId="{6C59B308-84D4-4111-BD4A-DD2BF3D880AA}" destId="{FBE894BD-5AC0-4300-9A39-94B55508BE26}" srcOrd="18" destOrd="0" presId="urn:microsoft.com/office/officeart/2005/8/layout/list1"/>
    <dgm:cxn modelId="{56A9FAA8-3449-4134-9C19-DFF48DF0EED8}" type="presParOf" srcId="{6C59B308-84D4-4111-BD4A-DD2BF3D880AA}" destId="{40B09FCE-53F8-4AC7-9CF3-EE1EE0D20FAD}" srcOrd="19" destOrd="0" presId="urn:microsoft.com/office/officeart/2005/8/layout/list1"/>
    <dgm:cxn modelId="{1C06DE66-9198-40B4-A7F2-46DFBABF472B}" type="presParOf" srcId="{6C59B308-84D4-4111-BD4A-DD2BF3D880AA}" destId="{440A3860-BAFD-4591-BEBA-1768B403B4E8}" srcOrd="20" destOrd="0" presId="urn:microsoft.com/office/officeart/2005/8/layout/list1"/>
    <dgm:cxn modelId="{1753E9D7-7C92-45FA-9D3D-4893C8406254}" type="presParOf" srcId="{440A3860-BAFD-4591-BEBA-1768B403B4E8}" destId="{7F64EFD6-893A-4571-AC99-D2FCF27626F7}" srcOrd="0" destOrd="0" presId="urn:microsoft.com/office/officeart/2005/8/layout/list1"/>
    <dgm:cxn modelId="{CAA32F74-5768-4A6D-A107-0B26C719F8D9}" type="presParOf" srcId="{440A3860-BAFD-4591-BEBA-1768B403B4E8}" destId="{19D36203-2B91-42C2-8CBD-D70D3177C888}" srcOrd="1" destOrd="0" presId="urn:microsoft.com/office/officeart/2005/8/layout/list1"/>
    <dgm:cxn modelId="{2E119C37-B227-45E1-B62D-97AD96470416}" type="presParOf" srcId="{6C59B308-84D4-4111-BD4A-DD2BF3D880AA}" destId="{373DA410-1F3E-4B63-9AD4-6DDE2760FCEB}" srcOrd="21" destOrd="0" presId="urn:microsoft.com/office/officeart/2005/8/layout/list1"/>
    <dgm:cxn modelId="{6443339D-312F-4E5B-A1DD-7B496FE5E0C9}" type="presParOf" srcId="{6C59B308-84D4-4111-BD4A-DD2BF3D880AA}" destId="{F55B1013-5FC9-4452-AEB2-F06876D726ED}" srcOrd="22" destOrd="0" presId="urn:microsoft.com/office/officeart/2005/8/layout/list1"/>
    <dgm:cxn modelId="{9728FC12-4CBA-4987-98DC-E5191B4C587A}" type="presParOf" srcId="{6C59B308-84D4-4111-BD4A-DD2BF3D880AA}" destId="{76904D01-317D-4DEC-BEAC-236BCF8C9D7E}" srcOrd="23" destOrd="0" presId="urn:microsoft.com/office/officeart/2005/8/layout/list1"/>
    <dgm:cxn modelId="{CDBF891C-7EED-4AD4-8E44-019EF995271C}" type="presParOf" srcId="{6C59B308-84D4-4111-BD4A-DD2BF3D880AA}" destId="{26DC67F5-91AA-4D86-9ED9-30F7FCBAE1B8}" srcOrd="24" destOrd="0" presId="urn:microsoft.com/office/officeart/2005/8/layout/list1"/>
    <dgm:cxn modelId="{8ABC8B94-AC81-4023-9E4E-74CD0EC43D60}" type="presParOf" srcId="{26DC67F5-91AA-4D86-9ED9-30F7FCBAE1B8}" destId="{E74903F4-0D94-40F1-B57A-A8BDB6C7C14D}" srcOrd="0" destOrd="0" presId="urn:microsoft.com/office/officeart/2005/8/layout/list1"/>
    <dgm:cxn modelId="{1F4182D7-BBEE-4187-9E3D-6B3538A178FC}" type="presParOf" srcId="{26DC67F5-91AA-4D86-9ED9-30F7FCBAE1B8}" destId="{B0F9087D-2DF1-4400-9FE2-36D2FC3146F9}" srcOrd="1" destOrd="0" presId="urn:microsoft.com/office/officeart/2005/8/layout/list1"/>
    <dgm:cxn modelId="{B25857D1-5299-4EA6-8806-844AE99E21C1}" type="presParOf" srcId="{6C59B308-84D4-4111-BD4A-DD2BF3D880AA}" destId="{511938F4-01E5-4811-A272-9F7381BF4F2A}" srcOrd="25" destOrd="0" presId="urn:microsoft.com/office/officeart/2005/8/layout/list1"/>
    <dgm:cxn modelId="{1308CFB2-A532-4783-8CCE-3D49C5D7A6DA}" type="presParOf" srcId="{6C59B308-84D4-4111-BD4A-DD2BF3D880AA}" destId="{6013BE31-B8D5-4E27-8440-7E7011209492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1911B49-EA08-46E7-AEB4-8823597D6F1C}" type="doc">
      <dgm:prSet loTypeId="urn:microsoft.com/office/officeart/2005/8/layout/venn3" loCatId="relationship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24ACDC9-4008-4CDE-9438-5440734CDE2F}">
      <dgm:prSet/>
      <dgm:spPr/>
      <dgm:t>
        <a:bodyPr/>
        <a:lstStyle/>
        <a:p>
          <a:pPr rtl="0"/>
          <a:r>
            <a:rPr lang="en-US" dirty="0" smtClean="0"/>
            <a:t>Customer segment</a:t>
          </a:r>
          <a:endParaRPr lang="en-US" dirty="0"/>
        </a:p>
      </dgm:t>
    </dgm:pt>
    <dgm:pt modelId="{A5949C4C-D9D9-4D52-A424-414308125D62}" type="parTrans" cxnId="{ED014F1C-2A1E-455E-8176-AD4E9634B18E}">
      <dgm:prSet/>
      <dgm:spPr/>
      <dgm:t>
        <a:bodyPr/>
        <a:lstStyle/>
        <a:p>
          <a:endParaRPr lang="en-US"/>
        </a:p>
      </dgm:t>
    </dgm:pt>
    <dgm:pt modelId="{C5F0ACE4-A04E-4C06-846C-83E106DDF0B8}" type="sibTrans" cxnId="{ED014F1C-2A1E-455E-8176-AD4E9634B18E}">
      <dgm:prSet/>
      <dgm:spPr/>
      <dgm:t>
        <a:bodyPr/>
        <a:lstStyle/>
        <a:p>
          <a:endParaRPr lang="en-US"/>
        </a:p>
      </dgm:t>
    </dgm:pt>
    <dgm:pt modelId="{DAEA41F5-D8C2-4610-A35E-B8077AA542E5}">
      <dgm:prSet/>
      <dgm:spPr/>
      <dgm:t>
        <a:bodyPr/>
        <a:lstStyle/>
        <a:p>
          <a:pPr rtl="0"/>
          <a:r>
            <a:rPr lang="en-US" smtClean="0"/>
            <a:t>Product form</a:t>
          </a:r>
          <a:endParaRPr lang="en-US"/>
        </a:p>
      </dgm:t>
    </dgm:pt>
    <dgm:pt modelId="{567770DB-155C-4227-AE3D-C538E3F5E0C5}" type="parTrans" cxnId="{6037B973-494E-40E1-9DAB-023CE3661778}">
      <dgm:prSet/>
      <dgm:spPr/>
      <dgm:t>
        <a:bodyPr/>
        <a:lstStyle/>
        <a:p>
          <a:endParaRPr lang="en-US"/>
        </a:p>
      </dgm:t>
    </dgm:pt>
    <dgm:pt modelId="{77C44066-AE94-42F2-942B-CB0E09808FC4}" type="sibTrans" cxnId="{6037B973-494E-40E1-9DAB-023CE3661778}">
      <dgm:prSet/>
      <dgm:spPr/>
      <dgm:t>
        <a:bodyPr/>
        <a:lstStyle/>
        <a:p>
          <a:endParaRPr lang="en-US"/>
        </a:p>
      </dgm:t>
    </dgm:pt>
    <dgm:pt modelId="{6F478EA3-DB6A-4C0A-9DA0-5991FA0B44EE}">
      <dgm:prSet/>
      <dgm:spPr/>
      <dgm:t>
        <a:bodyPr/>
        <a:lstStyle/>
        <a:p>
          <a:pPr rtl="0"/>
          <a:r>
            <a:rPr lang="en-US" smtClean="0"/>
            <a:t>Image pricing</a:t>
          </a:r>
          <a:endParaRPr lang="en-US"/>
        </a:p>
      </dgm:t>
    </dgm:pt>
    <dgm:pt modelId="{912D67A1-D944-41E2-8F28-57FBE500994C}" type="parTrans" cxnId="{8FB1ECDA-A503-4569-A390-AA38EC5A7C8A}">
      <dgm:prSet/>
      <dgm:spPr/>
      <dgm:t>
        <a:bodyPr/>
        <a:lstStyle/>
        <a:p>
          <a:endParaRPr lang="en-US"/>
        </a:p>
      </dgm:t>
    </dgm:pt>
    <dgm:pt modelId="{1CE0BAAA-2533-4126-A10F-0FD2F7AD76DD}" type="sibTrans" cxnId="{8FB1ECDA-A503-4569-A390-AA38EC5A7C8A}">
      <dgm:prSet/>
      <dgm:spPr/>
      <dgm:t>
        <a:bodyPr/>
        <a:lstStyle/>
        <a:p>
          <a:endParaRPr lang="en-US"/>
        </a:p>
      </dgm:t>
    </dgm:pt>
    <dgm:pt modelId="{C270AF6C-87AD-4A6D-A962-59DD5DDC0306}">
      <dgm:prSet/>
      <dgm:spPr/>
      <dgm:t>
        <a:bodyPr/>
        <a:lstStyle/>
        <a:p>
          <a:pPr rtl="0"/>
          <a:r>
            <a:rPr lang="en-US" smtClean="0"/>
            <a:t>Location pricing</a:t>
          </a:r>
          <a:endParaRPr lang="en-US"/>
        </a:p>
      </dgm:t>
    </dgm:pt>
    <dgm:pt modelId="{A5F73943-648A-41A5-B622-FFCAC420121C}" type="parTrans" cxnId="{52DBD8E7-FB82-43CA-A908-6BD0DF38B4FD}">
      <dgm:prSet/>
      <dgm:spPr/>
      <dgm:t>
        <a:bodyPr/>
        <a:lstStyle/>
        <a:p>
          <a:endParaRPr lang="en-US"/>
        </a:p>
      </dgm:t>
    </dgm:pt>
    <dgm:pt modelId="{1525F272-0A83-49E3-A00E-45A98B7B70C1}" type="sibTrans" cxnId="{52DBD8E7-FB82-43CA-A908-6BD0DF38B4FD}">
      <dgm:prSet/>
      <dgm:spPr/>
      <dgm:t>
        <a:bodyPr/>
        <a:lstStyle/>
        <a:p>
          <a:endParaRPr lang="en-US"/>
        </a:p>
      </dgm:t>
    </dgm:pt>
    <dgm:pt modelId="{A30CF1FC-143C-4397-9304-68CE7D3228F4}">
      <dgm:prSet/>
      <dgm:spPr/>
      <dgm:t>
        <a:bodyPr/>
        <a:lstStyle/>
        <a:p>
          <a:pPr rtl="0"/>
          <a:r>
            <a:rPr lang="en-US" smtClean="0"/>
            <a:t>Time pricing</a:t>
          </a:r>
          <a:endParaRPr lang="en-US"/>
        </a:p>
      </dgm:t>
    </dgm:pt>
    <dgm:pt modelId="{4287DCA0-09CE-4FAD-A2C8-1B63EBF0A2FA}" type="parTrans" cxnId="{91F58F3E-6D05-4677-B257-B5724420EFD2}">
      <dgm:prSet/>
      <dgm:spPr/>
      <dgm:t>
        <a:bodyPr/>
        <a:lstStyle/>
        <a:p>
          <a:endParaRPr lang="en-US"/>
        </a:p>
      </dgm:t>
    </dgm:pt>
    <dgm:pt modelId="{D22CDC45-278A-4612-921B-8C401DF8BF55}" type="sibTrans" cxnId="{91F58F3E-6D05-4677-B257-B5724420EFD2}">
      <dgm:prSet/>
      <dgm:spPr/>
      <dgm:t>
        <a:bodyPr/>
        <a:lstStyle/>
        <a:p>
          <a:endParaRPr lang="en-US"/>
        </a:p>
      </dgm:t>
    </dgm:pt>
    <dgm:pt modelId="{A980206A-CD23-4AF9-A5A7-474B301F69F8}" type="pres">
      <dgm:prSet presAssocID="{61911B49-EA08-46E7-AEB4-8823597D6F1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4BE869-A3D1-4859-874B-DFF91AB4900D}" type="pres">
      <dgm:prSet presAssocID="{A24ACDC9-4008-4CDE-9438-5440734CDE2F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FA077F-E0BB-4325-B5FD-DA1B4F17EDB5}" type="pres">
      <dgm:prSet presAssocID="{C5F0ACE4-A04E-4C06-846C-83E106DDF0B8}" presName="space" presStyleCnt="0"/>
      <dgm:spPr/>
    </dgm:pt>
    <dgm:pt modelId="{5A4F94FB-0759-4E98-B327-92FF9C82A99A}" type="pres">
      <dgm:prSet presAssocID="{DAEA41F5-D8C2-4610-A35E-B8077AA542E5}" presName="Name5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FCA64F-0AAA-4654-9237-85C3C683161D}" type="pres">
      <dgm:prSet presAssocID="{77C44066-AE94-42F2-942B-CB0E09808FC4}" presName="space" presStyleCnt="0"/>
      <dgm:spPr/>
    </dgm:pt>
    <dgm:pt modelId="{BDF2AD62-24A8-460E-9782-C3EB659BA963}" type="pres">
      <dgm:prSet presAssocID="{6F478EA3-DB6A-4C0A-9DA0-5991FA0B44EE}" presName="Name5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2E9111-168B-4D55-83AD-22789CB26B6E}" type="pres">
      <dgm:prSet presAssocID="{1CE0BAAA-2533-4126-A10F-0FD2F7AD76DD}" presName="space" presStyleCnt="0"/>
      <dgm:spPr/>
    </dgm:pt>
    <dgm:pt modelId="{0CC96561-6A35-4727-A511-A947C3421788}" type="pres">
      <dgm:prSet presAssocID="{C270AF6C-87AD-4A6D-A962-59DD5DDC0306}" presName="Name5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873522-E468-4D52-95F9-20F6608932E9}" type="pres">
      <dgm:prSet presAssocID="{1525F272-0A83-49E3-A00E-45A98B7B70C1}" presName="space" presStyleCnt="0"/>
      <dgm:spPr/>
    </dgm:pt>
    <dgm:pt modelId="{4EDE4735-FD6C-44EF-9B12-6A7F81E88A0A}" type="pres">
      <dgm:prSet presAssocID="{A30CF1FC-143C-4397-9304-68CE7D3228F4}" presName="Nam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B233B5-F25B-4A46-9F69-9A7DBDA54FC7}" type="presOf" srcId="{DAEA41F5-D8C2-4610-A35E-B8077AA542E5}" destId="{5A4F94FB-0759-4E98-B327-92FF9C82A99A}" srcOrd="0" destOrd="0" presId="urn:microsoft.com/office/officeart/2005/8/layout/venn3"/>
    <dgm:cxn modelId="{8FB1ECDA-A503-4569-A390-AA38EC5A7C8A}" srcId="{61911B49-EA08-46E7-AEB4-8823597D6F1C}" destId="{6F478EA3-DB6A-4C0A-9DA0-5991FA0B44EE}" srcOrd="2" destOrd="0" parTransId="{912D67A1-D944-41E2-8F28-57FBE500994C}" sibTransId="{1CE0BAAA-2533-4126-A10F-0FD2F7AD76DD}"/>
    <dgm:cxn modelId="{78538B4E-4626-4A65-B8EC-BB1B4C22E95A}" type="presOf" srcId="{A30CF1FC-143C-4397-9304-68CE7D3228F4}" destId="{4EDE4735-FD6C-44EF-9B12-6A7F81E88A0A}" srcOrd="0" destOrd="0" presId="urn:microsoft.com/office/officeart/2005/8/layout/venn3"/>
    <dgm:cxn modelId="{52DBD8E7-FB82-43CA-A908-6BD0DF38B4FD}" srcId="{61911B49-EA08-46E7-AEB4-8823597D6F1C}" destId="{C270AF6C-87AD-4A6D-A962-59DD5DDC0306}" srcOrd="3" destOrd="0" parTransId="{A5F73943-648A-41A5-B622-FFCAC420121C}" sibTransId="{1525F272-0A83-49E3-A00E-45A98B7B70C1}"/>
    <dgm:cxn modelId="{F3DAE7F3-8503-48FD-97CD-D38938FF3393}" type="presOf" srcId="{C270AF6C-87AD-4A6D-A962-59DD5DDC0306}" destId="{0CC96561-6A35-4727-A511-A947C3421788}" srcOrd="0" destOrd="0" presId="urn:microsoft.com/office/officeart/2005/8/layout/venn3"/>
    <dgm:cxn modelId="{CA4E4193-EF45-4CBA-B578-EF54743910BE}" type="presOf" srcId="{61911B49-EA08-46E7-AEB4-8823597D6F1C}" destId="{A980206A-CD23-4AF9-A5A7-474B301F69F8}" srcOrd="0" destOrd="0" presId="urn:microsoft.com/office/officeart/2005/8/layout/venn3"/>
    <dgm:cxn modelId="{ED014F1C-2A1E-455E-8176-AD4E9634B18E}" srcId="{61911B49-EA08-46E7-AEB4-8823597D6F1C}" destId="{A24ACDC9-4008-4CDE-9438-5440734CDE2F}" srcOrd="0" destOrd="0" parTransId="{A5949C4C-D9D9-4D52-A424-414308125D62}" sibTransId="{C5F0ACE4-A04E-4C06-846C-83E106DDF0B8}"/>
    <dgm:cxn modelId="{91F58F3E-6D05-4677-B257-B5724420EFD2}" srcId="{61911B49-EA08-46E7-AEB4-8823597D6F1C}" destId="{A30CF1FC-143C-4397-9304-68CE7D3228F4}" srcOrd="4" destOrd="0" parTransId="{4287DCA0-09CE-4FAD-A2C8-1B63EBF0A2FA}" sibTransId="{D22CDC45-278A-4612-921B-8C401DF8BF55}"/>
    <dgm:cxn modelId="{6037B973-494E-40E1-9DAB-023CE3661778}" srcId="{61911B49-EA08-46E7-AEB4-8823597D6F1C}" destId="{DAEA41F5-D8C2-4610-A35E-B8077AA542E5}" srcOrd="1" destOrd="0" parTransId="{567770DB-155C-4227-AE3D-C538E3F5E0C5}" sibTransId="{77C44066-AE94-42F2-942B-CB0E09808FC4}"/>
    <dgm:cxn modelId="{3C8570CA-D59C-4B39-AC40-F6EB11DA6AE0}" type="presOf" srcId="{6F478EA3-DB6A-4C0A-9DA0-5991FA0B44EE}" destId="{BDF2AD62-24A8-460E-9782-C3EB659BA963}" srcOrd="0" destOrd="0" presId="urn:microsoft.com/office/officeart/2005/8/layout/venn3"/>
    <dgm:cxn modelId="{986231C7-E15C-4760-ABF5-137073511E62}" type="presOf" srcId="{A24ACDC9-4008-4CDE-9438-5440734CDE2F}" destId="{0A4BE869-A3D1-4859-874B-DFF91AB4900D}" srcOrd="0" destOrd="0" presId="urn:microsoft.com/office/officeart/2005/8/layout/venn3"/>
    <dgm:cxn modelId="{94B11EA7-29B9-494A-8706-CBFBA99C0D2C}" type="presParOf" srcId="{A980206A-CD23-4AF9-A5A7-474B301F69F8}" destId="{0A4BE869-A3D1-4859-874B-DFF91AB4900D}" srcOrd="0" destOrd="0" presId="urn:microsoft.com/office/officeart/2005/8/layout/venn3"/>
    <dgm:cxn modelId="{C488CDD1-2F18-4DDE-8284-58F05CBD4295}" type="presParOf" srcId="{A980206A-CD23-4AF9-A5A7-474B301F69F8}" destId="{AEFA077F-E0BB-4325-B5FD-DA1B4F17EDB5}" srcOrd="1" destOrd="0" presId="urn:microsoft.com/office/officeart/2005/8/layout/venn3"/>
    <dgm:cxn modelId="{4BC44F09-B256-4C3E-8AEE-98F567634373}" type="presParOf" srcId="{A980206A-CD23-4AF9-A5A7-474B301F69F8}" destId="{5A4F94FB-0759-4E98-B327-92FF9C82A99A}" srcOrd="2" destOrd="0" presId="urn:microsoft.com/office/officeart/2005/8/layout/venn3"/>
    <dgm:cxn modelId="{1E52DEC1-1C6D-4D55-9B41-1626200C5AAF}" type="presParOf" srcId="{A980206A-CD23-4AF9-A5A7-474B301F69F8}" destId="{03FCA64F-0AAA-4654-9237-85C3C683161D}" srcOrd="3" destOrd="0" presId="urn:microsoft.com/office/officeart/2005/8/layout/venn3"/>
    <dgm:cxn modelId="{9423BFBD-5CF5-46A1-BA8F-A096B1CFFA9C}" type="presParOf" srcId="{A980206A-CD23-4AF9-A5A7-474B301F69F8}" destId="{BDF2AD62-24A8-460E-9782-C3EB659BA963}" srcOrd="4" destOrd="0" presId="urn:microsoft.com/office/officeart/2005/8/layout/venn3"/>
    <dgm:cxn modelId="{3EF08509-5803-4267-A276-19A4533FE022}" type="presParOf" srcId="{A980206A-CD23-4AF9-A5A7-474B301F69F8}" destId="{FB2E9111-168B-4D55-83AD-22789CB26B6E}" srcOrd="5" destOrd="0" presId="urn:microsoft.com/office/officeart/2005/8/layout/venn3"/>
    <dgm:cxn modelId="{AAD5DD1B-6F76-4668-9470-59C3B93BA015}" type="presParOf" srcId="{A980206A-CD23-4AF9-A5A7-474B301F69F8}" destId="{0CC96561-6A35-4727-A511-A947C3421788}" srcOrd="6" destOrd="0" presId="urn:microsoft.com/office/officeart/2005/8/layout/venn3"/>
    <dgm:cxn modelId="{C10406D2-BE0F-41C5-8CE7-B876E360D9E2}" type="presParOf" srcId="{A980206A-CD23-4AF9-A5A7-474B301F69F8}" destId="{09873522-E468-4D52-95F9-20F6608932E9}" srcOrd="7" destOrd="0" presId="urn:microsoft.com/office/officeart/2005/8/layout/venn3"/>
    <dgm:cxn modelId="{10C87A64-5B69-4040-B1D3-013A8374CA19}" type="presParOf" srcId="{A980206A-CD23-4AF9-A5A7-474B301F69F8}" destId="{4EDE4735-FD6C-44EF-9B12-6A7F81E88A0A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1896CCE-9C7A-45E5-B1D9-4F709D5A070E}" type="doc">
      <dgm:prSet loTypeId="urn:microsoft.com/office/officeart/2005/8/layout/vList6" loCatId="list" qsTypeId="urn:microsoft.com/office/officeart/2005/8/quickstyle/simple4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82E794AB-D6E7-4E8C-BD14-B19683B6222B}">
      <dgm:prSet/>
      <dgm:spPr/>
      <dgm:t>
        <a:bodyPr/>
        <a:lstStyle/>
        <a:p>
          <a:pPr rtl="0"/>
          <a:r>
            <a:rPr lang="en-US" b="1" dirty="0" smtClean="0"/>
            <a:t>Product line pricing </a:t>
          </a:r>
          <a:endParaRPr lang="en-US" b="1" dirty="0"/>
        </a:p>
      </dgm:t>
    </dgm:pt>
    <dgm:pt modelId="{A40D033C-0A8A-4275-9C6C-D77F5427195B}" type="parTrans" cxnId="{5792E283-25A0-4D4F-AF79-A801B704A08A}">
      <dgm:prSet/>
      <dgm:spPr/>
      <dgm:t>
        <a:bodyPr/>
        <a:lstStyle/>
        <a:p>
          <a:endParaRPr lang="en-US"/>
        </a:p>
      </dgm:t>
    </dgm:pt>
    <dgm:pt modelId="{FAF6C6B0-1561-4F65-9CBF-19462A8ACC59}" type="sibTrans" cxnId="{5792E283-25A0-4D4F-AF79-A801B704A08A}">
      <dgm:prSet/>
      <dgm:spPr/>
      <dgm:t>
        <a:bodyPr/>
        <a:lstStyle/>
        <a:p>
          <a:endParaRPr lang="en-US"/>
        </a:p>
      </dgm:t>
    </dgm:pt>
    <dgm:pt modelId="{E3A70988-C955-431E-B469-54B4327DAFB5}">
      <dgm:prSet/>
      <dgm:spPr/>
      <dgm:t>
        <a:bodyPr/>
        <a:lstStyle/>
        <a:p>
          <a:pPr rtl="0"/>
          <a:r>
            <a:rPr lang="en-US" b="1" dirty="0" smtClean="0"/>
            <a:t>Optional feature pricing</a:t>
          </a:r>
          <a:endParaRPr lang="en-US" b="1" dirty="0"/>
        </a:p>
      </dgm:t>
    </dgm:pt>
    <dgm:pt modelId="{20F49BE0-0E1B-4AE8-ADB6-FFE1871FFA04}" type="parTrans" cxnId="{052644A6-E349-43A7-84BA-5386474840C1}">
      <dgm:prSet/>
      <dgm:spPr/>
      <dgm:t>
        <a:bodyPr/>
        <a:lstStyle/>
        <a:p>
          <a:endParaRPr lang="en-US"/>
        </a:p>
      </dgm:t>
    </dgm:pt>
    <dgm:pt modelId="{62B708CF-0CF6-4848-A662-DE6CA9F1BACE}" type="sibTrans" cxnId="{052644A6-E349-43A7-84BA-5386474840C1}">
      <dgm:prSet/>
      <dgm:spPr/>
      <dgm:t>
        <a:bodyPr/>
        <a:lstStyle/>
        <a:p>
          <a:endParaRPr lang="en-US"/>
        </a:p>
      </dgm:t>
    </dgm:pt>
    <dgm:pt modelId="{6C7D3D2A-21FD-4CEA-98BF-DF0F7C2C0F77}">
      <dgm:prSet/>
      <dgm:spPr/>
      <dgm:t>
        <a:bodyPr/>
        <a:lstStyle/>
        <a:p>
          <a:pPr rtl="0"/>
          <a:r>
            <a:rPr lang="en-US" b="1" dirty="0" smtClean="0"/>
            <a:t>Captive product pricing</a:t>
          </a:r>
          <a:endParaRPr lang="en-US" b="1" dirty="0"/>
        </a:p>
      </dgm:t>
    </dgm:pt>
    <dgm:pt modelId="{CA8C502D-BFCB-4E6C-8BEA-7C1E70AD2879}" type="parTrans" cxnId="{1314F245-8B59-4DF7-B866-5E656844249B}">
      <dgm:prSet/>
      <dgm:spPr/>
      <dgm:t>
        <a:bodyPr/>
        <a:lstStyle/>
        <a:p>
          <a:endParaRPr lang="en-US"/>
        </a:p>
      </dgm:t>
    </dgm:pt>
    <dgm:pt modelId="{A370A65B-CED2-4084-A056-36AEB5F1A41E}" type="sibTrans" cxnId="{1314F245-8B59-4DF7-B866-5E656844249B}">
      <dgm:prSet/>
      <dgm:spPr/>
      <dgm:t>
        <a:bodyPr/>
        <a:lstStyle/>
        <a:p>
          <a:endParaRPr lang="en-US"/>
        </a:p>
      </dgm:t>
    </dgm:pt>
    <dgm:pt modelId="{2BD9838B-0FDC-4B82-813F-E7AB8968EEE1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Two part pricing</a:t>
          </a:r>
          <a:endParaRPr lang="en-US" b="1" dirty="0">
            <a:solidFill>
              <a:schemeClr val="tx1"/>
            </a:solidFill>
          </a:endParaRPr>
        </a:p>
      </dgm:t>
    </dgm:pt>
    <dgm:pt modelId="{0B41DC2A-D7A2-4A89-88CF-2FABF3CC032E}" type="parTrans" cxnId="{68485C76-58CF-4F0C-94C0-2060489E5C38}">
      <dgm:prSet/>
      <dgm:spPr/>
      <dgm:t>
        <a:bodyPr/>
        <a:lstStyle/>
        <a:p>
          <a:endParaRPr lang="en-US"/>
        </a:p>
      </dgm:t>
    </dgm:pt>
    <dgm:pt modelId="{3098EDE9-3F6A-4189-8CD0-31A7646C3D75}" type="sibTrans" cxnId="{68485C76-58CF-4F0C-94C0-2060489E5C38}">
      <dgm:prSet/>
      <dgm:spPr/>
      <dgm:t>
        <a:bodyPr/>
        <a:lstStyle/>
        <a:p>
          <a:endParaRPr lang="en-US"/>
        </a:p>
      </dgm:t>
    </dgm:pt>
    <dgm:pt modelId="{68303EE8-AE37-47B1-B8A1-4697CE048A52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Byproduct pricing</a:t>
          </a:r>
          <a:endParaRPr lang="en-US" b="1" dirty="0">
            <a:solidFill>
              <a:schemeClr val="tx1"/>
            </a:solidFill>
          </a:endParaRPr>
        </a:p>
      </dgm:t>
    </dgm:pt>
    <dgm:pt modelId="{20A33A65-1999-488D-BBC9-4956B40400DD}" type="parTrans" cxnId="{C7A957F1-B5B1-446D-B531-5A2EE2505599}">
      <dgm:prSet/>
      <dgm:spPr/>
      <dgm:t>
        <a:bodyPr/>
        <a:lstStyle/>
        <a:p>
          <a:endParaRPr lang="en-US"/>
        </a:p>
      </dgm:t>
    </dgm:pt>
    <dgm:pt modelId="{7616A931-12B1-48FD-9B62-24F096E0FEF8}" type="sibTrans" cxnId="{C7A957F1-B5B1-446D-B531-5A2EE2505599}">
      <dgm:prSet/>
      <dgm:spPr/>
      <dgm:t>
        <a:bodyPr/>
        <a:lstStyle/>
        <a:p>
          <a:endParaRPr lang="en-US"/>
        </a:p>
      </dgm:t>
    </dgm:pt>
    <dgm:pt modelId="{F245F1F8-F1FD-468D-93B0-659A7675841F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Product bundling pricing</a:t>
          </a:r>
          <a:endParaRPr lang="en-US" b="1" dirty="0">
            <a:solidFill>
              <a:schemeClr val="tx1"/>
            </a:solidFill>
          </a:endParaRPr>
        </a:p>
      </dgm:t>
    </dgm:pt>
    <dgm:pt modelId="{FFC45BB4-2F57-4891-AF91-4ED33FC87CC8}" type="parTrans" cxnId="{B35DA2CD-8692-4F33-B2AB-A9CF119FF550}">
      <dgm:prSet/>
      <dgm:spPr/>
      <dgm:t>
        <a:bodyPr/>
        <a:lstStyle/>
        <a:p>
          <a:endParaRPr lang="en-US"/>
        </a:p>
      </dgm:t>
    </dgm:pt>
    <dgm:pt modelId="{B6B6C8E4-2350-40F0-97FE-5A05B3A4F8D1}" type="sibTrans" cxnId="{B35DA2CD-8692-4F33-B2AB-A9CF119FF550}">
      <dgm:prSet/>
      <dgm:spPr/>
      <dgm:t>
        <a:bodyPr/>
        <a:lstStyle/>
        <a:p>
          <a:endParaRPr lang="en-US"/>
        </a:p>
      </dgm:t>
    </dgm:pt>
    <dgm:pt modelId="{ADE3140B-FA42-4CDA-860F-37D1F70B8467}" type="pres">
      <dgm:prSet presAssocID="{D1896CCE-9C7A-45E5-B1D9-4F709D5A070E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0AFC6FB-5E38-4AE2-88DC-EDD2B9E83EFB}" type="pres">
      <dgm:prSet presAssocID="{82E794AB-D6E7-4E8C-BD14-B19683B6222B}" presName="linNode" presStyleCnt="0"/>
      <dgm:spPr/>
    </dgm:pt>
    <dgm:pt modelId="{DA920ADA-5BE7-44D9-B59B-00AECB282097}" type="pres">
      <dgm:prSet presAssocID="{82E794AB-D6E7-4E8C-BD14-B19683B6222B}" presName="parent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AE9F36-841D-448D-A1D1-3E48FD98B81B}" type="pres">
      <dgm:prSet presAssocID="{82E794AB-D6E7-4E8C-BD14-B19683B6222B}" presName="childShp" presStyleLbl="bgAccFollowNode1" presStyleIdx="0" presStyleCnt="6">
        <dgm:presLayoutVars>
          <dgm:bulletEnabled val="1"/>
        </dgm:presLayoutVars>
      </dgm:prSet>
      <dgm:spPr/>
    </dgm:pt>
    <dgm:pt modelId="{F9B45F69-48BD-401C-AEB2-F033B3467421}" type="pres">
      <dgm:prSet presAssocID="{FAF6C6B0-1561-4F65-9CBF-19462A8ACC59}" presName="spacing" presStyleCnt="0"/>
      <dgm:spPr/>
    </dgm:pt>
    <dgm:pt modelId="{BCD20222-44CD-46F1-8B99-0094949683FE}" type="pres">
      <dgm:prSet presAssocID="{E3A70988-C955-431E-B469-54B4327DAFB5}" presName="linNode" presStyleCnt="0"/>
      <dgm:spPr/>
    </dgm:pt>
    <dgm:pt modelId="{420BA0E1-46A7-4633-BE9B-8C1912CBA3B3}" type="pres">
      <dgm:prSet presAssocID="{E3A70988-C955-431E-B469-54B4327DAFB5}" presName="parent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FD6479-64F4-4E14-A8E4-C6999770878A}" type="pres">
      <dgm:prSet presAssocID="{E3A70988-C955-431E-B469-54B4327DAFB5}" presName="childShp" presStyleLbl="bgAccFollowNode1" presStyleIdx="1" presStyleCnt="6">
        <dgm:presLayoutVars>
          <dgm:bulletEnabled val="1"/>
        </dgm:presLayoutVars>
      </dgm:prSet>
      <dgm:spPr/>
    </dgm:pt>
    <dgm:pt modelId="{9632B1F2-F389-4B81-AFFB-FFC4DF75C2CB}" type="pres">
      <dgm:prSet presAssocID="{62B708CF-0CF6-4848-A662-DE6CA9F1BACE}" presName="spacing" presStyleCnt="0"/>
      <dgm:spPr/>
    </dgm:pt>
    <dgm:pt modelId="{CC7B3154-CBE0-49EB-93BA-FF8AAF9230CF}" type="pres">
      <dgm:prSet presAssocID="{6C7D3D2A-21FD-4CEA-98BF-DF0F7C2C0F77}" presName="linNode" presStyleCnt="0"/>
      <dgm:spPr/>
    </dgm:pt>
    <dgm:pt modelId="{EB8C0A97-F259-4C76-B23D-EE3C189EF411}" type="pres">
      <dgm:prSet presAssocID="{6C7D3D2A-21FD-4CEA-98BF-DF0F7C2C0F77}" presName="parent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A2FB74-CE6F-4F07-B1F8-3C00696D251F}" type="pres">
      <dgm:prSet presAssocID="{6C7D3D2A-21FD-4CEA-98BF-DF0F7C2C0F77}" presName="childShp" presStyleLbl="bgAccFollowNode1" presStyleIdx="2" presStyleCnt="6">
        <dgm:presLayoutVars>
          <dgm:bulletEnabled val="1"/>
        </dgm:presLayoutVars>
      </dgm:prSet>
      <dgm:spPr/>
    </dgm:pt>
    <dgm:pt modelId="{B75EDDBA-8458-48E1-B832-B00E0A07C842}" type="pres">
      <dgm:prSet presAssocID="{A370A65B-CED2-4084-A056-36AEB5F1A41E}" presName="spacing" presStyleCnt="0"/>
      <dgm:spPr/>
    </dgm:pt>
    <dgm:pt modelId="{AD09DE56-766C-4230-AD8F-B3C42EC0370D}" type="pres">
      <dgm:prSet presAssocID="{2BD9838B-0FDC-4B82-813F-E7AB8968EEE1}" presName="linNode" presStyleCnt="0"/>
      <dgm:spPr/>
    </dgm:pt>
    <dgm:pt modelId="{9F6C61ED-BA78-4D3E-991B-EEA7FD13333A}" type="pres">
      <dgm:prSet presAssocID="{2BD9838B-0FDC-4B82-813F-E7AB8968EEE1}" presName="parent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1CD4A9-BF61-43B4-91CF-9F4D5CF177FF}" type="pres">
      <dgm:prSet presAssocID="{2BD9838B-0FDC-4B82-813F-E7AB8968EEE1}" presName="childShp" presStyleLbl="bgAccFollowNode1" presStyleIdx="3" presStyleCnt="6">
        <dgm:presLayoutVars>
          <dgm:bulletEnabled val="1"/>
        </dgm:presLayoutVars>
      </dgm:prSet>
      <dgm:spPr/>
    </dgm:pt>
    <dgm:pt modelId="{BE75F8CB-3D2B-449B-8B86-BD4F33ADF853}" type="pres">
      <dgm:prSet presAssocID="{3098EDE9-3F6A-4189-8CD0-31A7646C3D75}" presName="spacing" presStyleCnt="0"/>
      <dgm:spPr/>
    </dgm:pt>
    <dgm:pt modelId="{D97FE174-D93C-4611-8237-AD1D4F505A48}" type="pres">
      <dgm:prSet presAssocID="{68303EE8-AE37-47B1-B8A1-4697CE048A52}" presName="linNode" presStyleCnt="0"/>
      <dgm:spPr/>
    </dgm:pt>
    <dgm:pt modelId="{55EC7C74-6567-4333-B8CD-E261EBC48185}" type="pres">
      <dgm:prSet presAssocID="{68303EE8-AE37-47B1-B8A1-4697CE048A52}" presName="parent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66DB83-747E-4534-A11C-6D53DAF9EE88}" type="pres">
      <dgm:prSet presAssocID="{68303EE8-AE37-47B1-B8A1-4697CE048A52}" presName="childShp" presStyleLbl="bgAccFollowNode1" presStyleIdx="4" presStyleCnt="6">
        <dgm:presLayoutVars>
          <dgm:bulletEnabled val="1"/>
        </dgm:presLayoutVars>
      </dgm:prSet>
      <dgm:spPr/>
    </dgm:pt>
    <dgm:pt modelId="{D6B357B7-4A07-46AE-B770-B34C4CF7F24A}" type="pres">
      <dgm:prSet presAssocID="{7616A931-12B1-48FD-9B62-24F096E0FEF8}" presName="spacing" presStyleCnt="0"/>
      <dgm:spPr/>
    </dgm:pt>
    <dgm:pt modelId="{B5B68D48-0E03-4DFE-8C77-29228531FC00}" type="pres">
      <dgm:prSet presAssocID="{F245F1F8-F1FD-468D-93B0-659A7675841F}" presName="linNode" presStyleCnt="0"/>
      <dgm:spPr/>
    </dgm:pt>
    <dgm:pt modelId="{3D85FDE4-01A2-4258-84CE-0EC33CB29164}" type="pres">
      <dgm:prSet presAssocID="{F245F1F8-F1FD-468D-93B0-659A7675841F}" presName="parent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A7CE55-6CFB-4B8B-BB25-6CD82616BC1B}" type="pres">
      <dgm:prSet presAssocID="{F245F1F8-F1FD-468D-93B0-659A7675841F}" presName="childShp" presStyleLbl="bgAccFollowNode1" presStyleIdx="5" presStyleCnt="6">
        <dgm:presLayoutVars>
          <dgm:bulletEnabled val="1"/>
        </dgm:presLayoutVars>
      </dgm:prSet>
      <dgm:spPr/>
    </dgm:pt>
  </dgm:ptLst>
  <dgm:cxnLst>
    <dgm:cxn modelId="{64B22679-CEBE-4AD9-8C0D-1857658C956F}" type="presOf" srcId="{E3A70988-C955-431E-B469-54B4327DAFB5}" destId="{420BA0E1-46A7-4633-BE9B-8C1912CBA3B3}" srcOrd="0" destOrd="0" presId="urn:microsoft.com/office/officeart/2005/8/layout/vList6"/>
    <dgm:cxn modelId="{40463F65-95AC-45A8-8E80-72737F8A2484}" type="presOf" srcId="{F245F1F8-F1FD-468D-93B0-659A7675841F}" destId="{3D85FDE4-01A2-4258-84CE-0EC33CB29164}" srcOrd="0" destOrd="0" presId="urn:microsoft.com/office/officeart/2005/8/layout/vList6"/>
    <dgm:cxn modelId="{160DD2A1-AAAE-4613-9148-080664292B4D}" type="presOf" srcId="{D1896CCE-9C7A-45E5-B1D9-4F709D5A070E}" destId="{ADE3140B-FA42-4CDA-860F-37D1F70B8467}" srcOrd="0" destOrd="0" presId="urn:microsoft.com/office/officeart/2005/8/layout/vList6"/>
    <dgm:cxn modelId="{39900772-31A3-4D9F-8A1A-3DB9652D1A9F}" type="presOf" srcId="{6C7D3D2A-21FD-4CEA-98BF-DF0F7C2C0F77}" destId="{EB8C0A97-F259-4C76-B23D-EE3C189EF411}" srcOrd="0" destOrd="0" presId="urn:microsoft.com/office/officeart/2005/8/layout/vList6"/>
    <dgm:cxn modelId="{C7A957F1-B5B1-446D-B531-5A2EE2505599}" srcId="{D1896CCE-9C7A-45E5-B1D9-4F709D5A070E}" destId="{68303EE8-AE37-47B1-B8A1-4697CE048A52}" srcOrd="4" destOrd="0" parTransId="{20A33A65-1999-488D-BBC9-4956B40400DD}" sibTransId="{7616A931-12B1-48FD-9B62-24F096E0FEF8}"/>
    <dgm:cxn modelId="{052644A6-E349-43A7-84BA-5386474840C1}" srcId="{D1896CCE-9C7A-45E5-B1D9-4F709D5A070E}" destId="{E3A70988-C955-431E-B469-54B4327DAFB5}" srcOrd="1" destOrd="0" parTransId="{20F49BE0-0E1B-4AE8-ADB6-FFE1871FFA04}" sibTransId="{62B708CF-0CF6-4848-A662-DE6CA9F1BACE}"/>
    <dgm:cxn modelId="{B35DA2CD-8692-4F33-B2AB-A9CF119FF550}" srcId="{D1896CCE-9C7A-45E5-B1D9-4F709D5A070E}" destId="{F245F1F8-F1FD-468D-93B0-659A7675841F}" srcOrd="5" destOrd="0" parTransId="{FFC45BB4-2F57-4891-AF91-4ED33FC87CC8}" sibTransId="{B6B6C8E4-2350-40F0-97FE-5A05B3A4F8D1}"/>
    <dgm:cxn modelId="{1314F245-8B59-4DF7-B866-5E656844249B}" srcId="{D1896CCE-9C7A-45E5-B1D9-4F709D5A070E}" destId="{6C7D3D2A-21FD-4CEA-98BF-DF0F7C2C0F77}" srcOrd="2" destOrd="0" parTransId="{CA8C502D-BFCB-4E6C-8BEA-7C1E70AD2879}" sibTransId="{A370A65B-CED2-4084-A056-36AEB5F1A41E}"/>
    <dgm:cxn modelId="{BE4E68F1-FB5C-4434-AB73-0F1785DD4873}" type="presOf" srcId="{2BD9838B-0FDC-4B82-813F-E7AB8968EEE1}" destId="{9F6C61ED-BA78-4D3E-991B-EEA7FD13333A}" srcOrd="0" destOrd="0" presId="urn:microsoft.com/office/officeart/2005/8/layout/vList6"/>
    <dgm:cxn modelId="{68485C76-58CF-4F0C-94C0-2060489E5C38}" srcId="{D1896CCE-9C7A-45E5-B1D9-4F709D5A070E}" destId="{2BD9838B-0FDC-4B82-813F-E7AB8968EEE1}" srcOrd="3" destOrd="0" parTransId="{0B41DC2A-D7A2-4A89-88CF-2FABF3CC032E}" sibTransId="{3098EDE9-3F6A-4189-8CD0-31A7646C3D75}"/>
    <dgm:cxn modelId="{22F436D5-9569-4C6B-A5A4-ACA27D31E858}" type="presOf" srcId="{68303EE8-AE37-47B1-B8A1-4697CE048A52}" destId="{55EC7C74-6567-4333-B8CD-E261EBC48185}" srcOrd="0" destOrd="0" presId="urn:microsoft.com/office/officeart/2005/8/layout/vList6"/>
    <dgm:cxn modelId="{46A28F16-E3A0-4C56-BA70-5CDAF468C78E}" type="presOf" srcId="{82E794AB-D6E7-4E8C-BD14-B19683B6222B}" destId="{DA920ADA-5BE7-44D9-B59B-00AECB282097}" srcOrd="0" destOrd="0" presId="urn:microsoft.com/office/officeart/2005/8/layout/vList6"/>
    <dgm:cxn modelId="{5792E283-25A0-4D4F-AF79-A801B704A08A}" srcId="{D1896CCE-9C7A-45E5-B1D9-4F709D5A070E}" destId="{82E794AB-D6E7-4E8C-BD14-B19683B6222B}" srcOrd="0" destOrd="0" parTransId="{A40D033C-0A8A-4275-9C6C-D77F5427195B}" sibTransId="{FAF6C6B0-1561-4F65-9CBF-19462A8ACC59}"/>
    <dgm:cxn modelId="{F5D371A4-87E3-4788-A55D-2DAADD22BDF5}" type="presParOf" srcId="{ADE3140B-FA42-4CDA-860F-37D1F70B8467}" destId="{70AFC6FB-5E38-4AE2-88DC-EDD2B9E83EFB}" srcOrd="0" destOrd="0" presId="urn:microsoft.com/office/officeart/2005/8/layout/vList6"/>
    <dgm:cxn modelId="{460E082C-9524-47F9-9A6F-88E81F4092ED}" type="presParOf" srcId="{70AFC6FB-5E38-4AE2-88DC-EDD2B9E83EFB}" destId="{DA920ADA-5BE7-44D9-B59B-00AECB282097}" srcOrd="0" destOrd="0" presId="urn:microsoft.com/office/officeart/2005/8/layout/vList6"/>
    <dgm:cxn modelId="{3E2E17B5-E2C5-4267-8D0E-0585E5E0405B}" type="presParOf" srcId="{70AFC6FB-5E38-4AE2-88DC-EDD2B9E83EFB}" destId="{30AE9F36-841D-448D-A1D1-3E48FD98B81B}" srcOrd="1" destOrd="0" presId="urn:microsoft.com/office/officeart/2005/8/layout/vList6"/>
    <dgm:cxn modelId="{8EFE1A04-C44D-4C28-9C3C-9EBFAF39A312}" type="presParOf" srcId="{ADE3140B-FA42-4CDA-860F-37D1F70B8467}" destId="{F9B45F69-48BD-401C-AEB2-F033B3467421}" srcOrd="1" destOrd="0" presId="urn:microsoft.com/office/officeart/2005/8/layout/vList6"/>
    <dgm:cxn modelId="{341ACE40-BE38-47A1-B8EF-39C4CD4869E0}" type="presParOf" srcId="{ADE3140B-FA42-4CDA-860F-37D1F70B8467}" destId="{BCD20222-44CD-46F1-8B99-0094949683FE}" srcOrd="2" destOrd="0" presId="urn:microsoft.com/office/officeart/2005/8/layout/vList6"/>
    <dgm:cxn modelId="{AED5BB8A-2BD7-4CBB-801C-828721E8C598}" type="presParOf" srcId="{BCD20222-44CD-46F1-8B99-0094949683FE}" destId="{420BA0E1-46A7-4633-BE9B-8C1912CBA3B3}" srcOrd="0" destOrd="0" presId="urn:microsoft.com/office/officeart/2005/8/layout/vList6"/>
    <dgm:cxn modelId="{E0BAFD61-F84E-4B53-889B-B8CDD330D723}" type="presParOf" srcId="{BCD20222-44CD-46F1-8B99-0094949683FE}" destId="{B0FD6479-64F4-4E14-A8E4-C6999770878A}" srcOrd="1" destOrd="0" presId="urn:microsoft.com/office/officeart/2005/8/layout/vList6"/>
    <dgm:cxn modelId="{F5FD3BCA-E21D-4FB6-BA4E-96E2AF89DE75}" type="presParOf" srcId="{ADE3140B-FA42-4CDA-860F-37D1F70B8467}" destId="{9632B1F2-F389-4B81-AFFB-FFC4DF75C2CB}" srcOrd="3" destOrd="0" presId="urn:microsoft.com/office/officeart/2005/8/layout/vList6"/>
    <dgm:cxn modelId="{DF3860AF-82F0-4574-B1A0-79485A94E0C0}" type="presParOf" srcId="{ADE3140B-FA42-4CDA-860F-37D1F70B8467}" destId="{CC7B3154-CBE0-49EB-93BA-FF8AAF9230CF}" srcOrd="4" destOrd="0" presId="urn:microsoft.com/office/officeart/2005/8/layout/vList6"/>
    <dgm:cxn modelId="{C5B7BEBD-C315-422A-8251-2914513C4127}" type="presParOf" srcId="{CC7B3154-CBE0-49EB-93BA-FF8AAF9230CF}" destId="{EB8C0A97-F259-4C76-B23D-EE3C189EF411}" srcOrd="0" destOrd="0" presId="urn:microsoft.com/office/officeart/2005/8/layout/vList6"/>
    <dgm:cxn modelId="{220F0494-883A-4380-A239-E98F32D3891A}" type="presParOf" srcId="{CC7B3154-CBE0-49EB-93BA-FF8AAF9230CF}" destId="{D0A2FB74-CE6F-4F07-B1F8-3C00696D251F}" srcOrd="1" destOrd="0" presId="urn:microsoft.com/office/officeart/2005/8/layout/vList6"/>
    <dgm:cxn modelId="{9C03B972-CC5A-4707-A27F-0111FC6ED316}" type="presParOf" srcId="{ADE3140B-FA42-4CDA-860F-37D1F70B8467}" destId="{B75EDDBA-8458-48E1-B832-B00E0A07C842}" srcOrd="5" destOrd="0" presId="urn:microsoft.com/office/officeart/2005/8/layout/vList6"/>
    <dgm:cxn modelId="{14568F35-2A5B-469E-97BD-1302F3E46EBE}" type="presParOf" srcId="{ADE3140B-FA42-4CDA-860F-37D1F70B8467}" destId="{AD09DE56-766C-4230-AD8F-B3C42EC0370D}" srcOrd="6" destOrd="0" presId="urn:microsoft.com/office/officeart/2005/8/layout/vList6"/>
    <dgm:cxn modelId="{3434EB64-D429-4363-BEF9-61E64F104A02}" type="presParOf" srcId="{AD09DE56-766C-4230-AD8F-B3C42EC0370D}" destId="{9F6C61ED-BA78-4D3E-991B-EEA7FD13333A}" srcOrd="0" destOrd="0" presId="urn:microsoft.com/office/officeart/2005/8/layout/vList6"/>
    <dgm:cxn modelId="{C22D6C97-CABE-4409-A8D5-66862E743DDF}" type="presParOf" srcId="{AD09DE56-766C-4230-AD8F-B3C42EC0370D}" destId="{681CD4A9-BF61-43B4-91CF-9F4D5CF177FF}" srcOrd="1" destOrd="0" presId="urn:microsoft.com/office/officeart/2005/8/layout/vList6"/>
    <dgm:cxn modelId="{F09441ED-3863-4135-BA3F-2C59C197BC21}" type="presParOf" srcId="{ADE3140B-FA42-4CDA-860F-37D1F70B8467}" destId="{BE75F8CB-3D2B-449B-8B86-BD4F33ADF853}" srcOrd="7" destOrd="0" presId="urn:microsoft.com/office/officeart/2005/8/layout/vList6"/>
    <dgm:cxn modelId="{FEF16F58-B90B-49CE-81F2-F1BF0657E1A6}" type="presParOf" srcId="{ADE3140B-FA42-4CDA-860F-37D1F70B8467}" destId="{D97FE174-D93C-4611-8237-AD1D4F505A48}" srcOrd="8" destOrd="0" presId="urn:microsoft.com/office/officeart/2005/8/layout/vList6"/>
    <dgm:cxn modelId="{3B2128DA-E901-42EC-9F6F-2A0878681E62}" type="presParOf" srcId="{D97FE174-D93C-4611-8237-AD1D4F505A48}" destId="{55EC7C74-6567-4333-B8CD-E261EBC48185}" srcOrd="0" destOrd="0" presId="urn:microsoft.com/office/officeart/2005/8/layout/vList6"/>
    <dgm:cxn modelId="{A915C406-B467-4EF7-B201-121C532B49B7}" type="presParOf" srcId="{D97FE174-D93C-4611-8237-AD1D4F505A48}" destId="{BF66DB83-747E-4534-A11C-6D53DAF9EE88}" srcOrd="1" destOrd="0" presId="urn:microsoft.com/office/officeart/2005/8/layout/vList6"/>
    <dgm:cxn modelId="{E67D44AD-8114-49F5-8AA5-31192DD634E3}" type="presParOf" srcId="{ADE3140B-FA42-4CDA-860F-37D1F70B8467}" destId="{D6B357B7-4A07-46AE-B770-B34C4CF7F24A}" srcOrd="9" destOrd="0" presId="urn:microsoft.com/office/officeart/2005/8/layout/vList6"/>
    <dgm:cxn modelId="{39F32916-A262-4C21-802E-2EB064BEDDA5}" type="presParOf" srcId="{ADE3140B-FA42-4CDA-860F-37D1F70B8467}" destId="{B5B68D48-0E03-4DFE-8C77-29228531FC00}" srcOrd="10" destOrd="0" presId="urn:microsoft.com/office/officeart/2005/8/layout/vList6"/>
    <dgm:cxn modelId="{F58291F5-F829-4316-B541-32479FE3D33C}" type="presParOf" srcId="{B5B68D48-0E03-4DFE-8C77-29228531FC00}" destId="{3D85FDE4-01A2-4258-84CE-0EC33CB29164}" srcOrd="0" destOrd="0" presId="urn:microsoft.com/office/officeart/2005/8/layout/vList6"/>
    <dgm:cxn modelId="{02613891-8F15-485D-A151-F443F7C31648}" type="presParOf" srcId="{B5B68D48-0E03-4DFE-8C77-29228531FC00}" destId="{F6A7CE55-6CFB-4B8B-BB25-6CD82616BC1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0219F72-F7DD-410B-B4AE-69B35C34EFCB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0C87BC3-DD35-4199-9CF5-95E7622DA6FF}">
      <dgm:prSet/>
      <dgm:spPr/>
      <dgm:t>
        <a:bodyPr/>
        <a:lstStyle/>
        <a:p>
          <a:pPr rtl="0"/>
          <a:r>
            <a:rPr lang="en-US" smtClean="0"/>
            <a:t>Shrinking pack size for same price</a:t>
          </a:r>
          <a:endParaRPr lang="en-US"/>
        </a:p>
      </dgm:t>
    </dgm:pt>
    <dgm:pt modelId="{7DEB0D27-F394-4A6B-AC43-77EE8F0FDA45}" type="parTrans" cxnId="{5C844E29-EB62-4F17-A377-6ECD1E076038}">
      <dgm:prSet/>
      <dgm:spPr/>
      <dgm:t>
        <a:bodyPr/>
        <a:lstStyle/>
        <a:p>
          <a:endParaRPr lang="en-US"/>
        </a:p>
      </dgm:t>
    </dgm:pt>
    <dgm:pt modelId="{7018FFC7-8D1C-4A10-98DC-6E66698947F4}" type="sibTrans" cxnId="{5C844E29-EB62-4F17-A377-6ECD1E076038}">
      <dgm:prSet/>
      <dgm:spPr/>
      <dgm:t>
        <a:bodyPr/>
        <a:lstStyle/>
        <a:p>
          <a:endParaRPr lang="en-US"/>
        </a:p>
      </dgm:t>
    </dgm:pt>
    <dgm:pt modelId="{01364B4F-454C-45A7-B786-185D6FF39B9F}">
      <dgm:prSet/>
      <dgm:spPr/>
      <dgm:t>
        <a:bodyPr/>
        <a:lstStyle/>
        <a:p>
          <a:pPr rtl="0"/>
          <a:r>
            <a:rPr lang="en-US" smtClean="0"/>
            <a:t>Substituting less expensive raw materials</a:t>
          </a:r>
          <a:endParaRPr lang="en-US"/>
        </a:p>
      </dgm:t>
    </dgm:pt>
    <dgm:pt modelId="{8DBD3434-3B64-4065-AD3F-299DE297978E}" type="parTrans" cxnId="{3A3DE4B8-AB47-40B9-B64C-52C3CE2F978E}">
      <dgm:prSet/>
      <dgm:spPr/>
      <dgm:t>
        <a:bodyPr/>
        <a:lstStyle/>
        <a:p>
          <a:endParaRPr lang="en-US"/>
        </a:p>
      </dgm:t>
    </dgm:pt>
    <dgm:pt modelId="{F4410264-7D24-41AA-89C5-83D0D050C783}" type="sibTrans" cxnId="{3A3DE4B8-AB47-40B9-B64C-52C3CE2F978E}">
      <dgm:prSet/>
      <dgm:spPr/>
      <dgm:t>
        <a:bodyPr/>
        <a:lstStyle/>
        <a:p>
          <a:endParaRPr lang="en-US"/>
        </a:p>
      </dgm:t>
    </dgm:pt>
    <dgm:pt modelId="{E6C1C1FE-1623-41C0-8D16-793D8383EC0F}">
      <dgm:prSet/>
      <dgm:spPr/>
      <dgm:t>
        <a:bodyPr/>
        <a:lstStyle/>
        <a:p>
          <a:pPr rtl="0"/>
          <a:r>
            <a:rPr lang="en-US" smtClean="0"/>
            <a:t>Reducing product features</a:t>
          </a:r>
          <a:endParaRPr lang="en-US"/>
        </a:p>
      </dgm:t>
    </dgm:pt>
    <dgm:pt modelId="{459DA36E-574C-40C2-834E-F46A0CBD0399}" type="parTrans" cxnId="{C3ABF55E-A41B-4B23-983F-493A3495BD53}">
      <dgm:prSet/>
      <dgm:spPr/>
      <dgm:t>
        <a:bodyPr/>
        <a:lstStyle/>
        <a:p>
          <a:endParaRPr lang="en-US"/>
        </a:p>
      </dgm:t>
    </dgm:pt>
    <dgm:pt modelId="{B846640C-DB06-4EA6-BD35-1C2F912DCDC7}" type="sibTrans" cxnId="{C3ABF55E-A41B-4B23-983F-493A3495BD53}">
      <dgm:prSet/>
      <dgm:spPr/>
      <dgm:t>
        <a:bodyPr/>
        <a:lstStyle/>
        <a:p>
          <a:endParaRPr lang="en-US"/>
        </a:p>
      </dgm:t>
    </dgm:pt>
    <dgm:pt modelId="{4C56DBA6-2ABE-4AE3-80D8-0EB54A7CFF1C}">
      <dgm:prSet/>
      <dgm:spPr/>
      <dgm:t>
        <a:bodyPr/>
        <a:lstStyle/>
        <a:p>
          <a:pPr rtl="0"/>
          <a:r>
            <a:rPr lang="en-US" smtClean="0"/>
            <a:t>Removing product services</a:t>
          </a:r>
          <a:endParaRPr lang="en-US"/>
        </a:p>
      </dgm:t>
    </dgm:pt>
    <dgm:pt modelId="{DBBD6CE7-D648-44AE-A6C0-24230C34B41C}" type="parTrans" cxnId="{97AAC5E6-9FAB-4C2E-A9C1-2CCF3213B577}">
      <dgm:prSet/>
      <dgm:spPr/>
      <dgm:t>
        <a:bodyPr/>
        <a:lstStyle/>
        <a:p>
          <a:endParaRPr lang="en-US"/>
        </a:p>
      </dgm:t>
    </dgm:pt>
    <dgm:pt modelId="{F77EE7DA-B74B-4220-BB7A-38BA940FD380}" type="sibTrans" cxnId="{97AAC5E6-9FAB-4C2E-A9C1-2CCF3213B577}">
      <dgm:prSet/>
      <dgm:spPr/>
      <dgm:t>
        <a:bodyPr/>
        <a:lstStyle/>
        <a:p>
          <a:endParaRPr lang="en-US"/>
        </a:p>
      </dgm:t>
    </dgm:pt>
    <dgm:pt modelId="{D48F3DB1-59F3-4875-B5B8-43C71EA61CAA}">
      <dgm:prSet/>
      <dgm:spPr/>
      <dgm:t>
        <a:bodyPr/>
        <a:lstStyle/>
        <a:p>
          <a:pPr rtl="0"/>
          <a:r>
            <a:rPr lang="en-US" smtClean="0"/>
            <a:t>Using less expensive packaging material</a:t>
          </a:r>
          <a:endParaRPr lang="en-US"/>
        </a:p>
      </dgm:t>
    </dgm:pt>
    <dgm:pt modelId="{459A7682-9C98-4C21-8974-E84894F4B5F2}" type="parTrans" cxnId="{9EFCEDA5-9EE9-4D7E-90CE-FD4583B982DF}">
      <dgm:prSet/>
      <dgm:spPr/>
      <dgm:t>
        <a:bodyPr/>
        <a:lstStyle/>
        <a:p>
          <a:endParaRPr lang="en-US"/>
        </a:p>
      </dgm:t>
    </dgm:pt>
    <dgm:pt modelId="{60B26D58-FE40-4930-B2E2-F51675C45FBE}" type="sibTrans" cxnId="{9EFCEDA5-9EE9-4D7E-90CE-FD4583B982DF}">
      <dgm:prSet/>
      <dgm:spPr/>
      <dgm:t>
        <a:bodyPr/>
        <a:lstStyle/>
        <a:p>
          <a:endParaRPr lang="en-US"/>
        </a:p>
      </dgm:t>
    </dgm:pt>
    <dgm:pt modelId="{68D06857-AC79-4DF9-B86C-8763AA7CCA6D}">
      <dgm:prSet/>
      <dgm:spPr/>
      <dgm:t>
        <a:bodyPr/>
        <a:lstStyle/>
        <a:p>
          <a:pPr rtl="0"/>
          <a:r>
            <a:rPr lang="en-US" smtClean="0"/>
            <a:t>Reducing the no.of packs and sizes offered</a:t>
          </a:r>
          <a:endParaRPr lang="en-US"/>
        </a:p>
      </dgm:t>
    </dgm:pt>
    <dgm:pt modelId="{1D2CE953-926E-4D26-957B-505D16EFDBB3}" type="parTrans" cxnId="{DD70B9DC-20A8-48AB-AD7B-A92E1F4211D7}">
      <dgm:prSet/>
      <dgm:spPr/>
      <dgm:t>
        <a:bodyPr/>
        <a:lstStyle/>
        <a:p>
          <a:endParaRPr lang="en-US"/>
        </a:p>
      </dgm:t>
    </dgm:pt>
    <dgm:pt modelId="{DE67BEE3-5921-49A5-9BCD-43B5631A0C7D}" type="sibTrans" cxnId="{DD70B9DC-20A8-48AB-AD7B-A92E1F4211D7}">
      <dgm:prSet/>
      <dgm:spPr/>
      <dgm:t>
        <a:bodyPr/>
        <a:lstStyle/>
        <a:p>
          <a:endParaRPr lang="en-US"/>
        </a:p>
      </dgm:t>
    </dgm:pt>
    <dgm:pt modelId="{F8EA9640-EA4B-451A-AEC2-5905E48679A9}">
      <dgm:prSet/>
      <dgm:spPr/>
      <dgm:t>
        <a:bodyPr/>
        <a:lstStyle/>
        <a:p>
          <a:pPr rtl="0"/>
          <a:r>
            <a:rPr lang="en-US" smtClean="0"/>
            <a:t>Creating new economy brands</a:t>
          </a:r>
          <a:endParaRPr lang="en-US"/>
        </a:p>
      </dgm:t>
    </dgm:pt>
    <dgm:pt modelId="{C9DCADD0-04D9-438C-A114-9E74AA6E8D96}" type="parTrans" cxnId="{65E5B140-AEC6-4601-866E-B1BF098609D0}">
      <dgm:prSet/>
      <dgm:spPr/>
      <dgm:t>
        <a:bodyPr/>
        <a:lstStyle/>
        <a:p>
          <a:endParaRPr lang="en-US"/>
        </a:p>
      </dgm:t>
    </dgm:pt>
    <dgm:pt modelId="{58194D3B-1E01-4767-A111-655C043B7631}" type="sibTrans" cxnId="{65E5B140-AEC6-4601-866E-B1BF098609D0}">
      <dgm:prSet/>
      <dgm:spPr/>
      <dgm:t>
        <a:bodyPr/>
        <a:lstStyle/>
        <a:p>
          <a:endParaRPr lang="en-US"/>
        </a:p>
      </dgm:t>
    </dgm:pt>
    <dgm:pt modelId="{55DF2437-E0B3-45ED-AF2C-FC6E44FC227B}" type="pres">
      <dgm:prSet presAssocID="{C0219F72-F7DD-410B-B4AE-69B35C34EFC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E756669A-D442-489C-B30E-3F7FC5C71AEF}" type="pres">
      <dgm:prSet presAssocID="{C0219F72-F7DD-410B-B4AE-69B35C34EFCB}" presName="Name1" presStyleCnt="0"/>
      <dgm:spPr/>
    </dgm:pt>
    <dgm:pt modelId="{890B19B4-2F23-4CFE-8657-3BFD08E4A4AF}" type="pres">
      <dgm:prSet presAssocID="{C0219F72-F7DD-410B-B4AE-69B35C34EFCB}" presName="cycle" presStyleCnt="0"/>
      <dgm:spPr/>
    </dgm:pt>
    <dgm:pt modelId="{B4F86BAC-DB54-4B52-A6EF-9F67707631AC}" type="pres">
      <dgm:prSet presAssocID="{C0219F72-F7DD-410B-B4AE-69B35C34EFCB}" presName="srcNode" presStyleLbl="node1" presStyleIdx="0" presStyleCnt="7"/>
      <dgm:spPr/>
    </dgm:pt>
    <dgm:pt modelId="{22F486AA-EAC7-4F07-9875-C3DBCEFF550A}" type="pres">
      <dgm:prSet presAssocID="{C0219F72-F7DD-410B-B4AE-69B35C34EFCB}" presName="conn" presStyleLbl="parChTrans1D2" presStyleIdx="0" presStyleCnt="1"/>
      <dgm:spPr/>
      <dgm:t>
        <a:bodyPr/>
        <a:lstStyle/>
        <a:p>
          <a:endParaRPr lang="en-US"/>
        </a:p>
      </dgm:t>
    </dgm:pt>
    <dgm:pt modelId="{1B1CE7B9-3775-4C42-8EF2-5F7D31EC5B50}" type="pres">
      <dgm:prSet presAssocID="{C0219F72-F7DD-410B-B4AE-69B35C34EFCB}" presName="extraNode" presStyleLbl="node1" presStyleIdx="0" presStyleCnt="7"/>
      <dgm:spPr/>
    </dgm:pt>
    <dgm:pt modelId="{BB686305-2983-4A59-8B7B-A696CEAA904D}" type="pres">
      <dgm:prSet presAssocID="{C0219F72-F7DD-410B-B4AE-69B35C34EFCB}" presName="dstNode" presStyleLbl="node1" presStyleIdx="0" presStyleCnt="7"/>
      <dgm:spPr/>
    </dgm:pt>
    <dgm:pt modelId="{0C162C73-4827-4C39-AE6A-4BD3706F6FBD}" type="pres">
      <dgm:prSet presAssocID="{A0C87BC3-DD35-4199-9CF5-95E7622DA6FF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A461C4-1FAE-49C0-BD7B-2FB1B7B05267}" type="pres">
      <dgm:prSet presAssocID="{A0C87BC3-DD35-4199-9CF5-95E7622DA6FF}" presName="accent_1" presStyleCnt="0"/>
      <dgm:spPr/>
    </dgm:pt>
    <dgm:pt modelId="{83550324-A209-4624-A5CD-ADCA304465DF}" type="pres">
      <dgm:prSet presAssocID="{A0C87BC3-DD35-4199-9CF5-95E7622DA6FF}" presName="accentRepeatNode" presStyleLbl="solidFgAcc1" presStyleIdx="0" presStyleCnt="7"/>
      <dgm:spPr/>
    </dgm:pt>
    <dgm:pt modelId="{546D6FC5-EE47-4245-950B-DED8BDEDC3EA}" type="pres">
      <dgm:prSet presAssocID="{01364B4F-454C-45A7-B786-185D6FF39B9F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07D53D-6A0C-436F-BB47-ADCBA8EA51EC}" type="pres">
      <dgm:prSet presAssocID="{01364B4F-454C-45A7-B786-185D6FF39B9F}" presName="accent_2" presStyleCnt="0"/>
      <dgm:spPr/>
    </dgm:pt>
    <dgm:pt modelId="{354A23D9-0EEE-49CF-8738-7621555AD757}" type="pres">
      <dgm:prSet presAssocID="{01364B4F-454C-45A7-B786-185D6FF39B9F}" presName="accentRepeatNode" presStyleLbl="solidFgAcc1" presStyleIdx="1" presStyleCnt="7"/>
      <dgm:spPr/>
    </dgm:pt>
    <dgm:pt modelId="{5CCDA573-C185-42CD-BE1A-74467A2F9FF4}" type="pres">
      <dgm:prSet presAssocID="{E6C1C1FE-1623-41C0-8D16-793D8383EC0F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C63678-3049-424F-914A-34DD1343A91C}" type="pres">
      <dgm:prSet presAssocID="{E6C1C1FE-1623-41C0-8D16-793D8383EC0F}" presName="accent_3" presStyleCnt="0"/>
      <dgm:spPr/>
    </dgm:pt>
    <dgm:pt modelId="{0E99234E-4A48-490C-BAC1-A7008D9C1957}" type="pres">
      <dgm:prSet presAssocID="{E6C1C1FE-1623-41C0-8D16-793D8383EC0F}" presName="accentRepeatNode" presStyleLbl="solidFgAcc1" presStyleIdx="2" presStyleCnt="7"/>
      <dgm:spPr/>
    </dgm:pt>
    <dgm:pt modelId="{2058B1AC-B30F-49E4-AF1F-23934C857E9B}" type="pres">
      <dgm:prSet presAssocID="{4C56DBA6-2ABE-4AE3-80D8-0EB54A7CFF1C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99FAE3-131B-4EBB-9B5E-C1967E2C37D7}" type="pres">
      <dgm:prSet presAssocID="{4C56DBA6-2ABE-4AE3-80D8-0EB54A7CFF1C}" presName="accent_4" presStyleCnt="0"/>
      <dgm:spPr/>
    </dgm:pt>
    <dgm:pt modelId="{46E45A7B-A38A-48F5-A28B-49B058767EE1}" type="pres">
      <dgm:prSet presAssocID="{4C56DBA6-2ABE-4AE3-80D8-0EB54A7CFF1C}" presName="accentRepeatNode" presStyleLbl="solidFgAcc1" presStyleIdx="3" presStyleCnt="7"/>
      <dgm:spPr/>
    </dgm:pt>
    <dgm:pt modelId="{A5E32093-C867-42C6-91C3-7E7C0F174024}" type="pres">
      <dgm:prSet presAssocID="{D48F3DB1-59F3-4875-B5B8-43C71EA61CAA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AD4CCE-8DB1-4A4B-81E3-F16B3DDAB523}" type="pres">
      <dgm:prSet presAssocID="{D48F3DB1-59F3-4875-B5B8-43C71EA61CAA}" presName="accent_5" presStyleCnt="0"/>
      <dgm:spPr/>
    </dgm:pt>
    <dgm:pt modelId="{777A9C33-328B-4B3C-9E7F-4BBC7F5DD8E8}" type="pres">
      <dgm:prSet presAssocID="{D48F3DB1-59F3-4875-B5B8-43C71EA61CAA}" presName="accentRepeatNode" presStyleLbl="solidFgAcc1" presStyleIdx="4" presStyleCnt="7"/>
      <dgm:spPr/>
    </dgm:pt>
    <dgm:pt modelId="{FD6CDE31-DCF8-4ABC-B9D0-7BC904D5F438}" type="pres">
      <dgm:prSet presAssocID="{68D06857-AC79-4DF9-B86C-8763AA7CCA6D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5603D3-B543-4191-B223-01F213713997}" type="pres">
      <dgm:prSet presAssocID="{68D06857-AC79-4DF9-B86C-8763AA7CCA6D}" presName="accent_6" presStyleCnt="0"/>
      <dgm:spPr/>
    </dgm:pt>
    <dgm:pt modelId="{27E8DC52-B354-4729-AAB9-F6F53C98DC01}" type="pres">
      <dgm:prSet presAssocID="{68D06857-AC79-4DF9-B86C-8763AA7CCA6D}" presName="accentRepeatNode" presStyleLbl="solidFgAcc1" presStyleIdx="5" presStyleCnt="7"/>
      <dgm:spPr/>
    </dgm:pt>
    <dgm:pt modelId="{831DC8F4-E57A-4D33-98E5-BF0945DDBDD9}" type="pres">
      <dgm:prSet presAssocID="{F8EA9640-EA4B-451A-AEC2-5905E48679A9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757C6B-9E8D-4E10-A7F2-A034D0094A0B}" type="pres">
      <dgm:prSet presAssocID="{F8EA9640-EA4B-451A-AEC2-5905E48679A9}" presName="accent_7" presStyleCnt="0"/>
      <dgm:spPr/>
    </dgm:pt>
    <dgm:pt modelId="{F74FB6BE-4C73-49D2-8B2A-94CFFB26ADA3}" type="pres">
      <dgm:prSet presAssocID="{F8EA9640-EA4B-451A-AEC2-5905E48679A9}" presName="accentRepeatNode" presStyleLbl="solidFgAcc1" presStyleIdx="6" presStyleCnt="7"/>
      <dgm:spPr/>
    </dgm:pt>
  </dgm:ptLst>
  <dgm:cxnLst>
    <dgm:cxn modelId="{14FDD4B7-E6DD-43D5-ADC3-28B913E23C10}" type="presOf" srcId="{F8EA9640-EA4B-451A-AEC2-5905E48679A9}" destId="{831DC8F4-E57A-4D33-98E5-BF0945DDBDD9}" srcOrd="0" destOrd="0" presId="urn:microsoft.com/office/officeart/2008/layout/VerticalCurvedList"/>
    <dgm:cxn modelId="{97AAC5E6-9FAB-4C2E-A9C1-2CCF3213B577}" srcId="{C0219F72-F7DD-410B-B4AE-69B35C34EFCB}" destId="{4C56DBA6-2ABE-4AE3-80D8-0EB54A7CFF1C}" srcOrd="3" destOrd="0" parTransId="{DBBD6CE7-D648-44AE-A6C0-24230C34B41C}" sibTransId="{F77EE7DA-B74B-4220-BB7A-38BA940FD380}"/>
    <dgm:cxn modelId="{48EFF3D8-8D6C-4754-9CE4-E2CCCF39F858}" type="presOf" srcId="{A0C87BC3-DD35-4199-9CF5-95E7622DA6FF}" destId="{0C162C73-4827-4C39-AE6A-4BD3706F6FBD}" srcOrd="0" destOrd="0" presId="urn:microsoft.com/office/officeart/2008/layout/VerticalCurvedList"/>
    <dgm:cxn modelId="{C3ABF55E-A41B-4B23-983F-493A3495BD53}" srcId="{C0219F72-F7DD-410B-B4AE-69B35C34EFCB}" destId="{E6C1C1FE-1623-41C0-8D16-793D8383EC0F}" srcOrd="2" destOrd="0" parTransId="{459DA36E-574C-40C2-834E-F46A0CBD0399}" sibTransId="{B846640C-DB06-4EA6-BD35-1C2F912DCDC7}"/>
    <dgm:cxn modelId="{C9762959-593C-4EE8-A0CF-2AD50AE52A38}" type="presOf" srcId="{D48F3DB1-59F3-4875-B5B8-43C71EA61CAA}" destId="{A5E32093-C867-42C6-91C3-7E7C0F174024}" srcOrd="0" destOrd="0" presId="urn:microsoft.com/office/officeart/2008/layout/VerticalCurvedList"/>
    <dgm:cxn modelId="{65E5B140-AEC6-4601-866E-B1BF098609D0}" srcId="{C0219F72-F7DD-410B-B4AE-69B35C34EFCB}" destId="{F8EA9640-EA4B-451A-AEC2-5905E48679A9}" srcOrd="6" destOrd="0" parTransId="{C9DCADD0-04D9-438C-A114-9E74AA6E8D96}" sibTransId="{58194D3B-1E01-4767-A111-655C043B7631}"/>
    <dgm:cxn modelId="{BBB32D33-2E5A-4BD3-8312-B04FE94E79CD}" type="presOf" srcId="{C0219F72-F7DD-410B-B4AE-69B35C34EFCB}" destId="{55DF2437-E0B3-45ED-AF2C-FC6E44FC227B}" srcOrd="0" destOrd="0" presId="urn:microsoft.com/office/officeart/2008/layout/VerticalCurvedList"/>
    <dgm:cxn modelId="{DD70B9DC-20A8-48AB-AD7B-A92E1F4211D7}" srcId="{C0219F72-F7DD-410B-B4AE-69B35C34EFCB}" destId="{68D06857-AC79-4DF9-B86C-8763AA7CCA6D}" srcOrd="5" destOrd="0" parTransId="{1D2CE953-926E-4D26-957B-505D16EFDBB3}" sibTransId="{DE67BEE3-5921-49A5-9BCD-43B5631A0C7D}"/>
    <dgm:cxn modelId="{1EB3A32D-CE5C-4A92-A1E8-56322935C20D}" type="presOf" srcId="{4C56DBA6-2ABE-4AE3-80D8-0EB54A7CFF1C}" destId="{2058B1AC-B30F-49E4-AF1F-23934C857E9B}" srcOrd="0" destOrd="0" presId="urn:microsoft.com/office/officeart/2008/layout/VerticalCurvedList"/>
    <dgm:cxn modelId="{0F8971D9-717D-4D19-B4A9-2BEF17DC18AE}" type="presOf" srcId="{01364B4F-454C-45A7-B786-185D6FF39B9F}" destId="{546D6FC5-EE47-4245-950B-DED8BDEDC3EA}" srcOrd="0" destOrd="0" presId="urn:microsoft.com/office/officeart/2008/layout/VerticalCurvedList"/>
    <dgm:cxn modelId="{5C844E29-EB62-4F17-A377-6ECD1E076038}" srcId="{C0219F72-F7DD-410B-B4AE-69B35C34EFCB}" destId="{A0C87BC3-DD35-4199-9CF5-95E7622DA6FF}" srcOrd="0" destOrd="0" parTransId="{7DEB0D27-F394-4A6B-AC43-77EE8F0FDA45}" sibTransId="{7018FFC7-8D1C-4A10-98DC-6E66698947F4}"/>
    <dgm:cxn modelId="{9EFCEDA5-9EE9-4D7E-90CE-FD4583B982DF}" srcId="{C0219F72-F7DD-410B-B4AE-69B35C34EFCB}" destId="{D48F3DB1-59F3-4875-B5B8-43C71EA61CAA}" srcOrd="4" destOrd="0" parTransId="{459A7682-9C98-4C21-8974-E84894F4B5F2}" sibTransId="{60B26D58-FE40-4930-B2E2-F51675C45FBE}"/>
    <dgm:cxn modelId="{D2FEC92A-F041-4E1B-8EF3-863E685D97F8}" type="presOf" srcId="{68D06857-AC79-4DF9-B86C-8763AA7CCA6D}" destId="{FD6CDE31-DCF8-4ABC-B9D0-7BC904D5F438}" srcOrd="0" destOrd="0" presId="urn:microsoft.com/office/officeart/2008/layout/VerticalCurvedList"/>
    <dgm:cxn modelId="{3A3DE4B8-AB47-40B9-B64C-52C3CE2F978E}" srcId="{C0219F72-F7DD-410B-B4AE-69B35C34EFCB}" destId="{01364B4F-454C-45A7-B786-185D6FF39B9F}" srcOrd="1" destOrd="0" parTransId="{8DBD3434-3B64-4065-AD3F-299DE297978E}" sibTransId="{F4410264-7D24-41AA-89C5-83D0D050C783}"/>
    <dgm:cxn modelId="{6279C439-A32A-407F-B8A2-62B183835382}" type="presOf" srcId="{E6C1C1FE-1623-41C0-8D16-793D8383EC0F}" destId="{5CCDA573-C185-42CD-BE1A-74467A2F9FF4}" srcOrd="0" destOrd="0" presId="urn:microsoft.com/office/officeart/2008/layout/VerticalCurvedList"/>
    <dgm:cxn modelId="{049CDBB1-89BD-4CAB-B4C6-E95962C04250}" type="presOf" srcId="{7018FFC7-8D1C-4A10-98DC-6E66698947F4}" destId="{22F486AA-EAC7-4F07-9875-C3DBCEFF550A}" srcOrd="0" destOrd="0" presId="urn:microsoft.com/office/officeart/2008/layout/VerticalCurvedList"/>
    <dgm:cxn modelId="{990796E6-9632-4CC2-8E10-CE7D10DEDFD4}" type="presParOf" srcId="{55DF2437-E0B3-45ED-AF2C-FC6E44FC227B}" destId="{E756669A-D442-489C-B30E-3F7FC5C71AEF}" srcOrd="0" destOrd="0" presId="urn:microsoft.com/office/officeart/2008/layout/VerticalCurvedList"/>
    <dgm:cxn modelId="{27A43CCA-419F-4E07-91F6-A5D33DC69394}" type="presParOf" srcId="{E756669A-D442-489C-B30E-3F7FC5C71AEF}" destId="{890B19B4-2F23-4CFE-8657-3BFD08E4A4AF}" srcOrd="0" destOrd="0" presId="urn:microsoft.com/office/officeart/2008/layout/VerticalCurvedList"/>
    <dgm:cxn modelId="{3BC7AF7A-4A9C-4B88-A7D7-542D40424668}" type="presParOf" srcId="{890B19B4-2F23-4CFE-8657-3BFD08E4A4AF}" destId="{B4F86BAC-DB54-4B52-A6EF-9F67707631AC}" srcOrd="0" destOrd="0" presId="urn:microsoft.com/office/officeart/2008/layout/VerticalCurvedList"/>
    <dgm:cxn modelId="{8D480881-47BB-4991-A416-46D29178D510}" type="presParOf" srcId="{890B19B4-2F23-4CFE-8657-3BFD08E4A4AF}" destId="{22F486AA-EAC7-4F07-9875-C3DBCEFF550A}" srcOrd="1" destOrd="0" presId="urn:microsoft.com/office/officeart/2008/layout/VerticalCurvedList"/>
    <dgm:cxn modelId="{64884916-6922-480F-B42E-A9A6C5BC3C26}" type="presParOf" srcId="{890B19B4-2F23-4CFE-8657-3BFD08E4A4AF}" destId="{1B1CE7B9-3775-4C42-8EF2-5F7D31EC5B50}" srcOrd="2" destOrd="0" presId="urn:microsoft.com/office/officeart/2008/layout/VerticalCurvedList"/>
    <dgm:cxn modelId="{FE67CF55-280B-4824-889D-76AF2FA47626}" type="presParOf" srcId="{890B19B4-2F23-4CFE-8657-3BFD08E4A4AF}" destId="{BB686305-2983-4A59-8B7B-A696CEAA904D}" srcOrd="3" destOrd="0" presId="urn:microsoft.com/office/officeart/2008/layout/VerticalCurvedList"/>
    <dgm:cxn modelId="{8176C23D-5998-4969-89F9-74CEA177A768}" type="presParOf" srcId="{E756669A-D442-489C-B30E-3F7FC5C71AEF}" destId="{0C162C73-4827-4C39-AE6A-4BD3706F6FBD}" srcOrd="1" destOrd="0" presId="urn:microsoft.com/office/officeart/2008/layout/VerticalCurvedList"/>
    <dgm:cxn modelId="{939F6030-5D7C-4908-9A7A-C8C8B2163291}" type="presParOf" srcId="{E756669A-D442-489C-B30E-3F7FC5C71AEF}" destId="{67A461C4-1FAE-49C0-BD7B-2FB1B7B05267}" srcOrd="2" destOrd="0" presId="urn:microsoft.com/office/officeart/2008/layout/VerticalCurvedList"/>
    <dgm:cxn modelId="{6C57CD6F-0215-4081-8FB1-1D65B45B7471}" type="presParOf" srcId="{67A461C4-1FAE-49C0-BD7B-2FB1B7B05267}" destId="{83550324-A209-4624-A5CD-ADCA304465DF}" srcOrd="0" destOrd="0" presId="urn:microsoft.com/office/officeart/2008/layout/VerticalCurvedList"/>
    <dgm:cxn modelId="{4FD1B3C1-850A-4655-8BD7-FA6638028C70}" type="presParOf" srcId="{E756669A-D442-489C-B30E-3F7FC5C71AEF}" destId="{546D6FC5-EE47-4245-950B-DED8BDEDC3EA}" srcOrd="3" destOrd="0" presId="urn:microsoft.com/office/officeart/2008/layout/VerticalCurvedList"/>
    <dgm:cxn modelId="{542F2810-0EE2-458A-9343-3CAA84B1F9FA}" type="presParOf" srcId="{E756669A-D442-489C-B30E-3F7FC5C71AEF}" destId="{DB07D53D-6A0C-436F-BB47-ADCBA8EA51EC}" srcOrd="4" destOrd="0" presId="urn:microsoft.com/office/officeart/2008/layout/VerticalCurvedList"/>
    <dgm:cxn modelId="{563AB60C-2CE2-45B5-B89C-6E1B1A302843}" type="presParOf" srcId="{DB07D53D-6A0C-436F-BB47-ADCBA8EA51EC}" destId="{354A23D9-0EEE-49CF-8738-7621555AD757}" srcOrd="0" destOrd="0" presId="urn:microsoft.com/office/officeart/2008/layout/VerticalCurvedList"/>
    <dgm:cxn modelId="{C822912B-EEEF-4AFB-B66B-69E4489991CB}" type="presParOf" srcId="{E756669A-D442-489C-B30E-3F7FC5C71AEF}" destId="{5CCDA573-C185-42CD-BE1A-74467A2F9FF4}" srcOrd="5" destOrd="0" presId="urn:microsoft.com/office/officeart/2008/layout/VerticalCurvedList"/>
    <dgm:cxn modelId="{B1FFD69E-D96A-4577-8239-F76EB2358DF2}" type="presParOf" srcId="{E756669A-D442-489C-B30E-3F7FC5C71AEF}" destId="{03C63678-3049-424F-914A-34DD1343A91C}" srcOrd="6" destOrd="0" presId="urn:microsoft.com/office/officeart/2008/layout/VerticalCurvedList"/>
    <dgm:cxn modelId="{F4535941-008F-4B4A-A3D2-65C48BDCC28C}" type="presParOf" srcId="{03C63678-3049-424F-914A-34DD1343A91C}" destId="{0E99234E-4A48-490C-BAC1-A7008D9C1957}" srcOrd="0" destOrd="0" presId="urn:microsoft.com/office/officeart/2008/layout/VerticalCurvedList"/>
    <dgm:cxn modelId="{204EA125-4F8D-4F4E-9BCE-B9651729A6EF}" type="presParOf" srcId="{E756669A-D442-489C-B30E-3F7FC5C71AEF}" destId="{2058B1AC-B30F-49E4-AF1F-23934C857E9B}" srcOrd="7" destOrd="0" presId="urn:microsoft.com/office/officeart/2008/layout/VerticalCurvedList"/>
    <dgm:cxn modelId="{C5FD9063-C3BE-479D-9B25-9653619559C6}" type="presParOf" srcId="{E756669A-D442-489C-B30E-3F7FC5C71AEF}" destId="{EA99FAE3-131B-4EBB-9B5E-C1967E2C37D7}" srcOrd="8" destOrd="0" presId="urn:microsoft.com/office/officeart/2008/layout/VerticalCurvedList"/>
    <dgm:cxn modelId="{FBAFCB0C-BD3B-4E19-B3BA-AD0709A5060E}" type="presParOf" srcId="{EA99FAE3-131B-4EBB-9B5E-C1967E2C37D7}" destId="{46E45A7B-A38A-48F5-A28B-49B058767EE1}" srcOrd="0" destOrd="0" presId="urn:microsoft.com/office/officeart/2008/layout/VerticalCurvedList"/>
    <dgm:cxn modelId="{43266FC5-5C50-4B82-805A-3A9C5F14E0AE}" type="presParOf" srcId="{E756669A-D442-489C-B30E-3F7FC5C71AEF}" destId="{A5E32093-C867-42C6-91C3-7E7C0F174024}" srcOrd="9" destOrd="0" presId="urn:microsoft.com/office/officeart/2008/layout/VerticalCurvedList"/>
    <dgm:cxn modelId="{C302894D-6538-4F3F-A72D-E5BA6BF000E3}" type="presParOf" srcId="{E756669A-D442-489C-B30E-3F7FC5C71AEF}" destId="{FEAD4CCE-8DB1-4A4B-81E3-F16B3DDAB523}" srcOrd="10" destOrd="0" presId="urn:microsoft.com/office/officeart/2008/layout/VerticalCurvedList"/>
    <dgm:cxn modelId="{9DD0A6D6-A488-439E-AA36-80EC5ACB7364}" type="presParOf" srcId="{FEAD4CCE-8DB1-4A4B-81E3-F16B3DDAB523}" destId="{777A9C33-328B-4B3C-9E7F-4BBC7F5DD8E8}" srcOrd="0" destOrd="0" presId="urn:microsoft.com/office/officeart/2008/layout/VerticalCurvedList"/>
    <dgm:cxn modelId="{3CFEFF36-C14E-4C84-9616-082FC37AA2EF}" type="presParOf" srcId="{E756669A-D442-489C-B30E-3F7FC5C71AEF}" destId="{FD6CDE31-DCF8-4ABC-B9D0-7BC904D5F438}" srcOrd="11" destOrd="0" presId="urn:microsoft.com/office/officeart/2008/layout/VerticalCurvedList"/>
    <dgm:cxn modelId="{F61E8823-069E-4E1A-B299-03CA495AD677}" type="presParOf" srcId="{E756669A-D442-489C-B30E-3F7FC5C71AEF}" destId="{0F5603D3-B543-4191-B223-01F213713997}" srcOrd="12" destOrd="0" presId="urn:microsoft.com/office/officeart/2008/layout/VerticalCurvedList"/>
    <dgm:cxn modelId="{1F9DDA18-2B36-4DEF-89C4-6EFC494E3D58}" type="presParOf" srcId="{0F5603D3-B543-4191-B223-01F213713997}" destId="{27E8DC52-B354-4729-AAB9-F6F53C98DC01}" srcOrd="0" destOrd="0" presId="urn:microsoft.com/office/officeart/2008/layout/VerticalCurvedList"/>
    <dgm:cxn modelId="{6C1D8108-2351-4559-AC9C-D99BC2CAE586}" type="presParOf" srcId="{E756669A-D442-489C-B30E-3F7FC5C71AEF}" destId="{831DC8F4-E57A-4D33-98E5-BF0945DDBDD9}" srcOrd="13" destOrd="0" presId="urn:microsoft.com/office/officeart/2008/layout/VerticalCurvedList"/>
    <dgm:cxn modelId="{01C1E163-93A7-42F4-920F-42F15E193C17}" type="presParOf" srcId="{E756669A-D442-489C-B30E-3F7FC5C71AEF}" destId="{A4757C6B-9E8D-4E10-A7F2-A034D0094A0B}" srcOrd="14" destOrd="0" presId="urn:microsoft.com/office/officeart/2008/layout/VerticalCurvedList"/>
    <dgm:cxn modelId="{325AF6A0-FF39-4F3A-9117-B17F97197E4E}" type="presParOf" srcId="{A4757C6B-9E8D-4E10-A7F2-A034D0094A0B}" destId="{F74FB6BE-4C73-49D2-8B2A-94CFFB26ADA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50BAEB5-0ED7-4E3A-BF2D-3989DB82957F}" type="doc">
      <dgm:prSet loTypeId="urn:microsoft.com/office/officeart/2005/8/layout/gear1" loCatId="relationship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18C0DD8-6E4F-43FD-93AC-3D391A3D1DDD}">
      <dgm:prSet custT="1"/>
      <dgm:spPr/>
      <dgm:t>
        <a:bodyPr/>
        <a:lstStyle/>
        <a:p>
          <a:pPr rtl="0"/>
          <a:r>
            <a:rPr lang="en-US" sz="18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Excess plant capacity</a:t>
          </a:r>
          <a:endParaRPr lang="en-US" sz="18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428AD00-29AF-44FD-9567-FD74E4E0F668}" type="parTrans" cxnId="{60AF91BB-7CC0-461C-BA70-416F3E1BCEB4}">
      <dgm:prSet/>
      <dgm:spPr/>
      <dgm:t>
        <a:bodyPr/>
        <a:lstStyle/>
        <a:p>
          <a:endParaRPr lang="en-US"/>
        </a:p>
      </dgm:t>
    </dgm:pt>
    <dgm:pt modelId="{D82CA3E4-EA34-45A7-B778-FD02870FC9B1}" type="sibTrans" cxnId="{60AF91BB-7CC0-461C-BA70-416F3E1BCEB4}">
      <dgm:prSet/>
      <dgm:spPr/>
      <dgm:t>
        <a:bodyPr/>
        <a:lstStyle/>
        <a:p>
          <a:endParaRPr lang="en-US"/>
        </a:p>
      </dgm:t>
    </dgm:pt>
    <dgm:pt modelId="{6D72E872-E763-42D9-B51D-40BA570D0AAF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Competition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EE9C89A2-496B-466D-A9C3-39A173436042}" type="parTrans" cxnId="{481118BC-9F55-4EFE-9EDB-75CC9E3BCC2A}">
      <dgm:prSet/>
      <dgm:spPr/>
      <dgm:t>
        <a:bodyPr/>
        <a:lstStyle/>
        <a:p>
          <a:endParaRPr lang="en-US"/>
        </a:p>
      </dgm:t>
    </dgm:pt>
    <dgm:pt modelId="{A248077D-68EE-441B-BD83-C7E7F158E224}" type="sibTrans" cxnId="{481118BC-9F55-4EFE-9EDB-75CC9E3BCC2A}">
      <dgm:prSet/>
      <dgm:spPr/>
      <dgm:t>
        <a:bodyPr/>
        <a:lstStyle/>
        <a:p>
          <a:endParaRPr lang="en-US"/>
        </a:p>
      </dgm:t>
    </dgm:pt>
    <dgm:pt modelId="{7242793F-523B-47CF-994B-AEEB9DC421A7}">
      <dgm:prSet custT="1"/>
      <dgm:spPr/>
      <dgm:t>
        <a:bodyPr/>
        <a:lstStyle/>
        <a:p>
          <a:pPr rtl="0"/>
          <a:r>
            <a:rPr lang="en-US" sz="1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Aggressive pricing</a:t>
          </a:r>
          <a:endParaRPr lang="en-US" sz="14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1C13B7B5-83C1-476F-A9C7-2A088E137372}" type="parTrans" cxnId="{0C2192B6-AC65-496A-A928-DF3E9E0341A4}">
      <dgm:prSet/>
      <dgm:spPr/>
      <dgm:t>
        <a:bodyPr/>
        <a:lstStyle/>
        <a:p>
          <a:endParaRPr lang="en-US"/>
        </a:p>
      </dgm:t>
    </dgm:pt>
    <dgm:pt modelId="{D3E075C6-B998-4363-A28F-D271DB74A471}" type="sibTrans" cxnId="{0C2192B6-AC65-496A-A928-DF3E9E0341A4}">
      <dgm:prSet/>
      <dgm:spPr/>
      <dgm:t>
        <a:bodyPr/>
        <a:lstStyle/>
        <a:p>
          <a:endParaRPr lang="en-US"/>
        </a:p>
      </dgm:t>
    </dgm:pt>
    <dgm:pt modelId="{A2B6A51A-372C-47A5-8A88-23C8F027EF1F}" type="pres">
      <dgm:prSet presAssocID="{A50BAEB5-0ED7-4E3A-BF2D-3989DB82957F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DE91DA-E5A1-4C3D-96F1-1588B387E535}" type="pres">
      <dgm:prSet presAssocID="{918C0DD8-6E4F-43FD-93AC-3D391A3D1DDD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5117B7-1B3B-4B9A-9B71-21893B49BD69}" type="pres">
      <dgm:prSet presAssocID="{918C0DD8-6E4F-43FD-93AC-3D391A3D1DDD}" presName="gear1srcNode" presStyleLbl="node1" presStyleIdx="0" presStyleCnt="3"/>
      <dgm:spPr/>
      <dgm:t>
        <a:bodyPr/>
        <a:lstStyle/>
        <a:p>
          <a:endParaRPr lang="en-US"/>
        </a:p>
      </dgm:t>
    </dgm:pt>
    <dgm:pt modelId="{9F9FA5FF-4E5D-4B36-A0C1-601D6B7DA292}" type="pres">
      <dgm:prSet presAssocID="{918C0DD8-6E4F-43FD-93AC-3D391A3D1DDD}" presName="gear1dstNode" presStyleLbl="node1" presStyleIdx="0" presStyleCnt="3"/>
      <dgm:spPr/>
      <dgm:t>
        <a:bodyPr/>
        <a:lstStyle/>
        <a:p>
          <a:endParaRPr lang="en-US"/>
        </a:p>
      </dgm:t>
    </dgm:pt>
    <dgm:pt modelId="{4AD7A575-1ABF-495B-B6E9-FA5CFE8EB680}" type="pres">
      <dgm:prSet presAssocID="{6D72E872-E763-42D9-B51D-40BA570D0AAF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6E45A-CE8D-4CB6-9BEB-72BF74D8DA37}" type="pres">
      <dgm:prSet presAssocID="{6D72E872-E763-42D9-B51D-40BA570D0AAF}" presName="gear2srcNode" presStyleLbl="node1" presStyleIdx="1" presStyleCnt="3"/>
      <dgm:spPr/>
      <dgm:t>
        <a:bodyPr/>
        <a:lstStyle/>
        <a:p>
          <a:endParaRPr lang="en-US"/>
        </a:p>
      </dgm:t>
    </dgm:pt>
    <dgm:pt modelId="{076C535D-9EE1-4D84-A7C2-D1C22AD33868}" type="pres">
      <dgm:prSet presAssocID="{6D72E872-E763-42D9-B51D-40BA570D0AAF}" presName="gear2dstNode" presStyleLbl="node1" presStyleIdx="1" presStyleCnt="3"/>
      <dgm:spPr/>
      <dgm:t>
        <a:bodyPr/>
        <a:lstStyle/>
        <a:p>
          <a:endParaRPr lang="en-US"/>
        </a:p>
      </dgm:t>
    </dgm:pt>
    <dgm:pt modelId="{00003066-1CA7-4289-9977-D9464E9613EF}" type="pres">
      <dgm:prSet presAssocID="{7242793F-523B-47CF-994B-AEEB9DC421A7}" presName="gear3" presStyleLbl="node1" presStyleIdx="2" presStyleCnt="3"/>
      <dgm:spPr/>
      <dgm:t>
        <a:bodyPr/>
        <a:lstStyle/>
        <a:p>
          <a:endParaRPr lang="en-US"/>
        </a:p>
      </dgm:t>
    </dgm:pt>
    <dgm:pt modelId="{1B7E0B98-DB8A-4B5F-BB6C-143509150EC0}" type="pres">
      <dgm:prSet presAssocID="{7242793F-523B-47CF-994B-AEEB9DC421A7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9F697F-34C2-4904-9213-F890AF5B4E7F}" type="pres">
      <dgm:prSet presAssocID="{7242793F-523B-47CF-994B-AEEB9DC421A7}" presName="gear3srcNode" presStyleLbl="node1" presStyleIdx="2" presStyleCnt="3"/>
      <dgm:spPr/>
      <dgm:t>
        <a:bodyPr/>
        <a:lstStyle/>
        <a:p>
          <a:endParaRPr lang="en-US"/>
        </a:p>
      </dgm:t>
    </dgm:pt>
    <dgm:pt modelId="{2E2D5DB5-3715-4BDF-B868-994E0B2A8BE1}" type="pres">
      <dgm:prSet presAssocID="{7242793F-523B-47CF-994B-AEEB9DC421A7}" presName="gear3dstNode" presStyleLbl="node1" presStyleIdx="2" presStyleCnt="3"/>
      <dgm:spPr/>
      <dgm:t>
        <a:bodyPr/>
        <a:lstStyle/>
        <a:p>
          <a:endParaRPr lang="en-US"/>
        </a:p>
      </dgm:t>
    </dgm:pt>
    <dgm:pt modelId="{5DAD2DDE-2C50-4249-A516-F6B7091B908D}" type="pres">
      <dgm:prSet presAssocID="{D82CA3E4-EA34-45A7-B778-FD02870FC9B1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5BE1F8FB-C91C-48BE-8F7E-3842261E0597}" type="pres">
      <dgm:prSet presAssocID="{A248077D-68EE-441B-BD83-C7E7F158E224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73A67F00-4AEF-4FC7-BAC9-034A15406898}" type="pres">
      <dgm:prSet presAssocID="{D3E075C6-B998-4363-A28F-D271DB74A471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0C2192B6-AC65-496A-A928-DF3E9E0341A4}" srcId="{A50BAEB5-0ED7-4E3A-BF2D-3989DB82957F}" destId="{7242793F-523B-47CF-994B-AEEB9DC421A7}" srcOrd="2" destOrd="0" parTransId="{1C13B7B5-83C1-476F-A9C7-2A088E137372}" sibTransId="{D3E075C6-B998-4363-A28F-D271DB74A471}"/>
    <dgm:cxn modelId="{5CE6C089-8076-4561-8FF7-61DBE3D27B94}" type="presOf" srcId="{7242793F-523B-47CF-994B-AEEB9DC421A7}" destId="{2E2D5DB5-3715-4BDF-B868-994E0B2A8BE1}" srcOrd="3" destOrd="0" presId="urn:microsoft.com/office/officeart/2005/8/layout/gear1"/>
    <dgm:cxn modelId="{171BFE0F-AE66-423E-B8A1-EF6AABCDF709}" type="presOf" srcId="{918C0DD8-6E4F-43FD-93AC-3D391A3D1DDD}" destId="{10DE91DA-E5A1-4C3D-96F1-1588B387E535}" srcOrd="0" destOrd="0" presId="urn:microsoft.com/office/officeart/2005/8/layout/gear1"/>
    <dgm:cxn modelId="{481118BC-9F55-4EFE-9EDB-75CC9E3BCC2A}" srcId="{A50BAEB5-0ED7-4E3A-BF2D-3989DB82957F}" destId="{6D72E872-E763-42D9-B51D-40BA570D0AAF}" srcOrd="1" destOrd="0" parTransId="{EE9C89A2-496B-466D-A9C3-39A173436042}" sibTransId="{A248077D-68EE-441B-BD83-C7E7F158E224}"/>
    <dgm:cxn modelId="{114B6BBA-8D1B-400D-A1AE-3C15406BDB24}" type="presOf" srcId="{A248077D-68EE-441B-BD83-C7E7F158E224}" destId="{5BE1F8FB-C91C-48BE-8F7E-3842261E0597}" srcOrd="0" destOrd="0" presId="urn:microsoft.com/office/officeart/2005/8/layout/gear1"/>
    <dgm:cxn modelId="{1FB020D3-3885-4889-9FF1-96D2813E29BB}" type="presOf" srcId="{6D72E872-E763-42D9-B51D-40BA570D0AAF}" destId="{4AD7A575-1ABF-495B-B6E9-FA5CFE8EB680}" srcOrd="0" destOrd="0" presId="urn:microsoft.com/office/officeart/2005/8/layout/gear1"/>
    <dgm:cxn modelId="{CFB9E380-6DEC-4585-85BE-75A44876B836}" type="presOf" srcId="{D3E075C6-B998-4363-A28F-D271DB74A471}" destId="{73A67F00-4AEF-4FC7-BAC9-034A15406898}" srcOrd="0" destOrd="0" presId="urn:microsoft.com/office/officeart/2005/8/layout/gear1"/>
    <dgm:cxn modelId="{4775003E-97E2-4887-83A5-7170136D606D}" type="presOf" srcId="{6D72E872-E763-42D9-B51D-40BA570D0AAF}" destId="{8226E45A-CE8D-4CB6-9BEB-72BF74D8DA37}" srcOrd="1" destOrd="0" presId="urn:microsoft.com/office/officeart/2005/8/layout/gear1"/>
    <dgm:cxn modelId="{CC03AE48-5BF4-4BDC-860E-ED2F63160899}" type="presOf" srcId="{7242793F-523B-47CF-994B-AEEB9DC421A7}" destId="{00003066-1CA7-4289-9977-D9464E9613EF}" srcOrd="0" destOrd="0" presId="urn:microsoft.com/office/officeart/2005/8/layout/gear1"/>
    <dgm:cxn modelId="{424B6812-7B25-4036-99D1-0FA612B11411}" type="presOf" srcId="{918C0DD8-6E4F-43FD-93AC-3D391A3D1DDD}" destId="{9F9FA5FF-4E5D-4B36-A0C1-601D6B7DA292}" srcOrd="2" destOrd="0" presId="urn:microsoft.com/office/officeart/2005/8/layout/gear1"/>
    <dgm:cxn modelId="{0695283C-2878-49D6-B0B7-30194C180FCC}" type="presOf" srcId="{A50BAEB5-0ED7-4E3A-BF2D-3989DB82957F}" destId="{A2B6A51A-372C-47A5-8A88-23C8F027EF1F}" srcOrd="0" destOrd="0" presId="urn:microsoft.com/office/officeart/2005/8/layout/gear1"/>
    <dgm:cxn modelId="{88F3AE13-35CE-4042-B4EE-8F826C8B94B1}" type="presOf" srcId="{D82CA3E4-EA34-45A7-B778-FD02870FC9B1}" destId="{5DAD2DDE-2C50-4249-A516-F6B7091B908D}" srcOrd="0" destOrd="0" presId="urn:microsoft.com/office/officeart/2005/8/layout/gear1"/>
    <dgm:cxn modelId="{F2928E77-19AC-48BE-9E82-22D0C6A5CC93}" type="presOf" srcId="{918C0DD8-6E4F-43FD-93AC-3D391A3D1DDD}" destId="{C25117B7-1B3B-4B9A-9B71-21893B49BD69}" srcOrd="1" destOrd="0" presId="urn:microsoft.com/office/officeart/2005/8/layout/gear1"/>
    <dgm:cxn modelId="{399ABAD7-0C45-44CD-8B91-AC72CB702F33}" type="presOf" srcId="{6D72E872-E763-42D9-B51D-40BA570D0AAF}" destId="{076C535D-9EE1-4D84-A7C2-D1C22AD33868}" srcOrd="2" destOrd="0" presId="urn:microsoft.com/office/officeart/2005/8/layout/gear1"/>
    <dgm:cxn modelId="{B7EEEDED-48A1-49F7-8E7D-580B9F2211A7}" type="presOf" srcId="{7242793F-523B-47CF-994B-AEEB9DC421A7}" destId="{1B7E0B98-DB8A-4B5F-BB6C-143509150EC0}" srcOrd="1" destOrd="0" presId="urn:microsoft.com/office/officeart/2005/8/layout/gear1"/>
    <dgm:cxn modelId="{1A456401-AF77-4059-9AF1-EFE907DC1F9A}" type="presOf" srcId="{7242793F-523B-47CF-994B-AEEB9DC421A7}" destId="{419F697F-34C2-4904-9213-F890AF5B4E7F}" srcOrd="2" destOrd="0" presId="urn:microsoft.com/office/officeart/2005/8/layout/gear1"/>
    <dgm:cxn modelId="{60AF91BB-7CC0-461C-BA70-416F3E1BCEB4}" srcId="{A50BAEB5-0ED7-4E3A-BF2D-3989DB82957F}" destId="{918C0DD8-6E4F-43FD-93AC-3D391A3D1DDD}" srcOrd="0" destOrd="0" parTransId="{7428AD00-29AF-44FD-9567-FD74E4E0F668}" sibTransId="{D82CA3E4-EA34-45A7-B778-FD02870FC9B1}"/>
    <dgm:cxn modelId="{AA6E444C-BAA6-429B-9237-0C6CF106CC04}" type="presParOf" srcId="{A2B6A51A-372C-47A5-8A88-23C8F027EF1F}" destId="{10DE91DA-E5A1-4C3D-96F1-1588B387E535}" srcOrd="0" destOrd="0" presId="urn:microsoft.com/office/officeart/2005/8/layout/gear1"/>
    <dgm:cxn modelId="{ED040522-2287-435E-94F6-FFF82952C42A}" type="presParOf" srcId="{A2B6A51A-372C-47A5-8A88-23C8F027EF1F}" destId="{C25117B7-1B3B-4B9A-9B71-21893B49BD69}" srcOrd="1" destOrd="0" presId="urn:microsoft.com/office/officeart/2005/8/layout/gear1"/>
    <dgm:cxn modelId="{36D6E398-8C25-490A-9C67-15D8092145F0}" type="presParOf" srcId="{A2B6A51A-372C-47A5-8A88-23C8F027EF1F}" destId="{9F9FA5FF-4E5D-4B36-A0C1-601D6B7DA292}" srcOrd="2" destOrd="0" presId="urn:microsoft.com/office/officeart/2005/8/layout/gear1"/>
    <dgm:cxn modelId="{88DB5300-236E-4EAA-B884-28E196990CD7}" type="presParOf" srcId="{A2B6A51A-372C-47A5-8A88-23C8F027EF1F}" destId="{4AD7A575-1ABF-495B-B6E9-FA5CFE8EB680}" srcOrd="3" destOrd="0" presId="urn:microsoft.com/office/officeart/2005/8/layout/gear1"/>
    <dgm:cxn modelId="{6463FD01-217E-4D70-A133-459E1F2AA679}" type="presParOf" srcId="{A2B6A51A-372C-47A5-8A88-23C8F027EF1F}" destId="{8226E45A-CE8D-4CB6-9BEB-72BF74D8DA37}" srcOrd="4" destOrd="0" presId="urn:microsoft.com/office/officeart/2005/8/layout/gear1"/>
    <dgm:cxn modelId="{6DDD8047-0F5A-48DA-9014-EF0DBE13E33A}" type="presParOf" srcId="{A2B6A51A-372C-47A5-8A88-23C8F027EF1F}" destId="{076C535D-9EE1-4D84-A7C2-D1C22AD33868}" srcOrd="5" destOrd="0" presId="urn:microsoft.com/office/officeart/2005/8/layout/gear1"/>
    <dgm:cxn modelId="{25388D61-7DF1-4BB9-B9AE-7C39559F55AC}" type="presParOf" srcId="{A2B6A51A-372C-47A5-8A88-23C8F027EF1F}" destId="{00003066-1CA7-4289-9977-D9464E9613EF}" srcOrd="6" destOrd="0" presId="urn:microsoft.com/office/officeart/2005/8/layout/gear1"/>
    <dgm:cxn modelId="{5E721185-D78A-4B67-9375-2E5A69D24D66}" type="presParOf" srcId="{A2B6A51A-372C-47A5-8A88-23C8F027EF1F}" destId="{1B7E0B98-DB8A-4B5F-BB6C-143509150EC0}" srcOrd="7" destOrd="0" presId="urn:microsoft.com/office/officeart/2005/8/layout/gear1"/>
    <dgm:cxn modelId="{0D696F52-BB3C-420C-9BA7-01A0ADD61B77}" type="presParOf" srcId="{A2B6A51A-372C-47A5-8A88-23C8F027EF1F}" destId="{419F697F-34C2-4904-9213-F890AF5B4E7F}" srcOrd="8" destOrd="0" presId="urn:microsoft.com/office/officeart/2005/8/layout/gear1"/>
    <dgm:cxn modelId="{7705CC88-37BC-4161-81B0-7A54B0B4C48A}" type="presParOf" srcId="{A2B6A51A-372C-47A5-8A88-23C8F027EF1F}" destId="{2E2D5DB5-3715-4BDF-B868-994E0B2A8BE1}" srcOrd="9" destOrd="0" presId="urn:microsoft.com/office/officeart/2005/8/layout/gear1"/>
    <dgm:cxn modelId="{5D1F227D-30F9-4297-B6AC-F0B0302EAC87}" type="presParOf" srcId="{A2B6A51A-372C-47A5-8A88-23C8F027EF1F}" destId="{5DAD2DDE-2C50-4249-A516-F6B7091B908D}" srcOrd="10" destOrd="0" presId="urn:microsoft.com/office/officeart/2005/8/layout/gear1"/>
    <dgm:cxn modelId="{DC0440BB-C315-41B1-A202-C759F9C63AD5}" type="presParOf" srcId="{A2B6A51A-372C-47A5-8A88-23C8F027EF1F}" destId="{5BE1F8FB-C91C-48BE-8F7E-3842261E0597}" srcOrd="11" destOrd="0" presId="urn:microsoft.com/office/officeart/2005/8/layout/gear1"/>
    <dgm:cxn modelId="{8BFF8B9C-5DF6-4DF8-A59D-3CB954B7AC96}" type="presParOf" srcId="{A2B6A51A-372C-47A5-8A88-23C8F027EF1F}" destId="{73A67F00-4AEF-4FC7-BAC9-034A15406898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42278A6-57AA-498B-8E30-E019FE5C388F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B25194C-6012-4766-AC1C-2755630659DF}">
      <dgm:prSet/>
      <dgm:spPr/>
      <dgm:t>
        <a:bodyPr/>
        <a:lstStyle/>
        <a:p>
          <a:pPr rtl="0"/>
          <a:r>
            <a:rPr lang="en-US" smtClean="0"/>
            <a:t>When demand exceeds supply</a:t>
          </a:r>
          <a:endParaRPr lang="en-US"/>
        </a:p>
      </dgm:t>
    </dgm:pt>
    <dgm:pt modelId="{AAE722AE-8D91-423B-BFA3-A7837381C8BA}" type="parTrans" cxnId="{7F9F8B6E-E26D-45CB-88A5-A97AAD28C709}">
      <dgm:prSet/>
      <dgm:spPr/>
      <dgm:t>
        <a:bodyPr/>
        <a:lstStyle/>
        <a:p>
          <a:endParaRPr lang="en-US"/>
        </a:p>
      </dgm:t>
    </dgm:pt>
    <dgm:pt modelId="{ECC87748-C6F1-49AF-89D7-87BFE6E27876}" type="sibTrans" cxnId="{7F9F8B6E-E26D-45CB-88A5-A97AAD28C709}">
      <dgm:prSet/>
      <dgm:spPr/>
      <dgm:t>
        <a:bodyPr/>
        <a:lstStyle/>
        <a:p>
          <a:endParaRPr lang="en-US"/>
        </a:p>
      </dgm:t>
    </dgm:pt>
    <dgm:pt modelId="{2C9BCC19-8BCA-4CEA-AFB7-A0052D5F7065}">
      <dgm:prSet/>
      <dgm:spPr/>
      <dgm:t>
        <a:bodyPr/>
        <a:lstStyle/>
        <a:p>
          <a:pPr rtl="0"/>
          <a:r>
            <a:rPr lang="en-US" smtClean="0"/>
            <a:t>When costs go up</a:t>
          </a:r>
          <a:endParaRPr lang="en-US"/>
        </a:p>
      </dgm:t>
    </dgm:pt>
    <dgm:pt modelId="{8B4F7C51-BF3E-4549-A5C0-3BACE95F0D17}" type="parTrans" cxnId="{47A05865-5755-4F8A-BB44-DFA3AB2320FF}">
      <dgm:prSet/>
      <dgm:spPr/>
      <dgm:t>
        <a:bodyPr/>
        <a:lstStyle/>
        <a:p>
          <a:endParaRPr lang="en-US"/>
        </a:p>
      </dgm:t>
    </dgm:pt>
    <dgm:pt modelId="{3EC38C77-2CF5-4377-AFC9-9C63F8F00C91}" type="sibTrans" cxnId="{47A05865-5755-4F8A-BB44-DFA3AB2320FF}">
      <dgm:prSet/>
      <dgm:spPr/>
      <dgm:t>
        <a:bodyPr/>
        <a:lstStyle/>
        <a:p>
          <a:endParaRPr lang="en-US"/>
        </a:p>
      </dgm:t>
    </dgm:pt>
    <dgm:pt modelId="{870AC3DE-5B1C-46BD-8995-4A4AF675D3ED}">
      <dgm:prSet/>
      <dgm:spPr/>
      <dgm:t>
        <a:bodyPr/>
        <a:lstStyle/>
        <a:p>
          <a:pPr rtl="0"/>
          <a:r>
            <a:rPr lang="en-US" smtClean="0"/>
            <a:t>Govt. policies</a:t>
          </a:r>
          <a:endParaRPr lang="en-US"/>
        </a:p>
      </dgm:t>
    </dgm:pt>
    <dgm:pt modelId="{736F8942-BA47-4C6F-B02F-3D393D964F2C}" type="parTrans" cxnId="{EFE846A0-FE2B-448C-BD8A-E72B182B6DDB}">
      <dgm:prSet/>
      <dgm:spPr/>
      <dgm:t>
        <a:bodyPr/>
        <a:lstStyle/>
        <a:p>
          <a:endParaRPr lang="en-US"/>
        </a:p>
      </dgm:t>
    </dgm:pt>
    <dgm:pt modelId="{780F7EAF-B41D-474E-BA99-3064A136A842}" type="sibTrans" cxnId="{EFE846A0-FE2B-448C-BD8A-E72B182B6DDB}">
      <dgm:prSet/>
      <dgm:spPr/>
      <dgm:t>
        <a:bodyPr/>
        <a:lstStyle/>
        <a:p>
          <a:endParaRPr lang="en-US"/>
        </a:p>
      </dgm:t>
    </dgm:pt>
    <dgm:pt modelId="{CDE884FD-9FB3-4BA6-AC6E-5BE2C6A02D52}">
      <dgm:prSet/>
      <dgm:spPr/>
      <dgm:t>
        <a:bodyPr/>
        <a:lstStyle/>
        <a:p>
          <a:pPr rtl="0"/>
          <a:r>
            <a:rPr lang="en-US" smtClean="0"/>
            <a:t>Reduce/remove discounts and rebates</a:t>
          </a:r>
          <a:endParaRPr lang="en-US"/>
        </a:p>
      </dgm:t>
    </dgm:pt>
    <dgm:pt modelId="{6E3A71B1-06A8-4075-A1D6-41C625F2C677}" type="parTrans" cxnId="{0782B70A-F27A-4131-9A2A-52A61844D738}">
      <dgm:prSet/>
      <dgm:spPr/>
      <dgm:t>
        <a:bodyPr/>
        <a:lstStyle/>
        <a:p>
          <a:endParaRPr lang="en-US"/>
        </a:p>
      </dgm:t>
    </dgm:pt>
    <dgm:pt modelId="{AB6FBF39-A7E6-433A-806D-BCEBCB9F7B45}" type="sibTrans" cxnId="{0782B70A-F27A-4131-9A2A-52A61844D738}">
      <dgm:prSet/>
      <dgm:spPr/>
      <dgm:t>
        <a:bodyPr/>
        <a:lstStyle/>
        <a:p>
          <a:endParaRPr lang="en-US"/>
        </a:p>
      </dgm:t>
    </dgm:pt>
    <dgm:pt modelId="{9C278C08-4A6D-4D01-A509-148040C63BDE}" type="pres">
      <dgm:prSet presAssocID="{642278A6-57AA-498B-8E30-E019FE5C388F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028543B0-FD6C-46DA-8637-96DD3577B952}" type="pres">
      <dgm:prSet presAssocID="{5B25194C-6012-4766-AC1C-2755630659DF}" presName="parenttextcomposite" presStyleCnt="0"/>
      <dgm:spPr/>
    </dgm:pt>
    <dgm:pt modelId="{22643D15-A1CB-47DB-826B-1F5E3308175C}" type="pres">
      <dgm:prSet presAssocID="{5B25194C-6012-4766-AC1C-2755630659DF}" presName="parenttext" presStyleLbl="revTx" presStyleIdx="0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AAAE24-9534-4868-B241-B3E27A33B6E2}" type="pres">
      <dgm:prSet presAssocID="{5B25194C-6012-4766-AC1C-2755630659DF}" presName="parallelogramComposite" presStyleCnt="0"/>
      <dgm:spPr/>
    </dgm:pt>
    <dgm:pt modelId="{CF8D09DE-A32F-4166-BDEC-916649B1D801}" type="pres">
      <dgm:prSet presAssocID="{5B25194C-6012-4766-AC1C-2755630659DF}" presName="parallelogram1" presStyleLbl="alignNode1" presStyleIdx="0" presStyleCnt="28"/>
      <dgm:spPr/>
    </dgm:pt>
    <dgm:pt modelId="{E1A8E386-CBC8-4848-8467-73A527EBF3CE}" type="pres">
      <dgm:prSet presAssocID="{5B25194C-6012-4766-AC1C-2755630659DF}" presName="parallelogram2" presStyleLbl="alignNode1" presStyleIdx="1" presStyleCnt="28"/>
      <dgm:spPr/>
    </dgm:pt>
    <dgm:pt modelId="{7A16A820-0AF2-41C6-A573-D93EE0998E26}" type="pres">
      <dgm:prSet presAssocID="{5B25194C-6012-4766-AC1C-2755630659DF}" presName="parallelogram3" presStyleLbl="alignNode1" presStyleIdx="2" presStyleCnt="28"/>
      <dgm:spPr/>
    </dgm:pt>
    <dgm:pt modelId="{0F76C948-433B-4437-87E3-E5E5A57871F5}" type="pres">
      <dgm:prSet presAssocID="{5B25194C-6012-4766-AC1C-2755630659DF}" presName="parallelogram4" presStyleLbl="alignNode1" presStyleIdx="3" presStyleCnt="28"/>
      <dgm:spPr/>
    </dgm:pt>
    <dgm:pt modelId="{B6E78E5E-B309-40FC-8DA0-73497003B568}" type="pres">
      <dgm:prSet presAssocID="{5B25194C-6012-4766-AC1C-2755630659DF}" presName="parallelogram5" presStyleLbl="alignNode1" presStyleIdx="4" presStyleCnt="28"/>
      <dgm:spPr/>
    </dgm:pt>
    <dgm:pt modelId="{C6D340FB-5144-4B52-997D-A7D9A5D7AAE8}" type="pres">
      <dgm:prSet presAssocID="{5B25194C-6012-4766-AC1C-2755630659DF}" presName="parallelogram6" presStyleLbl="alignNode1" presStyleIdx="5" presStyleCnt="28"/>
      <dgm:spPr/>
    </dgm:pt>
    <dgm:pt modelId="{539F5E72-ACC1-4565-A36C-BAD79A4267BB}" type="pres">
      <dgm:prSet presAssocID="{5B25194C-6012-4766-AC1C-2755630659DF}" presName="parallelogram7" presStyleLbl="alignNode1" presStyleIdx="6" presStyleCnt="28"/>
      <dgm:spPr/>
    </dgm:pt>
    <dgm:pt modelId="{66BEF285-999C-4B0E-ACB6-FEB3A9DF5C73}" type="pres">
      <dgm:prSet presAssocID="{ECC87748-C6F1-49AF-89D7-87BFE6E27876}" presName="sibTrans" presStyleCnt="0"/>
      <dgm:spPr/>
    </dgm:pt>
    <dgm:pt modelId="{08F648D1-9524-4285-940C-90E56C611690}" type="pres">
      <dgm:prSet presAssocID="{2C9BCC19-8BCA-4CEA-AFB7-A0052D5F7065}" presName="parenttextcomposite" presStyleCnt="0"/>
      <dgm:spPr/>
    </dgm:pt>
    <dgm:pt modelId="{FA13FC55-FF57-477E-9397-60141E251CCE}" type="pres">
      <dgm:prSet presAssocID="{2C9BCC19-8BCA-4CEA-AFB7-A0052D5F7065}" presName="parenttext" presStyleLbl="revTx" presStyleIdx="1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817EC1-DB9F-4B78-BDA2-A5A4A91DCD66}" type="pres">
      <dgm:prSet presAssocID="{2C9BCC19-8BCA-4CEA-AFB7-A0052D5F7065}" presName="parallelogramComposite" presStyleCnt="0"/>
      <dgm:spPr/>
    </dgm:pt>
    <dgm:pt modelId="{E0633089-A61E-4DBF-B64C-806883924755}" type="pres">
      <dgm:prSet presAssocID="{2C9BCC19-8BCA-4CEA-AFB7-A0052D5F7065}" presName="parallelogram1" presStyleLbl="alignNode1" presStyleIdx="7" presStyleCnt="28"/>
      <dgm:spPr/>
    </dgm:pt>
    <dgm:pt modelId="{DF3FB8B0-B1F3-41BF-A93B-CE60027C5138}" type="pres">
      <dgm:prSet presAssocID="{2C9BCC19-8BCA-4CEA-AFB7-A0052D5F7065}" presName="parallelogram2" presStyleLbl="alignNode1" presStyleIdx="8" presStyleCnt="28"/>
      <dgm:spPr/>
    </dgm:pt>
    <dgm:pt modelId="{E2407A1E-EFDD-4321-8ED2-DAD094A0F449}" type="pres">
      <dgm:prSet presAssocID="{2C9BCC19-8BCA-4CEA-AFB7-A0052D5F7065}" presName="parallelogram3" presStyleLbl="alignNode1" presStyleIdx="9" presStyleCnt="28"/>
      <dgm:spPr/>
    </dgm:pt>
    <dgm:pt modelId="{64B1EB5F-20CE-4A2A-B5D1-24490B88D7E9}" type="pres">
      <dgm:prSet presAssocID="{2C9BCC19-8BCA-4CEA-AFB7-A0052D5F7065}" presName="parallelogram4" presStyleLbl="alignNode1" presStyleIdx="10" presStyleCnt="28"/>
      <dgm:spPr/>
    </dgm:pt>
    <dgm:pt modelId="{937CA118-40F4-4C71-8DDA-3F546D58020B}" type="pres">
      <dgm:prSet presAssocID="{2C9BCC19-8BCA-4CEA-AFB7-A0052D5F7065}" presName="parallelogram5" presStyleLbl="alignNode1" presStyleIdx="11" presStyleCnt="28"/>
      <dgm:spPr/>
    </dgm:pt>
    <dgm:pt modelId="{0945FEA5-95B7-43FB-BB6C-3F9509180476}" type="pres">
      <dgm:prSet presAssocID="{2C9BCC19-8BCA-4CEA-AFB7-A0052D5F7065}" presName="parallelogram6" presStyleLbl="alignNode1" presStyleIdx="12" presStyleCnt="28"/>
      <dgm:spPr/>
    </dgm:pt>
    <dgm:pt modelId="{16546A0D-AD88-4070-9FEC-ACB07C6A3E39}" type="pres">
      <dgm:prSet presAssocID="{2C9BCC19-8BCA-4CEA-AFB7-A0052D5F7065}" presName="parallelogram7" presStyleLbl="alignNode1" presStyleIdx="13" presStyleCnt="28"/>
      <dgm:spPr/>
    </dgm:pt>
    <dgm:pt modelId="{7E5317CB-5EAE-4956-B933-E54995701D00}" type="pres">
      <dgm:prSet presAssocID="{3EC38C77-2CF5-4377-AFC9-9C63F8F00C91}" presName="sibTrans" presStyleCnt="0"/>
      <dgm:spPr/>
    </dgm:pt>
    <dgm:pt modelId="{B7B7267E-5C12-46FB-BF8A-80D1BC1A6D9D}" type="pres">
      <dgm:prSet presAssocID="{870AC3DE-5B1C-46BD-8995-4A4AF675D3ED}" presName="parenttextcomposite" presStyleCnt="0"/>
      <dgm:spPr/>
    </dgm:pt>
    <dgm:pt modelId="{7FB555A2-A2DD-4FBC-BF49-BD93CFFCA7D9}" type="pres">
      <dgm:prSet presAssocID="{870AC3DE-5B1C-46BD-8995-4A4AF675D3ED}" presName="parenttext" presStyleLbl="revTx" presStyleIdx="2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2710C9-D586-48B1-9A7D-F42EFADD167D}" type="pres">
      <dgm:prSet presAssocID="{870AC3DE-5B1C-46BD-8995-4A4AF675D3ED}" presName="parallelogramComposite" presStyleCnt="0"/>
      <dgm:spPr/>
    </dgm:pt>
    <dgm:pt modelId="{ACF51AC8-FBEB-4776-BF13-BCE523D87CFD}" type="pres">
      <dgm:prSet presAssocID="{870AC3DE-5B1C-46BD-8995-4A4AF675D3ED}" presName="parallelogram1" presStyleLbl="alignNode1" presStyleIdx="14" presStyleCnt="28"/>
      <dgm:spPr/>
    </dgm:pt>
    <dgm:pt modelId="{A99414D1-C8B0-4D4F-B90D-55C128D26BF9}" type="pres">
      <dgm:prSet presAssocID="{870AC3DE-5B1C-46BD-8995-4A4AF675D3ED}" presName="parallelogram2" presStyleLbl="alignNode1" presStyleIdx="15" presStyleCnt="28"/>
      <dgm:spPr/>
    </dgm:pt>
    <dgm:pt modelId="{379150A6-802D-418B-8F34-8E64751F62E7}" type="pres">
      <dgm:prSet presAssocID="{870AC3DE-5B1C-46BD-8995-4A4AF675D3ED}" presName="parallelogram3" presStyleLbl="alignNode1" presStyleIdx="16" presStyleCnt="28"/>
      <dgm:spPr/>
    </dgm:pt>
    <dgm:pt modelId="{80CE63B6-3FB9-4C03-8512-0C87DE667916}" type="pres">
      <dgm:prSet presAssocID="{870AC3DE-5B1C-46BD-8995-4A4AF675D3ED}" presName="parallelogram4" presStyleLbl="alignNode1" presStyleIdx="17" presStyleCnt="28"/>
      <dgm:spPr/>
    </dgm:pt>
    <dgm:pt modelId="{B0B52359-EBC6-498A-94D0-939727BFCDCE}" type="pres">
      <dgm:prSet presAssocID="{870AC3DE-5B1C-46BD-8995-4A4AF675D3ED}" presName="parallelogram5" presStyleLbl="alignNode1" presStyleIdx="18" presStyleCnt="28"/>
      <dgm:spPr/>
    </dgm:pt>
    <dgm:pt modelId="{86460CDD-2711-4C08-8DF9-7C26211D243D}" type="pres">
      <dgm:prSet presAssocID="{870AC3DE-5B1C-46BD-8995-4A4AF675D3ED}" presName="parallelogram6" presStyleLbl="alignNode1" presStyleIdx="19" presStyleCnt="28"/>
      <dgm:spPr/>
    </dgm:pt>
    <dgm:pt modelId="{F16049E1-0703-48F0-873D-96654F32E280}" type="pres">
      <dgm:prSet presAssocID="{870AC3DE-5B1C-46BD-8995-4A4AF675D3ED}" presName="parallelogram7" presStyleLbl="alignNode1" presStyleIdx="20" presStyleCnt="28"/>
      <dgm:spPr/>
    </dgm:pt>
    <dgm:pt modelId="{0F6D9F63-C184-4444-BCFE-769F3F52B237}" type="pres">
      <dgm:prSet presAssocID="{780F7EAF-B41D-474E-BA99-3064A136A842}" presName="sibTrans" presStyleCnt="0"/>
      <dgm:spPr/>
    </dgm:pt>
    <dgm:pt modelId="{62EFBA05-09DA-4923-A6EB-1ECB4D991E7E}" type="pres">
      <dgm:prSet presAssocID="{CDE884FD-9FB3-4BA6-AC6E-5BE2C6A02D52}" presName="parenttextcomposite" presStyleCnt="0"/>
      <dgm:spPr/>
    </dgm:pt>
    <dgm:pt modelId="{01808DBC-43BC-4E4C-B910-CB288B716E98}" type="pres">
      <dgm:prSet presAssocID="{CDE884FD-9FB3-4BA6-AC6E-5BE2C6A02D52}" presName="parenttext" presStyleLbl="revTx" presStyleIdx="3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9E3671-80C3-40C6-A0B0-17D5BEA72016}" type="pres">
      <dgm:prSet presAssocID="{CDE884FD-9FB3-4BA6-AC6E-5BE2C6A02D52}" presName="parallelogramComposite" presStyleCnt="0"/>
      <dgm:spPr/>
    </dgm:pt>
    <dgm:pt modelId="{329EDDB1-C446-43D4-AACE-90E2E7E9A79C}" type="pres">
      <dgm:prSet presAssocID="{CDE884FD-9FB3-4BA6-AC6E-5BE2C6A02D52}" presName="parallelogram1" presStyleLbl="alignNode1" presStyleIdx="21" presStyleCnt="28"/>
      <dgm:spPr/>
    </dgm:pt>
    <dgm:pt modelId="{0BB2F78F-529E-4B00-84E5-0BF9253CC75C}" type="pres">
      <dgm:prSet presAssocID="{CDE884FD-9FB3-4BA6-AC6E-5BE2C6A02D52}" presName="parallelogram2" presStyleLbl="alignNode1" presStyleIdx="22" presStyleCnt="28"/>
      <dgm:spPr/>
    </dgm:pt>
    <dgm:pt modelId="{818CF50E-2F19-4C24-9FCC-F40275F06666}" type="pres">
      <dgm:prSet presAssocID="{CDE884FD-9FB3-4BA6-AC6E-5BE2C6A02D52}" presName="parallelogram3" presStyleLbl="alignNode1" presStyleIdx="23" presStyleCnt="28"/>
      <dgm:spPr/>
    </dgm:pt>
    <dgm:pt modelId="{1AC88E5C-7997-4A2D-94DE-19DCA8A8C4BB}" type="pres">
      <dgm:prSet presAssocID="{CDE884FD-9FB3-4BA6-AC6E-5BE2C6A02D52}" presName="parallelogram4" presStyleLbl="alignNode1" presStyleIdx="24" presStyleCnt="28"/>
      <dgm:spPr/>
    </dgm:pt>
    <dgm:pt modelId="{8E7C57E3-733A-476A-8B68-57999ADC094F}" type="pres">
      <dgm:prSet presAssocID="{CDE884FD-9FB3-4BA6-AC6E-5BE2C6A02D52}" presName="parallelogram5" presStyleLbl="alignNode1" presStyleIdx="25" presStyleCnt="28"/>
      <dgm:spPr/>
    </dgm:pt>
    <dgm:pt modelId="{ECF526D9-E0B4-411D-A05E-A8D4A70868C2}" type="pres">
      <dgm:prSet presAssocID="{CDE884FD-9FB3-4BA6-AC6E-5BE2C6A02D52}" presName="parallelogram6" presStyleLbl="alignNode1" presStyleIdx="26" presStyleCnt="28"/>
      <dgm:spPr/>
    </dgm:pt>
    <dgm:pt modelId="{3B4DC85D-8312-4D7F-B2FA-1F324A63F008}" type="pres">
      <dgm:prSet presAssocID="{CDE884FD-9FB3-4BA6-AC6E-5BE2C6A02D52}" presName="parallelogram7" presStyleLbl="alignNode1" presStyleIdx="27" presStyleCnt="28"/>
      <dgm:spPr/>
    </dgm:pt>
  </dgm:ptLst>
  <dgm:cxnLst>
    <dgm:cxn modelId="{475C005A-4A04-429A-8DE6-AE5FDAF58534}" type="presOf" srcId="{CDE884FD-9FB3-4BA6-AC6E-5BE2C6A02D52}" destId="{01808DBC-43BC-4E4C-B910-CB288B716E98}" srcOrd="0" destOrd="0" presId="urn:microsoft.com/office/officeart/2008/layout/VerticalAccentList"/>
    <dgm:cxn modelId="{60E99269-DF8D-48B0-8A29-381DE4D4D7D4}" type="presOf" srcId="{2C9BCC19-8BCA-4CEA-AFB7-A0052D5F7065}" destId="{FA13FC55-FF57-477E-9397-60141E251CCE}" srcOrd="0" destOrd="0" presId="urn:microsoft.com/office/officeart/2008/layout/VerticalAccentList"/>
    <dgm:cxn modelId="{0782B70A-F27A-4131-9A2A-52A61844D738}" srcId="{642278A6-57AA-498B-8E30-E019FE5C388F}" destId="{CDE884FD-9FB3-4BA6-AC6E-5BE2C6A02D52}" srcOrd="3" destOrd="0" parTransId="{6E3A71B1-06A8-4075-A1D6-41C625F2C677}" sibTransId="{AB6FBF39-A7E6-433A-806D-BCEBCB9F7B45}"/>
    <dgm:cxn modelId="{7F9F8B6E-E26D-45CB-88A5-A97AAD28C709}" srcId="{642278A6-57AA-498B-8E30-E019FE5C388F}" destId="{5B25194C-6012-4766-AC1C-2755630659DF}" srcOrd="0" destOrd="0" parTransId="{AAE722AE-8D91-423B-BFA3-A7837381C8BA}" sibTransId="{ECC87748-C6F1-49AF-89D7-87BFE6E27876}"/>
    <dgm:cxn modelId="{47A05865-5755-4F8A-BB44-DFA3AB2320FF}" srcId="{642278A6-57AA-498B-8E30-E019FE5C388F}" destId="{2C9BCC19-8BCA-4CEA-AFB7-A0052D5F7065}" srcOrd="1" destOrd="0" parTransId="{8B4F7C51-BF3E-4549-A5C0-3BACE95F0D17}" sibTransId="{3EC38C77-2CF5-4377-AFC9-9C63F8F00C91}"/>
    <dgm:cxn modelId="{119B9D8D-0D9D-4AAF-8934-B7A283CD4960}" type="presOf" srcId="{870AC3DE-5B1C-46BD-8995-4A4AF675D3ED}" destId="{7FB555A2-A2DD-4FBC-BF49-BD93CFFCA7D9}" srcOrd="0" destOrd="0" presId="urn:microsoft.com/office/officeart/2008/layout/VerticalAccentList"/>
    <dgm:cxn modelId="{4800D69A-281F-4EFC-9548-CB589C55AA63}" type="presOf" srcId="{5B25194C-6012-4766-AC1C-2755630659DF}" destId="{22643D15-A1CB-47DB-826B-1F5E3308175C}" srcOrd="0" destOrd="0" presId="urn:microsoft.com/office/officeart/2008/layout/VerticalAccentList"/>
    <dgm:cxn modelId="{EFE846A0-FE2B-448C-BD8A-E72B182B6DDB}" srcId="{642278A6-57AA-498B-8E30-E019FE5C388F}" destId="{870AC3DE-5B1C-46BD-8995-4A4AF675D3ED}" srcOrd="2" destOrd="0" parTransId="{736F8942-BA47-4C6F-B02F-3D393D964F2C}" sibTransId="{780F7EAF-B41D-474E-BA99-3064A136A842}"/>
    <dgm:cxn modelId="{E7C9E273-B3F0-448D-A476-544B04F3A58A}" type="presOf" srcId="{642278A6-57AA-498B-8E30-E019FE5C388F}" destId="{9C278C08-4A6D-4D01-A509-148040C63BDE}" srcOrd="0" destOrd="0" presId="urn:microsoft.com/office/officeart/2008/layout/VerticalAccentList"/>
    <dgm:cxn modelId="{0AD3237F-28F6-484A-813B-75B63F1D4CDC}" type="presParOf" srcId="{9C278C08-4A6D-4D01-A509-148040C63BDE}" destId="{028543B0-FD6C-46DA-8637-96DD3577B952}" srcOrd="0" destOrd="0" presId="urn:microsoft.com/office/officeart/2008/layout/VerticalAccentList"/>
    <dgm:cxn modelId="{8346B84A-0315-4FA5-8272-D362D020EBAE}" type="presParOf" srcId="{028543B0-FD6C-46DA-8637-96DD3577B952}" destId="{22643D15-A1CB-47DB-826B-1F5E3308175C}" srcOrd="0" destOrd="0" presId="urn:microsoft.com/office/officeart/2008/layout/VerticalAccentList"/>
    <dgm:cxn modelId="{A675D153-65F6-42AC-AD38-7D944C0CE822}" type="presParOf" srcId="{9C278C08-4A6D-4D01-A509-148040C63BDE}" destId="{00AAAE24-9534-4868-B241-B3E27A33B6E2}" srcOrd="1" destOrd="0" presId="urn:microsoft.com/office/officeart/2008/layout/VerticalAccentList"/>
    <dgm:cxn modelId="{5C6C225A-7289-45D4-956C-D1AD257E181A}" type="presParOf" srcId="{00AAAE24-9534-4868-B241-B3E27A33B6E2}" destId="{CF8D09DE-A32F-4166-BDEC-916649B1D801}" srcOrd="0" destOrd="0" presId="urn:microsoft.com/office/officeart/2008/layout/VerticalAccentList"/>
    <dgm:cxn modelId="{A30157C5-3636-4C67-9ED9-3F081D6E98F5}" type="presParOf" srcId="{00AAAE24-9534-4868-B241-B3E27A33B6E2}" destId="{E1A8E386-CBC8-4848-8467-73A527EBF3CE}" srcOrd="1" destOrd="0" presId="urn:microsoft.com/office/officeart/2008/layout/VerticalAccentList"/>
    <dgm:cxn modelId="{FB38F732-6734-4D88-81FC-44DE10B47B41}" type="presParOf" srcId="{00AAAE24-9534-4868-B241-B3E27A33B6E2}" destId="{7A16A820-0AF2-41C6-A573-D93EE0998E26}" srcOrd="2" destOrd="0" presId="urn:microsoft.com/office/officeart/2008/layout/VerticalAccentList"/>
    <dgm:cxn modelId="{BECA2044-8B02-4AFC-ADB1-69C02C518AE0}" type="presParOf" srcId="{00AAAE24-9534-4868-B241-B3E27A33B6E2}" destId="{0F76C948-433B-4437-87E3-E5E5A57871F5}" srcOrd="3" destOrd="0" presId="urn:microsoft.com/office/officeart/2008/layout/VerticalAccentList"/>
    <dgm:cxn modelId="{FB9599B7-5241-4708-84C7-6C92FABE6539}" type="presParOf" srcId="{00AAAE24-9534-4868-B241-B3E27A33B6E2}" destId="{B6E78E5E-B309-40FC-8DA0-73497003B568}" srcOrd="4" destOrd="0" presId="urn:microsoft.com/office/officeart/2008/layout/VerticalAccentList"/>
    <dgm:cxn modelId="{523D4ADA-F017-4266-B43A-2C7E202B83D7}" type="presParOf" srcId="{00AAAE24-9534-4868-B241-B3E27A33B6E2}" destId="{C6D340FB-5144-4B52-997D-A7D9A5D7AAE8}" srcOrd="5" destOrd="0" presId="urn:microsoft.com/office/officeart/2008/layout/VerticalAccentList"/>
    <dgm:cxn modelId="{CB9BC2CE-CCDB-4C9E-BB69-14D7E543ADEF}" type="presParOf" srcId="{00AAAE24-9534-4868-B241-B3E27A33B6E2}" destId="{539F5E72-ACC1-4565-A36C-BAD79A4267BB}" srcOrd="6" destOrd="0" presId="urn:microsoft.com/office/officeart/2008/layout/VerticalAccentList"/>
    <dgm:cxn modelId="{796B80DE-AEE6-47B5-BA78-6A076D938B4A}" type="presParOf" srcId="{9C278C08-4A6D-4D01-A509-148040C63BDE}" destId="{66BEF285-999C-4B0E-ACB6-FEB3A9DF5C73}" srcOrd="2" destOrd="0" presId="urn:microsoft.com/office/officeart/2008/layout/VerticalAccentList"/>
    <dgm:cxn modelId="{88A955E6-144E-4F6E-A6F3-5163715C10A3}" type="presParOf" srcId="{9C278C08-4A6D-4D01-A509-148040C63BDE}" destId="{08F648D1-9524-4285-940C-90E56C611690}" srcOrd="3" destOrd="0" presId="urn:microsoft.com/office/officeart/2008/layout/VerticalAccentList"/>
    <dgm:cxn modelId="{38B76CEC-DF11-4399-B9D6-69029A310BF8}" type="presParOf" srcId="{08F648D1-9524-4285-940C-90E56C611690}" destId="{FA13FC55-FF57-477E-9397-60141E251CCE}" srcOrd="0" destOrd="0" presId="urn:microsoft.com/office/officeart/2008/layout/VerticalAccentList"/>
    <dgm:cxn modelId="{23C8CF1B-357F-4D5C-91A7-EE4FC32D1013}" type="presParOf" srcId="{9C278C08-4A6D-4D01-A509-148040C63BDE}" destId="{9B817EC1-DB9F-4B78-BDA2-A5A4A91DCD66}" srcOrd="4" destOrd="0" presId="urn:microsoft.com/office/officeart/2008/layout/VerticalAccentList"/>
    <dgm:cxn modelId="{BCAFCE99-D2EA-4C82-9C25-7C0057BDE2E2}" type="presParOf" srcId="{9B817EC1-DB9F-4B78-BDA2-A5A4A91DCD66}" destId="{E0633089-A61E-4DBF-B64C-806883924755}" srcOrd="0" destOrd="0" presId="urn:microsoft.com/office/officeart/2008/layout/VerticalAccentList"/>
    <dgm:cxn modelId="{96CB8ED6-985E-4B12-939D-5FFE09DB127B}" type="presParOf" srcId="{9B817EC1-DB9F-4B78-BDA2-A5A4A91DCD66}" destId="{DF3FB8B0-B1F3-41BF-A93B-CE60027C5138}" srcOrd="1" destOrd="0" presId="urn:microsoft.com/office/officeart/2008/layout/VerticalAccentList"/>
    <dgm:cxn modelId="{1D135B57-978D-4F02-840F-ACBF172CEF21}" type="presParOf" srcId="{9B817EC1-DB9F-4B78-BDA2-A5A4A91DCD66}" destId="{E2407A1E-EFDD-4321-8ED2-DAD094A0F449}" srcOrd="2" destOrd="0" presId="urn:microsoft.com/office/officeart/2008/layout/VerticalAccentList"/>
    <dgm:cxn modelId="{556E4918-E914-43BC-89F0-3ABDBB009974}" type="presParOf" srcId="{9B817EC1-DB9F-4B78-BDA2-A5A4A91DCD66}" destId="{64B1EB5F-20CE-4A2A-B5D1-24490B88D7E9}" srcOrd="3" destOrd="0" presId="urn:microsoft.com/office/officeart/2008/layout/VerticalAccentList"/>
    <dgm:cxn modelId="{9E7E1D66-741E-4CF6-AD9E-9C5049611CEF}" type="presParOf" srcId="{9B817EC1-DB9F-4B78-BDA2-A5A4A91DCD66}" destId="{937CA118-40F4-4C71-8DDA-3F546D58020B}" srcOrd="4" destOrd="0" presId="urn:microsoft.com/office/officeart/2008/layout/VerticalAccentList"/>
    <dgm:cxn modelId="{EF434FA5-DDE8-4F38-AE47-4EC35A90B888}" type="presParOf" srcId="{9B817EC1-DB9F-4B78-BDA2-A5A4A91DCD66}" destId="{0945FEA5-95B7-43FB-BB6C-3F9509180476}" srcOrd="5" destOrd="0" presId="urn:microsoft.com/office/officeart/2008/layout/VerticalAccentList"/>
    <dgm:cxn modelId="{BF9162A8-ED19-43F2-BB8A-9CB68B22049C}" type="presParOf" srcId="{9B817EC1-DB9F-4B78-BDA2-A5A4A91DCD66}" destId="{16546A0D-AD88-4070-9FEC-ACB07C6A3E39}" srcOrd="6" destOrd="0" presId="urn:microsoft.com/office/officeart/2008/layout/VerticalAccentList"/>
    <dgm:cxn modelId="{90DBEE72-8D2A-41E9-A907-4FC8635FA359}" type="presParOf" srcId="{9C278C08-4A6D-4D01-A509-148040C63BDE}" destId="{7E5317CB-5EAE-4956-B933-E54995701D00}" srcOrd="5" destOrd="0" presId="urn:microsoft.com/office/officeart/2008/layout/VerticalAccentList"/>
    <dgm:cxn modelId="{AF7AD5FE-A75D-45D2-9887-BAE8A71175D5}" type="presParOf" srcId="{9C278C08-4A6D-4D01-A509-148040C63BDE}" destId="{B7B7267E-5C12-46FB-BF8A-80D1BC1A6D9D}" srcOrd="6" destOrd="0" presId="urn:microsoft.com/office/officeart/2008/layout/VerticalAccentList"/>
    <dgm:cxn modelId="{6C0BB1ED-C320-4C8D-9772-A73EE81222B8}" type="presParOf" srcId="{B7B7267E-5C12-46FB-BF8A-80D1BC1A6D9D}" destId="{7FB555A2-A2DD-4FBC-BF49-BD93CFFCA7D9}" srcOrd="0" destOrd="0" presId="urn:microsoft.com/office/officeart/2008/layout/VerticalAccentList"/>
    <dgm:cxn modelId="{2D3188A3-B5AF-4712-A4EC-9AF74A18F24E}" type="presParOf" srcId="{9C278C08-4A6D-4D01-A509-148040C63BDE}" destId="{332710C9-D586-48B1-9A7D-F42EFADD167D}" srcOrd="7" destOrd="0" presId="urn:microsoft.com/office/officeart/2008/layout/VerticalAccentList"/>
    <dgm:cxn modelId="{DECF6CF1-9CC3-4A4B-85CE-E9AAD4AD600F}" type="presParOf" srcId="{332710C9-D586-48B1-9A7D-F42EFADD167D}" destId="{ACF51AC8-FBEB-4776-BF13-BCE523D87CFD}" srcOrd="0" destOrd="0" presId="urn:microsoft.com/office/officeart/2008/layout/VerticalAccentList"/>
    <dgm:cxn modelId="{8E535B4B-47CE-4968-8565-630E8010575F}" type="presParOf" srcId="{332710C9-D586-48B1-9A7D-F42EFADD167D}" destId="{A99414D1-C8B0-4D4F-B90D-55C128D26BF9}" srcOrd="1" destOrd="0" presId="urn:microsoft.com/office/officeart/2008/layout/VerticalAccentList"/>
    <dgm:cxn modelId="{6ADB5DB9-C894-482F-A2B6-37B75C33E034}" type="presParOf" srcId="{332710C9-D586-48B1-9A7D-F42EFADD167D}" destId="{379150A6-802D-418B-8F34-8E64751F62E7}" srcOrd="2" destOrd="0" presId="urn:microsoft.com/office/officeart/2008/layout/VerticalAccentList"/>
    <dgm:cxn modelId="{B54A7545-4CFC-4581-B32A-F3AD41E4B45B}" type="presParOf" srcId="{332710C9-D586-48B1-9A7D-F42EFADD167D}" destId="{80CE63B6-3FB9-4C03-8512-0C87DE667916}" srcOrd="3" destOrd="0" presId="urn:microsoft.com/office/officeart/2008/layout/VerticalAccentList"/>
    <dgm:cxn modelId="{F0574F84-C35C-4247-A6B1-BD88F68F73BF}" type="presParOf" srcId="{332710C9-D586-48B1-9A7D-F42EFADD167D}" destId="{B0B52359-EBC6-498A-94D0-939727BFCDCE}" srcOrd="4" destOrd="0" presId="urn:microsoft.com/office/officeart/2008/layout/VerticalAccentList"/>
    <dgm:cxn modelId="{6EF27163-703D-4E22-B9DE-1F89C805A992}" type="presParOf" srcId="{332710C9-D586-48B1-9A7D-F42EFADD167D}" destId="{86460CDD-2711-4C08-8DF9-7C26211D243D}" srcOrd="5" destOrd="0" presId="urn:microsoft.com/office/officeart/2008/layout/VerticalAccentList"/>
    <dgm:cxn modelId="{092D0D76-5DD1-407A-B51F-6ACE6A7ACC0D}" type="presParOf" srcId="{332710C9-D586-48B1-9A7D-F42EFADD167D}" destId="{F16049E1-0703-48F0-873D-96654F32E280}" srcOrd="6" destOrd="0" presId="urn:microsoft.com/office/officeart/2008/layout/VerticalAccentList"/>
    <dgm:cxn modelId="{570460A1-8ED2-4EFC-BD73-8583A5D1B444}" type="presParOf" srcId="{9C278C08-4A6D-4D01-A509-148040C63BDE}" destId="{0F6D9F63-C184-4444-BCFE-769F3F52B237}" srcOrd="8" destOrd="0" presId="urn:microsoft.com/office/officeart/2008/layout/VerticalAccentList"/>
    <dgm:cxn modelId="{A337A359-0947-42F0-B6F3-EAE7600AC384}" type="presParOf" srcId="{9C278C08-4A6D-4D01-A509-148040C63BDE}" destId="{62EFBA05-09DA-4923-A6EB-1ECB4D991E7E}" srcOrd="9" destOrd="0" presId="urn:microsoft.com/office/officeart/2008/layout/VerticalAccentList"/>
    <dgm:cxn modelId="{08BDC085-ED93-41B0-ADB4-86BD71575149}" type="presParOf" srcId="{62EFBA05-09DA-4923-A6EB-1ECB4D991E7E}" destId="{01808DBC-43BC-4E4C-B910-CB288B716E98}" srcOrd="0" destOrd="0" presId="urn:microsoft.com/office/officeart/2008/layout/VerticalAccentList"/>
    <dgm:cxn modelId="{4D14AD62-A84A-4AFA-8932-774DC63029D3}" type="presParOf" srcId="{9C278C08-4A6D-4D01-A509-148040C63BDE}" destId="{0E9E3671-80C3-40C6-A0B0-17D5BEA72016}" srcOrd="10" destOrd="0" presId="urn:microsoft.com/office/officeart/2008/layout/VerticalAccentList"/>
    <dgm:cxn modelId="{7B3CBD33-0D83-449D-BEFA-75D4AB6D7E15}" type="presParOf" srcId="{0E9E3671-80C3-40C6-A0B0-17D5BEA72016}" destId="{329EDDB1-C446-43D4-AACE-90E2E7E9A79C}" srcOrd="0" destOrd="0" presId="urn:microsoft.com/office/officeart/2008/layout/VerticalAccentList"/>
    <dgm:cxn modelId="{4D86F23E-D43B-4749-B7FF-683544C43C94}" type="presParOf" srcId="{0E9E3671-80C3-40C6-A0B0-17D5BEA72016}" destId="{0BB2F78F-529E-4B00-84E5-0BF9253CC75C}" srcOrd="1" destOrd="0" presId="urn:microsoft.com/office/officeart/2008/layout/VerticalAccentList"/>
    <dgm:cxn modelId="{26D60488-5B7E-498E-B222-48F91C410F83}" type="presParOf" srcId="{0E9E3671-80C3-40C6-A0B0-17D5BEA72016}" destId="{818CF50E-2F19-4C24-9FCC-F40275F06666}" srcOrd="2" destOrd="0" presId="urn:microsoft.com/office/officeart/2008/layout/VerticalAccentList"/>
    <dgm:cxn modelId="{9F11A4E2-9660-4FED-A7E2-E1B306F08577}" type="presParOf" srcId="{0E9E3671-80C3-40C6-A0B0-17D5BEA72016}" destId="{1AC88E5C-7997-4A2D-94DE-19DCA8A8C4BB}" srcOrd="3" destOrd="0" presId="urn:microsoft.com/office/officeart/2008/layout/VerticalAccentList"/>
    <dgm:cxn modelId="{64FCCE78-35AA-4A64-979C-52B5B7E8CD1E}" type="presParOf" srcId="{0E9E3671-80C3-40C6-A0B0-17D5BEA72016}" destId="{8E7C57E3-733A-476A-8B68-57999ADC094F}" srcOrd="4" destOrd="0" presId="urn:microsoft.com/office/officeart/2008/layout/VerticalAccentList"/>
    <dgm:cxn modelId="{4BB1BB09-B7FA-49AE-ADFF-E0C6EF0B3078}" type="presParOf" srcId="{0E9E3671-80C3-40C6-A0B0-17D5BEA72016}" destId="{ECF526D9-E0B4-411D-A05E-A8D4A70868C2}" srcOrd="5" destOrd="0" presId="urn:microsoft.com/office/officeart/2008/layout/VerticalAccentList"/>
    <dgm:cxn modelId="{AA808DAF-16B8-424B-8769-3293F55D0507}" type="presParOf" srcId="{0E9E3671-80C3-40C6-A0B0-17D5BEA72016}" destId="{3B4DC85D-8312-4D7F-B2FA-1F324A63F008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2C7B23F5-ADAE-4A8F-93E5-2012A5AF6969}" type="doc">
      <dgm:prSet loTypeId="urn:microsoft.com/office/officeart/2005/8/layout/hList7" loCatId="list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09706C7-3279-4B24-AC61-9F2DA0D9EC7F}">
      <dgm:prSet/>
      <dgm:spPr/>
      <dgm:t>
        <a:bodyPr/>
        <a:lstStyle/>
        <a:p>
          <a:pPr rtl="0"/>
          <a:r>
            <a:rPr lang="en-US" smtClean="0"/>
            <a:t>Maintain price</a:t>
          </a:r>
          <a:endParaRPr lang="en-US"/>
        </a:p>
      </dgm:t>
    </dgm:pt>
    <dgm:pt modelId="{6B19B55F-D1B1-43FF-BBFF-59038601DBB8}" type="parTrans" cxnId="{08FB1EAA-E802-48D3-9792-C4E80029BA4B}">
      <dgm:prSet/>
      <dgm:spPr/>
      <dgm:t>
        <a:bodyPr/>
        <a:lstStyle/>
        <a:p>
          <a:endParaRPr lang="en-US"/>
        </a:p>
      </dgm:t>
    </dgm:pt>
    <dgm:pt modelId="{ACD499B8-3EB3-46DD-83B0-CFCFCE01E4CE}" type="sibTrans" cxnId="{08FB1EAA-E802-48D3-9792-C4E80029BA4B}">
      <dgm:prSet/>
      <dgm:spPr/>
      <dgm:t>
        <a:bodyPr/>
        <a:lstStyle/>
        <a:p>
          <a:endParaRPr lang="en-US"/>
        </a:p>
      </dgm:t>
    </dgm:pt>
    <dgm:pt modelId="{2B229D79-E4A5-418D-8A28-7AA83A89DE84}">
      <dgm:prSet/>
      <dgm:spPr/>
      <dgm:t>
        <a:bodyPr/>
        <a:lstStyle/>
        <a:p>
          <a:pPr rtl="0"/>
          <a:r>
            <a:rPr lang="en-US" smtClean="0"/>
            <a:t>Maintain price and add value</a:t>
          </a:r>
          <a:endParaRPr lang="en-US"/>
        </a:p>
      </dgm:t>
    </dgm:pt>
    <dgm:pt modelId="{4D1583C2-3CEB-474F-8BAD-ADAB0EC87843}" type="parTrans" cxnId="{5CA52389-1B57-4456-8721-3DC89E566E5A}">
      <dgm:prSet/>
      <dgm:spPr/>
      <dgm:t>
        <a:bodyPr/>
        <a:lstStyle/>
        <a:p>
          <a:endParaRPr lang="en-US"/>
        </a:p>
      </dgm:t>
    </dgm:pt>
    <dgm:pt modelId="{0DB524D8-7ED2-455A-B35C-2BCE881C320A}" type="sibTrans" cxnId="{5CA52389-1B57-4456-8721-3DC89E566E5A}">
      <dgm:prSet/>
      <dgm:spPr/>
      <dgm:t>
        <a:bodyPr/>
        <a:lstStyle/>
        <a:p>
          <a:endParaRPr lang="en-US"/>
        </a:p>
      </dgm:t>
    </dgm:pt>
    <dgm:pt modelId="{5A8960D6-823B-4634-A56E-07925BE27374}">
      <dgm:prSet/>
      <dgm:spPr/>
      <dgm:t>
        <a:bodyPr/>
        <a:lstStyle/>
        <a:p>
          <a:pPr rtl="0"/>
          <a:r>
            <a:rPr lang="en-US" smtClean="0"/>
            <a:t>Reduce price</a:t>
          </a:r>
          <a:endParaRPr lang="en-US"/>
        </a:p>
      </dgm:t>
    </dgm:pt>
    <dgm:pt modelId="{E46F861B-8ED5-49DA-9FD6-BC5BB3C64C95}" type="parTrans" cxnId="{8FF2C67D-0F5D-4DB1-BE41-1EB6ABBDF47D}">
      <dgm:prSet/>
      <dgm:spPr/>
      <dgm:t>
        <a:bodyPr/>
        <a:lstStyle/>
        <a:p>
          <a:endParaRPr lang="en-US"/>
        </a:p>
      </dgm:t>
    </dgm:pt>
    <dgm:pt modelId="{4CF7AF09-E503-4D5A-BC89-A180EB8628FA}" type="sibTrans" cxnId="{8FF2C67D-0F5D-4DB1-BE41-1EB6ABBDF47D}">
      <dgm:prSet/>
      <dgm:spPr/>
      <dgm:t>
        <a:bodyPr/>
        <a:lstStyle/>
        <a:p>
          <a:endParaRPr lang="en-US"/>
        </a:p>
      </dgm:t>
    </dgm:pt>
    <dgm:pt modelId="{7CB1182B-14A7-47C8-9C36-3C226400FE2D}">
      <dgm:prSet/>
      <dgm:spPr/>
      <dgm:t>
        <a:bodyPr/>
        <a:lstStyle/>
        <a:p>
          <a:pPr rtl="0"/>
          <a:r>
            <a:rPr lang="en-US" smtClean="0"/>
            <a:t>Increase price and quality</a:t>
          </a:r>
          <a:endParaRPr lang="en-US"/>
        </a:p>
      </dgm:t>
    </dgm:pt>
    <dgm:pt modelId="{7369CF68-DF5A-43BF-B91C-4A5A9406EB8F}" type="parTrans" cxnId="{E8683920-A7C2-4FAD-8E08-2AA02935150D}">
      <dgm:prSet/>
      <dgm:spPr/>
      <dgm:t>
        <a:bodyPr/>
        <a:lstStyle/>
        <a:p>
          <a:endParaRPr lang="en-US"/>
        </a:p>
      </dgm:t>
    </dgm:pt>
    <dgm:pt modelId="{B2454670-DD3E-4E95-A884-A7B618E5E668}" type="sibTrans" cxnId="{E8683920-A7C2-4FAD-8E08-2AA02935150D}">
      <dgm:prSet/>
      <dgm:spPr/>
      <dgm:t>
        <a:bodyPr/>
        <a:lstStyle/>
        <a:p>
          <a:endParaRPr lang="en-US"/>
        </a:p>
      </dgm:t>
    </dgm:pt>
    <dgm:pt modelId="{B0F46F84-79A6-4AB8-B535-F9213D40462D}">
      <dgm:prSet/>
      <dgm:spPr/>
      <dgm:t>
        <a:bodyPr/>
        <a:lstStyle/>
        <a:p>
          <a:pPr rtl="0"/>
          <a:r>
            <a:rPr lang="en-US" smtClean="0"/>
            <a:t>Launch a low price fighter</a:t>
          </a:r>
          <a:endParaRPr lang="en-US"/>
        </a:p>
      </dgm:t>
    </dgm:pt>
    <dgm:pt modelId="{92C9A56D-BBBD-4D9D-9999-DDAEB9876227}" type="parTrans" cxnId="{248650B1-2EE3-436F-8D10-BDBB18B32BC0}">
      <dgm:prSet/>
      <dgm:spPr/>
      <dgm:t>
        <a:bodyPr/>
        <a:lstStyle/>
        <a:p>
          <a:endParaRPr lang="en-US"/>
        </a:p>
      </dgm:t>
    </dgm:pt>
    <dgm:pt modelId="{5863E79F-51F6-4557-BA12-057BBAA321CA}" type="sibTrans" cxnId="{248650B1-2EE3-436F-8D10-BDBB18B32BC0}">
      <dgm:prSet/>
      <dgm:spPr/>
      <dgm:t>
        <a:bodyPr/>
        <a:lstStyle/>
        <a:p>
          <a:endParaRPr lang="en-US"/>
        </a:p>
      </dgm:t>
    </dgm:pt>
    <dgm:pt modelId="{69F7B003-C490-44A0-839F-73807FD79D90}" type="pres">
      <dgm:prSet presAssocID="{2C7B23F5-ADAE-4A8F-93E5-2012A5AF696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C059B06-3DC1-461F-9492-B4D5D5A0C5FF}" type="pres">
      <dgm:prSet presAssocID="{2C7B23F5-ADAE-4A8F-93E5-2012A5AF6969}" presName="fgShape" presStyleLbl="fgShp" presStyleIdx="0" presStyleCnt="1"/>
      <dgm:spPr/>
    </dgm:pt>
    <dgm:pt modelId="{D0727144-024A-4A93-AE1A-DBE50C25C681}" type="pres">
      <dgm:prSet presAssocID="{2C7B23F5-ADAE-4A8F-93E5-2012A5AF6969}" presName="linComp" presStyleCnt="0"/>
      <dgm:spPr/>
    </dgm:pt>
    <dgm:pt modelId="{A8A84363-7688-4C28-A011-FFF27D58A8D4}" type="pres">
      <dgm:prSet presAssocID="{709706C7-3279-4B24-AC61-9F2DA0D9EC7F}" presName="compNode" presStyleCnt="0"/>
      <dgm:spPr/>
    </dgm:pt>
    <dgm:pt modelId="{83C2ED84-965A-487F-9348-DCBD788021B6}" type="pres">
      <dgm:prSet presAssocID="{709706C7-3279-4B24-AC61-9F2DA0D9EC7F}" presName="bkgdShape" presStyleLbl="node1" presStyleIdx="0" presStyleCnt="5"/>
      <dgm:spPr/>
      <dgm:t>
        <a:bodyPr/>
        <a:lstStyle/>
        <a:p>
          <a:endParaRPr lang="en-US"/>
        </a:p>
      </dgm:t>
    </dgm:pt>
    <dgm:pt modelId="{62399C4C-92E0-420E-9385-D41EB9A968E1}" type="pres">
      <dgm:prSet presAssocID="{709706C7-3279-4B24-AC61-9F2DA0D9EC7F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1DE714-69D2-4D4F-9939-F039E74647EE}" type="pres">
      <dgm:prSet presAssocID="{709706C7-3279-4B24-AC61-9F2DA0D9EC7F}" presName="invisiNode" presStyleLbl="node1" presStyleIdx="0" presStyleCnt="5"/>
      <dgm:spPr/>
    </dgm:pt>
    <dgm:pt modelId="{7EA43A15-2CB3-434F-8E0A-3C9252C4C9FB}" type="pres">
      <dgm:prSet presAssocID="{709706C7-3279-4B24-AC61-9F2DA0D9EC7F}" presName="imagNode" presStyleLbl="fgImgPlace1" presStyleIdx="0" presStyleCnt="5"/>
      <dgm:spPr/>
    </dgm:pt>
    <dgm:pt modelId="{F780B261-A2BC-4FAD-98AF-9F8AA491C26A}" type="pres">
      <dgm:prSet presAssocID="{ACD499B8-3EB3-46DD-83B0-CFCFCE01E4C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5964BBC-4A23-4EE6-919D-5DB4C43F3D13}" type="pres">
      <dgm:prSet presAssocID="{2B229D79-E4A5-418D-8A28-7AA83A89DE84}" presName="compNode" presStyleCnt="0"/>
      <dgm:spPr/>
    </dgm:pt>
    <dgm:pt modelId="{449B9C00-3099-4F52-93EC-D83ED78E4221}" type="pres">
      <dgm:prSet presAssocID="{2B229D79-E4A5-418D-8A28-7AA83A89DE84}" presName="bkgdShape" presStyleLbl="node1" presStyleIdx="1" presStyleCnt="5"/>
      <dgm:spPr/>
      <dgm:t>
        <a:bodyPr/>
        <a:lstStyle/>
        <a:p>
          <a:endParaRPr lang="en-US"/>
        </a:p>
      </dgm:t>
    </dgm:pt>
    <dgm:pt modelId="{26ACBC6B-4A75-4327-8169-8F3CBFE82270}" type="pres">
      <dgm:prSet presAssocID="{2B229D79-E4A5-418D-8A28-7AA83A89DE84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B2FC79-8940-4116-A3DD-BADFD73E5C33}" type="pres">
      <dgm:prSet presAssocID="{2B229D79-E4A5-418D-8A28-7AA83A89DE84}" presName="invisiNode" presStyleLbl="node1" presStyleIdx="1" presStyleCnt="5"/>
      <dgm:spPr/>
    </dgm:pt>
    <dgm:pt modelId="{41512FDC-3D31-4F4A-8994-757E85E0B4D4}" type="pres">
      <dgm:prSet presAssocID="{2B229D79-E4A5-418D-8A28-7AA83A89DE84}" presName="imagNode" presStyleLbl="fgImgPlace1" presStyleIdx="1" presStyleCnt="5"/>
      <dgm:spPr/>
    </dgm:pt>
    <dgm:pt modelId="{868B79E4-C71C-45C4-8F18-0CA1A15AFDBC}" type="pres">
      <dgm:prSet presAssocID="{0DB524D8-7ED2-455A-B35C-2BCE881C320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AF77456-07BA-4CD4-B6CB-F1EC39C45778}" type="pres">
      <dgm:prSet presAssocID="{5A8960D6-823B-4634-A56E-07925BE27374}" presName="compNode" presStyleCnt="0"/>
      <dgm:spPr/>
    </dgm:pt>
    <dgm:pt modelId="{E23A7C94-7EEE-42AC-82B2-92B4F351C312}" type="pres">
      <dgm:prSet presAssocID="{5A8960D6-823B-4634-A56E-07925BE27374}" presName="bkgdShape" presStyleLbl="node1" presStyleIdx="2" presStyleCnt="5"/>
      <dgm:spPr/>
      <dgm:t>
        <a:bodyPr/>
        <a:lstStyle/>
        <a:p>
          <a:endParaRPr lang="en-US"/>
        </a:p>
      </dgm:t>
    </dgm:pt>
    <dgm:pt modelId="{3298DBDF-1608-44EB-BDA8-B394EC8EB52E}" type="pres">
      <dgm:prSet presAssocID="{5A8960D6-823B-4634-A56E-07925BE27374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6BBD06-2824-4298-8DF3-E35B8CD830D9}" type="pres">
      <dgm:prSet presAssocID="{5A8960D6-823B-4634-A56E-07925BE27374}" presName="invisiNode" presStyleLbl="node1" presStyleIdx="2" presStyleCnt="5"/>
      <dgm:spPr/>
    </dgm:pt>
    <dgm:pt modelId="{9350DAB9-7337-4BFF-886E-6BD764AD01D9}" type="pres">
      <dgm:prSet presAssocID="{5A8960D6-823B-4634-A56E-07925BE27374}" presName="imagNode" presStyleLbl="fgImgPlace1" presStyleIdx="2" presStyleCnt="5"/>
      <dgm:spPr/>
    </dgm:pt>
    <dgm:pt modelId="{50CD09F1-20ED-46E2-B363-42DC6607B1E1}" type="pres">
      <dgm:prSet presAssocID="{4CF7AF09-E503-4D5A-BC89-A180EB8628F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E4C3C6D-6D9C-4371-9079-1AEB8CB01AA1}" type="pres">
      <dgm:prSet presAssocID="{7CB1182B-14A7-47C8-9C36-3C226400FE2D}" presName="compNode" presStyleCnt="0"/>
      <dgm:spPr/>
    </dgm:pt>
    <dgm:pt modelId="{654C43B8-551E-4258-AA28-8D64BAA327DF}" type="pres">
      <dgm:prSet presAssocID="{7CB1182B-14A7-47C8-9C36-3C226400FE2D}" presName="bkgdShape" presStyleLbl="node1" presStyleIdx="3" presStyleCnt="5"/>
      <dgm:spPr/>
      <dgm:t>
        <a:bodyPr/>
        <a:lstStyle/>
        <a:p>
          <a:endParaRPr lang="en-US"/>
        </a:p>
      </dgm:t>
    </dgm:pt>
    <dgm:pt modelId="{257FCFD6-2240-412C-8F2F-7539994294B3}" type="pres">
      <dgm:prSet presAssocID="{7CB1182B-14A7-47C8-9C36-3C226400FE2D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3D4BD6-24EB-4D2E-94E0-45D01C58A656}" type="pres">
      <dgm:prSet presAssocID="{7CB1182B-14A7-47C8-9C36-3C226400FE2D}" presName="invisiNode" presStyleLbl="node1" presStyleIdx="3" presStyleCnt="5"/>
      <dgm:spPr/>
    </dgm:pt>
    <dgm:pt modelId="{9520AAB7-77BA-41BE-84C1-A7937BD15844}" type="pres">
      <dgm:prSet presAssocID="{7CB1182B-14A7-47C8-9C36-3C226400FE2D}" presName="imagNode" presStyleLbl="fgImgPlace1" presStyleIdx="3" presStyleCnt="5"/>
      <dgm:spPr/>
    </dgm:pt>
    <dgm:pt modelId="{439AAAE1-BE0A-45D7-A6DA-CA64C173837D}" type="pres">
      <dgm:prSet presAssocID="{B2454670-DD3E-4E95-A884-A7B618E5E66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713332EE-23D3-4FF3-B97D-B60AFC8E4DEC}" type="pres">
      <dgm:prSet presAssocID="{B0F46F84-79A6-4AB8-B535-F9213D40462D}" presName="compNode" presStyleCnt="0"/>
      <dgm:spPr/>
    </dgm:pt>
    <dgm:pt modelId="{544D7FA6-12F0-45C9-BBB7-86CCA04229CD}" type="pres">
      <dgm:prSet presAssocID="{B0F46F84-79A6-4AB8-B535-F9213D40462D}" presName="bkgdShape" presStyleLbl="node1" presStyleIdx="4" presStyleCnt="5"/>
      <dgm:spPr/>
      <dgm:t>
        <a:bodyPr/>
        <a:lstStyle/>
        <a:p>
          <a:endParaRPr lang="en-US"/>
        </a:p>
      </dgm:t>
    </dgm:pt>
    <dgm:pt modelId="{A1A1F1D0-00A6-4B26-972B-5297E336697C}" type="pres">
      <dgm:prSet presAssocID="{B0F46F84-79A6-4AB8-B535-F9213D40462D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7FE420-4C36-47BD-9CD3-2F1419640F68}" type="pres">
      <dgm:prSet presAssocID="{B0F46F84-79A6-4AB8-B535-F9213D40462D}" presName="invisiNode" presStyleLbl="node1" presStyleIdx="4" presStyleCnt="5"/>
      <dgm:spPr/>
    </dgm:pt>
    <dgm:pt modelId="{4CB15BCB-BF5F-4F25-9420-72BDDB09EF35}" type="pres">
      <dgm:prSet presAssocID="{B0F46F84-79A6-4AB8-B535-F9213D40462D}" presName="imagNode" presStyleLbl="fgImgPlace1" presStyleIdx="4" presStyleCnt="5"/>
      <dgm:spPr/>
    </dgm:pt>
  </dgm:ptLst>
  <dgm:cxnLst>
    <dgm:cxn modelId="{248650B1-2EE3-436F-8D10-BDBB18B32BC0}" srcId="{2C7B23F5-ADAE-4A8F-93E5-2012A5AF6969}" destId="{B0F46F84-79A6-4AB8-B535-F9213D40462D}" srcOrd="4" destOrd="0" parTransId="{92C9A56D-BBBD-4D9D-9999-DDAEB9876227}" sibTransId="{5863E79F-51F6-4557-BA12-057BBAA321CA}"/>
    <dgm:cxn modelId="{24921461-5DFA-4822-99B8-C156D7245A43}" type="presOf" srcId="{B0F46F84-79A6-4AB8-B535-F9213D40462D}" destId="{A1A1F1D0-00A6-4B26-972B-5297E336697C}" srcOrd="1" destOrd="0" presId="urn:microsoft.com/office/officeart/2005/8/layout/hList7"/>
    <dgm:cxn modelId="{9EAAF3BD-8305-4181-A94E-5D85A5EFB6CE}" type="presOf" srcId="{7CB1182B-14A7-47C8-9C36-3C226400FE2D}" destId="{257FCFD6-2240-412C-8F2F-7539994294B3}" srcOrd="1" destOrd="0" presId="urn:microsoft.com/office/officeart/2005/8/layout/hList7"/>
    <dgm:cxn modelId="{8D0B06D0-16DA-4EF9-BB67-BC3A8DC2915E}" type="presOf" srcId="{B0F46F84-79A6-4AB8-B535-F9213D40462D}" destId="{544D7FA6-12F0-45C9-BBB7-86CCA04229CD}" srcOrd="0" destOrd="0" presId="urn:microsoft.com/office/officeart/2005/8/layout/hList7"/>
    <dgm:cxn modelId="{5CA52389-1B57-4456-8721-3DC89E566E5A}" srcId="{2C7B23F5-ADAE-4A8F-93E5-2012A5AF6969}" destId="{2B229D79-E4A5-418D-8A28-7AA83A89DE84}" srcOrd="1" destOrd="0" parTransId="{4D1583C2-3CEB-474F-8BAD-ADAB0EC87843}" sibTransId="{0DB524D8-7ED2-455A-B35C-2BCE881C320A}"/>
    <dgm:cxn modelId="{C0F90B5B-335C-4C9D-B387-5528426DAFF9}" type="presOf" srcId="{2C7B23F5-ADAE-4A8F-93E5-2012A5AF6969}" destId="{69F7B003-C490-44A0-839F-73807FD79D90}" srcOrd="0" destOrd="0" presId="urn:microsoft.com/office/officeart/2005/8/layout/hList7"/>
    <dgm:cxn modelId="{EE5389AB-35C5-4BC2-A581-BB443E79E263}" type="presOf" srcId="{2B229D79-E4A5-418D-8A28-7AA83A89DE84}" destId="{449B9C00-3099-4F52-93EC-D83ED78E4221}" srcOrd="0" destOrd="0" presId="urn:microsoft.com/office/officeart/2005/8/layout/hList7"/>
    <dgm:cxn modelId="{7E06BABA-2E4D-4407-B6B3-C50189B2F842}" type="presOf" srcId="{0DB524D8-7ED2-455A-B35C-2BCE881C320A}" destId="{868B79E4-C71C-45C4-8F18-0CA1A15AFDBC}" srcOrd="0" destOrd="0" presId="urn:microsoft.com/office/officeart/2005/8/layout/hList7"/>
    <dgm:cxn modelId="{6BA81511-6A76-4746-ADFC-7210BCA3A1B7}" type="presOf" srcId="{5A8960D6-823B-4634-A56E-07925BE27374}" destId="{3298DBDF-1608-44EB-BDA8-B394EC8EB52E}" srcOrd="1" destOrd="0" presId="urn:microsoft.com/office/officeart/2005/8/layout/hList7"/>
    <dgm:cxn modelId="{979AD4E5-8D47-49B1-89CF-5D18F59A1658}" type="presOf" srcId="{ACD499B8-3EB3-46DD-83B0-CFCFCE01E4CE}" destId="{F780B261-A2BC-4FAD-98AF-9F8AA491C26A}" srcOrd="0" destOrd="0" presId="urn:microsoft.com/office/officeart/2005/8/layout/hList7"/>
    <dgm:cxn modelId="{23F77CF0-8BFF-43FF-AFAF-496B20B98AE0}" type="presOf" srcId="{B2454670-DD3E-4E95-A884-A7B618E5E668}" destId="{439AAAE1-BE0A-45D7-A6DA-CA64C173837D}" srcOrd="0" destOrd="0" presId="urn:microsoft.com/office/officeart/2005/8/layout/hList7"/>
    <dgm:cxn modelId="{DD05E859-37F8-4954-B2D9-791DFE7534E6}" type="presOf" srcId="{4CF7AF09-E503-4D5A-BC89-A180EB8628FA}" destId="{50CD09F1-20ED-46E2-B363-42DC6607B1E1}" srcOrd="0" destOrd="0" presId="urn:microsoft.com/office/officeart/2005/8/layout/hList7"/>
    <dgm:cxn modelId="{6301970C-5954-4845-BD08-2083EA48205E}" type="presOf" srcId="{2B229D79-E4A5-418D-8A28-7AA83A89DE84}" destId="{26ACBC6B-4A75-4327-8169-8F3CBFE82270}" srcOrd="1" destOrd="0" presId="urn:microsoft.com/office/officeart/2005/8/layout/hList7"/>
    <dgm:cxn modelId="{DF59E2C7-642D-4212-90CF-55AA734DDAE1}" type="presOf" srcId="{709706C7-3279-4B24-AC61-9F2DA0D9EC7F}" destId="{83C2ED84-965A-487F-9348-DCBD788021B6}" srcOrd="0" destOrd="0" presId="urn:microsoft.com/office/officeart/2005/8/layout/hList7"/>
    <dgm:cxn modelId="{08FB1EAA-E802-48D3-9792-C4E80029BA4B}" srcId="{2C7B23F5-ADAE-4A8F-93E5-2012A5AF6969}" destId="{709706C7-3279-4B24-AC61-9F2DA0D9EC7F}" srcOrd="0" destOrd="0" parTransId="{6B19B55F-D1B1-43FF-BBFF-59038601DBB8}" sibTransId="{ACD499B8-3EB3-46DD-83B0-CFCFCE01E4CE}"/>
    <dgm:cxn modelId="{8FF2C67D-0F5D-4DB1-BE41-1EB6ABBDF47D}" srcId="{2C7B23F5-ADAE-4A8F-93E5-2012A5AF6969}" destId="{5A8960D6-823B-4634-A56E-07925BE27374}" srcOrd="2" destOrd="0" parTransId="{E46F861B-8ED5-49DA-9FD6-BC5BB3C64C95}" sibTransId="{4CF7AF09-E503-4D5A-BC89-A180EB8628FA}"/>
    <dgm:cxn modelId="{D6E9FF74-1BB4-4823-B747-AE0532076620}" type="presOf" srcId="{709706C7-3279-4B24-AC61-9F2DA0D9EC7F}" destId="{62399C4C-92E0-420E-9385-D41EB9A968E1}" srcOrd="1" destOrd="0" presId="urn:microsoft.com/office/officeart/2005/8/layout/hList7"/>
    <dgm:cxn modelId="{35B0919D-6870-4C74-93CE-0F3C58411BBC}" type="presOf" srcId="{7CB1182B-14A7-47C8-9C36-3C226400FE2D}" destId="{654C43B8-551E-4258-AA28-8D64BAA327DF}" srcOrd="0" destOrd="0" presId="urn:microsoft.com/office/officeart/2005/8/layout/hList7"/>
    <dgm:cxn modelId="{E8683920-A7C2-4FAD-8E08-2AA02935150D}" srcId="{2C7B23F5-ADAE-4A8F-93E5-2012A5AF6969}" destId="{7CB1182B-14A7-47C8-9C36-3C226400FE2D}" srcOrd="3" destOrd="0" parTransId="{7369CF68-DF5A-43BF-B91C-4A5A9406EB8F}" sibTransId="{B2454670-DD3E-4E95-A884-A7B618E5E668}"/>
    <dgm:cxn modelId="{165AE7A1-080A-482F-AEB1-5275D85A06C7}" type="presOf" srcId="{5A8960D6-823B-4634-A56E-07925BE27374}" destId="{E23A7C94-7EEE-42AC-82B2-92B4F351C312}" srcOrd="0" destOrd="0" presId="urn:microsoft.com/office/officeart/2005/8/layout/hList7"/>
    <dgm:cxn modelId="{2606A091-9B04-4125-8C1E-5131EAD4DB86}" type="presParOf" srcId="{69F7B003-C490-44A0-839F-73807FD79D90}" destId="{BC059B06-3DC1-461F-9492-B4D5D5A0C5FF}" srcOrd="0" destOrd="0" presId="urn:microsoft.com/office/officeart/2005/8/layout/hList7"/>
    <dgm:cxn modelId="{3840C760-44F8-4E24-8056-2343B05B9906}" type="presParOf" srcId="{69F7B003-C490-44A0-839F-73807FD79D90}" destId="{D0727144-024A-4A93-AE1A-DBE50C25C681}" srcOrd="1" destOrd="0" presId="urn:microsoft.com/office/officeart/2005/8/layout/hList7"/>
    <dgm:cxn modelId="{8727FE54-5CFD-41C4-96B4-89E96B6B1B63}" type="presParOf" srcId="{D0727144-024A-4A93-AE1A-DBE50C25C681}" destId="{A8A84363-7688-4C28-A011-FFF27D58A8D4}" srcOrd="0" destOrd="0" presId="urn:microsoft.com/office/officeart/2005/8/layout/hList7"/>
    <dgm:cxn modelId="{2DBF9CF7-4C6C-4593-92EF-C78442F60848}" type="presParOf" srcId="{A8A84363-7688-4C28-A011-FFF27D58A8D4}" destId="{83C2ED84-965A-487F-9348-DCBD788021B6}" srcOrd="0" destOrd="0" presId="urn:microsoft.com/office/officeart/2005/8/layout/hList7"/>
    <dgm:cxn modelId="{4586F665-CD6D-4182-91D0-8857D7EC39EA}" type="presParOf" srcId="{A8A84363-7688-4C28-A011-FFF27D58A8D4}" destId="{62399C4C-92E0-420E-9385-D41EB9A968E1}" srcOrd="1" destOrd="0" presId="urn:microsoft.com/office/officeart/2005/8/layout/hList7"/>
    <dgm:cxn modelId="{AE38B882-557C-491E-90AF-FE36614967D8}" type="presParOf" srcId="{A8A84363-7688-4C28-A011-FFF27D58A8D4}" destId="{521DE714-69D2-4D4F-9939-F039E74647EE}" srcOrd="2" destOrd="0" presId="urn:microsoft.com/office/officeart/2005/8/layout/hList7"/>
    <dgm:cxn modelId="{DB60F92C-D665-48BC-917A-37016AC57DB3}" type="presParOf" srcId="{A8A84363-7688-4C28-A011-FFF27D58A8D4}" destId="{7EA43A15-2CB3-434F-8E0A-3C9252C4C9FB}" srcOrd="3" destOrd="0" presId="urn:microsoft.com/office/officeart/2005/8/layout/hList7"/>
    <dgm:cxn modelId="{26F3FC32-ED34-416C-8F85-03D2B5AE3D1D}" type="presParOf" srcId="{D0727144-024A-4A93-AE1A-DBE50C25C681}" destId="{F780B261-A2BC-4FAD-98AF-9F8AA491C26A}" srcOrd="1" destOrd="0" presId="urn:microsoft.com/office/officeart/2005/8/layout/hList7"/>
    <dgm:cxn modelId="{790BB9E1-4AED-4C17-B8A7-164C6A86C175}" type="presParOf" srcId="{D0727144-024A-4A93-AE1A-DBE50C25C681}" destId="{85964BBC-4A23-4EE6-919D-5DB4C43F3D13}" srcOrd="2" destOrd="0" presId="urn:microsoft.com/office/officeart/2005/8/layout/hList7"/>
    <dgm:cxn modelId="{A6DCDA23-0CA1-496F-AB33-0FEE9DE16D7A}" type="presParOf" srcId="{85964BBC-4A23-4EE6-919D-5DB4C43F3D13}" destId="{449B9C00-3099-4F52-93EC-D83ED78E4221}" srcOrd="0" destOrd="0" presId="urn:microsoft.com/office/officeart/2005/8/layout/hList7"/>
    <dgm:cxn modelId="{ACE85EDD-94D2-4CA2-A26D-85A894483F6E}" type="presParOf" srcId="{85964BBC-4A23-4EE6-919D-5DB4C43F3D13}" destId="{26ACBC6B-4A75-4327-8169-8F3CBFE82270}" srcOrd="1" destOrd="0" presId="urn:microsoft.com/office/officeart/2005/8/layout/hList7"/>
    <dgm:cxn modelId="{9DF0F494-4492-4A21-9359-EAEDD23FF3F5}" type="presParOf" srcId="{85964BBC-4A23-4EE6-919D-5DB4C43F3D13}" destId="{87B2FC79-8940-4116-A3DD-BADFD73E5C33}" srcOrd="2" destOrd="0" presId="urn:microsoft.com/office/officeart/2005/8/layout/hList7"/>
    <dgm:cxn modelId="{E8C53E30-2F6E-4566-8EE6-AF179967FBAB}" type="presParOf" srcId="{85964BBC-4A23-4EE6-919D-5DB4C43F3D13}" destId="{41512FDC-3D31-4F4A-8994-757E85E0B4D4}" srcOrd="3" destOrd="0" presId="urn:microsoft.com/office/officeart/2005/8/layout/hList7"/>
    <dgm:cxn modelId="{A75E22A1-CEB8-485C-8158-746822B5AEE4}" type="presParOf" srcId="{D0727144-024A-4A93-AE1A-DBE50C25C681}" destId="{868B79E4-C71C-45C4-8F18-0CA1A15AFDBC}" srcOrd="3" destOrd="0" presId="urn:microsoft.com/office/officeart/2005/8/layout/hList7"/>
    <dgm:cxn modelId="{2B2C901D-E8B6-4094-83D7-9B130AD50C4A}" type="presParOf" srcId="{D0727144-024A-4A93-AE1A-DBE50C25C681}" destId="{CAF77456-07BA-4CD4-B6CB-F1EC39C45778}" srcOrd="4" destOrd="0" presId="urn:microsoft.com/office/officeart/2005/8/layout/hList7"/>
    <dgm:cxn modelId="{A732840C-5F3F-4A2C-8E43-DD3E5C4D0AD2}" type="presParOf" srcId="{CAF77456-07BA-4CD4-B6CB-F1EC39C45778}" destId="{E23A7C94-7EEE-42AC-82B2-92B4F351C312}" srcOrd="0" destOrd="0" presId="urn:microsoft.com/office/officeart/2005/8/layout/hList7"/>
    <dgm:cxn modelId="{F08A6899-FE79-473E-BABF-EB06C19A153C}" type="presParOf" srcId="{CAF77456-07BA-4CD4-B6CB-F1EC39C45778}" destId="{3298DBDF-1608-44EB-BDA8-B394EC8EB52E}" srcOrd="1" destOrd="0" presId="urn:microsoft.com/office/officeart/2005/8/layout/hList7"/>
    <dgm:cxn modelId="{41898E08-6D94-43DC-9874-6C05C1C0D7B6}" type="presParOf" srcId="{CAF77456-07BA-4CD4-B6CB-F1EC39C45778}" destId="{F26BBD06-2824-4298-8DF3-E35B8CD830D9}" srcOrd="2" destOrd="0" presId="urn:microsoft.com/office/officeart/2005/8/layout/hList7"/>
    <dgm:cxn modelId="{09FB2D96-458E-4856-9F52-63C4D3F66082}" type="presParOf" srcId="{CAF77456-07BA-4CD4-B6CB-F1EC39C45778}" destId="{9350DAB9-7337-4BFF-886E-6BD764AD01D9}" srcOrd="3" destOrd="0" presId="urn:microsoft.com/office/officeart/2005/8/layout/hList7"/>
    <dgm:cxn modelId="{BBB1D531-E4E7-4CCE-A888-FF8D68548D5A}" type="presParOf" srcId="{D0727144-024A-4A93-AE1A-DBE50C25C681}" destId="{50CD09F1-20ED-46E2-B363-42DC6607B1E1}" srcOrd="5" destOrd="0" presId="urn:microsoft.com/office/officeart/2005/8/layout/hList7"/>
    <dgm:cxn modelId="{AC51D3CA-50B9-4C70-8C8C-90FD9175265A}" type="presParOf" srcId="{D0727144-024A-4A93-AE1A-DBE50C25C681}" destId="{1E4C3C6D-6D9C-4371-9079-1AEB8CB01AA1}" srcOrd="6" destOrd="0" presId="urn:microsoft.com/office/officeart/2005/8/layout/hList7"/>
    <dgm:cxn modelId="{5C62AA0A-F7C4-4F8A-A118-F140D2F8552E}" type="presParOf" srcId="{1E4C3C6D-6D9C-4371-9079-1AEB8CB01AA1}" destId="{654C43B8-551E-4258-AA28-8D64BAA327DF}" srcOrd="0" destOrd="0" presId="urn:microsoft.com/office/officeart/2005/8/layout/hList7"/>
    <dgm:cxn modelId="{74B026EA-D039-430D-B422-8D7BFDD456CB}" type="presParOf" srcId="{1E4C3C6D-6D9C-4371-9079-1AEB8CB01AA1}" destId="{257FCFD6-2240-412C-8F2F-7539994294B3}" srcOrd="1" destOrd="0" presId="urn:microsoft.com/office/officeart/2005/8/layout/hList7"/>
    <dgm:cxn modelId="{6A51BB17-5A63-4BCA-BD8E-C3D22A4A5E4B}" type="presParOf" srcId="{1E4C3C6D-6D9C-4371-9079-1AEB8CB01AA1}" destId="{DC3D4BD6-24EB-4D2E-94E0-45D01C58A656}" srcOrd="2" destOrd="0" presId="urn:microsoft.com/office/officeart/2005/8/layout/hList7"/>
    <dgm:cxn modelId="{292017BD-BE64-4D5D-A698-7F8EA2F15439}" type="presParOf" srcId="{1E4C3C6D-6D9C-4371-9079-1AEB8CB01AA1}" destId="{9520AAB7-77BA-41BE-84C1-A7937BD15844}" srcOrd="3" destOrd="0" presId="urn:microsoft.com/office/officeart/2005/8/layout/hList7"/>
    <dgm:cxn modelId="{F4E713BD-62BE-4F8C-B31C-DB908A5FE8BD}" type="presParOf" srcId="{D0727144-024A-4A93-AE1A-DBE50C25C681}" destId="{439AAAE1-BE0A-45D7-A6DA-CA64C173837D}" srcOrd="7" destOrd="0" presId="urn:microsoft.com/office/officeart/2005/8/layout/hList7"/>
    <dgm:cxn modelId="{70E1D730-F1C7-4FD0-BBF5-22F041B021D4}" type="presParOf" srcId="{D0727144-024A-4A93-AE1A-DBE50C25C681}" destId="{713332EE-23D3-4FF3-B97D-B60AFC8E4DEC}" srcOrd="8" destOrd="0" presId="urn:microsoft.com/office/officeart/2005/8/layout/hList7"/>
    <dgm:cxn modelId="{B0621621-9EF1-4232-830A-72D13D68E6AF}" type="presParOf" srcId="{713332EE-23D3-4FF3-B97D-B60AFC8E4DEC}" destId="{544D7FA6-12F0-45C9-BBB7-86CCA04229CD}" srcOrd="0" destOrd="0" presId="urn:microsoft.com/office/officeart/2005/8/layout/hList7"/>
    <dgm:cxn modelId="{5B37913F-1977-4923-A6CC-E78D69383BB8}" type="presParOf" srcId="{713332EE-23D3-4FF3-B97D-B60AFC8E4DEC}" destId="{A1A1F1D0-00A6-4B26-972B-5297E336697C}" srcOrd="1" destOrd="0" presId="urn:microsoft.com/office/officeart/2005/8/layout/hList7"/>
    <dgm:cxn modelId="{5ABB7868-9018-4006-A6A3-7E0EE5DBE039}" type="presParOf" srcId="{713332EE-23D3-4FF3-B97D-B60AFC8E4DEC}" destId="{137FE420-4C36-47BD-9CD3-2F1419640F68}" srcOrd="2" destOrd="0" presId="urn:microsoft.com/office/officeart/2005/8/layout/hList7"/>
    <dgm:cxn modelId="{62DAC809-E689-4879-B1E3-38C8B5686498}" type="presParOf" srcId="{713332EE-23D3-4FF3-B97D-B60AFC8E4DEC}" destId="{4CB15BCB-BF5F-4F25-9420-72BDDB09EF35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2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2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2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897F358-D7AC-4B5C-8510-38E015C888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680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B12BB4D-9C6F-4907-AD20-023433522B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348FD19-3577-4E55-B1E0-B2BC874E4C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21AF43C-8F62-4B07-B1E0-763A1FF89F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E2EE-DDE4-4AB3-AC14-DF8C0F99DD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0A20-EB3A-4062-B933-1B810DCE8D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65FCECC-73C8-45A3-972B-2A87DE54E9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D12D-3BD7-4B1D-B509-3361C34C37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7E89DF7-1F49-48D7-8017-163A3CB281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922C4D0-122B-4A15-8A73-133EBC83CB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5B28C-098C-4AFE-803E-7225F9F0FF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055BA-143F-41A8-A5C6-239E81F72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73787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09625" y="2214563"/>
            <a:ext cx="7958138" cy="3881437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376988"/>
            <a:ext cx="30861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9713" y="6376988"/>
            <a:ext cx="2193925" cy="457200"/>
          </a:xfrm>
        </p:spPr>
        <p:txBody>
          <a:bodyPr/>
          <a:lstStyle>
            <a:lvl1pPr>
              <a:defRPr/>
            </a:lvl1pPr>
          </a:lstStyle>
          <a:p>
            <a:fld id="{8DB304CC-ACA9-41FF-9F61-C06C7616EA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176FB69-44BF-4C42-8060-447899E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3698391"/>
            <a:ext cx="6172200" cy="1894362"/>
          </a:xfrm>
        </p:spPr>
        <p:txBody>
          <a:bodyPr/>
          <a:lstStyle/>
          <a:p>
            <a:r>
              <a:rPr lang="en-US" dirty="0" smtClean="0"/>
              <a:t>Pricing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914400"/>
            <a:ext cx="4876800" cy="37311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7378700" cy="3733800"/>
          </a:xfrm>
        </p:spPr>
        <p:txBody>
          <a:bodyPr>
            <a:noAutofit/>
          </a:bodyPr>
          <a:lstStyle/>
          <a:p>
            <a:pPr algn="just"/>
            <a:r>
              <a:rPr lang="en-US" sz="1800" dirty="0" smtClean="0"/>
              <a:t>price is all around us. you pay rent for your apartment, tuition for your education, and a fee to your dentist or physician. the airline, railways, taxi and bus companies charge you a fare; the local utilities call their price a rate; and the local bank charges you interest for the money you borrow. you have to pay a toll when you drive on the bridge and the insurance company charges you a premium. the guest lecturer is paid an honorarium and the government official takes a bribe to pass a file which was his job anyway. your lawyer asks for a retainer and you are paid a salary, while the salesman has to make do with a commission and the worker is paid wages. </a:t>
            </a:r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29200"/>
            <a:ext cx="2667000" cy="1750998"/>
          </a:xfrm>
          <a:prstGeom prst="rect">
            <a:avLst/>
          </a:prstGeo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86000" y="1600200"/>
            <a:ext cx="4419600" cy="1752600"/>
          </a:xfrm>
        </p:spPr>
        <p:txBody>
          <a:bodyPr/>
          <a:lstStyle/>
          <a:p>
            <a:r>
              <a:rPr lang="en-US" dirty="0"/>
              <a:t>Price = Cost + Profit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0"/>
            <a:ext cx="4152900" cy="20574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Price brings in the revenues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This is the only element in the marketing mix that brings in the revenues. All the rest are costs</a:t>
            </a:r>
          </a:p>
          <a:p>
            <a:r>
              <a:rPr lang="en-US"/>
              <a:t>Price communicates the value positioning of the product.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754" y="4191000"/>
            <a:ext cx="2562346" cy="2409825"/>
          </a:xfrm>
          <a:prstGeom prst="rect">
            <a:avLst/>
          </a:prstGeom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/>
          <a:lstStyle/>
          <a:p>
            <a:r>
              <a:rPr lang="en-US" dirty="0"/>
              <a:t>Pricing policy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23242971"/>
              </p:ext>
            </p:extLst>
          </p:nvPr>
        </p:nvGraphicFramePr>
        <p:xfrm>
          <a:off x="609600" y="11430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B0BCB8-6F20-4843-AF3A-0FB8A80A2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76B0BCB8-6F20-4843-AF3A-0FB8A80A2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41D4A5-606F-45A4-B59E-E47745597F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7F41D4A5-606F-45A4-B59E-E47745597F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CB2586-23BA-44FE-AF17-70FF840D89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37CB2586-23BA-44FE-AF17-70FF840D89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D6A296-1CCF-4D9F-A240-61E206D71A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BBD6A296-1CCF-4D9F-A240-61E206D71A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11C72AB-E96C-48E9-88CD-FD0399B4ED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211C72AB-E96C-48E9-88CD-FD0399B4ED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679C0A-5CB9-40BD-81E7-830092F8A8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93679C0A-5CB9-40BD-81E7-830092F8A8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5A703C-7FA1-4D54-8836-875F3863D8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665A703C-7FA1-4D54-8836-875F3863D8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297493-6F3B-4485-B331-AF07CD0736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74297493-6F3B-4485-B331-AF07CD0736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ABF91B-DA9C-4E61-9556-23725E5476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9EABF91B-DA9C-4E61-9556-23725E5476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47A97-A45C-4CFC-84ED-161E25E37E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8E147A97-A45C-4CFC-84ED-161E25E37E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6B133E-20CF-425F-A21D-5B5ED6DFF3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8B6B133E-20CF-425F-A21D-5B5ED6DFF3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1B162E-CCF5-422E-B10F-19D830B58B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graphicEl>
                                              <a:dgm id="{971B162E-CCF5-422E-B10F-19D830B58B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pricing objective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90368134"/>
              </p:ext>
            </p:extLst>
          </p:nvPr>
        </p:nvGraphicFramePr>
        <p:xfrm>
          <a:off x="457200" y="16002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0F00AA-1D46-4504-A24C-FFDE7696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7F0F00AA-1D46-4504-A24C-FFDE7696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7F0F00AA-1D46-4504-A24C-FFDE7696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DFDA0B-9D20-4DB2-824E-5B66AFBC1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99DFDA0B-9D20-4DB2-824E-5B66AFBC1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99DFDA0B-9D20-4DB2-824E-5B66AFBC1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35FF0C-73CE-45E6-B0CD-A5BC8BCFBC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CF35FF0C-73CE-45E6-B0CD-A5BC8BCFBC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CF35FF0C-73CE-45E6-B0CD-A5BC8BCFBC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328E8D-A88D-4B45-9F63-E066C26BAD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6C328E8D-A88D-4B45-9F63-E066C26BAD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6C328E8D-A88D-4B45-9F63-E066C26BAD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CBA6F1D-79B2-4CCD-83D1-FCC586535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0CBA6F1D-79B2-4CCD-83D1-FCC586535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0CBA6F1D-79B2-4CCD-83D1-FCC586535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1020762"/>
          </a:xfrm>
        </p:spPr>
        <p:txBody>
          <a:bodyPr/>
          <a:lstStyle/>
          <a:p>
            <a:r>
              <a:rPr lang="en-US" dirty="0"/>
              <a:t>Determining Demand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851079501"/>
              </p:ext>
            </p:extLst>
          </p:nvPr>
        </p:nvGraphicFramePr>
        <p:xfrm>
          <a:off x="1752600" y="1981200"/>
          <a:ext cx="5791200" cy="3883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83DBA9-E94B-4A8D-8E9F-D35791D98B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9283DBA9-E94B-4A8D-8E9F-D35791D98B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186B3F-3D06-4F3B-B593-117B1EBBB7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1C186B3F-3D06-4F3B-B593-117B1EBBB7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/>
          <a:lstStyle/>
          <a:p>
            <a:r>
              <a:rPr lang="en-US" dirty="0"/>
              <a:t>What influences price sensitivity?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67016697"/>
              </p:ext>
            </p:extLst>
          </p:nvPr>
        </p:nvGraphicFramePr>
        <p:xfrm>
          <a:off x="381000" y="2057400"/>
          <a:ext cx="3900488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Content Placeholder 2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399650642"/>
              </p:ext>
            </p:extLst>
          </p:nvPr>
        </p:nvGraphicFramePr>
        <p:xfrm>
          <a:off x="4572000" y="2133600"/>
          <a:ext cx="3900488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1CEFDE-A627-44D9-95FE-AF2535F142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0A1CEFDE-A627-44D9-95FE-AF2535F142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D12B59F-F32D-4ED2-9C95-25E879900F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6D12B59F-F32D-4ED2-9C95-25E879900F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107E32-29D5-4600-BAF0-BE1814FA3D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1D107E32-29D5-4600-BAF0-BE1814FA3D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C089BB-4DBC-4388-83B7-755BB1BAE0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CBC089BB-4DBC-4388-83B7-755BB1BAE0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price elasticity?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determines the changes in demand with unit change in </a:t>
            </a:r>
            <a:r>
              <a:rPr lang="en-US" dirty="0" smtClean="0"/>
              <a:t>price</a:t>
            </a:r>
          </a:p>
          <a:p>
            <a:endParaRPr lang="en-US" dirty="0"/>
          </a:p>
          <a:p>
            <a:r>
              <a:rPr lang="en-US" dirty="0"/>
              <a:t>If there is little or no change in demand, it is said to be </a:t>
            </a:r>
            <a:r>
              <a:rPr lang="en-US" b="1" i="1" dirty="0"/>
              <a:t>price inelastic</a:t>
            </a:r>
            <a:r>
              <a:rPr lang="en-US" b="1" i="1" dirty="0" smtClean="0"/>
              <a:t>.</a:t>
            </a:r>
          </a:p>
          <a:p>
            <a:endParaRPr lang="en-US" b="1" i="1" dirty="0"/>
          </a:p>
          <a:p>
            <a:r>
              <a:rPr lang="en-US" dirty="0"/>
              <a:t>If there is significant change in demand, then it is said to be </a:t>
            </a:r>
            <a:r>
              <a:rPr lang="en-US" b="1" i="1" dirty="0"/>
              <a:t>price elastic.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95" y="5181600"/>
            <a:ext cx="2524105" cy="1600200"/>
          </a:xfrm>
          <a:prstGeom prst="rect">
            <a:avLst/>
          </a:prstGeo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Demand is likely to be less elastic when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78857629"/>
              </p:ext>
            </p:extLst>
          </p:nvPr>
        </p:nvGraphicFramePr>
        <p:xfrm>
          <a:off x="609600" y="15240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2BAD01-D921-44FF-9456-2FB17A0521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5B2BAD01-D921-44FF-9456-2FB17A0521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5B2BAD01-D921-44FF-9456-2FB17A0521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62018C1-C0B1-4961-8CC5-79AC2BE972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graphicEl>
                                              <a:dgm id="{C62018C1-C0B1-4961-8CC5-79AC2BE972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C62018C1-C0B1-4961-8CC5-79AC2BE972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6BEF37-2B57-41AB-8354-CAE03FBD33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CD6BEF37-2B57-41AB-8354-CAE03FBD33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graphicEl>
                                              <a:dgm id="{CD6BEF37-2B57-41AB-8354-CAE03FBD33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1E36338-AB0D-4921-9F0B-0A6E90D26E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E1E36338-AB0D-4921-9F0B-0A6E90D26E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E1E36338-AB0D-4921-9F0B-0A6E90D26E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C9A500-0FDD-4EDA-A7E1-8E84B3B503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A4C9A500-0FDD-4EDA-A7E1-8E84B3B503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A4C9A500-0FDD-4EDA-A7E1-8E84B3B503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875EB4-9743-4B55-BAC4-6CBD1274A4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05875EB4-9743-4B55-BAC4-6CBD1274A4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05875EB4-9743-4B55-BAC4-6CBD1274A4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384E19-8848-403F-BB17-E1FD3C4AE1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E2384E19-8848-403F-BB17-E1FD3C4AE1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E2384E19-8848-403F-BB17-E1FD3C4AE1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524E37-09B0-4756-BB28-B31F4A6D7B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graphicEl>
                                              <a:dgm id="{0D524E37-09B0-4756-BB28-B31F4A6D7B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0D524E37-09B0-4756-BB28-B31F4A6D7B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57BFA8-EDD4-4CFB-A094-57931C45C5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0A57BFA8-EDD4-4CFB-A094-57931C45C5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0A57BFA8-EDD4-4CFB-A094-57931C45C5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304800"/>
            <a:ext cx="7378700" cy="1143000"/>
          </a:xfrm>
        </p:spPr>
        <p:txBody>
          <a:bodyPr/>
          <a:lstStyle/>
          <a:p>
            <a:r>
              <a:rPr lang="en-US" dirty="0"/>
              <a:t>Price Quality Strategies</a:t>
            </a:r>
          </a:p>
        </p:txBody>
      </p:sp>
      <p:graphicFrame>
        <p:nvGraphicFramePr>
          <p:cNvPr id="12317" name="Group 2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682910966"/>
              </p:ext>
            </p:extLst>
          </p:nvPr>
        </p:nvGraphicFramePr>
        <p:xfrm>
          <a:off x="629194" y="1752600"/>
          <a:ext cx="7391401" cy="420928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511641"/>
                <a:gridCol w="2439880"/>
                <a:gridCol w="2439880"/>
              </a:tblGrid>
              <a:tr h="1295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Super value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High value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u="none" strike="noStrike" cap="none" normalizeH="0" baseline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Premium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</a:tr>
              <a:tr h="1295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u="none" strike="noStrike" cap="none" normalizeH="0" baseline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Good value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u="none" strike="noStrike" cap="none" normalizeH="0" baseline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Medium value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u="none" strike="noStrike" cap="none" normalizeH="0" baseline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Overcharging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</a:tr>
              <a:tr h="1295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u="none" strike="noStrike" cap="none" normalizeH="0" baseline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Economy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u="none" strike="noStrike" cap="none" normalizeH="0" baseline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False economy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Rip off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12310" name="Line 22"/>
          <p:cNvSpPr>
            <a:spLocks noChangeShapeType="1"/>
          </p:cNvSpPr>
          <p:nvPr/>
        </p:nvSpPr>
        <p:spPr bwMode="auto">
          <a:xfrm>
            <a:off x="2971800" y="6426835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1" name="Line 23"/>
          <p:cNvSpPr>
            <a:spLocks noChangeShapeType="1"/>
          </p:cNvSpPr>
          <p:nvPr/>
        </p:nvSpPr>
        <p:spPr bwMode="auto">
          <a:xfrm flipV="1">
            <a:off x="381000" y="3733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2" name="Text Box 24"/>
          <p:cNvSpPr txBox="1">
            <a:spLocks noChangeArrowheads="1"/>
          </p:cNvSpPr>
          <p:nvPr/>
        </p:nvSpPr>
        <p:spPr bwMode="auto">
          <a:xfrm>
            <a:off x="5334000" y="6198235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/>
              <a:t>Price</a:t>
            </a:r>
          </a:p>
        </p:txBody>
      </p:sp>
      <p:sp>
        <p:nvSpPr>
          <p:cNvPr id="12313" name="Text Box 25"/>
          <p:cNvSpPr txBox="1">
            <a:spLocks noChangeArrowheads="1"/>
          </p:cNvSpPr>
          <p:nvPr/>
        </p:nvSpPr>
        <p:spPr bwMode="auto">
          <a:xfrm rot="-5400000">
            <a:off x="-347683" y="2627038"/>
            <a:ext cx="12961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/>
              <a:t>Q</a:t>
            </a:r>
            <a:r>
              <a:rPr lang="en-US" dirty="0" smtClean="0"/>
              <a:t>uality</a:t>
            </a:r>
            <a:endParaRPr lang="en-US" dirty="0"/>
          </a:p>
        </p:txBody>
      </p:sp>
      <p:sp>
        <p:nvSpPr>
          <p:cNvPr id="12320" name="Line 32"/>
          <p:cNvSpPr>
            <a:spLocks noChangeShapeType="1"/>
          </p:cNvSpPr>
          <p:nvPr/>
        </p:nvSpPr>
        <p:spPr bwMode="auto">
          <a:xfrm flipV="1">
            <a:off x="609600" y="1828800"/>
            <a:ext cx="7391400" cy="41148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/>
          <a:lstStyle/>
          <a:p>
            <a:r>
              <a:rPr lang="en-US" dirty="0"/>
              <a:t>Estimating costs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38747840"/>
              </p:ext>
            </p:extLst>
          </p:nvPr>
        </p:nvGraphicFramePr>
        <p:xfrm>
          <a:off x="990600" y="1752600"/>
          <a:ext cx="6934200" cy="44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FD23B7E-FB4E-4782-8ECF-90500350C1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DFD23B7E-FB4E-4782-8ECF-90500350C1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C2A1A7-07DC-4732-AD4C-6F3B96814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BAC2A1A7-07DC-4732-AD4C-6F3B96814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94C91-CE00-47F3-9F74-53315A7BC6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3D694C91-CE00-47F3-9F74-53315A7BC6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97DC4F-796A-48C9-BFEA-F100AC5842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8397DC4F-796A-48C9-BFEA-F100AC5842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5D35A3-185A-4382-96E4-1D624A1F58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6B5D35A3-185A-4382-96E4-1D624A1F58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9134A5-AFCB-44A6-846A-C68AA8A21C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289134A5-AFCB-44A6-846A-C68AA8A21C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23E8CB-E1CA-4BE3-A95D-83578D256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9823E8CB-E1CA-4BE3-A95D-83578D256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CE3BA8-0B1E-4C7B-B526-220165FFA5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BECE3BA8-0B1E-4C7B-B526-220165FFA5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C94038-D63C-43ED-B61C-46923B4789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92C94038-D63C-43ED-B61C-46923B4789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872854-AF85-4A78-AB85-37E2D8AABF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AB872854-AF85-4A78-AB85-37E2D8AABF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/>
          <a:lstStyle/>
          <a:p>
            <a:r>
              <a:rPr lang="en-US" dirty="0"/>
              <a:t>Pricing methods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1141347"/>
              </p:ext>
            </p:extLst>
          </p:nvPr>
        </p:nvGraphicFramePr>
        <p:xfrm>
          <a:off x="1066800" y="1447800"/>
          <a:ext cx="7086600" cy="4645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61EF32-2170-47DA-B664-1C71C35518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1861EF32-2170-47DA-B664-1C71C35518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3F569-B04F-4A9B-AC8F-CC4ABD719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68C3F569-B04F-4A9B-AC8F-CC4ABD7196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9F2AE7-7A79-49FD-86D3-0E490E1EA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729F2AE7-7A79-49FD-86D3-0E490E1EA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AD4602-DD11-4665-8147-3B73FAF4A8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93AD4602-DD11-4665-8147-3B73FAF4A8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5CF300-3015-47AE-893E-90C6DC101F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5C5CF300-3015-47AE-893E-90C6DC101F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A04325-0E2F-4E96-BD24-C01F6CF066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58A04325-0E2F-4E96-BD24-C01F6CF066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8B9B59-1FFD-44C7-AB11-60C9224C0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4B8B9B59-1FFD-44C7-AB11-60C9224C0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046F2F-7DE1-4345-B438-6730BCF292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BB046F2F-7DE1-4345-B438-6730BCF292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BC9724-0E3C-4628-96EB-37E69F28A2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23BC9724-0E3C-4628-96EB-37E69F28A2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Psychological pricing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It is used to lessen the impact of the actual pricing in the consumers mind</a:t>
            </a:r>
          </a:p>
          <a:p>
            <a:r>
              <a:rPr lang="en-US"/>
              <a:t>It is used as a surrogate to indicate the product quality or esteem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962400"/>
            <a:ext cx="4801969" cy="2673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4648200"/>
            <a:ext cx="2857900" cy="1767135"/>
          </a:xfrm>
          <a:prstGeom prst="rect">
            <a:avLst/>
          </a:prstGeom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Geographical Pricing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47220829"/>
              </p:ext>
            </p:extLst>
          </p:nvPr>
        </p:nvGraphicFramePr>
        <p:xfrm>
          <a:off x="457200" y="16002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1020762"/>
          </a:xfrm>
        </p:spPr>
        <p:txBody>
          <a:bodyPr/>
          <a:lstStyle/>
          <a:p>
            <a:r>
              <a:rPr lang="en-US" dirty="0"/>
              <a:t>Discounts and Allowances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31008118"/>
              </p:ext>
            </p:extLst>
          </p:nvPr>
        </p:nvGraphicFramePr>
        <p:xfrm>
          <a:off x="457200" y="1371600"/>
          <a:ext cx="7848600" cy="5102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A28B8C-A8A6-47D1-9198-1676F0AE0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97A28B8C-A8A6-47D1-9198-1676F0AE0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97A28B8C-A8A6-47D1-9198-1676F0AE0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83041F-CF5E-4879-97AB-0EB18A4C6B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C083041F-CF5E-4879-97AB-0EB18A4C6B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C083041F-CF5E-4879-97AB-0EB18A4C6B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5321A9E-4FCA-4E3F-877C-6799173331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35321A9E-4FCA-4E3F-877C-6799173331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35321A9E-4FCA-4E3F-877C-6799173331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05A175-F4F2-4E31-A8DA-CFF159DF82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8905A175-F4F2-4E31-A8DA-CFF159DF82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8905A175-F4F2-4E31-A8DA-CFF159DF82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C8BB22-6815-4254-B0C8-1D8C65DC1F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FC8BB22-6815-4254-B0C8-1D8C65DC1F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FC8BB22-6815-4254-B0C8-1D8C65DC1F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944562"/>
          </a:xfrm>
        </p:spPr>
        <p:txBody>
          <a:bodyPr/>
          <a:lstStyle/>
          <a:p>
            <a:r>
              <a:rPr lang="en-US" dirty="0"/>
              <a:t>Promotional Pricing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87510338"/>
              </p:ext>
            </p:extLst>
          </p:nvPr>
        </p:nvGraphicFramePr>
        <p:xfrm>
          <a:off x="533400" y="13716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139F00-486E-4913-8C0D-8232754D8A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1E139F00-486E-4913-8C0D-8232754D8A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C4D276-C771-4186-A270-4518B36FC4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74C4D276-C771-4186-A270-4518B36FC4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8ADE63-ADBF-4450-8017-472228986E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8E8ADE63-ADBF-4450-8017-472228986E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5AF426-90E4-4DF6-9F4F-C5CC6260F0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C45AF426-90E4-4DF6-9F4F-C5CC6260F0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15A4CD-674E-4D9F-A637-4E7C205CA8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EB15A4CD-674E-4D9F-A637-4E7C205CA8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88D605-85A6-4F9C-9043-94829AE5D7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CF88D605-85A6-4F9C-9043-94829AE5D7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1C70E8-550B-42E5-8E81-46E4DCB533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8F1C70E8-550B-42E5-8E81-46E4DCB533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2016C7-83D8-427F-A995-299590D149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6B2016C7-83D8-427F-A995-299590D149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2FF9F9-30B6-4D6F-8E28-1C7F14E018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4E2FF9F9-30B6-4D6F-8E28-1C7F14E018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E894BD-5AC0-4300-9A39-94B55508BE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FBE894BD-5AC0-4300-9A39-94B55508BE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D36203-2B91-42C2-8CBD-D70D3177C8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graphicEl>
                                              <a:dgm id="{19D36203-2B91-42C2-8CBD-D70D3177C8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5B1013-5FC9-4452-AEB2-F06876D726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F55B1013-5FC9-4452-AEB2-F06876D726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0F9087D-2DF1-4400-9FE2-36D2FC3146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B0F9087D-2DF1-4400-9FE2-36D2FC3146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013BE31-B8D5-4E27-8440-7E7011209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graphicEl>
                                              <a:dgm id="{6013BE31-B8D5-4E27-8440-7E70112094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Discriminatory Pricing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48781993"/>
              </p:ext>
            </p:extLst>
          </p:nvPr>
        </p:nvGraphicFramePr>
        <p:xfrm>
          <a:off x="457200" y="685800"/>
          <a:ext cx="77724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4BE869-A3D1-4859-874B-DFF91AB490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0A4BE869-A3D1-4859-874B-DFF91AB490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4F94FB-0759-4E98-B327-92FF9C82A9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5A4F94FB-0759-4E98-B327-92FF9C82A9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F2AD62-24A8-460E-9782-C3EB659BA9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BDF2AD62-24A8-460E-9782-C3EB659BA9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CC96561-6A35-4727-A511-A947C34217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0CC96561-6A35-4727-A511-A947C34217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DE4735-FD6C-44EF-9B12-6A7F81E88A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4EDE4735-FD6C-44EF-9B12-6A7F81E88A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7315200" cy="868362"/>
          </a:xfrm>
        </p:spPr>
        <p:txBody>
          <a:bodyPr/>
          <a:lstStyle/>
          <a:p>
            <a:r>
              <a:rPr lang="en-US" dirty="0"/>
              <a:t>Preconditions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92480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Market must be </a:t>
            </a:r>
            <a:r>
              <a:rPr lang="en-US" sz="2800" dirty="0" err="1" smtClean="0"/>
              <a:t>segmentable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/>
              <a:t>The lower price segment should not be able to resell the product to the higher price </a:t>
            </a:r>
            <a:r>
              <a:rPr lang="en-US" sz="2800" dirty="0" smtClean="0"/>
              <a:t>segment</a:t>
            </a:r>
          </a:p>
          <a:p>
            <a:endParaRPr lang="en-US" sz="2800" dirty="0"/>
          </a:p>
          <a:p>
            <a:r>
              <a:rPr lang="en-US" sz="2800" dirty="0"/>
              <a:t>The competitors must not be able to undersell the firm in the higher price </a:t>
            </a:r>
            <a:r>
              <a:rPr lang="en-US" sz="2800" dirty="0" smtClean="0"/>
              <a:t>segment</a:t>
            </a:r>
          </a:p>
          <a:p>
            <a:endParaRPr lang="en-US" sz="2800" dirty="0"/>
          </a:p>
          <a:p>
            <a:r>
              <a:rPr lang="en-US" sz="2800" dirty="0"/>
              <a:t>Should not breed customer resentment and </a:t>
            </a:r>
            <a:r>
              <a:rPr lang="en-US" sz="2800" dirty="0" smtClean="0"/>
              <a:t>ill will</a:t>
            </a:r>
          </a:p>
          <a:p>
            <a:endParaRPr lang="en-US" sz="2800" dirty="0"/>
          </a:p>
          <a:p>
            <a:r>
              <a:rPr lang="en-US" sz="2800" dirty="0"/>
              <a:t>Price discrimination should not be illegal</a:t>
            </a:r>
          </a:p>
          <a:p>
            <a:endParaRPr lang="en-US" sz="2800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/>
          <a:lstStyle/>
          <a:p>
            <a:r>
              <a:rPr lang="en-US" dirty="0"/>
              <a:t>Product Mix Pricing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47284052"/>
              </p:ext>
            </p:extLst>
          </p:nvPr>
        </p:nvGraphicFramePr>
        <p:xfrm>
          <a:off x="609600" y="14478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920ADA-5BE7-44D9-B59B-00AECB2820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DA920ADA-5BE7-44D9-B59B-00AECB2820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DA920ADA-5BE7-44D9-B59B-00AECB2820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20BA0E1-46A7-4633-BE9B-8C1912CBA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graphicEl>
                                              <a:dgm id="{420BA0E1-46A7-4633-BE9B-8C1912CBA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420BA0E1-46A7-4633-BE9B-8C1912CBA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8C0A97-F259-4C76-B23D-EE3C189EF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EB8C0A97-F259-4C76-B23D-EE3C189EF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graphicEl>
                                              <a:dgm id="{EB8C0A97-F259-4C76-B23D-EE3C189EF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F6C61ED-BA78-4D3E-991B-EEA7FD1333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9F6C61ED-BA78-4D3E-991B-EEA7FD1333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9F6C61ED-BA78-4D3E-991B-EEA7FD1333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EC7C74-6567-4333-B8CD-E261EBC48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55EC7C74-6567-4333-B8CD-E261EBC48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55EC7C74-6567-4333-B8CD-E261EBC48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85FDE4-01A2-4258-84CE-0EC33CB291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3D85FDE4-01A2-4258-84CE-0EC33CB291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3D85FDE4-01A2-4258-84CE-0EC33CB291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AE9F36-841D-448D-A1D1-3E48FD98B8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30AE9F36-841D-448D-A1D1-3E48FD98B8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30AE9F36-841D-448D-A1D1-3E48FD98B8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0FD6479-64F4-4E14-A8E4-C699977087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B0FD6479-64F4-4E14-A8E4-C699977087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0FD6479-64F4-4E14-A8E4-C699977087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0A2FB74-CE6F-4F07-B1F8-3C00696D25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D0A2FB74-CE6F-4F07-B1F8-3C00696D25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D0A2FB74-CE6F-4F07-B1F8-3C00696D25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1CD4A9-BF61-43B4-91CF-9F4D5CF177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681CD4A9-BF61-43B4-91CF-9F4D5CF177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681CD4A9-BF61-43B4-91CF-9F4D5CF177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F66DB83-747E-4534-A11C-6D53DAF9EE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BF66DB83-747E-4534-A11C-6D53DAF9EE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BF66DB83-747E-4534-A11C-6D53DAF9EE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A7CE55-6CFB-4B8B-BB25-6CD82616B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A7CE55-6CFB-4B8B-BB25-6CD82616B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F6A7CE55-6CFB-4B8B-BB25-6CD82616B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AtOnc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944562"/>
          </a:xfrm>
        </p:spPr>
        <p:txBody>
          <a:bodyPr/>
          <a:lstStyle/>
          <a:p>
            <a:r>
              <a:rPr lang="en-US" dirty="0"/>
              <a:t>Indirect price increases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57402417"/>
              </p:ext>
            </p:extLst>
          </p:nvPr>
        </p:nvGraphicFramePr>
        <p:xfrm>
          <a:off x="457200" y="1600200"/>
          <a:ext cx="79248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F486AA-EAC7-4F07-9875-C3DBCEFF55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22F486AA-EAC7-4F07-9875-C3DBCEFF55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550324-A209-4624-A5CD-ADCA304465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83550324-A209-4624-A5CD-ADCA304465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C162C73-4827-4C39-AE6A-4BD3706F6F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graphicEl>
                                              <a:dgm id="{0C162C73-4827-4C39-AE6A-4BD3706F6F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54A23D9-0EEE-49CF-8738-7621555AD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354A23D9-0EEE-49CF-8738-7621555AD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46D6FC5-EE47-4245-950B-DED8BDEDC3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546D6FC5-EE47-4245-950B-DED8BDEDC3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99234E-4A48-490C-BAC1-A7008D9C19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0E99234E-4A48-490C-BAC1-A7008D9C19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CDA573-C185-42CD-BE1A-74467A2F9F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5CCDA573-C185-42CD-BE1A-74467A2F9F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E45A7B-A38A-48F5-A28B-49B058767E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46E45A7B-A38A-48F5-A28B-49B058767E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058B1AC-B30F-49E4-AF1F-23934C857E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2058B1AC-B30F-49E4-AF1F-23934C857E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7A9C33-328B-4B3C-9E7F-4BBC7F5DD8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777A9C33-328B-4B3C-9E7F-4BBC7F5DD8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E32093-C867-42C6-91C3-7E7C0F1740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A5E32093-C867-42C6-91C3-7E7C0F1740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E8DC52-B354-4729-AAB9-F6F53C98DC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graphicEl>
                                              <a:dgm id="{27E8DC52-B354-4729-AAB9-F6F53C98DC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D6CDE31-DCF8-4ABC-B9D0-7BC904D5F4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FD6CDE31-DCF8-4ABC-B9D0-7BC904D5F4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74FB6BE-4C73-49D2-8B2A-94CFFB26AD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F74FB6BE-4C73-49D2-8B2A-94CFFB26AD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1DC8F4-E57A-4D33-98E5-BF0945DDBD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831DC8F4-E57A-4D33-98E5-BF0945DDBD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/>
          <a:lstStyle/>
          <a:p>
            <a:r>
              <a:rPr lang="en-US" dirty="0"/>
              <a:t>Initiating Price cuts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65374922"/>
              </p:ext>
            </p:extLst>
          </p:nvPr>
        </p:nvGraphicFramePr>
        <p:xfrm>
          <a:off x="457200" y="1143000"/>
          <a:ext cx="8153400" cy="5330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0DE91DA-E5A1-4C3D-96F1-1588B387E5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10DE91DA-E5A1-4C3D-96F1-1588B387E5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DAD2DDE-2C50-4249-A516-F6B7091B90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5DAD2DDE-2C50-4249-A516-F6B7091B90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D7A575-1ABF-495B-B6E9-FA5CFE8EB6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4AD7A575-1ABF-495B-B6E9-FA5CFE8EB6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E1F8FB-C91C-48BE-8F7E-3842261E05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5BE1F8FB-C91C-48BE-8F7E-3842261E05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0003066-1CA7-4289-9977-D9464E9613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00003066-1CA7-4289-9977-D9464E9613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A67F00-4AEF-4FC7-BAC9-034A154068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73A67F00-4AEF-4FC7-BAC9-034A154068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Initiating price increases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61752700"/>
              </p:ext>
            </p:extLst>
          </p:nvPr>
        </p:nvGraphicFramePr>
        <p:xfrm>
          <a:off x="457200" y="16002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E78E5E-B309-40FC-8DA0-73497003B5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B6E78E5E-B309-40FC-8DA0-73497003B5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16A820-0AF2-41C6-A573-D93EE0998E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7A16A820-0AF2-41C6-A573-D93EE0998E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1A8E386-CBC8-4848-8467-73A527EBF3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graphicEl>
                                              <a:dgm id="{E1A8E386-CBC8-4848-8467-73A527EBF3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8D09DE-A32F-4166-BDEC-916649B1D8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CF8D09DE-A32F-4166-BDEC-916649B1D8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F76C948-433B-4437-87E3-E5E5A5787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graphicEl>
                                              <a:dgm id="{0F76C948-433B-4437-87E3-E5E5A57871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9F5E72-ACC1-4565-A36C-BAD79A4267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539F5E72-ACC1-4565-A36C-BAD79A4267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6D340FB-5144-4B52-997D-A7D9A5D7A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dgm id="{C6D340FB-5144-4B52-997D-A7D9A5D7AA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643D15-A1CB-47DB-826B-1F5E3308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22643D15-A1CB-47DB-826B-1F5E3308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546A0D-AD88-4070-9FEC-ACB07C6A3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16546A0D-AD88-4070-9FEC-ACB07C6A3E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B1EB5F-20CE-4A2A-B5D1-24490B88D7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64B1EB5F-20CE-4A2A-B5D1-24490B88D7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7CA118-40F4-4C71-8DDA-3F546D5802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937CA118-40F4-4C71-8DDA-3F546D5802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0633089-A61E-4DBF-B64C-8068839247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E0633089-A61E-4DBF-B64C-8068839247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45FEA5-95B7-43FB-BB6C-3F9509180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0945FEA5-95B7-43FB-BB6C-3F95091804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F3FB8B0-B1F3-41BF-A93B-CE60027C51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graphicEl>
                                              <a:dgm id="{DF3FB8B0-B1F3-41BF-A93B-CE60027C51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407A1E-EFDD-4321-8ED2-DAD094A0F4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E2407A1E-EFDD-4321-8ED2-DAD094A0F4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A13FC55-FF57-477E-9397-60141E251C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A13FC55-FF57-477E-9397-60141E251C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6460CDD-2711-4C08-8DF9-7C26211D24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>
                                            <p:graphicEl>
                                              <a:dgm id="{86460CDD-2711-4C08-8DF9-7C26211D24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F51AC8-FBEB-4776-BF13-BCE523D87C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ACF51AC8-FBEB-4776-BF13-BCE523D87C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9414D1-C8B0-4D4F-B90D-55C128D26B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A99414D1-C8B0-4D4F-B90D-55C128D26B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9150A6-802D-418B-8F34-8E64751F62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">
                                            <p:graphicEl>
                                              <a:dgm id="{379150A6-802D-418B-8F34-8E64751F62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0B52359-EBC6-498A-94D0-939727BFCD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">
                                            <p:graphicEl>
                                              <a:dgm id="{B0B52359-EBC6-498A-94D0-939727BFCD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6049E1-0703-48F0-873D-96654F32E2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F16049E1-0703-48F0-873D-96654F32E2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0CE63B6-3FB9-4C03-8512-0C87DE667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80CE63B6-3FB9-4C03-8512-0C87DE667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B555A2-A2DD-4FBC-BF49-BD93CFFCA7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7FB555A2-A2DD-4FBC-BF49-BD93CFFCA7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B4DC85D-8312-4D7F-B2FA-1F324A63F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B4DC85D-8312-4D7F-B2FA-1F324A63F0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CF526D9-E0B4-411D-A05E-A8D4A70868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">
                                            <p:graphicEl>
                                              <a:dgm id="{ECF526D9-E0B4-411D-A05E-A8D4A70868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29EDDB1-C446-43D4-AACE-90E2E7E9A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329EDDB1-C446-43D4-AACE-90E2E7E9A7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C88E5C-7997-4A2D-94DE-19DCA8A8C4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1AC88E5C-7997-4A2D-94DE-19DCA8A8C4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7C57E3-733A-476A-8B68-57999ADC09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">
                                            <p:graphicEl>
                                              <a:dgm id="{8E7C57E3-733A-476A-8B68-57999ADC09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B2F78F-529E-4B00-84E5-0BF9253CC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0BB2F78F-529E-4B00-84E5-0BF9253CC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8CF50E-2F19-4C24-9FCC-F40275F066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">
                                            <p:graphicEl>
                                              <a:dgm id="{818CF50E-2F19-4C24-9FCC-F40275F066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1808DBC-43BC-4E4C-B910-CB288B716E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01808DBC-43BC-4E4C-B910-CB288B716E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Reaction to price changes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Customer reaction</a:t>
            </a:r>
          </a:p>
          <a:p>
            <a:r>
              <a:rPr lang="en-US"/>
              <a:t>Competitor reaction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086" y="4239169"/>
            <a:ext cx="3426605" cy="2314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56586"/>
            <a:ext cx="3276600" cy="2438400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Responding to competitor price changes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529191017"/>
              </p:ext>
            </p:extLst>
          </p:nvPr>
        </p:nvGraphicFramePr>
        <p:xfrm>
          <a:off x="457200" y="1828800"/>
          <a:ext cx="78486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C059B06-3DC1-461F-9492-B4D5D5A0C5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BC059B06-3DC1-461F-9492-B4D5D5A0C5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EA43A15-2CB3-434F-8E0A-3C9252C4C9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7EA43A15-2CB3-434F-8E0A-3C9252C4C9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C2ED84-965A-487F-9348-DCBD788021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83C2ED84-965A-487F-9348-DCBD788021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1512FDC-3D31-4F4A-8994-757E85E0B4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41512FDC-3D31-4F4A-8994-757E85E0B4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9B9C00-3099-4F52-93EC-D83ED78E4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449B9C00-3099-4F52-93EC-D83ED78E42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50DAB9-7337-4BFF-886E-6BD764AD01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9350DAB9-7337-4BFF-886E-6BD764AD01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3A7C94-7EEE-42AC-82B2-92B4F351C3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E23A7C94-7EEE-42AC-82B2-92B4F351C3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20AAB7-77BA-41BE-84C1-A7937BD158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9520AAB7-77BA-41BE-84C1-A7937BD158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4C43B8-551E-4258-AA28-8D64BAA327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654C43B8-551E-4258-AA28-8D64BAA327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CB15BCB-BF5F-4F25-9420-72BDDB09EF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CB15BCB-BF5F-4F25-9420-72BDDB09EF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44D7FA6-12F0-45C9-BBB7-86CCA04229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44D7FA6-12F0-45C9-BBB7-86CCA04229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232</TotalTime>
  <Words>663</Words>
  <Application>Microsoft Office PowerPoint</Application>
  <PresentationFormat>On-screen Show (4:3)</PresentationFormat>
  <Paragraphs>149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Oriel</vt:lpstr>
      <vt:lpstr>Pricing</vt:lpstr>
      <vt:lpstr>price is all around us. you pay rent for your apartment, tuition for your education, and a fee to your dentist or physician. the airline, railways, taxi and bus companies charge you a fare; the local utilities call their price a rate; and the local bank charges you interest for the money you borrow. you have to pay a toll when you drive on the bridge and the insurance company charges you a premium. the guest lecturer is paid an honorarium and the government official takes a bribe to pass a file which was his job anyway. your lawyer asks for a retainer and you are paid a salary, while the salesman has to make do with a commission and the worker is paid wages. </vt:lpstr>
      <vt:lpstr>Price = Cost + Profit</vt:lpstr>
      <vt:lpstr>Price brings in the revenues</vt:lpstr>
      <vt:lpstr>Pricing policy</vt:lpstr>
      <vt:lpstr>The pricing objective</vt:lpstr>
      <vt:lpstr>Determining Demand</vt:lpstr>
      <vt:lpstr>What influences price sensitivity?</vt:lpstr>
      <vt:lpstr>What is price elasticity?</vt:lpstr>
      <vt:lpstr>Demand is likely to be less elastic when</vt:lpstr>
      <vt:lpstr>Price Quality Strategies</vt:lpstr>
      <vt:lpstr>Estimating costs</vt:lpstr>
      <vt:lpstr>Pricing methods</vt:lpstr>
      <vt:lpstr>Psychological pricing</vt:lpstr>
      <vt:lpstr>Geographical Pricing</vt:lpstr>
      <vt:lpstr>Discounts and Allowances</vt:lpstr>
      <vt:lpstr>Promotional Pricing</vt:lpstr>
      <vt:lpstr>Discriminatory Pricing</vt:lpstr>
      <vt:lpstr>Preconditions</vt:lpstr>
      <vt:lpstr>Product Mix Pricing</vt:lpstr>
      <vt:lpstr>Indirect price increases</vt:lpstr>
      <vt:lpstr>Initiating Price cuts</vt:lpstr>
      <vt:lpstr>Initiating price increases</vt:lpstr>
      <vt:lpstr>Reaction to price changes</vt:lpstr>
      <vt:lpstr>Responding to competitor price changes</vt:lpstr>
    </vt:vector>
  </TitlesOfParts>
  <Company>XIMB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Pricing</dc:title>
  <dc:creator>mnt</dc:creator>
  <cp:lastModifiedBy>Bhavna Tripathi</cp:lastModifiedBy>
  <cp:revision>15</cp:revision>
  <dcterms:created xsi:type="dcterms:W3CDTF">2002-07-16T12:58:19Z</dcterms:created>
  <dcterms:modified xsi:type="dcterms:W3CDTF">2014-11-17T11:06:38Z</dcterms:modified>
</cp:coreProperties>
</file>