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3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0" r:id="rId14"/>
    <p:sldId id="269" r:id="rId15"/>
    <p:sldId id="271" r:id="rId16"/>
    <p:sldId id="268"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9144000" cy="6858000" type="screen4x3"/>
  <p:notesSz cx="6858000" cy="9180513"/>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29"/>
  </p:normalViewPr>
  <p:slideViewPr>
    <p:cSldViewPr>
      <p:cViewPr varScale="1">
        <p:scale>
          <a:sx n="67" d="100"/>
          <a:sy n="67" d="100"/>
        </p:scale>
        <p:origin x="-124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22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FB45DB-53A5-41EE-8ABA-43E61927F315}" type="doc">
      <dgm:prSet loTypeId="urn:microsoft.com/office/officeart/2005/8/layout/vList2" loCatId="list" qsTypeId="urn:microsoft.com/office/officeart/2005/8/quickstyle/3d2" qsCatId="3D" csTypeId="urn:microsoft.com/office/officeart/2005/8/colors/colorful4" csCatId="colorful"/>
      <dgm:spPr/>
      <dgm:t>
        <a:bodyPr/>
        <a:lstStyle/>
        <a:p>
          <a:endParaRPr lang="en-US"/>
        </a:p>
      </dgm:t>
    </dgm:pt>
    <dgm:pt modelId="{E31FB20F-BBA6-414C-B76F-8006F5976557}">
      <dgm:prSet/>
      <dgm:spPr/>
      <dgm:t>
        <a:bodyPr/>
        <a:lstStyle/>
        <a:p>
          <a:pPr rtl="0"/>
          <a:r>
            <a:rPr lang="en-US" b="1" dirty="0" smtClean="0">
              <a:solidFill>
                <a:schemeClr val="tx1"/>
              </a:solidFill>
            </a:rPr>
            <a:t>Gathers information on customers, competitors and other external market data</a:t>
          </a:r>
          <a:endParaRPr lang="en-US" dirty="0">
            <a:solidFill>
              <a:schemeClr val="tx1"/>
            </a:solidFill>
          </a:endParaRPr>
        </a:p>
      </dgm:t>
    </dgm:pt>
    <dgm:pt modelId="{299733AB-3946-431F-804B-C36C1A5B1C95}" type="parTrans" cxnId="{A581BDBA-9920-414E-8302-0B4FCACC7747}">
      <dgm:prSet/>
      <dgm:spPr/>
      <dgm:t>
        <a:bodyPr/>
        <a:lstStyle/>
        <a:p>
          <a:endParaRPr lang="en-US"/>
        </a:p>
      </dgm:t>
    </dgm:pt>
    <dgm:pt modelId="{4ABFC76F-D2DD-4B61-87AC-740B8332F398}" type="sibTrans" cxnId="{A581BDBA-9920-414E-8302-0B4FCACC7747}">
      <dgm:prSet/>
      <dgm:spPr/>
      <dgm:t>
        <a:bodyPr/>
        <a:lstStyle/>
        <a:p>
          <a:endParaRPr lang="en-US"/>
        </a:p>
      </dgm:t>
    </dgm:pt>
    <dgm:pt modelId="{00941C2E-9246-4B8D-B1B1-90A1135A4DFE}">
      <dgm:prSet/>
      <dgm:spPr/>
      <dgm:t>
        <a:bodyPr/>
        <a:lstStyle/>
        <a:p>
          <a:pPr rtl="0"/>
          <a:r>
            <a:rPr lang="en-US" b="1" dirty="0" smtClean="0">
              <a:solidFill>
                <a:schemeClr val="tx1"/>
              </a:solidFill>
            </a:rPr>
            <a:t>Develop and disseminate persuasive communication to stimulate purchases</a:t>
          </a:r>
          <a:endParaRPr lang="en-US" dirty="0">
            <a:solidFill>
              <a:schemeClr val="tx1"/>
            </a:solidFill>
          </a:endParaRPr>
        </a:p>
      </dgm:t>
    </dgm:pt>
    <dgm:pt modelId="{41A2F340-B9CC-4128-BF86-7334DD5E6A86}" type="parTrans" cxnId="{0C26686D-011F-4B28-89D5-D7419D9977CA}">
      <dgm:prSet/>
      <dgm:spPr/>
      <dgm:t>
        <a:bodyPr/>
        <a:lstStyle/>
        <a:p>
          <a:endParaRPr lang="en-US"/>
        </a:p>
      </dgm:t>
    </dgm:pt>
    <dgm:pt modelId="{59692649-B9BB-484F-AD08-7EB8AAF61C2C}" type="sibTrans" cxnId="{0C26686D-011F-4B28-89D5-D7419D9977CA}">
      <dgm:prSet/>
      <dgm:spPr/>
      <dgm:t>
        <a:bodyPr/>
        <a:lstStyle/>
        <a:p>
          <a:endParaRPr lang="en-US"/>
        </a:p>
      </dgm:t>
    </dgm:pt>
    <dgm:pt modelId="{8D6DFD79-0743-4C1F-B415-FFC5090C089C}">
      <dgm:prSet/>
      <dgm:spPr/>
      <dgm:t>
        <a:bodyPr/>
        <a:lstStyle/>
        <a:p>
          <a:pPr rtl="0"/>
          <a:r>
            <a:rPr lang="en-US" b="1" dirty="0" smtClean="0">
              <a:solidFill>
                <a:schemeClr val="tx1"/>
              </a:solidFill>
            </a:rPr>
            <a:t>Agreement on price and other terms so that transfer of ownership can be effected</a:t>
          </a:r>
          <a:endParaRPr lang="en-US" dirty="0">
            <a:solidFill>
              <a:schemeClr val="tx1"/>
            </a:solidFill>
          </a:endParaRPr>
        </a:p>
      </dgm:t>
    </dgm:pt>
    <dgm:pt modelId="{1BEA9E5F-FC8A-4489-A595-2274AFDFFC07}" type="parTrans" cxnId="{878D2FEB-D83A-4633-BFD6-02CF25ACBEA3}">
      <dgm:prSet/>
      <dgm:spPr/>
      <dgm:t>
        <a:bodyPr/>
        <a:lstStyle/>
        <a:p>
          <a:endParaRPr lang="en-US"/>
        </a:p>
      </dgm:t>
    </dgm:pt>
    <dgm:pt modelId="{DABA7108-EA25-4469-8FA2-0629599DC72A}" type="sibTrans" cxnId="{878D2FEB-D83A-4633-BFD6-02CF25ACBEA3}">
      <dgm:prSet/>
      <dgm:spPr/>
      <dgm:t>
        <a:bodyPr/>
        <a:lstStyle/>
        <a:p>
          <a:endParaRPr lang="en-US"/>
        </a:p>
      </dgm:t>
    </dgm:pt>
    <dgm:pt modelId="{F5AE13DE-51E1-4370-9D5D-010C953EC785}">
      <dgm:prSet/>
      <dgm:spPr/>
      <dgm:t>
        <a:bodyPr/>
        <a:lstStyle/>
        <a:p>
          <a:pPr rtl="0"/>
          <a:r>
            <a:rPr lang="en-US" b="1" dirty="0" smtClean="0">
              <a:solidFill>
                <a:schemeClr val="tx1"/>
              </a:solidFill>
            </a:rPr>
            <a:t>Placing orders with manufacturers</a:t>
          </a:r>
          <a:endParaRPr lang="en-US" dirty="0">
            <a:solidFill>
              <a:schemeClr val="tx1"/>
            </a:solidFill>
          </a:endParaRPr>
        </a:p>
      </dgm:t>
    </dgm:pt>
    <dgm:pt modelId="{7D9A6EB1-00AA-43B1-958A-F67D6BDC1B4F}" type="parTrans" cxnId="{726BEF80-A0AC-4C54-B732-B78B8CA7A676}">
      <dgm:prSet/>
      <dgm:spPr/>
      <dgm:t>
        <a:bodyPr/>
        <a:lstStyle/>
        <a:p>
          <a:endParaRPr lang="en-US"/>
        </a:p>
      </dgm:t>
    </dgm:pt>
    <dgm:pt modelId="{1C1CB3E7-2050-4445-8CFD-35B6BB1572E8}" type="sibTrans" cxnId="{726BEF80-A0AC-4C54-B732-B78B8CA7A676}">
      <dgm:prSet/>
      <dgm:spPr/>
      <dgm:t>
        <a:bodyPr/>
        <a:lstStyle/>
        <a:p>
          <a:endParaRPr lang="en-US"/>
        </a:p>
      </dgm:t>
    </dgm:pt>
    <dgm:pt modelId="{F989974F-CB01-48D4-8054-A6EA89344453}" type="pres">
      <dgm:prSet presAssocID="{E2FB45DB-53A5-41EE-8ABA-43E61927F315}" presName="linear" presStyleCnt="0">
        <dgm:presLayoutVars>
          <dgm:animLvl val="lvl"/>
          <dgm:resizeHandles val="exact"/>
        </dgm:presLayoutVars>
      </dgm:prSet>
      <dgm:spPr/>
      <dgm:t>
        <a:bodyPr/>
        <a:lstStyle/>
        <a:p>
          <a:endParaRPr lang="en-US"/>
        </a:p>
      </dgm:t>
    </dgm:pt>
    <dgm:pt modelId="{EBCAEF1F-6153-4C4C-8041-928FAC33B6E3}" type="pres">
      <dgm:prSet presAssocID="{E31FB20F-BBA6-414C-B76F-8006F5976557}" presName="parentText" presStyleLbl="node1" presStyleIdx="0" presStyleCnt="4">
        <dgm:presLayoutVars>
          <dgm:chMax val="0"/>
          <dgm:bulletEnabled val="1"/>
        </dgm:presLayoutVars>
      </dgm:prSet>
      <dgm:spPr/>
      <dgm:t>
        <a:bodyPr/>
        <a:lstStyle/>
        <a:p>
          <a:endParaRPr lang="en-US"/>
        </a:p>
      </dgm:t>
    </dgm:pt>
    <dgm:pt modelId="{5673ABA3-5C90-4390-A775-BBF1EB215E4F}" type="pres">
      <dgm:prSet presAssocID="{4ABFC76F-D2DD-4B61-87AC-740B8332F398}" presName="spacer" presStyleCnt="0"/>
      <dgm:spPr/>
    </dgm:pt>
    <dgm:pt modelId="{2527FB23-5DA7-408A-B2F2-91273379ACD5}" type="pres">
      <dgm:prSet presAssocID="{00941C2E-9246-4B8D-B1B1-90A1135A4DFE}" presName="parentText" presStyleLbl="node1" presStyleIdx="1" presStyleCnt="4">
        <dgm:presLayoutVars>
          <dgm:chMax val="0"/>
          <dgm:bulletEnabled val="1"/>
        </dgm:presLayoutVars>
      </dgm:prSet>
      <dgm:spPr/>
      <dgm:t>
        <a:bodyPr/>
        <a:lstStyle/>
        <a:p>
          <a:endParaRPr lang="en-US"/>
        </a:p>
      </dgm:t>
    </dgm:pt>
    <dgm:pt modelId="{080AFCC3-0E89-4D4C-A89E-F68FA9E2B6E8}" type="pres">
      <dgm:prSet presAssocID="{59692649-B9BB-484F-AD08-7EB8AAF61C2C}" presName="spacer" presStyleCnt="0"/>
      <dgm:spPr/>
    </dgm:pt>
    <dgm:pt modelId="{D67134CD-DF17-4F73-AE2F-4785674339DD}" type="pres">
      <dgm:prSet presAssocID="{8D6DFD79-0743-4C1F-B415-FFC5090C089C}" presName="parentText" presStyleLbl="node1" presStyleIdx="2" presStyleCnt="4">
        <dgm:presLayoutVars>
          <dgm:chMax val="0"/>
          <dgm:bulletEnabled val="1"/>
        </dgm:presLayoutVars>
      </dgm:prSet>
      <dgm:spPr/>
      <dgm:t>
        <a:bodyPr/>
        <a:lstStyle/>
        <a:p>
          <a:endParaRPr lang="en-US"/>
        </a:p>
      </dgm:t>
    </dgm:pt>
    <dgm:pt modelId="{9868DABE-B9E0-46F5-8989-6C9960316F46}" type="pres">
      <dgm:prSet presAssocID="{DABA7108-EA25-4469-8FA2-0629599DC72A}" presName="spacer" presStyleCnt="0"/>
      <dgm:spPr/>
    </dgm:pt>
    <dgm:pt modelId="{1A5C6046-9287-4A5F-B7F6-F65A439B15E6}" type="pres">
      <dgm:prSet presAssocID="{F5AE13DE-51E1-4370-9D5D-010C953EC785}" presName="parentText" presStyleLbl="node1" presStyleIdx="3" presStyleCnt="4">
        <dgm:presLayoutVars>
          <dgm:chMax val="0"/>
          <dgm:bulletEnabled val="1"/>
        </dgm:presLayoutVars>
      </dgm:prSet>
      <dgm:spPr/>
      <dgm:t>
        <a:bodyPr/>
        <a:lstStyle/>
        <a:p>
          <a:endParaRPr lang="en-US"/>
        </a:p>
      </dgm:t>
    </dgm:pt>
  </dgm:ptLst>
  <dgm:cxnLst>
    <dgm:cxn modelId="{726BEF80-A0AC-4C54-B732-B78B8CA7A676}" srcId="{E2FB45DB-53A5-41EE-8ABA-43E61927F315}" destId="{F5AE13DE-51E1-4370-9D5D-010C953EC785}" srcOrd="3" destOrd="0" parTransId="{7D9A6EB1-00AA-43B1-958A-F67D6BDC1B4F}" sibTransId="{1C1CB3E7-2050-4445-8CFD-35B6BB1572E8}"/>
    <dgm:cxn modelId="{BBFC015F-C948-48F8-9391-2ADE7B442645}" type="presOf" srcId="{E31FB20F-BBA6-414C-B76F-8006F5976557}" destId="{EBCAEF1F-6153-4C4C-8041-928FAC33B6E3}" srcOrd="0" destOrd="0" presId="urn:microsoft.com/office/officeart/2005/8/layout/vList2"/>
    <dgm:cxn modelId="{6781F02B-C1D7-4AF3-8514-DCBDF04AE06C}" type="presOf" srcId="{F5AE13DE-51E1-4370-9D5D-010C953EC785}" destId="{1A5C6046-9287-4A5F-B7F6-F65A439B15E6}" srcOrd="0" destOrd="0" presId="urn:microsoft.com/office/officeart/2005/8/layout/vList2"/>
    <dgm:cxn modelId="{BAA03C66-FCFB-47D5-9E79-410B33A18490}" type="presOf" srcId="{8D6DFD79-0743-4C1F-B415-FFC5090C089C}" destId="{D67134CD-DF17-4F73-AE2F-4785674339DD}" srcOrd="0" destOrd="0" presId="urn:microsoft.com/office/officeart/2005/8/layout/vList2"/>
    <dgm:cxn modelId="{FDCB1DAD-AB9E-4C03-B8AA-104C2EF4343B}" type="presOf" srcId="{00941C2E-9246-4B8D-B1B1-90A1135A4DFE}" destId="{2527FB23-5DA7-408A-B2F2-91273379ACD5}" srcOrd="0" destOrd="0" presId="urn:microsoft.com/office/officeart/2005/8/layout/vList2"/>
    <dgm:cxn modelId="{878D2FEB-D83A-4633-BFD6-02CF25ACBEA3}" srcId="{E2FB45DB-53A5-41EE-8ABA-43E61927F315}" destId="{8D6DFD79-0743-4C1F-B415-FFC5090C089C}" srcOrd="2" destOrd="0" parTransId="{1BEA9E5F-FC8A-4489-A595-2274AFDFFC07}" sibTransId="{DABA7108-EA25-4469-8FA2-0629599DC72A}"/>
    <dgm:cxn modelId="{01EE04A3-09DF-4B96-91CF-27D12069B8F5}" type="presOf" srcId="{E2FB45DB-53A5-41EE-8ABA-43E61927F315}" destId="{F989974F-CB01-48D4-8054-A6EA89344453}" srcOrd="0" destOrd="0" presId="urn:microsoft.com/office/officeart/2005/8/layout/vList2"/>
    <dgm:cxn modelId="{A581BDBA-9920-414E-8302-0B4FCACC7747}" srcId="{E2FB45DB-53A5-41EE-8ABA-43E61927F315}" destId="{E31FB20F-BBA6-414C-B76F-8006F5976557}" srcOrd="0" destOrd="0" parTransId="{299733AB-3946-431F-804B-C36C1A5B1C95}" sibTransId="{4ABFC76F-D2DD-4B61-87AC-740B8332F398}"/>
    <dgm:cxn modelId="{0C26686D-011F-4B28-89D5-D7419D9977CA}" srcId="{E2FB45DB-53A5-41EE-8ABA-43E61927F315}" destId="{00941C2E-9246-4B8D-B1B1-90A1135A4DFE}" srcOrd="1" destOrd="0" parTransId="{41A2F340-B9CC-4128-BF86-7334DD5E6A86}" sibTransId="{59692649-B9BB-484F-AD08-7EB8AAF61C2C}"/>
    <dgm:cxn modelId="{61DF584F-4CCF-4290-B83B-003276E0035E}" type="presParOf" srcId="{F989974F-CB01-48D4-8054-A6EA89344453}" destId="{EBCAEF1F-6153-4C4C-8041-928FAC33B6E3}" srcOrd="0" destOrd="0" presId="urn:microsoft.com/office/officeart/2005/8/layout/vList2"/>
    <dgm:cxn modelId="{AF7E92DB-0730-4003-AA1E-7D9D7AB7B701}" type="presParOf" srcId="{F989974F-CB01-48D4-8054-A6EA89344453}" destId="{5673ABA3-5C90-4390-A775-BBF1EB215E4F}" srcOrd="1" destOrd="0" presId="urn:microsoft.com/office/officeart/2005/8/layout/vList2"/>
    <dgm:cxn modelId="{3F9BB34F-BFFC-488A-A0FC-023A69A7508B}" type="presParOf" srcId="{F989974F-CB01-48D4-8054-A6EA89344453}" destId="{2527FB23-5DA7-408A-B2F2-91273379ACD5}" srcOrd="2" destOrd="0" presId="urn:microsoft.com/office/officeart/2005/8/layout/vList2"/>
    <dgm:cxn modelId="{239ED37D-83A9-436D-9620-6EB7F881D42B}" type="presParOf" srcId="{F989974F-CB01-48D4-8054-A6EA89344453}" destId="{080AFCC3-0E89-4D4C-A89E-F68FA9E2B6E8}" srcOrd="3" destOrd="0" presId="urn:microsoft.com/office/officeart/2005/8/layout/vList2"/>
    <dgm:cxn modelId="{A579511C-6B0D-4857-B80B-AB78D8B81510}" type="presParOf" srcId="{F989974F-CB01-48D4-8054-A6EA89344453}" destId="{D67134CD-DF17-4F73-AE2F-4785674339DD}" srcOrd="4" destOrd="0" presId="urn:microsoft.com/office/officeart/2005/8/layout/vList2"/>
    <dgm:cxn modelId="{D7196851-2DF9-4BD9-BB2E-ED9BEB0F1C84}" type="presParOf" srcId="{F989974F-CB01-48D4-8054-A6EA89344453}" destId="{9868DABE-B9E0-46F5-8989-6C9960316F46}" srcOrd="5" destOrd="0" presId="urn:microsoft.com/office/officeart/2005/8/layout/vList2"/>
    <dgm:cxn modelId="{545E5500-4DF4-4CA3-BF54-CECFFED76195}" type="presParOf" srcId="{F989974F-CB01-48D4-8054-A6EA89344453}" destId="{1A5C6046-9287-4A5F-B7F6-F65A439B15E6}"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F7E6DF0-6AD6-4067-B682-A07CE767ACFC}" type="doc">
      <dgm:prSet loTypeId="urn:microsoft.com/office/officeart/2005/8/layout/vList2" loCatId="list" qsTypeId="urn:microsoft.com/office/officeart/2005/8/quickstyle/3d2" qsCatId="3D" csTypeId="urn:microsoft.com/office/officeart/2005/8/colors/colorful4" csCatId="colorful"/>
      <dgm:spPr/>
      <dgm:t>
        <a:bodyPr/>
        <a:lstStyle/>
        <a:p>
          <a:endParaRPr lang="en-US"/>
        </a:p>
      </dgm:t>
    </dgm:pt>
    <dgm:pt modelId="{612B7F90-204F-46E3-808D-E53280FF8B5D}">
      <dgm:prSet/>
      <dgm:spPr/>
      <dgm:t>
        <a:bodyPr/>
        <a:lstStyle/>
        <a:p>
          <a:pPr rtl="0"/>
          <a:r>
            <a:rPr lang="en-US" b="1" dirty="0" smtClean="0">
              <a:solidFill>
                <a:schemeClr val="tx1"/>
              </a:solidFill>
            </a:rPr>
            <a:t>Acquire funds to finance inventories and credit in the market</a:t>
          </a:r>
          <a:endParaRPr lang="en-US" dirty="0">
            <a:solidFill>
              <a:schemeClr val="tx1"/>
            </a:solidFill>
          </a:endParaRPr>
        </a:p>
      </dgm:t>
    </dgm:pt>
    <dgm:pt modelId="{521C1489-1649-41E3-85CF-40D10EE8A851}" type="parTrans" cxnId="{4E7F66D3-157A-4A24-AA4A-271F11C10074}">
      <dgm:prSet/>
      <dgm:spPr/>
      <dgm:t>
        <a:bodyPr/>
        <a:lstStyle/>
        <a:p>
          <a:endParaRPr lang="en-US"/>
        </a:p>
      </dgm:t>
    </dgm:pt>
    <dgm:pt modelId="{5687DF0A-B318-4B92-8CA1-E86F76F951FB}" type="sibTrans" cxnId="{4E7F66D3-157A-4A24-AA4A-271F11C10074}">
      <dgm:prSet/>
      <dgm:spPr/>
      <dgm:t>
        <a:bodyPr/>
        <a:lstStyle/>
        <a:p>
          <a:endParaRPr lang="en-US"/>
        </a:p>
      </dgm:t>
    </dgm:pt>
    <dgm:pt modelId="{D7CC1153-3E8F-4183-A12E-E6B3BF3B9153}">
      <dgm:prSet/>
      <dgm:spPr/>
      <dgm:t>
        <a:bodyPr/>
        <a:lstStyle/>
        <a:p>
          <a:pPr rtl="0"/>
          <a:r>
            <a:rPr lang="en-US" b="1" dirty="0" smtClean="0">
              <a:solidFill>
                <a:schemeClr val="tx1"/>
              </a:solidFill>
            </a:rPr>
            <a:t>Assume responsibility of all risks of the trade</a:t>
          </a:r>
          <a:endParaRPr lang="en-US" dirty="0">
            <a:solidFill>
              <a:schemeClr val="tx1"/>
            </a:solidFill>
          </a:endParaRPr>
        </a:p>
      </dgm:t>
    </dgm:pt>
    <dgm:pt modelId="{572B4C75-6907-4E61-A684-C1453056E2EF}" type="parTrans" cxnId="{743DC9C9-2F17-4BF9-BF7D-BA2934496621}">
      <dgm:prSet/>
      <dgm:spPr/>
      <dgm:t>
        <a:bodyPr/>
        <a:lstStyle/>
        <a:p>
          <a:endParaRPr lang="en-US"/>
        </a:p>
      </dgm:t>
    </dgm:pt>
    <dgm:pt modelId="{7433BB77-CE63-4BB0-B1C3-3CDB0DC9216B}" type="sibTrans" cxnId="{743DC9C9-2F17-4BF9-BF7D-BA2934496621}">
      <dgm:prSet/>
      <dgm:spPr/>
      <dgm:t>
        <a:bodyPr/>
        <a:lstStyle/>
        <a:p>
          <a:endParaRPr lang="en-US"/>
        </a:p>
      </dgm:t>
    </dgm:pt>
    <dgm:pt modelId="{267577B1-3094-44BB-A34A-FE70A789B78B}">
      <dgm:prSet/>
      <dgm:spPr/>
      <dgm:t>
        <a:bodyPr/>
        <a:lstStyle/>
        <a:p>
          <a:pPr rtl="0"/>
          <a:r>
            <a:rPr lang="en-US" b="1" dirty="0" smtClean="0">
              <a:solidFill>
                <a:schemeClr val="tx1"/>
              </a:solidFill>
            </a:rPr>
            <a:t>Successive storage and movement of products</a:t>
          </a:r>
          <a:endParaRPr lang="en-US" dirty="0">
            <a:solidFill>
              <a:schemeClr val="tx1"/>
            </a:solidFill>
          </a:endParaRPr>
        </a:p>
      </dgm:t>
    </dgm:pt>
    <dgm:pt modelId="{155ED120-F8A1-4FC0-B3B4-819C27D07C4E}" type="parTrans" cxnId="{B171C345-12A7-4BFD-AC4C-16F0CD2BAB51}">
      <dgm:prSet/>
      <dgm:spPr/>
      <dgm:t>
        <a:bodyPr/>
        <a:lstStyle/>
        <a:p>
          <a:endParaRPr lang="en-US"/>
        </a:p>
      </dgm:t>
    </dgm:pt>
    <dgm:pt modelId="{72D6EBFB-3351-48D9-8BA3-8AC0CA00D1D8}" type="sibTrans" cxnId="{B171C345-12A7-4BFD-AC4C-16F0CD2BAB51}">
      <dgm:prSet/>
      <dgm:spPr/>
      <dgm:t>
        <a:bodyPr/>
        <a:lstStyle/>
        <a:p>
          <a:endParaRPr lang="en-US"/>
        </a:p>
      </dgm:t>
    </dgm:pt>
    <dgm:pt modelId="{E6A68513-B9DE-49B2-AB76-F04C44FF0EF1}">
      <dgm:prSet/>
      <dgm:spPr/>
      <dgm:t>
        <a:bodyPr/>
        <a:lstStyle/>
        <a:p>
          <a:pPr rtl="0"/>
          <a:r>
            <a:rPr lang="en-US" b="1" dirty="0" smtClean="0">
              <a:solidFill>
                <a:schemeClr val="tx1"/>
              </a:solidFill>
            </a:rPr>
            <a:t>Helps buyers in getting their payments through with the banks</a:t>
          </a:r>
          <a:endParaRPr lang="en-US" dirty="0">
            <a:solidFill>
              <a:schemeClr val="tx1"/>
            </a:solidFill>
          </a:endParaRPr>
        </a:p>
      </dgm:t>
    </dgm:pt>
    <dgm:pt modelId="{A6640499-2E1E-4A58-ABB4-BEB80D068568}" type="parTrans" cxnId="{9E283634-4FBB-439E-A0D4-C3ED70EA8BDB}">
      <dgm:prSet/>
      <dgm:spPr/>
      <dgm:t>
        <a:bodyPr/>
        <a:lstStyle/>
        <a:p>
          <a:endParaRPr lang="en-US"/>
        </a:p>
      </dgm:t>
    </dgm:pt>
    <dgm:pt modelId="{DFF46402-A298-4B88-9F6E-CEE0CBD7DA57}" type="sibTrans" cxnId="{9E283634-4FBB-439E-A0D4-C3ED70EA8BDB}">
      <dgm:prSet/>
      <dgm:spPr/>
      <dgm:t>
        <a:bodyPr/>
        <a:lstStyle/>
        <a:p>
          <a:endParaRPr lang="en-US"/>
        </a:p>
      </dgm:t>
    </dgm:pt>
    <dgm:pt modelId="{88F6F1C9-3024-4479-9F88-AAEDD2341BC0}">
      <dgm:prSet/>
      <dgm:spPr/>
      <dgm:t>
        <a:bodyPr/>
        <a:lstStyle/>
        <a:p>
          <a:pPr rtl="0"/>
          <a:r>
            <a:rPr lang="en-US" b="1" dirty="0" smtClean="0">
              <a:solidFill>
                <a:schemeClr val="tx1"/>
              </a:solidFill>
            </a:rPr>
            <a:t>Oversee actual transfer of ownership</a:t>
          </a:r>
          <a:endParaRPr lang="en-US" dirty="0">
            <a:solidFill>
              <a:schemeClr val="tx1"/>
            </a:solidFill>
          </a:endParaRPr>
        </a:p>
      </dgm:t>
    </dgm:pt>
    <dgm:pt modelId="{DF5B1BC0-39C4-4060-84B8-7A6B58F1A433}" type="parTrans" cxnId="{A23DF1CB-DD66-4841-8C2F-1F5E38657278}">
      <dgm:prSet/>
      <dgm:spPr/>
      <dgm:t>
        <a:bodyPr/>
        <a:lstStyle/>
        <a:p>
          <a:endParaRPr lang="en-US"/>
        </a:p>
      </dgm:t>
    </dgm:pt>
    <dgm:pt modelId="{1EE98AE9-C80C-4AF7-8E4D-C92A8274DFDE}" type="sibTrans" cxnId="{A23DF1CB-DD66-4841-8C2F-1F5E38657278}">
      <dgm:prSet/>
      <dgm:spPr/>
      <dgm:t>
        <a:bodyPr/>
        <a:lstStyle/>
        <a:p>
          <a:endParaRPr lang="en-US"/>
        </a:p>
      </dgm:t>
    </dgm:pt>
    <dgm:pt modelId="{9C71C830-88A2-4419-8CC3-56C3D77F7502}" type="pres">
      <dgm:prSet presAssocID="{7F7E6DF0-6AD6-4067-B682-A07CE767ACFC}" presName="linear" presStyleCnt="0">
        <dgm:presLayoutVars>
          <dgm:animLvl val="lvl"/>
          <dgm:resizeHandles val="exact"/>
        </dgm:presLayoutVars>
      </dgm:prSet>
      <dgm:spPr/>
      <dgm:t>
        <a:bodyPr/>
        <a:lstStyle/>
        <a:p>
          <a:endParaRPr lang="en-US"/>
        </a:p>
      </dgm:t>
    </dgm:pt>
    <dgm:pt modelId="{28DDFCE3-9619-4E0A-AC0F-46E69DC8AB7A}" type="pres">
      <dgm:prSet presAssocID="{612B7F90-204F-46E3-808D-E53280FF8B5D}" presName="parentText" presStyleLbl="node1" presStyleIdx="0" presStyleCnt="5">
        <dgm:presLayoutVars>
          <dgm:chMax val="0"/>
          <dgm:bulletEnabled val="1"/>
        </dgm:presLayoutVars>
      </dgm:prSet>
      <dgm:spPr/>
      <dgm:t>
        <a:bodyPr/>
        <a:lstStyle/>
        <a:p>
          <a:endParaRPr lang="en-US"/>
        </a:p>
      </dgm:t>
    </dgm:pt>
    <dgm:pt modelId="{4429926B-408F-4644-9976-D1AEDF309FDE}" type="pres">
      <dgm:prSet presAssocID="{5687DF0A-B318-4B92-8CA1-E86F76F951FB}" presName="spacer" presStyleCnt="0"/>
      <dgm:spPr/>
    </dgm:pt>
    <dgm:pt modelId="{89821921-BA4A-4A82-8746-D882BEB7508E}" type="pres">
      <dgm:prSet presAssocID="{D7CC1153-3E8F-4183-A12E-E6B3BF3B9153}" presName="parentText" presStyleLbl="node1" presStyleIdx="1" presStyleCnt="5">
        <dgm:presLayoutVars>
          <dgm:chMax val="0"/>
          <dgm:bulletEnabled val="1"/>
        </dgm:presLayoutVars>
      </dgm:prSet>
      <dgm:spPr/>
      <dgm:t>
        <a:bodyPr/>
        <a:lstStyle/>
        <a:p>
          <a:endParaRPr lang="en-US"/>
        </a:p>
      </dgm:t>
    </dgm:pt>
    <dgm:pt modelId="{288FCCD9-7509-4ADC-A85B-65E7F44C72D7}" type="pres">
      <dgm:prSet presAssocID="{7433BB77-CE63-4BB0-B1C3-3CDB0DC9216B}" presName="spacer" presStyleCnt="0"/>
      <dgm:spPr/>
    </dgm:pt>
    <dgm:pt modelId="{331FC9BC-4574-4793-B124-926824FE85F2}" type="pres">
      <dgm:prSet presAssocID="{267577B1-3094-44BB-A34A-FE70A789B78B}" presName="parentText" presStyleLbl="node1" presStyleIdx="2" presStyleCnt="5">
        <dgm:presLayoutVars>
          <dgm:chMax val="0"/>
          <dgm:bulletEnabled val="1"/>
        </dgm:presLayoutVars>
      </dgm:prSet>
      <dgm:spPr/>
      <dgm:t>
        <a:bodyPr/>
        <a:lstStyle/>
        <a:p>
          <a:endParaRPr lang="en-US"/>
        </a:p>
      </dgm:t>
    </dgm:pt>
    <dgm:pt modelId="{4FED1B15-3098-4CBD-96EB-0D0FDDF7195A}" type="pres">
      <dgm:prSet presAssocID="{72D6EBFB-3351-48D9-8BA3-8AC0CA00D1D8}" presName="spacer" presStyleCnt="0"/>
      <dgm:spPr/>
    </dgm:pt>
    <dgm:pt modelId="{12870A38-7CC3-4409-B23A-663D1EE4C6E7}" type="pres">
      <dgm:prSet presAssocID="{E6A68513-B9DE-49B2-AB76-F04C44FF0EF1}" presName="parentText" presStyleLbl="node1" presStyleIdx="3" presStyleCnt="5">
        <dgm:presLayoutVars>
          <dgm:chMax val="0"/>
          <dgm:bulletEnabled val="1"/>
        </dgm:presLayoutVars>
      </dgm:prSet>
      <dgm:spPr/>
      <dgm:t>
        <a:bodyPr/>
        <a:lstStyle/>
        <a:p>
          <a:endParaRPr lang="en-US"/>
        </a:p>
      </dgm:t>
    </dgm:pt>
    <dgm:pt modelId="{6672F595-4209-4181-8966-AD14A6C125F7}" type="pres">
      <dgm:prSet presAssocID="{DFF46402-A298-4B88-9F6E-CEE0CBD7DA57}" presName="spacer" presStyleCnt="0"/>
      <dgm:spPr/>
    </dgm:pt>
    <dgm:pt modelId="{3EAB11B8-B19F-4E24-8953-90BC84F4C90D}" type="pres">
      <dgm:prSet presAssocID="{88F6F1C9-3024-4479-9F88-AAEDD2341BC0}" presName="parentText" presStyleLbl="node1" presStyleIdx="4" presStyleCnt="5">
        <dgm:presLayoutVars>
          <dgm:chMax val="0"/>
          <dgm:bulletEnabled val="1"/>
        </dgm:presLayoutVars>
      </dgm:prSet>
      <dgm:spPr/>
      <dgm:t>
        <a:bodyPr/>
        <a:lstStyle/>
        <a:p>
          <a:endParaRPr lang="en-US"/>
        </a:p>
      </dgm:t>
    </dgm:pt>
  </dgm:ptLst>
  <dgm:cxnLst>
    <dgm:cxn modelId="{9E283634-4FBB-439E-A0D4-C3ED70EA8BDB}" srcId="{7F7E6DF0-6AD6-4067-B682-A07CE767ACFC}" destId="{E6A68513-B9DE-49B2-AB76-F04C44FF0EF1}" srcOrd="3" destOrd="0" parTransId="{A6640499-2E1E-4A58-ABB4-BEB80D068568}" sibTransId="{DFF46402-A298-4B88-9F6E-CEE0CBD7DA57}"/>
    <dgm:cxn modelId="{A23DF1CB-DD66-4841-8C2F-1F5E38657278}" srcId="{7F7E6DF0-6AD6-4067-B682-A07CE767ACFC}" destId="{88F6F1C9-3024-4479-9F88-AAEDD2341BC0}" srcOrd="4" destOrd="0" parTransId="{DF5B1BC0-39C4-4060-84B8-7A6B58F1A433}" sibTransId="{1EE98AE9-C80C-4AF7-8E4D-C92A8274DFDE}"/>
    <dgm:cxn modelId="{B171C345-12A7-4BFD-AC4C-16F0CD2BAB51}" srcId="{7F7E6DF0-6AD6-4067-B682-A07CE767ACFC}" destId="{267577B1-3094-44BB-A34A-FE70A789B78B}" srcOrd="2" destOrd="0" parTransId="{155ED120-F8A1-4FC0-B3B4-819C27D07C4E}" sibTransId="{72D6EBFB-3351-48D9-8BA3-8AC0CA00D1D8}"/>
    <dgm:cxn modelId="{5ED35757-72ED-4998-8E60-9B3E323B76C6}" type="presOf" srcId="{D7CC1153-3E8F-4183-A12E-E6B3BF3B9153}" destId="{89821921-BA4A-4A82-8746-D882BEB7508E}" srcOrd="0" destOrd="0" presId="urn:microsoft.com/office/officeart/2005/8/layout/vList2"/>
    <dgm:cxn modelId="{04DB8E61-5309-459F-B518-AE72BBFEDAEB}" type="presOf" srcId="{7F7E6DF0-6AD6-4067-B682-A07CE767ACFC}" destId="{9C71C830-88A2-4419-8CC3-56C3D77F7502}" srcOrd="0" destOrd="0" presId="urn:microsoft.com/office/officeart/2005/8/layout/vList2"/>
    <dgm:cxn modelId="{D796A3AD-4C11-4785-ADD2-6D3EC2A71F5C}" type="presOf" srcId="{612B7F90-204F-46E3-808D-E53280FF8B5D}" destId="{28DDFCE3-9619-4E0A-AC0F-46E69DC8AB7A}" srcOrd="0" destOrd="0" presId="urn:microsoft.com/office/officeart/2005/8/layout/vList2"/>
    <dgm:cxn modelId="{98C8D85C-560E-4FE3-B0D6-D6C4BFD81A82}" type="presOf" srcId="{88F6F1C9-3024-4479-9F88-AAEDD2341BC0}" destId="{3EAB11B8-B19F-4E24-8953-90BC84F4C90D}" srcOrd="0" destOrd="0" presId="urn:microsoft.com/office/officeart/2005/8/layout/vList2"/>
    <dgm:cxn modelId="{743DC9C9-2F17-4BF9-BF7D-BA2934496621}" srcId="{7F7E6DF0-6AD6-4067-B682-A07CE767ACFC}" destId="{D7CC1153-3E8F-4183-A12E-E6B3BF3B9153}" srcOrd="1" destOrd="0" parTransId="{572B4C75-6907-4E61-A684-C1453056E2EF}" sibTransId="{7433BB77-CE63-4BB0-B1C3-3CDB0DC9216B}"/>
    <dgm:cxn modelId="{4E7F66D3-157A-4A24-AA4A-271F11C10074}" srcId="{7F7E6DF0-6AD6-4067-B682-A07CE767ACFC}" destId="{612B7F90-204F-46E3-808D-E53280FF8B5D}" srcOrd="0" destOrd="0" parTransId="{521C1489-1649-41E3-85CF-40D10EE8A851}" sibTransId="{5687DF0A-B318-4B92-8CA1-E86F76F951FB}"/>
    <dgm:cxn modelId="{48D9D3A0-72A3-40B2-B641-D2196835A752}" type="presOf" srcId="{267577B1-3094-44BB-A34A-FE70A789B78B}" destId="{331FC9BC-4574-4793-B124-926824FE85F2}" srcOrd="0" destOrd="0" presId="urn:microsoft.com/office/officeart/2005/8/layout/vList2"/>
    <dgm:cxn modelId="{0BE7D2DE-6741-4D2E-AA28-272DC207B72F}" type="presOf" srcId="{E6A68513-B9DE-49B2-AB76-F04C44FF0EF1}" destId="{12870A38-7CC3-4409-B23A-663D1EE4C6E7}" srcOrd="0" destOrd="0" presId="urn:microsoft.com/office/officeart/2005/8/layout/vList2"/>
    <dgm:cxn modelId="{BEA5EF13-ECD9-4989-820C-FB1CFE37E308}" type="presParOf" srcId="{9C71C830-88A2-4419-8CC3-56C3D77F7502}" destId="{28DDFCE3-9619-4E0A-AC0F-46E69DC8AB7A}" srcOrd="0" destOrd="0" presId="urn:microsoft.com/office/officeart/2005/8/layout/vList2"/>
    <dgm:cxn modelId="{4B7F3BBB-ACCF-4EB7-A710-8C6F06965DFE}" type="presParOf" srcId="{9C71C830-88A2-4419-8CC3-56C3D77F7502}" destId="{4429926B-408F-4644-9976-D1AEDF309FDE}" srcOrd="1" destOrd="0" presId="urn:microsoft.com/office/officeart/2005/8/layout/vList2"/>
    <dgm:cxn modelId="{8AE4C943-51EC-4B46-8A6E-DBD30147AA98}" type="presParOf" srcId="{9C71C830-88A2-4419-8CC3-56C3D77F7502}" destId="{89821921-BA4A-4A82-8746-D882BEB7508E}" srcOrd="2" destOrd="0" presId="urn:microsoft.com/office/officeart/2005/8/layout/vList2"/>
    <dgm:cxn modelId="{0B68F81D-62E2-4B7D-AC34-91000324044E}" type="presParOf" srcId="{9C71C830-88A2-4419-8CC3-56C3D77F7502}" destId="{288FCCD9-7509-4ADC-A85B-65E7F44C72D7}" srcOrd="3" destOrd="0" presId="urn:microsoft.com/office/officeart/2005/8/layout/vList2"/>
    <dgm:cxn modelId="{FAEAC429-95D1-43F9-9132-A6074F249691}" type="presParOf" srcId="{9C71C830-88A2-4419-8CC3-56C3D77F7502}" destId="{331FC9BC-4574-4793-B124-926824FE85F2}" srcOrd="4" destOrd="0" presId="urn:microsoft.com/office/officeart/2005/8/layout/vList2"/>
    <dgm:cxn modelId="{1DCBF7A2-D883-46ED-A48A-5AF9A11F922A}" type="presParOf" srcId="{9C71C830-88A2-4419-8CC3-56C3D77F7502}" destId="{4FED1B15-3098-4CBD-96EB-0D0FDDF7195A}" srcOrd="5" destOrd="0" presId="urn:microsoft.com/office/officeart/2005/8/layout/vList2"/>
    <dgm:cxn modelId="{47F26DD6-3779-4B4F-8BA0-06C134551E76}" type="presParOf" srcId="{9C71C830-88A2-4419-8CC3-56C3D77F7502}" destId="{12870A38-7CC3-4409-B23A-663D1EE4C6E7}" srcOrd="6" destOrd="0" presId="urn:microsoft.com/office/officeart/2005/8/layout/vList2"/>
    <dgm:cxn modelId="{EF6FBE92-01DB-4D97-909C-7DEDBCAC9A89}" type="presParOf" srcId="{9C71C830-88A2-4419-8CC3-56C3D77F7502}" destId="{6672F595-4209-4181-8966-AD14A6C125F7}" srcOrd="7" destOrd="0" presId="urn:microsoft.com/office/officeart/2005/8/layout/vList2"/>
    <dgm:cxn modelId="{844DD6E6-F26C-4782-94DD-BE0DBF097963}" type="presParOf" srcId="{9C71C830-88A2-4419-8CC3-56C3D77F7502}" destId="{3EAB11B8-B19F-4E24-8953-90BC84F4C90D}"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44A22D8-0F1F-428E-A54E-AFB18F0E8501}" type="doc">
      <dgm:prSet loTypeId="urn:microsoft.com/office/officeart/2005/8/layout/vList3" loCatId="list" qsTypeId="urn:microsoft.com/office/officeart/2005/8/quickstyle/simple3" qsCatId="simple" csTypeId="urn:microsoft.com/office/officeart/2005/8/colors/colorful1" csCatId="colorful"/>
      <dgm:spPr/>
      <dgm:t>
        <a:bodyPr/>
        <a:lstStyle/>
        <a:p>
          <a:endParaRPr lang="en-US"/>
        </a:p>
      </dgm:t>
    </dgm:pt>
    <dgm:pt modelId="{213B50DE-8684-4F76-A51B-9C1BC4DCBE31}">
      <dgm:prSet/>
      <dgm:spPr/>
      <dgm:t>
        <a:bodyPr/>
        <a:lstStyle/>
        <a:p>
          <a:pPr rtl="0"/>
          <a:r>
            <a:rPr lang="en-US" b="1" smtClean="0"/>
            <a:t>Distributors</a:t>
          </a:r>
          <a:endParaRPr lang="en-US"/>
        </a:p>
      </dgm:t>
    </dgm:pt>
    <dgm:pt modelId="{EE9DEA92-F6BF-4A45-AE60-EF2B12BF906C}" type="parTrans" cxnId="{D314F0C0-AFC3-4D9A-B831-02211A69B817}">
      <dgm:prSet/>
      <dgm:spPr/>
      <dgm:t>
        <a:bodyPr/>
        <a:lstStyle/>
        <a:p>
          <a:endParaRPr lang="en-US"/>
        </a:p>
      </dgm:t>
    </dgm:pt>
    <dgm:pt modelId="{E5A227BC-EFB3-4F26-8CAF-02C3785D119F}" type="sibTrans" cxnId="{D314F0C0-AFC3-4D9A-B831-02211A69B817}">
      <dgm:prSet/>
      <dgm:spPr/>
      <dgm:t>
        <a:bodyPr/>
        <a:lstStyle/>
        <a:p>
          <a:endParaRPr lang="en-US"/>
        </a:p>
      </dgm:t>
    </dgm:pt>
    <dgm:pt modelId="{E3179605-8504-4D77-8C74-E2D824796F35}">
      <dgm:prSet/>
      <dgm:spPr/>
      <dgm:t>
        <a:bodyPr/>
        <a:lstStyle/>
        <a:p>
          <a:pPr rtl="0"/>
          <a:r>
            <a:rPr lang="en-US" b="1" smtClean="0"/>
            <a:t>Wholesalers</a:t>
          </a:r>
          <a:endParaRPr lang="en-US"/>
        </a:p>
      </dgm:t>
    </dgm:pt>
    <dgm:pt modelId="{80B6EE77-DC08-4443-990C-29A099C45742}" type="parTrans" cxnId="{2886DC0A-3920-4AE2-BA15-7C5CD9AC2151}">
      <dgm:prSet/>
      <dgm:spPr/>
      <dgm:t>
        <a:bodyPr/>
        <a:lstStyle/>
        <a:p>
          <a:endParaRPr lang="en-US"/>
        </a:p>
      </dgm:t>
    </dgm:pt>
    <dgm:pt modelId="{AA6E0882-45B0-424C-A5F5-499A9C14AE74}" type="sibTrans" cxnId="{2886DC0A-3920-4AE2-BA15-7C5CD9AC2151}">
      <dgm:prSet/>
      <dgm:spPr/>
      <dgm:t>
        <a:bodyPr/>
        <a:lstStyle/>
        <a:p>
          <a:endParaRPr lang="en-US"/>
        </a:p>
      </dgm:t>
    </dgm:pt>
    <dgm:pt modelId="{4F26C9FF-F8A5-45EA-9562-9634EE717D1F}">
      <dgm:prSet/>
      <dgm:spPr/>
      <dgm:t>
        <a:bodyPr/>
        <a:lstStyle/>
        <a:p>
          <a:pPr rtl="0"/>
          <a:r>
            <a:rPr lang="en-US" b="1" smtClean="0"/>
            <a:t>Retailers</a:t>
          </a:r>
          <a:endParaRPr lang="en-US"/>
        </a:p>
      </dgm:t>
    </dgm:pt>
    <dgm:pt modelId="{F0BB6AB1-E338-47E6-A6F2-99072CA7222B}" type="parTrans" cxnId="{0947525D-934A-42B9-B25B-7492E1347798}">
      <dgm:prSet/>
      <dgm:spPr/>
      <dgm:t>
        <a:bodyPr/>
        <a:lstStyle/>
        <a:p>
          <a:endParaRPr lang="en-US"/>
        </a:p>
      </dgm:t>
    </dgm:pt>
    <dgm:pt modelId="{F70D97A0-4CAE-4CC8-8F1E-8F29F432A86E}" type="sibTrans" cxnId="{0947525D-934A-42B9-B25B-7492E1347798}">
      <dgm:prSet/>
      <dgm:spPr/>
      <dgm:t>
        <a:bodyPr/>
        <a:lstStyle/>
        <a:p>
          <a:endParaRPr lang="en-US"/>
        </a:p>
      </dgm:t>
    </dgm:pt>
    <dgm:pt modelId="{AC71603F-D7B8-4E54-8641-7779ABD264B1}">
      <dgm:prSet/>
      <dgm:spPr/>
      <dgm:t>
        <a:bodyPr/>
        <a:lstStyle/>
        <a:p>
          <a:pPr rtl="0"/>
          <a:r>
            <a:rPr lang="en-US" b="1" smtClean="0"/>
            <a:t>Department stores</a:t>
          </a:r>
          <a:endParaRPr lang="en-US"/>
        </a:p>
      </dgm:t>
    </dgm:pt>
    <dgm:pt modelId="{570838EE-F6BA-4692-A010-124255632246}" type="parTrans" cxnId="{CFDDCF27-747E-4682-B414-68F7A2B60E22}">
      <dgm:prSet/>
      <dgm:spPr/>
      <dgm:t>
        <a:bodyPr/>
        <a:lstStyle/>
        <a:p>
          <a:endParaRPr lang="en-US"/>
        </a:p>
      </dgm:t>
    </dgm:pt>
    <dgm:pt modelId="{CCAEE5FB-EB2C-415D-878B-AA739EB8E7FC}" type="sibTrans" cxnId="{CFDDCF27-747E-4682-B414-68F7A2B60E22}">
      <dgm:prSet/>
      <dgm:spPr/>
      <dgm:t>
        <a:bodyPr/>
        <a:lstStyle/>
        <a:p>
          <a:endParaRPr lang="en-US"/>
        </a:p>
      </dgm:t>
    </dgm:pt>
    <dgm:pt modelId="{1491F516-4740-4B15-8112-8CB47665ECC1}" type="pres">
      <dgm:prSet presAssocID="{C44A22D8-0F1F-428E-A54E-AFB18F0E8501}" presName="linearFlow" presStyleCnt="0">
        <dgm:presLayoutVars>
          <dgm:dir/>
          <dgm:resizeHandles val="exact"/>
        </dgm:presLayoutVars>
      </dgm:prSet>
      <dgm:spPr/>
      <dgm:t>
        <a:bodyPr/>
        <a:lstStyle/>
        <a:p>
          <a:endParaRPr lang="en-US"/>
        </a:p>
      </dgm:t>
    </dgm:pt>
    <dgm:pt modelId="{3816301E-B083-4C68-91F4-277797A73F9A}" type="pres">
      <dgm:prSet presAssocID="{213B50DE-8684-4F76-A51B-9C1BC4DCBE31}" presName="composite" presStyleCnt="0"/>
      <dgm:spPr/>
    </dgm:pt>
    <dgm:pt modelId="{8141569E-D0EA-491B-83B0-42D5350C0137}" type="pres">
      <dgm:prSet presAssocID="{213B50DE-8684-4F76-A51B-9C1BC4DCBE31}" presName="imgShp" presStyleLbl="fgImgPlace1" presStyleIdx="0" presStyleCnt="4"/>
      <dgm:spPr/>
    </dgm:pt>
    <dgm:pt modelId="{5A307450-D5CA-4C16-BB7D-1BC3E68ACCD9}" type="pres">
      <dgm:prSet presAssocID="{213B50DE-8684-4F76-A51B-9C1BC4DCBE31}" presName="txShp" presStyleLbl="node1" presStyleIdx="0" presStyleCnt="4">
        <dgm:presLayoutVars>
          <dgm:bulletEnabled val="1"/>
        </dgm:presLayoutVars>
      </dgm:prSet>
      <dgm:spPr/>
      <dgm:t>
        <a:bodyPr/>
        <a:lstStyle/>
        <a:p>
          <a:endParaRPr lang="en-US"/>
        </a:p>
      </dgm:t>
    </dgm:pt>
    <dgm:pt modelId="{31F2FFDE-C8A7-43B4-AF59-88CAC5471CE2}" type="pres">
      <dgm:prSet presAssocID="{E5A227BC-EFB3-4F26-8CAF-02C3785D119F}" presName="spacing" presStyleCnt="0"/>
      <dgm:spPr/>
    </dgm:pt>
    <dgm:pt modelId="{D01C6CAE-5670-4BC2-8DAD-518B1D7A609D}" type="pres">
      <dgm:prSet presAssocID="{E3179605-8504-4D77-8C74-E2D824796F35}" presName="composite" presStyleCnt="0"/>
      <dgm:spPr/>
    </dgm:pt>
    <dgm:pt modelId="{FC5E1332-3EB4-483A-B027-1F2B436F4598}" type="pres">
      <dgm:prSet presAssocID="{E3179605-8504-4D77-8C74-E2D824796F35}" presName="imgShp" presStyleLbl="fgImgPlace1" presStyleIdx="1" presStyleCnt="4"/>
      <dgm:spPr/>
    </dgm:pt>
    <dgm:pt modelId="{3E1AAFDC-1031-4FBA-94A3-470577945700}" type="pres">
      <dgm:prSet presAssocID="{E3179605-8504-4D77-8C74-E2D824796F35}" presName="txShp" presStyleLbl="node1" presStyleIdx="1" presStyleCnt="4">
        <dgm:presLayoutVars>
          <dgm:bulletEnabled val="1"/>
        </dgm:presLayoutVars>
      </dgm:prSet>
      <dgm:spPr/>
      <dgm:t>
        <a:bodyPr/>
        <a:lstStyle/>
        <a:p>
          <a:endParaRPr lang="en-US"/>
        </a:p>
      </dgm:t>
    </dgm:pt>
    <dgm:pt modelId="{A92A961E-159B-4333-A32E-96CC579B9CA8}" type="pres">
      <dgm:prSet presAssocID="{AA6E0882-45B0-424C-A5F5-499A9C14AE74}" presName="spacing" presStyleCnt="0"/>
      <dgm:spPr/>
    </dgm:pt>
    <dgm:pt modelId="{7548D56C-59EA-4251-B476-448694F0B4D1}" type="pres">
      <dgm:prSet presAssocID="{4F26C9FF-F8A5-45EA-9562-9634EE717D1F}" presName="composite" presStyleCnt="0"/>
      <dgm:spPr/>
    </dgm:pt>
    <dgm:pt modelId="{48BDC5C0-808D-4C7A-87BF-116B7AC6FD5E}" type="pres">
      <dgm:prSet presAssocID="{4F26C9FF-F8A5-45EA-9562-9634EE717D1F}" presName="imgShp" presStyleLbl="fgImgPlace1" presStyleIdx="2" presStyleCnt="4"/>
      <dgm:spPr/>
    </dgm:pt>
    <dgm:pt modelId="{56342155-4B9E-40EF-85CB-3C1950AE13FA}" type="pres">
      <dgm:prSet presAssocID="{4F26C9FF-F8A5-45EA-9562-9634EE717D1F}" presName="txShp" presStyleLbl="node1" presStyleIdx="2" presStyleCnt="4">
        <dgm:presLayoutVars>
          <dgm:bulletEnabled val="1"/>
        </dgm:presLayoutVars>
      </dgm:prSet>
      <dgm:spPr/>
      <dgm:t>
        <a:bodyPr/>
        <a:lstStyle/>
        <a:p>
          <a:endParaRPr lang="en-US"/>
        </a:p>
      </dgm:t>
    </dgm:pt>
    <dgm:pt modelId="{0889BAB9-E40A-40BB-8688-CBA346CD9078}" type="pres">
      <dgm:prSet presAssocID="{F70D97A0-4CAE-4CC8-8F1E-8F29F432A86E}" presName="spacing" presStyleCnt="0"/>
      <dgm:spPr/>
    </dgm:pt>
    <dgm:pt modelId="{1D6F5300-FEB6-49BF-B542-BFE30AD25983}" type="pres">
      <dgm:prSet presAssocID="{AC71603F-D7B8-4E54-8641-7779ABD264B1}" presName="composite" presStyleCnt="0"/>
      <dgm:spPr/>
    </dgm:pt>
    <dgm:pt modelId="{ACB25533-897D-45F8-A78D-364A6E37B949}" type="pres">
      <dgm:prSet presAssocID="{AC71603F-D7B8-4E54-8641-7779ABD264B1}" presName="imgShp" presStyleLbl="fgImgPlace1" presStyleIdx="3" presStyleCnt="4"/>
      <dgm:spPr/>
    </dgm:pt>
    <dgm:pt modelId="{F20BBEBC-4AF6-4A88-AE3B-B859FFB731F2}" type="pres">
      <dgm:prSet presAssocID="{AC71603F-D7B8-4E54-8641-7779ABD264B1}" presName="txShp" presStyleLbl="node1" presStyleIdx="3" presStyleCnt="4">
        <dgm:presLayoutVars>
          <dgm:bulletEnabled val="1"/>
        </dgm:presLayoutVars>
      </dgm:prSet>
      <dgm:spPr/>
      <dgm:t>
        <a:bodyPr/>
        <a:lstStyle/>
        <a:p>
          <a:endParaRPr lang="en-US"/>
        </a:p>
      </dgm:t>
    </dgm:pt>
  </dgm:ptLst>
  <dgm:cxnLst>
    <dgm:cxn modelId="{2886DC0A-3920-4AE2-BA15-7C5CD9AC2151}" srcId="{C44A22D8-0F1F-428E-A54E-AFB18F0E8501}" destId="{E3179605-8504-4D77-8C74-E2D824796F35}" srcOrd="1" destOrd="0" parTransId="{80B6EE77-DC08-4443-990C-29A099C45742}" sibTransId="{AA6E0882-45B0-424C-A5F5-499A9C14AE74}"/>
    <dgm:cxn modelId="{24A2E3B7-8896-40B7-A0F8-6016C3AAF3E1}" type="presOf" srcId="{4F26C9FF-F8A5-45EA-9562-9634EE717D1F}" destId="{56342155-4B9E-40EF-85CB-3C1950AE13FA}" srcOrd="0" destOrd="0" presId="urn:microsoft.com/office/officeart/2005/8/layout/vList3"/>
    <dgm:cxn modelId="{FE9B94A9-A7B3-4256-962B-28875C27EC85}" type="presOf" srcId="{C44A22D8-0F1F-428E-A54E-AFB18F0E8501}" destId="{1491F516-4740-4B15-8112-8CB47665ECC1}" srcOrd="0" destOrd="0" presId="urn:microsoft.com/office/officeart/2005/8/layout/vList3"/>
    <dgm:cxn modelId="{0947525D-934A-42B9-B25B-7492E1347798}" srcId="{C44A22D8-0F1F-428E-A54E-AFB18F0E8501}" destId="{4F26C9FF-F8A5-45EA-9562-9634EE717D1F}" srcOrd="2" destOrd="0" parTransId="{F0BB6AB1-E338-47E6-A6F2-99072CA7222B}" sibTransId="{F70D97A0-4CAE-4CC8-8F1E-8F29F432A86E}"/>
    <dgm:cxn modelId="{CFDDCF27-747E-4682-B414-68F7A2B60E22}" srcId="{C44A22D8-0F1F-428E-A54E-AFB18F0E8501}" destId="{AC71603F-D7B8-4E54-8641-7779ABD264B1}" srcOrd="3" destOrd="0" parTransId="{570838EE-F6BA-4692-A010-124255632246}" sibTransId="{CCAEE5FB-EB2C-415D-878B-AA739EB8E7FC}"/>
    <dgm:cxn modelId="{BB0DEDAC-40A5-4D5C-8394-140FA80F787E}" type="presOf" srcId="{213B50DE-8684-4F76-A51B-9C1BC4DCBE31}" destId="{5A307450-D5CA-4C16-BB7D-1BC3E68ACCD9}" srcOrd="0" destOrd="0" presId="urn:microsoft.com/office/officeart/2005/8/layout/vList3"/>
    <dgm:cxn modelId="{C180084C-5B16-4170-8B35-155C41784A88}" type="presOf" srcId="{AC71603F-D7B8-4E54-8641-7779ABD264B1}" destId="{F20BBEBC-4AF6-4A88-AE3B-B859FFB731F2}" srcOrd="0" destOrd="0" presId="urn:microsoft.com/office/officeart/2005/8/layout/vList3"/>
    <dgm:cxn modelId="{D314F0C0-AFC3-4D9A-B831-02211A69B817}" srcId="{C44A22D8-0F1F-428E-A54E-AFB18F0E8501}" destId="{213B50DE-8684-4F76-A51B-9C1BC4DCBE31}" srcOrd="0" destOrd="0" parTransId="{EE9DEA92-F6BF-4A45-AE60-EF2B12BF906C}" sibTransId="{E5A227BC-EFB3-4F26-8CAF-02C3785D119F}"/>
    <dgm:cxn modelId="{9E87E797-81C6-4BF6-A24B-24D6CF68DDAC}" type="presOf" srcId="{E3179605-8504-4D77-8C74-E2D824796F35}" destId="{3E1AAFDC-1031-4FBA-94A3-470577945700}" srcOrd="0" destOrd="0" presId="urn:microsoft.com/office/officeart/2005/8/layout/vList3"/>
    <dgm:cxn modelId="{290544E9-C8CE-4CF6-BB55-A5D207C0F252}" type="presParOf" srcId="{1491F516-4740-4B15-8112-8CB47665ECC1}" destId="{3816301E-B083-4C68-91F4-277797A73F9A}" srcOrd="0" destOrd="0" presId="urn:microsoft.com/office/officeart/2005/8/layout/vList3"/>
    <dgm:cxn modelId="{D1FE996E-A617-4CD4-85B1-FF0297490A70}" type="presParOf" srcId="{3816301E-B083-4C68-91F4-277797A73F9A}" destId="{8141569E-D0EA-491B-83B0-42D5350C0137}" srcOrd="0" destOrd="0" presId="urn:microsoft.com/office/officeart/2005/8/layout/vList3"/>
    <dgm:cxn modelId="{E78C7D66-9BE3-4627-98F5-FDA213DD58CB}" type="presParOf" srcId="{3816301E-B083-4C68-91F4-277797A73F9A}" destId="{5A307450-D5CA-4C16-BB7D-1BC3E68ACCD9}" srcOrd="1" destOrd="0" presId="urn:microsoft.com/office/officeart/2005/8/layout/vList3"/>
    <dgm:cxn modelId="{406C99FB-30C0-44A9-99D0-70930DC656F2}" type="presParOf" srcId="{1491F516-4740-4B15-8112-8CB47665ECC1}" destId="{31F2FFDE-C8A7-43B4-AF59-88CAC5471CE2}" srcOrd="1" destOrd="0" presId="urn:microsoft.com/office/officeart/2005/8/layout/vList3"/>
    <dgm:cxn modelId="{6D782FB1-839C-477B-A37A-B14BC743D400}" type="presParOf" srcId="{1491F516-4740-4B15-8112-8CB47665ECC1}" destId="{D01C6CAE-5670-4BC2-8DAD-518B1D7A609D}" srcOrd="2" destOrd="0" presId="urn:microsoft.com/office/officeart/2005/8/layout/vList3"/>
    <dgm:cxn modelId="{6127DA1B-E05F-4E78-83F8-001A13BAADB9}" type="presParOf" srcId="{D01C6CAE-5670-4BC2-8DAD-518B1D7A609D}" destId="{FC5E1332-3EB4-483A-B027-1F2B436F4598}" srcOrd="0" destOrd="0" presId="urn:microsoft.com/office/officeart/2005/8/layout/vList3"/>
    <dgm:cxn modelId="{775D7906-BBFF-474B-9F5D-C088344E9EDE}" type="presParOf" srcId="{D01C6CAE-5670-4BC2-8DAD-518B1D7A609D}" destId="{3E1AAFDC-1031-4FBA-94A3-470577945700}" srcOrd="1" destOrd="0" presId="urn:microsoft.com/office/officeart/2005/8/layout/vList3"/>
    <dgm:cxn modelId="{2F9CBBE7-A222-4B62-A89F-C32655AB5B2A}" type="presParOf" srcId="{1491F516-4740-4B15-8112-8CB47665ECC1}" destId="{A92A961E-159B-4333-A32E-96CC579B9CA8}" srcOrd="3" destOrd="0" presId="urn:microsoft.com/office/officeart/2005/8/layout/vList3"/>
    <dgm:cxn modelId="{822B8274-7767-47D0-A261-C57636335E42}" type="presParOf" srcId="{1491F516-4740-4B15-8112-8CB47665ECC1}" destId="{7548D56C-59EA-4251-B476-448694F0B4D1}" srcOrd="4" destOrd="0" presId="urn:microsoft.com/office/officeart/2005/8/layout/vList3"/>
    <dgm:cxn modelId="{3436E4B5-CAD5-44A4-A608-7E792332DF60}" type="presParOf" srcId="{7548D56C-59EA-4251-B476-448694F0B4D1}" destId="{48BDC5C0-808D-4C7A-87BF-116B7AC6FD5E}" srcOrd="0" destOrd="0" presId="urn:microsoft.com/office/officeart/2005/8/layout/vList3"/>
    <dgm:cxn modelId="{FB06C00D-6C74-496B-B697-B91A2291119F}" type="presParOf" srcId="{7548D56C-59EA-4251-B476-448694F0B4D1}" destId="{56342155-4B9E-40EF-85CB-3C1950AE13FA}" srcOrd="1" destOrd="0" presId="urn:microsoft.com/office/officeart/2005/8/layout/vList3"/>
    <dgm:cxn modelId="{A3B4CB24-01A6-4260-A873-4FA5B22D99FB}" type="presParOf" srcId="{1491F516-4740-4B15-8112-8CB47665ECC1}" destId="{0889BAB9-E40A-40BB-8688-CBA346CD9078}" srcOrd="5" destOrd="0" presId="urn:microsoft.com/office/officeart/2005/8/layout/vList3"/>
    <dgm:cxn modelId="{EBC9A013-BFB9-4BDC-9B66-5A21E62E98A1}" type="presParOf" srcId="{1491F516-4740-4B15-8112-8CB47665ECC1}" destId="{1D6F5300-FEB6-49BF-B542-BFE30AD25983}" srcOrd="6" destOrd="0" presId="urn:microsoft.com/office/officeart/2005/8/layout/vList3"/>
    <dgm:cxn modelId="{21434CA9-60A1-4C2A-BDFE-0B63E561A55E}" type="presParOf" srcId="{1D6F5300-FEB6-49BF-B542-BFE30AD25983}" destId="{ACB25533-897D-45F8-A78D-364A6E37B949}" srcOrd="0" destOrd="0" presId="urn:microsoft.com/office/officeart/2005/8/layout/vList3"/>
    <dgm:cxn modelId="{C87175DF-3771-44DF-87C4-DDDF4B90124C}" type="presParOf" srcId="{1D6F5300-FEB6-49BF-B542-BFE30AD25983}" destId="{F20BBEBC-4AF6-4A88-AE3B-B859FFB731F2}"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BD36C88-72DD-4FB3-82DC-3A1506118BA9}" type="doc">
      <dgm:prSet loTypeId="urn:microsoft.com/office/officeart/2009/3/layout/StepUpProcess" loCatId="process" qsTypeId="urn:microsoft.com/office/officeart/2005/8/quickstyle/simple5" qsCatId="simple" csTypeId="urn:microsoft.com/office/officeart/2005/8/colors/colorful4" csCatId="colorful"/>
      <dgm:spPr/>
      <dgm:t>
        <a:bodyPr/>
        <a:lstStyle/>
        <a:p>
          <a:endParaRPr lang="en-US"/>
        </a:p>
      </dgm:t>
    </dgm:pt>
    <dgm:pt modelId="{7D7F1B82-2AB3-475A-99AE-5F459333C9DA}">
      <dgm:prSet/>
      <dgm:spPr/>
      <dgm:t>
        <a:bodyPr/>
        <a:lstStyle/>
        <a:p>
          <a:pPr rtl="0"/>
          <a:r>
            <a:rPr lang="en-US" b="1" dirty="0" smtClean="0"/>
            <a:t>Rights and responsibilities are drawn up</a:t>
          </a:r>
          <a:endParaRPr lang="en-US" dirty="0"/>
        </a:p>
      </dgm:t>
    </dgm:pt>
    <dgm:pt modelId="{9BA0E17D-2A7A-4852-815E-3C94218F3C20}" type="parTrans" cxnId="{DBB71BAE-28E8-4E3D-83FC-6AD398565427}">
      <dgm:prSet/>
      <dgm:spPr/>
      <dgm:t>
        <a:bodyPr/>
        <a:lstStyle/>
        <a:p>
          <a:endParaRPr lang="en-US"/>
        </a:p>
      </dgm:t>
    </dgm:pt>
    <dgm:pt modelId="{BB794E06-BB02-453A-A17A-C1ECA39B0ADA}" type="sibTrans" cxnId="{DBB71BAE-28E8-4E3D-83FC-6AD398565427}">
      <dgm:prSet/>
      <dgm:spPr/>
      <dgm:t>
        <a:bodyPr/>
        <a:lstStyle/>
        <a:p>
          <a:endParaRPr lang="en-US"/>
        </a:p>
      </dgm:t>
    </dgm:pt>
    <dgm:pt modelId="{BEF05132-9769-4F05-8662-538C5407B5B6}">
      <dgm:prSet/>
      <dgm:spPr/>
      <dgm:t>
        <a:bodyPr/>
        <a:lstStyle/>
        <a:p>
          <a:pPr rtl="0"/>
          <a:r>
            <a:rPr lang="en-US" b="1" smtClean="0"/>
            <a:t>Territorial rights are fixed</a:t>
          </a:r>
          <a:endParaRPr lang="en-US"/>
        </a:p>
      </dgm:t>
    </dgm:pt>
    <dgm:pt modelId="{A2DA3FB1-14D4-4FEB-8335-BFE3792F6B29}" type="parTrans" cxnId="{894468EC-916B-4204-BFC1-57EBA7E3F596}">
      <dgm:prSet/>
      <dgm:spPr/>
      <dgm:t>
        <a:bodyPr/>
        <a:lstStyle/>
        <a:p>
          <a:endParaRPr lang="en-US"/>
        </a:p>
      </dgm:t>
    </dgm:pt>
    <dgm:pt modelId="{0E690890-EBF5-49ED-B7D9-E8D226793C45}" type="sibTrans" cxnId="{894468EC-916B-4204-BFC1-57EBA7E3F596}">
      <dgm:prSet/>
      <dgm:spPr/>
      <dgm:t>
        <a:bodyPr/>
        <a:lstStyle/>
        <a:p>
          <a:endParaRPr lang="en-US"/>
        </a:p>
      </dgm:t>
    </dgm:pt>
    <dgm:pt modelId="{D419A424-E72F-4939-81E7-595F57B5E4B3}">
      <dgm:prSet/>
      <dgm:spPr/>
      <dgm:t>
        <a:bodyPr/>
        <a:lstStyle/>
        <a:p>
          <a:pPr rtl="0"/>
          <a:r>
            <a:rPr lang="en-US" b="1" smtClean="0"/>
            <a:t>Pricing policies and conditions of sales are fixed</a:t>
          </a:r>
          <a:endParaRPr lang="en-US"/>
        </a:p>
      </dgm:t>
    </dgm:pt>
    <dgm:pt modelId="{9013098F-6BCF-4C70-8A88-239C8A1C023B}" type="parTrans" cxnId="{75A8B3DD-FE41-4811-9B50-2C1D0F9B189A}">
      <dgm:prSet/>
      <dgm:spPr/>
      <dgm:t>
        <a:bodyPr/>
        <a:lstStyle/>
        <a:p>
          <a:endParaRPr lang="en-US"/>
        </a:p>
      </dgm:t>
    </dgm:pt>
    <dgm:pt modelId="{A8DFDD26-092C-4F1B-B5D5-1FD753BC662C}" type="sibTrans" cxnId="{75A8B3DD-FE41-4811-9B50-2C1D0F9B189A}">
      <dgm:prSet/>
      <dgm:spPr/>
      <dgm:t>
        <a:bodyPr/>
        <a:lstStyle/>
        <a:p>
          <a:endParaRPr lang="en-US"/>
        </a:p>
      </dgm:t>
    </dgm:pt>
    <dgm:pt modelId="{245F000A-6C25-4616-963E-ADEDE1E840F7}" type="pres">
      <dgm:prSet presAssocID="{BBD36C88-72DD-4FB3-82DC-3A1506118BA9}" presName="rootnode" presStyleCnt="0">
        <dgm:presLayoutVars>
          <dgm:chMax/>
          <dgm:chPref/>
          <dgm:dir/>
          <dgm:animLvl val="lvl"/>
        </dgm:presLayoutVars>
      </dgm:prSet>
      <dgm:spPr/>
      <dgm:t>
        <a:bodyPr/>
        <a:lstStyle/>
        <a:p>
          <a:endParaRPr lang="en-US"/>
        </a:p>
      </dgm:t>
    </dgm:pt>
    <dgm:pt modelId="{FAEBD18D-8260-499C-84DA-FA74808F79EE}" type="pres">
      <dgm:prSet presAssocID="{7D7F1B82-2AB3-475A-99AE-5F459333C9DA}" presName="composite" presStyleCnt="0"/>
      <dgm:spPr/>
    </dgm:pt>
    <dgm:pt modelId="{33127A6A-B272-4290-8EFA-C74924869FE6}" type="pres">
      <dgm:prSet presAssocID="{7D7F1B82-2AB3-475A-99AE-5F459333C9DA}" presName="LShape" presStyleLbl="alignNode1" presStyleIdx="0" presStyleCnt="5"/>
      <dgm:spPr/>
    </dgm:pt>
    <dgm:pt modelId="{877286DE-B274-4A81-9F18-878C998EC9C2}" type="pres">
      <dgm:prSet presAssocID="{7D7F1B82-2AB3-475A-99AE-5F459333C9DA}" presName="ParentText" presStyleLbl="revTx" presStyleIdx="0" presStyleCnt="3">
        <dgm:presLayoutVars>
          <dgm:chMax val="0"/>
          <dgm:chPref val="0"/>
          <dgm:bulletEnabled val="1"/>
        </dgm:presLayoutVars>
      </dgm:prSet>
      <dgm:spPr/>
      <dgm:t>
        <a:bodyPr/>
        <a:lstStyle/>
        <a:p>
          <a:endParaRPr lang="en-US"/>
        </a:p>
      </dgm:t>
    </dgm:pt>
    <dgm:pt modelId="{5A552198-41F7-4F3A-A933-9BACDD49DC25}" type="pres">
      <dgm:prSet presAssocID="{7D7F1B82-2AB3-475A-99AE-5F459333C9DA}" presName="Triangle" presStyleLbl="alignNode1" presStyleIdx="1" presStyleCnt="5"/>
      <dgm:spPr/>
    </dgm:pt>
    <dgm:pt modelId="{6B5EC0A8-E5A4-42E5-B111-14929A504075}" type="pres">
      <dgm:prSet presAssocID="{BB794E06-BB02-453A-A17A-C1ECA39B0ADA}" presName="sibTrans" presStyleCnt="0"/>
      <dgm:spPr/>
    </dgm:pt>
    <dgm:pt modelId="{8019C227-4909-4673-8830-93F45A23FA64}" type="pres">
      <dgm:prSet presAssocID="{BB794E06-BB02-453A-A17A-C1ECA39B0ADA}" presName="space" presStyleCnt="0"/>
      <dgm:spPr/>
    </dgm:pt>
    <dgm:pt modelId="{31A18C27-4D0D-4C9D-BE7B-96A7AE8C4E22}" type="pres">
      <dgm:prSet presAssocID="{BEF05132-9769-4F05-8662-538C5407B5B6}" presName="composite" presStyleCnt="0"/>
      <dgm:spPr/>
    </dgm:pt>
    <dgm:pt modelId="{43C585D2-C9CA-466E-934B-133EF292D383}" type="pres">
      <dgm:prSet presAssocID="{BEF05132-9769-4F05-8662-538C5407B5B6}" presName="LShape" presStyleLbl="alignNode1" presStyleIdx="2" presStyleCnt="5"/>
      <dgm:spPr/>
    </dgm:pt>
    <dgm:pt modelId="{293B30FD-402E-4FE1-A49E-99F157F8B079}" type="pres">
      <dgm:prSet presAssocID="{BEF05132-9769-4F05-8662-538C5407B5B6}" presName="ParentText" presStyleLbl="revTx" presStyleIdx="1" presStyleCnt="3">
        <dgm:presLayoutVars>
          <dgm:chMax val="0"/>
          <dgm:chPref val="0"/>
          <dgm:bulletEnabled val="1"/>
        </dgm:presLayoutVars>
      </dgm:prSet>
      <dgm:spPr/>
      <dgm:t>
        <a:bodyPr/>
        <a:lstStyle/>
        <a:p>
          <a:endParaRPr lang="en-US"/>
        </a:p>
      </dgm:t>
    </dgm:pt>
    <dgm:pt modelId="{A04C010A-4C0D-4ACF-BC6E-6E962AB6207B}" type="pres">
      <dgm:prSet presAssocID="{BEF05132-9769-4F05-8662-538C5407B5B6}" presName="Triangle" presStyleLbl="alignNode1" presStyleIdx="3" presStyleCnt="5"/>
      <dgm:spPr/>
    </dgm:pt>
    <dgm:pt modelId="{8D7E89A4-49F4-47AB-8862-6BF2E56B7632}" type="pres">
      <dgm:prSet presAssocID="{0E690890-EBF5-49ED-B7D9-E8D226793C45}" presName="sibTrans" presStyleCnt="0"/>
      <dgm:spPr/>
    </dgm:pt>
    <dgm:pt modelId="{FA0DF61E-0EBE-4BF7-AEA3-360AFD4E2E12}" type="pres">
      <dgm:prSet presAssocID="{0E690890-EBF5-49ED-B7D9-E8D226793C45}" presName="space" presStyleCnt="0"/>
      <dgm:spPr/>
    </dgm:pt>
    <dgm:pt modelId="{D5B94FB5-FE20-4758-9E01-B2CAE0AC8BE1}" type="pres">
      <dgm:prSet presAssocID="{D419A424-E72F-4939-81E7-595F57B5E4B3}" presName="composite" presStyleCnt="0"/>
      <dgm:spPr/>
    </dgm:pt>
    <dgm:pt modelId="{63DA3D5A-4A2A-424B-9E06-1A47EC6D9472}" type="pres">
      <dgm:prSet presAssocID="{D419A424-E72F-4939-81E7-595F57B5E4B3}" presName="LShape" presStyleLbl="alignNode1" presStyleIdx="4" presStyleCnt="5"/>
      <dgm:spPr/>
    </dgm:pt>
    <dgm:pt modelId="{28BB9439-57E3-4DF6-8488-A5D3D989EF95}" type="pres">
      <dgm:prSet presAssocID="{D419A424-E72F-4939-81E7-595F57B5E4B3}" presName="ParentText" presStyleLbl="revTx" presStyleIdx="2" presStyleCnt="3">
        <dgm:presLayoutVars>
          <dgm:chMax val="0"/>
          <dgm:chPref val="0"/>
          <dgm:bulletEnabled val="1"/>
        </dgm:presLayoutVars>
      </dgm:prSet>
      <dgm:spPr/>
      <dgm:t>
        <a:bodyPr/>
        <a:lstStyle/>
        <a:p>
          <a:endParaRPr lang="en-US"/>
        </a:p>
      </dgm:t>
    </dgm:pt>
  </dgm:ptLst>
  <dgm:cxnLst>
    <dgm:cxn modelId="{07FD3CD7-8361-4BE6-BCF9-908BB77910C0}" type="presOf" srcId="{BBD36C88-72DD-4FB3-82DC-3A1506118BA9}" destId="{245F000A-6C25-4616-963E-ADEDE1E840F7}" srcOrd="0" destOrd="0" presId="urn:microsoft.com/office/officeart/2009/3/layout/StepUpProcess"/>
    <dgm:cxn modelId="{DBB71BAE-28E8-4E3D-83FC-6AD398565427}" srcId="{BBD36C88-72DD-4FB3-82DC-3A1506118BA9}" destId="{7D7F1B82-2AB3-475A-99AE-5F459333C9DA}" srcOrd="0" destOrd="0" parTransId="{9BA0E17D-2A7A-4852-815E-3C94218F3C20}" sibTransId="{BB794E06-BB02-453A-A17A-C1ECA39B0ADA}"/>
    <dgm:cxn modelId="{75A8B3DD-FE41-4811-9B50-2C1D0F9B189A}" srcId="{BBD36C88-72DD-4FB3-82DC-3A1506118BA9}" destId="{D419A424-E72F-4939-81E7-595F57B5E4B3}" srcOrd="2" destOrd="0" parTransId="{9013098F-6BCF-4C70-8A88-239C8A1C023B}" sibTransId="{A8DFDD26-092C-4F1B-B5D5-1FD753BC662C}"/>
    <dgm:cxn modelId="{894468EC-916B-4204-BFC1-57EBA7E3F596}" srcId="{BBD36C88-72DD-4FB3-82DC-3A1506118BA9}" destId="{BEF05132-9769-4F05-8662-538C5407B5B6}" srcOrd="1" destOrd="0" parTransId="{A2DA3FB1-14D4-4FEB-8335-BFE3792F6B29}" sibTransId="{0E690890-EBF5-49ED-B7D9-E8D226793C45}"/>
    <dgm:cxn modelId="{954625AB-011E-4616-A6E3-D6B9E77D4364}" type="presOf" srcId="{BEF05132-9769-4F05-8662-538C5407B5B6}" destId="{293B30FD-402E-4FE1-A49E-99F157F8B079}" srcOrd="0" destOrd="0" presId="urn:microsoft.com/office/officeart/2009/3/layout/StepUpProcess"/>
    <dgm:cxn modelId="{31C8A419-0BD5-4EBB-84C5-70D478C7A43B}" type="presOf" srcId="{D419A424-E72F-4939-81E7-595F57B5E4B3}" destId="{28BB9439-57E3-4DF6-8488-A5D3D989EF95}" srcOrd="0" destOrd="0" presId="urn:microsoft.com/office/officeart/2009/3/layout/StepUpProcess"/>
    <dgm:cxn modelId="{CD65FF27-BF6D-4CCF-B4FA-E66FEB05782A}" type="presOf" srcId="{7D7F1B82-2AB3-475A-99AE-5F459333C9DA}" destId="{877286DE-B274-4A81-9F18-878C998EC9C2}" srcOrd="0" destOrd="0" presId="urn:microsoft.com/office/officeart/2009/3/layout/StepUpProcess"/>
    <dgm:cxn modelId="{DB377818-3F05-4EAA-B278-BA92BC90132D}" type="presParOf" srcId="{245F000A-6C25-4616-963E-ADEDE1E840F7}" destId="{FAEBD18D-8260-499C-84DA-FA74808F79EE}" srcOrd="0" destOrd="0" presId="urn:microsoft.com/office/officeart/2009/3/layout/StepUpProcess"/>
    <dgm:cxn modelId="{607E7196-0749-411F-9B39-6E8EB6C3066D}" type="presParOf" srcId="{FAEBD18D-8260-499C-84DA-FA74808F79EE}" destId="{33127A6A-B272-4290-8EFA-C74924869FE6}" srcOrd="0" destOrd="0" presId="urn:microsoft.com/office/officeart/2009/3/layout/StepUpProcess"/>
    <dgm:cxn modelId="{72C8BB31-4EED-4447-9FB1-B78AFFF316C8}" type="presParOf" srcId="{FAEBD18D-8260-499C-84DA-FA74808F79EE}" destId="{877286DE-B274-4A81-9F18-878C998EC9C2}" srcOrd="1" destOrd="0" presId="urn:microsoft.com/office/officeart/2009/3/layout/StepUpProcess"/>
    <dgm:cxn modelId="{D7BB3E52-50A7-4DBA-8C33-A92575C71A80}" type="presParOf" srcId="{FAEBD18D-8260-499C-84DA-FA74808F79EE}" destId="{5A552198-41F7-4F3A-A933-9BACDD49DC25}" srcOrd="2" destOrd="0" presId="urn:microsoft.com/office/officeart/2009/3/layout/StepUpProcess"/>
    <dgm:cxn modelId="{374C229A-8E6B-46D2-8663-2D30F035DB01}" type="presParOf" srcId="{245F000A-6C25-4616-963E-ADEDE1E840F7}" destId="{6B5EC0A8-E5A4-42E5-B111-14929A504075}" srcOrd="1" destOrd="0" presId="urn:microsoft.com/office/officeart/2009/3/layout/StepUpProcess"/>
    <dgm:cxn modelId="{DF4AF2C6-EBC0-4D03-99D6-E81589186CD0}" type="presParOf" srcId="{6B5EC0A8-E5A4-42E5-B111-14929A504075}" destId="{8019C227-4909-4673-8830-93F45A23FA64}" srcOrd="0" destOrd="0" presId="urn:microsoft.com/office/officeart/2009/3/layout/StepUpProcess"/>
    <dgm:cxn modelId="{FE5035E9-DBEC-43C8-B1B4-ACA1F7165956}" type="presParOf" srcId="{245F000A-6C25-4616-963E-ADEDE1E840F7}" destId="{31A18C27-4D0D-4C9D-BE7B-96A7AE8C4E22}" srcOrd="2" destOrd="0" presId="urn:microsoft.com/office/officeart/2009/3/layout/StepUpProcess"/>
    <dgm:cxn modelId="{33179649-E2DD-4E4F-9CF4-94ACE0262404}" type="presParOf" srcId="{31A18C27-4D0D-4C9D-BE7B-96A7AE8C4E22}" destId="{43C585D2-C9CA-466E-934B-133EF292D383}" srcOrd="0" destOrd="0" presId="urn:microsoft.com/office/officeart/2009/3/layout/StepUpProcess"/>
    <dgm:cxn modelId="{77D10097-DEEA-4D48-9ABB-5479743F00B1}" type="presParOf" srcId="{31A18C27-4D0D-4C9D-BE7B-96A7AE8C4E22}" destId="{293B30FD-402E-4FE1-A49E-99F157F8B079}" srcOrd="1" destOrd="0" presId="urn:microsoft.com/office/officeart/2009/3/layout/StepUpProcess"/>
    <dgm:cxn modelId="{5C5F7406-658A-4202-9A9F-45A4CA5B3A97}" type="presParOf" srcId="{31A18C27-4D0D-4C9D-BE7B-96A7AE8C4E22}" destId="{A04C010A-4C0D-4ACF-BC6E-6E962AB6207B}" srcOrd="2" destOrd="0" presId="urn:microsoft.com/office/officeart/2009/3/layout/StepUpProcess"/>
    <dgm:cxn modelId="{435EA834-8F9B-4A90-B3A3-35373A53C3B1}" type="presParOf" srcId="{245F000A-6C25-4616-963E-ADEDE1E840F7}" destId="{8D7E89A4-49F4-47AB-8862-6BF2E56B7632}" srcOrd="3" destOrd="0" presId="urn:microsoft.com/office/officeart/2009/3/layout/StepUpProcess"/>
    <dgm:cxn modelId="{58B7074C-1342-43AA-9447-5EF515D09443}" type="presParOf" srcId="{8D7E89A4-49F4-47AB-8862-6BF2E56B7632}" destId="{FA0DF61E-0EBE-4BF7-AEA3-360AFD4E2E12}" srcOrd="0" destOrd="0" presId="urn:microsoft.com/office/officeart/2009/3/layout/StepUpProcess"/>
    <dgm:cxn modelId="{771479DB-96CC-4485-AFF3-4F70549A3872}" type="presParOf" srcId="{245F000A-6C25-4616-963E-ADEDE1E840F7}" destId="{D5B94FB5-FE20-4758-9E01-B2CAE0AC8BE1}" srcOrd="4" destOrd="0" presId="urn:microsoft.com/office/officeart/2009/3/layout/StepUpProcess"/>
    <dgm:cxn modelId="{6FC49DC5-A7C8-41DB-A9FD-5E6564CD7348}" type="presParOf" srcId="{D5B94FB5-FE20-4758-9E01-B2CAE0AC8BE1}" destId="{63DA3D5A-4A2A-424B-9E06-1A47EC6D9472}" srcOrd="0" destOrd="0" presId="urn:microsoft.com/office/officeart/2009/3/layout/StepUpProcess"/>
    <dgm:cxn modelId="{87A23317-2F0D-4B1D-AD81-C045DFFDB8A8}" type="presParOf" srcId="{D5B94FB5-FE20-4758-9E01-B2CAE0AC8BE1}" destId="{28BB9439-57E3-4DF6-8488-A5D3D989EF95}"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7E08674-7FFA-4D33-AE72-5E6A586ABBAF}" type="doc">
      <dgm:prSet loTypeId="urn:microsoft.com/office/officeart/2005/8/layout/venn3" loCatId="relationship" qsTypeId="urn:microsoft.com/office/officeart/2005/8/quickstyle/simple2" qsCatId="simple" csTypeId="urn:microsoft.com/office/officeart/2005/8/colors/colorful4" csCatId="colorful"/>
      <dgm:spPr/>
      <dgm:t>
        <a:bodyPr/>
        <a:lstStyle/>
        <a:p>
          <a:endParaRPr lang="en-US"/>
        </a:p>
      </dgm:t>
    </dgm:pt>
    <dgm:pt modelId="{165FBF58-2F38-4DA9-85A4-471602EBA1DD}">
      <dgm:prSet/>
      <dgm:spPr/>
      <dgm:t>
        <a:bodyPr/>
        <a:lstStyle/>
        <a:p>
          <a:pPr rtl="0"/>
          <a:r>
            <a:rPr lang="en-US" b="1" smtClean="0"/>
            <a:t>Economic</a:t>
          </a:r>
          <a:endParaRPr lang="en-US"/>
        </a:p>
      </dgm:t>
    </dgm:pt>
    <dgm:pt modelId="{705F1EA4-3890-4B3A-969D-F688CF7D0012}" type="parTrans" cxnId="{0261A833-616D-44D7-A491-90B46C552A04}">
      <dgm:prSet/>
      <dgm:spPr/>
      <dgm:t>
        <a:bodyPr/>
        <a:lstStyle/>
        <a:p>
          <a:endParaRPr lang="en-US"/>
        </a:p>
      </dgm:t>
    </dgm:pt>
    <dgm:pt modelId="{C75A023B-EF56-451C-9B35-0A20DDC469D4}" type="sibTrans" cxnId="{0261A833-616D-44D7-A491-90B46C552A04}">
      <dgm:prSet/>
      <dgm:spPr/>
      <dgm:t>
        <a:bodyPr/>
        <a:lstStyle/>
        <a:p>
          <a:endParaRPr lang="en-US"/>
        </a:p>
      </dgm:t>
    </dgm:pt>
    <dgm:pt modelId="{A37169C7-DDC5-4FF2-A6DC-261CFE0AC290}">
      <dgm:prSet/>
      <dgm:spPr/>
      <dgm:t>
        <a:bodyPr/>
        <a:lstStyle/>
        <a:p>
          <a:pPr rtl="0"/>
          <a:r>
            <a:rPr lang="en-US" b="1" smtClean="0"/>
            <a:t>Control</a:t>
          </a:r>
          <a:endParaRPr lang="en-US"/>
        </a:p>
      </dgm:t>
    </dgm:pt>
    <dgm:pt modelId="{AC299887-431B-4417-9A94-5D82AF79D862}" type="parTrans" cxnId="{BAF5D1FA-8572-4757-89F0-E1EF08110426}">
      <dgm:prSet/>
      <dgm:spPr/>
      <dgm:t>
        <a:bodyPr/>
        <a:lstStyle/>
        <a:p>
          <a:endParaRPr lang="en-US"/>
        </a:p>
      </dgm:t>
    </dgm:pt>
    <dgm:pt modelId="{E08F16B5-A921-445D-BC4F-B3E84188D5D0}" type="sibTrans" cxnId="{BAF5D1FA-8572-4757-89F0-E1EF08110426}">
      <dgm:prSet/>
      <dgm:spPr/>
      <dgm:t>
        <a:bodyPr/>
        <a:lstStyle/>
        <a:p>
          <a:endParaRPr lang="en-US"/>
        </a:p>
      </dgm:t>
    </dgm:pt>
    <dgm:pt modelId="{9DB83A21-2043-4487-9122-68B13CB8F657}">
      <dgm:prSet/>
      <dgm:spPr/>
      <dgm:t>
        <a:bodyPr/>
        <a:lstStyle/>
        <a:p>
          <a:pPr rtl="0"/>
          <a:r>
            <a:rPr lang="en-US" b="1" smtClean="0"/>
            <a:t>Adaptive</a:t>
          </a:r>
          <a:endParaRPr lang="en-US"/>
        </a:p>
      </dgm:t>
    </dgm:pt>
    <dgm:pt modelId="{087F3E8D-9042-43B0-9F34-09218E347CA8}" type="parTrans" cxnId="{A183B84E-D93F-458F-80CA-C6FFD86A4ECB}">
      <dgm:prSet/>
      <dgm:spPr/>
      <dgm:t>
        <a:bodyPr/>
        <a:lstStyle/>
        <a:p>
          <a:endParaRPr lang="en-US"/>
        </a:p>
      </dgm:t>
    </dgm:pt>
    <dgm:pt modelId="{2832480C-B545-4153-B6EF-602077726B58}" type="sibTrans" cxnId="{A183B84E-D93F-458F-80CA-C6FFD86A4ECB}">
      <dgm:prSet/>
      <dgm:spPr/>
      <dgm:t>
        <a:bodyPr/>
        <a:lstStyle/>
        <a:p>
          <a:endParaRPr lang="en-US"/>
        </a:p>
      </dgm:t>
    </dgm:pt>
    <dgm:pt modelId="{A4FEDCFE-2E9E-45EE-9842-3A5E27848792}" type="pres">
      <dgm:prSet presAssocID="{97E08674-7FFA-4D33-AE72-5E6A586ABBAF}" presName="Name0" presStyleCnt="0">
        <dgm:presLayoutVars>
          <dgm:dir/>
          <dgm:resizeHandles val="exact"/>
        </dgm:presLayoutVars>
      </dgm:prSet>
      <dgm:spPr/>
      <dgm:t>
        <a:bodyPr/>
        <a:lstStyle/>
        <a:p>
          <a:endParaRPr lang="en-US"/>
        </a:p>
      </dgm:t>
    </dgm:pt>
    <dgm:pt modelId="{57DEF02E-4B55-4F53-8370-F713598ECE03}" type="pres">
      <dgm:prSet presAssocID="{165FBF58-2F38-4DA9-85A4-471602EBA1DD}" presName="Name5" presStyleLbl="vennNode1" presStyleIdx="0" presStyleCnt="3" custLinFactNeighborX="-26595" custLinFactNeighborY="-1260">
        <dgm:presLayoutVars>
          <dgm:bulletEnabled val="1"/>
        </dgm:presLayoutVars>
      </dgm:prSet>
      <dgm:spPr/>
      <dgm:t>
        <a:bodyPr/>
        <a:lstStyle/>
        <a:p>
          <a:endParaRPr lang="en-US"/>
        </a:p>
      </dgm:t>
    </dgm:pt>
    <dgm:pt modelId="{E35A3846-E058-439A-A17C-8A4C5A12D476}" type="pres">
      <dgm:prSet presAssocID="{C75A023B-EF56-451C-9B35-0A20DDC469D4}" presName="space" presStyleCnt="0"/>
      <dgm:spPr/>
    </dgm:pt>
    <dgm:pt modelId="{D5C89A5E-2F8B-4641-9E95-4D1C8FC24C9D}" type="pres">
      <dgm:prSet presAssocID="{A37169C7-DDC5-4FF2-A6DC-261CFE0AC290}" presName="Name5" presStyleLbl="vennNode1" presStyleIdx="1" presStyleCnt="3">
        <dgm:presLayoutVars>
          <dgm:bulletEnabled val="1"/>
        </dgm:presLayoutVars>
      </dgm:prSet>
      <dgm:spPr/>
      <dgm:t>
        <a:bodyPr/>
        <a:lstStyle/>
        <a:p>
          <a:endParaRPr lang="en-US"/>
        </a:p>
      </dgm:t>
    </dgm:pt>
    <dgm:pt modelId="{B25750A3-AB36-4C2F-9AEC-7A4F7EAD7481}" type="pres">
      <dgm:prSet presAssocID="{E08F16B5-A921-445D-BC4F-B3E84188D5D0}" presName="space" presStyleCnt="0"/>
      <dgm:spPr/>
    </dgm:pt>
    <dgm:pt modelId="{7819B2F7-3771-4064-8800-E684E616C069}" type="pres">
      <dgm:prSet presAssocID="{9DB83A21-2043-4487-9122-68B13CB8F657}" presName="Name5" presStyleLbl="vennNode1" presStyleIdx="2" presStyleCnt="3">
        <dgm:presLayoutVars>
          <dgm:bulletEnabled val="1"/>
        </dgm:presLayoutVars>
      </dgm:prSet>
      <dgm:spPr/>
      <dgm:t>
        <a:bodyPr/>
        <a:lstStyle/>
        <a:p>
          <a:endParaRPr lang="en-US"/>
        </a:p>
      </dgm:t>
    </dgm:pt>
  </dgm:ptLst>
  <dgm:cxnLst>
    <dgm:cxn modelId="{BAF5D1FA-8572-4757-89F0-E1EF08110426}" srcId="{97E08674-7FFA-4D33-AE72-5E6A586ABBAF}" destId="{A37169C7-DDC5-4FF2-A6DC-261CFE0AC290}" srcOrd="1" destOrd="0" parTransId="{AC299887-431B-4417-9A94-5D82AF79D862}" sibTransId="{E08F16B5-A921-445D-BC4F-B3E84188D5D0}"/>
    <dgm:cxn modelId="{97C18E5F-AA9B-428F-BE41-868C36D630B0}" type="presOf" srcId="{97E08674-7FFA-4D33-AE72-5E6A586ABBAF}" destId="{A4FEDCFE-2E9E-45EE-9842-3A5E27848792}" srcOrd="0" destOrd="0" presId="urn:microsoft.com/office/officeart/2005/8/layout/venn3"/>
    <dgm:cxn modelId="{48F862AE-8A92-4CA1-8F63-76CFA3B8CED3}" type="presOf" srcId="{A37169C7-DDC5-4FF2-A6DC-261CFE0AC290}" destId="{D5C89A5E-2F8B-4641-9E95-4D1C8FC24C9D}" srcOrd="0" destOrd="0" presId="urn:microsoft.com/office/officeart/2005/8/layout/venn3"/>
    <dgm:cxn modelId="{69F199C5-BA71-40AB-AF8C-175D2A593C85}" type="presOf" srcId="{9DB83A21-2043-4487-9122-68B13CB8F657}" destId="{7819B2F7-3771-4064-8800-E684E616C069}" srcOrd="0" destOrd="0" presId="urn:microsoft.com/office/officeart/2005/8/layout/venn3"/>
    <dgm:cxn modelId="{0261A833-616D-44D7-A491-90B46C552A04}" srcId="{97E08674-7FFA-4D33-AE72-5E6A586ABBAF}" destId="{165FBF58-2F38-4DA9-85A4-471602EBA1DD}" srcOrd="0" destOrd="0" parTransId="{705F1EA4-3890-4B3A-969D-F688CF7D0012}" sibTransId="{C75A023B-EF56-451C-9B35-0A20DDC469D4}"/>
    <dgm:cxn modelId="{A2ADA528-67A8-4A86-B3D4-52D04607B593}" type="presOf" srcId="{165FBF58-2F38-4DA9-85A4-471602EBA1DD}" destId="{57DEF02E-4B55-4F53-8370-F713598ECE03}" srcOrd="0" destOrd="0" presId="urn:microsoft.com/office/officeart/2005/8/layout/venn3"/>
    <dgm:cxn modelId="{A183B84E-D93F-458F-80CA-C6FFD86A4ECB}" srcId="{97E08674-7FFA-4D33-AE72-5E6A586ABBAF}" destId="{9DB83A21-2043-4487-9122-68B13CB8F657}" srcOrd="2" destOrd="0" parTransId="{087F3E8D-9042-43B0-9F34-09218E347CA8}" sibTransId="{2832480C-B545-4153-B6EF-602077726B58}"/>
    <dgm:cxn modelId="{B3508991-5982-43E7-8A9E-5725C18EE1B6}" type="presParOf" srcId="{A4FEDCFE-2E9E-45EE-9842-3A5E27848792}" destId="{57DEF02E-4B55-4F53-8370-F713598ECE03}" srcOrd="0" destOrd="0" presId="urn:microsoft.com/office/officeart/2005/8/layout/venn3"/>
    <dgm:cxn modelId="{F4AE4AA4-1E84-477B-B3EC-C5C75F46E836}" type="presParOf" srcId="{A4FEDCFE-2E9E-45EE-9842-3A5E27848792}" destId="{E35A3846-E058-439A-A17C-8A4C5A12D476}" srcOrd="1" destOrd="0" presId="urn:microsoft.com/office/officeart/2005/8/layout/venn3"/>
    <dgm:cxn modelId="{4097A49D-AFF5-44A4-AA55-DD584D7B1A44}" type="presParOf" srcId="{A4FEDCFE-2E9E-45EE-9842-3A5E27848792}" destId="{D5C89A5E-2F8B-4641-9E95-4D1C8FC24C9D}" srcOrd="2" destOrd="0" presId="urn:microsoft.com/office/officeart/2005/8/layout/venn3"/>
    <dgm:cxn modelId="{921875B7-76BC-4137-BD6B-D5F9907071D6}" type="presParOf" srcId="{A4FEDCFE-2E9E-45EE-9842-3A5E27848792}" destId="{B25750A3-AB36-4C2F-9AEC-7A4F7EAD7481}" srcOrd="3" destOrd="0" presId="urn:microsoft.com/office/officeart/2005/8/layout/venn3"/>
    <dgm:cxn modelId="{D51F0947-AA26-4686-8838-0B34D9AFD5C6}" type="presParOf" srcId="{A4FEDCFE-2E9E-45EE-9842-3A5E27848792}" destId="{7819B2F7-3771-4064-8800-E684E616C069}" srcOrd="4"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61D74C5-05A0-4294-AFDD-7A86A543D92C}" type="doc">
      <dgm:prSet loTypeId="urn:microsoft.com/office/officeart/2005/8/layout/hList7" loCatId="relationship" qsTypeId="urn:microsoft.com/office/officeart/2005/8/quickstyle/simple4" qsCatId="simple" csTypeId="urn:microsoft.com/office/officeart/2005/8/colors/colorful2" csCatId="colorful"/>
      <dgm:spPr/>
      <dgm:t>
        <a:bodyPr/>
        <a:lstStyle/>
        <a:p>
          <a:endParaRPr lang="en-US"/>
        </a:p>
      </dgm:t>
    </dgm:pt>
    <dgm:pt modelId="{0E772E16-920C-4750-933D-438B1024C603}">
      <dgm:prSet custT="1"/>
      <dgm:spPr/>
      <dgm:t>
        <a:bodyPr/>
        <a:lstStyle/>
        <a:p>
          <a:pPr rtl="0"/>
          <a:r>
            <a:rPr lang="en-US" sz="2800" b="1" dirty="0" smtClean="0">
              <a:solidFill>
                <a:schemeClr val="tx1"/>
              </a:solidFill>
            </a:rPr>
            <a:t>Selecting channel members</a:t>
          </a:r>
          <a:endParaRPr lang="en-US" sz="2800" dirty="0">
            <a:solidFill>
              <a:schemeClr val="tx1"/>
            </a:solidFill>
          </a:endParaRPr>
        </a:p>
      </dgm:t>
    </dgm:pt>
    <dgm:pt modelId="{B23C5714-531C-4633-8A75-3190806BE2B1}" type="parTrans" cxnId="{E6D6D739-1961-4576-B270-249E79ECF2C5}">
      <dgm:prSet/>
      <dgm:spPr/>
      <dgm:t>
        <a:bodyPr/>
        <a:lstStyle/>
        <a:p>
          <a:endParaRPr lang="en-US"/>
        </a:p>
      </dgm:t>
    </dgm:pt>
    <dgm:pt modelId="{193326C6-2F28-46F4-8FB0-51F5F2A76F1B}" type="sibTrans" cxnId="{E6D6D739-1961-4576-B270-249E79ECF2C5}">
      <dgm:prSet/>
      <dgm:spPr/>
      <dgm:t>
        <a:bodyPr/>
        <a:lstStyle/>
        <a:p>
          <a:endParaRPr lang="en-US"/>
        </a:p>
      </dgm:t>
    </dgm:pt>
    <dgm:pt modelId="{2358C1E4-46F8-4CF6-BAE1-60F2C78F07B8}">
      <dgm:prSet custT="1"/>
      <dgm:spPr/>
      <dgm:t>
        <a:bodyPr/>
        <a:lstStyle/>
        <a:p>
          <a:pPr rtl="0"/>
          <a:r>
            <a:rPr lang="en-US" sz="2800" b="1" dirty="0" smtClean="0">
              <a:solidFill>
                <a:schemeClr val="tx1"/>
              </a:solidFill>
            </a:rPr>
            <a:t>Training channel members</a:t>
          </a:r>
          <a:endParaRPr lang="en-US" sz="2800" dirty="0">
            <a:solidFill>
              <a:schemeClr val="tx1"/>
            </a:solidFill>
          </a:endParaRPr>
        </a:p>
      </dgm:t>
    </dgm:pt>
    <dgm:pt modelId="{3FF62C1B-1289-477A-826F-556B05376A15}" type="parTrans" cxnId="{A00FD372-B5D3-4361-BB0A-D1410175C3B4}">
      <dgm:prSet/>
      <dgm:spPr/>
      <dgm:t>
        <a:bodyPr/>
        <a:lstStyle/>
        <a:p>
          <a:endParaRPr lang="en-US"/>
        </a:p>
      </dgm:t>
    </dgm:pt>
    <dgm:pt modelId="{B3CD2DBC-D1BC-46DF-B226-9253A2550134}" type="sibTrans" cxnId="{A00FD372-B5D3-4361-BB0A-D1410175C3B4}">
      <dgm:prSet/>
      <dgm:spPr/>
      <dgm:t>
        <a:bodyPr/>
        <a:lstStyle/>
        <a:p>
          <a:endParaRPr lang="en-US"/>
        </a:p>
      </dgm:t>
    </dgm:pt>
    <dgm:pt modelId="{C0DCD384-8BD9-465D-8978-646AB17E5007}">
      <dgm:prSet custT="1"/>
      <dgm:spPr/>
      <dgm:t>
        <a:bodyPr/>
        <a:lstStyle/>
        <a:p>
          <a:pPr rtl="0"/>
          <a:r>
            <a:rPr lang="en-US" sz="2800" b="1" dirty="0" smtClean="0">
              <a:solidFill>
                <a:schemeClr val="tx1"/>
              </a:solidFill>
            </a:rPr>
            <a:t>Motivating channel members</a:t>
          </a:r>
          <a:endParaRPr lang="en-US" sz="2800" dirty="0">
            <a:solidFill>
              <a:schemeClr val="tx1"/>
            </a:solidFill>
          </a:endParaRPr>
        </a:p>
      </dgm:t>
    </dgm:pt>
    <dgm:pt modelId="{265BAD01-DCDC-4B0E-A138-DA1A3A4634B0}" type="parTrans" cxnId="{51BA28D7-D161-4C5E-B7F2-6483080DB40F}">
      <dgm:prSet/>
      <dgm:spPr/>
      <dgm:t>
        <a:bodyPr/>
        <a:lstStyle/>
        <a:p>
          <a:endParaRPr lang="en-US"/>
        </a:p>
      </dgm:t>
    </dgm:pt>
    <dgm:pt modelId="{B0FD5FDE-4A11-41EA-88A3-C730EF74C9E3}" type="sibTrans" cxnId="{51BA28D7-D161-4C5E-B7F2-6483080DB40F}">
      <dgm:prSet/>
      <dgm:spPr/>
      <dgm:t>
        <a:bodyPr/>
        <a:lstStyle/>
        <a:p>
          <a:endParaRPr lang="en-US"/>
        </a:p>
      </dgm:t>
    </dgm:pt>
    <dgm:pt modelId="{002C5314-32B8-46E1-A2AF-CD7E5AEDF066}" type="pres">
      <dgm:prSet presAssocID="{D61D74C5-05A0-4294-AFDD-7A86A543D92C}" presName="Name0" presStyleCnt="0">
        <dgm:presLayoutVars>
          <dgm:dir/>
          <dgm:resizeHandles val="exact"/>
        </dgm:presLayoutVars>
      </dgm:prSet>
      <dgm:spPr/>
      <dgm:t>
        <a:bodyPr/>
        <a:lstStyle/>
        <a:p>
          <a:endParaRPr lang="en-US"/>
        </a:p>
      </dgm:t>
    </dgm:pt>
    <dgm:pt modelId="{B05B5A09-FA93-45AC-82E1-D2B63A27AD5A}" type="pres">
      <dgm:prSet presAssocID="{D61D74C5-05A0-4294-AFDD-7A86A543D92C}" presName="fgShape" presStyleLbl="fgShp" presStyleIdx="0" presStyleCnt="1"/>
      <dgm:spPr/>
    </dgm:pt>
    <dgm:pt modelId="{5395A621-F969-490E-996A-7FA3043208DD}" type="pres">
      <dgm:prSet presAssocID="{D61D74C5-05A0-4294-AFDD-7A86A543D92C}" presName="linComp" presStyleCnt="0"/>
      <dgm:spPr/>
    </dgm:pt>
    <dgm:pt modelId="{3F0617AA-4CC9-4C66-9E78-A593F5218997}" type="pres">
      <dgm:prSet presAssocID="{0E772E16-920C-4750-933D-438B1024C603}" presName="compNode" presStyleCnt="0"/>
      <dgm:spPr/>
    </dgm:pt>
    <dgm:pt modelId="{5FE8D612-3A9C-4460-A301-19E37B724430}" type="pres">
      <dgm:prSet presAssocID="{0E772E16-920C-4750-933D-438B1024C603}" presName="bkgdShape" presStyleLbl="node1" presStyleIdx="0" presStyleCnt="3"/>
      <dgm:spPr/>
      <dgm:t>
        <a:bodyPr/>
        <a:lstStyle/>
        <a:p>
          <a:endParaRPr lang="en-US"/>
        </a:p>
      </dgm:t>
    </dgm:pt>
    <dgm:pt modelId="{E75F7095-31AC-4F2B-A97B-B03CC6AEE377}" type="pres">
      <dgm:prSet presAssocID="{0E772E16-920C-4750-933D-438B1024C603}" presName="nodeTx" presStyleLbl="node1" presStyleIdx="0" presStyleCnt="3">
        <dgm:presLayoutVars>
          <dgm:bulletEnabled val="1"/>
        </dgm:presLayoutVars>
      </dgm:prSet>
      <dgm:spPr/>
      <dgm:t>
        <a:bodyPr/>
        <a:lstStyle/>
        <a:p>
          <a:endParaRPr lang="en-US"/>
        </a:p>
      </dgm:t>
    </dgm:pt>
    <dgm:pt modelId="{4DF5CA47-F73D-4C73-A471-BAEB96C46E7F}" type="pres">
      <dgm:prSet presAssocID="{0E772E16-920C-4750-933D-438B1024C603}" presName="invisiNode" presStyleLbl="node1" presStyleIdx="0" presStyleCnt="3"/>
      <dgm:spPr/>
    </dgm:pt>
    <dgm:pt modelId="{4159CCCE-1D97-4AEB-92FD-ECD1E28BDC1F}" type="pres">
      <dgm:prSet presAssocID="{0E772E16-920C-4750-933D-438B1024C603}" presName="imagNode" presStyleLbl="fgImgPlace1" presStyleIdx="0" presStyleCnt="3"/>
      <dgm:spPr/>
    </dgm:pt>
    <dgm:pt modelId="{8DE8834E-296C-4F65-B839-139C32B0E482}" type="pres">
      <dgm:prSet presAssocID="{193326C6-2F28-46F4-8FB0-51F5F2A76F1B}" presName="sibTrans" presStyleLbl="sibTrans2D1" presStyleIdx="0" presStyleCnt="0"/>
      <dgm:spPr/>
      <dgm:t>
        <a:bodyPr/>
        <a:lstStyle/>
        <a:p>
          <a:endParaRPr lang="en-US"/>
        </a:p>
      </dgm:t>
    </dgm:pt>
    <dgm:pt modelId="{D2054512-D77D-44D3-AF61-98F685DB019F}" type="pres">
      <dgm:prSet presAssocID="{2358C1E4-46F8-4CF6-BAE1-60F2C78F07B8}" presName="compNode" presStyleCnt="0"/>
      <dgm:spPr/>
    </dgm:pt>
    <dgm:pt modelId="{97D27EFB-9322-4C04-AA4F-86B42EB08182}" type="pres">
      <dgm:prSet presAssocID="{2358C1E4-46F8-4CF6-BAE1-60F2C78F07B8}" presName="bkgdShape" presStyleLbl="node1" presStyleIdx="1" presStyleCnt="3"/>
      <dgm:spPr/>
      <dgm:t>
        <a:bodyPr/>
        <a:lstStyle/>
        <a:p>
          <a:endParaRPr lang="en-US"/>
        </a:p>
      </dgm:t>
    </dgm:pt>
    <dgm:pt modelId="{2C7DEA06-69F8-472D-8B73-A4AEA788CAA5}" type="pres">
      <dgm:prSet presAssocID="{2358C1E4-46F8-4CF6-BAE1-60F2C78F07B8}" presName="nodeTx" presStyleLbl="node1" presStyleIdx="1" presStyleCnt="3">
        <dgm:presLayoutVars>
          <dgm:bulletEnabled val="1"/>
        </dgm:presLayoutVars>
      </dgm:prSet>
      <dgm:spPr/>
      <dgm:t>
        <a:bodyPr/>
        <a:lstStyle/>
        <a:p>
          <a:endParaRPr lang="en-US"/>
        </a:p>
      </dgm:t>
    </dgm:pt>
    <dgm:pt modelId="{5A3DF41D-0CCD-45BA-B097-10172582983A}" type="pres">
      <dgm:prSet presAssocID="{2358C1E4-46F8-4CF6-BAE1-60F2C78F07B8}" presName="invisiNode" presStyleLbl="node1" presStyleIdx="1" presStyleCnt="3"/>
      <dgm:spPr/>
    </dgm:pt>
    <dgm:pt modelId="{19C98ACE-DDD8-46EF-B853-5AD2C9DFB180}" type="pres">
      <dgm:prSet presAssocID="{2358C1E4-46F8-4CF6-BAE1-60F2C78F07B8}" presName="imagNode" presStyleLbl="fgImgPlace1" presStyleIdx="1" presStyleCnt="3"/>
      <dgm:spPr/>
    </dgm:pt>
    <dgm:pt modelId="{F83EF2D9-CB25-4866-883F-6E1CA06B516C}" type="pres">
      <dgm:prSet presAssocID="{B3CD2DBC-D1BC-46DF-B226-9253A2550134}" presName="sibTrans" presStyleLbl="sibTrans2D1" presStyleIdx="0" presStyleCnt="0"/>
      <dgm:spPr/>
      <dgm:t>
        <a:bodyPr/>
        <a:lstStyle/>
        <a:p>
          <a:endParaRPr lang="en-US"/>
        </a:p>
      </dgm:t>
    </dgm:pt>
    <dgm:pt modelId="{692A36DF-B13B-4FF7-922A-0520C4BA7C9D}" type="pres">
      <dgm:prSet presAssocID="{C0DCD384-8BD9-465D-8978-646AB17E5007}" presName="compNode" presStyleCnt="0"/>
      <dgm:spPr/>
    </dgm:pt>
    <dgm:pt modelId="{3CDEB83D-3171-4A12-8FF5-FB17B2ECBEC8}" type="pres">
      <dgm:prSet presAssocID="{C0DCD384-8BD9-465D-8978-646AB17E5007}" presName="bkgdShape" presStyleLbl="node1" presStyleIdx="2" presStyleCnt="3"/>
      <dgm:spPr/>
      <dgm:t>
        <a:bodyPr/>
        <a:lstStyle/>
        <a:p>
          <a:endParaRPr lang="en-US"/>
        </a:p>
      </dgm:t>
    </dgm:pt>
    <dgm:pt modelId="{CB0107B3-6DEB-4455-8F36-8AAEF1CE36D0}" type="pres">
      <dgm:prSet presAssocID="{C0DCD384-8BD9-465D-8978-646AB17E5007}" presName="nodeTx" presStyleLbl="node1" presStyleIdx="2" presStyleCnt="3">
        <dgm:presLayoutVars>
          <dgm:bulletEnabled val="1"/>
        </dgm:presLayoutVars>
      </dgm:prSet>
      <dgm:spPr/>
      <dgm:t>
        <a:bodyPr/>
        <a:lstStyle/>
        <a:p>
          <a:endParaRPr lang="en-US"/>
        </a:p>
      </dgm:t>
    </dgm:pt>
    <dgm:pt modelId="{0942B643-9108-4DC0-B73B-77F5762C51D1}" type="pres">
      <dgm:prSet presAssocID="{C0DCD384-8BD9-465D-8978-646AB17E5007}" presName="invisiNode" presStyleLbl="node1" presStyleIdx="2" presStyleCnt="3"/>
      <dgm:spPr/>
    </dgm:pt>
    <dgm:pt modelId="{351F6D66-59E5-4AFC-8C96-093A6D172D6B}" type="pres">
      <dgm:prSet presAssocID="{C0DCD384-8BD9-465D-8978-646AB17E5007}" presName="imagNode" presStyleLbl="fgImgPlace1" presStyleIdx="2" presStyleCnt="3"/>
      <dgm:spPr/>
    </dgm:pt>
  </dgm:ptLst>
  <dgm:cxnLst>
    <dgm:cxn modelId="{C4FD088F-16F1-49A7-AD17-30E29B06E0C3}" type="presOf" srcId="{0E772E16-920C-4750-933D-438B1024C603}" destId="{5FE8D612-3A9C-4460-A301-19E37B724430}" srcOrd="0" destOrd="0" presId="urn:microsoft.com/office/officeart/2005/8/layout/hList7"/>
    <dgm:cxn modelId="{C3A617AA-FF67-4AB2-86AF-C4A14B4F9FAA}" type="presOf" srcId="{0E772E16-920C-4750-933D-438B1024C603}" destId="{E75F7095-31AC-4F2B-A97B-B03CC6AEE377}" srcOrd="1" destOrd="0" presId="urn:microsoft.com/office/officeart/2005/8/layout/hList7"/>
    <dgm:cxn modelId="{5B1A18CA-A5D7-49AA-B7FF-5A01EE3CFA55}" type="presOf" srcId="{B3CD2DBC-D1BC-46DF-B226-9253A2550134}" destId="{F83EF2D9-CB25-4866-883F-6E1CA06B516C}" srcOrd="0" destOrd="0" presId="urn:microsoft.com/office/officeart/2005/8/layout/hList7"/>
    <dgm:cxn modelId="{51BA28D7-D161-4C5E-B7F2-6483080DB40F}" srcId="{D61D74C5-05A0-4294-AFDD-7A86A543D92C}" destId="{C0DCD384-8BD9-465D-8978-646AB17E5007}" srcOrd="2" destOrd="0" parTransId="{265BAD01-DCDC-4B0E-A138-DA1A3A4634B0}" sibTransId="{B0FD5FDE-4A11-41EA-88A3-C730EF74C9E3}"/>
    <dgm:cxn modelId="{E6D6D739-1961-4576-B270-249E79ECF2C5}" srcId="{D61D74C5-05A0-4294-AFDD-7A86A543D92C}" destId="{0E772E16-920C-4750-933D-438B1024C603}" srcOrd="0" destOrd="0" parTransId="{B23C5714-531C-4633-8A75-3190806BE2B1}" sibTransId="{193326C6-2F28-46F4-8FB0-51F5F2A76F1B}"/>
    <dgm:cxn modelId="{A00FD372-B5D3-4361-BB0A-D1410175C3B4}" srcId="{D61D74C5-05A0-4294-AFDD-7A86A543D92C}" destId="{2358C1E4-46F8-4CF6-BAE1-60F2C78F07B8}" srcOrd="1" destOrd="0" parTransId="{3FF62C1B-1289-477A-826F-556B05376A15}" sibTransId="{B3CD2DBC-D1BC-46DF-B226-9253A2550134}"/>
    <dgm:cxn modelId="{B216CC5B-4CC5-46E3-A518-4CDAE08E5E5F}" type="presOf" srcId="{2358C1E4-46F8-4CF6-BAE1-60F2C78F07B8}" destId="{97D27EFB-9322-4C04-AA4F-86B42EB08182}" srcOrd="0" destOrd="0" presId="urn:microsoft.com/office/officeart/2005/8/layout/hList7"/>
    <dgm:cxn modelId="{AF9BD822-8879-4836-9A95-0EE346B517A1}" type="presOf" srcId="{193326C6-2F28-46F4-8FB0-51F5F2A76F1B}" destId="{8DE8834E-296C-4F65-B839-139C32B0E482}" srcOrd="0" destOrd="0" presId="urn:microsoft.com/office/officeart/2005/8/layout/hList7"/>
    <dgm:cxn modelId="{A9E639C0-81C0-489C-BBAF-6301EF053EC7}" type="presOf" srcId="{D61D74C5-05A0-4294-AFDD-7A86A543D92C}" destId="{002C5314-32B8-46E1-A2AF-CD7E5AEDF066}" srcOrd="0" destOrd="0" presId="urn:microsoft.com/office/officeart/2005/8/layout/hList7"/>
    <dgm:cxn modelId="{E56D695E-A0D3-47D2-BBFE-DF58EAE7BE33}" type="presOf" srcId="{C0DCD384-8BD9-465D-8978-646AB17E5007}" destId="{CB0107B3-6DEB-4455-8F36-8AAEF1CE36D0}" srcOrd="1" destOrd="0" presId="urn:microsoft.com/office/officeart/2005/8/layout/hList7"/>
    <dgm:cxn modelId="{D6501335-D09F-4714-8FCB-C8A01D99AADD}" type="presOf" srcId="{C0DCD384-8BD9-465D-8978-646AB17E5007}" destId="{3CDEB83D-3171-4A12-8FF5-FB17B2ECBEC8}" srcOrd="0" destOrd="0" presId="urn:microsoft.com/office/officeart/2005/8/layout/hList7"/>
    <dgm:cxn modelId="{6A3A26AF-BB55-4D27-96B8-0B17FA42E15A}" type="presOf" srcId="{2358C1E4-46F8-4CF6-BAE1-60F2C78F07B8}" destId="{2C7DEA06-69F8-472D-8B73-A4AEA788CAA5}" srcOrd="1" destOrd="0" presId="urn:microsoft.com/office/officeart/2005/8/layout/hList7"/>
    <dgm:cxn modelId="{7B6C5EA8-F24D-4564-A314-C41B0AF39048}" type="presParOf" srcId="{002C5314-32B8-46E1-A2AF-CD7E5AEDF066}" destId="{B05B5A09-FA93-45AC-82E1-D2B63A27AD5A}" srcOrd="0" destOrd="0" presId="urn:microsoft.com/office/officeart/2005/8/layout/hList7"/>
    <dgm:cxn modelId="{FE88051C-D19C-4E7E-8A81-D1FB0D73939A}" type="presParOf" srcId="{002C5314-32B8-46E1-A2AF-CD7E5AEDF066}" destId="{5395A621-F969-490E-996A-7FA3043208DD}" srcOrd="1" destOrd="0" presId="urn:microsoft.com/office/officeart/2005/8/layout/hList7"/>
    <dgm:cxn modelId="{8B172D5A-099A-4E32-BF9E-8D3F441C57A0}" type="presParOf" srcId="{5395A621-F969-490E-996A-7FA3043208DD}" destId="{3F0617AA-4CC9-4C66-9E78-A593F5218997}" srcOrd="0" destOrd="0" presId="urn:microsoft.com/office/officeart/2005/8/layout/hList7"/>
    <dgm:cxn modelId="{01AEEB7F-33DD-4AF5-8134-3BC6BB44813C}" type="presParOf" srcId="{3F0617AA-4CC9-4C66-9E78-A593F5218997}" destId="{5FE8D612-3A9C-4460-A301-19E37B724430}" srcOrd="0" destOrd="0" presId="urn:microsoft.com/office/officeart/2005/8/layout/hList7"/>
    <dgm:cxn modelId="{1DA30817-DF15-4E04-BB5E-28763E16137D}" type="presParOf" srcId="{3F0617AA-4CC9-4C66-9E78-A593F5218997}" destId="{E75F7095-31AC-4F2B-A97B-B03CC6AEE377}" srcOrd="1" destOrd="0" presId="urn:microsoft.com/office/officeart/2005/8/layout/hList7"/>
    <dgm:cxn modelId="{1560EDF0-BC2F-4519-B55E-28B47F504265}" type="presParOf" srcId="{3F0617AA-4CC9-4C66-9E78-A593F5218997}" destId="{4DF5CA47-F73D-4C73-A471-BAEB96C46E7F}" srcOrd="2" destOrd="0" presId="urn:microsoft.com/office/officeart/2005/8/layout/hList7"/>
    <dgm:cxn modelId="{1B97862C-FA80-48D4-890E-4652F3B572D2}" type="presParOf" srcId="{3F0617AA-4CC9-4C66-9E78-A593F5218997}" destId="{4159CCCE-1D97-4AEB-92FD-ECD1E28BDC1F}" srcOrd="3" destOrd="0" presId="urn:microsoft.com/office/officeart/2005/8/layout/hList7"/>
    <dgm:cxn modelId="{D8CF806C-A286-41A0-B46E-C1B1CF6E2104}" type="presParOf" srcId="{5395A621-F969-490E-996A-7FA3043208DD}" destId="{8DE8834E-296C-4F65-B839-139C32B0E482}" srcOrd="1" destOrd="0" presId="urn:microsoft.com/office/officeart/2005/8/layout/hList7"/>
    <dgm:cxn modelId="{556CC80C-33BD-4C40-A376-FB7BD30012EF}" type="presParOf" srcId="{5395A621-F969-490E-996A-7FA3043208DD}" destId="{D2054512-D77D-44D3-AF61-98F685DB019F}" srcOrd="2" destOrd="0" presId="urn:microsoft.com/office/officeart/2005/8/layout/hList7"/>
    <dgm:cxn modelId="{0EBE9F31-6CFA-4994-9E3D-EAD4728DA9E2}" type="presParOf" srcId="{D2054512-D77D-44D3-AF61-98F685DB019F}" destId="{97D27EFB-9322-4C04-AA4F-86B42EB08182}" srcOrd="0" destOrd="0" presId="urn:microsoft.com/office/officeart/2005/8/layout/hList7"/>
    <dgm:cxn modelId="{8CD8576C-79C7-4ECF-8890-41EEB7555E03}" type="presParOf" srcId="{D2054512-D77D-44D3-AF61-98F685DB019F}" destId="{2C7DEA06-69F8-472D-8B73-A4AEA788CAA5}" srcOrd="1" destOrd="0" presId="urn:microsoft.com/office/officeart/2005/8/layout/hList7"/>
    <dgm:cxn modelId="{67BD709E-CD73-45F8-B3D4-15CA421A7045}" type="presParOf" srcId="{D2054512-D77D-44D3-AF61-98F685DB019F}" destId="{5A3DF41D-0CCD-45BA-B097-10172582983A}" srcOrd="2" destOrd="0" presId="urn:microsoft.com/office/officeart/2005/8/layout/hList7"/>
    <dgm:cxn modelId="{700366A7-4A41-4DAF-A165-1D5BCFBA4F39}" type="presParOf" srcId="{D2054512-D77D-44D3-AF61-98F685DB019F}" destId="{19C98ACE-DDD8-46EF-B853-5AD2C9DFB180}" srcOrd="3" destOrd="0" presId="urn:microsoft.com/office/officeart/2005/8/layout/hList7"/>
    <dgm:cxn modelId="{D99E2870-AEC8-4A9F-91A3-526D30AD1397}" type="presParOf" srcId="{5395A621-F969-490E-996A-7FA3043208DD}" destId="{F83EF2D9-CB25-4866-883F-6E1CA06B516C}" srcOrd="3" destOrd="0" presId="urn:microsoft.com/office/officeart/2005/8/layout/hList7"/>
    <dgm:cxn modelId="{6E4F4F89-223F-4A9C-88A5-83F9FB17B181}" type="presParOf" srcId="{5395A621-F969-490E-996A-7FA3043208DD}" destId="{692A36DF-B13B-4FF7-922A-0520C4BA7C9D}" srcOrd="4" destOrd="0" presId="urn:microsoft.com/office/officeart/2005/8/layout/hList7"/>
    <dgm:cxn modelId="{60719F03-6F2A-4420-8849-9D2D94405898}" type="presParOf" srcId="{692A36DF-B13B-4FF7-922A-0520C4BA7C9D}" destId="{3CDEB83D-3171-4A12-8FF5-FB17B2ECBEC8}" srcOrd="0" destOrd="0" presId="urn:microsoft.com/office/officeart/2005/8/layout/hList7"/>
    <dgm:cxn modelId="{E2CB5A05-521A-4E8F-B63E-D6170F8F3175}" type="presParOf" srcId="{692A36DF-B13B-4FF7-922A-0520C4BA7C9D}" destId="{CB0107B3-6DEB-4455-8F36-8AAEF1CE36D0}" srcOrd="1" destOrd="0" presId="urn:microsoft.com/office/officeart/2005/8/layout/hList7"/>
    <dgm:cxn modelId="{41C5DF6C-517B-44D9-AAB1-DE2AE3CF59A4}" type="presParOf" srcId="{692A36DF-B13B-4FF7-922A-0520C4BA7C9D}" destId="{0942B643-9108-4DC0-B73B-77F5762C51D1}" srcOrd="2" destOrd="0" presId="urn:microsoft.com/office/officeart/2005/8/layout/hList7"/>
    <dgm:cxn modelId="{D893F408-4580-4429-AD9A-60FB04EB0A33}" type="presParOf" srcId="{692A36DF-B13B-4FF7-922A-0520C4BA7C9D}" destId="{351F6D66-59E5-4AFC-8C96-093A6D172D6B}"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9E10E5C-689F-4AD7-B18F-D439B6C1EA73}" type="doc">
      <dgm:prSet loTypeId="urn:microsoft.com/office/officeart/2005/8/layout/hProcess9" loCatId="process" qsTypeId="urn:microsoft.com/office/officeart/2005/8/quickstyle/simple5" qsCatId="simple" csTypeId="urn:microsoft.com/office/officeart/2005/8/colors/colorful2" csCatId="colorful"/>
      <dgm:spPr/>
      <dgm:t>
        <a:bodyPr/>
        <a:lstStyle/>
        <a:p>
          <a:endParaRPr lang="en-US"/>
        </a:p>
      </dgm:t>
    </dgm:pt>
    <dgm:pt modelId="{AE020A36-86EF-401A-B9C0-D33906DFF1B4}">
      <dgm:prSet/>
      <dgm:spPr/>
      <dgm:t>
        <a:bodyPr/>
        <a:lstStyle/>
        <a:p>
          <a:pPr rtl="0"/>
          <a:r>
            <a:rPr lang="en-US" b="1" dirty="0" smtClean="0">
              <a:solidFill>
                <a:schemeClr val="tx1"/>
              </a:solidFill>
            </a:rPr>
            <a:t>Coercive</a:t>
          </a:r>
          <a:endParaRPr lang="en-US" dirty="0">
            <a:solidFill>
              <a:schemeClr val="tx1"/>
            </a:solidFill>
          </a:endParaRPr>
        </a:p>
      </dgm:t>
    </dgm:pt>
    <dgm:pt modelId="{5F5096CD-B601-4BA2-B0FA-A4F8265A98EF}" type="parTrans" cxnId="{D5F80BCE-E4A7-4B18-A287-F4A6F51A0B57}">
      <dgm:prSet/>
      <dgm:spPr/>
      <dgm:t>
        <a:bodyPr/>
        <a:lstStyle/>
        <a:p>
          <a:endParaRPr lang="en-US"/>
        </a:p>
      </dgm:t>
    </dgm:pt>
    <dgm:pt modelId="{20EAA8A3-C04A-497E-A1AB-2F3D828A48D9}" type="sibTrans" cxnId="{D5F80BCE-E4A7-4B18-A287-F4A6F51A0B57}">
      <dgm:prSet/>
      <dgm:spPr/>
      <dgm:t>
        <a:bodyPr/>
        <a:lstStyle/>
        <a:p>
          <a:endParaRPr lang="en-US"/>
        </a:p>
      </dgm:t>
    </dgm:pt>
    <dgm:pt modelId="{74D872BE-F067-42EF-8C75-58567E154F02}">
      <dgm:prSet/>
      <dgm:spPr/>
      <dgm:t>
        <a:bodyPr/>
        <a:lstStyle/>
        <a:p>
          <a:pPr rtl="0"/>
          <a:r>
            <a:rPr lang="en-US" b="1" dirty="0" smtClean="0">
              <a:solidFill>
                <a:schemeClr val="tx1"/>
              </a:solidFill>
            </a:rPr>
            <a:t>Reward</a:t>
          </a:r>
          <a:endParaRPr lang="en-US" dirty="0">
            <a:solidFill>
              <a:schemeClr val="tx1"/>
            </a:solidFill>
          </a:endParaRPr>
        </a:p>
      </dgm:t>
    </dgm:pt>
    <dgm:pt modelId="{2B363242-D30B-4400-959D-34531D376A75}" type="parTrans" cxnId="{1F788357-EB43-4EB3-B51C-A710F2EF7E1C}">
      <dgm:prSet/>
      <dgm:spPr/>
      <dgm:t>
        <a:bodyPr/>
        <a:lstStyle/>
        <a:p>
          <a:endParaRPr lang="en-US"/>
        </a:p>
      </dgm:t>
    </dgm:pt>
    <dgm:pt modelId="{FB81BA03-3F30-4EA7-A54B-66FA714C7C8D}" type="sibTrans" cxnId="{1F788357-EB43-4EB3-B51C-A710F2EF7E1C}">
      <dgm:prSet/>
      <dgm:spPr/>
      <dgm:t>
        <a:bodyPr/>
        <a:lstStyle/>
        <a:p>
          <a:endParaRPr lang="en-US"/>
        </a:p>
      </dgm:t>
    </dgm:pt>
    <dgm:pt modelId="{22839FA7-5032-487E-BAE4-D5E4FA6FA0F1}">
      <dgm:prSet/>
      <dgm:spPr/>
      <dgm:t>
        <a:bodyPr/>
        <a:lstStyle/>
        <a:p>
          <a:pPr rtl="0"/>
          <a:r>
            <a:rPr lang="en-US" b="1" dirty="0" smtClean="0">
              <a:solidFill>
                <a:schemeClr val="tx1"/>
              </a:solidFill>
            </a:rPr>
            <a:t>Legitimate</a:t>
          </a:r>
          <a:endParaRPr lang="en-US" dirty="0">
            <a:solidFill>
              <a:schemeClr val="tx1"/>
            </a:solidFill>
          </a:endParaRPr>
        </a:p>
      </dgm:t>
    </dgm:pt>
    <dgm:pt modelId="{79805583-2E52-45AD-BBD5-4AD1E4CFF889}" type="parTrans" cxnId="{F91F21F2-1C1B-4297-9623-42D264847881}">
      <dgm:prSet/>
      <dgm:spPr/>
      <dgm:t>
        <a:bodyPr/>
        <a:lstStyle/>
        <a:p>
          <a:endParaRPr lang="en-US"/>
        </a:p>
      </dgm:t>
    </dgm:pt>
    <dgm:pt modelId="{47035A3A-856B-423E-A33D-AA7D5FF05DAA}" type="sibTrans" cxnId="{F91F21F2-1C1B-4297-9623-42D264847881}">
      <dgm:prSet/>
      <dgm:spPr/>
      <dgm:t>
        <a:bodyPr/>
        <a:lstStyle/>
        <a:p>
          <a:endParaRPr lang="en-US"/>
        </a:p>
      </dgm:t>
    </dgm:pt>
    <dgm:pt modelId="{59333B46-141B-4858-8D36-23B492692305}">
      <dgm:prSet/>
      <dgm:spPr/>
      <dgm:t>
        <a:bodyPr/>
        <a:lstStyle/>
        <a:p>
          <a:pPr rtl="0"/>
          <a:r>
            <a:rPr lang="en-US" b="1" dirty="0" smtClean="0">
              <a:solidFill>
                <a:schemeClr val="tx1"/>
              </a:solidFill>
            </a:rPr>
            <a:t>Expert</a:t>
          </a:r>
          <a:endParaRPr lang="en-US" dirty="0">
            <a:solidFill>
              <a:schemeClr val="tx1"/>
            </a:solidFill>
          </a:endParaRPr>
        </a:p>
      </dgm:t>
    </dgm:pt>
    <dgm:pt modelId="{73F4949B-43F8-4004-878F-07DCA0CCF060}" type="parTrans" cxnId="{432972FD-AC00-4275-848A-A90009324DF7}">
      <dgm:prSet/>
      <dgm:spPr/>
      <dgm:t>
        <a:bodyPr/>
        <a:lstStyle/>
        <a:p>
          <a:endParaRPr lang="en-US"/>
        </a:p>
      </dgm:t>
    </dgm:pt>
    <dgm:pt modelId="{40378EB1-833C-4CA6-8912-9B4E8B8C07B7}" type="sibTrans" cxnId="{432972FD-AC00-4275-848A-A90009324DF7}">
      <dgm:prSet/>
      <dgm:spPr/>
      <dgm:t>
        <a:bodyPr/>
        <a:lstStyle/>
        <a:p>
          <a:endParaRPr lang="en-US"/>
        </a:p>
      </dgm:t>
    </dgm:pt>
    <dgm:pt modelId="{60FECD84-2BCE-490A-BC0B-6B5EABF222AF}">
      <dgm:prSet/>
      <dgm:spPr/>
      <dgm:t>
        <a:bodyPr/>
        <a:lstStyle/>
        <a:p>
          <a:pPr rtl="0"/>
          <a:r>
            <a:rPr lang="en-US" b="1" dirty="0" smtClean="0">
              <a:solidFill>
                <a:schemeClr val="tx1"/>
              </a:solidFill>
            </a:rPr>
            <a:t>Referent</a:t>
          </a:r>
          <a:endParaRPr lang="en-US" dirty="0">
            <a:solidFill>
              <a:schemeClr val="tx1"/>
            </a:solidFill>
          </a:endParaRPr>
        </a:p>
      </dgm:t>
    </dgm:pt>
    <dgm:pt modelId="{E42C3C9C-427B-49F5-9319-29D129D7549F}" type="parTrans" cxnId="{A9977E07-A623-44E3-BFF8-1ADD8C11A663}">
      <dgm:prSet/>
      <dgm:spPr/>
      <dgm:t>
        <a:bodyPr/>
        <a:lstStyle/>
        <a:p>
          <a:endParaRPr lang="en-US"/>
        </a:p>
      </dgm:t>
    </dgm:pt>
    <dgm:pt modelId="{8943870F-33BE-47C3-B2CA-BAE0F83F1548}" type="sibTrans" cxnId="{A9977E07-A623-44E3-BFF8-1ADD8C11A663}">
      <dgm:prSet/>
      <dgm:spPr/>
      <dgm:t>
        <a:bodyPr/>
        <a:lstStyle/>
        <a:p>
          <a:endParaRPr lang="en-US"/>
        </a:p>
      </dgm:t>
    </dgm:pt>
    <dgm:pt modelId="{B178787A-01E0-4591-BAB3-A589043631E5}" type="pres">
      <dgm:prSet presAssocID="{39E10E5C-689F-4AD7-B18F-D439B6C1EA73}" presName="CompostProcess" presStyleCnt="0">
        <dgm:presLayoutVars>
          <dgm:dir/>
          <dgm:resizeHandles val="exact"/>
        </dgm:presLayoutVars>
      </dgm:prSet>
      <dgm:spPr/>
      <dgm:t>
        <a:bodyPr/>
        <a:lstStyle/>
        <a:p>
          <a:endParaRPr lang="en-US"/>
        </a:p>
      </dgm:t>
    </dgm:pt>
    <dgm:pt modelId="{579794A4-AB52-46EE-AAA7-E130B575EB4F}" type="pres">
      <dgm:prSet presAssocID="{39E10E5C-689F-4AD7-B18F-D439B6C1EA73}" presName="arrow" presStyleLbl="bgShp" presStyleIdx="0" presStyleCnt="1"/>
      <dgm:spPr/>
    </dgm:pt>
    <dgm:pt modelId="{9E3DDB00-B315-4431-9D2C-3868E7D83A2A}" type="pres">
      <dgm:prSet presAssocID="{39E10E5C-689F-4AD7-B18F-D439B6C1EA73}" presName="linearProcess" presStyleCnt="0"/>
      <dgm:spPr/>
    </dgm:pt>
    <dgm:pt modelId="{11B5DB47-EBCD-4162-ABF0-031E8A77DC76}" type="pres">
      <dgm:prSet presAssocID="{AE020A36-86EF-401A-B9C0-D33906DFF1B4}" presName="textNode" presStyleLbl="node1" presStyleIdx="0" presStyleCnt="5">
        <dgm:presLayoutVars>
          <dgm:bulletEnabled val="1"/>
        </dgm:presLayoutVars>
      </dgm:prSet>
      <dgm:spPr/>
      <dgm:t>
        <a:bodyPr/>
        <a:lstStyle/>
        <a:p>
          <a:endParaRPr lang="en-US"/>
        </a:p>
      </dgm:t>
    </dgm:pt>
    <dgm:pt modelId="{B8B00810-2155-4C4F-85D0-1F0DC42A86AF}" type="pres">
      <dgm:prSet presAssocID="{20EAA8A3-C04A-497E-A1AB-2F3D828A48D9}" presName="sibTrans" presStyleCnt="0"/>
      <dgm:spPr/>
    </dgm:pt>
    <dgm:pt modelId="{B22007F9-6E56-4E06-9CC9-07582F8DD94A}" type="pres">
      <dgm:prSet presAssocID="{74D872BE-F067-42EF-8C75-58567E154F02}" presName="textNode" presStyleLbl="node1" presStyleIdx="1" presStyleCnt="5">
        <dgm:presLayoutVars>
          <dgm:bulletEnabled val="1"/>
        </dgm:presLayoutVars>
      </dgm:prSet>
      <dgm:spPr/>
      <dgm:t>
        <a:bodyPr/>
        <a:lstStyle/>
        <a:p>
          <a:endParaRPr lang="en-US"/>
        </a:p>
      </dgm:t>
    </dgm:pt>
    <dgm:pt modelId="{12BB6E11-A2DC-49B1-BEC2-B0BE65AEABFE}" type="pres">
      <dgm:prSet presAssocID="{FB81BA03-3F30-4EA7-A54B-66FA714C7C8D}" presName="sibTrans" presStyleCnt="0"/>
      <dgm:spPr/>
    </dgm:pt>
    <dgm:pt modelId="{664FDFB1-2EEC-491C-B493-BB3CB01B9367}" type="pres">
      <dgm:prSet presAssocID="{22839FA7-5032-487E-BAE4-D5E4FA6FA0F1}" presName="textNode" presStyleLbl="node1" presStyleIdx="2" presStyleCnt="5">
        <dgm:presLayoutVars>
          <dgm:bulletEnabled val="1"/>
        </dgm:presLayoutVars>
      </dgm:prSet>
      <dgm:spPr/>
      <dgm:t>
        <a:bodyPr/>
        <a:lstStyle/>
        <a:p>
          <a:endParaRPr lang="en-US"/>
        </a:p>
      </dgm:t>
    </dgm:pt>
    <dgm:pt modelId="{46AC76CF-1F05-4D04-9C07-45EF233F1D84}" type="pres">
      <dgm:prSet presAssocID="{47035A3A-856B-423E-A33D-AA7D5FF05DAA}" presName="sibTrans" presStyleCnt="0"/>
      <dgm:spPr/>
    </dgm:pt>
    <dgm:pt modelId="{82ABD077-2F0D-44F8-9F31-BAF93F1A2DA4}" type="pres">
      <dgm:prSet presAssocID="{59333B46-141B-4858-8D36-23B492692305}" presName="textNode" presStyleLbl="node1" presStyleIdx="3" presStyleCnt="5">
        <dgm:presLayoutVars>
          <dgm:bulletEnabled val="1"/>
        </dgm:presLayoutVars>
      </dgm:prSet>
      <dgm:spPr/>
      <dgm:t>
        <a:bodyPr/>
        <a:lstStyle/>
        <a:p>
          <a:endParaRPr lang="en-US"/>
        </a:p>
      </dgm:t>
    </dgm:pt>
    <dgm:pt modelId="{D243B14A-65BD-4B9D-86C7-09A4A8397392}" type="pres">
      <dgm:prSet presAssocID="{40378EB1-833C-4CA6-8912-9B4E8B8C07B7}" presName="sibTrans" presStyleCnt="0"/>
      <dgm:spPr/>
    </dgm:pt>
    <dgm:pt modelId="{7C183C9F-C8AD-4C66-8957-F43F2443D835}" type="pres">
      <dgm:prSet presAssocID="{60FECD84-2BCE-490A-BC0B-6B5EABF222AF}" presName="textNode" presStyleLbl="node1" presStyleIdx="4" presStyleCnt="5">
        <dgm:presLayoutVars>
          <dgm:bulletEnabled val="1"/>
        </dgm:presLayoutVars>
      </dgm:prSet>
      <dgm:spPr/>
      <dgm:t>
        <a:bodyPr/>
        <a:lstStyle/>
        <a:p>
          <a:endParaRPr lang="en-US"/>
        </a:p>
      </dgm:t>
    </dgm:pt>
  </dgm:ptLst>
  <dgm:cxnLst>
    <dgm:cxn modelId="{57219692-6083-4A00-AECD-8ED88D2F76FD}" type="presOf" srcId="{22839FA7-5032-487E-BAE4-D5E4FA6FA0F1}" destId="{664FDFB1-2EEC-491C-B493-BB3CB01B9367}" srcOrd="0" destOrd="0" presId="urn:microsoft.com/office/officeart/2005/8/layout/hProcess9"/>
    <dgm:cxn modelId="{D5F80BCE-E4A7-4B18-A287-F4A6F51A0B57}" srcId="{39E10E5C-689F-4AD7-B18F-D439B6C1EA73}" destId="{AE020A36-86EF-401A-B9C0-D33906DFF1B4}" srcOrd="0" destOrd="0" parTransId="{5F5096CD-B601-4BA2-B0FA-A4F8265A98EF}" sibTransId="{20EAA8A3-C04A-497E-A1AB-2F3D828A48D9}"/>
    <dgm:cxn modelId="{F08129AE-9CE6-413C-B78B-C60B2CD15195}" type="presOf" srcId="{59333B46-141B-4858-8D36-23B492692305}" destId="{82ABD077-2F0D-44F8-9F31-BAF93F1A2DA4}" srcOrd="0" destOrd="0" presId="urn:microsoft.com/office/officeart/2005/8/layout/hProcess9"/>
    <dgm:cxn modelId="{1F788357-EB43-4EB3-B51C-A710F2EF7E1C}" srcId="{39E10E5C-689F-4AD7-B18F-D439B6C1EA73}" destId="{74D872BE-F067-42EF-8C75-58567E154F02}" srcOrd="1" destOrd="0" parTransId="{2B363242-D30B-4400-959D-34531D376A75}" sibTransId="{FB81BA03-3F30-4EA7-A54B-66FA714C7C8D}"/>
    <dgm:cxn modelId="{F91F21F2-1C1B-4297-9623-42D264847881}" srcId="{39E10E5C-689F-4AD7-B18F-D439B6C1EA73}" destId="{22839FA7-5032-487E-BAE4-D5E4FA6FA0F1}" srcOrd="2" destOrd="0" parTransId="{79805583-2E52-45AD-BBD5-4AD1E4CFF889}" sibTransId="{47035A3A-856B-423E-A33D-AA7D5FF05DAA}"/>
    <dgm:cxn modelId="{432972FD-AC00-4275-848A-A90009324DF7}" srcId="{39E10E5C-689F-4AD7-B18F-D439B6C1EA73}" destId="{59333B46-141B-4858-8D36-23B492692305}" srcOrd="3" destOrd="0" parTransId="{73F4949B-43F8-4004-878F-07DCA0CCF060}" sibTransId="{40378EB1-833C-4CA6-8912-9B4E8B8C07B7}"/>
    <dgm:cxn modelId="{EDE1478C-7B17-4947-A7AE-02B8A0011D47}" type="presOf" srcId="{AE020A36-86EF-401A-B9C0-D33906DFF1B4}" destId="{11B5DB47-EBCD-4162-ABF0-031E8A77DC76}" srcOrd="0" destOrd="0" presId="urn:microsoft.com/office/officeart/2005/8/layout/hProcess9"/>
    <dgm:cxn modelId="{68193A28-0B1B-4523-8D3F-CF3ED03E1E9D}" type="presOf" srcId="{60FECD84-2BCE-490A-BC0B-6B5EABF222AF}" destId="{7C183C9F-C8AD-4C66-8957-F43F2443D835}" srcOrd="0" destOrd="0" presId="urn:microsoft.com/office/officeart/2005/8/layout/hProcess9"/>
    <dgm:cxn modelId="{CE1749BD-1D25-42C4-B793-4749AD39BD7E}" type="presOf" srcId="{74D872BE-F067-42EF-8C75-58567E154F02}" destId="{B22007F9-6E56-4E06-9CC9-07582F8DD94A}" srcOrd="0" destOrd="0" presId="urn:microsoft.com/office/officeart/2005/8/layout/hProcess9"/>
    <dgm:cxn modelId="{A9977E07-A623-44E3-BFF8-1ADD8C11A663}" srcId="{39E10E5C-689F-4AD7-B18F-D439B6C1EA73}" destId="{60FECD84-2BCE-490A-BC0B-6B5EABF222AF}" srcOrd="4" destOrd="0" parTransId="{E42C3C9C-427B-49F5-9319-29D129D7549F}" sibTransId="{8943870F-33BE-47C3-B2CA-BAE0F83F1548}"/>
    <dgm:cxn modelId="{20457C27-7CE2-4EAC-9C60-99DE8CE59F54}" type="presOf" srcId="{39E10E5C-689F-4AD7-B18F-D439B6C1EA73}" destId="{B178787A-01E0-4591-BAB3-A589043631E5}" srcOrd="0" destOrd="0" presId="urn:microsoft.com/office/officeart/2005/8/layout/hProcess9"/>
    <dgm:cxn modelId="{659A3DB7-CF5A-46AB-92C3-C2C2E1474E33}" type="presParOf" srcId="{B178787A-01E0-4591-BAB3-A589043631E5}" destId="{579794A4-AB52-46EE-AAA7-E130B575EB4F}" srcOrd="0" destOrd="0" presId="urn:microsoft.com/office/officeart/2005/8/layout/hProcess9"/>
    <dgm:cxn modelId="{A7C229CB-394C-4970-9E4C-C3EB88DA8E59}" type="presParOf" srcId="{B178787A-01E0-4591-BAB3-A589043631E5}" destId="{9E3DDB00-B315-4431-9D2C-3868E7D83A2A}" srcOrd="1" destOrd="0" presId="urn:microsoft.com/office/officeart/2005/8/layout/hProcess9"/>
    <dgm:cxn modelId="{5992CA52-8E9A-4B69-829D-FBAFA168AFF6}" type="presParOf" srcId="{9E3DDB00-B315-4431-9D2C-3868E7D83A2A}" destId="{11B5DB47-EBCD-4162-ABF0-031E8A77DC76}" srcOrd="0" destOrd="0" presId="urn:microsoft.com/office/officeart/2005/8/layout/hProcess9"/>
    <dgm:cxn modelId="{396BCE05-D52A-4A1F-9C9B-CA73F9664D40}" type="presParOf" srcId="{9E3DDB00-B315-4431-9D2C-3868E7D83A2A}" destId="{B8B00810-2155-4C4F-85D0-1F0DC42A86AF}" srcOrd="1" destOrd="0" presId="urn:microsoft.com/office/officeart/2005/8/layout/hProcess9"/>
    <dgm:cxn modelId="{7728BA4D-8E12-43C5-AC63-2E35F4DCA248}" type="presParOf" srcId="{9E3DDB00-B315-4431-9D2C-3868E7D83A2A}" destId="{B22007F9-6E56-4E06-9CC9-07582F8DD94A}" srcOrd="2" destOrd="0" presId="urn:microsoft.com/office/officeart/2005/8/layout/hProcess9"/>
    <dgm:cxn modelId="{BBE2E5B9-369B-4A35-AAB8-F17C5BBCBC53}" type="presParOf" srcId="{9E3DDB00-B315-4431-9D2C-3868E7D83A2A}" destId="{12BB6E11-A2DC-49B1-BEC2-B0BE65AEABFE}" srcOrd="3" destOrd="0" presId="urn:microsoft.com/office/officeart/2005/8/layout/hProcess9"/>
    <dgm:cxn modelId="{0B2DF977-706E-42D1-824B-191C8720248B}" type="presParOf" srcId="{9E3DDB00-B315-4431-9D2C-3868E7D83A2A}" destId="{664FDFB1-2EEC-491C-B493-BB3CB01B9367}" srcOrd="4" destOrd="0" presId="urn:microsoft.com/office/officeart/2005/8/layout/hProcess9"/>
    <dgm:cxn modelId="{74F6A0BF-F47C-4C95-9570-CB90CD34DE13}" type="presParOf" srcId="{9E3DDB00-B315-4431-9D2C-3868E7D83A2A}" destId="{46AC76CF-1F05-4D04-9C07-45EF233F1D84}" srcOrd="5" destOrd="0" presId="urn:microsoft.com/office/officeart/2005/8/layout/hProcess9"/>
    <dgm:cxn modelId="{B227029F-C952-4F99-8948-934DF7B9E16A}" type="presParOf" srcId="{9E3DDB00-B315-4431-9D2C-3868E7D83A2A}" destId="{82ABD077-2F0D-44F8-9F31-BAF93F1A2DA4}" srcOrd="6" destOrd="0" presId="urn:microsoft.com/office/officeart/2005/8/layout/hProcess9"/>
    <dgm:cxn modelId="{89E25590-EBB6-45A1-8089-F7E6CE6A16A3}" type="presParOf" srcId="{9E3DDB00-B315-4431-9D2C-3868E7D83A2A}" destId="{D243B14A-65BD-4B9D-86C7-09A4A8397392}" srcOrd="7" destOrd="0" presId="urn:microsoft.com/office/officeart/2005/8/layout/hProcess9"/>
    <dgm:cxn modelId="{74AF0200-4F74-4DEE-8FE0-1BEFC4603EB6}" type="presParOf" srcId="{9E3DDB00-B315-4431-9D2C-3868E7D83A2A}" destId="{7C183C9F-C8AD-4C66-8957-F43F2443D835}"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B3CE814-FA3B-4106-A710-E87171272965}" type="doc">
      <dgm:prSet loTypeId="urn:microsoft.com/office/officeart/2005/8/layout/list1" loCatId="list" qsTypeId="urn:microsoft.com/office/officeart/2005/8/quickstyle/simple2" qsCatId="simple" csTypeId="urn:microsoft.com/office/officeart/2005/8/colors/colorful4" csCatId="colorful"/>
      <dgm:spPr/>
      <dgm:t>
        <a:bodyPr/>
        <a:lstStyle/>
        <a:p>
          <a:endParaRPr lang="en-US"/>
        </a:p>
      </dgm:t>
    </dgm:pt>
    <dgm:pt modelId="{8F1E64E0-FDC7-416B-997F-12B4A5C8EFBD}">
      <dgm:prSet/>
      <dgm:spPr/>
      <dgm:t>
        <a:bodyPr/>
        <a:lstStyle/>
        <a:p>
          <a:pPr rtl="0"/>
          <a:r>
            <a:rPr lang="en-US" b="1" dirty="0" smtClean="0">
              <a:solidFill>
                <a:schemeClr val="tx1"/>
              </a:solidFill>
            </a:rPr>
            <a:t>Advantages</a:t>
          </a:r>
          <a:endParaRPr lang="en-US" dirty="0">
            <a:solidFill>
              <a:schemeClr val="tx1"/>
            </a:solidFill>
          </a:endParaRPr>
        </a:p>
      </dgm:t>
    </dgm:pt>
    <dgm:pt modelId="{E5C1A633-D034-4417-9796-0B117293C2D6}" type="parTrans" cxnId="{BEA0F06A-0818-4946-8554-A45016A43D21}">
      <dgm:prSet/>
      <dgm:spPr/>
      <dgm:t>
        <a:bodyPr/>
        <a:lstStyle/>
        <a:p>
          <a:endParaRPr lang="en-US"/>
        </a:p>
      </dgm:t>
    </dgm:pt>
    <dgm:pt modelId="{D93AE2B4-2DBD-446C-ADC0-A6A4D8401E04}" type="sibTrans" cxnId="{BEA0F06A-0818-4946-8554-A45016A43D21}">
      <dgm:prSet/>
      <dgm:spPr/>
      <dgm:t>
        <a:bodyPr/>
        <a:lstStyle/>
        <a:p>
          <a:endParaRPr lang="en-US"/>
        </a:p>
      </dgm:t>
    </dgm:pt>
    <dgm:pt modelId="{BC255837-1D87-4EBC-B8A5-3AFD7F44F91B}">
      <dgm:prSet/>
      <dgm:spPr/>
      <dgm:t>
        <a:bodyPr/>
        <a:lstStyle/>
        <a:p>
          <a:pPr rtl="0"/>
          <a:r>
            <a:rPr lang="en-US" b="1" dirty="0" smtClean="0">
              <a:solidFill>
                <a:schemeClr val="tx1"/>
              </a:solidFill>
            </a:rPr>
            <a:t>Increased market coverage</a:t>
          </a:r>
          <a:endParaRPr lang="en-US" dirty="0">
            <a:solidFill>
              <a:schemeClr val="tx1"/>
            </a:solidFill>
          </a:endParaRPr>
        </a:p>
      </dgm:t>
    </dgm:pt>
    <dgm:pt modelId="{715AFE0A-CF5B-4019-973D-C8ABB6C67C9D}" type="parTrans" cxnId="{08DBD7C2-9221-44C4-B600-AC4E76A4BF2F}">
      <dgm:prSet/>
      <dgm:spPr/>
      <dgm:t>
        <a:bodyPr/>
        <a:lstStyle/>
        <a:p>
          <a:endParaRPr lang="en-US"/>
        </a:p>
      </dgm:t>
    </dgm:pt>
    <dgm:pt modelId="{96452380-8ACE-44B5-B772-3376D804D89F}" type="sibTrans" cxnId="{08DBD7C2-9221-44C4-B600-AC4E76A4BF2F}">
      <dgm:prSet/>
      <dgm:spPr/>
      <dgm:t>
        <a:bodyPr/>
        <a:lstStyle/>
        <a:p>
          <a:endParaRPr lang="en-US"/>
        </a:p>
      </dgm:t>
    </dgm:pt>
    <dgm:pt modelId="{B495AD4E-81B0-476E-B7DE-F5CCE104786E}">
      <dgm:prSet/>
      <dgm:spPr/>
      <dgm:t>
        <a:bodyPr/>
        <a:lstStyle/>
        <a:p>
          <a:pPr rtl="0"/>
          <a:r>
            <a:rPr lang="en-US" b="1" dirty="0" smtClean="0">
              <a:solidFill>
                <a:schemeClr val="tx1"/>
              </a:solidFill>
            </a:rPr>
            <a:t>Lower channel costs</a:t>
          </a:r>
          <a:endParaRPr lang="en-US" dirty="0">
            <a:solidFill>
              <a:schemeClr val="tx1"/>
            </a:solidFill>
          </a:endParaRPr>
        </a:p>
      </dgm:t>
    </dgm:pt>
    <dgm:pt modelId="{070D938F-8D1B-4FDF-B1B8-509447C80334}" type="parTrans" cxnId="{6BAEA7B1-60ED-420B-BDDD-554EE76B31A5}">
      <dgm:prSet/>
      <dgm:spPr/>
      <dgm:t>
        <a:bodyPr/>
        <a:lstStyle/>
        <a:p>
          <a:endParaRPr lang="en-US"/>
        </a:p>
      </dgm:t>
    </dgm:pt>
    <dgm:pt modelId="{B6DFD4FD-AD6F-433F-9563-B51DA568D011}" type="sibTrans" cxnId="{6BAEA7B1-60ED-420B-BDDD-554EE76B31A5}">
      <dgm:prSet/>
      <dgm:spPr/>
      <dgm:t>
        <a:bodyPr/>
        <a:lstStyle/>
        <a:p>
          <a:endParaRPr lang="en-US"/>
        </a:p>
      </dgm:t>
    </dgm:pt>
    <dgm:pt modelId="{C195990D-A24A-4401-AF0F-F143F4ED2C18}">
      <dgm:prSet/>
      <dgm:spPr/>
      <dgm:t>
        <a:bodyPr/>
        <a:lstStyle/>
        <a:p>
          <a:pPr rtl="0"/>
          <a:r>
            <a:rPr lang="en-US" b="1" dirty="0" smtClean="0">
              <a:solidFill>
                <a:schemeClr val="tx1"/>
              </a:solidFill>
            </a:rPr>
            <a:t>More </a:t>
          </a:r>
          <a:r>
            <a:rPr lang="en-US" b="1" dirty="0" err="1" smtClean="0">
              <a:solidFill>
                <a:schemeClr val="tx1"/>
              </a:solidFill>
            </a:rPr>
            <a:t>customised</a:t>
          </a:r>
          <a:r>
            <a:rPr lang="en-US" b="1" dirty="0" smtClean="0">
              <a:solidFill>
                <a:schemeClr val="tx1"/>
              </a:solidFill>
            </a:rPr>
            <a:t> selling</a:t>
          </a:r>
          <a:endParaRPr lang="en-US" dirty="0">
            <a:solidFill>
              <a:schemeClr val="tx1"/>
            </a:solidFill>
          </a:endParaRPr>
        </a:p>
      </dgm:t>
    </dgm:pt>
    <dgm:pt modelId="{6B842847-8ABC-4113-A7D4-2C4A591275D3}" type="parTrans" cxnId="{9FD9A9A7-5D81-48A1-AE46-AE26850699A2}">
      <dgm:prSet/>
      <dgm:spPr/>
      <dgm:t>
        <a:bodyPr/>
        <a:lstStyle/>
        <a:p>
          <a:endParaRPr lang="en-US"/>
        </a:p>
      </dgm:t>
    </dgm:pt>
    <dgm:pt modelId="{921C85C0-90A0-4916-A38F-BFDD2F0D0C07}" type="sibTrans" cxnId="{9FD9A9A7-5D81-48A1-AE46-AE26850699A2}">
      <dgm:prSet/>
      <dgm:spPr/>
      <dgm:t>
        <a:bodyPr/>
        <a:lstStyle/>
        <a:p>
          <a:endParaRPr lang="en-US"/>
        </a:p>
      </dgm:t>
    </dgm:pt>
    <dgm:pt modelId="{FD955891-D6A8-4F02-BAF7-CB6BECD6B5B1}">
      <dgm:prSet/>
      <dgm:spPr/>
      <dgm:t>
        <a:bodyPr/>
        <a:lstStyle/>
        <a:p>
          <a:pPr rtl="0"/>
          <a:r>
            <a:rPr lang="en-US" b="1" dirty="0" smtClean="0">
              <a:solidFill>
                <a:schemeClr val="tx1"/>
              </a:solidFill>
            </a:rPr>
            <a:t>Disadvantages</a:t>
          </a:r>
          <a:endParaRPr lang="en-US" dirty="0">
            <a:solidFill>
              <a:schemeClr val="tx1"/>
            </a:solidFill>
          </a:endParaRPr>
        </a:p>
      </dgm:t>
    </dgm:pt>
    <dgm:pt modelId="{2F57D32E-83DA-44A8-86BE-5512E35B3328}" type="parTrans" cxnId="{3FDD887D-C534-4C57-955B-BA860113E2BB}">
      <dgm:prSet/>
      <dgm:spPr/>
      <dgm:t>
        <a:bodyPr/>
        <a:lstStyle/>
        <a:p>
          <a:endParaRPr lang="en-US"/>
        </a:p>
      </dgm:t>
    </dgm:pt>
    <dgm:pt modelId="{B6BD0955-26FE-47DF-9697-6C251D1B7243}" type="sibTrans" cxnId="{3FDD887D-C534-4C57-955B-BA860113E2BB}">
      <dgm:prSet/>
      <dgm:spPr/>
      <dgm:t>
        <a:bodyPr/>
        <a:lstStyle/>
        <a:p>
          <a:endParaRPr lang="en-US"/>
        </a:p>
      </dgm:t>
    </dgm:pt>
    <dgm:pt modelId="{7161518E-3EE9-4ADF-89AA-FA1620EBF552}">
      <dgm:prSet/>
      <dgm:spPr/>
      <dgm:t>
        <a:bodyPr/>
        <a:lstStyle/>
        <a:p>
          <a:pPr rtl="0"/>
          <a:r>
            <a:rPr lang="en-US" b="1" dirty="0" smtClean="0">
              <a:solidFill>
                <a:schemeClr val="tx1"/>
              </a:solidFill>
            </a:rPr>
            <a:t>Increases selling costs</a:t>
          </a:r>
          <a:endParaRPr lang="en-US" dirty="0">
            <a:solidFill>
              <a:schemeClr val="tx1"/>
            </a:solidFill>
          </a:endParaRPr>
        </a:p>
      </dgm:t>
    </dgm:pt>
    <dgm:pt modelId="{DF4018FE-531B-4E56-9084-0D8578690254}" type="parTrans" cxnId="{D0BCFBD3-C2F3-47E6-864D-3BC076AFC200}">
      <dgm:prSet/>
      <dgm:spPr/>
      <dgm:t>
        <a:bodyPr/>
        <a:lstStyle/>
        <a:p>
          <a:endParaRPr lang="en-US"/>
        </a:p>
      </dgm:t>
    </dgm:pt>
    <dgm:pt modelId="{91692D34-EEB0-44B0-BF09-05B767882133}" type="sibTrans" cxnId="{D0BCFBD3-C2F3-47E6-864D-3BC076AFC200}">
      <dgm:prSet/>
      <dgm:spPr/>
      <dgm:t>
        <a:bodyPr/>
        <a:lstStyle/>
        <a:p>
          <a:endParaRPr lang="en-US"/>
        </a:p>
      </dgm:t>
    </dgm:pt>
    <dgm:pt modelId="{C92FDDFF-17E0-40F9-A09C-D7208D28681A}">
      <dgm:prSet/>
      <dgm:spPr/>
      <dgm:t>
        <a:bodyPr/>
        <a:lstStyle/>
        <a:p>
          <a:pPr rtl="0"/>
          <a:r>
            <a:rPr lang="en-US" b="1" dirty="0" smtClean="0">
              <a:solidFill>
                <a:schemeClr val="tx1"/>
              </a:solidFill>
            </a:rPr>
            <a:t>Increases channel control</a:t>
          </a:r>
          <a:endParaRPr lang="en-US" dirty="0">
            <a:solidFill>
              <a:schemeClr val="tx1"/>
            </a:solidFill>
          </a:endParaRPr>
        </a:p>
      </dgm:t>
    </dgm:pt>
    <dgm:pt modelId="{E3AE9800-766D-4339-B05E-AAE96C21EA68}" type="parTrans" cxnId="{4AB656D4-B441-41E4-89A0-F0893C4341F7}">
      <dgm:prSet/>
      <dgm:spPr/>
      <dgm:t>
        <a:bodyPr/>
        <a:lstStyle/>
        <a:p>
          <a:endParaRPr lang="en-US"/>
        </a:p>
      </dgm:t>
    </dgm:pt>
    <dgm:pt modelId="{29ED9281-818A-48F8-9D0A-41C146C14D9A}" type="sibTrans" cxnId="{4AB656D4-B441-41E4-89A0-F0893C4341F7}">
      <dgm:prSet/>
      <dgm:spPr/>
      <dgm:t>
        <a:bodyPr/>
        <a:lstStyle/>
        <a:p>
          <a:endParaRPr lang="en-US"/>
        </a:p>
      </dgm:t>
    </dgm:pt>
    <dgm:pt modelId="{24BDBE6B-5672-494D-8696-BE538EC9828C}">
      <dgm:prSet/>
      <dgm:spPr/>
      <dgm:t>
        <a:bodyPr/>
        <a:lstStyle/>
        <a:p>
          <a:pPr rtl="0"/>
          <a:r>
            <a:rPr lang="en-US" b="1" dirty="0" smtClean="0">
              <a:solidFill>
                <a:schemeClr val="tx1"/>
              </a:solidFill>
            </a:rPr>
            <a:t>Breeds channel conflict</a:t>
          </a:r>
          <a:endParaRPr lang="en-US" dirty="0">
            <a:solidFill>
              <a:schemeClr val="tx1"/>
            </a:solidFill>
          </a:endParaRPr>
        </a:p>
      </dgm:t>
    </dgm:pt>
    <dgm:pt modelId="{DD1729D2-27B6-40BC-89B4-A075424932CF}" type="parTrans" cxnId="{09E0005F-7927-418A-AB34-1DE3AB16F5A0}">
      <dgm:prSet/>
      <dgm:spPr/>
      <dgm:t>
        <a:bodyPr/>
        <a:lstStyle/>
        <a:p>
          <a:endParaRPr lang="en-US"/>
        </a:p>
      </dgm:t>
    </dgm:pt>
    <dgm:pt modelId="{5547C377-6298-463E-B440-9105F0EFC3A4}" type="sibTrans" cxnId="{09E0005F-7927-418A-AB34-1DE3AB16F5A0}">
      <dgm:prSet/>
      <dgm:spPr/>
      <dgm:t>
        <a:bodyPr/>
        <a:lstStyle/>
        <a:p>
          <a:endParaRPr lang="en-US"/>
        </a:p>
      </dgm:t>
    </dgm:pt>
    <dgm:pt modelId="{ABFE28A0-F102-4AB4-B7D9-FFDAB531D897}" type="pres">
      <dgm:prSet presAssocID="{CB3CE814-FA3B-4106-A710-E87171272965}" presName="linear" presStyleCnt="0">
        <dgm:presLayoutVars>
          <dgm:dir/>
          <dgm:animLvl val="lvl"/>
          <dgm:resizeHandles val="exact"/>
        </dgm:presLayoutVars>
      </dgm:prSet>
      <dgm:spPr/>
      <dgm:t>
        <a:bodyPr/>
        <a:lstStyle/>
        <a:p>
          <a:endParaRPr lang="en-US"/>
        </a:p>
      </dgm:t>
    </dgm:pt>
    <dgm:pt modelId="{49852FEB-A91F-4ACD-A615-88EED8233CDD}" type="pres">
      <dgm:prSet presAssocID="{8F1E64E0-FDC7-416B-997F-12B4A5C8EFBD}" presName="parentLin" presStyleCnt="0"/>
      <dgm:spPr/>
    </dgm:pt>
    <dgm:pt modelId="{5035928D-7B3C-459E-9A47-002816CBEFBE}" type="pres">
      <dgm:prSet presAssocID="{8F1E64E0-FDC7-416B-997F-12B4A5C8EFBD}" presName="parentLeftMargin" presStyleLbl="node1" presStyleIdx="0" presStyleCnt="8"/>
      <dgm:spPr/>
      <dgm:t>
        <a:bodyPr/>
        <a:lstStyle/>
        <a:p>
          <a:endParaRPr lang="en-US"/>
        </a:p>
      </dgm:t>
    </dgm:pt>
    <dgm:pt modelId="{3CC7FCC7-A882-4570-97F7-3F43E7F0468B}" type="pres">
      <dgm:prSet presAssocID="{8F1E64E0-FDC7-416B-997F-12B4A5C8EFBD}" presName="parentText" presStyleLbl="node1" presStyleIdx="0" presStyleCnt="8">
        <dgm:presLayoutVars>
          <dgm:chMax val="0"/>
          <dgm:bulletEnabled val="1"/>
        </dgm:presLayoutVars>
      </dgm:prSet>
      <dgm:spPr/>
      <dgm:t>
        <a:bodyPr/>
        <a:lstStyle/>
        <a:p>
          <a:endParaRPr lang="en-US"/>
        </a:p>
      </dgm:t>
    </dgm:pt>
    <dgm:pt modelId="{B82AA435-E355-4559-B38F-A7CF48DDE3A2}" type="pres">
      <dgm:prSet presAssocID="{8F1E64E0-FDC7-416B-997F-12B4A5C8EFBD}" presName="negativeSpace" presStyleCnt="0"/>
      <dgm:spPr/>
    </dgm:pt>
    <dgm:pt modelId="{A3479523-4A05-4984-8008-FD1F22657029}" type="pres">
      <dgm:prSet presAssocID="{8F1E64E0-FDC7-416B-997F-12B4A5C8EFBD}" presName="childText" presStyleLbl="conFgAcc1" presStyleIdx="0" presStyleCnt="8">
        <dgm:presLayoutVars>
          <dgm:bulletEnabled val="1"/>
        </dgm:presLayoutVars>
      </dgm:prSet>
      <dgm:spPr/>
    </dgm:pt>
    <dgm:pt modelId="{282888A5-BA22-4A3D-80B4-006C47F9ACA0}" type="pres">
      <dgm:prSet presAssocID="{D93AE2B4-2DBD-446C-ADC0-A6A4D8401E04}" presName="spaceBetweenRectangles" presStyleCnt="0"/>
      <dgm:spPr/>
    </dgm:pt>
    <dgm:pt modelId="{145D62F9-8D41-460A-BDC5-528CE1E359D2}" type="pres">
      <dgm:prSet presAssocID="{BC255837-1D87-4EBC-B8A5-3AFD7F44F91B}" presName="parentLin" presStyleCnt="0"/>
      <dgm:spPr/>
    </dgm:pt>
    <dgm:pt modelId="{27305031-87DB-46CE-8753-63CAC7E9BD0F}" type="pres">
      <dgm:prSet presAssocID="{BC255837-1D87-4EBC-B8A5-3AFD7F44F91B}" presName="parentLeftMargin" presStyleLbl="node1" presStyleIdx="0" presStyleCnt="8"/>
      <dgm:spPr/>
      <dgm:t>
        <a:bodyPr/>
        <a:lstStyle/>
        <a:p>
          <a:endParaRPr lang="en-US"/>
        </a:p>
      </dgm:t>
    </dgm:pt>
    <dgm:pt modelId="{DBE6E8D1-542C-4938-9E2A-82D54563BCAD}" type="pres">
      <dgm:prSet presAssocID="{BC255837-1D87-4EBC-B8A5-3AFD7F44F91B}" presName="parentText" presStyleLbl="node1" presStyleIdx="1" presStyleCnt="8">
        <dgm:presLayoutVars>
          <dgm:chMax val="0"/>
          <dgm:bulletEnabled val="1"/>
        </dgm:presLayoutVars>
      </dgm:prSet>
      <dgm:spPr/>
      <dgm:t>
        <a:bodyPr/>
        <a:lstStyle/>
        <a:p>
          <a:endParaRPr lang="en-US"/>
        </a:p>
      </dgm:t>
    </dgm:pt>
    <dgm:pt modelId="{6D2F61EE-DD5A-4CE9-8824-C23B3EE1F8FC}" type="pres">
      <dgm:prSet presAssocID="{BC255837-1D87-4EBC-B8A5-3AFD7F44F91B}" presName="negativeSpace" presStyleCnt="0"/>
      <dgm:spPr/>
    </dgm:pt>
    <dgm:pt modelId="{FF96B61F-BF9F-4982-B2B2-9C02CD00DD80}" type="pres">
      <dgm:prSet presAssocID="{BC255837-1D87-4EBC-B8A5-3AFD7F44F91B}" presName="childText" presStyleLbl="conFgAcc1" presStyleIdx="1" presStyleCnt="8">
        <dgm:presLayoutVars>
          <dgm:bulletEnabled val="1"/>
        </dgm:presLayoutVars>
      </dgm:prSet>
      <dgm:spPr/>
    </dgm:pt>
    <dgm:pt modelId="{414603EF-CC7F-4886-976F-A5B82882D572}" type="pres">
      <dgm:prSet presAssocID="{96452380-8ACE-44B5-B772-3376D804D89F}" presName="spaceBetweenRectangles" presStyleCnt="0"/>
      <dgm:spPr/>
    </dgm:pt>
    <dgm:pt modelId="{FBDB7822-A132-4883-B308-687C77139D59}" type="pres">
      <dgm:prSet presAssocID="{B495AD4E-81B0-476E-B7DE-F5CCE104786E}" presName="parentLin" presStyleCnt="0"/>
      <dgm:spPr/>
    </dgm:pt>
    <dgm:pt modelId="{A2E287CA-6457-458C-A119-228B2613DD4A}" type="pres">
      <dgm:prSet presAssocID="{B495AD4E-81B0-476E-B7DE-F5CCE104786E}" presName="parentLeftMargin" presStyleLbl="node1" presStyleIdx="1" presStyleCnt="8"/>
      <dgm:spPr/>
      <dgm:t>
        <a:bodyPr/>
        <a:lstStyle/>
        <a:p>
          <a:endParaRPr lang="en-US"/>
        </a:p>
      </dgm:t>
    </dgm:pt>
    <dgm:pt modelId="{9D739A4A-01F1-4C38-935C-945C8D57B0A9}" type="pres">
      <dgm:prSet presAssocID="{B495AD4E-81B0-476E-B7DE-F5CCE104786E}" presName="parentText" presStyleLbl="node1" presStyleIdx="2" presStyleCnt="8">
        <dgm:presLayoutVars>
          <dgm:chMax val="0"/>
          <dgm:bulletEnabled val="1"/>
        </dgm:presLayoutVars>
      </dgm:prSet>
      <dgm:spPr/>
      <dgm:t>
        <a:bodyPr/>
        <a:lstStyle/>
        <a:p>
          <a:endParaRPr lang="en-US"/>
        </a:p>
      </dgm:t>
    </dgm:pt>
    <dgm:pt modelId="{3CB1D8A8-0FA8-46BD-8B82-20628850C1CF}" type="pres">
      <dgm:prSet presAssocID="{B495AD4E-81B0-476E-B7DE-F5CCE104786E}" presName="negativeSpace" presStyleCnt="0"/>
      <dgm:spPr/>
    </dgm:pt>
    <dgm:pt modelId="{5A0B3886-5470-490F-9FFB-34DE929AC980}" type="pres">
      <dgm:prSet presAssocID="{B495AD4E-81B0-476E-B7DE-F5CCE104786E}" presName="childText" presStyleLbl="conFgAcc1" presStyleIdx="2" presStyleCnt="8">
        <dgm:presLayoutVars>
          <dgm:bulletEnabled val="1"/>
        </dgm:presLayoutVars>
      </dgm:prSet>
      <dgm:spPr/>
    </dgm:pt>
    <dgm:pt modelId="{1AB82926-9B5D-495B-912E-42679162FA39}" type="pres">
      <dgm:prSet presAssocID="{B6DFD4FD-AD6F-433F-9563-B51DA568D011}" presName="spaceBetweenRectangles" presStyleCnt="0"/>
      <dgm:spPr/>
    </dgm:pt>
    <dgm:pt modelId="{D5B3A8B9-4024-4D2B-BFEF-43330F192DDE}" type="pres">
      <dgm:prSet presAssocID="{C195990D-A24A-4401-AF0F-F143F4ED2C18}" presName="parentLin" presStyleCnt="0"/>
      <dgm:spPr/>
    </dgm:pt>
    <dgm:pt modelId="{93CB9C37-625D-4B6D-9C2A-ED524BEFBCA6}" type="pres">
      <dgm:prSet presAssocID="{C195990D-A24A-4401-AF0F-F143F4ED2C18}" presName="parentLeftMargin" presStyleLbl="node1" presStyleIdx="2" presStyleCnt="8"/>
      <dgm:spPr/>
      <dgm:t>
        <a:bodyPr/>
        <a:lstStyle/>
        <a:p>
          <a:endParaRPr lang="en-US"/>
        </a:p>
      </dgm:t>
    </dgm:pt>
    <dgm:pt modelId="{D2DD8457-D5A9-4383-A786-BA5B6E3D28AF}" type="pres">
      <dgm:prSet presAssocID="{C195990D-A24A-4401-AF0F-F143F4ED2C18}" presName="parentText" presStyleLbl="node1" presStyleIdx="3" presStyleCnt="8">
        <dgm:presLayoutVars>
          <dgm:chMax val="0"/>
          <dgm:bulletEnabled val="1"/>
        </dgm:presLayoutVars>
      </dgm:prSet>
      <dgm:spPr/>
      <dgm:t>
        <a:bodyPr/>
        <a:lstStyle/>
        <a:p>
          <a:endParaRPr lang="en-US"/>
        </a:p>
      </dgm:t>
    </dgm:pt>
    <dgm:pt modelId="{651EEFB0-A05F-4F86-A2C6-7F41FBD1CE81}" type="pres">
      <dgm:prSet presAssocID="{C195990D-A24A-4401-AF0F-F143F4ED2C18}" presName="negativeSpace" presStyleCnt="0"/>
      <dgm:spPr/>
    </dgm:pt>
    <dgm:pt modelId="{6D37BFE3-85C3-40D0-9C77-68B880DAD207}" type="pres">
      <dgm:prSet presAssocID="{C195990D-A24A-4401-AF0F-F143F4ED2C18}" presName="childText" presStyleLbl="conFgAcc1" presStyleIdx="3" presStyleCnt="8">
        <dgm:presLayoutVars>
          <dgm:bulletEnabled val="1"/>
        </dgm:presLayoutVars>
      </dgm:prSet>
      <dgm:spPr/>
    </dgm:pt>
    <dgm:pt modelId="{FDE6536B-572B-452A-B57F-28B0247CB162}" type="pres">
      <dgm:prSet presAssocID="{921C85C0-90A0-4916-A38F-BFDD2F0D0C07}" presName="spaceBetweenRectangles" presStyleCnt="0"/>
      <dgm:spPr/>
    </dgm:pt>
    <dgm:pt modelId="{97F1DC97-355C-409A-87E9-739C8A7E3F82}" type="pres">
      <dgm:prSet presAssocID="{FD955891-D6A8-4F02-BAF7-CB6BECD6B5B1}" presName="parentLin" presStyleCnt="0"/>
      <dgm:spPr/>
    </dgm:pt>
    <dgm:pt modelId="{78309176-8E75-41C3-A912-7375AFE38EBD}" type="pres">
      <dgm:prSet presAssocID="{FD955891-D6A8-4F02-BAF7-CB6BECD6B5B1}" presName="parentLeftMargin" presStyleLbl="node1" presStyleIdx="3" presStyleCnt="8"/>
      <dgm:spPr/>
      <dgm:t>
        <a:bodyPr/>
        <a:lstStyle/>
        <a:p>
          <a:endParaRPr lang="en-US"/>
        </a:p>
      </dgm:t>
    </dgm:pt>
    <dgm:pt modelId="{F12FF854-B0E6-45E2-8C3B-63719805E696}" type="pres">
      <dgm:prSet presAssocID="{FD955891-D6A8-4F02-BAF7-CB6BECD6B5B1}" presName="parentText" presStyleLbl="node1" presStyleIdx="4" presStyleCnt="8">
        <dgm:presLayoutVars>
          <dgm:chMax val="0"/>
          <dgm:bulletEnabled val="1"/>
        </dgm:presLayoutVars>
      </dgm:prSet>
      <dgm:spPr/>
      <dgm:t>
        <a:bodyPr/>
        <a:lstStyle/>
        <a:p>
          <a:endParaRPr lang="en-US"/>
        </a:p>
      </dgm:t>
    </dgm:pt>
    <dgm:pt modelId="{E4810A95-B9C9-4975-97CF-551B89C018C8}" type="pres">
      <dgm:prSet presAssocID="{FD955891-D6A8-4F02-BAF7-CB6BECD6B5B1}" presName="negativeSpace" presStyleCnt="0"/>
      <dgm:spPr/>
    </dgm:pt>
    <dgm:pt modelId="{86F496D6-C558-4B97-B6DA-65A0E6A8AA70}" type="pres">
      <dgm:prSet presAssocID="{FD955891-D6A8-4F02-BAF7-CB6BECD6B5B1}" presName="childText" presStyleLbl="conFgAcc1" presStyleIdx="4" presStyleCnt="8">
        <dgm:presLayoutVars>
          <dgm:bulletEnabled val="1"/>
        </dgm:presLayoutVars>
      </dgm:prSet>
      <dgm:spPr/>
    </dgm:pt>
    <dgm:pt modelId="{EBC8931C-7BDF-414C-94DE-624E2AFA254E}" type="pres">
      <dgm:prSet presAssocID="{B6BD0955-26FE-47DF-9697-6C251D1B7243}" presName="spaceBetweenRectangles" presStyleCnt="0"/>
      <dgm:spPr/>
    </dgm:pt>
    <dgm:pt modelId="{37F3871D-7157-4C8D-82F8-4C335B91AD6E}" type="pres">
      <dgm:prSet presAssocID="{7161518E-3EE9-4ADF-89AA-FA1620EBF552}" presName="parentLin" presStyleCnt="0"/>
      <dgm:spPr/>
    </dgm:pt>
    <dgm:pt modelId="{861644F4-CFD4-4BD3-A0D1-9827DDE09FCD}" type="pres">
      <dgm:prSet presAssocID="{7161518E-3EE9-4ADF-89AA-FA1620EBF552}" presName="parentLeftMargin" presStyleLbl="node1" presStyleIdx="4" presStyleCnt="8"/>
      <dgm:spPr/>
      <dgm:t>
        <a:bodyPr/>
        <a:lstStyle/>
        <a:p>
          <a:endParaRPr lang="en-US"/>
        </a:p>
      </dgm:t>
    </dgm:pt>
    <dgm:pt modelId="{EB3E3104-4409-4E7E-BA06-4285E859C711}" type="pres">
      <dgm:prSet presAssocID="{7161518E-3EE9-4ADF-89AA-FA1620EBF552}" presName="parentText" presStyleLbl="node1" presStyleIdx="5" presStyleCnt="8">
        <dgm:presLayoutVars>
          <dgm:chMax val="0"/>
          <dgm:bulletEnabled val="1"/>
        </dgm:presLayoutVars>
      </dgm:prSet>
      <dgm:spPr/>
      <dgm:t>
        <a:bodyPr/>
        <a:lstStyle/>
        <a:p>
          <a:endParaRPr lang="en-US"/>
        </a:p>
      </dgm:t>
    </dgm:pt>
    <dgm:pt modelId="{44AB6296-F449-4CF4-91F6-F29F2112A6EC}" type="pres">
      <dgm:prSet presAssocID="{7161518E-3EE9-4ADF-89AA-FA1620EBF552}" presName="negativeSpace" presStyleCnt="0"/>
      <dgm:spPr/>
    </dgm:pt>
    <dgm:pt modelId="{A25A1AF2-41A8-481D-8ECF-462BFBDF4D64}" type="pres">
      <dgm:prSet presAssocID="{7161518E-3EE9-4ADF-89AA-FA1620EBF552}" presName="childText" presStyleLbl="conFgAcc1" presStyleIdx="5" presStyleCnt="8">
        <dgm:presLayoutVars>
          <dgm:bulletEnabled val="1"/>
        </dgm:presLayoutVars>
      </dgm:prSet>
      <dgm:spPr/>
    </dgm:pt>
    <dgm:pt modelId="{7A867174-B355-4B4A-BA97-641722BED447}" type="pres">
      <dgm:prSet presAssocID="{91692D34-EEB0-44B0-BF09-05B767882133}" presName="spaceBetweenRectangles" presStyleCnt="0"/>
      <dgm:spPr/>
    </dgm:pt>
    <dgm:pt modelId="{547B5083-289E-45F5-BBE6-504AFF06D7B3}" type="pres">
      <dgm:prSet presAssocID="{C92FDDFF-17E0-40F9-A09C-D7208D28681A}" presName="parentLin" presStyleCnt="0"/>
      <dgm:spPr/>
    </dgm:pt>
    <dgm:pt modelId="{D35625A1-B806-4975-B7D9-509B16FD61FA}" type="pres">
      <dgm:prSet presAssocID="{C92FDDFF-17E0-40F9-A09C-D7208D28681A}" presName="parentLeftMargin" presStyleLbl="node1" presStyleIdx="5" presStyleCnt="8"/>
      <dgm:spPr/>
      <dgm:t>
        <a:bodyPr/>
        <a:lstStyle/>
        <a:p>
          <a:endParaRPr lang="en-US"/>
        </a:p>
      </dgm:t>
    </dgm:pt>
    <dgm:pt modelId="{946F92FC-DF42-4637-972E-2CC05605E326}" type="pres">
      <dgm:prSet presAssocID="{C92FDDFF-17E0-40F9-A09C-D7208D28681A}" presName="parentText" presStyleLbl="node1" presStyleIdx="6" presStyleCnt="8">
        <dgm:presLayoutVars>
          <dgm:chMax val="0"/>
          <dgm:bulletEnabled val="1"/>
        </dgm:presLayoutVars>
      </dgm:prSet>
      <dgm:spPr/>
      <dgm:t>
        <a:bodyPr/>
        <a:lstStyle/>
        <a:p>
          <a:endParaRPr lang="en-US"/>
        </a:p>
      </dgm:t>
    </dgm:pt>
    <dgm:pt modelId="{1923C74E-9DB2-4174-B687-8354E7C5EA3E}" type="pres">
      <dgm:prSet presAssocID="{C92FDDFF-17E0-40F9-A09C-D7208D28681A}" presName="negativeSpace" presStyleCnt="0"/>
      <dgm:spPr/>
    </dgm:pt>
    <dgm:pt modelId="{D7140013-DE54-49B3-BF1F-50B5878E638A}" type="pres">
      <dgm:prSet presAssocID="{C92FDDFF-17E0-40F9-A09C-D7208D28681A}" presName="childText" presStyleLbl="conFgAcc1" presStyleIdx="6" presStyleCnt="8">
        <dgm:presLayoutVars>
          <dgm:bulletEnabled val="1"/>
        </dgm:presLayoutVars>
      </dgm:prSet>
      <dgm:spPr/>
    </dgm:pt>
    <dgm:pt modelId="{86809F00-541B-460A-9591-09E521DC2433}" type="pres">
      <dgm:prSet presAssocID="{29ED9281-818A-48F8-9D0A-41C146C14D9A}" presName="spaceBetweenRectangles" presStyleCnt="0"/>
      <dgm:spPr/>
    </dgm:pt>
    <dgm:pt modelId="{EF6FFF6A-AEAD-4D7A-89E5-85045B571A9A}" type="pres">
      <dgm:prSet presAssocID="{24BDBE6B-5672-494D-8696-BE538EC9828C}" presName="parentLin" presStyleCnt="0"/>
      <dgm:spPr/>
    </dgm:pt>
    <dgm:pt modelId="{9970063B-EE59-45E4-99BC-7943FA125E1D}" type="pres">
      <dgm:prSet presAssocID="{24BDBE6B-5672-494D-8696-BE538EC9828C}" presName="parentLeftMargin" presStyleLbl="node1" presStyleIdx="6" presStyleCnt="8"/>
      <dgm:spPr/>
      <dgm:t>
        <a:bodyPr/>
        <a:lstStyle/>
        <a:p>
          <a:endParaRPr lang="en-US"/>
        </a:p>
      </dgm:t>
    </dgm:pt>
    <dgm:pt modelId="{83DBA03A-CAFC-455A-9FCD-9AE5BA7AFBEC}" type="pres">
      <dgm:prSet presAssocID="{24BDBE6B-5672-494D-8696-BE538EC9828C}" presName="parentText" presStyleLbl="node1" presStyleIdx="7" presStyleCnt="8">
        <dgm:presLayoutVars>
          <dgm:chMax val="0"/>
          <dgm:bulletEnabled val="1"/>
        </dgm:presLayoutVars>
      </dgm:prSet>
      <dgm:spPr/>
      <dgm:t>
        <a:bodyPr/>
        <a:lstStyle/>
        <a:p>
          <a:endParaRPr lang="en-US"/>
        </a:p>
      </dgm:t>
    </dgm:pt>
    <dgm:pt modelId="{F4D3F093-5408-4ABE-8C96-F7EE7FB1308F}" type="pres">
      <dgm:prSet presAssocID="{24BDBE6B-5672-494D-8696-BE538EC9828C}" presName="negativeSpace" presStyleCnt="0"/>
      <dgm:spPr/>
    </dgm:pt>
    <dgm:pt modelId="{1CF94C86-C2C0-48F4-BB0F-CA88F857C28D}" type="pres">
      <dgm:prSet presAssocID="{24BDBE6B-5672-494D-8696-BE538EC9828C}" presName="childText" presStyleLbl="conFgAcc1" presStyleIdx="7" presStyleCnt="8">
        <dgm:presLayoutVars>
          <dgm:bulletEnabled val="1"/>
        </dgm:presLayoutVars>
      </dgm:prSet>
      <dgm:spPr/>
    </dgm:pt>
  </dgm:ptLst>
  <dgm:cxnLst>
    <dgm:cxn modelId="{BEA0F06A-0818-4946-8554-A45016A43D21}" srcId="{CB3CE814-FA3B-4106-A710-E87171272965}" destId="{8F1E64E0-FDC7-416B-997F-12B4A5C8EFBD}" srcOrd="0" destOrd="0" parTransId="{E5C1A633-D034-4417-9796-0B117293C2D6}" sibTransId="{D93AE2B4-2DBD-446C-ADC0-A6A4D8401E04}"/>
    <dgm:cxn modelId="{3866B38C-D521-4223-882A-1D556E0B5B79}" type="presOf" srcId="{FD955891-D6A8-4F02-BAF7-CB6BECD6B5B1}" destId="{F12FF854-B0E6-45E2-8C3B-63719805E696}" srcOrd="1" destOrd="0" presId="urn:microsoft.com/office/officeart/2005/8/layout/list1"/>
    <dgm:cxn modelId="{BC05D41F-8714-44EC-AAB9-DED52B629145}" type="presOf" srcId="{8F1E64E0-FDC7-416B-997F-12B4A5C8EFBD}" destId="{3CC7FCC7-A882-4570-97F7-3F43E7F0468B}" srcOrd="1" destOrd="0" presId="urn:microsoft.com/office/officeart/2005/8/layout/list1"/>
    <dgm:cxn modelId="{8EEFAB3F-63AA-49E8-96C6-06FB6B58CF44}" type="presOf" srcId="{24BDBE6B-5672-494D-8696-BE538EC9828C}" destId="{83DBA03A-CAFC-455A-9FCD-9AE5BA7AFBEC}" srcOrd="1" destOrd="0" presId="urn:microsoft.com/office/officeart/2005/8/layout/list1"/>
    <dgm:cxn modelId="{D34DA4BA-BA2D-4911-890A-F33B3C7BA1C5}" type="presOf" srcId="{C92FDDFF-17E0-40F9-A09C-D7208D28681A}" destId="{946F92FC-DF42-4637-972E-2CC05605E326}" srcOrd="1" destOrd="0" presId="urn:microsoft.com/office/officeart/2005/8/layout/list1"/>
    <dgm:cxn modelId="{B1409AD6-9386-4528-8164-B4DB789127AC}" type="presOf" srcId="{B495AD4E-81B0-476E-B7DE-F5CCE104786E}" destId="{A2E287CA-6457-458C-A119-228B2613DD4A}" srcOrd="0" destOrd="0" presId="urn:microsoft.com/office/officeart/2005/8/layout/list1"/>
    <dgm:cxn modelId="{D0BCFBD3-C2F3-47E6-864D-3BC076AFC200}" srcId="{CB3CE814-FA3B-4106-A710-E87171272965}" destId="{7161518E-3EE9-4ADF-89AA-FA1620EBF552}" srcOrd="5" destOrd="0" parTransId="{DF4018FE-531B-4E56-9084-0D8578690254}" sibTransId="{91692D34-EEB0-44B0-BF09-05B767882133}"/>
    <dgm:cxn modelId="{09E0005F-7927-418A-AB34-1DE3AB16F5A0}" srcId="{CB3CE814-FA3B-4106-A710-E87171272965}" destId="{24BDBE6B-5672-494D-8696-BE538EC9828C}" srcOrd="7" destOrd="0" parTransId="{DD1729D2-27B6-40BC-89B4-A075424932CF}" sibTransId="{5547C377-6298-463E-B440-9105F0EFC3A4}"/>
    <dgm:cxn modelId="{E9ADF883-9F4B-4937-B23D-BFC44964961D}" type="presOf" srcId="{7161518E-3EE9-4ADF-89AA-FA1620EBF552}" destId="{EB3E3104-4409-4E7E-BA06-4285E859C711}" srcOrd="1" destOrd="0" presId="urn:microsoft.com/office/officeart/2005/8/layout/list1"/>
    <dgm:cxn modelId="{1196271E-1308-46E4-8FF3-AE5A4C0054AB}" type="presOf" srcId="{8F1E64E0-FDC7-416B-997F-12B4A5C8EFBD}" destId="{5035928D-7B3C-459E-9A47-002816CBEFBE}" srcOrd="0" destOrd="0" presId="urn:microsoft.com/office/officeart/2005/8/layout/list1"/>
    <dgm:cxn modelId="{4AB656D4-B441-41E4-89A0-F0893C4341F7}" srcId="{CB3CE814-FA3B-4106-A710-E87171272965}" destId="{C92FDDFF-17E0-40F9-A09C-D7208D28681A}" srcOrd="6" destOrd="0" parTransId="{E3AE9800-766D-4339-B05E-AAE96C21EA68}" sibTransId="{29ED9281-818A-48F8-9D0A-41C146C14D9A}"/>
    <dgm:cxn modelId="{55BE3D9A-7253-4322-AF4F-D4606EE35C16}" type="presOf" srcId="{CB3CE814-FA3B-4106-A710-E87171272965}" destId="{ABFE28A0-F102-4AB4-B7D9-FFDAB531D897}" srcOrd="0" destOrd="0" presId="urn:microsoft.com/office/officeart/2005/8/layout/list1"/>
    <dgm:cxn modelId="{9FD9A9A7-5D81-48A1-AE46-AE26850699A2}" srcId="{CB3CE814-FA3B-4106-A710-E87171272965}" destId="{C195990D-A24A-4401-AF0F-F143F4ED2C18}" srcOrd="3" destOrd="0" parTransId="{6B842847-8ABC-4113-A7D4-2C4A591275D3}" sibTransId="{921C85C0-90A0-4916-A38F-BFDD2F0D0C07}"/>
    <dgm:cxn modelId="{F39F5D70-9321-4B45-923B-FA45DA64A482}" type="presOf" srcId="{BC255837-1D87-4EBC-B8A5-3AFD7F44F91B}" destId="{DBE6E8D1-542C-4938-9E2A-82D54563BCAD}" srcOrd="1" destOrd="0" presId="urn:microsoft.com/office/officeart/2005/8/layout/list1"/>
    <dgm:cxn modelId="{98368CDB-D0A8-434C-9C0F-866E24AA89FA}" type="presOf" srcId="{B495AD4E-81B0-476E-B7DE-F5CCE104786E}" destId="{9D739A4A-01F1-4C38-935C-945C8D57B0A9}" srcOrd="1" destOrd="0" presId="urn:microsoft.com/office/officeart/2005/8/layout/list1"/>
    <dgm:cxn modelId="{6BAEA7B1-60ED-420B-BDDD-554EE76B31A5}" srcId="{CB3CE814-FA3B-4106-A710-E87171272965}" destId="{B495AD4E-81B0-476E-B7DE-F5CCE104786E}" srcOrd="2" destOrd="0" parTransId="{070D938F-8D1B-4FDF-B1B8-509447C80334}" sibTransId="{B6DFD4FD-AD6F-433F-9563-B51DA568D011}"/>
    <dgm:cxn modelId="{11981DA8-6DC6-437E-B435-65E401A11B25}" type="presOf" srcId="{C195990D-A24A-4401-AF0F-F143F4ED2C18}" destId="{93CB9C37-625D-4B6D-9C2A-ED524BEFBCA6}" srcOrd="0" destOrd="0" presId="urn:microsoft.com/office/officeart/2005/8/layout/list1"/>
    <dgm:cxn modelId="{A47C4FE2-4899-4E3F-8D48-BE54E16BC637}" type="presOf" srcId="{FD955891-D6A8-4F02-BAF7-CB6BECD6B5B1}" destId="{78309176-8E75-41C3-A912-7375AFE38EBD}" srcOrd="0" destOrd="0" presId="urn:microsoft.com/office/officeart/2005/8/layout/list1"/>
    <dgm:cxn modelId="{845CB8AC-0BC4-4FF1-8445-25C4CA5D9F50}" type="presOf" srcId="{C92FDDFF-17E0-40F9-A09C-D7208D28681A}" destId="{D35625A1-B806-4975-B7D9-509B16FD61FA}" srcOrd="0" destOrd="0" presId="urn:microsoft.com/office/officeart/2005/8/layout/list1"/>
    <dgm:cxn modelId="{3FDD887D-C534-4C57-955B-BA860113E2BB}" srcId="{CB3CE814-FA3B-4106-A710-E87171272965}" destId="{FD955891-D6A8-4F02-BAF7-CB6BECD6B5B1}" srcOrd="4" destOrd="0" parTransId="{2F57D32E-83DA-44A8-86BE-5512E35B3328}" sibTransId="{B6BD0955-26FE-47DF-9697-6C251D1B7243}"/>
    <dgm:cxn modelId="{6BCC72D5-2185-4A15-9FEC-A58D1019657A}" type="presOf" srcId="{C195990D-A24A-4401-AF0F-F143F4ED2C18}" destId="{D2DD8457-D5A9-4383-A786-BA5B6E3D28AF}" srcOrd="1" destOrd="0" presId="urn:microsoft.com/office/officeart/2005/8/layout/list1"/>
    <dgm:cxn modelId="{F62AC356-6A09-430D-ACF5-5C590D674224}" type="presOf" srcId="{7161518E-3EE9-4ADF-89AA-FA1620EBF552}" destId="{861644F4-CFD4-4BD3-A0D1-9827DDE09FCD}" srcOrd="0" destOrd="0" presId="urn:microsoft.com/office/officeart/2005/8/layout/list1"/>
    <dgm:cxn modelId="{08DBD7C2-9221-44C4-B600-AC4E76A4BF2F}" srcId="{CB3CE814-FA3B-4106-A710-E87171272965}" destId="{BC255837-1D87-4EBC-B8A5-3AFD7F44F91B}" srcOrd="1" destOrd="0" parTransId="{715AFE0A-CF5B-4019-973D-C8ABB6C67C9D}" sibTransId="{96452380-8ACE-44B5-B772-3376D804D89F}"/>
    <dgm:cxn modelId="{284EC304-981B-40F2-A4D1-2D3D96DAFF70}" type="presOf" srcId="{24BDBE6B-5672-494D-8696-BE538EC9828C}" destId="{9970063B-EE59-45E4-99BC-7943FA125E1D}" srcOrd="0" destOrd="0" presId="urn:microsoft.com/office/officeart/2005/8/layout/list1"/>
    <dgm:cxn modelId="{83D51238-4417-4C13-BE5B-1C7A5514133A}" type="presOf" srcId="{BC255837-1D87-4EBC-B8A5-3AFD7F44F91B}" destId="{27305031-87DB-46CE-8753-63CAC7E9BD0F}" srcOrd="0" destOrd="0" presId="urn:microsoft.com/office/officeart/2005/8/layout/list1"/>
    <dgm:cxn modelId="{4213C559-288D-49F1-B0AC-FE730DA56A3A}" type="presParOf" srcId="{ABFE28A0-F102-4AB4-B7D9-FFDAB531D897}" destId="{49852FEB-A91F-4ACD-A615-88EED8233CDD}" srcOrd="0" destOrd="0" presId="urn:microsoft.com/office/officeart/2005/8/layout/list1"/>
    <dgm:cxn modelId="{4140EB67-4E07-4A98-B4B1-E599C338F666}" type="presParOf" srcId="{49852FEB-A91F-4ACD-A615-88EED8233CDD}" destId="{5035928D-7B3C-459E-9A47-002816CBEFBE}" srcOrd="0" destOrd="0" presId="urn:microsoft.com/office/officeart/2005/8/layout/list1"/>
    <dgm:cxn modelId="{F70CB1EE-D390-4E81-93DB-B38AE58DB1BD}" type="presParOf" srcId="{49852FEB-A91F-4ACD-A615-88EED8233CDD}" destId="{3CC7FCC7-A882-4570-97F7-3F43E7F0468B}" srcOrd="1" destOrd="0" presId="urn:microsoft.com/office/officeart/2005/8/layout/list1"/>
    <dgm:cxn modelId="{C625659F-2EB8-447E-99BA-3F3844C2EA5C}" type="presParOf" srcId="{ABFE28A0-F102-4AB4-B7D9-FFDAB531D897}" destId="{B82AA435-E355-4559-B38F-A7CF48DDE3A2}" srcOrd="1" destOrd="0" presId="urn:microsoft.com/office/officeart/2005/8/layout/list1"/>
    <dgm:cxn modelId="{E5BC29B6-97A0-48AB-8F3A-419D7357019C}" type="presParOf" srcId="{ABFE28A0-F102-4AB4-B7D9-FFDAB531D897}" destId="{A3479523-4A05-4984-8008-FD1F22657029}" srcOrd="2" destOrd="0" presId="urn:microsoft.com/office/officeart/2005/8/layout/list1"/>
    <dgm:cxn modelId="{01CF53FF-9295-4117-8807-0BFB73E40CDA}" type="presParOf" srcId="{ABFE28A0-F102-4AB4-B7D9-FFDAB531D897}" destId="{282888A5-BA22-4A3D-80B4-006C47F9ACA0}" srcOrd="3" destOrd="0" presId="urn:microsoft.com/office/officeart/2005/8/layout/list1"/>
    <dgm:cxn modelId="{C5B85C68-B7CC-448D-B857-3C7885911372}" type="presParOf" srcId="{ABFE28A0-F102-4AB4-B7D9-FFDAB531D897}" destId="{145D62F9-8D41-460A-BDC5-528CE1E359D2}" srcOrd="4" destOrd="0" presId="urn:microsoft.com/office/officeart/2005/8/layout/list1"/>
    <dgm:cxn modelId="{434BD02C-94BE-479B-A3FC-4258FED448E9}" type="presParOf" srcId="{145D62F9-8D41-460A-BDC5-528CE1E359D2}" destId="{27305031-87DB-46CE-8753-63CAC7E9BD0F}" srcOrd="0" destOrd="0" presId="urn:microsoft.com/office/officeart/2005/8/layout/list1"/>
    <dgm:cxn modelId="{2BCF1096-A28A-4092-A7DD-9D606F61FC38}" type="presParOf" srcId="{145D62F9-8D41-460A-BDC5-528CE1E359D2}" destId="{DBE6E8D1-542C-4938-9E2A-82D54563BCAD}" srcOrd="1" destOrd="0" presId="urn:microsoft.com/office/officeart/2005/8/layout/list1"/>
    <dgm:cxn modelId="{C73C5E3E-CFAD-4B93-AC22-9D4C2D9CABF9}" type="presParOf" srcId="{ABFE28A0-F102-4AB4-B7D9-FFDAB531D897}" destId="{6D2F61EE-DD5A-4CE9-8824-C23B3EE1F8FC}" srcOrd="5" destOrd="0" presId="urn:microsoft.com/office/officeart/2005/8/layout/list1"/>
    <dgm:cxn modelId="{4F2957FB-3FDA-487C-B410-5198C8F1B722}" type="presParOf" srcId="{ABFE28A0-F102-4AB4-B7D9-FFDAB531D897}" destId="{FF96B61F-BF9F-4982-B2B2-9C02CD00DD80}" srcOrd="6" destOrd="0" presId="urn:microsoft.com/office/officeart/2005/8/layout/list1"/>
    <dgm:cxn modelId="{95345D04-BEFE-4775-8588-5AC64FB64270}" type="presParOf" srcId="{ABFE28A0-F102-4AB4-B7D9-FFDAB531D897}" destId="{414603EF-CC7F-4886-976F-A5B82882D572}" srcOrd="7" destOrd="0" presId="urn:microsoft.com/office/officeart/2005/8/layout/list1"/>
    <dgm:cxn modelId="{D92AE64D-9CA6-4D42-9DB1-FCBB4BB4066D}" type="presParOf" srcId="{ABFE28A0-F102-4AB4-B7D9-FFDAB531D897}" destId="{FBDB7822-A132-4883-B308-687C77139D59}" srcOrd="8" destOrd="0" presId="urn:microsoft.com/office/officeart/2005/8/layout/list1"/>
    <dgm:cxn modelId="{A2AF1F6F-3D70-4CA6-93D6-B9F25D33A6B0}" type="presParOf" srcId="{FBDB7822-A132-4883-B308-687C77139D59}" destId="{A2E287CA-6457-458C-A119-228B2613DD4A}" srcOrd="0" destOrd="0" presId="urn:microsoft.com/office/officeart/2005/8/layout/list1"/>
    <dgm:cxn modelId="{7ED19DC2-1D3C-4DDE-B0AA-43A3E35D143C}" type="presParOf" srcId="{FBDB7822-A132-4883-B308-687C77139D59}" destId="{9D739A4A-01F1-4C38-935C-945C8D57B0A9}" srcOrd="1" destOrd="0" presId="urn:microsoft.com/office/officeart/2005/8/layout/list1"/>
    <dgm:cxn modelId="{C4E098D3-5CE6-4BE5-8ED2-8E7D3458760B}" type="presParOf" srcId="{ABFE28A0-F102-4AB4-B7D9-FFDAB531D897}" destId="{3CB1D8A8-0FA8-46BD-8B82-20628850C1CF}" srcOrd="9" destOrd="0" presId="urn:microsoft.com/office/officeart/2005/8/layout/list1"/>
    <dgm:cxn modelId="{8C0FA45E-C1DF-4C58-B1B0-FD14EA32F592}" type="presParOf" srcId="{ABFE28A0-F102-4AB4-B7D9-FFDAB531D897}" destId="{5A0B3886-5470-490F-9FFB-34DE929AC980}" srcOrd="10" destOrd="0" presId="urn:microsoft.com/office/officeart/2005/8/layout/list1"/>
    <dgm:cxn modelId="{CC3F94F5-631F-4E9A-B3D8-C5C99BCC3420}" type="presParOf" srcId="{ABFE28A0-F102-4AB4-B7D9-FFDAB531D897}" destId="{1AB82926-9B5D-495B-912E-42679162FA39}" srcOrd="11" destOrd="0" presId="urn:microsoft.com/office/officeart/2005/8/layout/list1"/>
    <dgm:cxn modelId="{12FFCC4F-0919-4187-9BD7-9BF76A324084}" type="presParOf" srcId="{ABFE28A0-F102-4AB4-B7D9-FFDAB531D897}" destId="{D5B3A8B9-4024-4D2B-BFEF-43330F192DDE}" srcOrd="12" destOrd="0" presId="urn:microsoft.com/office/officeart/2005/8/layout/list1"/>
    <dgm:cxn modelId="{226C05ED-4BD9-4E8A-BB03-79CD42259997}" type="presParOf" srcId="{D5B3A8B9-4024-4D2B-BFEF-43330F192DDE}" destId="{93CB9C37-625D-4B6D-9C2A-ED524BEFBCA6}" srcOrd="0" destOrd="0" presId="urn:microsoft.com/office/officeart/2005/8/layout/list1"/>
    <dgm:cxn modelId="{BA3C44A6-A719-4EE1-B349-B6FE67F60697}" type="presParOf" srcId="{D5B3A8B9-4024-4D2B-BFEF-43330F192DDE}" destId="{D2DD8457-D5A9-4383-A786-BA5B6E3D28AF}" srcOrd="1" destOrd="0" presId="urn:microsoft.com/office/officeart/2005/8/layout/list1"/>
    <dgm:cxn modelId="{0294C9DB-9D10-4BA2-8792-387705558B9C}" type="presParOf" srcId="{ABFE28A0-F102-4AB4-B7D9-FFDAB531D897}" destId="{651EEFB0-A05F-4F86-A2C6-7F41FBD1CE81}" srcOrd="13" destOrd="0" presId="urn:microsoft.com/office/officeart/2005/8/layout/list1"/>
    <dgm:cxn modelId="{851EE50E-D08A-48AC-A2C3-2059F06F658B}" type="presParOf" srcId="{ABFE28A0-F102-4AB4-B7D9-FFDAB531D897}" destId="{6D37BFE3-85C3-40D0-9C77-68B880DAD207}" srcOrd="14" destOrd="0" presId="urn:microsoft.com/office/officeart/2005/8/layout/list1"/>
    <dgm:cxn modelId="{0D09C348-E50B-4348-9CE5-17FF583051AA}" type="presParOf" srcId="{ABFE28A0-F102-4AB4-B7D9-FFDAB531D897}" destId="{FDE6536B-572B-452A-B57F-28B0247CB162}" srcOrd="15" destOrd="0" presId="urn:microsoft.com/office/officeart/2005/8/layout/list1"/>
    <dgm:cxn modelId="{89B1AC4F-08A0-4CD8-A141-263BC107FEEA}" type="presParOf" srcId="{ABFE28A0-F102-4AB4-B7D9-FFDAB531D897}" destId="{97F1DC97-355C-409A-87E9-739C8A7E3F82}" srcOrd="16" destOrd="0" presId="urn:microsoft.com/office/officeart/2005/8/layout/list1"/>
    <dgm:cxn modelId="{A2BA1087-BD94-486F-B237-EF9F3B4F9DE9}" type="presParOf" srcId="{97F1DC97-355C-409A-87E9-739C8A7E3F82}" destId="{78309176-8E75-41C3-A912-7375AFE38EBD}" srcOrd="0" destOrd="0" presId="urn:microsoft.com/office/officeart/2005/8/layout/list1"/>
    <dgm:cxn modelId="{1D9BBC8E-6746-44CD-BF0F-9FB94D14D38B}" type="presParOf" srcId="{97F1DC97-355C-409A-87E9-739C8A7E3F82}" destId="{F12FF854-B0E6-45E2-8C3B-63719805E696}" srcOrd="1" destOrd="0" presId="urn:microsoft.com/office/officeart/2005/8/layout/list1"/>
    <dgm:cxn modelId="{3C43524F-169A-4ADC-891C-2438E3254D6C}" type="presParOf" srcId="{ABFE28A0-F102-4AB4-B7D9-FFDAB531D897}" destId="{E4810A95-B9C9-4975-97CF-551B89C018C8}" srcOrd="17" destOrd="0" presId="urn:microsoft.com/office/officeart/2005/8/layout/list1"/>
    <dgm:cxn modelId="{7182973F-B2C4-4073-8480-7B458D2B1F95}" type="presParOf" srcId="{ABFE28A0-F102-4AB4-B7D9-FFDAB531D897}" destId="{86F496D6-C558-4B97-B6DA-65A0E6A8AA70}" srcOrd="18" destOrd="0" presId="urn:microsoft.com/office/officeart/2005/8/layout/list1"/>
    <dgm:cxn modelId="{6E96EA56-AADD-43D6-B997-BADD63AC8751}" type="presParOf" srcId="{ABFE28A0-F102-4AB4-B7D9-FFDAB531D897}" destId="{EBC8931C-7BDF-414C-94DE-624E2AFA254E}" srcOrd="19" destOrd="0" presId="urn:microsoft.com/office/officeart/2005/8/layout/list1"/>
    <dgm:cxn modelId="{0285E362-3569-47F4-B9FB-FB69935D47F4}" type="presParOf" srcId="{ABFE28A0-F102-4AB4-B7D9-FFDAB531D897}" destId="{37F3871D-7157-4C8D-82F8-4C335B91AD6E}" srcOrd="20" destOrd="0" presId="urn:microsoft.com/office/officeart/2005/8/layout/list1"/>
    <dgm:cxn modelId="{69704806-E839-43B8-B69C-50877D4CC480}" type="presParOf" srcId="{37F3871D-7157-4C8D-82F8-4C335B91AD6E}" destId="{861644F4-CFD4-4BD3-A0D1-9827DDE09FCD}" srcOrd="0" destOrd="0" presId="urn:microsoft.com/office/officeart/2005/8/layout/list1"/>
    <dgm:cxn modelId="{496E9EFC-0CB8-4006-A405-8BAB2EF29F52}" type="presParOf" srcId="{37F3871D-7157-4C8D-82F8-4C335B91AD6E}" destId="{EB3E3104-4409-4E7E-BA06-4285E859C711}" srcOrd="1" destOrd="0" presId="urn:microsoft.com/office/officeart/2005/8/layout/list1"/>
    <dgm:cxn modelId="{D822B71B-4A8D-439F-B105-830379A65677}" type="presParOf" srcId="{ABFE28A0-F102-4AB4-B7D9-FFDAB531D897}" destId="{44AB6296-F449-4CF4-91F6-F29F2112A6EC}" srcOrd="21" destOrd="0" presId="urn:microsoft.com/office/officeart/2005/8/layout/list1"/>
    <dgm:cxn modelId="{A421C858-FAD3-4640-99DF-B5F0970286E7}" type="presParOf" srcId="{ABFE28A0-F102-4AB4-B7D9-FFDAB531D897}" destId="{A25A1AF2-41A8-481D-8ECF-462BFBDF4D64}" srcOrd="22" destOrd="0" presId="urn:microsoft.com/office/officeart/2005/8/layout/list1"/>
    <dgm:cxn modelId="{AF73DD13-D9F4-447D-AE44-F375DF9D3239}" type="presParOf" srcId="{ABFE28A0-F102-4AB4-B7D9-FFDAB531D897}" destId="{7A867174-B355-4B4A-BA97-641722BED447}" srcOrd="23" destOrd="0" presId="urn:microsoft.com/office/officeart/2005/8/layout/list1"/>
    <dgm:cxn modelId="{C68F7D38-2783-424F-A85C-9A7A3FD4063A}" type="presParOf" srcId="{ABFE28A0-F102-4AB4-B7D9-FFDAB531D897}" destId="{547B5083-289E-45F5-BBE6-504AFF06D7B3}" srcOrd="24" destOrd="0" presId="urn:microsoft.com/office/officeart/2005/8/layout/list1"/>
    <dgm:cxn modelId="{40586BDD-0A70-4A3A-9F3F-5A082891E85C}" type="presParOf" srcId="{547B5083-289E-45F5-BBE6-504AFF06D7B3}" destId="{D35625A1-B806-4975-B7D9-509B16FD61FA}" srcOrd="0" destOrd="0" presId="urn:microsoft.com/office/officeart/2005/8/layout/list1"/>
    <dgm:cxn modelId="{8B0BC20E-70C3-4B11-93CB-1FE963B396F6}" type="presParOf" srcId="{547B5083-289E-45F5-BBE6-504AFF06D7B3}" destId="{946F92FC-DF42-4637-972E-2CC05605E326}" srcOrd="1" destOrd="0" presId="urn:microsoft.com/office/officeart/2005/8/layout/list1"/>
    <dgm:cxn modelId="{2F551F4C-42B0-49BF-AC36-64945A68ED20}" type="presParOf" srcId="{ABFE28A0-F102-4AB4-B7D9-FFDAB531D897}" destId="{1923C74E-9DB2-4174-B687-8354E7C5EA3E}" srcOrd="25" destOrd="0" presId="urn:microsoft.com/office/officeart/2005/8/layout/list1"/>
    <dgm:cxn modelId="{F9BC092F-672F-4D12-B489-ADDFC7284BC9}" type="presParOf" srcId="{ABFE28A0-F102-4AB4-B7D9-FFDAB531D897}" destId="{D7140013-DE54-49B3-BF1F-50B5878E638A}" srcOrd="26" destOrd="0" presId="urn:microsoft.com/office/officeart/2005/8/layout/list1"/>
    <dgm:cxn modelId="{270762A2-2427-49E5-9202-25F962B9CEED}" type="presParOf" srcId="{ABFE28A0-F102-4AB4-B7D9-FFDAB531D897}" destId="{86809F00-541B-460A-9591-09E521DC2433}" srcOrd="27" destOrd="0" presId="urn:microsoft.com/office/officeart/2005/8/layout/list1"/>
    <dgm:cxn modelId="{6E3C0D57-6D62-4FEF-AA8C-B9AD73E9D453}" type="presParOf" srcId="{ABFE28A0-F102-4AB4-B7D9-FFDAB531D897}" destId="{EF6FFF6A-AEAD-4D7A-89E5-85045B571A9A}" srcOrd="28" destOrd="0" presId="urn:microsoft.com/office/officeart/2005/8/layout/list1"/>
    <dgm:cxn modelId="{E8D813F9-4BE0-47EF-A310-36C701900E67}" type="presParOf" srcId="{EF6FFF6A-AEAD-4D7A-89E5-85045B571A9A}" destId="{9970063B-EE59-45E4-99BC-7943FA125E1D}" srcOrd="0" destOrd="0" presId="urn:microsoft.com/office/officeart/2005/8/layout/list1"/>
    <dgm:cxn modelId="{4E158E38-2417-4505-BCEC-F45FF69D35CA}" type="presParOf" srcId="{EF6FFF6A-AEAD-4D7A-89E5-85045B571A9A}" destId="{83DBA03A-CAFC-455A-9FCD-9AE5BA7AFBEC}" srcOrd="1" destOrd="0" presId="urn:microsoft.com/office/officeart/2005/8/layout/list1"/>
    <dgm:cxn modelId="{8B3F606D-1232-46E2-B325-69852061A8D7}" type="presParOf" srcId="{ABFE28A0-F102-4AB4-B7D9-FFDAB531D897}" destId="{F4D3F093-5408-4ABE-8C96-F7EE7FB1308F}" srcOrd="29" destOrd="0" presId="urn:microsoft.com/office/officeart/2005/8/layout/list1"/>
    <dgm:cxn modelId="{F9EC55DD-6D00-4349-AF96-065E118D9687}" type="presParOf" srcId="{ABFE28A0-F102-4AB4-B7D9-FFDAB531D897}" destId="{1CF94C86-C2C0-48F4-BB0F-CA88F857C28D}" srcOrd="3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42E9350-3F9A-48E9-B744-BFE286A60EDF}" type="doc">
      <dgm:prSet loTypeId="urn:microsoft.com/office/officeart/2008/layout/VerticalAccentList" loCatId="list" qsTypeId="urn:microsoft.com/office/officeart/2005/8/quickstyle/simple1" qsCatId="simple" csTypeId="urn:microsoft.com/office/officeart/2005/8/colors/colorful2" csCatId="colorful"/>
      <dgm:spPr/>
      <dgm:t>
        <a:bodyPr/>
        <a:lstStyle/>
        <a:p>
          <a:endParaRPr lang="en-US"/>
        </a:p>
      </dgm:t>
    </dgm:pt>
    <dgm:pt modelId="{EB8767F7-B0A5-4F30-BE3F-7D24BDEB7AF4}">
      <dgm:prSet/>
      <dgm:spPr/>
      <dgm:t>
        <a:bodyPr/>
        <a:lstStyle/>
        <a:p>
          <a:pPr rtl="0"/>
          <a:r>
            <a:rPr lang="en-US" b="1" smtClean="0"/>
            <a:t>Goal incompatibility</a:t>
          </a:r>
          <a:endParaRPr lang="en-US"/>
        </a:p>
      </dgm:t>
    </dgm:pt>
    <dgm:pt modelId="{7EDEE624-02C3-47DC-AD8B-25440813F695}" type="parTrans" cxnId="{03FBB7C2-E283-4620-94E2-7B5541A53E92}">
      <dgm:prSet/>
      <dgm:spPr/>
      <dgm:t>
        <a:bodyPr/>
        <a:lstStyle/>
        <a:p>
          <a:endParaRPr lang="en-US"/>
        </a:p>
      </dgm:t>
    </dgm:pt>
    <dgm:pt modelId="{93E95D25-C5AD-4776-A3BC-7CDE15D878BF}" type="sibTrans" cxnId="{03FBB7C2-E283-4620-94E2-7B5541A53E92}">
      <dgm:prSet/>
      <dgm:spPr/>
      <dgm:t>
        <a:bodyPr/>
        <a:lstStyle/>
        <a:p>
          <a:endParaRPr lang="en-US"/>
        </a:p>
      </dgm:t>
    </dgm:pt>
    <dgm:pt modelId="{4A9EB0D5-9AB9-45F7-947A-F3686E4B8874}">
      <dgm:prSet/>
      <dgm:spPr/>
      <dgm:t>
        <a:bodyPr/>
        <a:lstStyle/>
        <a:p>
          <a:pPr rtl="0"/>
          <a:r>
            <a:rPr lang="en-US" b="1" smtClean="0"/>
            <a:t>Differences in perception</a:t>
          </a:r>
          <a:endParaRPr lang="en-US"/>
        </a:p>
      </dgm:t>
    </dgm:pt>
    <dgm:pt modelId="{D4BF27DC-4538-420F-A297-95947C6E9751}" type="parTrans" cxnId="{AF048F99-A52A-4AB3-986F-C3EAA4374D8C}">
      <dgm:prSet/>
      <dgm:spPr/>
      <dgm:t>
        <a:bodyPr/>
        <a:lstStyle/>
        <a:p>
          <a:endParaRPr lang="en-US"/>
        </a:p>
      </dgm:t>
    </dgm:pt>
    <dgm:pt modelId="{BAE7A66A-06CB-496A-8572-38847CB3773A}" type="sibTrans" cxnId="{AF048F99-A52A-4AB3-986F-C3EAA4374D8C}">
      <dgm:prSet/>
      <dgm:spPr/>
      <dgm:t>
        <a:bodyPr/>
        <a:lstStyle/>
        <a:p>
          <a:endParaRPr lang="en-US"/>
        </a:p>
      </dgm:t>
    </dgm:pt>
    <dgm:pt modelId="{FE7E5E58-57ED-4E84-AB08-703341A8160A}">
      <dgm:prSet/>
      <dgm:spPr/>
      <dgm:t>
        <a:bodyPr/>
        <a:lstStyle/>
        <a:p>
          <a:pPr rtl="0"/>
          <a:r>
            <a:rPr lang="en-US" b="1" smtClean="0"/>
            <a:t>Great dependence</a:t>
          </a:r>
          <a:endParaRPr lang="en-US"/>
        </a:p>
      </dgm:t>
    </dgm:pt>
    <dgm:pt modelId="{45842031-03B6-4883-B21C-F1426EA57916}" type="parTrans" cxnId="{F11E0CC8-C016-41A1-8C15-49DEED1EF22D}">
      <dgm:prSet/>
      <dgm:spPr/>
      <dgm:t>
        <a:bodyPr/>
        <a:lstStyle/>
        <a:p>
          <a:endParaRPr lang="en-US"/>
        </a:p>
      </dgm:t>
    </dgm:pt>
    <dgm:pt modelId="{FC4EE98F-6378-410B-B785-F876D4414A2D}" type="sibTrans" cxnId="{F11E0CC8-C016-41A1-8C15-49DEED1EF22D}">
      <dgm:prSet/>
      <dgm:spPr/>
      <dgm:t>
        <a:bodyPr/>
        <a:lstStyle/>
        <a:p>
          <a:endParaRPr lang="en-US"/>
        </a:p>
      </dgm:t>
    </dgm:pt>
    <dgm:pt modelId="{ACBDDF7F-2742-4E05-BDD7-2E7B4E97B74C}" type="pres">
      <dgm:prSet presAssocID="{742E9350-3F9A-48E9-B744-BFE286A60EDF}" presName="Name0" presStyleCnt="0">
        <dgm:presLayoutVars>
          <dgm:chMax/>
          <dgm:chPref/>
          <dgm:dir/>
        </dgm:presLayoutVars>
      </dgm:prSet>
      <dgm:spPr/>
      <dgm:t>
        <a:bodyPr/>
        <a:lstStyle/>
        <a:p>
          <a:endParaRPr lang="en-US"/>
        </a:p>
      </dgm:t>
    </dgm:pt>
    <dgm:pt modelId="{235B5A30-4473-4EA6-8FBA-B87A9F029137}" type="pres">
      <dgm:prSet presAssocID="{EB8767F7-B0A5-4F30-BE3F-7D24BDEB7AF4}" presName="parenttextcomposite" presStyleCnt="0"/>
      <dgm:spPr/>
    </dgm:pt>
    <dgm:pt modelId="{D83E2BA0-0D36-42BC-94F5-915D9C181EFE}" type="pres">
      <dgm:prSet presAssocID="{EB8767F7-B0A5-4F30-BE3F-7D24BDEB7AF4}" presName="parenttext" presStyleLbl="revTx" presStyleIdx="0" presStyleCnt="3">
        <dgm:presLayoutVars>
          <dgm:chMax/>
          <dgm:chPref val="2"/>
          <dgm:bulletEnabled val="1"/>
        </dgm:presLayoutVars>
      </dgm:prSet>
      <dgm:spPr/>
      <dgm:t>
        <a:bodyPr/>
        <a:lstStyle/>
        <a:p>
          <a:endParaRPr lang="en-US"/>
        </a:p>
      </dgm:t>
    </dgm:pt>
    <dgm:pt modelId="{A064673E-923D-409B-8DCD-7B350204A075}" type="pres">
      <dgm:prSet presAssocID="{EB8767F7-B0A5-4F30-BE3F-7D24BDEB7AF4}" presName="parallelogramComposite" presStyleCnt="0"/>
      <dgm:spPr/>
    </dgm:pt>
    <dgm:pt modelId="{F63475FD-8B54-4798-BEB6-2D2DB108807D}" type="pres">
      <dgm:prSet presAssocID="{EB8767F7-B0A5-4F30-BE3F-7D24BDEB7AF4}" presName="parallelogram1" presStyleLbl="alignNode1" presStyleIdx="0" presStyleCnt="21"/>
      <dgm:spPr/>
    </dgm:pt>
    <dgm:pt modelId="{FDC2B94B-81DD-480F-B716-84886DA9393F}" type="pres">
      <dgm:prSet presAssocID="{EB8767F7-B0A5-4F30-BE3F-7D24BDEB7AF4}" presName="parallelogram2" presStyleLbl="alignNode1" presStyleIdx="1" presStyleCnt="21"/>
      <dgm:spPr/>
    </dgm:pt>
    <dgm:pt modelId="{779AC268-1789-447B-8667-8D4334B24465}" type="pres">
      <dgm:prSet presAssocID="{EB8767F7-B0A5-4F30-BE3F-7D24BDEB7AF4}" presName="parallelogram3" presStyleLbl="alignNode1" presStyleIdx="2" presStyleCnt="21"/>
      <dgm:spPr/>
    </dgm:pt>
    <dgm:pt modelId="{D69C9998-2594-4C43-ADC8-5A1A6050C85F}" type="pres">
      <dgm:prSet presAssocID="{EB8767F7-B0A5-4F30-BE3F-7D24BDEB7AF4}" presName="parallelogram4" presStyleLbl="alignNode1" presStyleIdx="3" presStyleCnt="21"/>
      <dgm:spPr/>
    </dgm:pt>
    <dgm:pt modelId="{E30A8B0F-82F4-49A9-9AA1-5DE6AF80E804}" type="pres">
      <dgm:prSet presAssocID="{EB8767F7-B0A5-4F30-BE3F-7D24BDEB7AF4}" presName="parallelogram5" presStyleLbl="alignNode1" presStyleIdx="4" presStyleCnt="21"/>
      <dgm:spPr/>
    </dgm:pt>
    <dgm:pt modelId="{80922B42-371D-4B06-B361-CC56AB0A5EEC}" type="pres">
      <dgm:prSet presAssocID="{EB8767F7-B0A5-4F30-BE3F-7D24BDEB7AF4}" presName="parallelogram6" presStyleLbl="alignNode1" presStyleIdx="5" presStyleCnt="21"/>
      <dgm:spPr/>
    </dgm:pt>
    <dgm:pt modelId="{BEC40CC8-B13A-4F8A-8780-D891C12E2F18}" type="pres">
      <dgm:prSet presAssocID="{EB8767F7-B0A5-4F30-BE3F-7D24BDEB7AF4}" presName="parallelogram7" presStyleLbl="alignNode1" presStyleIdx="6" presStyleCnt="21"/>
      <dgm:spPr/>
    </dgm:pt>
    <dgm:pt modelId="{F297C64D-D783-4CCF-81F0-9750707E7A72}" type="pres">
      <dgm:prSet presAssocID="{93E95D25-C5AD-4776-A3BC-7CDE15D878BF}" presName="sibTrans" presStyleCnt="0"/>
      <dgm:spPr/>
    </dgm:pt>
    <dgm:pt modelId="{6F17180D-E93E-416F-9D8C-60678B499B83}" type="pres">
      <dgm:prSet presAssocID="{4A9EB0D5-9AB9-45F7-947A-F3686E4B8874}" presName="parenttextcomposite" presStyleCnt="0"/>
      <dgm:spPr/>
    </dgm:pt>
    <dgm:pt modelId="{1AC3E087-1A24-413B-8BF9-D74561D73BA8}" type="pres">
      <dgm:prSet presAssocID="{4A9EB0D5-9AB9-45F7-947A-F3686E4B8874}" presName="parenttext" presStyleLbl="revTx" presStyleIdx="1" presStyleCnt="3">
        <dgm:presLayoutVars>
          <dgm:chMax/>
          <dgm:chPref val="2"/>
          <dgm:bulletEnabled val="1"/>
        </dgm:presLayoutVars>
      </dgm:prSet>
      <dgm:spPr/>
      <dgm:t>
        <a:bodyPr/>
        <a:lstStyle/>
        <a:p>
          <a:endParaRPr lang="en-US"/>
        </a:p>
      </dgm:t>
    </dgm:pt>
    <dgm:pt modelId="{D57376CA-74BE-41C6-9883-DA929BE51D16}" type="pres">
      <dgm:prSet presAssocID="{4A9EB0D5-9AB9-45F7-947A-F3686E4B8874}" presName="parallelogramComposite" presStyleCnt="0"/>
      <dgm:spPr/>
    </dgm:pt>
    <dgm:pt modelId="{E346B46F-D519-4BB8-BFC6-1949758382A1}" type="pres">
      <dgm:prSet presAssocID="{4A9EB0D5-9AB9-45F7-947A-F3686E4B8874}" presName="parallelogram1" presStyleLbl="alignNode1" presStyleIdx="7" presStyleCnt="21"/>
      <dgm:spPr/>
    </dgm:pt>
    <dgm:pt modelId="{0FC60931-1B49-4E7B-8D5D-0DD3ACB28DA3}" type="pres">
      <dgm:prSet presAssocID="{4A9EB0D5-9AB9-45F7-947A-F3686E4B8874}" presName="parallelogram2" presStyleLbl="alignNode1" presStyleIdx="8" presStyleCnt="21"/>
      <dgm:spPr/>
    </dgm:pt>
    <dgm:pt modelId="{48D8C178-D732-40C3-BD03-76D2805A78A6}" type="pres">
      <dgm:prSet presAssocID="{4A9EB0D5-9AB9-45F7-947A-F3686E4B8874}" presName="parallelogram3" presStyleLbl="alignNode1" presStyleIdx="9" presStyleCnt="21"/>
      <dgm:spPr/>
    </dgm:pt>
    <dgm:pt modelId="{FB6FB208-B946-4DBF-9D58-8204EA210104}" type="pres">
      <dgm:prSet presAssocID="{4A9EB0D5-9AB9-45F7-947A-F3686E4B8874}" presName="parallelogram4" presStyleLbl="alignNode1" presStyleIdx="10" presStyleCnt="21"/>
      <dgm:spPr/>
    </dgm:pt>
    <dgm:pt modelId="{45660501-42F6-4085-BDB3-79F1F36A7C6A}" type="pres">
      <dgm:prSet presAssocID="{4A9EB0D5-9AB9-45F7-947A-F3686E4B8874}" presName="parallelogram5" presStyleLbl="alignNode1" presStyleIdx="11" presStyleCnt="21"/>
      <dgm:spPr/>
    </dgm:pt>
    <dgm:pt modelId="{323681C3-9D3B-4974-BFB0-BB0038706043}" type="pres">
      <dgm:prSet presAssocID="{4A9EB0D5-9AB9-45F7-947A-F3686E4B8874}" presName="parallelogram6" presStyleLbl="alignNode1" presStyleIdx="12" presStyleCnt="21"/>
      <dgm:spPr/>
    </dgm:pt>
    <dgm:pt modelId="{E57CBF5E-C4A3-4FE6-8E81-2560B479BD09}" type="pres">
      <dgm:prSet presAssocID="{4A9EB0D5-9AB9-45F7-947A-F3686E4B8874}" presName="parallelogram7" presStyleLbl="alignNode1" presStyleIdx="13" presStyleCnt="21"/>
      <dgm:spPr/>
    </dgm:pt>
    <dgm:pt modelId="{4AAF4C46-C5C1-4D91-A79A-41363B36BD57}" type="pres">
      <dgm:prSet presAssocID="{BAE7A66A-06CB-496A-8572-38847CB3773A}" presName="sibTrans" presStyleCnt="0"/>
      <dgm:spPr/>
    </dgm:pt>
    <dgm:pt modelId="{3063B8BC-3732-42AA-A1ED-3C027FD8BD4D}" type="pres">
      <dgm:prSet presAssocID="{FE7E5E58-57ED-4E84-AB08-703341A8160A}" presName="parenttextcomposite" presStyleCnt="0"/>
      <dgm:spPr/>
    </dgm:pt>
    <dgm:pt modelId="{112096CD-6B43-4C97-80CD-FB5918B135A7}" type="pres">
      <dgm:prSet presAssocID="{FE7E5E58-57ED-4E84-AB08-703341A8160A}" presName="parenttext" presStyleLbl="revTx" presStyleIdx="2" presStyleCnt="3">
        <dgm:presLayoutVars>
          <dgm:chMax/>
          <dgm:chPref val="2"/>
          <dgm:bulletEnabled val="1"/>
        </dgm:presLayoutVars>
      </dgm:prSet>
      <dgm:spPr/>
      <dgm:t>
        <a:bodyPr/>
        <a:lstStyle/>
        <a:p>
          <a:endParaRPr lang="en-US"/>
        </a:p>
      </dgm:t>
    </dgm:pt>
    <dgm:pt modelId="{825017B2-F3BD-437C-999F-D8CA22C9F49D}" type="pres">
      <dgm:prSet presAssocID="{FE7E5E58-57ED-4E84-AB08-703341A8160A}" presName="parallelogramComposite" presStyleCnt="0"/>
      <dgm:spPr/>
    </dgm:pt>
    <dgm:pt modelId="{1BF7C715-D9CC-4A55-B27C-196CC06531D7}" type="pres">
      <dgm:prSet presAssocID="{FE7E5E58-57ED-4E84-AB08-703341A8160A}" presName="parallelogram1" presStyleLbl="alignNode1" presStyleIdx="14" presStyleCnt="21"/>
      <dgm:spPr/>
    </dgm:pt>
    <dgm:pt modelId="{686F23AF-545B-44B3-92FE-1E488BF5C18C}" type="pres">
      <dgm:prSet presAssocID="{FE7E5E58-57ED-4E84-AB08-703341A8160A}" presName="parallelogram2" presStyleLbl="alignNode1" presStyleIdx="15" presStyleCnt="21"/>
      <dgm:spPr/>
    </dgm:pt>
    <dgm:pt modelId="{57DA7B19-DA0C-4285-A87D-B858849AC21F}" type="pres">
      <dgm:prSet presAssocID="{FE7E5E58-57ED-4E84-AB08-703341A8160A}" presName="parallelogram3" presStyleLbl="alignNode1" presStyleIdx="16" presStyleCnt="21"/>
      <dgm:spPr/>
    </dgm:pt>
    <dgm:pt modelId="{0F3805FF-AF47-4EA6-B4B8-F9440D539104}" type="pres">
      <dgm:prSet presAssocID="{FE7E5E58-57ED-4E84-AB08-703341A8160A}" presName="parallelogram4" presStyleLbl="alignNode1" presStyleIdx="17" presStyleCnt="21"/>
      <dgm:spPr/>
    </dgm:pt>
    <dgm:pt modelId="{96BA3177-660B-4BD4-904E-EE58F0F4190C}" type="pres">
      <dgm:prSet presAssocID="{FE7E5E58-57ED-4E84-AB08-703341A8160A}" presName="parallelogram5" presStyleLbl="alignNode1" presStyleIdx="18" presStyleCnt="21"/>
      <dgm:spPr/>
    </dgm:pt>
    <dgm:pt modelId="{B5040E28-014F-4141-BD1C-9F4467AA1A9C}" type="pres">
      <dgm:prSet presAssocID="{FE7E5E58-57ED-4E84-AB08-703341A8160A}" presName="parallelogram6" presStyleLbl="alignNode1" presStyleIdx="19" presStyleCnt="21"/>
      <dgm:spPr/>
    </dgm:pt>
    <dgm:pt modelId="{C8D67ABB-2730-46A1-93AA-A3AFA6133D02}" type="pres">
      <dgm:prSet presAssocID="{FE7E5E58-57ED-4E84-AB08-703341A8160A}" presName="parallelogram7" presStyleLbl="alignNode1" presStyleIdx="20" presStyleCnt="21"/>
      <dgm:spPr/>
    </dgm:pt>
  </dgm:ptLst>
  <dgm:cxnLst>
    <dgm:cxn modelId="{307F0D88-D702-47FD-A755-A51AB7B9CCA4}" type="presOf" srcId="{742E9350-3F9A-48E9-B744-BFE286A60EDF}" destId="{ACBDDF7F-2742-4E05-BDD7-2E7B4E97B74C}" srcOrd="0" destOrd="0" presId="urn:microsoft.com/office/officeart/2008/layout/VerticalAccentList"/>
    <dgm:cxn modelId="{1810E6DA-CEEA-44A2-9142-956A5AE9C144}" type="presOf" srcId="{EB8767F7-B0A5-4F30-BE3F-7D24BDEB7AF4}" destId="{D83E2BA0-0D36-42BC-94F5-915D9C181EFE}" srcOrd="0" destOrd="0" presId="urn:microsoft.com/office/officeart/2008/layout/VerticalAccentList"/>
    <dgm:cxn modelId="{AF048F99-A52A-4AB3-986F-C3EAA4374D8C}" srcId="{742E9350-3F9A-48E9-B744-BFE286A60EDF}" destId="{4A9EB0D5-9AB9-45F7-947A-F3686E4B8874}" srcOrd="1" destOrd="0" parTransId="{D4BF27DC-4538-420F-A297-95947C6E9751}" sibTransId="{BAE7A66A-06CB-496A-8572-38847CB3773A}"/>
    <dgm:cxn modelId="{F11E0CC8-C016-41A1-8C15-49DEED1EF22D}" srcId="{742E9350-3F9A-48E9-B744-BFE286A60EDF}" destId="{FE7E5E58-57ED-4E84-AB08-703341A8160A}" srcOrd="2" destOrd="0" parTransId="{45842031-03B6-4883-B21C-F1426EA57916}" sibTransId="{FC4EE98F-6378-410B-B785-F876D4414A2D}"/>
    <dgm:cxn modelId="{99B170C4-5F03-4905-A223-54A7A528D768}" type="presOf" srcId="{4A9EB0D5-9AB9-45F7-947A-F3686E4B8874}" destId="{1AC3E087-1A24-413B-8BF9-D74561D73BA8}" srcOrd="0" destOrd="0" presId="urn:microsoft.com/office/officeart/2008/layout/VerticalAccentList"/>
    <dgm:cxn modelId="{BF35A429-5DE5-4678-A5F4-9C988038F888}" type="presOf" srcId="{FE7E5E58-57ED-4E84-AB08-703341A8160A}" destId="{112096CD-6B43-4C97-80CD-FB5918B135A7}" srcOrd="0" destOrd="0" presId="urn:microsoft.com/office/officeart/2008/layout/VerticalAccentList"/>
    <dgm:cxn modelId="{03FBB7C2-E283-4620-94E2-7B5541A53E92}" srcId="{742E9350-3F9A-48E9-B744-BFE286A60EDF}" destId="{EB8767F7-B0A5-4F30-BE3F-7D24BDEB7AF4}" srcOrd="0" destOrd="0" parTransId="{7EDEE624-02C3-47DC-AD8B-25440813F695}" sibTransId="{93E95D25-C5AD-4776-A3BC-7CDE15D878BF}"/>
    <dgm:cxn modelId="{3E88FCAF-0CDA-449D-BB33-FBF0A7438674}" type="presParOf" srcId="{ACBDDF7F-2742-4E05-BDD7-2E7B4E97B74C}" destId="{235B5A30-4473-4EA6-8FBA-B87A9F029137}" srcOrd="0" destOrd="0" presId="urn:microsoft.com/office/officeart/2008/layout/VerticalAccentList"/>
    <dgm:cxn modelId="{B0EB113F-842F-4A8A-9401-53CE355EC15B}" type="presParOf" srcId="{235B5A30-4473-4EA6-8FBA-B87A9F029137}" destId="{D83E2BA0-0D36-42BC-94F5-915D9C181EFE}" srcOrd="0" destOrd="0" presId="urn:microsoft.com/office/officeart/2008/layout/VerticalAccentList"/>
    <dgm:cxn modelId="{A5B251C2-79B7-4C1E-BD85-F4E37FA375E2}" type="presParOf" srcId="{ACBDDF7F-2742-4E05-BDD7-2E7B4E97B74C}" destId="{A064673E-923D-409B-8DCD-7B350204A075}" srcOrd="1" destOrd="0" presId="urn:microsoft.com/office/officeart/2008/layout/VerticalAccentList"/>
    <dgm:cxn modelId="{1482BB1B-32A0-47E4-9927-E2A2EF31C3A4}" type="presParOf" srcId="{A064673E-923D-409B-8DCD-7B350204A075}" destId="{F63475FD-8B54-4798-BEB6-2D2DB108807D}" srcOrd="0" destOrd="0" presId="urn:microsoft.com/office/officeart/2008/layout/VerticalAccentList"/>
    <dgm:cxn modelId="{186E9091-80B4-4DC6-A82C-99B26FEC8334}" type="presParOf" srcId="{A064673E-923D-409B-8DCD-7B350204A075}" destId="{FDC2B94B-81DD-480F-B716-84886DA9393F}" srcOrd="1" destOrd="0" presId="urn:microsoft.com/office/officeart/2008/layout/VerticalAccentList"/>
    <dgm:cxn modelId="{743EDE13-B82C-4864-8CF9-73275017C333}" type="presParOf" srcId="{A064673E-923D-409B-8DCD-7B350204A075}" destId="{779AC268-1789-447B-8667-8D4334B24465}" srcOrd="2" destOrd="0" presId="urn:microsoft.com/office/officeart/2008/layout/VerticalAccentList"/>
    <dgm:cxn modelId="{127C172D-45FB-4859-B50E-B42E8AFAB770}" type="presParOf" srcId="{A064673E-923D-409B-8DCD-7B350204A075}" destId="{D69C9998-2594-4C43-ADC8-5A1A6050C85F}" srcOrd="3" destOrd="0" presId="urn:microsoft.com/office/officeart/2008/layout/VerticalAccentList"/>
    <dgm:cxn modelId="{7766DC75-4DD2-4B43-92D6-796181ED3AFE}" type="presParOf" srcId="{A064673E-923D-409B-8DCD-7B350204A075}" destId="{E30A8B0F-82F4-49A9-9AA1-5DE6AF80E804}" srcOrd="4" destOrd="0" presId="urn:microsoft.com/office/officeart/2008/layout/VerticalAccentList"/>
    <dgm:cxn modelId="{73B598CA-F2C8-4847-854C-B2816A121F04}" type="presParOf" srcId="{A064673E-923D-409B-8DCD-7B350204A075}" destId="{80922B42-371D-4B06-B361-CC56AB0A5EEC}" srcOrd="5" destOrd="0" presId="urn:microsoft.com/office/officeart/2008/layout/VerticalAccentList"/>
    <dgm:cxn modelId="{FB2ABE72-BE31-46A2-9FD1-B3DE6E67A58E}" type="presParOf" srcId="{A064673E-923D-409B-8DCD-7B350204A075}" destId="{BEC40CC8-B13A-4F8A-8780-D891C12E2F18}" srcOrd="6" destOrd="0" presId="urn:microsoft.com/office/officeart/2008/layout/VerticalAccentList"/>
    <dgm:cxn modelId="{03CE3095-2565-4B55-AA00-0DDBC3229271}" type="presParOf" srcId="{ACBDDF7F-2742-4E05-BDD7-2E7B4E97B74C}" destId="{F297C64D-D783-4CCF-81F0-9750707E7A72}" srcOrd="2" destOrd="0" presId="urn:microsoft.com/office/officeart/2008/layout/VerticalAccentList"/>
    <dgm:cxn modelId="{DFB421E0-7AD4-4FE5-A9C5-F8C8A9AE3891}" type="presParOf" srcId="{ACBDDF7F-2742-4E05-BDD7-2E7B4E97B74C}" destId="{6F17180D-E93E-416F-9D8C-60678B499B83}" srcOrd="3" destOrd="0" presId="urn:microsoft.com/office/officeart/2008/layout/VerticalAccentList"/>
    <dgm:cxn modelId="{79ADFB4F-B74D-4723-9723-A5221EEA41E8}" type="presParOf" srcId="{6F17180D-E93E-416F-9D8C-60678B499B83}" destId="{1AC3E087-1A24-413B-8BF9-D74561D73BA8}" srcOrd="0" destOrd="0" presId="urn:microsoft.com/office/officeart/2008/layout/VerticalAccentList"/>
    <dgm:cxn modelId="{13FD7BA3-923A-4DC4-9812-A2D7466DB4C0}" type="presParOf" srcId="{ACBDDF7F-2742-4E05-BDD7-2E7B4E97B74C}" destId="{D57376CA-74BE-41C6-9883-DA929BE51D16}" srcOrd="4" destOrd="0" presId="urn:microsoft.com/office/officeart/2008/layout/VerticalAccentList"/>
    <dgm:cxn modelId="{F5AE35C6-0913-4965-9DF8-818BD4B1B10C}" type="presParOf" srcId="{D57376CA-74BE-41C6-9883-DA929BE51D16}" destId="{E346B46F-D519-4BB8-BFC6-1949758382A1}" srcOrd="0" destOrd="0" presId="urn:microsoft.com/office/officeart/2008/layout/VerticalAccentList"/>
    <dgm:cxn modelId="{D5D26EF7-2F75-488F-B698-E514C05FAC9F}" type="presParOf" srcId="{D57376CA-74BE-41C6-9883-DA929BE51D16}" destId="{0FC60931-1B49-4E7B-8D5D-0DD3ACB28DA3}" srcOrd="1" destOrd="0" presId="urn:microsoft.com/office/officeart/2008/layout/VerticalAccentList"/>
    <dgm:cxn modelId="{43590672-23D2-4DF2-AB9F-355D5A0DDC74}" type="presParOf" srcId="{D57376CA-74BE-41C6-9883-DA929BE51D16}" destId="{48D8C178-D732-40C3-BD03-76D2805A78A6}" srcOrd="2" destOrd="0" presId="urn:microsoft.com/office/officeart/2008/layout/VerticalAccentList"/>
    <dgm:cxn modelId="{F75AA6D0-7840-4FB6-9853-026C73ED0AB0}" type="presParOf" srcId="{D57376CA-74BE-41C6-9883-DA929BE51D16}" destId="{FB6FB208-B946-4DBF-9D58-8204EA210104}" srcOrd="3" destOrd="0" presId="urn:microsoft.com/office/officeart/2008/layout/VerticalAccentList"/>
    <dgm:cxn modelId="{E7F76B5A-14C1-4F15-9B28-9C6FA5E86F24}" type="presParOf" srcId="{D57376CA-74BE-41C6-9883-DA929BE51D16}" destId="{45660501-42F6-4085-BDB3-79F1F36A7C6A}" srcOrd="4" destOrd="0" presId="urn:microsoft.com/office/officeart/2008/layout/VerticalAccentList"/>
    <dgm:cxn modelId="{ADBF059E-A3FB-449A-8BC6-FF497D22F556}" type="presParOf" srcId="{D57376CA-74BE-41C6-9883-DA929BE51D16}" destId="{323681C3-9D3B-4974-BFB0-BB0038706043}" srcOrd="5" destOrd="0" presId="urn:microsoft.com/office/officeart/2008/layout/VerticalAccentList"/>
    <dgm:cxn modelId="{28C2B373-F6D7-4154-97DE-07F1AE0C35B7}" type="presParOf" srcId="{D57376CA-74BE-41C6-9883-DA929BE51D16}" destId="{E57CBF5E-C4A3-4FE6-8E81-2560B479BD09}" srcOrd="6" destOrd="0" presId="urn:microsoft.com/office/officeart/2008/layout/VerticalAccentList"/>
    <dgm:cxn modelId="{A9602077-8B69-4325-B1D4-341FD93A42C9}" type="presParOf" srcId="{ACBDDF7F-2742-4E05-BDD7-2E7B4E97B74C}" destId="{4AAF4C46-C5C1-4D91-A79A-41363B36BD57}" srcOrd="5" destOrd="0" presId="urn:microsoft.com/office/officeart/2008/layout/VerticalAccentList"/>
    <dgm:cxn modelId="{4B56B87C-B7E0-457D-86B7-6A5EF06AC682}" type="presParOf" srcId="{ACBDDF7F-2742-4E05-BDD7-2E7B4E97B74C}" destId="{3063B8BC-3732-42AA-A1ED-3C027FD8BD4D}" srcOrd="6" destOrd="0" presId="urn:microsoft.com/office/officeart/2008/layout/VerticalAccentList"/>
    <dgm:cxn modelId="{D32647C4-33A5-43D2-8A56-8A2A8148546E}" type="presParOf" srcId="{3063B8BC-3732-42AA-A1ED-3C027FD8BD4D}" destId="{112096CD-6B43-4C97-80CD-FB5918B135A7}" srcOrd="0" destOrd="0" presId="urn:microsoft.com/office/officeart/2008/layout/VerticalAccentList"/>
    <dgm:cxn modelId="{BC47AA71-B144-4796-85FD-DA8DBF05CAAD}" type="presParOf" srcId="{ACBDDF7F-2742-4E05-BDD7-2E7B4E97B74C}" destId="{825017B2-F3BD-437C-999F-D8CA22C9F49D}" srcOrd="7" destOrd="0" presId="urn:microsoft.com/office/officeart/2008/layout/VerticalAccentList"/>
    <dgm:cxn modelId="{F3F9F7FF-DD1F-4D8B-ADB3-5D9BC63347A4}" type="presParOf" srcId="{825017B2-F3BD-437C-999F-D8CA22C9F49D}" destId="{1BF7C715-D9CC-4A55-B27C-196CC06531D7}" srcOrd="0" destOrd="0" presId="urn:microsoft.com/office/officeart/2008/layout/VerticalAccentList"/>
    <dgm:cxn modelId="{FEC83693-CEC4-4803-9795-EE1F54FF36CB}" type="presParOf" srcId="{825017B2-F3BD-437C-999F-D8CA22C9F49D}" destId="{686F23AF-545B-44B3-92FE-1E488BF5C18C}" srcOrd="1" destOrd="0" presId="urn:microsoft.com/office/officeart/2008/layout/VerticalAccentList"/>
    <dgm:cxn modelId="{19C2B6C0-F399-4F1A-AFDE-36EFA0494BF1}" type="presParOf" srcId="{825017B2-F3BD-437C-999F-D8CA22C9F49D}" destId="{57DA7B19-DA0C-4285-A87D-B858849AC21F}" srcOrd="2" destOrd="0" presId="urn:microsoft.com/office/officeart/2008/layout/VerticalAccentList"/>
    <dgm:cxn modelId="{910A2554-6280-43A3-8CA4-549AACC38CC6}" type="presParOf" srcId="{825017B2-F3BD-437C-999F-D8CA22C9F49D}" destId="{0F3805FF-AF47-4EA6-B4B8-F9440D539104}" srcOrd="3" destOrd="0" presId="urn:microsoft.com/office/officeart/2008/layout/VerticalAccentList"/>
    <dgm:cxn modelId="{726BECBA-43E5-4157-8716-D6E272DD0C1C}" type="presParOf" srcId="{825017B2-F3BD-437C-999F-D8CA22C9F49D}" destId="{96BA3177-660B-4BD4-904E-EE58F0F4190C}" srcOrd="4" destOrd="0" presId="urn:microsoft.com/office/officeart/2008/layout/VerticalAccentList"/>
    <dgm:cxn modelId="{9AE48025-C9DD-44B2-A19D-C2A3D1268F1E}" type="presParOf" srcId="{825017B2-F3BD-437C-999F-D8CA22C9F49D}" destId="{B5040E28-014F-4141-BD1C-9F4467AA1A9C}" srcOrd="5" destOrd="0" presId="urn:microsoft.com/office/officeart/2008/layout/VerticalAccentList"/>
    <dgm:cxn modelId="{AA07D0E1-9AFF-4F70-82BB-26243B05BC97}" type="presParOf" srcId="{825017B2-F3BD-437C-999F-D8CA22C9F49D}" destId="{C8D67ABB-2730-46A1-93AA-A3AFA6133D02}"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F9AE4D4-5430-4D97-9126-9D29345D1AF3}" type="doc">
      <dgm:prSet loTypeId="urn:microsoft.com/office/officeart/2008/layout/PictureStrips" loCatId="list" qsTypeId="urn:microsoft.com/office/officeart/2005/8/quickstyle/3d1" qsCatId="3D" csTypeId="urn:microsoft.com/office/officeart/2005/8/colors/colorful4" csCatId="colorful"/>
      <dgm:spPr/>
      <dgm:t>
        <a:bodyPr/>
        <a:lstStyle/>
        <a:p>
          <a:endParaRPr lang="en-US"/>
        </a:p>
      </dgm:t>
    </dgm:pt>
    <dgm:pt modelId="{80FB8B36-82D0-486F-B687-53AAF0D2140D}">
      <dgm:prSet/>
      <dgm:spPr/>
      <dgm:t>
        <a:bodyPr/>
        <a:lstStyle/>
        <a:p>
          <a:pPr rtl="0"/>
          <a:r>
            <a:rPr lang="en-US" b="1" smtClean="0"/>
            <a:t>Exclusive dealings</a:t>
          </a:r>
          <a:endParaRPr lang="en-US"/>
        </a:p>
      </dgm:t>
    </dgm:pt>
    <dgm:pt modelId="{DD74A89E-BD14-4164-BDAE-B94A526D70C7}" type="parTrans" cxnId="{FDC54D54-32F5-48FF-A31A-B5EE5D9B1368}">
      <dgm:prSet/>
      <dgm:spPr/>
      <dgm:t>
        <a:bodyPr/>
        <a:lstStyle/>
        <a:p>
          <a:endParaRPr lang="en-US"/>
        </a:p>
      </dgm:t>
    </dgm:pt>
    <dgm:pt modelId="{4115D836-7703-444D-A9AB-B2A625762578}" type="sibTrans" cxnId="{FDC54D54-32F5-48FF-A31A-B5EE5D9B1368}">
      <dgm:prSet/>
      <dgm:spPr/>
      <dgm:t>
        <a:bodyPr/>
        <a:lstStyle/>
        <a:p>
          <a:endParaRPr lang="en-US"/>
        </a:p>
      </dgm:t>
    </dgm:pt>
    <dgm:pt modelId="{88CA516B-E59C-40CA-BD0A-7D35F0CBE28F}">
      <dgm:prSet/>
      <dgm:spPr/>
      <dgm:t>
        <a:bodyPr/>
        <a:lstStyle/>
        <a:p>
          <a:pPr rtl="0"/>
          <a:r>
            <a:rPr lang="en-US" b="1" smtClean="0"/>
            <a:t>Exclusive territories</a:t>
          </a:r>
          <a:endParaRPr lang="en-US"/>
        </a:p>
      </dgm:t>
    </dgm:pt>
    <dgm:pt modelId="{3C17BF9F-BE57-415B-8199-3D098412308F}" type="parTrans" cxnId="{941FA992-E809-4585-A6F6-B15D6563D5B5}">
      <dgm:prSet/>
      <dgm:spPr/>
      <dgm:t>
        <a:bodyPr/>
        <a:lstStyle/>
        <a:p>
          <a:endParaRPr lang="en-US"/>
        </a:p>
      </dgm:t>
    </dgm:pt>
    <dgm:pt modelId="{10DC1906-6A37-4479-81C3-2EB6001F787B}" type="sibTrans" cxnId="{941FA992-E809-4585-A6F6-B15D6563D5B5}">
      <dgm:prSet/>
      <dgm:spPr/>
      <dgm:t>
        <a:bodyPr/>
        <a:lstStyle/>
        <a:p>
          <a:endParaRPr lang="en-US"/>
        </a:p>
      </dgm:t>
    </dgm:pt>
    <dgm:pt modelId="{7DA2CF90-110A-4301-B1FA-33CD8DD833A1}">
      <dgm:prSet/>
      <dgm:spPr/>
      <dgm:t>
        <a:bodyPr/>
        <a:lstStyle/>
        <a:p>
          <a:pPr rtl="0"/>
          <a:r>
            <a:rPr lang="en-US" b="1" smtClean="0"/>
            <a:t>Tying agreements</a:t>
          </a:r>
          <a:endParaRPr lang="en-US"/>
        </a:p>
      </dgm:t>
    </dgm:pt>
    <dgm:pt modelId="{D4731859-C206-4099-8935-BC8D7995F1D4}" type="parTrans" cxnId="{DB157798-0494-47EE-B66B-B5B42EEAB6F0}">
      <dgm:prSet/>
      <dgm:spPr/>
      <dgm:t>
        <a:bodyPr/>
        <a:lstStyle/>
        <a:p>
          <a:endParaRPr lang="en-US"/>
        </a:p>
      </dgm:t>
    </dgm:pt>
    <dgm:pt modelId="{8FA2A53E-D6C8-45D4-967A-744E0F542C27}" type="sibTrans" cxnId="{DB157798-0494-47EE-B66B-B5B42EEAB6F0}">
      <dgm:prSet/>
      <dgm:spPr/>
      <dgm:t>
        <a:bodyPr/>
        <a:lstStyle/>
        <a:p>
          <a:endParaRPr lang="en-US"/>
        </a:p>
      </dgm:t>
    </dgm:pt>
    <dgm:pt modelId="{8C11E652-E154-492E-A61B-DBBEF18EA959}">
      <dgm:prSet/>
      <dgm:spPr/>
      <dgm:t>
        <a:bodyPr/>
        <a:lstStyle/>
        <a:p>
          <a:pPr rtl="0"/>
          <a:r>
            <a:rPr lang="en-US" b="1" smtClean="0"/>
            <a:t>Dealer rights</a:t>
          </a:r>
          <a:endParaRPr lang="en-US"/>
        </a:p>
      </dgm:t>
    </dgm:pt>
    <dgm:pt modelId="{5CA492FF-9859-43B0-BF03-341F434B42D3}" type="parTrans" cxnId="{E073C147-6414-4BDF-987A-A122341A1D98}">
      <dgm:prSet/>
      <dgm:spPr/>
      <dgm:t>
        <a:bodyPr/>
        <a:lstStyle/>
        <a:p>
          <a:endParaRPr lang="en-US"/>
        </a:p>
      </dgm:t>
    </dgm:pt>
    <dgm:pt modelId="{7557BC78-CB3C-4EDA-AFBB-4301438F0DF6}" type="sibTrans" cxnId="{E073C147-6414-4BDF-987A-A122341A1D98}">
      <dgm:prSet/>
      <dgm:spPr/>
      <dgm:t>
        <a:bodyPr/>
        <a:lstStyle/>
        <a:p>
          <a:endParaRPr lang="en-US"/>
        </a:p>
      </dgm:t>
    </dgm:pt>
    <dgm:pt modelId="{9DC455AA-CAE6-4A77-BE27-629E300831C8}" type="pres">
      <dgm:prSet presAssocID="{6F9AE4D4-5430-4D97-9126-9D29345D1AF3}" presName="Name0" presStyleCnt="0">
        <dgm:presLayoutVars>
          <dgm:dir/>
          <dgm:resizeHandles val="exact"/>
        </dgm:presLayoutVars>
      </dgm:prSet>
      <dgm:spPr/>
      <dgm:t>
        <a:bodyPr/>
        <a:lstStyle/>
        <a:p>
          <a:endParaRPr lang="en-US"/>
        </a:p>
      </dgm:t>
    </dgm:pt>
    <dgm:pt modelId="{219D87ED-50D7-49A0-8702-71188C23BCA9}" type="pres">
      <dgm:prSet presAssocID="{80FB8B36-82D0-486F-B687-53AAF0D2140D}" presName="composite" presStyleCnt="0"/>
      <dgm:spPr/>
    </dgm:pt>
    <dgm:pt modelId="{951FA0F8-DB4F-4C02-93AB-C2369EAE36E8}" type="pres">
      <dgm:prSet presAssocID="{80FB8B36-82D0-486F-B687-53AAF0D2140D}" presName="rect1" presStyleLbl="trAlignAcc1" presStyleIdx="0" presStyleCnt="4">
        <dgm:presLayoutVars>
          <dgm:bulletEnabled val="1"/>
        </dgm:presLayoutVars>
      </dgm:prSet>
      <dgm:spPr/>
      <dgm:t>
        <a:bodyPr/>
        <a:lstStyle/>
        <a:p>
          <a:endParaRPr lang="en-US"/>
        </a:p>
      </dgm:t>
    </dgm:pt>
    <dgm:pt modelId="{E645C5E4-DBA1-44FF-801B-BD2338EBDD7D}" type="pres">
      <dgm:prSet presAssocID="{80FB8B36-82D0-486F-B687-53AAF0D2140D}" presName="rect2" presStyleLbl="fgImgPlace1" presStyleIdx="0" presStyleCnt="4"/>
      <dgm:spPr/>
    </dgm:pt>
    <dgm:pt modelId="{AE3D32C0-59F3-4E48-9B34-D4D445AEF817}" type="pres">
      <dgm:prSet presAssocID="{4115D836-7703-444D-A9AB-B2A625762578}" presName="sibTrans" presStyleCnt="0"/>
      <dgm:spPr/>
    </dgm:pt>
    <dgm:pt modelId="{3AD4D062-50E0-4EC5-BF53-5D0502C9FEEA}" type="pres">
      <dgm:prSet presAssocID="{88CA516B-E59C-40CA-BD0A-7D35F0CBE28F}" presName="composite" presStyleCnt="0"/>
      <dgm:spPr/>
    </dgm:pt>
    <dgm:pt modelId="{344AE071-3EE3-4061-A236-07CE463A4BF0}" type="pres">
      <dgm:prSet presAssocID="{88CA516B-E59C-40CA-BD0A-7D35F0CBE28F}" presName="rect1" presStyleLbl="trAlignAcc1" presStyleIdx="1" presStyleCnt="4">
        <dgm:presLayoutVars>
          <dgm:bulletEnabled val="1"/>
        </dgm:presLayoutVars>
      </dgm:prSet>
      <dgm:spPr/>
      <dgm:t>
        <a:bodyPr/>
        <a:lstStyle/>
        <a:p>
          <a:endParaRPr lang="en-US"/>
        </a:p>
      </dgm:t>
    </dgm:pt>
    <dgm:pt modelId="{7395FE4E-EC49-42D0-929A-987BA2AF33CF}" type="pres">
      <dgm:prSet presAssocID="{88CA516B-E59C-40CA-BD0A-7D35F0CBE28F}" presName="rect2" presStyleLbl="fgImgPlace1" presStyleIdx="1" presStyleCnt="4"/>
      <dgm:spPr/>
    </dgm:pt>
    <dgm:pt modelId="{60C32920-09CD-4F66-800E-8ED338866DB6}" type="pres">
      <dgm:prSet presAssocID="{10DC1906-6A37-4479-81C3-2EB6001F787B}" presName="sibTrans" presStyleCnt="0"/>
      <dgm:spPr/>
    </dgm:pt>
    <dgm:pt modelId="{7C966380-9F6F-4339-8B59-414CE67CC56E}" type="pres">
      <dgm:prSet presAssocID="{7DA2CF90-110A-4301-B1FA-33CD8DD833A1}" presName="composite" presStyleCnt="0"/>
      <dgm:spPr/>
    </dgm:pt>
    <dgm:pt modelId="{F2E0304F-AF52-49E0-9122-801B72B4C4BB}" type="pres">
      <dgm:prSet presAssocID="{7DA2CF90-110A-4301-B1FA-33CD8DD833A1}" presName="rect1" presStyleLbl="trAlignAcc1" presStyleIdx="2" presStyleCnt="4">
        <dgm:presLayoutVars>
          <dgm:bulletEnabled val="1"/>
        </dgm:presLayoutVars>
      </dgm:prSet>
      <dgm:spPr/>
      <dgm:t>
        <a:bodyPr/>
        <a:lstStyle/>
        <a:p>
          <a:endParaRPr lang="en-US"/>
        </a:p>
      </dgm:t>
    </dgm:pt>
    <dgm:pt modelId="{623DD7F4-FF2C-49BA-B1EE-16C4C2735BF0}" type="pres">
      <dgm:prSet presAssocID="{7DA2CF90-110A-4301-B1FA-33CD8DD833A1}" presName="rect2" presStyleLbl="fgImgPlace1" presStyleIdx="2" presStyleCnt="4"/>
      <dgm:spPr/>
    </dgm:pt>
    <dgm:pt modelId="{2145AC5A-DF7C-4C09-94B2-86C59A46ACAA}" type="pres">
      <dgm:prSet presAssocID="{8FA2A53E-D6C8-45D4-967A-744E0F542C27}" presName="sibTrans" presStyleCnt="0"/>
      <dgm:spPr/>
    </dgm:pt>
    <dgm:pt modelId="{A36430C8-E402-4046-98CA-DC94B1D15A14}" type="pres">
      <dgm:prSet presAssocID="{8C11E652-E154-492E-A61B-DBBEF18EA959}" presName="composite" presStyleCnt="0"/>
      <dgm:spPr/>
    </dgm:pt>
    <dgm:pt modelId="{E9159DDC-B653-413C-93D6-BD0029ADDD81}" type="pres">
      <dgm:prSet presAssocID="{8C11E652-E154-492E-A61B-DBBEF18EA959}" presName="rect1" presStyleLbl="trAlignAcc1" presStyleIdx="3" presStyleCnt="4">
        <dgm:presLayoutVars>
          <dgm:bulletEnabled val="1"/>
        </dgm:presLayoutVars>
      </dgm:prSet>
      <dgm:spPr/>
      <dgm:t>
        <a:bodyPr/>
        <a:lstStyle/>
        <a:p>
          <a:endParaRPr lang="en-US"/>
        </a:p>
      </dgm:t>
    </dgm:pt>
    <dgm:pt modelId="{331BFFDF-B9F4-42B3-9890-0EA71DD26BAC}" type="pres">
      <dgm:prSet presAssocID="{8C11E652-E154-492E-A61B-DBBEF18EA959}" presName="rect2" presStyleLbl="fgImgPlace1" presStyleIdx="3" presStyleCnt="4"/>
      <dgm:spPr/>
    </dgm:pt>
  </dgm:ptLst>
  <dgm:cxnLst>
    <dgm:cxn modelId="{DB157798-0494-47EE-B66B-B5B42EEAB6F0}" srcId="{6F9AE4D4-5430-4D97-9126-9D29345D1AF3}" destId="{7DA2CF90-110A-4301-B1FA-33CD8DD833A1}" srcOrd="2" destOrd="0" parTransId="{D4731859-C206-4099-8935-BC8D7995F1D4}" sibTransId="{8FA2A53E-D6C8-45D4-967A-744E0F542C27}"/>
    <dgm:cxn modelId="{8A7B68B8-CEE9-4895-8F0F-CD36DEBEEF8E}" type="presOf" srcId="{8C11E652-E154-492E-A61B-DBBEF18EA959}" destId="{E9159DDC-B653-413C-93D6-BD0029ADDD81}" srcOrd="0" destOrd="0" presId="urn:microsoft.com/office/officeart/2008/layout/PictureStrips"/>
    <dgm:cxn modelId="{90593FFB-8A6F-4C28-A4D9-1F48313182FA}" type="presOf" srcId="{7DA2CF90-110A-4301-B1FA-33CD8DD833A1}" destId="{F2E0304F-AF52-49E0-9122-801B72B4C4BB}" srcOrd="0" destOrd="0" presId="urn:microsoft.com/office/officeart/2008/layout/PictureStrips"/>
    <dgm:cxn modelId="{BE679129-381D-450E-9A4A-3009563F65A6}" type="presOf" srcId="{80FB8B36-82D0-486F-B687-53AAF0D2140D}" destId="{951FA0F8-DB4F-4C02-93AB-C2369EAE36E8}" srcOrd="0" destOrd="0" presId="urn:microsoft.com/office/officeart/2008/layout/PictureStrips"/>
    <dgm:cxn modelId="{3E7AE96D-92FF-4FE3-AEFF-9506E4E668F8}" type="presOf" srcId="{6F9AE4D4-5430-4D97-9126-9D29345D1AF3}" destId="{9DC455AA-CAE6-4A77-BE27-629E300831C8}" srcOrd="0" destOrd="0" presId="urn:microsoft.com/office/officeart/2008/layout/PictureStrips"/>
    <dgm:cxn modelId="{FDC54D54-32F5-48FF-A31A-B5EE5D9B1368}" srcId="{6F9AE4D4-5430-4D97-9126-9D29345D1AF3}" destId="{80FB8B36-82D0-486F-B687-53AAF0D2140D}" srcOrd="0" destOrd="0" parTransId="{DD74A89E-BD14-4164-BDAE-B94A526D70C7}" sibTransId="{4115D836-7703-444D-A9AB-B2A625762578}"/>
    <dgm:cxn modelId="{E073C147-6414-4BDF-987A-A122341A1D98}" srcId="{6F9AE4D4-5430-4D97-9126-9D29345D1AF3}" destId="{8C11E652-E154-492E-A61B-DBBEF18EA959}" srcOrd="3" destOrd="0" parTransId="{5CA492FF-9859-43B0-BF03-341F434B42D3}" sibTransId="{7557BC78-CB3C-4EDA-AFBB-4301438F0DF6}"/>
    <dgm:cxn modelId="{941FA992-E809-4585-A6F6-B15D6563D5B5}" srcId="{6F9AE4D4-5430-4D97-9126-9D29345D1AF3}" destId="{88CA516B-E59C-40CA-BD0A-7D35F0CBE28F}" srcOrd="1" destOrd="0" parTransId="{3C17BF9F-BE57-415B-8199-3D098412308F}" sibTransId="{10DC1906-6A37-4479-81C3-2EB6001F787B}"/>
    <dgm:cxn modelId="{7FC9182A-B8C9-4DBB-8DDA-706EECCFABBB}" type="presOf" srcId="{88CA516B-E59C-40CA-BD0A-7D35F0CBE28F}" destId="{344AE071-3EE3-4061-A236-07CE463A4BF0}" srcOrd="0" destOrd="0" presId="urn:microsoft.com/office/officeart/2008/layout/PictureStrips"/>
    <dgm:cxn modelId="{71299FCA-8452-45C6-B8A2-97C3FDDD15E5}" type="presParOf" srcId="{9DC455AA-CAE6-4A77-BE27-629E300831C8}" destId="{219D87ED-50D7-49A0-8702-71188C23BCA9}" srcOrd="0" destOrd="0" presId="urn:microsoft.com/office/officeart/2008/layout/PictureStrips"/>
    <dgm:cxn modelId="{B693934B-7903-48FD-BECB-39D79744F985}" type="presParOf" srcId="{219D87ED-50D7-49A0-8702-71188C23BCA9}" destId="{951FA0F8-DB4F-4C02-93AB-C2369EAE36E8}" srcOrd="0" destOrd="0" presId="urn:microsoft.com/office/officeart/2008/layout/PictureStrips"/>
    <dgm:cxn modelId="{7BD487DA-4261-4342-8A33-966946B59FEA}" type="presParOf" srcId="{219D87ED-50D7-49A0-8702-71188C23BCA9}" destId="{E645C5E4-DBA1-44FF-801B-BD2338EBDD7D}" srcOrd="1" destOrd="0" presId="urn:microsoft.com/office/officeart/2008/layout/PictureStrips"/>
    <dgm:cxn modelId="{08E6E51E-1F75-45C6-83C5-868D6C5DD2DD}" type="presParOf" srcId="{9DC455AA-CAE6-4A77-BE27-629E300831C8}" destId="{AE3D32C0-59F3-4E48-9B34-D4D445AEF817}" srcOrd="1" destOrd="0" presId="urn:microsoft.com/office/officeart/2008/layout/PictureStrips"/>
    <dgm:cxn modelId="{0E0BC8CD-4198-431D-905A-6F16F1F1A137}" type="presParOf" srcId="{9DC455AA-CAE6-4A77-BE27-629E300831C8}" destId="{3AD4D062-50E0-4EC5-BF53-5D0502C9FEEA}" srcOrd="2" destOrd="0" presId="urn:microsoft.com/office/officeart/2008/layout/PictureStrips"/>
    <dgm:cxn modelId="{7454E83B-C57A-41B1-AAFB-101A0E34E25A}" type="presParOf" srcId="{3AD4D062-50E0-4EC5-BF53-5D0502C9FEEA}" destId="{344AE071-3EE3-4061-A236-07CE463A4BF0}" srcOrd="0" destOrd="0" presId="urn:microsoft.com/office/officeart/2008/layout/PictureStrips"/>
    <dgm:cxn modelId="{62FE5A81-3C3D-4E45-87C2-120CE3AA852E}" type="presParOf" srcId="{3AD4D062-50E0-4EC5-BF53-5D0502C9FEEA}" destId="{7395FE4E-EC49-42D0-929A-987BA2AF33CF}" srcOrd="1" destOrd="0" presId="urn:microsoft.com/office/officeart/2008/layout/PictureStrips"/>
    <dgm:cxn modelId="{DD65DCC4-76D1-423E-AE04-224555C30D7F}" type="presParOf" srcId="{9DC455AA-CAE6-4A77-BE27-629E300831C8}" destId="{60C32920-09CD-4F66-800E-8ED338866DB6}" srcOrd="3" destOrd="0" presId="urn:microsoft.com/office/officeart/2008/layout/PictureStrips"/>
    <dgm:cxn modelId="{DBE0D651-C0E1-4F81-BC4B-39CB40783398}" type="presParOf" srcId="{9DC455AA-CAE6-4A77-BE27-629E300831C8}" destId="{7C966380-9F6F-4339-8B59-414CE67CC56E}" srcOrd="4" destOrd="0" presId="urn:microsoft.com/office/officeart/2008/layout/PictureStrips"/>
    <dgm:cxn modelId="{F43E4B67-E13F-466C-BABD-40DB5EEBED4A}" type="presParOf" srcId="{7C966380-9F6F-4339-8B59-414CE67CC56E}" destId="{F2E0304F-AF52-49E0-9122-801B72B4C4BB}" srcOrd="0" destOrd="0" presId="urn:microsoft.com/office/officeart/2008/layout/PictureStrips"/>
    <dgm:cxn modelId="{18DB2810-B11B-4EC7-86AD-BB4DDFFCB1EF}" type="presParOf" srcId="{7C966380-9F6F-4339-8B59-414CE67CC56E}" destId="{623DD7F4-FF2C-49BA-B1EE-16C4C2735BF0}" srcOrd="1" destOrd="0" presId="urn:microsoft.com/office/officeart/2008/layout/PictureStrips"/>
    <dgm:cxn modelId="{3E437676-01D9-4C1E-91D0-D56077769C7F}" type="presParOf" srcId="{9DC455AA-CAE6-4A77-BE27-629E300831C8}" destId="{2145AC5A-DF7C-4C09-94B2-86C59A46ACAA}" srcOrd="5" destOrd="0" presId="urn:microsoft.com/office/officeart/2008/layout/PictureStrips"/>
    <dgm:cxn modelId="{52E9CF53-A79C-4773-9B60-B4E15CEE7ABB}" type="presParOf" srcId="{9DC455AA-CAE6-4A77-BE27-629E300831C8}" destId="{A36430C8-E402-4046-98CA-DC94B1D15A14}" srcOrd="6" destOrd="0" presId="urn:microsoft.com/office/officeart/2008/layout/PictureStrips"/>
    <dgm:cxn modelId="{B52E36F7-2E57-4B7F-9DED-6AEA1F96B189}" type="presParOf" srcId="{A36430C8-E402-4046-98CA-DC94B1D15A14}" destId="{E9159DDC-B653-413C-93D6-BD0029ADDD81}" srcOrd="0" destOrd="0" presId="urn:microsoft.com/office/officeart/2008/layout/PictureStrips"/>
    <dgm:cxn modelId="{B5DD1029-5D9B-44D3-9791-C7587C6761BB}" type="presParOf" srcId="{A36430C8-E402-4046-98CA-DC94B1D15A14}" destId="{331BFFDF-B9F4-42B3-9890-0EA71DD26BAC}"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08EF9C3-CC04-4757-BBFE-0DAFDA0F61B1}" type="doc">
      <dgm:prSet loTypeId="urn:microsoft.com/office/officeart/2008/layout/VerticalCurvedList" loCatId="list" qsTypeId="urn:microsoft.com/office/officeart/2005/8/quickstyle/simple5" qsCatId="simple" csTypeId="urn:microsoft.com/office/officeart/2005/8/colors/colorful4" csCatId="colorful"/>
      <dgm:spPr/>
      <dgm:t>
        <a:bodyPr/>
        <a:lstStyle/>
        <a:p>
          <a:endParaRPr lang="en-US"/>
        </a:p>
      </dgm:t>
    </dgm:pt>
    <dgm:pt modelId="{D3EDBAED-5846-45EB-A0CB-3CD33B8E595D}">
      <dgm:prSet/>
      <dgm:spPr/>
      <dgm:t>
        <a:bodyPr/>
        <a:lstStyle/>
        <a:p>
          <a:pPr rtl="0"/>
          <a:r>
            <a:rPr lang="en-US" b="1" smtClean="0"/>
            <a:t>Assortment of goods to be stocked</a:t>
          </a:r>
          <a:endParaRPr lang="en-US"/>
        </a:p>
      </dgm:t>
    </dgm:pt>
    <dgm:pt modelId="{2EBF1C53-BEE2-43CD-B717-C42D79D50065}" type="parTrans" cxnId="{6CCE34EF-E5E3-4B35-A188-81F7864D3E6D}">
      <dgm:prSet/>
      <dgm:spPr/>
      <dgm:t>
        <a:bodyPr/>
        <a:lstStyle/>
        <a:p>
          <a:endParaRPr lang="en-US"/>
        </a:p>
      </dgm:t>
    </dgm:pt>
    <dgm:pt modelId="{8C9439BF-949D-4B6B-A901-4A9F51596670}" type="sibTrans" cxnId="{6CCE34EF-E5E3-4B35-A188-81F7864D3E6D}">
      <dgm:prSet/>
      <dgm:spPr/>
      <dgm:t>
        <a:bodyPr/>
        <a:lstStyle/>
        <a:p>
          <a:endParaRPr lang="en-US"/>
        </a:p>
      </dgm:t>
    </dgm:pt>
    <dgm:pt modelId="{903912CF-2288-414E-B64D-42EB6CD99C22}">
      <dgm:prSet/>
      <dgm:spPr/>
      <dgm:t>
        <a:bodyPr/>
        <a:lstStyle/>
        <a:p>
          <a:pPr rtl="0"/>
          <a:r>
            <a:rPr lang="en-US" b="1" smtClean="0"/>
            <a:t>Store atmospherics and services</a:t>
          </a:r>
          <a:endParaRPr lang="en-US"/>
        </a:p>
      </dgm:t>
    </dgm:pt>
    <dgm:pt modelId="{4779FD16-7B71-4924-9716-BE4C939CF857}" type="parTrans" cxnId="{1C70CB1B-BE0A-40F8-B24D-E3CB997DE7C0}">
      <dgm:prSet/>
      <dgm:spPr/>
      <dgm:t>
        <a:bodyPr/>
        <a:lstStyle/>
        <a:p>
          <a:endParaRPr lang="en-US"/>
        </a:p>
      </dgm:t>
    </dgm:pt>
    <dgm:pt modelId="{62E5678A-0948-48C2-BBF8-124971F55928}" type="sibTrans" cxnId="{1C70CB1B-BE0A-40F8-B24D-E3CB997DE7C0}">
      <dgm:prSet/>
      <dgm:spPr/>
      <dgm:t>
        <a:bodyPr/>
        <a:lstStyle/>
        <a:p>
          <a:endParaRPr lang="en-US"/>
        </a:p>
      </dgm:t>
    </dgm:pt>
    <dgm:pt modelId="{8D7108AF-D91E-4A0B-B821-E10967ADC9A6}">
      <dgm:prSet/>
      <dgm:spPr/>
      <dgm:t>
        <a:bodyPr/>
        <a:lstStyle/>
        <a:p>
          <a:pPr rtl="0"/>
          <a:r>
            <a:rPr lang="en-US" b="1" smtClean="0"/>
            <a:t>Pricing decision</a:t>
          </a:r>
          <a:endParaRPr lang="en-US"/>
        </a:p>
      </dgm:t>
    </dgm:pt>
    <dgm:pt modelId="{147EE0F3-5C30-4BEB-8E78-B366F495BA02}" type="parTrans" cxnId="{A599F476-7B1D-4A09-AE9F-76E280106397}">
      <dgm:prSet/>
      <dgm:spPr/>
      <dgm:t>
        <a:bodyPr/>
        <a:lstStyle/>
        <a:p>
          <a:endParaRPr lang="en-US"/>
        </a:p>
      </dgm:t>
    </dgm:pt>
    <dgm:pt modelId="{5A282911-1A47-4E7A-8BEC-A80A33F1404B}" type="sibTrans" cxnId="{A599F476-7B1D-4A09-AE9F-76E280106397}">
      <dgm:prSet/>
      <dgm:spPr/>
      <dgm:t>
        <a:bodyPr/>
        <a:lstStyle/>
        <a:p>
          <a:endParaRPr lang="en-US"/>
        </a:p>
      </dgm:t>
    </dgm:pt>
    <dgm:pt modelId="{F757C82A-BBC5-4D0A-B33A-6418073379D1}">
      <dgm:prSet/>
      <dgm:spPr/>
      <dgm:t>
        <a:bodyPr/>
        <a:lstStyle/>
        <a:p>
          <a:pPr rtl="0"/>
          <a:r>
            <a:rPr lang="en-US" b="1" smtClean="0"/>
            <a:t>Promotion decision</a:t>
          </a:r>
          <a:endParaRPr lang="en-US"/>
        </a:p>
      </dgm:t>
    </dgm:pt>
    <dgm:pt modelId="{8288E37F-5BFF-412E-96C4-DD3E19CD09DE}" type="parTrans" cxnId="{49AC66E8-BD81-4293-82EA-DF201E4D87D5}">
      <dgm:prSet/>
      <dgm:spPr/>
      <dgm:t>
        <a:bodyPr/>
        <a:lstStyle/>
        <a:p>
          <a:endParaRPr lang="en-US"/>
        </a:p>
      </dgm:t>
    </dgm:pt>
    <dgm:pt modelId="{8B530F6C-6D72-4105-BF74-B4A08927F255}" type="sibTrans" cxnId="{49AC66E8-BD81-4293-82EA-DF201E4D87D5}">
      <dgm:prSet/>
      <dgm:spPr/>
      <dgm:t>
        <a:bodyPr/>
        <a:lstStyle/>
        <a:p>
          <a:endParaRPr lang="en-US"/>
        </a:p>
      </dgm:t>
    </dgm:pt>
    <dgm:pt modelId="{C3A35212-6DF9-4EBC-9C64-8F89D9E0E3D7}">
      <dgm:prSet/>
      <dgm:spPr/>
      <dgm:t>
        <a:bodyPr/>
        <a:lstStyle/>
        <a:p>
          <a:pPr rtl="0"/>
          <a:r>
            <a:rPr lang="en-US" b="1" smtClean="0"/>
            <a:t>Place decision</a:t>
          </a:r>
          <a:endParaRPr lang="en-US"/>
        </a:p>
      </dgm:t>
    </dgm:pt>
    <dgm:pt modelId="{9F44F006-08EE-455D-9EEF-07BA511190C0}" type="parTrans" cxnId="{D884A7B7-F4BD-4E42-A437-128240822EF9}">
      <dgm:prSet/>
      <dgm:spPr/>
      <dgm:t>
        <a:bodyPr/>
        <a:lstStyle/>
        <a:p>
          <a:endParaRPr lang="en-US"/>
        </a:p>
      </dgm:t>
    </dgm:pt>
    <dgm:pt modelId="{75C24599-B776-47B3-B2B2-92B5A56A1843}" type="sibTrans" cxnId="{D884A7B7-F4BD-4E42-A437-128240822EF9}">
      <dgm:prSet/>
      <dgm:spPr/>
      <dgm:t>
        <a:bodyPr/>
        <a:lstStyle/>
        <a:p>
          <a:endParaRPr lang="en-US"/>
        </a:p>
      </dgm:t>
    </dgm:pt>
    <dgm:pt modelId="{6374911E-3527-4139-8FD6-CC3D15EE1675}" type="pres">
      <dgm:prSet presAssocID="{608EF9C3-CC04-4757-BBFE-0DAFDA0F61B1}" presName="Name0" presStyleCnt="0">
        <dgm:presLayoutVars>
          <dgm:chMax val="7"/>
          <dgm:chPref val="7"/>
          <dgm:dir/>
        </dgm:presLayoutVars>
      </dgm:prSet>
      <dgm:spPr/>
      <dgm:t>
        <a:bodyPr/>
        <a:lstStyle/>
        <a:p>
          <a:endParaRPr lang="en-US"/>
        </a:p>
      </dgm:t>
    </dgm:pt>
    <dgm:pt modelId="{5F7070E1-698D-4F26-8DC9-93D124179835}" type="pres">
      <dgm:prSet presAssocID="{608EF9C3-CC04-4757-BBFE-0DAFDA0F61B1}" presName="Name1" presStyleCnt="0"/>
      <dgm:spPr/>
    </dgm:pt>
    <dgm:pt modelId="{859FB3D2-46B6-4026-B25B-433B17248A86}" type="pres">
      <dgm:prSet presAssocID="{608EF9C3-CC04-4757-BBFE-0DAFDA0F61B1}" presName="cycle" presStyleCnt="0"/>
      <dgm:spPr/>
    </dgm:pt>
    <dgm:pt modelId="{AD711215-3332-4984-A37B-B8E14015399A}" type="pres">
      <dgm:prSet presAssocID="{608EF9C3-CC04-4757-BBFE-0DAFDA0F61B1}" presName="srcNode" presStyleLbl="node1" presStyleIdx="0" presStyleCnt="5"/>
      <dgm:spPr/>
    </dgm:pt>
    <dgm:pt modelId="{43520BB0-05BA-4AC8-807F-6064CEA845BA}" type="pres">
      <dgm:prSet presAssocID="{608EF9C3-CC04-4757-BBFE-0DAFDA0F61B1}" presName="conn" presStyleLbl="parChTrans1D2" presStyleIdx="0" presStyleCnt="1"/>
      <dgm:spPr/>
      <dgm:t>
        <a:bodyPr/>
        <a:lstStyle/>
        <a:p>
          <a:endParaRPr lang="en-US"/>
        </a:p>
      </dgm:t>
    </dgm:pt>
    <dgm:pt modelId="{339FC186-4F14-4D62-9835-60AD4FD6ECFD}" type="pres">
      <dgm:prSet presAssocID="{608EF9C3-CC04-4757-BBFE-0DAFDA0F61B1}" presName="extraNode" presStyleLbl="node1" presStyleIdx="0" presStyleCnt="5"/>
      <dgm:spPr/>
    </dgm:pt>
    <dgm:pt modelId="{237A5086-985A-4793-B709-4019ACE06BB2}" type="pres">
      <dgm:prSet presAssocID="{608EF9C3-CC04-4757-BBFE-0DAFDA0F61B1}" presName="dstNode" presStyleLbl="node1" presStyleIdx="0" presStyleCnt="5"/>
      <dgm:spPr/>
    </dgm:pt>
    <dgm:pt modelId="{903C3CBD-87B4-4B80-86BE-A6A2091D711A}" type="pres">
      <dgm:prSet presAssocID="{D3EDBAED-5846-45EB-A0CB-3CD33B8E595D}" presName="text_1" presStyleLbl="node1" presStyleIdx="0" presStyleCnt="5">
        <dgm:presLayoutVars>
          <dgm:bulletEnabled val="1"/>
        </dgm:presLayoutVars>
      </dgm:prSet>
      <dgm:spPr/>
      <dgm:t>
        <a:bodyPr/>
        <a:lstStyle/>
        <a:p>
          <a:endParaRPr lang="en-US"/>
        </a:p>
      </dgm:t>
    </dgm:pt>
    <dgm:pt modelId="{BC97AAD1-7955-4AEF-BCD2-87FEA73D3F5E}" type="pres">
      <dgm:prSet presAssocID="{D3EDBAED-5846-45EB-A0CB-3CD33B8E595D}" presName="accent_1" presStyleCnt="0"/>
      <dgm:spPr/>
    </dgm:pt>
    <dgm:pt modelId="{659F2366-3C93-40E5-B008-2779FCB4D606}" type="pres">
      <dgm:prSet presAssocID="{D3EDBAED-5846-45EB-A0CB-3CD33B8E595D}" presName="accentRepeatNode" presStyleLbl="solidFgAcc1" presStyleIdx="0" presStyleCnt="5"/>
      <dgm:spPr/>
    </dgm:pt>
    <dgm:pt modelId="{D76EC74C-EA2C-4F44-B865-10F8C8D3B47D}" type="pres">
      <dgm:prSet presAssocID="{903912CF-2288-414E-B64D-42EB6CD99C22}" presName="text_2" presStyleLbl="node1" presStyleIdx="1" presStyleCnt="5">
        <dgm:presLayoutVars>
          <dgm:bulletEnabled val="1"/>
        </dgm:presLayoutVars>
      </dgm:prSet>
      <dgm:spPr/>
      <dgm:t>
        <a:bodyPr/>
        <a:lstStyle/>
        <a:p>
          <a:endParaRPr lang="en-US"/>
        </a:p>
      </dgm:t>
    </dgm:pt>
    <dgm:pt modelId="{1CA05E87-0A97-44B2-9D44-490394912040}" type="pres">
      <dgm:prSet presAssocID="{903912CF-2288-414E-B64D-42EB6CD99C22}" presName="accent_2" presStyleCnt="0"/>
      <dgm:spPr/>
    </dgm:pt>
    <dgm:pt modelId="{BA8A9124-507B-453B-868B-CB7FE1A6904F}" type="pres">
      <dgm:prSet presAssocID="{903912CF-2288-414E-B64D-42EB6CD99C22}" presName="accentRepeatNode" presStyleLbl="solidFgAcc1" presStyleIdx="1" presStyleCnt="5"/>
      <dgm:spPr/>
    </dgm:pt>
    <dgm:pt modelId="{F5DCDD76-20A7-42B4-8DA5-D882E9C925B7}" type="pres">
      <dgm:prSet presAssocID="{8D7108AF-D91E-4A0B-B821-E10967ADC9A6}" presName="text_3" presStyleLbl="node1" presStyleIdx="2" presStyleCnt="5">
        <dgm:presLayoutVars>
          <dgm:bulletEnabled val="1"/>
        </dgm:presLayoutVars>
      </dgm:prSet>
      <dgm:spPr/>
      <dgm:t>
        <a:bodyPr/>
        <a:lstStyle/>
        <a:p>
          <a:endParaRPr lang="en-US"/>
        </a:p>
      </dgm:t>
    </dgm:pt>
    <dgm:pt modelId="{D150A5C5-0C51-445A-96F2-1F928C454A85}" type="pres">
      <dgm:prSet presAssocID="{8D7108AF-D91E-4A0B-B821-E10967ADC9A6}" presName="accent_3" presStyleCnt="0"/>
      <dgm:spPr/>
    </dgm:pt>
    <dgm:pt modelId="{9F057820-FB63-4C46-AC96-5C5B57D1C417}" type="pres">
      <dgm:prSet presAssocID="{8D7108AF-D91E-4A0B-B821-E10967ADC9A6}" presName="accentRepeatNode" presStyleLbl="solidFgAcc1" presStyleIdx="2" presStyleCnt="5"/>
      <dgm:spPr/>
    </dgm:pt>
    <dgm:pt modelId="{B8E77B8B-0C92-4432-8C70-89CA8B1CEEF6}" type="pres">
      <dgm:prSet presAssocID="{F757C82A-BBC5-4D0A-B33A-6418073379D1}" presName="text_4" presStyleLbl="node1" presStyleIdx="3" presStyleCnt="5">
        <dgm:presLayoutVars>
          <dgm:bulletEnabled val="1"/>
        </dgm:presLayoutVars>
      </dgm:prSet>
      <dgm:spPr/>
      <dgm:t>
        <a:bodyPr/>
        <a:lstStyle/>
        <a:p>
          <a:endParaRPr lang="en-US"/>
        </a:p>
      </dgm:t>
    </dgm:pt>
    <dgm:pt modelId="{AB14EE89-8682-42EF-B611-E4F996011B99}" type="pres">
      <dgm:prSet presAssocID="{F757C82A-BBC5-4D0A-B33A-6418073379D1}" presName="accent_4" presStyleCnt="0"/>
      <dgm:spPr/>
    </dgm:pt>
    <dgm:pt modelId="{AD4F5283-43FF-4F26-B5EA-FA05BF8E322D}" type="pres">
      <dgm:prSet presAssocID="{F757C82A-BBC5-4D0A-B33A-6418073379D1}" presName="accentRepeatNode" presStyleLbl="solidFgAcc1" presStyleIdx="3" presStyleCnt="5"/>
      <dgm:spPr/>
    </dgm:pt>
    <dgm:pt modelId="{069A5CCA-5A5D-48E6-ABBF-E9253940E869}" type="pres">
      <dgm:prSet presAssocID="{C3A35212-6DF9-4EBC-9C64-8F89D9E0E3D7}" presName="text_5" presStyleLbl="node1" presStyleIdx="4" presStyleCnt="5">
        <dgm:presLayoutVars>
          <dgm:bulletEnabled val="1"/>
        </dgm:presLayoutVars>
      </dgm:prSet>
      <dgm:spPr/>
      <dgm:t>
        <a:bodyPr/>
        <a:lstStyle/>
        <a:p>
          <a:endParaRPr lang="en-US"/>
        </a:p>
      </dgm:t>
    </dgm:pt>
    <dgm:pt modelId="{DD2B5B87-A652-47F0-8601-C73BB49A46A7}" type="pres">
      <dgm:prSet presAssocID="{C3A35212-6DF9-4EBC-9C64-8F89D9E0E3D7}" presName="accent_5" presStyleCnt="0"/>
      <dgm:spPr/>
    </dgm:pt>
    <dgm:pt modelId="{00C70B97-EF17-42EA-845E-5357B1A1699C}" type="pres">
      <dgm:prSet presAssocID="{C3A35212-6DF9-4EBC-9C64-8F89D9E0E3D7}" presName="accentRepeatNode" presStyleLbl="solidFgAcc1" presStyleIdx="4" presStyleCnt="5"/>
      <dgm:spPr/>
    </dgm:pt>
  </dgm:ptLst>
  <dgm:cxnLst>
    <dgm:cxn modelId="{49AC66E8-BD81-4293-82EA-DF201E4D87D5}" srcId="{608EF9C3-CC04-4757-BBFE-0DAFDA0F61B1}" destId="{F757C82A-BBC5-4D0A-B33A-6418073379D1}" srcOrd="3" destOrd="0" parTransId="{8288E37F-5BFF-412E-96C4-DD3E19CD09DE}" sibTransId="{8B530F6C-6D72-4105-BF74-B4A08927F255}"/>
    <dgm:cxn modelId="{6CCE34EF-E5E3-4B35-A188-81F7864D3E6D}" srcId="{608EF9C3-CC04-4757-BBFE-0DAFDA0F61B1}" destId="{D3EDBAED-5846-45EB-A0CB-3CD33B8E595D}" srcOrd="0" destOrd="0" parTransId="{2EBF1C53-BEE2-43CD-B717-C42D79D50065}" sibTransId="{8C9439BF-949D-4B6B-A901-4A9F51596670}"/>
    <dgm:cxn modelId="{AF42B406-A62C-4040-A8FF-E77020CFB389}" type="presOf" srcId="{903912CF-2288-414E-B64D-42EB6CD99C22}" destId="{D76EC74C-EA2C-4F44-B865-10F8C8D3B47D}" srcOrd="0" destOrd="0" presId="urn:microsoft.com/office/officeart/2008/layout/VerticalCurvedList"/>
    <dgm:cxn modelId="{A1D2AF53-1151-477A-920F-F5B59B6CDCBB}" type="presOf" srcId="{F757C82A-BBC5-4D0A-B33A-6418073379D1}" destId="{B8E77B8B-0C92-4432-8C70-89CA8B1CEEF6}" srcOrd="0" destOrd="0" presId="urn:microsoft.com/office/officeart/2008/layout/VerticalCurvedList"/>
    <dgm:cxn modelId="{1C70CB1B-BE0A-40F8-B24D-E3CB997DE7C0}" srcId="{608EF9C3-CC04-4757-BBFE-0DAFDA0F61B1}" destId="{903912CF-2288-414E-B64D-42EB6CD99C22}" srcOrd="1" destOrd="0" parTransId="{4779FD16-7B71-4924-9716-BE4C939CF857}" sibTransId="{62E5678A-0948-48C2-BBF8-124971F55928}"/>
    <dgm:cxn modelId="{813CD4F5-5657-40C6-BE20-16A3A835CF1B}" type="presOf" srcId="{8C9439BF-949D-4B6B-A901-4A9F51596670}" destId="{43520BB0-05BA-4AC8-807F-6064CEA845BA}" srcOrd="0" destOrd="0" presId="urn:microsoft.com/office/officeart/2008/layout/VerticalCurvedList"/>
    <dgm:cxn modelId="{F32B9B80-A7A5-4471-89B6-CED1A6A25587}" type="presOf" srcId="{8D7108AF-D91E-4A0B-B821-E10967ADC9A6}" destId="{F5DCDD76-20A7-42B4-8DA5-D882E9C925B7}" srcOrd="0" destOrd="0" presId="urn:microsoft.com/office/officeart/2008/layout/VerticalCurvedList"/>
    <dgm:cxn modelId="{D884A7B7-F4BD-4E42-A437-128240822EF9}" srcId="{608EF9C3-CC04-4757-BBFE-0DAFDA0F61B1}" destId="{C3A35212-6DF9-4EBC-9C64-8F89D9E0E3D7}" srcOrd="4" destOrd="0" parTransId="{9F44F006-08EE-455D-9EEF-07BA511190C0}" sibTransId="{75C24599-B776-47B3-B2B2-92B5A56A1843}"/>
    <dgm:cxn modelId="{84BF9792-0951-44D6-AD7B-881A37F388C3}" type="presOf" srcId="{C3A35212-6DF9-4EBC-9C64-8F89D9E0E3D7}" destId="{069A5CCA-5A5D-48E6-ABBF-E9253940E869}" srcOrd="0" destOrd="0" presId="urn:microsoft.com/office/officeart/2008/layout/VerticalCurvedList"/>
    <dgm:cxn modelId="{F66410A6-048E-4B2D-83B0-0C387874D39C}" type="presOf" srcId="{608EF9C3-CC04-4757-BBFE-0DAFDA0F61B1}" destId="{6374911E-3527-4139-8FD6-CC3D15EE1675}" srcOrd="0" destOrd="0" presId="urn:microsoft.com/office/officeart/2008/layout/VerticalCurvedList"/>
    <dgm:cxn modelId="{7B036FEF-2488-4863-9EF1-56F7D10369FC}" type="presOf" srcId="{D3EDBAED-5846-45EB-A0CB-3CD33B8E595D}" destId="{903C3CBD-87B4-4B80-86BE-A6A2091D711A}" srcOrd="0" destOrd="0" presId="urn:microsoft.com/office/officeart/2008/layout/VerticalCurvedList"/>
    <dgm:cxn modelId="{A599F476-7B1D-4A09-AE9F-76E280106397}" srcId="{608EF9C3-CC04-4757-BBFE-0DAFDA0F61B1}" destId="{8D7108AF-D91E-4A0B-B821-E10967ADC9A6}" srcOrd="2" destOrd="0" parTransId="{147EE0F3-5C30-4BEB-8E78-B366F495BA02}" sibTransId="{5A282911-1A47-4E7A-8BEC-A80A33F1404B}"/>
    <dgm:cxn modelId="{ABA20EDB-FD33-404C-A342-ECA21F0E05F8}" type="presParOf" srcId="{6374911E-3527-4139-8FD6-CC3D15EE1675}" destId="{5F7070E1-698D-4F26-8DC9-93D124179835}" srcOrd="0" destOrd="0" presId="urn:microsoft.com/office/officeart/2008/layout/VerticalCurvedList"/>
    <dgm:cxn modelId="{33496CB2-A1C6-4549-B4BC-CA70346614BF}" type="presParOf" srcId="{5F7070E1-698D-4F26-8DC9-93D124179835}" destId="{859FB3D2-46B6-4026-B25B-433B17248A86}" srcOrd="0" destOrd="0" presId="urn:microsoft.com/office/officeart/2008/layout/VerticalCurvedList"/>
    <dgm:cxn modelId="{B4ABB35C-202E-48F3-8A9F-77F3AD7C7E65}" type="presParOf" srcId="{859FB3D2-46B6-4026-B25B-433B17248A86}" destId="{AD711215-3332-4984-A37B-B8E14015399A}" srcOrd="0" destOrd="0" presId="urn:microsoft.com/office/officeart/2008/layout/VerticalCurvedList"/>
    <dgm:cxn modelId="{61F1C354-8880-4E17-9D16-AFB7C671E568}" type="presParOf" srcId="{859FB3D2-46B6-4026-B25B-433B17248A86}" destId="{43520BB0-05BA-4AC8-807F-6064CEA845BA}" srcOrd="1" destOrd="0" presId="urn:microsoft.com/office/officeart/2008/layout/VerticalCurvedList"/>
    <dgm:cxn modelId="{667151CD-9FC4-46D5-A8CD-C10E9E9F68D3}" type="presParOf" srcId="{859FB3D2-46B6-4026-B25B-433B17248A86}" destId="{339FC186-4F14-4D62-9835-60AD4FD6ECFD}" srcOrd="2" destOrd="0" presId="urn:microsoft.com/office/officeart/2008/layout/VerticalCurvedList"/>
    <dgm:cxn modelId="{2CDF9397-4DEF-4139-B781-7DAB5600A112}" type="presParOf" srcId="{859FB3D2-46B6-4026-B25B-433B17248A86}" destId="{237A5086-985A-4793-B709-4019ACE06BB2}" srcOrd="3" destOrd="0" presId="urn:microsoft.com/office/officeart/2008/layout/VerticalCurvedList"/>
    <dgm:cxn modelId="{BC2719B4-DA5C-42E2-9CAD-BBD767ABAD01}" type="presParOf" srcId="{5F7070E1-698D-4F26-8DC9-93D124179835}" destId="{903C3CBD-87B4-4B80-86BE-A6A2091D711A}" srcOrd="1" destOrd="0" presId="urn:microsoft.com/office/officeart/2008/layout/VerticalCurvedList"/>
    <dgm:cxn modelId="{4DFF808B-E3A4-4523-A457-0D59B9C652AB}" type="presParOf" srcId="{5F7070E1-698D-4F26-8DC9-93D124179835}" destId="{BC97AAD1-7955-4AEF-BCD2-87FEA73D3F5E}" srcOrd="2" destOrd="0" presId="urn:microsoft.com/office/officeart/2008/layout/VerticalCurvedList"/>
    <dgm:cxn modelId="{AE75AAB8-F27C-4F30-8A4E-1AC967C5649C}" type="presParOf" srcId="{BC97AAD1-7955-4AEF-BCD2-87FEA73D3F5E}" destId="{659F2366-3C93-40E5-B008-2779FCB4D606}" srcOrd="0" destOrd="0" presId="urn:microsoft.com/office/officeart/2008/layout/VerticalCurvedList"/>
    <dgm:cxn modelId="{B0CEE633-FECB-40B8-8E8E-95D1BE076AD4}" type="presParOf" srcId="{5F7070E1-698D-4F26-8DC9-93D124179835}" destId="{D76EC74C-EA2C-4F44-B865-10F8C8D3B47D}" srcOrd="3" destOrd="0" presId="urn:microsoft.com/office/officeart/2008/layout/VerticalCurvedList"/>
    <dgm:cxn modelId="{A6CE02FB-7EF2-45F7-9DC3-4625EA697ADD}" type="presParOf" srcId="{5F7070E1-698D-4F26-8DC9-93D124179835}" destId="{1CA05E87-0A97-44B2-9D44-490394912040}" srcOrd="4" destOrd="0" presId="urn:microsoft.com/office/officeart/2008/layout/VerticalCurvedList"/>
    <dgm:cxn modelId="{B3B73D4E-7D8D-4C2E-BC5A-8A12EA180FC0}" type="presParOf" srcId="{1CA05E87-0A97-44B2-9D44-490394912040}" destId="{BA8A9124-507B-453B-868B-CB7FE1A6904F}" srcOrd="0" destOrd="0" presId="urn:microsoft.com/office/officeart/2008/layout/VerticalCurvedList"/>
    <dgm:cxn modelId="{EEAE6631-15DF-4798-BA5D-8E7D2A484A44}" type="presParOf" srcId="{5F7070E1-698D-4F26-8DC9-93D124179835}" destId="{F5DCDD76-20A7-42B4-8DA5-D882E9C925B7}" srcOrd="5" destOrd="0" presId="urn:microsoft.com/office/officeart/2008/layout/VerticalCurvedList"/>
    <dgm:cxn modelId="{43352826-9A52-4EF5-ACC1-50CD41D5BC48}" type="presParOf" srcId="{5F7070E1-698D-4F26-8DC9-93D124179835}" destId="{D150A5C5-0C51-445A-96F2-1F928C454A85}" srcOrd="6" destOrd="0" presId="urn:microsoft.com/office/officeart/2008/layout/VerticalCurvedList"/>
    <dgm:cxn modelId="{870C8732-6AF4-4382-8D3B-7CB2B0839963}" type="presParOf" srcId="{D150A5C5-0C51-445A-96F2-1F928C454A85}" destId="{9F057820-FB63-4C46-AC96-5C5B57D1C417}" srcOrd="0" destOrd="0" presId="urn:microsoft.com/office/officeart/2008/layout/VerticalCurvedList"/>
    <dgm:cxn modelId="{1127F31B-3354-4D4D-8017-0B4408D26B8C}" type="presParOf" srcId="{5F7070E1-698D-4F26-8DC9-93D124179835}" destId="{B8E77B8B-0C92-4432-8C70-89CA8B1CEEF6}" srcOrd="7" destOrd="0" presId="urn:microsoft.com/office/officeart/2008/layout/VerticalCurvedList"/>
    <dgm:cxn modelId="{D1586828-33B5-4773-861B-16A60F3889F8}" type="presParOf" srcId="{5F7070E1-698D-4F26-8DC9-93D124179835}" destId="{AB14EE89-8682-42EF-B611-E4F996011B99}" srcOrd="8" destOrd="0" presId="urn:microsoft.com/office/officeart/2008/layout/VerticalCurvedList"/>
    <dgm:cxn modelId="{3C0BD3AA-5750-4658-913C-EA005DFB136B}" type="presParOf" srcId="{AB14EE89-8682-42EF-B611-E4F996011B99}" destId="{AD4F5283-43FF-4F26-B5EA-FA05BF8E322D}" srcOrd="0" destOrd="0" presId="urn:microsoft.com/office/officeart/2008/layout/VerticalCurvedList"/>
    <dgm:cxn modelId="{A55DD9D6-6978-4F58-A54E-ADAA31600BA1}" type="presParOf" srcId="{5F7070E1-698D-4F26-8DC9-93D124179835}" destId="{069A5CCA-5A5D-48E6-ABBF-E9253940E869}" srcOrd="9" destOrd="0" presId="urn:microsoft.com/office/officeart/2008/layout/VerticalCurvedList"/>
    <dgm:cxn modelId="{8DBD9F0E-F05E-41A0-9235-4222A02EE618}" type="presParOf" srcId="{5F7070E1-698D-4F26-8DC9-93D124179835}" destId="{DD2B5B87-A652-47F0-8601-C73BB49A46A7}" srcOrd="10" destOrd="0" presId="urn:microsoft.com/office/officeart/2008/layout/VerticalCurvedList"/>
    <dgm:cxn modelId="{3D6FDD8C-9C24-427D-ACF6-93C988930E87}" type="presParOf" srcId="{DD2B5B87-A652-47F0-8601-C73BB49A46A7}" destId="{00C70B97-EF17-42EA-845E-5357B1A1699C}"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971C230-4BC8-42DA-B3E8-BA77FA5D6C64}" type="doc">
      <dgm:prSet loTypeId="urn:microsoft.com/office/officeart/2005/8/layout/vList3" loCatId="list" qsTypeId="urn:microsoft.com/office/officeart/2005/8/quickstyle/simple3" qsCatId="simple" csTypeId="urn:microsoft.com/office/officeart/2005/8/colors/colorful1" csCatId="colorful"/>
      <dgm:spPr/>
      <dgm:t>
        <a:bodyPr/>
        <a:lstStyle/>
        <a:p>
          <a:endParaRPr lang="en-US"/>
        </a:p>
      </dgm:t>
    </dgm:pt>
    <dgm:pt modelId="{301EA899-3D15-4DE6-A87F-E5CBB2BFB6A3}">
      <dgm:prSet/>
      <dgm:spPr/>
      <dgm:t>
        <a:bodyPr/>
        <a:lstStyle/>
        <a:p>
          <a:pPr rtl="0"/>
          <a:r>
            <a:rPr lang="en-US" b="1" dirty="0" smtClean="0"/>
            <a:t>No. of people passing by on an average day</a:t>
          </a:r>
          <a:endParaRPr lang="en-US" dirty="0"/>
        </a:p>
      </dgm:t>
    </dgm:pt>
    <dgm:pt modelId="{55376948-9938-4B87-A050-EB0767CE83EA}" type="parTrans" cxnId="{4E4F0FCC-776D-4B40-AEE5-184C4A24717B}">
      <dgm:prSet/>
      <dgm:spPr/>
      <dgm:t>
        <a:bodyPr/>
        <a:lstStyle/>
        <a:p>
          <a:endParaRPr lang="en-US"/>
        </a:p>
      </dgm:t>
    </dgm:pt>
    <dgm:pt modelId="{91ED9937-4F82-4A15-9519-2DF531B02C9A}" type="sibTrans" cxnId="{4E4F0FCC-776D-4B40-AEE5-184C4A24717B}">
      <dgm:prSet/>
      <dgm:spPr/>
      <dgm:t>
        <a:bodyPr/>
        <a:lstStyle/>
        <a:p>
          <a:endParaRPr lang="en-US"/>
        </a:p>
      </dgm:t>
    </dgm:pt>
    <dgm:pt modelId="{D21F8302-3C25-4A9E-AC89-50352E592F2D}">
      <dgm:prSet/>
      <dgm:spPr/>
      <dgm:t>
        <a:bodyPr/>
        <a:lstStyle/>
        <a:p>
          <a:pPr rtl="0"/>
          <a:r>
            <a:rPr lang="en-US" b="1" smtClean="0"/>
            <a:t>% who enter the store (footfalls)</a:t>
          </a:r>
          <a:endParaRPr lang="en-US"/>
        </a:p>
      </dgm:t>
    </dgm:pt>
    <dgm:pt modelId="{F9FA2A16-23BA-4457-B75F-BA7189E7A410}" type="parTrans" cxnId="{5C3EF580-4E7F-4D96-A7F8-ED0DF4054FC4}">
      <dgm:prSet/>
      <dgm:spPr/>
      <dgm:t>
        <a:bodyPr/>
        <a:lstStyle/>
        <a:p>
          <a:endParaRPr lang="en-US"/>
        </a:p>
      </dgm:t>
    </dgm:pt>
    <dgm:pt modelId="{07243068-6E94-46A0-9D8C-109F6898897C}" type="sibTrans" cxnId="{5C3EF580-4E7F-4D96-A7F8-ED0DF4054FC4}">
      <dgm:prSet/>
      <dgm:spPr/>
      <dgm:t>
        <a:bodyPr/>
        <a:lstStyle/>
        <a:p>
          <a:endParaRPr lang="en-US"/>
        </a:p>
      </dgm:t>
    </dgm:pt>
    <dgm:pt modelId="{242A844E-DC83-44FB-836B-71C28D78F33C}">
      <dgm:prSet/>
      <dgm:spPr/>
      <dgm:t>
        <a:bodyPr/>
        <a:lstStyle/>
        <a:p>
          <a:pPr rtl="0"/>
          <a:r>
            <a:rPr lang="en-US" b="1" smtClean="0"/>
            <a:t>%entering who buy</a:t>
          </a:r>
          <a:endParaRPr lang="en-US"/>
        </a:p>
      </dgm:t>
    </dgm:pt>
    <dgm:pt modelId="{34FED50F-28A8-49DB-A2BF-B292A04C8F11}" type="parTrans" cxnId="{7FF130F5-CC89-4CA1-B89D-37B808888652}">
      <dgm:prSet/>
      <dgm:spPr/>
      <dgm:t>
        <a:bodyPr/>
        <a:lstStyle/>
        <a:p>
          <a:endParaRPr lang="en-US"/>
        </a:p>
      </dgm:t>
    </dgm:pt>
    <dgm:pt modelId="{0C59DE1C-40F1-400B-B61C-B0A8F4CDC493}" type="sibTrans" cxnId="{7FF130F5-CC89-4CA1-B89D-37B808888652}">
      <dgm:prSet/>
      <dgm:spPr/>
      <dgm:t>
        <a:bodyPr/>
        <a:lstStyle/>
        <a:p>
          <a:endParaRPr lang="en-US"/>
        </a:p>
      </dgm:t>
    </dgm:pt>
    <dgm:pt modelId="{809A554F-C18B-49ED-9970-E81CED8D4E2E}">
      <dgm:prSet/>
      <dgm:spPr/>
      <dgm:t>
        <a:bodyPr/>
        <a:lstStyle/>
        <a:p>
          <a:pPr rtl="0"/>
          <a:r>
            <a:rPr lang="en-US" b="1" smtClean="0"/>
            <a:t>Amount spent per buyer </a:t>
          </a:r>
          <a:endParaRPr lang="en-US"/>
        </a:p>
      </dgm:t>
    </dgm:pt>
    <dgm:pt modelId="{8B75D549-60BC-498E-88B2-29929CEB0564}" type="parTrans" cxnId="{C1CAB7B9-90D3-4D99-B10B-D976A9CD7AB8}">
      <dgm:prSet/>
      <dgm:spPr/>
      <dgm:t>
        <a:bodyPr/>
        <a:lstStyle/>
        <a:p>
          <a:endParaRPr lang="en-US"/>
        </a:p>
      </dgm:t>
    </dgm:pt>
    <dgm:pt modelId="{8FD03692-F175-4E8E-A51A-B33D4A575353}" type="sibTrans" cxnId="{C1CAB7B9-90D3-4D99-B10B-D976A9CD7AB8}">
      <dgm:prSet/>
      <dgm:spPr/>
      <dgm:t>
        <a:bodyPr/>
        <a:lstStyle/>
        <a:p>
          <a:endParaRPr lang="en-US"/>
        </a:p>
      </dgm:t>
    </dgm:pt>
    <dgm:pt modelId="{7B7B9D66-CEF9-45E0-B6F6-2DC13696964A}" type="pres">
      <dgm:prSet presAssocID="{C971C230-4BC8-42DA-B3E8-BA77FA5D6C64}" presName="linearFlow" presStyleCnt="0">
        <dgm:presLayoutVars>
          <dgm:dir/>
          <dgm:resizeHandles val="exact"/>
        </dgm:presLayoutVars>
      </dgm:prSet>
      <dgm:spPr/>
      <dgm:t>
        <a:bodyPr/>
        <a:lstStyle/>
        <a:p>
          <a:endParaRPr lang="en-US"/>
        </a:p>
      </dgm:t>
    </dgm:pt>
    <dgm:pt modelId="{3F5831B7-E890-48B7-957F-E7C9D5BF7608}" type="pres">
      <dgm:prSet presAssocID="{301EA899-3D15-4DE6-A87F-E5CBB2BFB6A3}" presName="composite" presStyleCnt="0"/>
      <dgm:spPr/>
    </dgm:pt>
    <dgm:pt modelId="{CB5939BD-F02C-4960-BD28-CFB4442EBA4F}" type="pres">
      <dgm:prSet presAssocID="{301EA899-3D15-4DE6-A87F-E5CBB2BFB6A3}" presName="imgShp" presStyleLbl="fgImgPlace1" presStyleIdx="0" presStyleCnt="4"/>
      <dgm:spPr/>
    </dgm:pt>
    <dgm:pt modelId="{A7C8DC06-0404-4005-AF8D-110F9ED5C52C}" type="pres">
      <dgm:prSet presAssocID="{301EA899-3D15-4DE6-A87F-E5CBB2BFB6A3}" presName="txShp" presStyleLbl="node1" presStyleIdx="0" presStyleCnt="4">
        <dgm:presLayoutVars>
          <dgm:bulletEnabled val="1"/>
        </dgm:presLayoutVars>
      </dgm:prSet>
      <dgm:spPr/>
      <dgm:t>
        <a:bodyPr/>
        <a:lstStyle/>
        <a:p>
          <a:endParaRPr lang="en-US"/>
        </a:p>
      </dgm:t>
    </dgm:pt>
    <dgm:pt modelId="{AE4FE2E0-7A68-4E7A-8F17-59C9859A82EC}" type="pres">
      <dgm:prSet presAssocID="{91ED9937-4F82-4A15-9519-2DF531B02C9A}" presName="spacing" presStyleCnt="0"/>
      <dgm:spPr/>
    </dgm:pt>
    <dgm:pt modelId="{30984604-DED1-4377-A9A0-F936EA97FF65}" type="pres">
      <dgm:prSet presAssocID="{D21F8302-3C25-4A9E-AC89-50352E592F2D}" presName="composite" presStyleCnt="0"/>
      <dgm:spPr/>
    </dgm:pt>
    <dgm:pt modelId="{18D45397-08E8-4268-AA69-FC0E0712D1D9}" type="pres">
      <dgm:prSet presAssocID="{D21F8302-3C25-4A9E-AC89-50352E592F2D}" presName="imgShp" presStyleLbl="fgImgPlace1" presStyleIdx="1" presStyleCnt="4"/>
      <dgm:spPr/>
    </dgm:pt>
    <dgm:pt modelId="{0B8AEF3A-AE46-4022-B54F-FE0B02DCC568}" type="pres">
      <dgm:prSet presAssocID="{D21F8302-3C25-4A9E-AC89-50352E592F2D}" presName="txShp" presStyleLbl="node1" presStyleIdx="1" presStyleCnt="4">
        <dgm:presLayoutVars>
          <dgm:bulletEnabled val="1"/>
        </dgm:presLayoutVars>
      </dgm:prSet>
      <dgm:spPr/>
      <dgm:t>
        <a:bodyPr/>
        <a:lstStyle/>
        <a:p>
          <a:endParaRPr lang="en-US"/>
        </a:p>
      </dgm:t>
    </dgm:pt>
    <dgm:pt modelId="{D39A9AE3-C821-463F-85CB-1D69677B08C0}" type="pres">
      <dgm:prSet presAssocID="{07243068-6E94-46A0-9D8C-109F6898897C}" presName="spacing" presStyleCnt="0"/>
      <dgm:spPr/>
    </dgm:pt>
    <dgm:pt modelId="{B6DB946A-7582-414A-B6A8-D1D4B16BC2EE}" type="pres">
      <dgm:prSet presAssocID="{242A844E-DC83-44FB-836B-71C28D78F33C}" presName="composite" presStyleCnt="0"/>
      <dgm:spPr/>
    </dgm:pt>
    <dgm:pt modelId="{296CF516-4646-4A7A-B75D-CAFD6D6D6CBE}" type="pres">
      <dgm:prSet presAssocID="{242A844E-DC83-44FB-836B-71C28D78F33C}" presName="imgShp" presStyleLbl="fgImgPlace1" presStyleIdx="2" presStyleCnt="4"/>
      <dgm:spPr/>
    </dgm:pt>
    <dgm:pt modelId="{B74DE573-E5BD-4EB6-A9A9-2678C489589A}" type="pres">
      <dgm:prSet presAssocID="{242A844E-DC83-44FB-836B-71C28D78F33C}" presName="txShp" presStyleLbl="node1" presStyleIdx="2" presStyleCnt="4">
        <dgm:presLayoutVars>
          <dgm:bulletEnabled val="1"/>
        </dgm:presLayoutVars>
      </dgm:prSet>
      <dgm:spPr/>
      <dgm:t>
        <a:bodyPr/>
        <a:lstStyle/>
        <a:p>
          <a:endParaRPr lang="en-US"/>
        </a:p>
      </dgm:t>
    </dgm:pt>
    <dgm:pt modelId="{A52DCDE3-35E8-4591-881C-A4CB953EAB32}" type="pres">
      <dgm:prSet presAssocID="{0C59DE1C-40F1-400B-B61C-B0A8F4CDC493}" presName="spacing" presStyleCnt="0"/>
      <dgm:spPr/>
    </dgm:pt>
    <dgm:pt modelId="{B3687EF8-EA50-4894-AA5A-2F1956190A9B}" type="pres">
      <dgm:prSet presAssocID="{809A554F-C18B-49ED-9970-E81CED8D4E2E}" presName="composite" presStyleCnt="0"/>
      <dgm:spPr/>
    </dgm:pt>
    <dgm:pt modelId="{C9456312-C802-4660-B72C-D3B3F2F460E1}" type="pres">
      <dgm:prSet presAssocID="{809A554F-C18B-49ED-9970-E81CED8D4E2E}" presName="imgShp" presStyleLbl="fgImgPlace1" presStyleIdx="3" presStyleCnt="4"/>
      <dgm:spPr/>
    </dgm:pt>
    <dgm:pt modelId="{A22BC459-B8D5-4A92-8160-1DD8F61300BC}" type="pres">
      <dgm:prSet presAssocID="{809A554F-C18B-49ED-9970-E81CED8D4E2E}" presName="txShp" presStyleLbl="node1" presStyleIdx="3" presStyleCnt="4">
        <dgm:presLayoutVars>
          <dgm:bulletEnabled val="1"/>
        </dgm:presLayoutVars>
      </dgm:prSet>
      <dgm:spPr/>
      <dgm:t>
        <a:bodyPr/>
        <a:lstStyle/>
        <a:p>
          <a:endParaRPr lang="en-US"/>
        </a:p>
      </dgm:t>
    </dgm:pt>
  </dgm:ptLst>
  <dgm:cxnLst>
    <dgm:cxn modelId="{6866B710-50A6-4DB2-A07C-D6E40981DB7E}" type="presOf" srcId="{C971C230-4BC8-42DA-B3E8-BA77FA5D6C64}" destId="{7B7B9D66-CEF9-45E0-B6F6-2DC13696964A}" srcOrd="0" destOrd="0" presId="urn:microsoft.com/office/officeart/2005/8/layout/vList3"/>
    <dgm:cxn modelId="{5C3EF580-4E7F-4D96-A7F8-ED0DF4054FC4}" srcId="{C971C230-4BC8-42DA-B3E8-BA77FA5D6C64}" destId="{D21F8302-3C25-4A9E-AC89-50352E592F2D}" srcOrd="1" destOrd="0" parTransId="{F9FA2A16-23BA-4457-B75F-BA7189E7A410}" sibTransId="{07243068-6E94-46A0-9D8C-109F6898897C}"/>
    <dgm:cxn modelId="{9C574363-8916-4574-998A-021F3B525DDB}" type="presOf" srcId="{809A554F-C18B-49ED-9970-E81CED8D4E2E}" destId="{A22BC459-B8D5-4A92-8160-1DD8F61300BC}" srcOrd="0" destOrd="0" presId="urn:microsoft.com/office/officeart/2005/8/layout/vList3"/>
    <dgm:cxn modelId="{3A2CC280-8973-4F21-86E8-ED0E2D1F877A}" type="presOf" srcId="{242A844E-DC83-44FB-836B-71C28D78F33C}" destId="{B74DE573-E5BD-4EB6-A9A9-2678C489589A}" srcOrd="0" destOrd="0" presId="urn:microsoft.com/office/officeart/2005/8/layout/vList3"/>
    <dgm:cxn modelId="{7FF130F5-CC89-4CA1-B89D-37B808888652}" srcId="{C971C230-4BC8-42DA-B3E8-BA77FA5D6C64}" destId="{242A844E-DC83-44FB-836B-71C28D78F33C}" srcOrd="2" destOrd="0" parTransId="{34FED50F-28A8-49DB-A2BF-B292A04C8F11}" sibTransId="{0C59DE1C-40F1-400B-B61C-B0A8F4CDC493}"/>
    <dgm:cxn modelId="{509E96EF-F723-4F30-846B-E0BD558B7639}" type="presOf" srcId="{301EA899-3D15-4DE6-A87F-E5CBB2BFB6A3}" destId="{A7C8DC06-0404-4005-AF8D-110F9ED5C52C}" srcOrd="0" destOrd="0" presId="urn:microsoft.com/office/officeart/2005/8/layout/vList3"/>
    <dgm:cxn modelId="{C1CAB7B9-90D3-4D99-B10B-D976A9CD7AB8}" srcId="{C971C230-4BC8-42DA-B3E8-BA77FA5D6C64}" destId="{809A554F-C18B-49ED-9970-E81CED8D4E2E}" srcOrd="3" destOrd="0" parTransId="{8B75D549-60BC-498E-88B2-29929CEB0564}" sibTransId="{8FD03692-F175-4E8E-A51A-B33D4A575353}"/>
    <dgm:cxn modelId="{9A5EA3E4-F663-49E6-BC61-CA4C5A98DEF2}" type="presOf" srcId="{D21F8302-3C25-4A9E-AC89-50352E592F2D}" destId="{0B8AEF3A-AE46-4022-B54F-FE0B02DCC568}" srcOrd="0" destOrd="0" presId="urn:microsoft.com/office/officeart/2005/8/layout/vList3"/>
    <dgm:cxn modelId="{4E4F0FCC-776D-4B40-AEE5-184C4A24717B}" srcId="{C971C230-4BC8-42DA-B3E8-BA77FA5D6C64}" destId="{301EA899-3D15-4DE6-A87F-E5CBB2BFB6A3}" srcOrd="0" destOrd="0" parTransId="{55376948-9938-4B87-A050-EB0767CE83EA}" sibTransId="{91ED9937-4F82-4A15-9519-2DF531B02C9A}"/>
    <dgm:cxn modelId="{84AAB75B-3894-474B-B305-5B28A0FD9D0B}" type="presParOf" srcId="{7B7B9D66-CEF9-45E0-B6F6-2DC13696964A}" destId="{3F5831B7-E890-48B7-957F-E7C9D5BF7608}" srcOrd="0" destOrd="0" presId="urn:microsoft.com/office/officeart/2005/8/layout/vList3"/>
    <dgm:cxn modelId="{0C12D4A5-E881-450E-8152-CF17CF1508E9}" type="presParOf" srcId="{3F5831B7-E890-48B7-957F-E7C9D5BF7608}" destId="{CB5939BD-F02C-4960-BD28-CFB4442EBA4F}" srcOrd="0" destOrd="0" presId="urn:microsoft.com/office/officeart/2005/8/layout/vList3"/>
    <dgm:cxn modelId="{3ADE57DD-CCBF-4BEC-9421-A6F5B35C4478}" type="presParOf" srcId="{3F5831B7-E890-48B7-957F-E7C9D5BF7608}" destId="{A7C8DC06-0404-4005-AF8D-110F9ED5C52C}" srcOrd="1" destOrd="0" presId="urn:microsoft.com/office/officeart/2005/8/layout/vList3"/>
    <dgm:cxn modelId="{B5547BB5-6DF8-4BB8-8E15-F942FBCC4BDE}" type="presParOf" srcId="{7B7B9D66-CEF9-45E0-B6F6-2DC13696964A}" destId="{AE4FE2E0-7A68-4E7A-8F17-59C9859A82EC}" srcOrd="1" destOrd="0" presId="urn:microsoft.com/office/officeart/2005/8/layout/vList3"/>
    <dgm:cxn modelId="{18BC7977-2EF4-4C80-8341-AAB254460FC0}" type="presParOf" srcId="{7B7B9D66-CEF9-45E0-B6F6-2DC13696964A}" destId="{30984604-DED1-4377-A9A0-F936EA97FF65}" srcOrd="2" destOrd="0" presId="urn:microsoft.com/office/officeart/2005/8/layout/vList3"/>
    <dgm:cxn modelId="{A0426F3E-C5DB-4420-B90E-4203785FBC5F}" type="presParOf" srcId="{30984604-DED1-4377-A9A0-F936EA97FF65}" destId="{18D45397-08E8-4268-AA69-FC0E0712D1D9}" srcOrd="0" destOrd="0" presId="urn:microsoft.com/office/officeart/2005/8/layout/vList3"/>
    <dgm:cxn modelId="{9781D33D-C5D6-4940-B7FF-A37A9A0E8F6D}" type="presParOf" srcId="{30984604-DED1-4377-A9A0-F936EA97FF65}" destId="{0B8AEF3A-AE46-4022-B54F-FE0B02DCC568}" srcOrd="1" destOrd="0" presId="urn:microsoft.com/office/officeart/2005/8/layout/vList3"/>
    <dgm:cxn modelId="{B0F978CE-206E-4475-A437-9BD183734A83}" type="presParOf" srcId="{7B7B9D66-CEF9-45E0-B6F6-2DC13696964A}" destId="{D39A9AE3-C821-463F-85CB-1D69677B08C0}" srcOrd="3" destOrd="0" presId="urn:microsoft.com/office/officeart/2005/8/layout/vList3"/>
    <dgm:cxn modelId="{65147BA8-7DC4-4271-A0DA-AAE7C38A51C8}" type="presParOf" srcId="{7B7B9D66-CEF9-45E0-B6F6-2DC13696964A}" destId="{B6DB946A-7582-414A-B6A8-D1D4B16BC2EE}" srcOrd="4" destOrd="0" presId="urn:microsoft.com/office/officeart/2005/8/layout/vList3"/>
    <dgm:cxn modelId="{2495E5ED-B883-4787-8B29-E5F1D343F8FD}" type="presParOf" srcId="{B6DB946A-7582-414A-B6A8-D1D4B16BC2EE}" destId="{296CF516-4646-4A7A-B75D-CAFD6D6D6CBE}" srcOrd="0" destOrd="0" presId="urn:microsoft.com/office/officeart/2005/8/layout/vList3"/>
    <dgm:cxn modelId="{131360CD-13D6-4FAC-9C3E-BF8A81877B22}" type="presParOf" srcId="{B6DB946A-7582-414A-B6A8-D1D4B16BC2EE}" destId="{B74DE573-E5BD-4EB6-A9A9-2678C489589A}" srcOrd="1" destOrd="0" presId="urn:microsoft.com/office/officeart/2005/8/layout/vList3"/>
    <dgm:cxn modelId="{FC9F10BF-4DE3-45BE-B74E-AD4B2D127EA8}" type="presParOf" srcId="{7B7B9D66-CEF9-45E0-B6F6-2DC13696964A}" destId="{A52DCDE3-35E8-4591-881C-A4CB953EAB32}" srcOrd="5" destOrd="0" presId="urn:microsoft.com/office/officeart/2005/8/layout/vList3"/>
    <dgm:cxn modelId="{B6E019B3-DEAC-4932-AA20-9C868F14896B}" type="presParOf" srcId="{7B7B9D66-CEF9-45E0-B6F6-2DC13696964A}" destId="{B3687EF8-EA50-4894-AA5A-2F1956190A9B}" srcOrd="6" destOrd="0" presId="urn:microsoft.com/office/officeart/2005/8/layout/vList3"/>
    <dgm:cxn modelId="{955DF272-B656-4053-A309-2FE5015BD759}" type="presParOf" srcId="{B3687EF8-EA50-4894-AA5A-2F1956190A9B}" destId="{C9456312-C802-4660-B72C-D3B3F2F460E1}" srcOrd="0" destOrd="0" presId="urn:microsoft.com/office/officeart/2005/8/layout/vList3"/>
    <dgm:cxn modelId="{1E2E94C0-47FA-47CF-A26C-F1758517B118}" type="presParOf" srcId="{B3687EF8-EA50-4894-AA5A-2F1956190A9B}" destId="{A22BC459-B8D5-4A92-8160-1DD8F61300BC}"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F7ED973-35FD-4CEE-99FB-C38B1802E37A}" type="doc">
      <dgm:prSet loTypeId="urn:microsoft.com/office/officeart/2005/8/layout/pyramid2" loCatId="pyramid" qsTypeId="urn:microsoft.com/office/officeart/2005/8/quickstyle/3d2" qsCatId="3D" csTypeId="urn:microsoft.com/office/officeart/2005/8/colors/colorful2" csCatId="colorful"/>
      <dgm:spPr/>
      <dgm:t>
        <a:bodyPr/>
        <a:lstStyle/>
        <a:p>
          <a:endParaRPr lang="en-US"/>
        </a:p>
      </dgm:t>
    </dgm:pt>
    <dgm:pt modelId="{18AF20CF-5608-4698-B55A-DBE55B01BCC2}">
      <dgm:prSet/>
      <dgm:spPr/>
      <dgm:t>
        <a:bodyPr/>
        <a:lstStyle/>
        <a:p>
          <a:pPr rtl="0"/>
          <a:r>
            <a:rPr lang="en-US" b="1" smtClean="0"/>
            <a:t>Less attention to promotion, atmosphere and location</a:t>
          </a:r>
          <a:endParaRPr lang="en-US"/>
        </a:p>
      </dgm:t>
    </dgm:pt>
    <dgm:pt modelId="{3C9F9EB6-6984-4A0D-98A9-5BA4E2373F31}" type="parTrans" cxnId="{09B643C5-D3ED-45AF-8BA6-E77678136845}">
      <dgm:prSet/>
      <dgm:spPr/>
      <dgm:t>
        <a:bodyPr/>
        <a:lstStyle/>
        <a:p>
          <a:endParaRPr lang="en-US"/>
        </a:p>
      </dgm:t>
    </dgm:pt>
    <dgm:pt modelId="{514E2CA7-2FDD-460B-99DB-CC5AE10C5D8C}" type="sibTrans" cxnId="{09B643C5-D3ED-45AF-8BA6-E77678136845}">
      <dgm:prSet/>
      <dgm:spPr/>
      <dgm:t>
        <a:bodyPr/>
        <a:lstStyle/>
        <a:p>
          <a:endParaRPr lang="en-US"/>
        </a:p>
      </dgm:t>
    </dgm:pt>
    <dgm:pt modelId="{1A5A5A8E-E3C9-4A83-998D-435AE515E79C}">
      <dgm:prSet/>
      <dgm:spPr/>
      <dgm:t>
        <a:bodyPr/>
        <a:lstStyle/>
        <a:p>
          <a:pPr rtl="0"/>
          <a:r>
            <a:rPr lang="en-US" b="1" smtClean="0"/>
            <a:t>Transactions are usually large and cover a wider geographical area</a:t>
          </a:r>
          <a:endParaRPr lang="en-US"/>
        </a:p>
      </dgm:t>
    </dgm:pt>
    <dgm:pt modelId="{FEE7B4AF-D90A-481B-BDE0-5258675DDE26}" type="parTrans" cxnId="{C8EE2148-677A-433B-B95C-F21BD8628EEB}">
      <dgm:prSet/>
      <dgm:spPr/>
      <dgm:t>
        <a:bodyPr/>
        <a:lstStyle/>
        <a:p>
          <a:endParaRPr lang="en-US"/>
        </a:p>
      </dgm:t>
    </dgm:pt>
    <dgm:pt modelId="{2796B46B-86D3-4919-B5B2-A579904DCF45}" type="sibTrans" cxnId="{C8EE2148-677A-433B-B95C-F21BD8628EEB}">
      <dgm:prSet/>
      <dgm:spPr/>
      <dgm:t>
        <a:bodyPr/>
        <a:lstStyle/>
        <a:p>
          <a:endParaRPr lang="en-US"/>
        </a:p>
      </dgm:t>
    </dgm:pt>
    <dgm:pt modelId="{922FB5EF-3490-476D-9044-219B3CA84B82}">
      <dgm:prSet/>
      <dgm:spPr/>
      <dgm:t>
        <a:bodyPr/>
        <a:lstStyle/>
        <a:p>
          <a:pPr rtl="0"/>
          <a:r>
            <a:rPr lang="en-US" b="1" smtClean="0"/>
            <a:t>Could have different tax implications, regulations, etc. because of its status as a wholesaler</a:t>
          </a:r>
          <a:endParaRPr lang="en-US"/>
        </a:p>
      </dgm:t>
    </dgm:pt>
    <dgm:pt modelId="{DA837839-F9CB-4E96-902D-63DF4D6854ED}" type="parTrans" cxnId="{30D6C5D6-F8CB-4A1D-8339-BC96CD905331}">
      <dgm:prSet/>
      <dgm:spPr/>
      <dgm:t>
        <a:bodyPr/>
        <a:lstStyle/>
        <a:p>
          <a:endParaRPr lang="en-US"/>
        </a:p>
      </dgm:t>
    </dgm:pt>
    <dgm:pt modelId="{020D7F93-33D1-48D5-BF94-D49100EBA3FC}" type="sibTrans" cxnId="{30D6C5D6-F8CB-4A1D-8339-BC96CD905331}">
      <dgm:prSet/>
      <dgm:spPr/>
      <dgm:t>
        <a:bodyPr/>
        <a:lstStyle/>
        <a:p>
          <a:endParaRPr lang="en-US"/>
        </a:p>
      </dgm:t>
    </dgm:pt>
    <dgm:pt modelId="{4EB9345F-BCAE-4C8C-A54D-0EE10E4D524B}" type="pres">
      <dgm:prSet presAssocID="{4F7ED973-35FD-4CEE-99FB-C38B1802E37A}" presName="compositeShape" presStyleCnt="0">
        <dgm:presLayoutVars>
          <dgm:dir/>
          <dgm:resizeHandles/>
        </dgm:presLayoutVars>
      </dgm:prSet>
      <dgm:spPr/>
      <dgm:t>
        <a:bodyPr/>
        <a:lstStyle/>
        <a:p>
          <a:endParaRPr lang="en-US"/>
        </a:p>
      </dgm:t>
    </dgm:pt>
    <dgm:pt modelId="{AB6AC32C-DF7A-4CAA-A79A-ACA726A9CAC7}" type="pres">
      <dgm:prSet presAssocID="{4F7ED973-35FD-4CEE-99FB-C38B1802E37A}" presName="pyramid" presStyleLbl="node1" presStyleIdx="0" presStyleCnt="1"/>
      <dgm:spPr/>
    </dgm:pt>
    <dgm:pt modelId="{671DBF13-4BC1-4A02-9CFD-21E9EF54E2C7}" type="pres">
      <dgm:prSet presAssocID="{4F7ED973-35FD-4CEE-99FB-C38B1802E37A}" presName="theList" presStyleCnt="0"/>
      <dgm:spPr/>
    </dgm:pt>
    <dgm:pt modelId="{DC117B66-4F5C-47E3-B6CA-561002CAC696}" type="pres">
      <dgm:prSet presAssocID="{18AF20CF-5608-4698-B55A-DBE55B01BCC2}" presName="aNode" presStyleLbl="fgAcc1" presStyleIdx="0" presStyleCnt="3">
        <dgm:presLayoutVars>
          <dgm:bulletEnabled val="1"/>
        </dgm:presLayoutVars>
      </dgm:prSet>
      <dgm:spPr/>
      <dgm:t>
        <a:bodyPr/>
        <a:lstStyle/>
        <a:p>
          <a:endParaRPr lang="en-US"/>
        </a:p>
      </dgm:t>
    </dgm:pt>
    <dgm:pt modelId="{A542602B-9208-4063-BE2F-FC8276EFABEE}" type="pres">
      <dgm:prSet presAssocID="{18AF20CF-5608-4698-B55A-DBE55B01BCC2}" presName="aSpace" presStyleCnt="0"/>
      <dgm:spPr/>
    </dgm:pt>
    <dgm:pt modelId="{E56D4A7B-7205-4A88-803C-B98145396EA9}" type="pres">
      <dgm:prSet presAssocID="{1A5A5A8E-E3C9-4A83-998D-435AE515E79C}" presName="aNode" presStyleLbl="fgAcc1" presStyleIdx="1" presStyleCnt="3">
        <dgm:presLayoutVars>
          <dgm:bulletEnabled val="1"/>
        </dgm:presLayoutVars>
      </dgm:prSet>
      <dgm:spPr/>
      <dgm:t>
        <a:bodyPr/>
        <a:lstStyle/>
        <a:p>
          <a:endParaRPr lang="en-US"/>
        </a:p>
      </dgm:t>
    </dgm:pt>
    <dgm:pt modelId="{D079E8E8-5676-4A51-8664-F26726051300}" type="pres">
      <dgm:prSet presAssocID="{1A5A5A8E-E3C9-4A83-998D-435AE515E79C}" presName="aSpace" presStyleCnt="0"/>
      <dgm:spPr/>
    </dgm:pt>
    <dgm:pt modelId="{92EA7AC6-E5A3-4CF1-91F2-298C184AC6BF}" type="pres">
      <dgm:prSet presAssocID="{922FB5EF-3490-476D-9044-219B3CA84B82}" presName="aNode" presStyleLbl="fgAcc1" presStyleIdx="2" presStyleCnt="3">
        <dgm:presLayoutVars>
          <dgm:bulletEnabled val="1"/>
        </dgm:presLayoutVars>
      </dgm:prSet>
      <dgm:spPr/>
      <dgm:t>
        <a:bodyPr/>
        <a:lstStyle/>
        <a:p>
          <a:endParaRPr lang="en-US"/>
        </a:p>
      </dgm:t>
    </dgm:pt>
    <dgm:pt modelId="{2A371C9B-FBB4-4691-A9C0-6969E896EFE6}" type="pres">
      <dgm:prSet presAssocID="{922FB5EF-3490-476D-9044-219B3CA84B82}" presName="aSpace" presStyleCnt="0"/>
      <dgm:spPr/>
    </dgm:pt>
  </dgm:ptLst>
  <dgm:cxnLst>
    <dgm:cxn modelId="{C8EE2148-677A-433B-B95C-F21BD8628EEB}" srcId="{4F7ED973-35FD-4CEE-99FB-C38B1802E37A}" destId="{1A5A5A8E-E3C9-4A83-998D-435AE515E79C}" srcOrd="1" destOrd="0" parTransId="{FEE7B4AF-D90A-481B-BDE0-5258675DDE26}" sibTransId="{2796B46B-86D3-4919-B5B2-A579904DCF45}"/>
    <dgm:cxn modelId="{C667F29C-9A49-40AF-9B09-597CD6960DE6}" type="presOf" srcId="{4F7ED973-35FD-4CEE-99FB-C38B1802E37A}" destId="{4EB9345F-BCAE-4C8C-A54D-0EE10E4D524B}" srcOrd="0" destOrd="0" presId="urn:microsoft.com/office/officeart/2005/8/layout/pyramid2"/>
    <dgm:cxn modelId="{42E33AD6-BBD1-4802-93B3-43B3396BDEBE}" type="presOf" srcId="{1A5A5A8E-E3C9-4A83-998D-435AE515E79C}" destId="{E56D4A7B-7205-4A88-803C-B98145396EA9}" srcOrd="0" destOrd="0" presId="urn:microsoft.com/office/officeart/2005/8/layout/pyramid2"/>
    <dgm:cxn modelId="{EF45912F-34A3-4AB2-AC82-FB966836B6AE}" type="presOf" srcId="{18AF20CF-5608-4698-B55A-DBE55B01BCC2}" destId="{DC117B66-4F5C-47E3-B6CA-561002CAC696}" srcOrd="0" destOrd="0" presId="urn:microsoft.com/office/officeart/2005/8/layout/pyramid2"/>
    <dgm:cxn modelId="{4599D964-0B60-4AF3-8348-EC6C348CD451}" type="presOf" srcId="{922FB5EF-3490-476D-9044-219B3CA84B82}" destId="{92EA7AC6-E5A3-4CF1-91F2-298C184AC6BF}" srcOrd="0" destOrd="0" presId="urn:microsoft.com/office/officeart/2005/8/layout/pyramid2"/>
    <dgm:cxn modelId="{09B643C5-D3ED-45AF-8BA6-E77678136845}" srcId="{4F7ED973-35FD-4CEE-99FB-C38B1802E37A}" destId="{18AF20CF-5608-4698-B55A-DBE55B01BCC2}" srcOrd="0" destOrd="0" parTransId="{3C9F9EB6-6984-4A0D-98A9-5BA4E2373F31}" sibTransId="{514E2CA7-2FDD-460B-99DB-CC5AE10C5D8C}"/>
    <dgm:cxn modelId="{30D6C5D6-F8CB-4A1D-8339-BC96CD905331}" srcId="{4F7ED973-35FD-4CEE-99FB-C38B1802E37A}" destId="{922FB5EF-3490-476D-9044-219B3CA84B82}" srcOrd="2" destOrd="0" parTransId="{DA837839-F9CB-4E96-902D-63DF4D6854ED}" sibTransId="{020D7F93-33D1-48D5-BF94-D49100EBA3FC}"/>
    <dgm:cxn modelId="{1BE894EF-0FC7-44DF-8236-7A3DB2177CC1}" type="presParOf" srcId="{4EB9345F-BCAE-4C8C-A54D-0EE10E4D524B}" destId="{AB6AC32C-DF7A-4CAA-A79A-ACA726A9CAC7}" srcOrd="0" destOrd="0" presId="urn:microsoft.com/office/officeart/2005/8/layout/pyramid2"/>
    <dgm:cxn modelId="{EEBB7DB0-06AD-4633-BF4F-6EB509EB6AB7}" type="presParOf" srcId="{4EB9345F-BCAE-4C8C-A54D-0EE10E4D524B}" destId="{671DBF13-4BC1-4A02-9CFD-21E9EF54E2C7}" srcOrd="1" destOrd="0" presId="urn:microsoft.com/office/officeart/2005/8/layout/pyramid2"/>
    <dgm:cxn modelId="{29BF573D-34AB-4844-B436-6208F69F75AC}" type="presParOf" srcId="{671DBF13-4BC1-4A02-9CFD-21E9EF54E2C7}" destId="{DC117B66-4F5C-47E3-B6CA-561002CAC696}" srcOrd="0" destOrd="0" presId="urn:microsoft.com/office/officeart/2005/8/layout/pyramid2"/>
    <dgm:cxn modelId="{04FC6AE5-2907-4186-905C-FC857986DA03}" type="presParOf" srcId="{671DBF13-4BC1-4A02-9CFD-21E9EF54E2C7}" destId="{A542602B-9208-4063-BE2F-FC8276EFABEE}" srcOrd="1" destOrd="0" presId="urn:microsoft.com/office/officeart/2005/8/layout/pyramid2"/>
    <dgm:cxn modelId="{9BB0F1CA-0234-4BD3-B95D-4809F0E33918}" type="presParOf" srcId="{671DBF13-4BC1-4A02-9CFD-21E9EF54E2C7}" destId="{E56D4A7B-7205-4A88-803C-B98145396EA9}" srcOrd="2" destOrd="0" presId="urn:microsoft.com/office/officeart/2005/8/layout/pyramid2"/>
    <dgm:cxn modelId="{29E65813-6F62-467C-A4D8-396CC6819D86}" type="presParOf" srcId="{671DBF13-4BC1-4A02-9CFD-21E9EF54E2C7}" destId="{D079E8E8-5676-4A51-8664-F26726051300}" srcOrd="3" destOrd="0" presId="urn:microsoft.com/office/officeart/2005/8/layout/pyramid2"/>
    <dgm:cxn modelId="{E112FAB5-18A9-4A3B-B2B3-DA6A743B9701}" type="presParOf" srcId="{671DBF13-4BC1-4A02-9CFD-21E9EF54E2C7}" destId="{92EA7AC6-E5A3-4CF1-91F2-298C184AC6BF}" srcOrd="4" destOrd="0" presId="urn:microsoft.com/office/officeart/2005/8/layout/pyramid2"/>
    <dgm:cxn modelId="{C01DF6BC-E384-45C4-98B0-74544CF6BB0E}" type="presParOf" srcId="{671DBF13-4BC1-4A02-9CFD-21E9EF54E2C7}" destId="{2A371C9B-FBB4-4691-A9C0-6969E896EFE6}"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04089CB-FBC0-40AD-8623-1370A6050811}" type="doc">
      <dgm:prSet loTypeId="urn:microsoft.com/office/officeart/2005/8/layout/hList1" loCatId="list" qsTypeId="urn:microsoft.com/office/officeart/2005/8/quickstyle/3d2" qsCatId="3D" csTypeId="urn:microsoft.com/office/officeart/2005/8/colors/colorful1" csCatId="colorful"/>
      <dgm:spPr/>
      <dgm:t>
        <a:bodyPr/>
        <a:lstStyle/>
        <a:p>
          <a:endParaRPr lang="en-US"/>
        </a:p>
      </dgm:t>
    </dgm:pt>
    <dgm:pt modelId="{BFD6506E-3512-43A3-9DAF-5870872EA47E}">
      <dgm:prSet/>
      <dgm:spPr/>
      <dgm:t>
        <a:bodyPr/>
        <a:lstStyle/>
        <a:p>
          <a:pPr rtl="0"/>
          <a:r>
            <a:rPr lang="en-US" b="1" dirty="0" smtClean="0">
              <a:solidFill>
                <a:schemeClr val="tx1"/>
              </a:solidFill>
            </a:rPr>
            <a:t>Order processing</a:t>
          </a:r>
          <a:endParaRPr lang="en-US" dirty="0">
            <a:solidFill>
              <a:schemeClr val="tx1"/>
            </a:solidFill>
          </a:endParaRPr>
        </a:p>
      </dgm:t>
    </dgm:pt>
    <dgm:pt modelId="{6B79F1D6-14E0-4844-85DB-0BD6EC54749F}" type="parTrans" cxnId="{85293FAF-C95B-4DE5-AF26-65F0B21C3E2F}">
      <dgm:prSet/>
      <dgm:spPr/>
      <dgm:t>
        <a:bodyPr/>
        <a:lstStyle/>
        <a:p>
          <a:endParaRPr lang="en-US"/>
        </a:p>
      </dgm:t>
    </dgm:pt>
    <dgm:pt modelId="{0A6FDA3E-B68C-45B8-A51D-1351BA8D69BB}" type="sibTrans" cxnId="{85293FAF-C95B-4DE5-AF26-65F0B21C3E2F}">
      <dgm:prSet/>
      <dgm:spPr/>
      <dgm:t>
        <a:bodyPr/>
        <a:lstStyle/>
        <a:p>
          <a:endParaRPr lang="en-US"/>
        </a:p>
      </dgm:t>
    </dgm:pt>
    <dgm:pt modelId="{48D8E7C0-D2E6-4228-B078-12FAE14A2F8B}">
      <dgm:prSet/>
      <dgm:spPr/>
      <dgm:t>
        <a:bodyPr/>
        <a:lstStyle/>
        <a:p>
          <a:pPr rtl="0"/>
          <a:r>
            <a:rPr lang="en-US" b="1" smtClean="0"/>
            <a:t>Warehousing</a:t>
          </a:r>
          <a:endParaRPr lang="en-US"/>
        </a:p>
      </dgm:t>
    </dgm:pt>
    <dgm:pt modelId="{79EEEFEE-6021-4C26-BF14-86BFC8D00CA6}" type="parTrans" cxnId="{5E6D411A-768D-41D5-966B-D0026F3DDC58}">
      <dgm:prSet/>
      <dgm:spPr/>
      <dgm:t>
        <a:bodyPr/>
        <a:lstStyle/>
        <a:p>
          <a:endParaRPr lang="en-US"/>
        </a:p>
      </dgm:t>
    </dgm:pt>
    <dgm:pt modelId="{7635DAFA-4EBB-43B2-B3BF-41930115F248}" type="sibTrans" cxnId="{5E6D411A-768D-41D5-966B-D0026F3DDC58}">
      <dgm:prSet/>
      <dgm:spPr/>
      <dgm:t>
        <a:bodyPr/>
        <a:lstStyle/>
        <a:p>
          <a:endParaRPr lang="en-US"/>
        </a:p>
      </dgm:t>
    </dgm:pt>
    <dgm:pt modelId="{08B7EC17-A806-4DDF-8DA2-54730FAD503F}">
      <dgm:prSet/>
      <dgm:spPr/>
      <dgm:t>
        <a:bodyPr/>
        <a:lstStyle/>
        <a:p>
          <a:pPr rtl="0"/>
          <a:r>
            <a:rPr lang="en-US" b="1" smtClean="0"/>
            <a:t>Inventory</a:t>
          </a:r>
          <a:endParaRPr lang="en-US"/>
        </a:p>
      </dgm:t>
    </dgm:pt>
    <dgm:pt modelId="{D38E8B4F-47AB-4A72-8113-36360FF22EC3}" type="parTrans" cxnId="{EAFBE20C-81D2-43F8-8C78-F7F2D8345450}">
      <dgm:prSet/>
      <dgm:spPr/>
      <dgm:t>
        <a:bodyPr/>
        <a:lstStyle/>
        <a:p>
          <a:endParaRPr lang="en-US"/>
        </a:p>
      </dgm:t>
    </dgm:pt>
    <dgm:pt modelId="{8BE36016-3E24-4B86-B62E-D4CEDB98F784}" type="sibTrans" cxnId="{EAFBE20C-81D2-43F8-8C78-F7F2D8345450}">
      <dgm:prSet/>
      <dgm:spPr/>
      <dgm:t>
        <a:bodyPr/>
        <a:lstStyle/>
        <a:p>
          <a:endParaRPr lang="en-US"/>
        </a:p>
      </dgm:t>
    </dgm:pt>
    <dgm:pt modelId="{57EC77B7-F7E0-453A-B144-1A5B0C741466}">
      <dgm:prSet/>
      <dgm:spPr/>
      <dgm:t>
        <a:bodyPr/>
        <a:lstStyle/>
        <a:p>
          <a:pPr rtl="0"/>
          <a:r>
            <a:rPr lang="en-US" b="1" smtClean="0"/>
            <a:t>Transportation</a:t>
          </a:r>
          <a:endParaRPr lang="en-US"/>
        </a:p>
      </dgm:t>
    </dgm:pt>
    <dgm:pt modelId="{54450D4F-07A0-4369-91AB-33DC442CDBBB}" type="parTrans" cxnId="{6DBF63AD-47E3-4D54-920E-A7A6118AEF41}">
      <dgm:prSet/>
      <dgm:spPr/>
      <dgm:t>
        <a:bodyPr/>
        <a:lstStyle/>
        <a:p>
          <a:endParaRPr lang="en-US"/>
        </a:p>
      </dgm:t>
    </dgm:pt>
    <dgm:pt modelId="{871A50C8-10F8-4DE3-876F-FC2FC4C5D544}" type="sibTrans" cxnId="{6DBF63AD-47E3-4D54-920E-A7A6118AEF41}">
      <dgm:prSet/>
      <dgm:spPr/>
      <dgm:t>
        <a:bodyPr/>
        <a:lstStyle/>
        <a:p>
          <a:endParaRPr lang="en-US"/>
        </a:p>
      </dgm:t>
    </dgm:pt>
    <dgm:pt modelId="{126B5DB6-45D9-49B8-AB01-F1EA3422A124}" type="pres">
      <dgm:prSet presAssocID="{C04089CB-FBC0-40AD-8623-1370A6050811}" presName="Name0" presStyleCnt="0">
        <dgm:presLayoutVars>
          <dgm:dir/>
          <dgm:animLvl val="lvl"/>
          <dgm:resizeHandles val="exact"/>
        </dgm:presLayoutVars>
      </dgm:prSet>
      <dgm:spPr/>
      <dgm:t>
        <a:bodyPr/>
        <a:lstStyle/>
        <a:p>
          <a:endParaRPr lang="en-US"/>
        </a:p>
      </dgm:t>
    </dgm:pt>
    <dgm:pt modelId="{44E23783-A0D3-465F-ACA0-CCD118B868A3}" type="pres">
      <dgm:prSet presAssocID="{BFD6506E-3512-43A3-9DAF-5870872EA47E}" presName="composite" presStyleCnt="0"/>
      <dgm:spPr/>
    </dgm:pt>
    <dgm:pt modelId="{6175856C-08AB-4DCD-A53A-876230B9270E}" type="pres">
      <dgm:prSet presAssocID="{BFD6506E-3512-43A3-9DAF-5870872EA47E}" presName="parTx" presStyleLbl="alignNode1" presStyleIdx="0" presStyleCnt="4">
        <dgm:presLayoutVars>
          <dgm:chMax val="0"/>
          <dgm:chPref val="0"/>
          <dgm:bulletEnabled val="1"/>
        </dgm:presLayoutVars>
      </dgm:prSet>
      <dgm:spPr/>
      <dgm:t>
        <a:bodyPr/>
        <a:lstStyle/>
        <a:p>
          <a:endParaRPr lang="en-US"/>
        </a:p>
      </dgm:t>
    </dgm:pt>
    <dgm:pt modelId="{4A957163-628C-40E1-A854-2209A606B22C}" type="pres">
      <dgm:prSet presAssocID="{BFD6506E-3512-43A3-9DAF-5870872EA47E}" presName="desTx" presStyleLbl="alignAccFollowNode1" presStyleIdx="0" presStyleCnt="4">
        <dgm:presLayoutVars>
          <dgm:bulletEnabled val="1"/>
        </dgm:presLayoutVars>
      </dgm:prSet>
      <dgm:spPr/>
    </dgm:pt>
    <dgm:pt modelId="{2E262A5D-84FE-404D-AAA1-3DB16BE892EC}" type="pres">
      <dgm:prSet presAssocID="{0A6FDA3E-B68C-45B8-A51D-1351BA8D69BB}" presName="space" presStyleCnt="0"/>
      <dgm:spPr/>
    </dgm:pt>
    <dgm:pt modelId="{168D44BA-31D6-4CB4-9A21-CF61F443B1E7}" type="pres">
      <dgm:prSet presAssocID="{48D8E7C0-D2E6-4228-B078-12FAE14A2F8B}" presName="composite" presStyleCnt="0"/>
      <dgm:spPr/>
    </dgm:pt>
    <dgm:pt modelId="{54CAC2C7-352D-4F13-B186-E20C2594478F}" type="pres">
      <dgm:prSet presAssocID="{48D8E7C0-D2E6-4228-B078-12FAE14A2F8B}" presName="parTx" presStyleLbl="alignNode1" presStyleIdx="1" presStyleCnt="4">
        <dgm:presLayoutVars>
          <dgm:chMax val="0"/>
          <dgm:chPref val="0"/>
          <dgm:bulletEnabled val="1"/>
        </dgm:presLayoutVars>
      </dgm:prSet>
      <dgm:spPr/>
      <dgm:t>
        <a:bodyPr/>
        <a:lstStyle/>
        <a:p>
          <a:endParaRPr lang="en-US"/>
        </a:p>
      </dgm:t>
    </dgm:pt>
    <dgm:pt modelId="{DDDABE48-4013-4AD8-8CF3-49D47E436D75}" type="pres">
      <dgm:prSet presAssocID="{48D8E7C0-D2E6-4228-B078-12FAE14A2F8B}" presName="desTx" presStyleLbl="alignAccFollowNode1" presStyleIdx="1" presStyleCnt="4">
        <dgm:presLayoutVars>
          <dgm:bulletEnabled val="1"/>
        </dgm:presLayoutVars>
      </dgm:prSet>
      <dgm:spPr/>
    </dgm:pt>
    <dgm:pt modelId="{1CC183FA-4112-407D-AB7B-3E5EB241C1CE}" type="pres">
      <dgm:prSet presAssocID="{7635DAFA-4EBB-43B2-B3BF-41930115F248}" presName="space" presStyleCnt="0"/>
      <dgm:spPr/>
    </dgm:pt>
    <dgm:pt modelId="{89F48E1D-4D05-4665-ACA5-5A7B50C30B33}" type="pres">
      <dgm:prSet presAssocID="{08B7EC17-A806-4DDF-8DA2-54730FAD503F}" presName="composite" presStyleCnt="0"/>
      <dgm:spPr/>
    </dgm:pt>
    <dgm:pt modelId="{B934A955-8430-4007-A4E2-67E8914737CD}" type="pres">
      <dgm:prSet presAssocID="{08B7EC17-A806-4DDF-8DA2-54730FAD503F}" presName="parTx" presStyleLbl="alignNode1" presStyleIdx="2" presStyleCnt="4">
        <dgm:presLayoutVars>
          <dgm:chMax val="0"/>
          <dgm:chPref val="0"/>
          <dgm:bulletEnabled val="1"/>
        </dgm:presLayoutVars>
      </dgm:prSet>
      <dgm:spPr/>
      <dgm:t>
        <a:bodyPr/>
        <a:lstStyle/>
        <a:p>
          <a:endParaRPr lang="en-US"/>
        </a:p>
      </dgm:t>
    </dgm:pt>
    <dgm:pt modelId="{C9C9FDBC-8B23-4626-AEF1-32E5562B15CA}" type="pres">
      <dgm:prSet presAssocID="{08B7EC17-A806-4DDF-8DA2-54730FAD503F}" presName="desTx" presStyleLbl="alignAccFollowNode1" presStyleIdx="2" presStyleCnt="4">
        <dgm:presLayoutVars>
          <dgm:bulletEnabled val="1"/>
        </dgm:presLayoutVars>
      </dgm:prSet>
      <dgm:spPr/>
    </dgm:pt>
    <dgm:pt modelId="{34BE0D82-A8BC-4419-A86C-19570D9E2B38}" type="pres">
      <dgm:prSet presAssocID="{8BE36016-3E24-4B86-B62E-D4CEDB98F784}" presName="space" presStyleCnt="0"/>
      <dgm:spPr/>
    </dgm:pt>
    <dgm:pt modelId="{1BFDBEEB-5698-4DB5-951D-A7B719C9C502}" type="pres">
      <dgm:prSet presAssocID="{57EC77B7-F7E0-453A-B144-1A5B0C741466}" presName="composite" presStyleCnt="0"/>
      <dgm:spPr/>
    </dgm:pt>
    <dgm:pt modelId="{5ED4CDB8-A97D-4D91-917C-2FABA516561D}" type="pres">
      <dgm:prSet presAssocID="{57EC77B7-F7E0-453A-B144-1A5B0C741466}" presName="parTx" presStyleLbl="alignNode1" presStyleIdx="3" presStyleCnt="4">
        <dgm:presLayoutVars>
          <dgm:chMax val="0"/>
          <dgm:chPref val="0"/>
          <dgm:bulletEnabled val="1"/>
        </dgm:presLayoutVars>
      </dgm:prSet>
      <dgm:spPr/>
      <dgm:t>
        <a:bodyPr/>
        <a:lstStyle/>
        <a:p>
          <a:endParaRPr lang="en-US"/>
        </a:p>
      </dgm:t>
    </dgm:pt>
    <dgm:pt modelId="{80D767DC-C3C1-411D-98A6-A241C8524331}" type="pres">
      <dgm:prSet presAssocID="{57EC77B7-F7E0-453A-B144-1A5B0C741466}" presName="desTx" presStyleLbl="alignAccFollowNode1" presStyleIdx="3" presStyleCnt="4">
        <dgm:presLayoutVars>
          <dgm:bulletEnabled val="1"/>
        </dgm:presLayoutVars>
      </dgm:prSet>
      <dgm:spPr/>
    </dgm:pt>
  </dgm:ptLst>
  <dgm:cxnLst>
    <dgm:cxn modelId="{6DBF63AD-47E3-4D54-920E-A7A6118AEF41}" srcId="{C04089CB-FBC0-40AD-8623-1370A6050811}" destId="{57EC77B7-F7E0-453A-B144-1A5B0C741466}" srcOrd="3" destOrd="0" parTransId="{54450D4F-07A0-4369-91AB-33DC442CDBBB}" sibTransId="{871A50C8-10F8-4DE3-876F-FC2FC4C5D544}"/>
    <dgm:cxn modelId="{5E6D411A-768D-41D5-966B-D0026F3DDC58}" srcId="{C04089CB-FBC0-40AD-8623-1370A6050811}" destId="{48D8E7C0-D2E6-4228-B078-12FAE14A2F8B}" srcOrd="1" destOrd="0" parTransId="{79EEEFEE-6021-4C26-BF14-86BFC8D00CA6}" sibTransId="{7635DAFA-4EBB-43B2-B3BF-41930115F248}"/>
    <dgm:cxn modelId="{BAE46409-144B-44C2-A054-800279CE72E1}" type="presOf" srcId="{57EC77B7-F7E0-453A-B144-1A5B0C741466}" destId="{5ED4CDB8-A97D-4D91-917C-2FABA516561D}" srcOrd="0" destOrd="0" presId="urn:microsoft.com/office/officeart/2005/8/layout/hList1"/>
    <dgm:cxn modelId="{464154E5-063F-4618-92FB-CF20F1345951}" type="presOf" srcId="{BFD6506E-3512-43A3-9DAF-5870872EA47E}" destId="{6175856C-08AB-4DCD-A53A-876230B9270E}" srcOrd="0" destOrd="0" presId="urn:microsoft.com/office/officeart/2005/8/layout/hList1"/>
    <dgm:cxn modelId="{6E812AF3-C4D2-4EE5-8CEB-516C8262830E}" type="presOf" srcId="{C04089CB-FBC0-40AD-8623-1370A6050811}" destId="{126B5DB6-45D9-49B8-AB01-F1EA3422A124}" srcOrd="0" destOrd="0" presId="urn:microsoft.com/office/officeart/2005/8/layout/hList1"/>
    <dgm:cxn modelId="{27CBDA9C-71FF-43E0-9BDF-58B11B37088B}" type="presOf" srcId="{08B7EC17-A806-4DDF-8DA2-54730FAD503F}" destId="{B934A955-8430-4007-A4E2-67E8914737CD}" srcOrd="0" destOrd="0" presId="urn:microsoft.com/office/officeart/2005/8/layout/hList1"/>
    <dgm:cxn modelId="{1B17E037-FD1D-4AD7-BC3D-C3E58B7760C3}" type="presOf" srcId="{48D8E7C0-D2E6-4228-B078-12FAE14A2F8B}" destId="{54CAC2C7-352D-4F13-B186-E20C2594478F}" srcOrd="0" destOrd="0" presId="urn:microsoft.com/office/officeart/2005/8/layout/hList1"/>
    <dgm:cxn modelId="{EAFBE20C-81D2-43F8-8C78-F7F2D8345450}" srcId="{C04089CB-FBC0-40AD-8623-1370A6050811}" destId="{08B7EC17-A806-4DDF-8DA2-54730FAD503F}" srcOrd="2" destOrd="0" parTransId="{D38E8B4F-47AB-4A72-8113-36360FF22EC3}" sibTransId="{8BE36016-3E24-4B86-B62E-D4CEDB98F784}"/>
    <dgm:cxn modelId="{85293FAF-C95B-4DE5-AF26-65F0B21C3E2F}" srcId="{C04089CB-FBC0-40AD-8623-1370A6050811}" destId="{BFD6506E-3512-43A3-9DAF-5870872EA47E}" srcOrd="0" destOrd="0" parTransId="{6B79F1D6-14E0-4844-85DB-0BD6EC54749F}" sibTransId="{0A6FDA3E-B68C-45B8-A51D-1351BA8D69BB}"/>
    <dgm:cxn modelId="{76DC2F9A-A939-4324-945E-DC3C2794D3B1}" type="presParOf" srcId="{126B5DB6-45D9-49B8-AB01-F1EA3422A124}" destId="{44E23783-A0D3-465F-ACA0-CCD118B868A3}" srcOrd="0" destOrd="0" presId="urn:microsoft.com/office/officeart/2005/8/layout/hList1"/>
    <dgm:cxn modelId="{830A7854-02B7-40A8-B009-CEFED58B9D5D}" type="presParOf" srcId="{44E23783-A0D3-465F-ACA0-CCD118B868A3}" destId="{6175856C-08AB-4DCD-A53A-876230B9270E}" srcOrd="0" destOrd="0" presId="urn:microsoft.com/office/officeart/2005/8/layout/hList1"/>
    <dgm:cxn modelId="{E02A7057-1CD7-4437-B7A0-DEE36764F374}" type="presParOf" srcId="{44E23783-A0D3-465F-ACA0-CCD118B868A3}" destId="{4A957163-628C-40E1-A854-2209A606B22C}" srcOrd="1" destOrd="0" presId="urn:microsoft.com/office/officeart/2005/8/layout/hList1"/>
    <dgm:cxn modelId="{5EECB867-CAB5-46AE-A13C-160DC62B7036}" type="presParOf" srcId="{126B5DB6-45D9-49B8-AB01-F1EA3422A124}" destId="{2E262A5D-84FE-404D-AAA1-3DB16BE892EC}" srcOrd="1" destOrd="0" presId="urn:microsoft.com/office/officeart/2005/8/layout/hList1"/>
    <dgm:cxn modelId="{E6670D4B-DFCB-4EE8-9BC8-8CB160A3648E}" type="presParOf" srcId="{126B5DB6-45D9-49B8-AB01-F1EA3422A124}" destId="{168D44BA-31D6-4CB4-9A21-CF61F443B1E7}" srcOrd="2" destOrd="0" presId="urn:microsoft.com/office/officeart/2005/8/layout/hList1"/>
    <dgm:cxn modelId="{5010CC2E-0F77-4962-9915-C3635B07E0D3}" type="presParOf" srcId="{168D44BA-31D6-4CB4-9A21-CF61F443B1E7}" destId="{54CAC2C7-352D-4F13-B186-E20C2594478F}" srcOrd="0" destOrd="0" presId="urn:microsoft.com/office/officeart/2005/8/layout/hList1"/>
    <dgm:cxn modelId="{6C54E683-971F-459A-9971-BB95EC29F762}" type="presParOf" srcId="{168D44BA-31D6-4CB4-9A21-CF61F443B1E7}" destId="{DDDABE48-4013-4AD8-8CF3-49D47E436D75}" srcOrd="1" destOrd="0" presId="urn:microsoft.com/office/officeart/2005/8/layout/hList1"/>
    <dgm:cxn modelId="{B0A862E1-3926-40E7-8DF1-FF62D84723FE}" type="presParOf" srcId="{126B5DB6-45D9-49B8-AB01-F1EA3422A124}" destId="{1CC183FA-4112-407D-AB7B-3E5EB241C1CE}" srcOrd="3" destOrd="0" presId="urn:microsoft.com/office/officeart/2005/8/layout/hList1"/>
    <dgm:cxn modelId="{EF12C976-1BD4-4023-A013-83143729A72F}" type="presParOf" srcId="{126B5DB6-45D9-49B8-AB01-F1EA3422A124}" destId="{89F48E1D-4D05-4665-ACA5-5A7B50C30B33}" srcOrd="4" destOrd="0" presId="urn:microsoft.com/office/officeart/2005/8/layout/hList1"/>
    <dgm:cxn modelId="{19DF6BFE-940C-4A8E-BB1E-09439B248ACF}" type="presParOf" srcId="{89F48E1D-4D05-4665-ACA5-5A7B50C30B33}" destId="{B934A955-8430-4007-A4E2-67E8914737CD}" srcOrd="0" destOrd="0" presId="urn:microsoft.com/office/officeart/2005/8/layout/hList1"/>
    <dgm:cxn modelId="{1FE0254F-2DC8-41A6-A0B4-E69877950726}" type="presParOf" srcId="{89F48E1D-4D05-4665-ACA5-5A7B50C30B33}" destId="{C9C9FDBC-8B23-4626-AEF1-32E5562B15CA}" srcOrd="1" destOrd="0" presId="urn:microsoft.com/office/officeart/2005/8/layout/hList1"/>
    <dgm:cxn modelId="{DA672108-2045-412C-AF99-97129567A50B}" type="presParOf" srcId="{126B5DB6-45D9-49B8-AB01-F1EA3422A124}" destId="{34BE0D82-A8BC-4419-A86C-19570D9E2B38}" srcOrd="5" destOrd="0" presId="urn:microsoft.com/office/officeart/2005/8/layout/hList1"/>
    <dgm:cxn modelId="{E2D37A0C-06F6-4D4D-8F6F-6F9D7F0E3C41}" type="presParOf" srcId="{126B5DB6-45D9-49B8-AB01-F1EA3422A124}" destId="{1BFDBEEB-5698-4DB5-951D-A7B719C9C502}" srcOrd="6" destOrd="0" presId="urn:microsoft.com/office/officeart/2005/8/layout/hList1"/>
    <dgm:cxn modelId="{08DECDE3-8133-49BA-99E0-146F296F55BD}" type="presParOf" srcId="{1BFDBEEB-5698-4DB5-951D-A7B719C9C502}" destId="{5ED4CDB8-A97D-4D91-917C-2FABA516561D}" srcOrd="0" destOrd="0" presId="urn:microsoft.com/office/officeart/2005/8/layout/hList1"/>
    <dgm:cxn modelId="{30599670-48CC-4595-AA5F-0D3C6ECCE2F8}" type="presParOf" srcId="{1BFDBEEB-5698-4DB5-951D-A7B719C9C502}" destId="{80D767DC-C3C1-411D-98A6-A241C8524331}"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F816866-A33D-4070-95B2-79EB8C6B53D7}" type="doc">
      <dgm:prSet loTypeId="urn:microsoft.com/office/officeart/2005/8/layout/hProcess11" loCatId="process" qsTypeId="urn:microsoft.com/office/officeart/2005/8/quickstyle/simple1" qsCatId="simple" csTypeId="urn:microsoft.com/office/officeart/2005/8/colors/colorful5" csCatId="colorful"/>
      <dgm:spPr/>
      <dgm:t>
        <a:bodyPr/>
        <a:lstStyle/>
        <a:p>
          <a:endParaRPr lang="en-US"/>
        </a:p>
      </dgm:t>
    </dgm:pt>
    <dgm:pt modelId="{60D4C274-B46B-43BA-B934-A53CEEF3233D}">
      <dgm:prSet/>
      <dgm:spPr/>
      <dgm:t>
        <a:bodyPr/>
        <a:lstStyle/>
        <a:p>
          <a:pPr rtl="0"/>
          <a:r>
            <a:rPr lang="en-US" b="1" smtClean="0"/>
            <a:t>Objectives can be conflicting</a:t>
          </a:r>
          <a:endParaRPr lang="en-US"/>
        </a:p>
      </dgm:t>
    </dgm:pt>
    <dgm:pt modelId="{2F9B90B1-4381-4BFD-96E4-7DCC8F80DE96}" type="parTrans" cxnId="{10AC27F4-36FC-40DE-A822-BCB14A3ED511}">
      <dgm:prSet/>
      <dgm:spPr/>
      <dgm:t>
        <a:bodyPr/>
        <a:lstStyle/>
        <a:p>
          <a:endParaRPr lang="en-US"/>
        </a:p>
      </dgm:t>
    </dgm:pt>
    <dgm:pt modelId="{D0A38353-EE49-4F80-85A9-20A844191021}" type="sibTrans" cxnId="{10AC27F4-36FC-40DE-A822-BCB14A3ED511}">
      <dgm:prSet/>
      <dgm:spPr/>
      <dgm:t>
        <a:bodyPr/>
        <a:lstStyle/>
        <a:p>
          <a:endParaRPr lang="en-US"/>
        </a:p>
      </dgm:t>
    </dgm:pt>
    <dgm:pt modelId="{E8C67F29-61D3-4DE4-A673-365CA2406A5A}">
      <dgm:prSet/>
      <dgm:spPr/>
      <dgm:t>
        <a:bodyPr/>
        <a:lstStyle/>
        <a:p>
          <a:pPr rtl="0"/>
          <a:r>
            <a:rPr lang="en-US" b="1" smtClean="0"/>
            <a:t>Conflict resolution can be done by trading off costs vis -a- vis customer satisfaction</a:t>
          </a:r>
          <a:endParaRPr lang="en-US"/>
        </a:p>
      </dgm:t>
    </dgm:pt>
    <dgm:pt modelId="{6CE51FA9-8DC2-445E-88E7-7820D3F516C8}" type="parTrans" cxnId="{8C95D9BD-FF9D-49A5-9EF8-7145E8C25158}">
      <dgm:prSet/>
      <dgm:spPr/>
      <dgm:t>
        <a:bodyPr/>
        <a:lstStyle/>
        <a:p>
          <a:endParaRPr lang="en-US"/>
        </a:p>
      </dgm:t>
    </dgm:pt>
    <dgm:pt modelId="{50ED311B-85F2-4DF9-94AF-A12906E84C17}" type="sibTrans" cxnId="{8C95D9BD-FF9D-49A5-9EF8-7145E8C25158}">
      <dgm:prSet/>
      <dgm:spPr/>
      <dgm:t>
        <a:bodyPr/>
        <a:lstStyle/>
        <a:p>
          <a:endParaRPr lang="en-US"/>
        </a:p>
      </dgm:t>
    </dgm:pt>
    <dgm:pt modelId="{57623BAE-C946-48F0-BF2D-92ADFA46EE9E}" type="pres">
      <dgm:prSet presAssocID="{2F816866-A33D-4070-95B2-79EB8C6B53D7}" presName="Name0" presStyleCnt="0">
        <dgm:presLayoutVars>
          <dgm:dir/>
          <dgm:resizeHandles val="exact"/>
        </dgm:presLayoutVars>
      </dgm:prSet>
      <dgm:spPr/>
      <dgm:t>
        <a:bodyPr/>
        <a:lstStyle/>
        <a:p>
          <a:endParaRPr lang="en-US"/>
        </a:p>
      </dgm:t>
    </dgm:pt>
    <dgm:pt modelId="{D1CDE0D1-0F75-4663-A01B-D80EA522F0E3}" type="pres">
      <dgm:prSet presAssocID="{2F816866-A33D-4070-95B2-79EB8C6B53D7}" presName="arrow" presStyleLbl="bgShp" presStyleIdx="0" presStyleCnt="1"/>
      <dgm:spPr/>
    </dgm:pt>
    <dgm:pt modelId="{EFA5D0D7-C8C9-4F64-883F-889200EF8C3E}" type="pres">
      <dgm:prSet presAssocID="{2F816866-A33D-4070-95B2-79EB8C6B53D7}" presName="points" presStyleCnt="0"/>
      <dgm:spPr/>
    </dgm:pt>
    <dgm:pt modelId="{725C40AA-ED07-41B6-97C2-CDEFBEA48DF6}" type="pres">
      <dgm:prSet presAssocID="{60D4C274-B46B-43BA-B934-A53CEEF3233D}" presName="compositeA" presStyleCnt="0"/>
      <dgm:spPr/>
    </dgm:pt>
    <dgm:pt modelId="{6CE0A8DD-E814-4015-B625-7A3946FB827F}" type="pres">
      <dgm:prSet presAssocID="{60D4C274-B46B-43BA-B934-A53CEEF3233D}" presName="textA" presStyleLbl="revTx" presStyleIdx="0" presStyleCnt="2">
        <dgm:presLayoutVars>
          <dgm:bulletEnabled val="1"/>
        </dgm:presLayoutVars>
      </dgm:prSet>
      <dgm:spPr/>
      <dgm:t>
        <a:bodyPr/>
        <a:lstStyle/>
        <a:p>
          <a:endParaRPr lang="en-US"/>
        </a:p>
      </dgm:t>
    </dgm:pt>
    <dgm:pt modelId="{2C046829-AC9A-4686-B98F-2B0D45A9953D}" type="pres">
      <dgm:prSet presAssocID="{60D4C274-B46B-43BA-B934-A53CEEF3233D}" presName="circleA" presStyleLbl="node1" presStyleIdx="0" presStyleCnt="2"/>
      <dgm:spPr/>
    </dgm:pt>
    <dgm:pt modelId="{D1600343-D2AD-4A73-B077-A18E5460553F}" type="pres">
      <dgm:prSet presAssocID="{60D4C274-B46B-43BA-B934-A53CEEF3233D}" presName="spaceA" presStyleCnt="0"/>
      <dgm:spPr/>
    </dgm:pt>
    <dgm:pt modelId="{F3EAE340-6DD5-42B6-9F26-76BA0D1FE861}" type="pres">
      <dgm:prSet presAssocID="{D0A38353-EE49-4F80-85A9-20A844191021}" presName="space" presStyleCnt="0"/>
      <dgm:spPr/>
    </dgm:pt>
    <dgm:pt modelId="{C6CBC4AA-DBB0-4317-BDE5-14BC67F5B13E}" type="pres">
      <dgm:prSet presAssocID="{E8C67F29-61D3-4DE4-A673-365CA2406A5A}" presName="compositeB" presStyleCnt="0"/>
      <dgm:spPr/>
    </dgm:pt>
    <dgm:pt modelId="{C201C8BA-EC18-4A51-B25D-0AD435F12B4A}" type="pres">
      <dgm:prSet presAssocID="{E8C67F29-61D3-4DE4-A673-365CA2406A5A}" presName="textB" presStyleLbl="revTx" presStyleIdx="1" presStyleCnt="2">
        <dgm:presLayoutVars>
          <dgm:bulletEnabled val="1"/>
        </dgm:presLayoutVars>
      </dgm:prSet>
      <dgm:spPr/>
      <dgm:t>
        <a:bodyPr/>
        <a:lstStyle/>
        <a:p>
          <a:endParaRPr lang="en-US"/>
        </a:p>
      </dgm:t>
    </dgm:pt>
    <dgm:pt modelId="{30110BDB-993E-445F-BB70-6ECBDA639177}" type="pres">
      <dgm:prSet presAssocID="{E8C67F29-61D3-4DE4-A673-365CA2406A5A}" presName="circleB" presStyleLbl="node1" presStyleIdx="1" presStyleCnt="2"/>
      <dgm:spPr/>
    </dgm:pt>
    <dgm:pt modelId="{D6E1C23F-3D5D-43AE-9C1B-FEE464CA65CB}" type="pres">
      <dgm:prSet presAssocID="{E8C67F29-61D3-4DE4-A673-365CA2406A5A}" presName="spaceB" presStyleCnt="0"/>
      <dgm:spPr/>
    </dgm:pt>
  </dgm:ptLst>
  <dgm:cxnLst>
    <dgm:cxn modelId="{10AC27F4-36FC-40DE-A822-BCB14A3ED511}" srcId="{2F816866-A33D-4070-95B2-79EB8C6B53D7}" destId="{60D4C274-B46B-43BA-B934-A53CEEF3233D}" srcOrd="0" destOrd="0" parTransId="{2F9B90B1-4381-4BFD-96E4-7DCC8F80DE96}" sibTransId="{D0A38353-EE49-4F80-85A9-20A844191021}"/>
    <dgm:cxn modelId="{D3136308-FB1B-434A-939C-FF6476B887AB}" type="presOf" srcId="{E8C67F29-61D3-4DE4-A673-365CA2406A5A}" destId="{C201C8BA-EC18-4A51-B25D-0AD435F12B4A}" srcOrd="0" destOrd="0" presId="urn:microsoft.com/office/officeart/2005/8/layout/hProcess11"/>
    <dgm:cxn modelId="{8C95D9BD-FF9D-49A5-9EF8-7145E8C25158}" srcId="{2F816866-A33D-4070-95B2-79EB8C6B53D7}" destId="{E8C67F29-61D3-4DE4-A673-365CA2406A5A}" srcOrd="1" destOrd="0" parTransId="{6CE51FA9-8DC2-445E-88E7-7820D3F516C8}" sibTransId="{50ED311B-85F2-4DF9-94AF-A12906E84C17}"/>
    <dgm:cxn modelId="{BA315A17-E773-4FFF-853F-18A70985801E}" type="presOf" srcId="{2F816866-A33D-4070-95B2-79EB8C6B53D7}" destId="{57623BAE-C946-48F0-BF2D-92ADFA46EE9E}" srcOrd="0" destOrd="0" presId="urn:microsoft.com/office/officeart/2005/8/layout/hProcess11"/>
    <dgm:cxn modelId="{AD60D979-C822-4338-8856-59DF86366F57}" type="presOf" srcId="{60D4C274-B46B-43BA-B934-A53CEEF3233D}" destId="{6CE0A8DD-E814-4015-B625-7A3946FB827F}" srcOrd="0" destOrd="0" presId="urn:microsoft.com/office/officeart/2005/8/layout/hProcess11"/>
    <dgm:cxn modelId="{3DAB416D-7775-4186-A09C-5882B1919DC5}" type="presParOf" srcId="{57623BAE-C946-48F0-BF2D-92ADFA46EE9E}" destId="{D1CDE0D1-0F75-4663-A01B-D80EA522F0E3}" srcOrd="0" destOrd="0" presId="urn:microsoft.com/office/officeart/2005/8/layout/hProcess11"/>
    <dgm:cxn modelId="{2BAE40BB-4D0F-4789-A1D2-1DF29195E351}" type="presParOf" srcId="{57623BAE-C946-48F0-BF2D-92ADFA46EE9E}" destId="{EFA5D0D7-C8C9-4F64-883F-889200EF8C3E}" srcOrd="1" destOrd="0" presId="urn:microsoft.com/office/officeart/2005/8/layout/hProcess11"/>
    <dgm:cxn modelId="{02DB3783-793E-4746-8933-C3431DA37A72}" type="presParOf" srcId="{EFA5D0D7-C8C9-4F64-883F-889200EF8C3E}" destId="{725C40AA-ED07-41B6-97C2-CDEFBEA48DF6}" srcOrd="0" destOrd="0" presId="urn:microsoft.com/office/officeart/2005/8/layout/hProcess11"/>
    <dgm:cxn modelId="{A078409B-40A4-48A5-BC5B-BC3C72970744}" type="presParOf" srcId="{725C40AA-ED07-41B6-97C2-CDEFBEA48DF6}" destId="{6CE0A8DD-E814-4015-B625-7A3946FB827F}" srcOrd="0" destOrd="0" presId="urn:microsoft.com/office/officeart/2005/8/layout/hProcess11"/>
    <dgm:cxn modelId="{EB4AA75A-1BBF-46CB-863C-0D3804F2D15B}" type="presParOf" srcId="{725C40AA-ED07-41B6-97C2-CDEFBEA48DF6}" destId="{2C046829-AC9A-4686-B98F-2B0D45A9953D}" srcOrd="1" destOrd="0" presId="urn:microsoft.com/office/officeart/2005/8/layout/hProcess11"/>
    <dgm:cxn modelId="{84A2548E-A8EF-4D68-916C-711A8D71C17A}" type="presParOf" srcId="{725C40AA-ED07-41B6-97C2-CDEFBEA48DF6}" destId="{D1600343-D2AD-4A73-B077-A18E5460553F}" srcOrd="2" destOrd="0" presId="urn:microsoft.com/office/officeart/2005/8/layout/hProcess11"/>
    <dgm:cxn modelId="{786D3534-B97C-49B5-9561-7CEF8F1D6E23}" type="presParOf" srcId="{EFA5D0D7-C8C9-4F64-883F-889200EF8C3E}" destId="{F3EAE340-6DD5-42B6-9F26-76BA0D1FE861}" srcOrd="1" destOrd="0" presId="urn:microsoft.com/office/officeart/2005/8/layout/hProcess11"/>
    <dgm:cxn modelId="{29CEA0C7-6EBF-4A9E-83DA-DBB4FEE31CC9}" type="presParOf" srcId="{EFA5D0D7-C8C9-4F64-883F-889200EF8C3E}" destId="{C6CBC4AA-DBB0-4317-BDE5-14BC67F5B13E}" srcOrd="2" destOrd="0" presId="urn:microsoft.com/office/officeart/2005/8/layout/hProcess11"/>
    <dgm:cxn modelId="{CA690446-B250-45EC-8B7E-9B7216FD5FEE}" type="presParOf" srcId="{C6CBC4AA-DBB0-4317-BDE5-14BC67F5B13E}" destId="{C201C8BA-EC18-4A51-B25D-0AD435F12B4A}" srcOrd="0" destOrd="0" presId="urn:microsoft.com/office/officeart/2005/8/layout/hProcess11"/>
    <dgm:cxn modelId="{5F9F25B6-0430-4004-8717-FAD8A1489DF8}" type="presParOf" srcId="{C6CBC4AA-DBB0-4317-BDE5-14BC67F5B13E}" destId="{30110BDB-993E-445F-BB70-6ECBDA639177}" srcOrd="1" destOrd="0" presId="urn:microsoft.com/office/officeart/2005/8/layout/hProcess11"/>
    <dgm:cxn modelId="{4E869405-3C1E-47C3-BBEC-E82A8CDAD33E}" type="presParOf" srcId="{C6CBC4AA-DBB0-4317-BDE5-14BC67F5B13E}" destId="{D6E1C23F-3D5D-43AE-9C1B-FEE464CA65CB}"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971800" cy="4587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6083" name="Rectangle 3"/>
          <p:cNvSpPr>
            <a:spLocks noGrp="1" noChangeArrowheads="1"/>
          </p:cNvSpPr>
          <p:nvPr>
            <p:ph type="dt" sz="quarter" idx="1"/>
          </p:nvPr>
        </p:nvSpPr>
        <p:spPr bwMode="auto">
          <a:xfrm>
            <a:off x="3886200" y="0"/>
            <a:ext cx="2971800" cy="4587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46084" name="Rectangle 4"/>
          <p:cNvSpPr>
            <a:spLocks noGrp="1" noChangeArrowheads="1"/>
          </p:cNvSpPr>
          <p:nvPr>
            <p:ph type="ftr" sz="quarter" idx="2"/>
          </p:nvPr>
        </p:nvSpPr>
        <p:spPr bwMode="auto">
          <a:xfrm>
            <a:off x="0" y="8721725"/>
            <a:ext cx="2971800" cy="4587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6085" name="Rectangle 5"/>
          <p:cNvSpPr>
            <a:spLocks noGrp="1" noChangeArrowheads="1"/>
          </p:cNvSpPr>
          <p:nvPr>
            <p:ph type="sldNum" sz="quarter" idx="3"/>
          </p:nvPr>
        </p:nvSpPr>
        <p:spPr bwMode="auto">
          <a:xfrm>
            <a:off x="3886200" y="8721725"/>
            <a:ext cx="2971800" cy="4587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79B4D3F-12C8-486A-9AA5-BDB1FB234DA6}" type="slidenum">
              <a:rPr lang="en-US"/>
              <a:pPr/>
              <a:t>‹#›</a:t>
            </a:fld>
            <a:endParaRPr lang="en-US"/>
          </a:p>
        </p:txBody>
      </p:sp>
    </p:spTree>
    <p:extLst>
      <p:ext uri="{BB962C8B-B14F-4D97-AF65-F5344CB8AC3E}">
        <p14:creationId xmlns:p14="http://schemas.microsoft.com/office/powerpoint/2010/main" val="65223644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14EF948C-407B-41C3-8EF9-2218B525056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9E17A0-47B6-4C23-95BE-7A4A8159445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endParaRPr lang="en-US"/>
          </a:p>
        </p:txBody>
      </p:sp>
      <p:sp>
        <p:nvSpPr>
          <p:cNvPr id="8" name="Slide Number Placeholder 7"/>
          <p:cNvSpPr>
            <a:spLocks noGrp="1"/>
          </p:cNvSpPr>
          <p:nvPr>
            <p:ph type="sldNum" sz="quarter" idx="11"/>
          </p:nvPr>
        </p:nvSpPr>
        <p:spPr/>
        <p:txBody>
          <a:bodyPr/>
          <a:lstStyle/>
          <a:p>
            <a:fld id="{EB87783F-61F0-4E7F-A057-8CC39A425E2B}"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ED89C5-E06F-47CF-9BC6-43A081C7692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01CF3B-295D-4C9B-8999-19AA712AF1C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306C07-8444-436B-BCFB-27BF3C6F0EC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8A0388-6A8B-4165-84A0-5A3C7BC96DF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2D51C8-4D8C-46A8-AB43-E222D2EB7A34}"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E91BDDC7-C302-4D6F-AA9F-6002C8BF0D9C}" type="slidenum">
              <a:rPr lang="en-US" smtClean="0"/>
              <a:pPr/>
              <a:t>‹#›</a:t>
            </a:fld>
            <a:endParaRPr lang="en-US"/>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smtClean="0"/>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8297BA-D9FC-4343-ADD8-D0E41C55206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1A697D-389F-4E91-A4E3-EF91BE92820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endParaRPr lang="en-US"/>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A756A665-542A-4904-A34C-3A54DB5B6B0D}" type="slidenum">
              <a:rPr lang="en-US" smtClean="0"/>
              <a:pPr/>
              <a:t>‹#›</a:t>
            </a:fld>
            <a:endParaRPr lang="en-US"/>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6.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905000"/>
            <a:ext cx="7772400" cy="1143000"/>
          </a:xfrm>
        </p:spPr>
        <p:txBody>
          <a:bodyPr/>
          <a:lstStyle/>
          <a:p>
            <a:r>
              <a:rPr lang="en-US" sz="6000" dirty="0" smtClean="0"/>
              <a:t>Distribution and Logistics </a:t>
            </a:r>
            <a:endParaRPr lang="en-US" sz="6000" dirty="0"/>
          </a:p>
        </p:txBody>
      </p:sp>
      <p:sp>
        <p:nvSpPr>
          <p:cNvPr id="2051" name="Rectangle 3"/>
          <p:cNvSpPr>
            <a:spLocks noGrp="1" noChangeArrowheads="1"/>
          </p:cNvSpPr>
          <p:nvPr>
            <p:ph type="subTitle" idx="1"/>
          </p:nvPr>
        </p:nvSpPr>
        <p:spPr/>
        <p:txBody>
          <a:bodyPr/>
          <a:lstStyle/>
          <a:p>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3400" y="3960568"/>
            <a:ext cx="4572000" cy="285933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normAutofit fontScale="90000"/>
          </a:bodyPr>
          <a:lstStyle/>
          <a:p>
            <a:r>
              <a:rPr lang="en-US"/>
              <a:t>What is a Marketing Channel?</a:t>
            </a:r>
          </a:p>
        </p:txBody>
      </p:sp>
      <p:sp>
        <p:nvSpPr>
          <p:cNvPr id="3075" name="Rectangle 3"/>
          <p:cNvSpPr>
            <a:spLocks noGrp="1" noChangeArrowheads="1"/>
          </p:cNvSpPr>
          <p:nvPr>
            <p:ph idx="1"/>
          </p:nvPr>
        </p:nvSpPr>
        <p:spPr/>
        <p:txBody>
          <a:bodyPr/>
          <a:lstStyle/>
          <a:p>
            <a:r>
              <a:rPr lang="en-US"/>
              <a:t>This is a set of interdependent organizations involved in the process of making a product or service available for use or consumption </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7400" y="4457700"/>
            <a:ext cx="2794000" cy="2095500"/>
          </a:xfrm>
          <a:prstGeom prst="rect">
            <a:avLst/>
          </a:prstGeom>
        </p:spPr>
      </p:pic>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slide(fromBottom)">
                                      <p:cBhvr>
                                        <p:cTn id="7" dur="500"/>
                                        <p:tgtEl>
                                          <p:spTgt spid="30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457200"/>
            <a:ext cx="7772400" cy="1067118"/>
          </a:xfrm>
        </p:spPr>
        <p:txBody>
          <a:bodyPr>
            <a:normAutofit fontScale="90000"/>
          </a:bodyPr>
          <a:lstStyle/>
          <a:p>
            <a:r>
              <a:rPr lang="en-US" dirty="0"/>
              <a:t>Intermediaries involved in this process</a:t>
            </a:r>
          </a:p>
        </p:txBody>
      </p:sp>
      <p:sp>
        <p:nvSpPr>
          <p:cNvPr id="4099" name="Rectangle 3"/>
          <p:cNvSpPr>
            <a:spLocks noGrp="1" noChangeArrowheads="1"/>
          </p:cNvSpPr>
          <p:nvPr>
            <p:ph idx="1"/>
          </p:nvPr>
        </p:nvSpPr>
        <p:spPr/>
        <p:txBody>
          <a:bodyPr/>
          <a:lstStyle/>
          <a:p>
            <a:endParaRPr lang="en-US" dirty="0" smtClean="0"/>
          </a:p>
          <a:p>
            <a:pPr marL="342900" indent="-342900">
              <a:buFont typeface="Arial" panose="020B0604020202020204" pitchFamily="34" charset="0"/>
              <a:buChar char="•"/>
            </a:pPr>
            <a:r>
              <a:rPr lang="en-US" dirty="0" smtClean="0"/>
              <a:t>Agents </a:t>
            </a:r>
            <a:r>
              <a:rPr lang="en-US" dirty="0"/>
              <a:t>– acting on behalf of buyer or seller but do not take title of the goods</a:t>
            </a:r>
          </a:p>
          <a:p>
            <a:pPr marL="342900" indent="-342900">
              <a:buFont typeface="Arial" panose="020B0604020202020204" pitchFamily="34" charset="0"/>
              <a:buChar char="•"/>
            </a:pPr>
            <a:r>
              <a:rPr lang="en-US" dirty="0"/>
              <a:t>Facilitators – transporters, C&amp;Fs, banks, ad agencies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29212" y="4038600"/>
            <a:ext cx="3671887" cy="2622776"/>
          </a:xfrm>
          <a:prstGeom prst="rect">
            <a:avLst/>
          </a:prstGeom>
          <a:ln>
            <a:noFill/>
          </a:ln>
          <a:effectLst>
            <a:softEdge rad="112500"/>
          </a:effectLst>
        </p:spPr>
      </p:pic>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099">
                                            <p:txEl>
                                              <p:pRg st="1" end="1"/>
                                            </p:txEl>
                                          </p:spTgt>
                                        </p:tgtEl>
                                        <p:attrNameLst>
                                          <p:attrName>style.visibility</p:attrName>
                                        </p:attrNameLst>
                                      </p:cBhvr>
                                      <p:to>
                                        <p:strVal val="visible"/>
                                      </p:to>
                                    </p:set>
                                    <p:animEffect transition="in" filter="slide(fromBottom)">
                                      <p:cBhvr>
                                        <p:cTn id="7" dur="500"/>
                                        <p:tgtEl>
                                          <p:spTgt spid="409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4099">
                                            <p:txEl>
                                              <p:pRg st="2" end="2"/>
                                            </p:txEl>
                                          </p:spTgt>
                                        </p:tgtEl>
                                        <p:attrNameLst>
                                          <p:attrName>style.visibility</p:attrName>
                                        </p:attrNameLst>
                                      </p:cBhvr>
                                      <p:to>
                                        <p:strVal val="visible"/>
                                      </p:to>
                                    </p:set>
                                    <p:animEffect transition="in" filter="slide(fromBottom)">
                                      <p:cBhvr>
                                        <p:cTn id="12" dur="500"/>
                                        <p:tgtEl>
                                          <p:spTgt spid="40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fontScale="90000"/>
          </a:bodyPr>
          <a:lstStyle/>
          <a:p>
            <a:r>
              <a:rPr lang="en-US"/>
              <a:t>Advantages of a distribution system</a:t>
            </a:r>
          </a:p>
        </p:txBody>
      </p:sp>
      <p:sp>
        <p:nvSpPr>
          <p:cNvPr id="5123" name="Rectangle 3"/>
          <p:cNvSpPr>
            <a:spLocks noGrp="1" noChangeArrowheads="1"/>
          </p:cNvSpPr>
          <p:nvPr>
            <p:ph idx="1"/>
          </p:nvPr>
        </p:nvSpPr>
        <p:spPr/>
        <p:txBody>
          <a:bodyPr/>
          <a:lstStyle/>
          <a:p>
            <a:pPr marL="342900" indent="-342900">
              <a:buFont typeface="Arial" panose="020B0604020202020204" pitchFamily="34" charset="0"/>
              <a:buChar char="•"/>
            </a:pPr>
            <a:r>
              <a:rPr lang="en-US" dirty="0"/>
              <a:t>Key external resource</a:t>
            </a:r>
          </a:p>
          <a:p>
            <a:pPr marL="342900" indent="-342900">
              <a:buFont typeface="Arial" panose="020B0604020202020204" pitchFamily="34" charset="0"/>
              <a:buChar char="•"/>
            </a:pPr>
            <a:r>
              <a:rPr lang="en-US" dirty="0"/>
              <a:t>Takes years to build</a:t>
            </a:r>
          </a:p>
          <a:p>
            <a:pPr marL="342900" indent="-342900">
              <a:buFont typeface="Arial" panose="020B0604020202020204" pitchFamily="34" charset="0"/>
              <a:buChar char="•"/>
            </a:pPr>
            <a:r>
              <a:rPr lang="en-US" dirty="0"/>
              <a:t>Significant corporate commitment to a large no. of firms</a:t>
            </a:r>
          </a:p>
          <a:p>
            <a:pPr marL="342900" indent="-342900">
              <a:buFont typeface="Arial" panose="020B0604020202020204" pitchFamily="34" charset="0"/>
              <a:buChar char="•"/>
            </a:pPr>
            <a:r>
              <a:rPr lang="en-US" dirty="0"/>
              <a:t>Commitment to a set of policies that nourishes long term relationships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9200" y="3910011"/>
            <a:ext cx="3810000" cy="2857500"/>
          </a:xfrm>
          <a:prstGeom prst="rect">
            <a:avLst/>
          </a:prstGeom>
        </p:spPr>
      </p:pic>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Right)">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slide(fromRight)">
                                      <p:cBhvr>
                                        <p:cTn id="12" dur="500"/>
                                        <p:tgtEl>
                                          <p:spTgt spid="51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2" fill="hold" grpId="0"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slide(fromRight)">
                                      <p:cBhvr>
                                        <p:cTn id="17" dur="500"/>
                                        <p:tgtEl>
                                          <p:spTgt spid="51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2" fill="hold" grpId="0" nodeType="clickEffect">
                                  <p:stCondLst>
                                    <p:cond delay="0"/>
                                  </p:stCondLst>
                                  <p:childTnLst>
                                    <p:set>
                                      <p:cBhvr>
                                        <p:cTn id="21" dur="1" fill="hold">
                                          <p:stCondLst>
                                            <p:cond delay="0"/>
                                          </p:stCondLst>
                                        </p:cTn>
                                        <p:tgtEl>
                                          <p:spTgt spid="5123">
                                            <p:txEl>
                                              <p:pRg st="3" end="3"/>
                                            </p:txEl>
                                          </p:spTgt>
                                        </p:tgtEl>
                                        <p:attrNameLst>
                                          <p:attrName>style.visibility</p:attrName>
                                        </p:attrNameLst>
                                      </p:cBhvr>
                                      <p:to>
                                        <p:strVal val="visible"/>
                                      </p:to>
                                    </p:set>
                                    <p:animEffect transition="in" filter="slide(fromRight)">
                                      <p:cBhvr>
                                        <p:cTn id="22" dur="500"/>
                                        <p:tgtEl>
                                          <p:spTgt spid="51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304800"/>
            <a:ext cx="7848600" cy="1447800"/>
          </a:xfrm>
        </p:spPr>
        <p:txBody>
          <a:bodyPr>
            <a:normAutofit fontScale="90000"/>
          </a:bodyPr>
          <a:lstStyle/>
          <a:p>
            <a:r>
              <a:rPr lang="en-US" dirty="0"/>
              <a:t>Why would a manufacturer not like to do his own distribution? </a:t>
            </a:r>
          </a:p>
        </p:txBody>
      </p:sp>
      <p:sp>
        <p:nvSpPr>
          <p:cNvPr id="6147" name="Rectangle 3"/>
          <p:cNvSpPr>
            <a:spLocks noGrp="1" noChangeArrowheads="1"/>
          </p:cNvSpPr>
          <p:nvPr>
            <p:ph idx="1"/>
          </p:nvPr>
        </p:nvSpPr>
        <p:spPr>
          <a:xfrm>
            <a:off x="457200" y="2133600"/>
            <a:ext cx="7620000" cy="3992563"/>
          </a:xfrm>
        </p:spPr>
        <p:txBody>
          <a:bodyPr/>
          <a:lstStyle/>
          <a:p>
            <a:endParaRPr lang="en-US" dirty="0" smtClean="0"/>
          </a:p>
          <a:p>
            <a:pPr marL="342900" indent="-342900">
              <a:buFont typeface="Arial" panose="020B0604020202020204" pitchFamily="34" charset="0"/>
              <a:buChar char="•"/>
            </a:pPr>
            <a:r>
              <a:rPr lang="en-US" dirty="0" smtClean="0"/>
              <a:t>Lacks </a:t>
            </a:r>
            <a:r>
              <a:rPr lang="en-US" dirty="0"/>
              <a:t>the financial resources to do direct marketing</a:t>
            </a:r>
          </a:p>
          <a:p>
            <a:pPr marL="342900" indent="-342900">
              <a:buFont typeface="Arial" panose="020B0604020202020204" pitchFamily="34" charset="0"/>
              <a:buChar char="•"/>
            </a:pPr>
            <a:r>
              <a:rPr lang="en-US" dirty="0"/>
              <a:t>Cannot have the infrastructure to make the product widely available and near the customer</a:t>
            </a:r>
          </a:p>
          <a:p>
            <a:pPr marL="342900" indent="-342900">
              <a:buFont typeface="Arial" panose="020B0604020202020204" pitchFamily="34" charset="0"/>
              <a:buChar char="•"/>
            </a:pPr>
            <a:r>
              <a:rPr lang="en-US" dirty="0"/>
              <a:t>Trading profits could be less than manufacturing profits</a:t>
            </a:r>
          </a:p>
          <a:p>
            <a:endParaRPr lang="en-US" dirty="0"/>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6147">
                                            <p:txEl>
                                              <p:pRg st="1" end="1"/>
                                            </p:txEl>
                                          </p:spTgt>
                                        </p:tgtEl>
                                        <p:attrNameLst>
                                          <p:attrName>style.visibility</p:attrName>
                                        </p:attrNameLst>
                                      </p:cBhvr>
                                      <p:to>
                                        <p:strVal val="visible"/>
                                      </p:to>
                                    </p:set>
                                    <p:animEffect transition="in" filter="slide(fromTop)">
                                      <p:cBhvr>
                                        <p:cTn id="7" dur="500"/>
                                        <p:tgtEl>
                                          <p:spTgt spid="614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6147">
                                            <p:txEl>
                                              <p:pRg st="2" end="2"/>
                                            </p:txEl>
                                          </p:spTgt>
                                        </p:tgtEl>
                                        <p:attrNameLst>
                                          <p:attrName>style.visibility</p:attrName>
                                        </p:attrNameLst>
                                      </p:cBhvr>
                                      <p:to>
                                        <p:strVal val="visible"/>
                                      </p:to>
                                    </p:set>
                                    <p:animEffect transition="in" filter="slide(fromTop)">
                                      <p:cBhvr>
                                        <p:cTn id="12" dur="500"/>
                                        <p:tgtEl>
                                          <p:spTgt spid="614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grpId="0" nodeType="clickEffect">
                                  <p:stCondLst>
                                    <p:cond delay="0"/>
                                  </p:stCondLst>
                                  <p:childTnLst>
                                    <p:set>
                                      <p:cBhvr>
                                        <p:cTn id="16" dur="1" fill="hold">
                                          <p:stCondLst>
                                            <p:cond delay="0"/>
                                          </p:stCondLst>
                                        </p:cTn>
                                        <p:tgtEl>
                                          <p:spTgt spid="6147">
                                            <p:txEl>
                                              <p:pRg st="3" end="3"/>
                                            </p:txEl>
                                          </p:spTgt>
                                        </p:tgtEl>
                                        <p:attrNameLst>
                                          <p:attrName>style.visibility</p:attrName>
                                        </p:attrNameLst>
                                      </p:cBhvr>
                                      <p:to>
                                        <p:strVal val="visible"/>
                                      </p:to>
                                    </p:set>
                                    <p:animEffect transition="in" filter="slide(fromTop)">
                                      <p:cBhvr>
                                        <p:cTn id="17" dur="500"/>
                                        <p:tgtEl>
                                          <p:spTgt spid="61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609600" y="990600"/>
            <a:ext cx="7772400" cy="1524000"/>
          </a:xfrm>
        </p:spPr>
        <p:txBody>
          <a:bodyPr/>
          <a:lstStyle/>
          <a:p>
            <a:pPr algn="just"/>
            <a:r>
              <a:rPr lang="en-US" sz="3200" dirty="0" smtClean="0"/>
              <a:t>Manufacturers typically </a:t>
            </a:r>
            <a:r>
              <a:rPr lang="en-US" sz="3200" dirty="0"/>
              <a:t>produce a large quantity of a limited variety of goods</a:t>
            </a:r>
          </a:p>
        </p:txBody>
      </p:sp>
      <p:sp>
        <p:nvSpPr>
          <p:cNvPr id="8195" name="Rectangle 3"/>
          <p:cNvSpPr>
            <a:spLocks noGrp="1" noChangeArrowheads="1"/>
          </p:cNvSpPr>
          <p:nvPr>
            <p:ph type="subTitle" idx="1"/>
          </p:nvPr>
        </p:nvSpPr>
        <p:spPr>
          <a:xfrm>
            <a:off x="1066800" y="3124200"/>
            <a:ext cx="6553200" cy="1371600"/>
          </a:xfrm>
        </p:spPr>
        <p:txBody>
          <a:bodyPr/>
          <a:lstStyle/>
          <a:p>
            <a:pPr algn="ctr"/>
            <a:r>
              <a:rPr lang="en-US" dirty="0"/>
              <a:t>Consumers usually desire a small quantity of a wide variety of goods</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randombar(horizontal)">
                                      <p:cBhvr>
                                        <p:cTn id="7" dur="500"/>
                                        <p:tgtEl>
                                          <p:spTgt spid="81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152718"/>
            <a:ext cx="7924800" cy="1371600"/>
          </a:xfrm>
        </p:spPr>
        <p:txBody>
          <a:bodyPr>
            <a:normAutofit fontScale="90000"/>
          </a:bodyPr>
          <a:lstStyle/>
          <a:p>
            <a:r>
              <a:rPr lang="en-US" dirty="0"/>
              <a:t>If all manufacturers tried to reach all consumers</a:t>
            </a:r>
          </a:p>
        </p:txBody>
      </p:sp>
      <p:sp>
        <p:nvSpPr>
          <p:cNvPr id="9223" name="Rectangle 7"/>
          <p:cNvSpPr>
            <a:spLocks noChangeArrowheads="1"/>
          </p:cNvSpPr>
          <p:nvPr/>
        </p:nvSpPr>
        <p:spPr bwMode="auto">
          <a:xfrm>
            <a:off x="1143000" y="2514600"/>
            <a:ext cx="914400" cy="838200"/>
          </a:xfrm>
          <a:prstGeom prst="rect">
            <a:avLst/>
          </a:prstGeom>
          <a:solidFill>
            <a:schemeClr val="accent1"/>
          </a:solidFill>
          <a:ln w="9525">
            <a:solidFill>
              <a:schemeClr val="tx1"/>
            </a:solidFill>
            <a:miter lim="800000"/>
            <a:headEnd/>
            <a:tailEnd/>
          </a:ln>
          <a:effectLst/>
        </p:spPr>
        <p:txBody>
          <a:bodyPr wrap="none" anchor="ctr"/>
          <a:lstStyle/>
          <a:p>
            <a:pPr algn="ctr"/>
            <a:r>
              <a:rPr lang="en-US"/>
              <a:t>M1</a:t>
            </a:r>
          </a:p>
        </p:txBody>
      </p:sp>
      <p:sp>
        <p:nvSpPr>
          <p:cNvPr id="9224" name="Rectangle 8"/>
          <p:cNvSpPr>
            <a:spLocks noChangeArrowheads="1"/>
          </p:cNvSpPr>
          <p:nvPr/>
        </p:nvSpPr>
        <p:spPr bwMode="auto">
          <a:xfrm>
            <a:off x="1143000" y="3810000"/>
            <a:ext cx="914400" cy="838200"/>
          </a:xfrm>
          <a:prstGeom prst="rect">
            <a:avLst/>
          </a:prstGeom>
          <a:solidFill>
            <a:schemeClr val="accent1"/>
          </a:solidFill>
          <a:ln w="9525">
            <a:solidFill>
              <a:schemeClr val="tx1"/>
            </a:solidFill>
            <a:miter lim="800000"/>
            <a:headEnd/>
            <a:tailEnd/>
          </a:ln>
          <a:effectLst/>
        </p:spPr>
        <p:txBody>
          <a:bodyPr wrap="none" anchor="ctr"/>
          <a:lstStyle/>
          <a:p>
            <a:pPr algn="ctr"/>
            <a:r>
              <a:rPr lang="en-US"/>
              <a:t>M2</a:t>
            </a:r>
          </a:p>
        </p:txBody>
      </p:sp>
      <p:sp>
        <p:nvSpPr>
          <p:cNvPr id="9225" name="Rectangle 9"/>
          <p:cNvSpPr>
            <a:spLocks noChangeArrowheads="1"/>
          </p:cNvSpPr>
          <p:nvPr/>
        </p:nvSpPr>
        <p:spPr bwMode="auto">
          <a:xfrm>
            <a:off x="1143000" y="5181600"/>
            <a:ext cx="914400" cy="914400"/>
          </a:xfrm>
          <a:prstGeom prst="rect">
            <a:avLst/>
          </a:prstGeom>
          <a:solidFill>
            <a:schemeClr val="accent1"/>
          </a:solidFill>
          <a:ln w="9525">
            <a:solidFill>
              <a:schemeClr val="tx1"/>
            </a:solidFill>
            <a:miter lim="800000"/>
            <a:headEnd/>
            <a:tailEnd/>
          </a:ln>
          <a:effectLst/>
        </p:spPr>
        <p:txBody>
          <a:bodyPr wrap="none" anchor="ctr"/>
          <a:lstStyle/>
          <a:p>
            <a:pPr algn="ctr"/>
            <a:r>
              <a:rPr lang="en-US"/>
              <a:t>M3</a:t>
            </a:r>
          </a:p>
        </p:txBody>
      </p:sp>
      <p:sp>
        <p:nvSpPr>
          <p:cNvPr id="9226" name="Rectangle 10"/>
          <p:cNvSpPr>
            <a:spLocks noChangeArrowheads="1"/>
          </p:cNvSpPr>
          <p:nvPr/>
        </p:nvSpPr>
        <p:spPr bwMode="auto">
          <a:xfrm>
            <a:off x="5715000" y="2514600"/>
            <a:ext cx="838200" cy="914400"/>
          </a:xfrm>
          <a:prstGeom prst="rect">
            <a:avLst/>
          </a:prstGeom>
          <a:solidFill>
            <a:schemeClr val="accent1"/>
          </a:solidFill>
          <a:ln w="9525">
            <a:solidFill>
              <a:schemeClr val="tx1"/>
            </a:solidFill>
            <a:miter lim="800000"/>
            <a:headEnd/>
            <a:tailEnd/>
          </a:ln>
          <a:effectLst/>
        </p:spPr>
        <p:txBody>
          <a:bodyPr wrap="none" anchor="ctr"/>
          <a:lstStyle/>
          <a:p>
            <a:pPr algn="ctr"/>
            <a:r>
              <a:rPr lang="en-US"/>
              <a:t>C1</a:t>
            </a:r>
          </a:p>
        </p:txBody>
      </p:sp>
      <p:sp>
        <p:nvSpPr>
          <p:cNvPr id="9227" name="Rectangle 11"/>
          <p:cNvSpPr>
            <a:spLocks noChangeArrowheads="1"/>
          </p:cNvSpPr>
          <p:nvPr/>
        </p:nvSpPr>
        <p:spPr bwMode="auto">
          <a:xfrm>
            <a:off x="5715000" y="3733800"/>
            <a:ext cx="838200" cy="914400"/>
          </a:xfrm>
          <a:prstGeom prst="rect">
            <a:avLst/>
          </a:prstGeom>
          <a:solidFill>
            <a:schemeClr val="accent1"/>
          </a:solidFill>
          <a:ln w="9525">
            <a:solidFill>
              <a:schemeClr val="tx1"/>
            </a:solidFill>
            <a:miter lim="800000"/>
            <a:headEnd/>
            <a:tailEnd/>
          </a:ln>
          <a:effectLst/>
        </p:spPr>
        <p:txBody>
          <a:bodyPr wrap="none" anchor="ctr"/>
          <a:lstStyle/>
          <a:p>
            <a:pPr algn="ctr"/>
            <a:r>
              <a:rPr lang="en-US"/>
              <a:t>C2</a:t>
            </a:r>
          </a:p>
        </p:txBody>
      </p:sp>
      <p:sp>
        <p:nvSpPr>
          <p:cNvPr id="9228" name="Rectangle 12"/>
          <p:cNvSpPr>
            <a:spLocks noChangeArrowheads="1"/>
          </p:cNvSpPr>
          <p:nvPr/>
        </p:nvSpPr>
        <p:spPr bwMode="auto">
          <a:xfrm>
            <a:off x="5715000" y="5105400"/>
            <a:ext cx="838200" cy="838200"/>
          </a:xfrm>
          <a:prstGeom prst="rect">
            <a:avLst/>
          </a:prstGeom>
          <a:solidFill>
            <a:schemeClr val="accent1"/>
          </a:solidFill>
          <a:ln w="9525">
            <a:solidFill>
              <a:schemeClr val="tx1"/>
            </a:solidFill>
            <a:miter lim="800000"/>
            <a:headEnd/>
            <a:tailEnd/>
          </a:ln>
          <a:effectLst/>
        </p:spPr>
        <p:txBody>
          <a:bodyPr wrap="none" anchor="ctr"/>
          <a:lstStyle/>
          <a:p>
            <a:pPr algn="ctr"/>
            <a:r>
              <a:rPr lang="en-US"/>
              <a:t>C3</a:t>
            </a:r>
          </a:p>
        </p:txBody>
      </p:sp>
      <p:sp>
        <p:nvSpPr>
          <p:cNvPr id="9229" name="Line 13"/>
          <p:cNvSpPr>
            <a:spLocks noChangeShapeType="1"/>
          </p:cNvSpPr>
          <p:nvPr/>
        </p:nvSpPr>
        <p:spPr bwMode="auto">
          <a:xfrm flipV="1">
            <a:off x="2057400" y="2895600"/>
            <a:ext cx="3657600" cy="2743200"/>
          </a:xfrm>
          <a:prstGeom prst="line">
            <a:avLst/>
          </a:prstGeom>
          <a:noFill/>
          <a:ln w="9525">
            <a:solidFill>
              <a:schemeClr val="tx1"/>
            </a:solidFill>
            <a:round/>
            <a:headEnd/>
            <a:tailEnd type="triangle" w="med" len="med"/>
          </a:ln>
          <a:effectLst/>
        </p:spPr>
        <p:txBody>
          <a:bodyPr/>
          <a:lstStyle/>
          <a:p>
            <a:endParaRPr lang="en-US"/>
          </a:p>
        </p:txBody>
      </p:sp>
      <p:sp>
        <p:nvSpPr>
          <p:cNvPr id="9230" name="Line 14"/>
          <p:cNvSpPr>
            <a:spLocks noChangeShapeType="1"/>
          </p:cNvSpPr>
          <p:nvPr/>
        </p:nvSpPr>
        <p:spPr bwMode="auto">
          <a:xfrm flipV="1">
            <a:off x="2057400" y="4191000"/>
            <a:ext cx="3657600" cy="1447800"/>
          </a:xfrm>
          <a:prstGeom prst="line">
            <a:avLst/>
          </a:prstGeom>
          <a:noFill/>
          <a:ln w="9525">
            <a:solidFill>
              <a:schemeClr val="tx1"/>
            </a:solidFill>
            <a:round/>
            <a:headEnd/>
            <a:tailEnd type="triangle" w="med" len="med"/>
          </a:ln>
          <a:effectLst/>
        </p:spPr>
        <p:txBody>
          <a:bodyPr/>
          <a:lstStyle/>
          <a:p>
            <a:endParaRPr lang="en-US"/>
          </a:p>
        </p:txBody>
      </p:sp>
      <p:sp>
        <p:nvSpPr>
          <p:cNvPr id="9231" name="Line 15"/>
          <p:cNvSpPr>
            <a:spLocks noChangeShapeType="1"/>
          </p:cNvSpPr>
          <p:nvPr/>
        </p:nvSpPr>
        <p:spPr bwMode="auto">
          <a:xfrm>
            <a:off x="2057400" y="5638800"/>
            <a:ext cx="3657600" cy="0"/>
          </a:xfrm>
          <a:prstGeom prst="line">
            <a:avLst/>
          </a:prstGeom>
          <a:noFill/>
          <a:ln w="9525">
            <a:solidFill>
              <a:schemeClr val="tx1"/>
            </a:solidFill>
            <a:round/>
            <a:headEnd/>
            <a:tailEnd type="triangle" w="med" len="med"/>
          </a:ln>
          <a:effectLst/>
        </p:spPr>
        <p:txBody>
          <a:bodyPr/>
          <a:lstStyle/>
          <a:p>
            <a:endParaRPr lang="en-US"/>
          </a:p>
        </p:txBody>
      </p:sp>
      <p:sp>
        <p:nvSpPr>
          <p:cNvPr id="9232" name="Line 16"/>
          <p:cNvSpPr>
            <a:spLocks noChangeShapeType="1"/>
          </p:cNvSpPr>
          <p:nvPr/>
        </p:nvSpPr>
        <p:spPr bwMode="auto">
          <a:xfrm>
            <a:off x="2057400" y="4267200"/>
            <a:ext cx="3657600" cy="0"/>
          </a:xfrm>
          <a:prstGeom prst="line">
            <a:avLst/>
          </a:prstGeom>
          <a:noFill/>
          <a:ln w="9525">
            <a:solidFill>
              <a:schemeClr val="tx1"/>
            </a:solidFill>
            <a:round/>
            <a:headEnd/>
            <a:tailEnd type="triangle" w="med" len="med"/>
          </a:ln>
          <a:effectLst/>
        </p:spPr>
        <p:txBody>
          <a:bodyPr/>
          <a:lstStyle/>
          <a:p>
            <a:endParaRPr lang="en-US"/>
          </a:p>
        </p:txBody>
      </p:sp>
      <p:sp>
        <p:nvSpPr>
          <p:cNvPr id="9233" name="Line 17"/>
          <p:cNvSpPr>
            <a:spLocks noChangeShapeType="1"/>
          </p:cNvSpPr>
          <p:nvPr/>
        </p:nvSpPr>
        <p:spPr bwMode="auto">
          <a:xfrm>
            <a:off x="2057400" y="4267200"/>
            <a:ext cx="3657600" cy="1371600"/>
          </a:xfrm>
          <a:prstGeom prst="line">
            <a:avLst/>
          </a:prstGeom>
          <a:noFill/>
          <a:ln w="9525">
            <a:solidFill>
              <a:schemeClr val="tx1"/>
            </a:solidFill>
            <a:round/>
            <a:headEnd/>
            <a:tailEnd type="triangle" w="med" len="med"/>
          </a:ln>
          <a:effectLst/>
        </p:spPr>
        <p:txBody>
          <a:bodyPr/>
          <a:lstStyle/>
          <a:p>
            <a:endParaRPr lang="en-US"/>
          </a:p>
        </p:txBody>
      </p:sp>
      <p:sp>
        <p:nvSpPr>
          <p:cNvPr id="9234" name="Line 18"/>
          <p:cNvSpPr>
            <a:spLocks noChangeShapeType="1"/>
          </p:cNvSpPr>
          <p:nvPr/>
        </p:nvSpPr>
        <p:spPr bwMode="auto">
          <a:xfrm flipV="1">
            <a:off x="2057400" y="2819400"/>
            <a:ext cx="3657600" cy="1447800"/>
          </a:xfrm>
          <a:prstGeom prst="line">
            <a:avLst/>
          </a:prstGeom>
          <a:noFill/>
          <a:ln w="9525">
            <a:solidFill>
              <a:schemeClr val="tx1"/>
            </a:solidFill>
            <a:round/>
            <a:headEnd/>
            <a:tailEnd type="triangle" w="med" len="med"/>
          </a:ln>
          <a:effectLst/>
        </p:spPr>
        <p:txBody>
          <a:bodyPr/>
          <a:lstStyle/>
          <a:p>
            <a:endParaRPr lang="en-US"/>
          </a:p>
        </p:txBody>
      </p:sp>
      <p:sp>
        <p:nvSpPr>
          <p:cNvPr id="9235" name="Line 19"/>
          <p:cNvSpPr>
            <a:spLocks noChangeShapeType="1"/>
          </p:cNvSpPr>
          <p:nvPr/>
        </p:nvSpPr>
        <p:spPr bwMode="auto">
          <a:xfrm>
            <a:off x="2057400" y="2971800"/>
            <a:ext cx="3657600" cy="2667000"/>
          </a:xfrm>
          <a:prstGeom prst="line">
            <a:avLst/>
          </a:prstGeom>
          <a:noFill/>
          <a:ln w="9525">
            <a:solidFill>
              <a:schemeClr val="tx1"/>
            </a:solidFill>
            <a:round/>
            <a:headEnd/>
            <a:tailEnd type="triangle" w="med" len="med"/>
          </a:ln>
          <a:effectLst/>
        </p:spPr>
        <p:txBody>
          <a:bodyPr/>
          <a:lstStyle/>
          <a:p>
            <a:endParaRPr lang="en-US"/>
          </a:p>
        </p:txBody>
      </p:sp>
      <p:sp>
        <p:nvSpPr>
          <p:cNvPr id="9238" name="Line 22"/>
          <p:cNvSpPr>
            <a:spLocks noChangeShapeType="1"/>
          </p:cNvSpPr>
          <p:nvPr/>
        </p:nvSpPr>
        <p:spPr bwMode="auto">
          <a:xfrm>
            <a:off x="2057400" y="2971800"/>
            <a:ext cx="3657600" cy="1295400"/>
          </a:xfrm>
          <a:prstGeom prst="line">
            <a:avLst/>
          </a:prstGeom>
          <a:noFill/>
          <a:ln w="9525">
            <a:solidFill>
              <a:schemeClr val="tx1"/>
            </a:solidFill>
            <a:round/>
            <a:headEnd/>
            <a:tailEnd type="triangle" w="med" len="med"/>
          </a:ln>
          <a:effectLst/>
        </p:spPr>
        <p:txBody>
          <a:bodyPr/>
          <a:lstStyle/>
          <a:p>
            <a:endParaRPr lang="en-US"/>
          </a:p>
        </p:txBody>
      </p:sp>
      <p:sp>
        <p:nvSpPr>
          <p:cNvPr id="9239" name="Line 23"/>
          <p:cNvSpPr>
            <a:spLocks noChangeShapeType="1"/>
          </p:cNvSpPr>
          <p:nvPr/>
        </p:nvSpPr>
        <p:spPr bwMode="auto">
          <a:xfrm>
            <a:off x="2057400" y="2971800"/>
            <a:ext cx="3657600" cy="0"/>
          </a:xfrm>
          <a:prstGeom prst="line">
            <a:avLst/>
          </a:prstGeom>
          <a:noFill/>
          <a:ln w="9525">
            <a:solidFill>
              <a:schemeClr val="tx1"/>
            </a:solidFill>
            <a:round/>
            <a:headEnd/>
            <a:tailEnd type="triangle" w="med" len="med"/>
          </a:ln>
          <a:effectLst/>
        </p:spPr>
        <p:txBody>
          <a:bodyPr/>
          <a:lstStyle/>
          <a:p>
            <a:endParaRPr lang="en-US"/>
          </a:p>
        </p:txBody>
      </p:sp>
      <p:sp>
        <p:nvSpPr>
          <p:cNvPr id="9251" name="Text Box 35"/>
          <p:cNvSpPr txBox="1">
            <a:spLocks noChangeArrowheads="1"/>
          </p:cNvSpPr>
          <p:nvPr/>
        </p:nvSpPr>
        <p:spPr bwMode="auto">
          <a:xfrm>
            <a:off x="1812925" y="3089275"/>
            <a:ext cx="184150" cy="457200"/>
          </a:xfrm>
          <a:prstGeom prst="rect">
            <a:avLst/>
          </a:prstGeom>
          <a:noFill/>
          <a:ln w="9525">
            <a:noFill/>
            <a:miter lim="800000"/>
            <a:headEnd/>
            <a:tailEnd/>
          </a:ln>
          <a:effectLst/>
        </p:spPr>
        <p:txBody>
          <a:bodyPr wrap="none">
            <a:spAutoFit/>
          </a:bodyPr>
          <a:lstStyle/>
          <a:p>
            <a:endParaRPr lang="en-US"/>
          </a:p>
        </p:txBody>
      </p:sp>
    </p:spTree>
  </p:cSld>
  <p:clrMapOvr>
    <a:masterClrMapping/>
  </p:clrMapOvr>
  <p:transition>
    <p:checke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152718"/>
            <a:ext cx="7924800" cy="1371600"/>
          </a:xfrm>
        </p:spPr>
        <p:txBody>
          <a:bodyPr>
            <a:normAutofit/>
          </a:bodyPr>
          <a:lstStyle/>
          <a:p>
            <a:r>
              <a:rPr lang="en-US" dirty="0"/>
              <a:t>If they tried to go through an intermediary</a:t>
            </a:r>
          </a:p>
        </p:txBody>
      </p:sp>
      <p:sp>
        <p:nvSpPr>
          <p:cNvPr id="10243" name="Rectangle 3"/>
          <p:cNvSpPr>
            <a:spLocks noChangeArrowheads="1"/>
          </p:cNvSpPr>
          <p:nvPr/>
        </p:nvSpPr>
        <p:spPr bwMode="auto">
          <a:xfrm>
            <a:off x="1295400" y="2819400"/>
            <a:ext cx="762000" cy="685800"/>
          </a:xfrm>
          <a:prstGeom prst="rect">
            <a:avLst/>
          </a:prstGeom>
          <a:solidFill>
            <a:schemeClr val="accent1"/>
          </a:solidFill>
          <a:ln w="9525">
            <a:solidFill>
              <a:schemeClr val="tx1"/>
            </a:solidFill>
            <a:miter lim="800000"/>
            <a:headEnd/>
            <a:tailEnd/>
          </a:ln>
          <a:effectLst/>
        </p:spPr>
        <p:txBody>
          <a:bodyPr wrap="none" anchor="ctr"/>
          <a:lstStyle/>
          <a:p>
            <a:pPr algn="ctr"/>
            <a:r>
              <a:rPr lang="en-US"/>
              <a:t>M1</a:t>
            </a:r>
          </a:p>
        </p:txBody>
      </p:sp>
      <p:sp>
        <p:nvSpPr>
          <p:cNvPr id="10244" name="Rectangle 4"/>
          <p:cNvSpPr>
            <a:spLocks noChangeArrowheads="1"/>
          </p:cNvSpPr>
          <p:nvPr/>
        </p:nvSpPr>
        <p:spPr bwMode="auto">
          <a:xfrm>
            <a:off x="1295400" y="4038600"/>
            <a:ext cx="762000" cy="685800"/>
          </a:xfrm>
          <a:prstGeom prst="rect">
            <a:avLst/>
          </a:prstGeom>
          <a:solidFill>
            <a:schemeClr val="accent1"/>
          </a:solidFill>
          <a:ln w="9525">
            <a:solidFill>
              <a:schemeClr val="tx1"/>
            </a:solidFill>
            <a:miter lim="800000"/>
            <a:headEnd/>
            <a:tailEnd/>
          </a:ln>
          <a:effectLst/>
        </p:spPr>
        <p:txBody>
          <a:bodyPr wrap="none" anchor="ctr"/>
          <a:lstStyle/>
          <a:p>
            <a:pPr algn="ctr"/>
            <a:r>
              <a:rPr lang="en-US"/>
              <a:t>M2</a:t>
            </a:r>
          </a:p>
        </p:txBody>
      </p:sp>
      <p:sp>
        <p:nvSpPr>
          <p:cNvPr id="10245" name="Rectangle 5"/>
          <p:cNvSpPr>
            <a:spLocks noChangeArrowheads="1"/>
          </p:cNvSpPr>
          <p:nvPr/>
        </p:nvSpPr>
        <p:spPr bwMode="auto">
          <a:xfrm>
            <a:off x="1295400" y="5181600"/>
            <a:ext cx="762000" cy="685800"/>
          </a:xfrm>
          <a:prstGeom prst="rect">
            <a:avLst/>
          </a:prstGeom>
          <a:solidFill>
            <a:schemeClr val="accent1"/>
          </a:solidFill>
          <a:ln w="9525">
            <a:solidFill>
              <a:schemeClr val="tx1"/>
            </a:solidFill>
            <a:miter lim="800000"/>
            <a:headEnd/>
            <a:tailEnd/>
          </a:ln>
          <a:effectLst/>
        </p:spPr>
        <p:txBody>
          <a:bodyPr wrap="none" anchor="ctr"/>
          <a:lstStyle/>
          <a:p>
            <a:pPr algn="ctr"/>
            <a:r>
              <a:rPr lang="en-US"/>
              <a:t>M3</a:t>
            </a:r>
          </a:p>
        </p:txBody>
      </p:sp>
      <p:sp>
        <p:nvSpPr>
          <p:cNvPr id="10246" name="Rectangle 6"/>
          <p:cNvSpPr>
            <a:spLocks noChangeArrowheads="1"/>
          </p:cNvSpPr>
          <p:nvPr/>
        </p:nvSpPr>
        <p:spPr bwMode="auto">
          <a:xfrm>
            <a:off x="3505200" y="4038600"/>
            <a:ext cx="762000" cy="685800"/>
          </a:xfrm>
          <a:prstGeom prst="rect">
            <a:avLst/>
          </a:prstGeom>
          <a:solidFill>
            <a:schemeClr val="accent1"/>
          </a:solidFill>
          <a:ln w="9525">
            <a:solidFill>
              <a:schemeClr val="tx1"/>
            </a:solidFill>
            <a:miter lim="800000"/>
            <a:headEnd/>
            <a:tailEnd/>
          </a:ln>
          <a:effectLst/>
        </p:spPr>
        <p:txBody>
          <a:bodyPr wrap="none" anchor="ctr"/>
          <a:lstStyle/>
          <a:p>
            <a:pPr algn="ctr"/>
            <a:r>
              <a:rPr lang="en-US"/>
              <a:t>D1</a:t>
            </a:r>
          </a:p>
        </p:txBody>
      </p:sp>
      <p:sp>
        <p:nvSpPr>
          <p:cNvPr id="10247" name="Rectangle 7"/>
          <p:cNvSpPr>
            <a:spLocks noChangeArrowheads="1"/>
          </p:cNvSpPr>
          <p:nvPr/>
        </p:nvSpPr>
        <p:spPr bwMode="auto">
          <a:xfrm>
            <a:off x="5867400" y="3962400"/>
            <a:ext cx="762000" cy="685800"/>
          </a:xfrm>
          <a:prstGeom prst="rect">
            <a:avLst/>
          </a:prstGeom>
          <a:solidFill>
            <a:schemeClr val="accent1"/>
          </a:solidFill>
          <a:ln w="9525">
            <a:solidFill>
              <a:schemeClr val="tx1"/>
            </a:solidFill>
            <a:miter lim="800000"/>
            <a:headEnd/>
            <a:tailEnd/>
          </a:ln>
          <a:effectLst/>
        </p:spPr>
        <p:txBody>
          <a:bodyPr wrap="none" anchor="ctr"/>
          <a:lstStyle/>
          <a:p>
            <a:pPr algn="ctr"/>
            <a:r>
              <a:rPr lang="en-US"/>
              <a:t>C2</a:t>
            </a:r>
          </a:p>
        </p:txBody>
      </p:sp>
      <p:sp>
        <p:nvSpPr>
          <p:cNvPr id="10248" name="Rectangle 8"/>
          <p:cNvSpPr>
            <a:spLocks noChangeArrowheads="1"/>
          </p:cNvSpPr>
          <p:nvPr/>
        </p:nvSpPr>
        <p:spPr bwMode="auto">
          <a:xfrm>
            <a:off x="5867400" y="2819400"/>
            <a:ext cx="762000" cy="762000"/>
          </a:xfrm>
          <a:prstGeom prst="rect">
            <a:avLst/>
          </a:prstGeom>
          <a:solidFill>
            <a:schemeClr val="accent1"/>
          </a:solidFill>
          <a:ln w="9525">
            <a:solidFill>
              <a:schemeClr val="tx1"/>
            </a:solidFill>
            <a:miter lim="800000"/>
            <a:headEnd/>
            <a:tailEnd/>
          </a:ln>
          <a:effectLst/>
        </p:spPr>
        <p:txBody>
          <a:bodyPr wrap="none" anchor="ctr"/>
          <a:lstStyle/>
          <a:p>
            <a:pPr algn="ctr"/>
            <a:r>
              <a:rPr lang="en-US"/>
              <a:t>C1</a:t>
            </a:r>
          </a:p>
        </p:txBody>
      </p:sp>
      <p:sp>
        <p:nvSpPr>
          <p:cNvPr id="10249" name="Rectangle 9"/>
          <p:cNvSpPr>
            <a:spLocks noChangeArrowheads="1"/>
          </p:cNvSpPr>
          <p:nvPr/>
        </p:nvSpPr>
        <p:spPr bwMode="auto">
          <a:xfrm>
            <a:off x="5867400" y="5029200"/>
            <a:ext cx="762000" cy="762000"/>
          </a:xfrm>
          <a:prstGeom prst="rect">
            <a:avLst/>
          </a:prstGeom>
          <a:solidFill>
            <a:schemeClr val="accent1"/>
          </a:solidFill>
          <a:ln w="9525">
            <a:solidFill>
              <a:schemeClr val="tx1"/>
            </a:solidFill>
            <a:miter lim="800000"/>
            <a:headEnd/>
            <a:tailEnd/>
          </a:ln>
          <a:effectLst/>
        </p:spPr>
        <p:txBody>
          <a:bodyPr wrap="none" anchor="ctr"/>
          <a:lstStyle/>
          <a:p>
            <a:pPr algn="ctr"/>
            <a:r>
              <a:rPr lang="en-US"/>
              <a:t>C3</a:t>
            </a:r>
          </a:p>
        </p:txBody>
      </p:sp>
      <p:sp>
        <p:nvSpPr>
          <p:cNvPr id="10250" name="Line 10"/>
          <p:cNvSpPr>
            <a:spLocks noChangeShapeType="1"/>
          </p:cNvSpPr>
          <p:nvPr/>
        </p:nvSpPr>
        <p:spPr bwMode="auto">
          <a:xfrm flipV="1">
            <a:off x="2057400" y="4343400"/>
            <a:ext cx="1447800" cy="1219200"/>
          </a:xfrm>
          <a:prstGeom prst="line">
            <a:avLst/>
          </a:prstGeom>
          <a:noFill/>
          <a:ln w="9525">
            <a:solidFill>
              <a:schemeClr val="tx1"/>
            </a:solidFill>
            <a:round/>
            <a:headEnd/>
            <a:tailEnd type="triangle" w="med" len="med"/>
          </a:ln>
          <a:effectLst/>
        </p:spPr>
        <p:txBody>
          <a:bodyPr/>
          <a:lstStyle/>
          <a:p>
            <a:endParaRPr lang="en-US"/>
          </a:p>
        </p:txBody>
      </p:sp>
      <p:sp>
        <p:nvSpPr>
          <p:cNvPr id="10251" name="Line 11"/>
          <p:cNvSpPr>
            <a:spLocks noChangeShapeType="1"/>
          </p:cNvSpPr>
          <p:nvPr/>
        </p:nvSpPr>
        <p:spPr bwMode="auto">
          <a:xfrm>
            <a:off x="2057400" y="4419600"/>
            <a:ext cx="1447800" cy="0"/>
          </a:xfrm>
          <a:prstGeom prst="line">
            <a:avLst/>
          </a:prstGeom>
          <a:noFill/>
          <a:ln w="9525">
            <a:solidFill>
              <a:schemeClr val="tx1"/>
            </a:solidFill>
            <a:round/>
            <a:headEnd/>
            <a:tailEnd type="triangle" w="med" len="med"/>
          </a:ln>
          <a:effectLst/>
        </p:spPr>
        <p:txBody>
          <a:bodyPr/>
          <a:lstStyle/>
          <a:p>
            <a:endParaRPr lang="en-US"/>
          </a:p>
        </p:txBody>
      </p:sp>
      <p:sp>
        <p:nvSpPr>
          <p:cNvPr id="10252" name="Line 12"/>
          <p:cNvSpPr>
            <a:spLocks noChangeShapeType="1"/>
          </p:cNvSpPr>
          <p:nvPr/>
        </p:nvSpPr>
        <p:spPr bwMode="auto">
          <a:xfrm>
            <a:off x="2057400" y="3124200"/>
            <a:ext cx="1447800" cy="1295400"/>
          </a:xfrm>
          <a:prstGeom prst="line">
            <a:avLst/>
          </a:prstGeom>
          <a:noFill/>
          <a:ln w="9525">
            <a:solidFill>
              <a:schemeClr val="tx1"/>
            </a:solidFill>
            <a:round/>
            <a:headEnd/>
            <a:tailEnd type="triangle" w="med" len="med"/>
          </a:ln>
          <a:effectLst/>
        </p:spPr>
        <p:txBody>
          <a:bodyPr/>
          <a:lstStyle/>
          <a:p>
            <a:endParaRPr lang="en-US"/>
          </a:p>
        </p:txBody>
      </p:sp>
      <p:sp>
        <p:nvSpPr>
          <p:cNvPr id="10253" name="Line 13"/>
          <p:cNvSpPr>
            <a:spLocks noChangeShapeType="1"/>
          </p:cNvSpPr>
          <p:nvPr/>
        </p:nvSpPr>
        <p:spPr bwMode="auto">
          <a:xfrm>
            <a:off x="4267200" y="4419600"/>
            <a:ext cx="1600200" cy="0"/>
          </a:xfrm>
          <a:prstGeom prst="line">
            <a:avLst/>
          </a:prstGeom>
          <a:noFill/>
          <a:ln w="9525">
            <a:solidFill>
              <a:schemeClr val="tx1"/>
            </a:solidFill>
            <a:round/>
            <a:headEnd/>
            <a:tailEnd type="triangle" w="med" len="med"/>
          </a:ln>
          <a:effectLst/>
        </p:spPr>
        <p:txBody>
          <a:bodyPr/>
          <a:lstStyle/>
          <a:p>
            <a:endParaRPr lang="en-US"/>
          </a:p>
        </p:txBody>
      </p:sp>
      <p:sp>
        <p:nvSpPr>
          <p:cNvPr id="10254" name="Line 14"/>
          <p:cNvSpPr>
            <a:spLocks noChangeShapeType="1"/>
          </p:cNvSpPr>
          <p:nvPr/>
        </p:nvSpPr>
        <p:spPr bwMode="auto">
          <a:xfrm flipV="1">
            <a:off x="4267200" y="3200400"/>
            <a:ext cx="1600200" cy="1219200"/>
          </a:xfrm>
          <a:prstGeom prst="line">
            <a:avLst/>
          </a:prstGeom>
          <a:noFill/>
          <a:ln w="9525">
            <a:solidFill>
              <a:schemeClr val="tx1"/>
            </a:solidFill>
            <a:round/>
            <a:headEnd/>
            <a:tailEnd type="triangle" w="med" len="med"/>
          </a:ln>
          <a:effectLst/>
        </p:spPr>
        <p:txBody>
          <a:bodyPr/>
          <a:lstStyle/>
          <a:p>
            <a:endParaRPr lang="en-US"/>
          </a:p>
        </p:txBody>
      </p:sp>
      <p:sp>
        <p:nvSpPr>
          <p:cNvPr id="10255" name="Line 15"/>
          <p:cNvSpPr>
            <a:spLocks noChangeShapeType="1"/>
          </p:cNvSpPr>
          <p:nvPr/>
        </p:nvSpPr>
        <p:spPr bwMode="auto">
          <a:xfrm>
            <a:off x="4267200" y="4419600"/>
            <a:ext cx="1600200" cy="1066800"/>
          </a:xfrm>
          <a:prstGeom prst="line">
            <a:avLst/>
          </a:prstGeom>
          <a:noFill/>
          <a:ln w="9525">
            <a:solidFill>
              <a:schemeClr val="tx1"/>
            </a:solidFill>
            <a:round/>
            <a:headEnd/>
            <a:tailEnd type="triangle" w="med" len="med"/>
          </a:ln>
          <a:effectLst/>
        </p:spPr>
        <p:txBody>
          <a:bodyPr/>
          <a:lstStyle/>
          <a:p>
            <a:endParaRPr lang="en-US"/>
          </a:p>
        </p:txBody>
      </p:sp>
    </p:spTree>
  </p:cSld>
  <p:clrMapOvr>
    <a:masterClrMapping/>
  </p:clrMapOvr>
  <p:transition>
    <p:cover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152718"/>
            <a:ext cx="6553200" cy="1371600"/>
          </a:xfrm>
        </p:spPr>
        <p:txBody>
          <a:bodyPr/>
          <a:lstStyle/>
          <a:p>
            <a:r>
              <a:rPr lang="en-US"/>
              <a:t>Channel functions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356811374"/>
              </p:ext>
            </p:extLst>
          </p:nvPr>
        </p:nvGraphicFramePr>
        <p:xfrm>
          <a:off x="457200" y="1752600"/>
          <a:ext cx="8001000" cy="4602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EBCAEF1F-6153-4C4C-8041-928FAC33B6E3}"/>
                                            </p:graphicEl>
                                          </p:spTgt>
                                        </p:tgtEl>
                                        <p:attrNameLst>
                                          <p:attrName>style.visibility</p:attrName>
                                        </p:attrNameLst>
                                      </p:cBhvr>
                                      <p:to>
                                        <p:strVal val="visible"/>
                                      </p:to>
                                    </p:set>
                                    <p:animEffect transition="in" filter="fade">
                                      <p:cBhvr>
                                        <p:cTn id="7" dur="500"/>
                                        <p:tgtEl>
                                          <p:spTgt spid="2">
                                            <p:graphicEl>
                                              <a:dgm id="{EBCAEF1F-6153-4C4C-8041-928FAC33B6E3}"/>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2527FB23-5DA7-408A-B2F2-91273379ACD5}"/>
                                            </p:graphicEl>
                                          </p:spTgt>
                                        </p:tgtEl>
                                        <p:attrNameLst>
                                          <p:attrName>style.visibility</p:attrName>
                                        </p:attrNameLst>
                                      </p:cBhvr>
                                      <p:to>
                                        <p:strVal val="visible"/>
                                      </p:to>
                                    </p:set>
                                    <p:animEffect transition="in" filter="fade">
                                      <p:cBhvr>
                                        <p:cTn id="12" dur="500"/>
                                        <p:tgtEl>
                                          <p:spTgt spid="2">
                                            <p:graphicEl>
                                              <a:dgm id="{2527FB23-5DA7-408A-B2F2-91273379ACD5}"/>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graphicEl>
                                              <a:dgm id="{D67134CD-DF17-4F73-AE2F-4785674339DD}"/>
                                            </p:graphicEl>
                                          </p:spTgt>
                                        </p:tgtEl>
                                        <p:attrNameLst>
                                          <p:attrName>style.visibility</p:attrName>
                                        </p:attrNameLst>
                                      </p:cBhvr>
                                      <p:to>
                                        <p:strVal val="visible"/>
                                      </p:to>
                                    </p:set>
                                    <p:animEffect transition="in" filter="fade">
                                      <p:cBhvr>
                                        <p:cTn id="17" dur="500"/>
                                        <p:tgtEl>
                                          <p:spTgt spid="2">
                                            <p:graphicEl>
                                              <a:dgm id="{D67134CD-DF17-4F73-AE2F-4785674339D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graphicEl>
                                              <a:dgm id="{1A5C6046-9287-4A5F-B7F6-F65A439B15E6}"/>
                                            </p:graphicEl>
                                          </p:spTgt>
                                        </p:tgtEl>
                                        <p:attrNameLst>
                                          <p:attrName>style.visibility</p:attrName>
                                        </p:attrNameLst>
                                      </p:cBhvr>
                                      <p:to>
                                        <p:strVal val="visible"/>
                                      </p:to>
                                    </p:set>
                                    <p:animEffect transition="in" filter="fade">
                                      <p:cBhvr>
                                        <p:cTn id="22" dur="500"/>
                                        <p:tgtEl>
                                          <p:spTgt spid="2">
                                            <p:graphicEl>
                                              <a:dgm id="{1A5C6046-9287-4A5F-B7F6-F65A439B15E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Channel functions (cont’d)</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353865474"/>
              </p:ext>
            </p:extLst>
          </p:nvPr>
        </p:nvGraphicFramePr>
        <p:xfrm>
          <a:off x="457200" y="1905000"/>
          <a:ext cx="80772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28DDFCE3-9619-4E0A-AC0F-46E69DC8AB7A}"/>
                                            </p:graphicEl>
                                          </p:spTgt>
                                        </p:tgtEl>
                                        <p:attrNameLst>
                                          <p:attrName>style.visibility</p:attrName>
                                        </p:attrNameLst>
                                      </p:cBhvr>
                                      <p:to>
                                        <p:strVal val="visible"/>
                                      </p:to>
                                    </p:set>
                                    <p:animEffect transition="in" filter="fade">
                                      <p:cBhvr>
                                        <p:cTn id="7" dur="500"/>
                                        <p:tgtEl>
                                          <p:spTgt spid="2">
                                            <p:graphicEl>
                                              <a:dgm id="{28DDFCE3-9619-4E0A-AC0F-46E69DC8AB7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89821921-BA4A-4A82-8746-D882BEB7508E}"/>
                                            </p:graphicEl>
                                          </p:spTgt>
                                        </p:tgtEl>
                                        <p:attrNameLst>
                                          <p:attrName>style.visibility</p:attrName>
                                        </p:attrNameLst>
                                      </p:cBhvr>
                                      <p:to>
                                        <p:strVal val="visible"/>
                                      </p:to>
                                    </p:set>
                                    <p:animEffect transition="in" filter="fade">
                                      <p:cBhvr>
                                        <p:cTn id="12" dur="500"/>
                                        <p:tgtEl>
                                          <p:spTgt spid="2">
                                            <p:graphicEl>
                                              <a:dgm id="{89821921-BA4A-4A82-8746-D882BEB7508E}"/>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graphicEl>
                                              <a:dgm id="{331FC9BC-4574-4793-B124-926824FE85F2}"/>
                                            </p:graphicEl>
                                          </p:spTgt>
                                        </p:tgtEl>
                                        <p:attrNameLst>
                                          <p:attrName>style.visibility</p:attrName>
                                        </p:attrNameLst>
                                      </p:cBhvr>
                                      <p:to>
                                        <p:strVal val="visible"/>
                                      </p:to>
                                    </p:set>
                                    <p:animEffect transition="in" filter="fade">
                                      <p:cBhvr>
                                        <p:cTn id="17" dur="500"/>
                                        <p:tgtEl>
                                          <p:spTgt spid="2">
                                            <p:graphicEl>
                                              <a:dgm id="{331FC9BC-4574-4793-B124-926824FE85F2}"/>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graphicEl>
                                              <a:dgm id="{12870A38-7CC3-4409-B23A-663D1EE4C6E7}"/>
                                            </p:graphicEl>
                                          </p:spTgt>
                                        </p:tgtEl>
                                        <p:attrNameLst>
                                          <p:attrName>style.visibility</p:attrName>
                                        </p:attrNameLst>
                                      </p:cBhvr>
                                      <p:to>
                                        <p:strVal val="visible"/>
                                      </p:to>
                                    </p:set>
                                    <p:animEffect transition="in" filter="fade">
                                      <p:cBhvr>
                                        <p:cTn id="22" dur="500"/>
                                        <p:tgtEl>
                                          <p:spTgt spid="2">
                                            <p:graphicEl>
                                              <a:dgm id="{12870A38-7CC3-4409-B23A-663D1EE4C6E7}"/>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graphicEl>
                                              <a:dgm id="{3EAB11B8-B19F-4E24-8953-90BC84F4C90D}"/>
                                            </p:graphicEl>
                                          </p:spTgt>
                                        </p:tgtEl>
                                        <p:attrNameLst>
                                          <p:attrName>style.visibility</p:attrName>
                                        </p:attrNameLst>
                                      </p:cBhvr>
                                      <p:to>
                                        <p:strVal val="visible"/>
                                      </p:to>
                                    </p:set>
                                    <p:animEffect transition="in" filter="fade">
                                      <p:cBhvr>
                                        <p:cTn id="27" dur="500"/>
                                        <p:tgtEl>
                                          <p:spTgt spid="2">
                                            <p:graphicEl>
                                              <a:dgm id="{3EAB11B8-B19F-4E24-8953-90BC84F4C90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Channels can be </a:t>
            </a:r>
          </a:p>
        </p:txBody>
      </p:sp>
      <p:sp>
        <p:nvSpPr>
          <p:cNvPr id="13315" name="Rectangle 3"/>
          <p:cNvSpPr>
            <a:spLocks noGrp="1" noChangeArrowheads="1"/>
          </p:cNvSpPr>
          <p:nvPr>
            <p:ph idx="1"/>
          </p:nvPr>
        </p:nvSpPr>
        <p:spPr/>
        <p:txBody>
          <a:bodyPr/>
          <a:lstStyle/>
          <a:p>
            <a:pPr marL="342900" indent="-342900">
              <a:buFont typeface="Arial" panose="020B0604020202020204" pitchFamily="34" charset="0"/>
              <a:buChar char="•"/>
            </a:pPr>
            <a:r>
              <a:rPr lang="en-US" dirty="0"/>
              <a:t>Forward</a:t>
            </a:r>
          </a:p>
          <a:p>
            <a:pPr marL="342900" indent="-342900">
              <a:buFont typeface="Arial" panose="020B0604020202020204" pitchFamily="34" charset="0"/>
              <a:buChar char="•"/>
            </a:pPr>
            <a:r>
              <a:rPr lang="en-US" dirty="0"/>
              <a:t>Backward</a:t>
            </a:r>
          </a:p>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barn(inHorizontal)">
                                      <p:cBhvr>
                                        <p:cTn id="7" dur="500"/>
                                        <p:tgtEl>
                                          <p:spTgt spid="133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barn(inHorizontal)">
                                      <p:cBhvr>
                                        <p:cTn id="12" dur="500"/>
                                        <p:tgtEl>
                                          <p:spTgt spid="133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152718"/>
            <a:ext cx="7391400" cy="1371600"/>
          </a:xfrm>
        </p:spPr>
        <p:txBody>
          <a:bodyPr/>
          <a:lstStyle/>
          <a:p>
            <a:r>
              <a:rPr lang="en-US" dirty="0"/>
              <a:t>Channel Alternatives</a:t>
            </a:r>
          </a:p>
        </p:txBody>
      </p:sp>
      <p:sp>
        <p:nvSpPr>
          <p:cNvPr id="14339" name="Rectangle 3"/>
          <p:cNvSpPr>
            <a:spLocks noGrp="1" noChangeArrowheads="1"/>
          </p:cNvSpPr>
          <p:nvPr>
            <p:ph idx="1"/>
          </p:nvPr>
        </p:nvSpPr>
        <p:spPr/>
        <p:txBody>
          <a:bodyPr/>
          <a:lstStyle/>
          <a:p>
            <a:pPr marL="342900" indent="-342900">
              <a:buFont typeface="Arial" panose="020B0604020202020204" pitchFamily="34" charset="0"/>
              <a:buChar char="•"/>
            </a:pPr>
            <a:r>
              <a:rPr lang="en-US" dirty="0"/>
              <a:t>Types of available business intermediaries</a:t>
            </a:r>
          </a:p>
          <a:p>
            <a:pPr marL="342900" indent="-342900">
              <a:buFont typeface="Arial" panose="020B0604020202020204" pitchFamily="34" charset="0"/>
              <a:buChar char="•"/>
            </a:pPr>
            <a:r>
              <a:rPr lang="en-US" dirty="0"/>
              <a:t>No. of intermediaries needed</a:t>
            </a:r>
          </a:p>
          <a:p>
            <a:pPr marL="342900" indent="-342900">
              <a:buFont typeface="Arial" panose="020B0604020202020204" pitchFamily="34" charset="0"/>
              <a:buChar char="•"/>
            </a:pPr>
            <a:r>
              <a:rPr lang="en-US" dirty="0"/>
              <a:t>Terms and responsibilities of each channel member</a:t>
            </a: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barn(outHorizontal)">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grpId="0"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barn(outHorizontal)">
                                      <p:cBhvr>
                                        <p:cTn id="12" dur="500"/>
                                        <p:tgtEl>
                                          <p:spTgt spid="143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42" fill="hold" grpId="0"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barn(outHorizontal)">
                                      <p:cBhvr>
                                        <p:cTn id="17" dur="500"/>
                                        <p:tgtEl>
                                          <p:spTgt spid="143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Types of intermediaries</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1512601481"/>
              </p:ext>
            </p:extLst>
          </p:nvPr>
        </p:nvGraphicFramePr>
        <p:xfrm>
          <a:off x="457200" y="1752600"/>
          <a:ext cx="6020486" cy="4648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48400" y="4191000"/>
            <a:ext cx="2514600" cy="2436419"/>
          </a:xfrm>
          <a:prstGeom prst="rect">
            <a:avLst/>
          </a:prstGeom>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graphicEl>
                                              <a:dgm id="{8141569E-D0EA-491B-83B0-42D5350C0137}"/>
                                            </p:graphicEl>
                                          </p:spTgt>
                                        </p:tgtEl>
                                        <p:attrNameLst>
                                          <p:attrName>style.visibility</p:attrName>
                                        </p:attrNameLst>
                                      </p:cBhvr>
                                      <p:to>
                                        <p:strVal val="visible"/>
                                      </p:to>
                                    </p:set>
                                    <p:anim calcmode="lin" valueType="num">
                                      <p:cBhvr additive="base">
                                        <p:cTn id="7" dur="500" fill="hold"/>
                                        <p:tgtEl>
                                          <p:spTgt spid="3">
                                            <p:graphicEl>
                                              <a:dgm id="{8141569E-D0EA-491B-83B0-42D5350C0137}"/>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graphicEl>
                                              <a:dgm id="{8141569E-D0EA-491B-83B0-42D5350C0137}"/>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graphicEl>
                                              <a:dgm id="{5A307450-D5CA-4C16-BB7D-1BC3E68ACCD9}"/>
                                            </p:graphicEl>
                                          </p:spTgt>
                                        </p:tgtEl>
                                        <p:attrNameLst>
                                          <p:attrName>style.visibility</p:attrName>
                                        </p:attrNameLst>
                                      </p:cBhvr>
                                      <p:to>
                                        <p:strVal val="visible"/>
                                      </p:to>
                                    </p:set>
                                    <p:anim calcmode="lin" valueType="num">
                                      <p:cBhvr additive="base">
                                        <p:cTn id="11" dur="500" fill="hold"/>
                                        <p:tgtEl>
                                          <p:spTgt spid="3">
                                            <p:graphicEl>
                                              <a:dgm id="{5A307450-D5CA-4C16-BB7D-1BC3E68ACCD9}"/>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graphicEl>
                                              <a:dgm id="{5A307450-D5CA-4C16-BB7D-1BC3E68ACCD9}"/>
                                            </p:graphic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graphicEl>
                                              <a:dgm id="{FC5E1332-3EB4-483A-B027-1F2B436F4598}"/>
                                            </p:graphicEl>
                                          </p:spTgt>
                                        </p:tgtEl>
                                        <p:attrNameLst>
                                          <p:attrName>style.visibility</p:attrName>
                                        </p:attrNameLst>
                                      </p:cBhvr>
                                      <p:to>
                                        <p:strVal val="visible"/>
                                      </p:to>
                                    </p:set>
                                    <p:anim calcmode="lin" valueType="num">
                                      <p:cBhvr additive="base">
                                        <p:cTn id="17" dur="500" fill="hold"/>
                                        <p:tgtEl>
                                          <p:spTgt spid="3">
                                            <p:graphicEl>
                                              <a:dgm id="{FC5E1332-3EB4-483A-B027-1F2B436F4598}"/>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graphicEl>
                                              <a:dgm id="{FC5E1332-3EB4-483A-B027-1F2B436F4598}"/>
                                            </p:graphic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graphicEl>
                                              <a:dgm id="{3E1AAFDC-1031-4FBA-94A3-470577945700}"/>
                                            </p:graphicEl>
                                          </p:spTgt>
                                        </p:tgtEl>
                                        <p:attrNameLst>
                                          <p:attrName>style.visibility</p:attrName>
                                        </p:attrNameLst>
                                      </p:cBhvr>
                                      <p:to>
                                        <p:strVal val="visible"/>
                                      </p:to>
                                    </p:set>
                                    <p:anim calcmode="lin" valueType="num">
                                      <p:cBhvr additive="base">
                                        <p:cTn id="21" dur="500" fill="hold"/>
                                        <p:tgtEl>
                                          <p:spTgt spid="3">
                                            <p:graphicEl>
                                              <a:dgm id="{3E1AAFDC-1031-4FBA-94A3-470577945700}"/>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graphicEl>
                                              <a:dgm id="{3E1AAFDC-1031-4FBA-94A3-470577945700}"/>
                                            </p:graphic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graphicEl>
                                              <a:dgm id="{48BDC5C0-808D-4C7A-87BF-116B7AC6FD5E}"/>
                                            </p:graphicEl>
                                          </p:spTgt>
                                        </p:tgtEl>
                                        <p:attrNameLst>
                                          <p:attrName>style.visibility</p:attrName>
                                        </p:attrNameLst>
                                      </p:cBhvr>
                                      <p:to>
                                        <p:strVal val="visible"/>
                                      </p:to>
                                    </p:set>
                                    <p:anim calcmode="lin" valueType="num">
                                      <p:cBhvr additive="base">
                                        <p:cTn id="27" dur="500" fill="hold"/>
                                        <p:tgtEl>
                                          <p:spTgt spid="3">
                                            <p:graphicEl>
                                              <a:dgm id="{48BDC5C0-808D-4C7A-87BF-116B7AC6FD5E}"/>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graphicEl>
                                              <a:dgm id="{48BDC5C0-808D-4C7A-87BF-116B7AC6FD5E}"/>
                                            </p:graphic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graphicEl>
                                              <a:dgm id="{56342155-4B9E-40EF-85CB-3C1950AE13FA}"/>
                                            </p:graphicEl>
                                          </p:spTgt>
                                        </p:tgtEl>
                                        <p:attrNameLst>
                                          <p:attrName>style.visibility</p:attrName>
                                        </p:attrNameLst>
                                      </p:cBhvr>
                                      <p:to>
                                        <p:strVal val="visible"/>
                                      </p:to>
                                    </p:set>
                                    <p:anim calcmode="lin" valueType="num">
                                      <p:cBhvr additive="base">
                                        <p:cTn id="31" dur="500" fill="hold"/>
                                        <p:tgtEl>
                                          <p:spTgt spid="3">
                                            <p:graphicEl>
                                              <a:dgm id="{56342155-4B9E-40EF-85CB-3C1950AE13FA}"/>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graphicEl>
                                              <a:dgm id="{56342155-4B9E-40EF-85CB-3C1950AE13FA}"/>
                                            </p:graphic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graphicEl>
                                              <a:dgm id="{ACB25533-897D-45F8-A78D-364A6E37B949}"/>
                                            </p:graphicEl>
                                          </p:spTgt>
                                        </p:tgtEl>
                                        <p:attrNameLst>
                                          <p:attrName>style.visibility</p:attrName>
                                        </p:attrNameLst>
                                      </p:cBhvr>
                                      <p:to>
                                        <p:strVal val="visible"/>
                                      </p:to>
                                    </p:set>
                                    <p:anim calcmode="lin" valueType="num">
                                      <p:cBhvr additive="base">
                                        <p:cTn id="37" dur="500" fill="hold"/>
                                        <p:tgtEl>
                                          <p:spTgt spid="3">
                                            <p:graphicEl>
                                              <a:dgm id="{ACB25533-897D-45F8-A78D-364A6E37B949}"/>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graphicEl>
                                              <a:dgm id="{ACB25533-897D-45F8-A78D-364A6E37B949}"/>
                                            </p:graphic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graphicEl>
                                              <a:dgm id="{F20BBEBC-4AF6-4A88-AE3B-B859FFB731F2}"/>
                                            </p:graphicEl>
                                          </p:spTgt>
                                        </p:tgtEl>
                                        <p:attrNameLst>
                                          <p:attrName>style.visibility</p:attrName>
                                        </p:attrNameLst>
                                      </p:cBhvr>
                                      <p:to>
                                        <p:strVal val="visible"/>
                                      </p:to>
                                    </p:set>
                                    <p:anim calcmode="lin" valueType="num">
                                      <p:cBhvr additive="base">
                                        <p:cTn id="41" dur="500" fill="hold"/>
                                        <p:tgtEl>
                                          <p:spTgt spid="3">
                                            <p:graphicEl>
                                              <a:dgm id="{F20BBEBC-4AF6-4A88-AE3B-B859FFB731F2}"/>
                                            </p:graphic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graphicEl>
                                              <a:dgm id="{F20BBEBC-4AF6-4A88-AE3B-B859FFB731F2}"/>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1026"/>
          <p:cNvSpPr>
            <a:spLocks noGrp="1" noChangeArrowheads="1"/>
          </p:cNvSpPr>
          <p:nvPr>
            <p:ph type="title"/>
          </p:nvPr>
        </p:nvSpPr>
        <p:spPr>
          <a:xfrm>
            <a:off x="457200" y="381000"/>
            <a:ext cx="7924800" cy="1143318"/>
          </a:xfrm>
        </p:spPr>
        <p:txBody>
          <a:bodyPr/>
          <a:lstStyle/>
          <a:p>
            <a:r>
              <a:rPr lang="en-US" dirty="0"/>
              <a:t>What kind of distribution?</a:t>
            </a:r>
          </a:p>
        </p:txBody>
      </p:sp>
      <p:sp>
        <p:nvSpPr>
          <p:cNvPr id="16387" name="Rectangle 1027"/>
          <p:cNvSpPr>
            <a:spLocks noGrp="1" noChangeArrowheads="1"/>
          </p:cNvSpPr>
          <p:nvPr>
            <p:ph idx="1"/>
          </p:nvPr>
        </p:nvSpPr>
        <p:spPr>
          <a:xfrm>
            <a:off x="457200" y="2286000"/>
            <a:ext cx="7620000" cy="3840163"/>
          </a:xfrm>
        </p:spPr>
        <p:txBody>
          <a:bodyPr/>
          <a:lstStyle/>
          <a:p>
            <a:pPr marL="342900" indent="-342900">
              <a:buFont typeface="Arial" panose="020B0604020202020204" pitchFamily="34" charset="0"/>
              <a:buChar char="•"/>
            </a:pPr>
            <a:r>
              <a:rPr lang="en-US" dirty="0"/>
              <a:t>Exclusive</a:t>
            </a:r>
          </a:p>
          <a:p>
            <a:pPr marL="342900" indent="-342900">
              <a:buFont typeface="Arial" panose="020B0604020202020204" pitchFamily="34" charset="0"/>
              <a:buChar char="•"/>
            </a:pPr>
            <a:r>
              <a:rPr lang="en-US" dirty="0"/>
              <a:t>Selective</a:t>
            </a:r>
          </a:p>
          <a:p>
            <a:pPr marL="342900" indent="-342900">
              <a:buFont typeface="Arial" panose="020B0604020202020204" pitchFamily="34" charset="0"/>
              <a:buChar char="•"/>
            </a:pPr>
            <a:r>
              <a:rPr lang="en-US" dirty="0"/>
              <a:t>Intensive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6418" y="3581400"/>
            <a:ext cx="4364182" cy="3000375"/>
          </a:xfrm>
          <a:prstGeom prst="rect">
            <a:avLst/>
          </a:prstGeom>
        </p:spPr>
      </p:pic>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barn(outHorizontal)">
                                      <p:cBhvr>
                                        <p:cTn id="7" dur="500"/>
                                        <p:tgtEl>
                                          <p:spTgt spid="163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grpId="0"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barn(outHorizontal)">
                                      <p:cBhvr>
                                        <p:cTn id="12" dur="500"/>
                                        <p:tgtEl>
                                          <p:spTgt spid="163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42" fill="hold" grpId="0"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barn(outHorizontal)">
                                      <p:cBhvr>
                                        <p:cTn id="17" dur="500"/>
                                        <p:tgtEl>
                                          <p:spTgt spid="163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152718"/>
            <a:ext cx="8077200" cy="1371600"/>
          </a:xfrm>
        </p:spPr>
        <p:txBody>
          <a:bodyPr/>
          <a:lstStyle/>
          <a:p>
            <a:r>
              <a:rPr lang="en-US" dirty="0"/>
              <a:t>Terms and Responsibilities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771275709"/>
              </p:ext>
            </p:extLst>
          </p:nvPr>
        </p:nvGraphicFramePr>
        <p:xfrm>
          <a:off x="457200" y="1752600"/>
          <a:ext cx="7620000"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33127A6A-B272-4290-8EFA-C74924869FE6}"/>
                                            </p:graphicEl>
                                          </p:spTgt>
                                        </p:tgtEl>
                                        <p:attrNameLst>
                                          <p:attrName>style.visibility</p:attrName>
                                        </p:attrNameLst>
                                      </p:cBhvr>
                                      <p:to>
                                        <p:strVal val="visible"/>
                                      </p:to>
                                    </p:set>
                                    <p:animEffect transition="in" filter="fade">
                                      <p:cBhvr>
                                        <p:cTn id="7" dur="500"/>
                                        <p:tgtEl>
                                          <p:spTgt spid="2">
                                            <p:graphicEl>
                                              <a:dgm id="{33127A6A-B272-4290-8EFA-C74924869FE6}"/>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graphicEl>
                                              <a:dgm id="{5A552198-41F7-4F3A-A933-9BACDD49DC25}"/>
                                            </p:graphicEl>
                                          </p:spTgt>
                                        </p:tgtEl>
                                        <p:attrNameLst>
                                          <p:attrName>style.visibility</p:attrName>
                                        </p:attrNameLst>
                                      </p:cBhvr>
                                      <p:to>
                                        <p:strVal val="visible"/>
                                      </p:to>
                                    </p:set>
                                    <p:animEffect transition="in" filter="fade">
                                      <p:cBhvr>
                                        <p:cTn id="10" dur="500"/>
                                        <p:tgtEl>
                                          <p:spTgt spid="2">
                                            <p:graphicEl>
                                              <a:dgm id="{5A552198-41F7-4F3A-A933-9BACDD49DC25}"/>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graphicEl>
                                              <a:dgm id="{877286DE-B274-4A81-9F18-878C998EC9C2}"/>
                                            </p:graphicEl>
                                          </p:spTgt>
                                        </p:tgtEl>
                                        <p:attrNameLst>
                                          <p:attrName>style.visibility</p:attrName>
                                        </p:attrNameLst>
                                      </p:cBhvr>
                                      <p:to>
                                        <p:strVal val="visible"/>
                                      </p:to>
                                    </p:set>
                                    <p:animEffect transition="in" filter="fade">
                                      <p:cBhvr>
                                        <p:cTn id="13" dur="500"/>
                                        <p:tgtEl>
                                          <p:spTgt spid="2">
                                            <p:graphicEl>
                                              <a:dgm id="{877286DE-B274-4A81-9F18-878C998EC9C2}"/>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graphicEl>
                                              <a:dgm id="{A04C010A-4C0D-4ACF-BC6E-6E962AB6207B}"/>
                                            </p:graphicEl>
                                          </p:spTgt>
                                        </p:tgtEl>
                                        <p:attrNameLst>
                                          <p:attrName>style.visibility</p:attrName>
                                        </p:attrNameLst>
                                      </p:cBhvr>
                                      <p:to>
                                        <p:strVal val="visible"/>
                                      </p:to>
                                    </p:set>
                                    <p:animEffect transition="in" filter="fade">
                                      <p:cBhvr>
                                        <p:cTn id="18" dur="500"/>
                                        <p:tgtEl>
                                          <p:spTgt spid="2">
                                            <p:graphicEl>
                                              <a:dgm id="{A04C010A-4C0D-4ACF-BC6E-6E962AB6207B}"/>
                                            </p:graphic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
                                            <p:graphicEl>
                                              <a:dgm id="{43C585D2-C9CA-466E-934B-133EF292D383}"/>
                                            </p:graphicEl>
                                          </p:spTgt>
                                        </p:tgtEl>
                                        <p:attrNameLst>
                                          <p:attrName>style.visibility</p:attrName>
                                        </p:attrNameLst>
                                      </p:cBhvr>
                                      <p:to>
                                        <p:strVal val="visible"/>
                                      </p:to>
                                    </p:set>
                                    <p:animEffect transition="in" filter="fade">
                                      <p:cBhvr>
                                        <p:cTn id="21" dur="500"/>
                                        <p:tgtEl>
                                          <p:spTgt spid="2">
                                            <p:graphicEl>
                                              <a:dgm id="{43C585D2-C9CA-466E-934B-133EF292D383}"/>
                                            </p:graphic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
                                            <p:graphicEl>
                                              <a:dgm id="{293B30FD-402E-4FE1-A49E-99F157F8B079}"/>
                                            </p:graphicEl>
                                          </p:spTgt>
                                        </p:tgtEl>
                                        <p:attrNameLst>
                                          <p:attrName>style.visibility</p:attrName>
                                        </p:attrNameLst>
                                      </p:cBhvr>
                                      <p:to>
                                        <p:strVal val="visible"/>
                                      </p:to>
                                    </p:set>
                                    <p:animEffect transition="in" filter="fade">
                                      <p:cBhvr>
                                        <p:cTn id="24" dur="500"/>
                                        <p:tgtEl>
                                          <p:spTgt spid="2">
                                            <p:graphicEl>
                                              <a:dgm id="{293B30FD-402E-4FE1-A49E-99F157F8B079}"/>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
                                            <p:graphicEl>
                                              <a:dgm id="{63DA3D5A-4A2A-424B-9E06-1A47EC6D9472}"/>
                                            </p:graphicEl>
                                          </p:spTgt>
                                        </p:tgtEl>
                                        <p:attrNameLst>
                                          <p:attrName>style.visibility</p:attrName>
                                        </p:attrNameLst>
                                      </p:cBhvr>
                                      <p:to>
                                        <p:strVal val="visible"/>
                                      </p:to>
                                    </p:set>
                                    <p:animEffect transition="in" filter="fade">
                                      <p:cBhvr>
                                        <p:cTn id="29" dur="500"/>
                                        <p:tgtEl>
                                          <p:spTgt spid="2">
                                            <p:graphicEl>
                                              <a:dgm id="{63DA3D5A-4A2A-424B-9E06-1A47EC6D9472}"/>
                                            </p:graphic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
                                            <p:graphicEl>
                                              <a:dgm id="{28BB9439-57E3-4DF6-8488-A5D3D989EF95}"/>
                                            </p:graphicEl>
                                          </p:spTgt>
                                        </p:tgtEl>
                                        <p:attrNameLst>
                                          <p:attrName>style.visibility</p:attrName>
                                        </p:attrNameLst>
                                      </p:cBhvr>
                                      <p:to>
                                        <p:strVal val="visible"/>
                                      </p:to>
                                    </p:set>
                                    <p:animEffect transition="in" filter="fade">
                                      <p:cBhvr>
                                        <p:cTn id="32" dur="500"/>
                                        <p:tgtEl>
                                          <p:spTgt spid="2">
                                            <p:graphicEl>
                                              <a:dgm id="{28BB9439-57E3-4DF6-8488-A5D3D989EF9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152718"/>
            <a:ext cx="7696200" cy="1371600"/>
          </a:xfrm>
        </p:spPr>
        <p:txBody>
          <a:bodyPr/>
          <a:lstStyle/>
          <a:p>
            <a:r>
              <a:rPr lang="en-US" dirty="0"/>
              <a:t>Evaluating alternatives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6414480"/>
              </p:ext>
            </p:extLst>
          </p:nvPr>
        </p:nvGraphicFramePr>
        <p:xfrm>
          <a:off x="457200" y="1752600"/>
          <a:ext cx="7620000"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57DEF02E-4B55-4F53-8370-F713598ECE03}"/>
                                            </p:graphicEl>
                                          </p:spTgt>
                                        </p:tgtEl>
                                        <p:attrNameLst>
                                          <p:attrName>style.visibility</p:attrName>
                                        </p:attrNameLst>
                                      </p:cBhvr>
                                      <p:to>
                                        <p:strVal val="visible"/>
                                      </p:to>
                                    </p:set>
                                    <p:animEffect transition="in" filter="fade">
                                      <p:cBhvr>
                                        <p:cTn id="7" dur="500"/>
                                        <p:tgtEl>
                                          <p:spTgt spid="2">
                                            <p:graphicEl>
                                              <a:dgm id="{57DEF02E-4B55-4F53-8370-F713598ECE03}"/>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D5C89A5E-2F8B-4641-9E95-4D1C8FC24C9D}"/>
                                            </p:graphicEl>
                                          </p:spTgt>
                                        </p:tgtEl>
                                        <p:attrNameLst>
                                          <p:attrName>style.visibility</p:attrName>
                                        </p:attrNameLst>
                                      </p:cBhvr>
                                      <p:to>
                                        <p:strVal val="visible"/>
                                      </p:to>
                                    </p:set>
                                    <p:animEffect transition="in" filter="fade">
                                      <p:cBhvr>
                                        <p:cTn id="12" dur="500"/>
                                        <p:tgtEl>
                                          <p:spTgt spid="2">
                                            <p:graphicEl>
                                              <a:dgm id="{D5C89A5E-2F8B-4641-9E95-4D1C8FC24C9D}"/>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graphicEl>
                                              <a:dgm id="{7819B2F7-3771-4064-8800-E684E616C069}"/>
                                            </p:graphicEl>
                                          </p:spTgt>
                                        </p:tgtEl>
                                        <p:attrNameLst>
                                          <p:attrName>style.visibility</p:attrName>
                                        </p:attrNameLst>
                                      </p:cBhvr>
                                      <p:to>
                                        <p:strVal val="visible"/>
                                      </p:to>
                                    </p:set>
                                    <p:animEffect transition="in" filter="fade">
                                      <p:cBhvr>
                                        <p:cTn id="17" dur="500"/>
                                        <p:tgtEl>
                                          <p:spTgt spid="2">
                                            <p:graphicEl>
                                              <a:dgm id="{7819B2F7-3771-4064-8800-E684E616C06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152718"/>
            <a:ext cx="7239000" cy="1218882"/>
          </a:xfrm>
        </p:spPr>
        <p:txBody>
          <a:bodyPr/>
          <a:lstStyle/>
          <a:p>
            <a:r>
              <a:rPr lang="en-US" dirty="0"/>
              <a:t>Channel management</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000022325"/>
              </p:ext>
            </p:extLst>
          </p:nvPr>
        </p:nvGraphicFramePr>
        <p:xfrm>
          <a:off x="457200" y="1752600"/>
          <a:ext cx="80772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B05B5A09-FA93-45AC-82E1-D2B63A27AD5A}"/>
                                            </p:graphicEl>
                                          </p:spTgt>
                                        </p:tgtEl>
                                        <p:attrNameLst>
                                          <p:attrName>style.visibility</p:attrName>
                                        </p:attrNameLst>
                                      </p:cBhvr>
                                      <p:to>
                                        <p:strVal val="visible"/>
                                      </p:to>
                                    </p:set>
                                    <p:animEffect transition="in" filter="fade">
                                      <p:cBhvr>
                                        <p:cTn id="7" dur="500"/>
                                        <p:tgtEl>
                                          <p:spTgt spid="2">
                                            <p:graphicEl>
                                              <a:dgm id="{B05B5A09-FA93-45AC-82E1-D2B63A27AD5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4159CCCE-1D97-4AEB-92FD-ECD1E28BDC1F}"/>
                                            </p:graphicEl>
                                          </p:spTgt>
                                        </p:tgtEl>
                                        <p:attrNameLst>
                                          <p:attrName>style.visibility</p:attrName>
                                        </p:attrNameLst>
                                      </p:cBhvr>
                                      <p:to>
                                        <p:strVal val="visible"/>
                                      </p:to>
                                    </p:set>
                                    <p:animEffect transition="in" filter="fade">
                                      <p:cBhvr>
                                        <p:cTn id="12" dur="500"/>
                                        <p:tgtEl>
                                          <p:spTgt spid="2">
                                            <p:graphicEl>
                                              <a:dgm id="{4159CCCE-1D97-4AEB-92FD-ECD1E28BDC1F}"/>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graphicEl>
                                              <a:dgm id="{5FE8D612-3A9C-4460-A301-19E37B724430}"/>
                                            </p:graphicEl>
                                          </p:spTgt>
                                        </p:tgtEl>
                                        <p:attrNameLst>
                                          <p:attrName>style.visibility</p:attrName>
                                        </p:attrNameLst>
                                      </p:cBhvr>
                                      <p:to>
                                        <p:strVal val="visible"/>
                                      </p:to>
                                    </p:set>
                                    <p:animEffect transition="in" filter="fade">
                                      <p:cBhvr>
                                        <p:cTn id="15" dur="500"/>
                                        <p:tgtEl>
                                          <p:spTgt spid="2">
                                            <p:graphicEl>
                                              <a:dgm id="{5FE8D612-3A9C-4460-A301-19E37B724430}"/>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graphicEl>
                                              <a:dgm id="{19C98ACE-DDD8-46EF-B853-5AD2C9DFB180}"/>
                                            </p:graphicEl>
                                          </p:spTgt>
                                        </p:tgtEl>
                                        <p:attrNameLst>
                                          <p:attrName>style.visibility</p:attrName>
                                        </p:attrNameLst>
                                      </p:cBhvr>
                                      <p:to>
                                        <p:strVal val="visible"/>
                                      </p:to>
                                    </p:set>
                                    <p:animEffect transition="in" filter="fade">
                                      <p:cBhvr>
                                        <p:cTn id="20" dur="500"/>
                                        <p:tgtEl>
                                          <p:spTgt spid="2">
                                            <p:graphicEl>
                                              <a:dgm id="{19C98ACE-DDD8-46EF-B853-5AD2C9DFB180}"/>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
                                            <p:graphicEl>
                                              <a:dgm id="{97D27EFB-9322-4C04-AA4F-86B42EB08182}"/>
                                            </p:graphicEl>
                                          </p:spTgt>
                                        </p:tgtEl>
                                        <p:attrNameLst>
                                          <p:attrName>style.visibility</p:attrName>
                                        </p:attrNameLst>
                                      </p:cBhvr>
                                      <p:to>
                                        <p:strVal val="visible"/>
                                      </p:to>
                                    </p:set>
                                    <p:animEffect transition="in" filter="fade">
                                      <p:cBhvr>
                                        <p:cTn id="23" dur="500"/>
                                        <p:tgtEl>
                                          <p:spTgt spid="2">
                                            <p:graphicEl>
                                              <a:dgm id="{97D27EFB-9322-4C04-AA4F-86B42EB08182}"/>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
                                            <p:graphicEl>
                                              <a:dgm id="{351F6D66-59E5-4AFC-8C96-093A6D172D6B}"/>
                                            </p:graphicEl>
                                          </p:spTgt>
                                        </p:tgtEl>
                                        <p:attrNameLst>
                                          <p:attrName>style.visibility</p:attrName>
                                        </p:attrNameLst>
                                      </p:cBhvr>
                                      <p:to>
                                        <p:strVal val="visible"/>
                                      </p:to>
                                    </p:set>
                                    <p:animEffect transition="in" filter="fade">
                                      <p:cBhvr>
                                        <p:cTn id="28" dur="500"/>
                                        <p:tgtEl>
                                          <p:spTgt spid="2">
                                            <p:graphicEl>
                                              <a:dgm id="{351F6D66-59E5-4AFC-8C96-093A6D172D6B}"/>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
                                            <p:graphicEl>
                                              <a:dgm id="{3CDEB83D-3171-4A12-8FF5-FB17B2ECBEC8}"/>
                                            </p:graphicEl>
                                          </p:spTgt>
                                        </p:tgtEl>
                                        <p:attrNameLst>
                                          <p:attrName>style.visibility</p:attrName>
                                        </p:attrNameLst>
                                      </p:cBhvr>
                                      <p:to>
                                        <p:strVal val="visible"/>
                                      </p:to>
                                    </p:set>
                                    <p:animEffect transition="in" filter="fade">
                                      <p:cBhvr>
                                        <p:cTn id="31" dur="500"/>
                                        <p:tgtEl>
                                          <p:spTgt spid="2">
                                            <p:graphicEl>
                                              <a:dgm id="{3CDEB83D-3171-4A12-8FF5-FB17B2ECBEC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152718"/>
            <a:ext cx="8305800" cy="1142682"/>
          </a:xfrm>
        </p:spPr>
        <p:txBody>
          <a:bodyPr/>
          <a:lstStyle/>
          <a:p>
            <a:r>
              <a:rPr lang="en-US" dirty="0"/>
              <a:t>Managing channel members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254235281"/>
              </p:ext>
            </p:extLst>
          </p:nvPr>
        </p:nvGraphicFramePr>
        <p:xfrm>
          <a:off x="457200" y="1752600"/>
          <a:ext cx="7620000"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graphicEl>
                                              <a:dgm id="{579794A4-AB52-46EE-AAA7-E130B575EB4F}"/>
                                            </p:graphicEl>
                                          </p:spTgt>
                                        </p:tgtEl>
                                        <p:attrNameLst>
                                          <p:attrName>style.visibility</p:attrName>
                                        </p:attrNameLst>
                                      </p:cBhvr>
                                      <p:to>
                                        <p:strVal val="visible"/>
                                      </p:to>
                                    </p:set>
                                    <p:anim calcmode="lin" valueType="num">
                                      <p:cBhvr additive="base">
                                        <p:cTn id="7" dur="500" fill="hold"/>
                                        <p:tgtEl>
                                          <p:spTgt spid="2">
                                            <p:graphicEl>
                                              <a:dgm id="{579794A4-AB52-46EE-AAA7-E130B575EB4F}"/>
                                            </p:graphic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graphicEl>
                                              <a:dgm id="{579794A4-AB52-46EE-AAA7-E130B575EB4F}"/>
                                            </p:graphic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graphicEl>
                                              <a:dgm id="{11B5DB47-EBCD-4162-ABF0-031E8A77DC76}"/>
                                            </p:graphicEl>
                                          </p:spTgt>
                                        </p:tgtEl>
                                        <p:attrNameLst>
                                          <p:attrName>style.visibility</p:attrName>
                                        </p:attrNameLst>
                                      </p:cBhvr>
                                      <p:to>
                                        <p:strVal val="visible"/>
                                      </p:to>
                                    </p:set>
                                    <p:anim calcmode="lin" valueType="num">
                                      <p:cBhvr additive="base">
                                        <p:cTn id="13" dur="500" fill="hold"/>
                                        <p:tgtEl>
                                          <p:spTgt spid="2">
                                            <p:graphicEl>
                                              <a:dgm id="{11B5DB47-EBCD-4162-ABF0-031E8A77DC76}"/>
                                            </p:graphic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graphicEl>
                                              <a:dgm id="{11B5DB47-EBCD-4162-ABF0-031E8A77DC76}"/>
                                            </p:graphic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
                                            <p:graphicEl>
                                              <a:dgm id="{B22007F9-6E56-4E06-9CC9-07582F8DD94A}"/>
                                            </p:graphicEl>
                                          </p:spTgt>
                                        </p:tgtEl>
                                        <p:attrNameLst>
                                          <p:attrName>style.visibility</p:attrName>
                                        </p:attrNameLst>
                                      </p:cBhvr>
                                      <p:to>
                                        <p:strVal val="visible"/>
                                      </p:to>
                                    </p:set>
                                    <p:anim calcmode="lin" valueType="num">
                                      <p:cBhvr additive="base">
                                        <p:cTn id="19" dur="500" fill="hold"/>
                                        <p:tgtEl>
                                          <p:spTgt spid="2">
                                            <p:graphicEl>
                                              <a:dgm id="{B22007F9-6E56-4E06-9CC9-07582F8DD94A}"/>
                                            </p:graphic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
                                            <p:graphicEl>
                                              <a:dgm id="{B22007F9-6E56-4E06-9CC9-07582F8DD94A}"/>
                                            </p:graphic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
                                            <p:graphicEl>
                                              <a:dgm id="{664FDFB1-2EEC-491C-B493-BB3CB01B9367}"/>
                                            </p:graphicEl>
                                          </p:spTgt>
                                        </p:tgtEl>
                                        <p:attrNameLst>
                                          <p:attrName>style.visibility</p:attrName>
                                        </p:attrNameLst>
                                      </p:cBhvr>
                                      <p:to>
                                        <p:strVal val="visible"/>
                                      </p:to>
                                    </p:set>
                                    <p:anim calcmode="lin" valueType="num">
                                      <p:cBhvr additive="base">
                                        <p:cTn id="25" dur="500" fill="hold"/>
                                        <p:tgtEl>
                                          <p:spTgt spid="2">
                                            <p:graphicEl>
                                              <a:dgm id="{664FDFB1-2EEC-491C-B493-BB3CB01B9367}"/>
                                            </p:graphic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
                                            <p:graphicEl>
                                              <a:dgm id="{664FDFB1-2EEC-491C-B493-BB3CB01B9367}"/>
                                            </p:graphic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
                                            <p:graphicEl>
                                              <a:dgm id="{82ABD077-2F0D-44F8-9F31-BAF93F1A2DA4}"/>
                                            </p:graphicEl>
                                          </p:spTgt>
                                        </p:tgtEl>
                                        <p:attrNameLst>
                                          <p:attrName>style.visibility</p:attrName>
                                        </p:attrNameLst>
                                      </p:cBhvr>
                                      <p:to>
                                        <p:strVal val="visible"/>
                                      </p:to>
                                    </p:set>
                                    <p:anim calcmode="lin" valueType="num">
                                      <p:cBhvr additive="base">
                                        <p:cTn id="31" dur="500" fill="hold"/>
                                        <p:tgtEl>
                                          <p:spTgt spid="2">
                                            <p:graphicEl>
                                              <a:dgm id="{82ABD077-2F0D-44F8-9F31-BAF93F1A2DA4}"/>
                                            </p:graphic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
                                            <p:graphicEl>
                                              <a:dgm id="{82ABD077-2F0D-44F8-9F31-BAF93F1A2DA4}"/>
                                            </p:graphic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
                                            <p:graphicEl>
                                              <a:dgm id="{7C183C9F-C8AD-4C66-8957-F43F2443D835}"/>
                                            </p:graphicEl>
                                          </p:spTgt>
                                        </p:tgtEl>
                                        <p:attrNameLst>
                                          <p:attrName>style.visibility</p:attrName>
                                        </p:attrNameLst>
                                      </p:cBhvr>
                                      <p:to>
                                        <p:strVal val="visible"/>
                                      </p:to>
                                    </p:set>
                                    <p:anim calcmode="lin" valueType="num">
                                      <p:cBhvr additive="base">
                                        <p:cTn id="37" dur="500" fill="hold"/>
                                        <p:tgtEl>
                                          <p:spTgt spid="2">
                                            <p:graphicEl>
                                              <a:dgm id="{7C183C9F-C8AD-4C66-8957-F43F2443D835}"/>
                                            </p:graphic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
                                            <p:graphicEl>
                                              <a:dgm id="{7C183C9F-C8AD-4C66-8957-F43F2443D835}"/>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152718"/>
            <a:ext cx="7162800" cy="1371600"/>
          </a:xfrm>
        </p:spPr>
        <p:txBody>
          <a:bodyPr/>
          <a:lstStyle/>
          <a:p>
            <a:r>
              <a:rPr lang="en-US" dirty="0"/>
              <a:t>Channel modification</a:t>
            </a:r>
          </a:p>
        </p:txBody>
      </p:sp>
      <p:sp>
        <p:nvSpPr>
          <p:cNvPr id="21507" name="Rectangle 3"/>
          <p:cNvSpPr>
            <a:spLocks noGrp="1" noChangeArrowheads="1"/>
          </p:cNvSpPr>
          <p:nvPr>
            <p:ph idx="1"/>
          </p:nvPr>
        </p:nvSpPr>
        <p:spPr/>
        <p:txBody>
          <a:bodyPr/>
          <a:lstStyle/>
          <a:p>
            <a:r>
              <a:rPr lang="en-US" dirty="0"/>
              <a:t>With time channels need to change along with product as it get older in the PLC</a:t>
            </a:r>
          </a:p>
          <a:p>
            <a:pPr marL="342900" indent="-342900">
              <a:buFont typeface="Wingdings" panose="05000000000000000000" pitchFamily="2" charset="2"/>
              <a:buChar char="Ø"/>
            </a:pPr>
            <a:r>
              <a:rPr lang="en-US" dirty="0"/>
              <a:t>Introduction – </a:t>
            </a:r>
            <a:r>
              <a:rPr lang="en-US" dirty="0" err="1"/>
              <a:t>boutiques,company</a:t>
            </a:r>
            <a:r>
              <a:rPr lang="en-US" dirty="0"/>
              <a:t> showrooms</a:t>
            </a:r>
          </a:p>
          <a:p>
            <a:pPr marL="342900" indent="-342900">
              <a:buFont typeface="Wingdings" panose="05000000000000000000" pitchFamily="2" charset="2"/>
              <a:buChar char="Ø"/>
            </a:pPr>
            <a:r>
              <a:rPr lang="en-US" dirty="0"/>
              <a:t>Growth – chain stores, departmental stores</a:t>
            </a:r>
          </a:p>
          <a:p>
            <a:pPr marL="342900" indent="-342900">
              <a:buFont typeface="Wingdings" panose="05000000000000000000" pitchFamily="2" charset="2"/>
              <a:buChar char="Ø"/>
            </a:pPr>
            <a:r>
              <a:rPr lang="en-US" dirty="0"/>
              <a:t>Maturity – Mass merchandisers</a:t>
            </a:r>
          </a:p>
          <a:p>
            <a:pPr marL="342900" indent="-342900">
              <a:buFont typeface="Wingdings" panose="05000000000000000000" pitchFamily="2" charset="2"/>
              <a:buChar char="Ø"/>
            </a:pPr>
            <a:r>
              <a:rPr lang="en-US" dirty="0"/>
              <a:t>Decline – ‘sales stores’, discount stores</a:t>
            </a:r>
          </a:p>
        </p:txBody>
      </p:sp>
    </p:spTree>
  </p:cSld>
  <p:clrMapOvr>
    <a:masterClrMapping/>
  </p:clrMapOvr>
  <p:transition>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p:cTn id="7" dur="500" fill="hold"/>
                                        <p:tgtEl>
                                          <p:spTgt spid="21507">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21507">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1507">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2150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21507">
                                            <p:txEl>
                                              <p:pRg st="1" end="1"/>
                                            </p:txEl>
                                          </p:spTgt>
                                        </p:tgtEl>
                                        <p:attrNameLst>
                                          <p:attrName>style.visibility</p:attrName>
                                        </p:attrNameLst>
                                      </p:cBhvr>
                                      <p:to>
                                        <p:strVal val="visible"/>
                                      </p:to>
                                    </p:set>
                                    <p:anim calcmode="lin" valueType="num">
                                      <p:cBhvr>
                                        <p:cTn id="15" dur="500" fill="hold"/>
                                        <p:tgtEl>
                                          <p:spTgt spid="21507">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21507">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21507">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2150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21507">
                                            <p:txEl>
                                              <p:pRg st="2" end="2"/>
                                            </p:txEl>
                                          </p:spTgt>
                                        </p:tgtEl>
                                        <p:attrNameLst>
                                          <p:attrName>style.visibility</p:attrName>
                                        </p:attrNameLst>
                                      </p:cBhvr>
                                      <p:to>
                                        <p:strVal val="visible"/>
                                      </p:to>
                                    </p:set>
                                    <p:anim calcmode="lin" valueType="num">
                                      <p:cBhvr>
                                        <p:cTn id="23" dur="500" fill="hold"/>
                                        <p:tgtEl>
                                          <p:spTgt spid="21507">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21507">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21507">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2150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8" fill="hold" grpId="0" nodeType="clickEffect">
                                  <p:stCondLst>
                                    <p:cond delay="0"/>
                                  </p:stCondLst>
                                  <p:childTnLst>
                                    <p:set>
                                      <p:cBhvr>
                                        <p:cTn id="30" dur="1" fill="hold">
                                          <p:stCondLst>
                                            <p:cond delay="0"/>
                                          </p:stCondLst>
                                        </p:cTn>
                                        <p:tgtEl>
                                          <p:spTgt spid="21507">
                                            <p:txEl>
                                              <p:pRg st="3" end="3"/>
                                            </p:txEl>
                                          </p:spTgt>
                                        </p:tgtEl>
                                        <p:attrNameLst>
                                          <p:attrName>style.visibility</p:attrName>
                                        </p:attrNameLst>
                                      </p:cBhvr>
                                      <p:to>
                                        <p:strVal val="visible"/>
                                      </p:to>
                                    </p:set>
                                    <p:anim calcmode="lin" valueType="num">
                                      <p:cBhvr>
                                        <p:cTn id="31" dur="500" fill="hold"/>
                                        <p:tgtEl>
                                          <p:spTgt spid="21507">
                                            <p:txEl>
                                              <p:pRg st="3" end="3"/>
                                            </p:txEl>
                                          </p:spTgt>
                                        </p:tgtEl>
                                        <p:attrNameLst>
                                          <p:attrName>ppt_x</p:attrName>
                                        </p:attrNameLst>
                                      </p:cBhvr>
                                      <p:tavLst>
                                        <p:tav tm="0">
                                          <p:val>
                                            <p:strVal val="#ppt_x-#ppt_w/2"/>
                                          </p:val>
                                        </p:tav>
                                        <p:tav tm="100000">
                                          <p:val>
                                            <p:strVal val="#ppt_x"/>
                                          </p:val>
                                        </p:tav>
                                      </p:tavLst>
                                    </p:anim>
                                    <p:anim calcmode="lin" valueType="num">
                                      <p:cBhvr>
                                        <p:cTn id="32" dur="500" fill="hold"/>
                                        <p:tgtEl>
                                          <p:spTgt spid="21507">
                                            <p:txEl>
                                              <p:pRg st="3" end="3"/>
                                            </p:txEl>
                                          </p:spTgt>
                                        </p:tgtEl>
                                        <p:attrNameLst>
                                          <p:attrName>ppt_y</p:attrName>
                                        </p:attrNameLst>
                                      </p:cBhvr>
                                      <p:tavLst>
                                        <p:tav tm="0">
                                          <p:val>
                                            <p:strVal val="#ppt_y"/>
                                          </p:val>
                                        </p:tav>
                                        <p:tav tm="100000">
                                          <p:val>
                                            <p:strVal val="#ppt_y"/>
                                          </p:val>
                                        </p:tav>
                                      </p:tavLst>
                                    </p:anim>
                                    <p:anim calcmode="lin" valueType="num">
                                      <p:cBhvr>
                                        <p:cTn id="33" dur="500" fill="hold"/>
                                        <p:tgtEl>
                                          <p:spTgt spid="21507">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2150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grpId="0" nodeType="clickEffect">
                                  <p:stCondLst>
                                    <p:cond delay="0"/>
                                  </p:stCondLst>
                                  <p:childTnLst>
                                    <p:set>
                                      <p:cBhvr>
                                        <p:cTn id="38" dur="1" fill="hold">
                                          <p:stCondLst>
                                            <p:cond delay="0"/>
                                          </p:stCondLst>
                                        </p:cTn>
                                        <p:tgtEl>
                                          <p:spTgt spid="21507">
                                            <p:txEl>
                                              <p:pRg st="4" end="4"/>
                                            </p:txEl>
                                          </p:spTgt>
                                        </p:tgtEl>
                                        <p:attrNameLst>
                                          <p:attrName>style.visibility</p:attrName>
                                        </p:attrNameLst>
                                      </p:cBhvr>
                                      <p:to>
                                        <p:strVal val="visible"/>
                                      </p:to>
                                    </p:set>
                                    <p:anim calcmode="lin" valueType="num">
                                      <p:cBhvr>
                                        <p:cTn id="39" dur="500" fill="hold"/>
                                        <p:tgtEl>
                                          <p:spTgt spid="21507">
                                            <p:txEl>
                                              <p:pRg st="4" end="4"/>
                                            </p:txEl>
                                          </p:spTgt>
                                        </p:tgtEl>
                                        <p:attrNameLst>
                                          <p:attrName>ppt_x</p:attrName>
                                        </p:attrNameLst>
                                      </p:cBhvr>
                                      <p:tavLst>
                                        <p:tav tm="0">
                                          <p:val>
                                            <p:strVal val="#ppt_x-#ppt_w/2"/>
                                          </p:val>
                                        </p:tav>
                                        <p:tav tm="100000">
                                          <p:val>
                                            <p:strVal val="#ppt_x"/>
                                          </p:val>
                                        </p:tav>
                                      </p:tavLst>
                                    </p:anim>
                                    <p:anim calcmode="lin" valueType="num">
                                      <p:cBhvr>
                                        <p:cTn id="40" dur="500" fill="hold"/>
                                        <p:tgtEl>
                                          <p:spTgt spid="21507">
                                            <p:txEl>
                                              <p:pRg st="4" end="4"/>
                                            </p:txEl>
                                          </p:spTgt>
                                        </p:tgtEl>
                                        <p:attrNameLst>
                                          <p:attrName>ppt_y</p:attrName>
                                        </p:attrNameLst>
                                      </p:cBhvr>
                                      <p:tavLst>
                                        <p:tav tm="0">
                                          <p:val>
                                            <p:strVal val="#ppt_y"/>
                                          </p:val>
                                        </p:tav>
                                        <p:tav tm="100000">
                                          <p:val>
                                            <p:strVal val="#ppt_y"/>
                                          </p:val>
                                        </p:tav>
                                      </p:tavLst>
                                    </p:anim>
                                    <p:anim calcmode="lin" valueType="num">
                                      <p:cBhvr>
                                        <p:cTn id="41" dur="500" fill="hold"/>
                                        <p:tgtEl>
                                          <p:spTgt spid="21507">
                                            <p:txEl>
                                              <p:pRg st="4" end="4"/>
                                            </p:txEl>
                                          </p:spTgt>
                                        </p:tgtEl>
                                        <p:attrNameLst>
                                          <p:attrName>ppt_w</p:attrName>
                                        </p:attrNameLst>
                                      </p:cBhvr>
                                      <p:tavLst>
                                        <p:tav tm="0">
                                          <p:val>
                                            <p:fltVal val="0"/>
                                          </p:val>
                                        </p:tav>
                                        <p:tav tm="100000">
                                          <p:val>
                                            <p:strVal val="#ppt_w"/>
                                          </p:val>
                                        </p:tav>
                                      </p:tavLst>
                                    </p:anim>
                                    <p:anim calcmode="lin" valueType="num">
                                      <p:cBhvr>
                                        <p:cTn id="42" dur="500" fill="hold"/>
                                        <p:tgtEl>
                                          <p:spTgt spid="2150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152718"/>
            <a:ext cx="7467600" cy="914082"/>
          </a:xfrm>
        </p:spPr>
        <p:txBody>
          <a:bodyPr/>
          <a:lstStyle/>
          <a:p>
            <a:r>
              <a:rPr lang="en-US" dirty="0"/>
              <a:t>Adding channels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412556604"/>
              </p:ext>
            </p:extLst>
          </p:nvPr>
        </p:nvGraphicFramePr>
        <p:xfrm>
          <a:off x="457200" y="1295400"/>
          <a:ext cx="79248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3CC7FCC7-A882-4570-97F7-3F43E7F0468B}"/>
                                            </p:graphicEl>
                                          </p:spTgt>
                                        </p:tgtEl>
                                        <p:attrNameLst>
                                          <p:attrName>style.visibility</p:attrName>
                                        </p:attrNameLst>
                                      </p:cBhvr>
                                      <p:to>
                                        <p:strVal val="visible"/>
                                      </p:to>
                                    </p:set>
                                    <p:animEffect transition="in" filter="fade">
                                      <p:cBhvr>
                                        <p:cTn id="7" dur="500"/>
                                        <p:tgtEl>
                                          <p:spTgt spid="2">
                                            <p:graphicEl>
                                              <a:dgm id="{3CC7FCC7-A882-4570-97F7-3F43E7F0468B}"/>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A3479523-4A05-4984-8008-FD1F22657029}"/>
                                            </p:graphicEl>
                                          </p:spTgt>
                                        </p:tgtEl>
                                        <p:attrNameLst>
                                          <p:attrName>style.visibility</p:attrName>
                                        </p:attrNameLst>
                                      </p:cBhvr>
                                      <p:to>
                                        <p:strVal val="visible"/>
                                      </p:to>
                                    </p:set>
                                    <p:animEffect transition="in" filter="fade">
                                      <p:cBhvr>
                                        <p:cTn id="12" dur="500"/>
                                        <p:tgtEl>
                                          <p:spTgt spid="2">
                                            <p:graphicEl>
                                              <a:dgm id="{A3479523-4A05-4984-8008-FD1F22657029}"/>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graphicEl>
                                              <a:dgm id="{DBE6E8D1-542C-4938-9E2A-82D54563BCAD}"/>
                                            </p:graphicEl>
                                          </p:spTgt>
                                        </p:tgtEl>
                                        <p:attrNameLst>
                                          <p:attrName>style.visibility</p:attrName>
                                        </p:attrNameLst>
                                      </p:cBhvr>
                                      <p:to>
                                        <p:strVal val="visible"/>
                                      </p:to>
                                    </p:set>
                                    <p:animEffect transition="in" filter="fade">
                                      <p:cBhvr>
                                        <p:cTn id="17" dur="500"/>
                                        <p:tgtEl>
                                          <p:spTgt spid="2">
                                            <p:graphicEl>
                                              <a:dgm id="{DBE6E8D1-542C-4938-9E2A-82D54563BCA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graphicEl>
                                              <a:dgm id="{FF96B61F-BF9F-4982-B2B2-9C02CD00DD80}"/>
                                            </p:graphicEl>
                                          </p:spTgt>
                                        </p:tgtEl>
                                        <p:attrNameLst>
                                          <p:attrName>style.visibility</p:attrName>
                                        </p:attrNameLst>
                                      </p:cBhvr>
                                      <p:to>
                                        <p:strVal val="visible"/>
                                      </p:to>
                                    </p:set>
                                    <p:animEffect transition="in" filter="fade">
                                      <p:cBhvr>
                                        <p:cTn id="22" dur="500"/>
                                        <p:tgtEl>
                                          <p:spTgt spid="2">
                                            <p:graphicEl>
                                              <a:dgm id="{FF96B61F-BF9F-4982-B2B2-9C02CD00DD80}"/>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graphicEl>
                                              <a:dgm id="{9D739A4A-01F1-4C38-935C-945C8D57B0A9}"/>
                                            </p:graphicEl>
                                          </p:spTgt>
                                        </p:tgtEl>
                                        <p:attrNameLst>
                                          <p:attrName>style.visibility</p:attrName>
                                        </p:attrNameLst>
                                      </p:cBhvr>
                                      <p:to>
                                        <p:strVal val="visible"/>
                                      </p:to>
                                    </p:set>
                                    <p:animEffect transition="in" filter="fade">
                                      <p:cBhvr>
                                        <p:cTn id="27" dur="500"/>
                                        <p:tgtEl>
                                          <p:spTgt spid="2">
                                            <p:graphicEl>
                                              <a:dgm id="{9D739A4A-01F1-4C38-935C-945C8D57B0A9}"/>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graphicEl>
                                              <a:dgm id="{5A0B3886-5470-490F-9FFB-34DE929AC980}"/>
                                            </p:graphicEl>
                                          </p:spTgt>
                                        </p:tgtEl>
                                        <p:attrNameLst>
                                          <p:attrName>style.visibility</p:attrName>
                                        </p:attrNameLst>
                                      </p:cBhvr>
                                      <p:to>
                                        <p:strVal val="visible"/>
                                      </p:to>
                                    </p:set>
                                    <p:animEffect transition="in" filter="fade">
                                      <p:cBhvr>
                                        <p:cTn id="32" dur="500"/>
                                        <p:tgtEl>
                                          <p:spTgt spid="2">
                                            <p:graphicEl>
                                              <a:dgm id="{5A0B3886-5470-490F-9FFB-34DE929AC980}"/>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graphicEl>
                                              <a:dgm id="{D2DD8457-D5A9-4383-A786-BA5B6E3D28AF}"/>
                                            </p:graphicEl>
                                          </p:spTgt>
                                        </p:tgtEl>
                                        <p:attrNameLst>
                                          <p:attrName>style.visibility</p:attrName>
                                        </p:attrNameLst>
                                      </p:cBhvr>
                                      <p:to>
                                        <p:strVal val="visible"/>
                                      </p:to>
                                    </p:set>
                                    <p:animEffect transition="in" filter="fade">
                                      <p:cBhvr>
                                        <p:cTn id="37" dur="500"/>
                                        <p:tgtEl>
                                          <p:spTgt spid="2">
                                            <p:graphicEl>
                                              <a:dgm id="{D2DD8457-D5A9-4383-A786-BA5B6E3D28AF}"/>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graphicEl>
                                              <a:dgm id="{6D37BFE3-85C3-40D0-9C77-68B880DAD207}"/>
                                            </p:graphicEl>
                                          </p:spTgt>
                                        </p:tgtEl>
                                        <p:attrNameLst>
                                          <p:attrName>style.visibility</p:attrName>
                                        </p:attrNameLst>
                                      </p:cBhvr>
                                      <p:to>
                                        <p:strVal val="visible"/>
                                      </p:to>
                                    </p:set>
                                    <p:animEffect transition="in" filter="fade">
                                      <p:cBhvr>
                                        <p:cTn id="42" dur="500"/>
                                        <p:tgtEl>
                                          <p:spTgt spid="2">
                                            <p:graphicEl>
                                              <a:dgm id="{6D37BFE3-85C3-40D0-9C77-68B880DAD207}"/>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graphicEl>
                                              <a:dgm id="{F12FF854-B0E6-45E2-8C3B-63719805E696}"/>
                                            </p:graphicEl>
                                          </p:spTgt>
                                        </p:tgtEl>
                                        <p:attrNameLst>
                                          <p:attrName>style.visibility</p:attrName>
                                        </p:attrNameLst>
                                      </p:cBhvr>
                                      <p:to>
                                        <p:strVal val="visible"/>
                                      </p:to>
                                    </p:set>
                                    <p:animEffect transition="in" filter="fade">
                                      <p:cBhvr>
                                        <p:cTn id="47" dur="500"/>
                                        <p:tgtEl>
                                          <p:spTgt spid="2">
                                            <p:graphicEl>
                                              <a:dgm id="{F12FF854-B0E6-45E2-8C3B-63719805E696}"/>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
                                            <p:graphicEl>
                                              <a:dgm id="{86F496D6-C558-4B97-B6DA-65A0E6A8AA70}"/>
                                            </p:graphicEl>
                                          </p:spTgt>
                                        </p:tgtEl>
                                        <p:attrNameLst>
                                          <p:attrName>style.visibility</p:attrName>
                                        </p:attrNameLst>
                                      </p:cBhvr>
                                      <p:to>
                                        <p:strVal val="visible"/>
                                      </p:to>
                                    </p:set>
                                    <p:animEffect transition="in" filter="fade">
                                      <p:cBhvr>
                                        <p:cTn id="52" dur="500"/>
                                        <p:tgtEl>
                                          <p:spTgt spid="2">
                                            <p:graphicEl>
                                              <a:dgm id="{86F496D6-C558-4B97-B6DA-65A0E6A8AA70}"/>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
                                            <p:graphicEl>
                                              <a:dgm id="{EB3E3104-4409-4E7E-BA06-4285E859C711}"/>
                                            </p:graphicEl>
                                          </p:spTgt>
                                        </p:tgtEl>
                                        <p:attrNameLst>
                                          <p:attrName>style.visibility</p:attrName>
                                        </p:attrNameLst>
                                      </p:cBhvr>
                                      <p:to>
                                        <p:strVal val="visible"/>
                                      </p:to>
                                    </p:set>
                                    <p:animEffect transition="in" filter="fade">
                                      <p:cBhvr>
                                        <p:cTn id="57" dur="500"/>
                                        <p:tgtEl>
                                          <p:spTgt spid="2">
                                            <p:graphicEl>
                                              <a:dgm id="{EB3E3104-4409-4E7E-BA06-4285E859C711}"/>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
                                            <p:graphicEl>
                                              <a:dgm id="{A25A1AF2-41A8-481D-8ECF-462BFBDF4D64}"/>
                                            </p:graphicEl>
                                          </p:spTgt>
                                        </p:tgtEl>
                                        <p:attrNameLst>
                                          <p:attrName>style.visibility</p:attrName>
                                        </p:attrNameLst>
                                      </p:cBhvr>
                                      <p:to>
                                        <p:strVal val="visible"/>
                                      </p:to>
                                    </p:set>
                                    <p:animEffect transition="in" filter="fade">
                                      <p:cBhvr>
                                        <p:cTn id="62" dur="500"/>
                                        <p:tgtEl>
                                          <p:spTgt spid="2">
                                            <p:graphicEl>
                                              <a:dgm id="{A25A1AF2-41A8-481D-8ECF-462BFBDF4D64}"/>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
                                            <p:graphicEl>
                                              <a:dgm id="{946F92FC-DF42-4637-972E-2CC05605E326}"/>
                                            </p:graphicEl>
                                          </p:spTgt>
                                        </p:tgtEl>
                                        <p:attrNameLst>
                                          <p:attrName>style.visibility</p:attrName>
                                        </p:attrNameLst>
                                      </p:cBhvr>
                                      <p:to>
                                        <p:strVal val="visible"/>
                                      </p:to>
                                    </p:set>
                                    <p:animEffect transition="in" filter="fade">
                                      <p:cBhvr>
                                        <p:cTn id="67" dur="500"/>
                                        <p:tgtEl>
                                          <p:spTgt spid="2">
                                            <p:graphicEl>
                                              <a:dgm id="{946F92FC-DF42-4637-972E-2CC05605E326}"/>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
                                            <p:graphicEl>
                                              <a:dgm id="{D7140013-DE54-49B3-BF1F-50B5878E638A}"/>
                                            </p:graphicEl>
                                          </p:spTgt>
                                        </p:tgtEl>
                                        <p:attrNameLst>
                                          <p:attrName>style.visibility</p:attrName>
                                        </p:attrNameLst>
                                      </p:cBhvr>
                                      <p:to>
                                        <p:strVal val="visible"/>
                                      </p:to>
                                    </p:set>
                                    <p:animEffect transition="in" filter="fade">
                                      <p:cBhvr>
                                        <p:cTn id="72" dur="500"/>
                                        <p:tgtEl>
                                          <p:spTgt spid="2">
                                            <p:graphicEl>
                                              <a:dgm id="{D7140013-DE54-49B3-BF1F-50B5878E638A}"/>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2">
                                            <p:graphicEl>
                                              <a:dgm id="{83DBA03A-CAFC-455A-9FCD-9AE5BA7AFBEC}"/>
                                            </p:graphicEl>
                                          </p:spTgt>
                                        </p:tgtEl>
                                        <p:attrNameLst>
                                          <p:attrName>style.visibility</p:attrName>
                                        </p:attrNameLst>
                                      </p:cBhvr>
                                      <p:to>
                                        <p:strVal val="visible"/>
                                      </p:to>
                                    </p:set>
                                    <p:animEffect transition="in" filter="fade">
                                      <p:cBhvr>
                                        <p:cTn id="77" dur="500"/>
                                        <p:tgtEl>
                                          <p:spTgt spid="2">
                                            <p:graphicEl>
                                              <a:dgm id="{83DBA03A-CAFC-455A-9FCD-9AE5BA7AFBEC}"/>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
                                            <p:graphicEl>
                                              <a:dgm id="{1CF94C86-C2C0-48F4-BB0F-CA88F857C28D}"/>
                                            </p:graphicEl>
                                          </p:spTgt>
                                        </p:tgtEl>
                                        <p:attrNameLst>
                                          <p:attrName>style.visibility</p:attrName>
                                        </p:attrNameLst>
                                      </p:cBhvr>
                                      <p:to>
                                        <p:strVal val="visible"/>
                                      </p:to>
                                    </p:set>
                                    <p:animEffect transition="in" filter="fade">
                                      <p:cBhvr>
                                        <p:cTn id="82" dur="500"/>
                                        <p:tgtEl>
                                          <p:spTgt spid="2">
                                            <p:graphicEl>
                                              <a:dgm id="{1CF94C86-C2C0-48F4-BB0F-CA88F857C28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152718"/>
            <a:ext cx="7162800" cy="1371600"/>
          </a:xfrm>
        </p:spPr>
        <p:txBody>
          <a:bodyPr>
            <a:normAutofit/>
          </a:bodyPr>
          <a:lstStyle/>
          <a:p>
            <a:r>
              <a:rPr lang="en-US" dirty="0"/>
              <a:t>Roles of individual channel member firms</a:t>
            </a:r>
          </a:p>
        </p:txBody>
      </p:sp>
      <p:sp>
        <p:nvSpPr>
          <p:cNvPr id="23555" name="Rectangle 3"/>
          <p:cNvSpPr>
            <a:spLocks noGrp="1" noChangeArrowheads="1"/>
          </p:cNvSpPr>
          <p:nvPr>
            <p:ph idx="1"/>
          </p:nvPr>
        </p:nvSpPr>
        <p:spPr/>
        <p:txBody>
          <a:bodyPr/>
          <a:lstStyle/>
          <a:p>
            <a:pPr marL="342900" indent="-342900">
              <a:buFont typeface="Arial" panose="020B0604020202020204" pitchFamily="34" charset="0"/>
              <a:buChar char="•"/>
            </a:pPr>
            <a:r>
              <a:rPr lang="en-US" dirty="0"/>
              <a:t>Insiders</a:t>
            </a:r>
          </a:p>
          <a:p>
            <a:pPr marL="342900" indent="-342900">
              <a:buFont typeface="Arial" panose="020B0604020202020204" pitchFamily="34" charset="0"/>
              <a:buChar char="•"/>
            </a:pPr>
            <a:r>
              <a:rPr lang="en-US" dirty="0"/>
              <a:t>Strivers</a:t>
            </a:r>
          </a:p>
          <a:p>
            <a:pPr marL="342900" indent="-342900">
              <a:buFont typeface="Arial" panose="020B0604020202020204" pitchFamily="34" charset="0"/>
              <a:buChar char="•"/>
            </a:pPr>
            <a:r>
              <a:rPr lang="en-US" dirty="0" err="1"/>
              <a:t>Complementers</a:t>
            </a:r>
            <a:endParaRPr lang="en-US" dirty="0"/>
          </a:p>
          <a:p>
            <a:pPr marL="342900" indent="-342900">
              <a:buFont typeface="Arial" panose="020B0604020202020204" pitchFamily="34" charset="0"/>
              <a:buChar char="•"/>
            </a:pPr>
            <a:r>
              <a:rPr lang="en-US" dirty="0"/>
              <a:t>Transients</a:t>
            </a:r>
          </a:p>
          <a:p>
            <a:pPr marL="342900" indent="-342900">
              <a:buFont typeface="Arial" panose="020B0604020202020204" pitchFamily="34" charset="0"/>
              <a:buChar char="•"/>
            </a:pPr>
            <a:r>
              <a:rPr lang="en-US" dirty="0"/>
              <a:t>Outside innovators</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 calcmode="lin" valueType="num">
                                      <p:cBhvr>
                                        <p:cTn id="7" dur="500" fill="hold"/>
                                        <p:tgtEl>
                                          <p:spTgt spid="23555">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23555">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23555">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23555">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1" fill="hold" grpId="0" nodeType="clickEffect">
                                  <p:stCondLst>
                                    <p:cond delay="0"/>
                                  </p:stCondLst>
                                  <p:childTnLst>
                                    <p:set>
                                      <p:cBhvr>
                                        <p:cTn id="14" dur="1" fill="hold">
                                          <p:stCondLst>
                                            <p:cond delay="0"/>
                                          </p:stCondLst>
                                        </p:cTn>
                                        <p:tgtEl>
                                          <p:spTgt spid="23555">
                                            <p:txEl>
                                              <p:pRg st="1" end="1"/>
                                            </p:txEl>
                                          </p:spTgt>
                                        </p:tgtEl>
                                        <p:attrNameLst>
                                          <p:attrName>style.visibility</p:attrName>
                                        </p:attrNameLst>
                                      </p:cBhvr>
                                      <p:to>
                                        <p:strVal val="visible"/>
                                      </p:to>
                                    </p:set>
                                    <p:anim calcmode="lin" valueType="num">
                                      <p:cBhvr>
                                        <p:cTn id="15" dur="500" fill="hold"/>
                                        <p:tgtEl>
                                          <p:spTgt spid="23555">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23555">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23555">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23555">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1" fill="hold" grpId="0" nodeType="clickEffect">
                                  <p:stCondLst>
                                    <p:cond delay="0"/>
                                  </p:stCondLst>
                                  <p:childTnLst>
                                    <p:set>
                                      <p:cBhvr>
                                        <p:cTn id="22" dur="1" fill="hold">
                                          <p:stCondLst>
                                            <p:cond delay="0"/>
                                          </p:stCondLst>
                                        </p:cTn>
                                        <p:tgtEl>
                                          <p:spTgt spid="23555">
                                            <p:txEl>
                                              <p:pRg st="2" end="2"/>
                                            </p:txEl>
                                          </p:spTgt>
                                        </p:tgtEl>
                                        <p:attrNameLst>
                                          <p:attrName>style.visibility</p:attrName>
                                        </p:attrNameLst>
                                      </p:cBhvr>
                                      <p:to>
                                        <p:strVal val="visible"/>
                                      </p:to>
                                    </p:set>
                                    <p:anim calcmode="lin" valueType="num">
                                      <p:cBhvr>
                                        <p:cTn id="23" dur="500" fill="hold"/>
                                        <p:tgtEl>
                                          <p:spTgt spid="23555">
                                            <p:txEl>
                                              <p:pRg st="2" end="2"/>
                                            </p:txEl>
                                          </p:spTgt>
                                        </p:tgtEl>
                                        <p:attrNameLst>
                                          <p:attrName>ppt_x</p:attrName>
                                        </p:attrNameLst>
                                      </p:cBhvr>
                                      <p:tavLst>
                                        <p:tav tm="0">
                                          <p:val>
                                            <p:strVal val="#ppt_x"/>
                                          </p:val>
                                        </p:tav>
                                        <p:tav tm="100000">
                                          <p:val>
                                            <p:strVal val="#ppt_x"/>
                                          </p:val>
                                        </p:tav>
                                      </p:tavLst>
                                    </p:anim>
                                    <p:anim calcmode="lin" valueType="num">
                                      <p:cBhvr>
                                        <p:cTn id="24" dur="500" fill="hold"/>
                                        <p:tgtEl>
                                          <p:spTgt spid="23555">
                                            <p:txEl>
                                              <p:pRg st="2" end="2"/>
                                            </p:txEl>
                                          </p:spTgt>
                                        </p:tgtEl>
                                        <p:attrNameLst>
                                          <p:attrName>ppt_y</p:attrName>
                                        </p:attrNameLst>
                                      </p:cBhvr>
                                      <p:tavLst>
                                        <p:tav tm="0">
                                          <p:val>
                                            <p:strVal val="#ppt_y-#ppt_h/2"/>
                                          </p:val>
                                        </p:tav>
                                        <p:tav tm="100000">
                                          <p:val>
                                            <p:strVal val="#ppt_y"/>
                                          </p:val>
                                        </p:tav>
                                      </p:tavLst>
                                    </p:anim>
                                    <p:anim calcmode="lin" valueType="num">
                                      <p:cBhvr>
                                        <p:cTn id="25" dur="500" fill="hold"/>
                                        <p:tgtEl>
                                          <p:spTgt spid="23555">
                                            <p:txEl>
                                              <p:pRg st="2" end="2"/>
                                            </p:txEl>
                                          </p:spTgt>
                                        </p:tgtEl>
                                        <p:attrNameLst>
                                          <p:attrName>ppt_w</p:attrName>
                                        </p:attrNameLst>
                                      </p:cBhvr>
                                      <p:tavLst>
                                        <p:tav tm="0">
                                          <p:val>
                                            <p:strVal val="#ppt_w"/>
                                          </p:val>
                                        </p:tav>
                                        <p:tav tm="100000">
                                          <p:val>
                                            <p:strVal val="#ppt_w"/>
                                          </p:val>
                                        </p:tav>
                                      </p:tavLst>
                                    </p:anim>
                                    <p:anim calcmode="lin" valueType="num">
                                      <p:cBhvr>
                                        <p:cTn id="26" dur="500" fill="hold"/>
                                        <p:tgtEl>
                                          <p:spTgt spid="23555">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 fill="hold" grpId="0" nodeType="clickEffect">
                                  <p:stCondLst>
                                    <p:cond delay="0"/>
                                  </p:stCondLst>
                                  <p:childTnLst>
                                    <p:set>
                                      <p:cBhvr>
                                        <p:cTn id="30" dur="1" fill="hold">
                                          <p:stCondLst>
                                            <p:cond delay="0"/>
                                          </p:stCondLst>
                                        </p:cTn>
                                        <p:tgtEl>
                                          <p:spTgt spid="23555">
                                            <p:txEl>
                                              <p:pRg st="3" end="3"/>
                                            </p:txEl>
                                          </p:spTgt>
                                        </p:tgtEl>
                                        <p:attrNameLst>
                                          <p:attrName>style.visibility</p:attrName>
                                        </p:attrNameLst>
                                      </p:cBhvr>
                                      <p:to>
                                        <p:strVal val="visible"/>
                                      </p:to>
                                    </p:set>
                                    <p:anim calcmode="lin" valueType="num">
                                      <p:cBhvr>
                                        <p:cTn id="31" dur="500" fill="hold"/>
                                        <p:tgtEl>
                                          <p:spTgt spid="23555">
                                            <p:txEl>
                                              <p:pRg st="3" end="3"/>
                                            </p:txEl>
                                          </p:spTgt>
                                        </p:tgtEl>
                                        <p:attrNameLst>
                                          <p:attrName>ppt_x</p:attrName>
                                        </p:attrNameLst>
                                      </p:cBhvr>
                                      <p:tavLst>
                                        <p:tav tm="0">
                                          <p:val>
                                            <p:strVal val="#ppt_x"/>
                                          </p:val>
                                        </p:tav>
                                        <p:tav tm="100000">
                                          <p:val>
                                            <p:strVal val="#ppt_x"/>
                                          </p:val>
                                        </p:tav>
                                      </p:tavLst>
                                    </p:anim>
                                    <p:anim calcmode="lin" valueType="num">
                                      <p:cBhvr>
                                        <p:cTn id="32" dur="500" fill="hold"/>
                                        <p:tgtEl>
                                          <p:spTgt spid="23555">
                                            <p:txEl>
                                              <p:pRg st="3" end="3"/>
                                            </p:txEl>
                                          </p:spTgt>
                                        </p:tgtEl>
                                        <p:attrNameLst>
                                          <p:attrName>ppt_y</p:attrName>
                                        </p:attrNameLst>
                                      </p:cBhvr>
                                      <p:tavLst>
                                        <p:tav tm="0">
                                          <p:val>
                                            <p:strVal val="#ppt_y-#ppt_h/2"/>
                                          </p:val>
                                        </p:tav>
                                        <p:tav tm="100000">
                                          <p:val>
                                            <p:strVal val="#ppt_y"/>
                                          </p:val>
                                        </p:tav>
                                      </p:tavLst>
                                    </p:anim>
                                    <p:anim calcmode="lin" valueType="num">
                                      <p:cBhvr>
                                        <p:cTn id="33" dur="500" fill="hold"/>
                                        <p:tgtEl>
                                          <p:spTgt spid="23555">
                                            <p:txEl>
                                              <p:pRg st="3" end="3"/>
                                            </p:txEl>
                                          </p:spTgt>
                                        </p:tgtEl>
                                        <p:attrNameLst>
                                          <p:attrName>ppt_w</p:attrName>
                                        </p:attrNameLst>
                                      </p:cBhvr>
                                      <p:tavLst>
                                        <p:tav tm="0">
                                          <p:val>
                                            <p:strVal val="#ppt_w"/>
                                          </p:val>
                                        </p:tav>
                                        <p:tav tm="100000">
                                          <p:val>
                                            <p:strVal val="#ppt_w"/>
                                          </p:val>
                                        </p:tav>
                                      </p:tavLst>
                                    </p:anim>
                                    <p:anim calcmode="lin" valueType="num">
                                      <p:cBhvr>
                                        <p:cTn id="34" dur="500" fill="hold"/>
                                        <p:tgtEl>
                                          <p:spTgt spid="23555">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17" presetClass="entr" presetSubtype="1" fill="hold" grpId="0" nodeType="clickEffect">
                                  <p:stCondLst>
                                    <p:cond delay="0"/>
                                  </p:stCondLst>
                                  <p:childTnLst>
                                    <p:set>
                                      <p:cBhvr>
                                        <p:cTn id="38" dur="1" fill="hold">
                                          <p:stCondLst>
                                            <p:cond delay="0"/>
                                          </p:stCondLst>
                                        </p:cTn>
                                        <p:tgtEl>
                                          <p:spTgt spid="23555">
                                            <p:txEl>
                                              <p:pRg st="4" end="4"/>
                                            </p:txEl>
                                          </p:spTgt>
                                        </p:tgtEl>
                                        <p:attrNameLst>
                                          <p:attrName>style.visibility</p:attrName>
                                        </p:attrNameLst>
                                      </p:cBhvr>
                                      <p:to>
                                        <p:strVal val="visible"/>
                                      </p:to>
                                    </p:set>
                                    <p:anim calcmode="lin" valueType="num">
                                      <p:cBhvr>
                                        <p:cTn id="39" dur="500" fill="hold"/>
                                        <p:tgtEl>
                                          <p:spTgt spid="23555">
                                            <p:txEl>
                                              <p:pRg st="4" end="4"/>
                                            </p:txEl>
                                          </p:spTgt>
                                        </p:tgtEl>
                                        <p:attrNameLst>
                                          <p:attrName>ppt_x</p:attrName>
                                        </p:attrNameLst>
                                      </p:cBhvr>
                                      <p:tavLst>
                                        <p:tav tm="0">
                                          <p:val>
                                            <p:strVal val="#ppt_x"/>
                                          </p:val>
                                        </p:tav>
                                        <p:tav tm="100000">
                                          <p:val>
                                            <p:strVal val="#ppt_x"/>
                                          </p:val>
                                        </p:tav>
                                      </p:tavLst>
                                    </p:anim>
                                    <p:anim calcmode="lin" valueType="num">
                                      <p:cBhvr>
                                        <p:cTn id="40" dur="500" fill="hold"/>
                                        <p:tgtEl>
                                          <p:spTgt spid="23555">
                                            <p:txEl>
                                              <p:pRg st="4" end="4"/>
                                            </p:txEl>
                                          </p:spTgt>
                                        </p:tgtEl>
                                        <p:attrNameLst>
                                          <p:attrName>ppt_y</p:attrName>
                                        </p:attrNameLst>
                                      </p:cBhvr>
                                      <p:tavLst>
                                        <p:tav tm="0">
                                          <p:val>
                                            <p:strVal val="#ppt_y-#ppt_h/2"/>
                                          </p:val>
                                        </p:tav>
                                        <p:tav tm="100000">
                                          <p:val>
                                            <p:strVal val="#ppt_y"/>
                                          </p:val>
                                        </p:tav>
                                      </p:tavLst>
                                    </p:anim>
                                    <p:anim calcmode="lin" valueType="num">
                                      <p:cBhvr>
                                        <p:cTn id="41" dur="500" fill="hold"/>
                                        <p:tgtEl>
                                          <p:spTgt spid="23555">
                                            <p:txEl>
                                              <p:pRg st="4" end="4"/>
                                            </p:txEl>
                                          </p:spTgt>
                                        </p:tgtEl>
                                        <p:attrNameLst>
                                          <p:attrName>ppt_w</p:attrName>
                                        </p:attrNameLst>
                                      </p:cBhvr>
                                      <p:tavLst>
                                        <p:tav tm="0">
                                          <p:val>
                                            <p:strVal val="#ppt_w"/>
                                          </p:val>
                                        </p:tav>
                                        <p:tav tm="100000">
                                          <p:val>
                                            <p:strVal val="#ppt_w"/>
                                          </p:val>
                                        </p:tav>
                                      </p:tavLst>
                                    </p:anim>
                                    <p:anim calcmode="lin" valueType="num">
                                      <p:cBhvr>
                                        <p:cTn id="42" dur="500" fill="hold"/>
                                        <p:tgtEl>
                                          <p:spTgt spid="23555">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Channel conflict</a:t>
            </a:r>
          </a:p>
        </p:txBody>
      </p:sp>
      <p:sp>
        <p:nvSpPr>
          <p:cNvPr id="24579" name="Rectangle 3"/>
          <p:cNvSpPr>
            <a:spLocks noGrp="1" noChangeArrowheads="1"/>
          </p:cNvSpPr>
          <p:nvPr>
            <p:ph idx="1"/>
          </p:nvPr>
        </p:nvSpPr>
        <p:spPr/>
        <p:txBody>
          <a:bodyPr/>
          <a:lstStyle/>
          <a:p>
            <a:endParaRPr lang="en-US" dirty="0" smtClean="0"/>
          </a:p>
          <a:p>
            <a:r>
              <a:rPr lang="en-US" dirty="0" smtClean="0"/>
              <a:t>Interest </a:t>
            </a:r>
            <a:r>
              <a:rPr lang="en-US" dirty="0"/>
              <a:t>of different business interests do not necessarily </a:t>
            </a:r>
            <a:r>
              <a:rPr lang="en-US" dirty="0" smtClean="0"/>
              <a:t>coincide</a:t>
            </a:r>
          </a:p>
          <a:p>
            <a:endParaRPr lang="en-US" dirty="0"/>
          </a:p>
          <a:p>
            <a:r>
              <a:rPr lang="en-US" dirty="0"/>
              <a:t>Conflicts can occur at various </a:t>
            </a:r>
            <a:r>
              <a:rPr lang="en-US" dirty="0" smtClean="0"/>
              <a:t>levels:</a:t>
            </a:r>
            <a:endParaRPr lang="en-US" dirty="0"/>
          </a:p>
          <a:p>
            <a:pPr marL="342900" indent="-342900">
              <a:buFont typeface="Arial" panose="020B0604020202020204" pitchFamily="34" charset="0"/>
              <a:buChar char="•"/>
            </a:pPr>
            <a:r>
              <a:rPr lang="en-US" dirty="0" smtClean="0"/>
              <a:t>   Vertical</a:t>
            </a:r>
          </a:p>
          <a:p>
            <a:pPr marL="342900" indent="-342900">
              <a:buFont typeface="Arial" panose="020B0604020202020204" pitchFamily="34" charset="0"/>
              <a:buChar char="•"/>
            </a:pPr>
            <a:r>
              <a:rPr lang="en-US" dirty="0" smtClean="0"/>
              <a:t>   Horizontal</a:t>
            </a:r>
          </a:p>
          <a:p>
            <a:pPr marL="342900" indent="-342900">
              <a:buFont typeface="Arial" panose="020B0604020202020204" pitchFamily="34" charset="0"/>
              <a:buChar char="•"/>
            </a:pPr>
            <a:r>
              <a:rPr lang="en-US" dirty="0" smtClean="0"/>
              <a:t>   Multichannel</a:t>
            </a:r>
            <a:endParaRPr lang="en-US" dirty="0"/>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4579">
                                            <p:txEl>
                                              <p:pRg st="1" end="1"/>
                                            </p:txEl>
                                          </p:spTgt>
                                        </p:tgtEl>
                                        <p:attrNameLst>
                                          <p:attrName>style.visibility</p:attrName>
                                        </p:attrNameLst>
                                      </p:cBhvr>
                                      <p:to>
                                        <p:strVal val="visible"/>
                                      </p:to>
                                    </p:set>
                                    <p:animEffect transition="in" filter="strips(downLeft)">
                                      <p:cBhvr>
                                        <p:cTn id="7" dur="500"/>
                                        <p:tgtEl>
                                          <p:spTgt spid="2457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24579">
                                            <p:txEl>
                                              <p:pRg st="3" end="3"/>
                                            </p:txEl>
                                          </p:spTgt>
                                        </p:tgtEl>
                                        <p:attrNameLst>
                                          <p:attrName>style.visibility</p:attrName>
                                        </p:attrNameLst>
                                      </p:cBhvr>
                                      <p:to>
                                        <p:strVal val="visible"/>
                                      </p:to>
                                    </p:set>
                                    <p:animEffect transition="in" filter="strips(downLeft)">
                                      <p:cBhvr>
                                        <p:cTn id="12" dur="500"/>
                                        <p:tgtEl>
                                          <p:spTgt spid="245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Conflict causes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459839044"/>
              </p:ext>
            </p:extLst>
          </p:nvPr>
        </p:nvGraphicFramePr>
        <p:xfrm>
          <a:off x="457200" y="1752600"/>
          <a:ext cx="7620000"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FDC2B94B-81DD-480F-B716-84886DA9393F}"/>
                                            </p:graphicEl>
                                          </p:spTgt>
                                        </p:tgtEl>
                                        <p:attrNameLst>
                                          <p:attrName>style.visibility</p:attrName>
                                        </p:attrNameLst>
                                      </p:cBhvr>
                                      <p:to>
                                        <p:strVal val="visible"/>
                                      </p:to>
                                    </p:set>
                                    <p:animEffect transition="in" filter="fade">
                                      <p:cBhvr>
                                        <p:cTn id="7" dur="500"/>
                                        <p:tgtEl>
                                          <p:spTgt spid="2">
                                            <p:graphicEl>
                                              <a:dgm id="{FDC2B94B-81DD-480F-B716-84886DA9393F}"/>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graphicEl>
                                              <a:dgm id="{D69C9998-2594-4C43-ADC8-5A1A6050C85F}"/>
                                            </p:graphicEl>
                                          </p:spTgt>
                                        </p:tgtEl>
                                        <p:attrNameLst>
                                          <p:attrName>style.visibility</p:attrName>
                                        </p:attrNameLst>
                                      </p:cBhvr>
                                      <p:to>
                                        <p:strVal val="visible"/>
                                      </p:to>
                                    </p:set>
                                    <p:animEffect transition="in" filter="fade">
                                      <p:cBhvr>
                                        <p:cTn id="10" dur="500"/>
                                        <p:tgtEl>
                                          <p:spTgt spid="2">
                                            <p:graphicEl>
                                              <a:dgm id="{D69C9998-2594-4C43-ADC8-5A1A6050C85F}"/>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graphicEl>
                                              <a:dgm id="{80922B42-371D-4B06-B361-CC56AB0A5EEC}"/>
                                            </p:graphicEl>
                                          </p:spTgt>
                                        </p:tgtEl>
                                        <p:attrNameLst>
                                          <p:attrName>style.visibility</p:attrName>
                                        </p:attrNameLst>
                                      </p:cBhvr>
                                      <p:to>
                                        <p:strVal val="visible"/>
                                      </p:to>
                                    </p:set>
                                    <p:animEffect transition="in" filter="fade">
                                      <p:cBhvr>
                                        <p:cTn id="13" dur="500"/>
                                        <p:tgtEl>
                                          <p:spTgt spid="2">
                                            <p:graphicEl>
                                              <a:dgm id="{80922B42-371D-4B06-B361-CC56AB0A5EEC}"/>
                                            </p:graphic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graphicEl>
                                              <a:dgm id="{F63475FD-8B54-4798-BEB6-2D2DB108807D}"/>
                                            </p:graphicEl>
                                          </p:spTgt>
                                        </p:tgtEl>
                                        <p:attrNameLst>
                                          <p:attrName>style.visibility</p:attrName>
                                        </p:attrNameLst>
                                      </p:cBhvr>
                                      <p:to>
                                        <p:strVal val="visible"/>
                                      </p:to>
                                    </p:set>
                                    <p:animEffect transition="in" filter="fade">
                                      <p:cBhvr>
                                        <p:cTn id="16" dur="500"/>
                                        <p:tgtEl>
                                          <p:spTgt spid="2">
                                            <p:graphicEl>
                                              <a:dgm id="{F63475FD-8B54-4798-BEB6-2D2DB108807D}"/>
                                            </p:graphic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graphicEl>
                                              <a:dgm id="{E30A8B0F-82F4-49A9-9AA1-5DE6AF80E804}"/>
                                            </p:graphicEl>
                                          </p:spTgt>
                                        </p:tgtEl>
                                        <p:attrNameLst>
                                          <p:attrName>style.visibility</p:attrName>
                                        </p:attrNameLst>
                                      </p:cBhvr>
                                      <p:to>
                                        <p:strVal val="visible"/>
                                      </p:to>
                                    </p:set>
                                    <p:animEffect transition="in" filter="fade">
                                      <p:cBhvr>
                                        <p:cTn id="19" dur="500"/>
                                        <p:tgtEl>
                                          <p:spTgt spid="2">
                                            <p:graphicEl>
                                              <a:dgm id="{E30A8B0F-82F4-49A9-9AA1-5DE6AF80E804}"/>
                                            </p:graphic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
                                            <p:graphicEl>
                                              <a:dgm id="{779AC268-1789-447B-8667-8D4334B24465}"/>
                                            </p:graphicEl>
                                          </p:spTgt>
                                        </p:tgtEl>
                                        <p:attrNameLst>
                                          <p:attrName>style.visibility</p:attrName>
                                        </p:attrNameLst>
                                      </p:cBhvr>
                                      <p:to>
                                        <p:strVal val="visible"/>
                                      </p:to>
                                    </p:set>
                                    <p:animEffect transition="in" filter="fade">
                                      <p:cBhvr>
                                        <p:cTn id="22" dur="500"/>
                                        <p:tgtEl>
                                          <p:spTgt spid="2">
                                            <p:graphicEl>
                                              <a:dgm id="{779AC268-1789-447B-8667-8D4334B24465}"/>
                                            </p:graphic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
                                            <p:graphicEl>
                                              <a:dgm id="{BEC40CC8-B13A-4F8A-8780-D891C12E2F18}"/>
                                            </p:graphicEl>
                                          </p:spTgt>
                                        </p:tgtEl>
                                        <p:attrNameLst>
                                          <p:attrName>style.visibility</p:attrName>
                                        </p:attrNameLst>
                                      </p:cBhvr>
                                      <p:to>
                                        <p:strVal val="visible"/>
                                      </p:to>
                                    </p:set>
                                    <p:animEffect transition="in" filter="fade">
                                      <p:cBhvr>
                                        <p:cTn id="25" dur="500"/>
                                        <p:tgtEl>
                                          <p:spTgt spid="2">
                                            <p:graphicEl>
                                              <a:dgm id="{BEC40CC8-B13A-4F8A-8780-D891C12E2F18}"/>
                                            </p:graphic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
                                            <p:graphicEl>
                                              <a:dgm id="{D83E2BA0-0D36-42BC-94F5-915D9C181EFE}"/>
                                            </p:graphicEl>
                                          </p:spTgt>
                                        </p:tgtEl>
                                        <p:attrNameLst>
                                          <p:attrName>style.visibility</p:attrName>
                                        </p:attrNameLst>
                                      </p:cBhvr>
                                      <p:to>
                                        <p:strVal val="visible"/>
                                      </p:to>
                                    </p:set>
                                    <p:animEffect transition="in" filter="fade">
                                      <p:cBhvr>
                                        <p:cTn id="28" dur="500"/>
                                        <p:tgtEl>
                                          <p:spTgt spid="2">
                                            <p:graphicEl>
                                              <a:dgm id="{D83E2BA0-0D36-42BC-94F5-915D9C181EF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
                                            <p:graphicEl>
                                              <a:dgm id="{E57CBF5E-C4A3-4FE6-8E81-2560B479BD09}"/>
                                            </p:graphicEl>
                                          </p:spTgt>
                                        </p:tgtEl>
                                        <p:attrNameLst>
                                          <p:attrName>style.visibility</p:attrName>
                                        </p:attrNameLst>
                                      </p:cBhvr>
                                      <p:to>
                                        <p:strVal val="visible"/>
                                      </p:to>
                                    </p:set>
                                    <p:animEffect transition="in" filter="fade">
                                      <p:cBhvr>
                                        <p:cTn id="33" dur="500"/>
                                        <p:tgtEl>
                                          <p:spTgt spid="2">
                                            <p:graphicEl>
                                              <a:dgm id="{E57CBF5E-C4A3-4FE6-8E81-2560B479BD09}"/>
                                            </p:graphic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
                                            <p:graphicEl>
                                              <a:dgm id="{323681C3-9D3B-4974-BFB0-BB0038706043}"/>
                                            </p:graphicEl>
                                          </p:spTgt>
                                        </p:tgtEl>
                                        <p:attrNameLst>
                                          <p:attrName>style.visibility</p:attrName>
                                        </p:attrNameLst>
                                      </p:cBhvr>
                                      <p:to>
                                        <p:strVal val="visible"/>
                                      </p:to>
                                    </p:set>
                                    <p:animEffect transition="in" filter="fade">
                                      <p:cBhvr>
                                        <p:cTn id="36" dur="500"/>
                                        <p:tgtEl>
                                          <p:spTgt spid="2">
                                            <p:graphicEl>
                                              <a:dgm id="{323681C3-9D3B-4974-BFB0-BB0038706043}"/>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
                                            <p:graphicEl>
                                              <a:dgm id="{0FC60931-1B49-4E7B-8D5D-0DD3ACB28DA3}"/>
                                            </p:graphicEl>
                                          </p:spTgt>
                                        </p:tgtEl>
                                        <p:attrNameLst>
                                          <p:attrName>style.visibility</p:attrName>
                                        </p:attrNameLst>
                                      </p:cBhvr>
                                      <p:to>
                                        <p:strVal val="visible"/>
                                      </p:to>
                                    </p:set>
                                    <p:animEffect transition="in" filter="fade">
                                      <p:cBhvr>
                                        <p:cTn id="39" dur="500"/>
                                        <p:tgtEl>
                                          <p:spTgt spid="2">
                                            <p:graphicEl>
                                              <a:dgm id="{0FC60931-1B49-4E7B-8D5D-0DD3ACB28DA3}"/>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
                                            <p:graphicEl>
                                              <a:dgm id="{45660501-42F6-4085-BDB3-79F1F36A7C6A}"/>
                                            </p:graphicEl>
                                          </p:spTgt>
                                        </p:tgtEl>
                                        <p:attrNameLst>
                                          <p:attrName>style.visibility</p:attrName>
                                        </p:attrNameLst>
                                      </p:cBhvr>
                                      <p:to>
                                        <p:strVal val="visible"/>
                                      </p:to>
                                    </p:set>
                                    <p:animEffect transition="in" filter="fade">
                                      <p:cBhvr>
                                        <p:cTn id="42" dur="500"/>
                                        <p:tgtEl>
                                          <p:spTgt spid="2">
                                            <p:graphicEl>
                                              <a:dgm id="{45660501-42F6-4085-BDB3-79F1F36A7C6A}"/>
                                            </p:graphic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
                                            <p:graphicEl>
                                              <a:dgm id="{E346B46F-D519-4BB8-BFC6-1949758382A1}"/>
                                            </p:graphicEl>
                                          </p:spTgt>
                                        </p:tgtEl>
                                        <p:attrNameLst>
                                          <p:attrName>style.visibility</p:attrName>
                                        </p:attrNameLst>
                                      </p:cBhvr>
                                      <p:to>
                                        <p:strVal val="visible"/>
                                      </p:to>
                                    </p:set>
                                    <p:animEffect transition="in" filter="fade">
                                      <p:cBhvr>
                                        <p:cTn id="45" dur="500"/>
                                        <p:tgtEl>
                                          <p:spTgt spid="2">
                                            <p:graphicEl>
                                              <a:dgm id="{E346B46F-D519-4BB8-BFC6-1949758382A1}"/>
                                            </p:graphic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
                                            <p:graphicEl>
                                              <a:dgm id="{48D8C178-D732-40C3-BD03-76D2805A78A6}"/>
                                            </p:graphicEl>
                                          </p:spTgt>
                                        </p:tgtEl>
                                        <p:attrNameLst>
                                          <p:attrName>style.visibility</p:attrName>
                                        </p:attrNameLst>
                                      </p:cBhvr>
                                      <p:to>
                                        <p:strVal val="visible"/>
                                      </p:to>
                                    </p:set>
                                    <p:animEffect transition="in" filter="fade">
                                      <p:cBhvr>
                                        <p:cTn id="48" dur="500"/>
                                        <p:tgtEl>
                                          <p:spTgt spid="2">
                                            <p:graphicEl>
                                              <a:dgm id="{48D8C178-D732-40C3-BD03-76D2805A78A6}"/>
                                            </p:graphic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
                                            <p:graphicEl>
                                              <a:dgm id="{FB6FB208-B946-4DBF-9D58-8204EA210104}"/>
                                            </p:graphicEl>
                                          </p:spTgt>
                                        </p:tgtEl>
                                        <p:attrNameLst>
                                          <p:attrName>style.visibility</p:attrName>
                                        </p:attrNameLst>
                                      </p:cBhvr>
                                      <p:to>
                                        <p:strVal val="visible"/>
                                      </p:to>
                                    </p:set>
                                    <p:animEffect transition="in" filter="fade">
                                      <p:cBhvr>
                                        <p:cTn id="51" dur="500"/>
                                        <p:tgtEl>
                                          <p:spTgt spid="2">
                                            <p:graphicEl>
                                              <a:dgm id="{FB6FB208-B946-4DBF-9D58-8204EA210104}"/>
                                            </p:graphic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
                                            <p:graphicEl>
                                              <a:dgm id="{1AC3E087-1A24-413B-8BF9-D74561D73BA8}"/>
                                            </p:graphicEl>
                                          </p:spTgt>
                                        </p:tgtEl>
                                        <p:attrNameLst>
                                          <p:attrName>style.visibility</p:attrName>
                                        </p:attrNameLst>
                                      </p:cBhvr>
                                      <p:to>
                                        <p:strVal val="visible"/>
                                      </p:to>
                                    </p:set>
                                    <p:animEffect transition="in" filter="fade">
                                      <p:cBhvr>
                                        <p:cTn id="54" dur="500"/>
                                        <p:tgtEl>
                                          <p:spTgt spid="2">
                                            <p:graphicEl>
                                              <a:dgm id="{1AC3E087-1A24-413B-8BF9-D74561D73BA8}"/>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
                                            <p:graphicEl>
                                              <a:dgm id="{0F3805FF-AF47-4EA6-B4B8-F9440D539104}"/>
                                            </p:graphicEl>
                                          </p:spTgt>
                                        </p:tgtEl>
                                        <p:attrNameLst>
                                          <p:attrName>style.visibility</p:attrName>
                                        </p:attrNameLst>
                                      </p:cBhvr>
                                      <p:to>
                                        <p:strVal val="visible"/>
                                      </p:to>
                                    </p:set>
                                    <p:animEffect transition="in" filter="fade">
                                      <p:cBhvr>
                                        <p:cTn id="59" dur="500"/>
                                        <p:tgtEl>
                                          <p:spTgt spid="2">
                                            <p:graphicEl>
                                              <a:dgm id="{0F3805FF-AF47-4EA6-B4B8-F9440D539104}"/>
                                            </p:graphic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
                                            <p:graphicEl>
                                              <a:dgm id="{1BF7C715-D9CC-4A55-B27C-196CC06531D7}"/>
                                            </p:graphicEl>
                                          </p:spTgt>
                                        </p:tgtEl>
                                        <p:attrNameLst>
                                          <p:attrName>style.visibility</p:attrName>
                                        </p:attrNameLst>
                                      </p:cBhvr>
                                      <p:to>
                                        <p:strVal val="visible"/>
                                      </p:to>
                                    </p:set>
                                    <p:animEffect transition="in" filter="fade">
                                      <p:cBhvr>
                                        <p:cTn id="62" dur="500"/>
                                        <p:tgtEl>
                                          <p:spTgt spid="2">
                                            <p:graphicEl>
                                              <a:dgm id="{1BF7C715-D9CC-4A55-B27C-196CC06531D7}"/>
                                            </p:graphic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
                                            <p:graphicEl>
                                              <a:dgm id="{C8D67ABB-2730-46A1-93AA-A3AFA6133D02}"/>
                                            </p:graphicEl>
                                          </p:spTgt>
                                        </p:tgtEl>
                                        <p:attrNameLst>
                                          <p:attrName>style.visibility</p:attrName>
                                        </p:attrNameLst>
                                      </p:cBhvr>
                                      <p:to>
                                        <p:strVal val="visible"/>
                                      </p:to>
                                    </p:set>
                                    <p:animEffect transition="in" filter="fade">
                                      <p:cBhvr>
                                        <p:cTn id="65" dur="500"/>
                                        <p:tgtEl>
                                          <p:spTgt spid="2">
                                            <p:graphicEl>
                                              <a:dgm id="{C8D67ABB-2730-46A1-93AA-A3AFA6133D02}"/>
                                            </p:graphicEl>
                                          </p:spTgt>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
                                            <p:graphicEl>
                                              <a:dgm id="{686F23AF-545B-44B3-92FE-1E488BF5C18C}"/>
                                            </p:graphicEl>
                                          </p:spTgt>
                                        </p:tgtEl>
                                        <p:attrNameLst>
                                          <p:attrName>style.visibility</p:attrName>
                                        </p:attrNameLst>
                                      </p:cBhvr>
                                      <p:to>
                                        <p:strVal val="visible"/>
                                      </p:to>
                                    </p:set>
                                    <p:animEffect transition="in" filter="fade">
                                      <p:cBhvr>
                                        <p:cTn id="68" dur="500"/>
                                        <p:tgtEl>
                                          <p:spTgt spid="2">
                                            <p:graphicEl>
                                              <a:dgm id="{686F23AF-545B-44B3-92FE-1E488BF5C18C}"/>
                                            </p:graphicEl>
                                          </p:spTgt>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
                                            <p:graphicEl>
                                              <a:dgm id="{96BA3177-660B-4BD4-904E-EE58F0F4190C}"/>
                                            </p:graphicEl>
                                          </p:spTgt>
                                        </p:tgtEl>
                                        <p:attrNameLst>
                                          <p:attrName>style.visibility</p:attrName>
                                        </p:attrNameLst>
                                      </p:cBhvr>
                                      <p:to>
                                        <p:strVal val="visible"/>
                                      </p:to>
                                    </p:set>
                                    <p:animEffect transition="in" filter="fade">
                                      <p:cBhvr>
                                        <p:cTn id="71" dur="500"/>
                                        <p:tgtEl>
                                          <p:spTgt spid="2">
                                            <p:graphicEl>
                                              <a:dgm id="{96BA3177-660B-4BD4-904E-EE58F0F4190C}"/>
                                            </p:graphicEl>
                                          </p:spTgt>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
                                            <p:graphicEl>
                                              <a:dgm id="{57DA7B19-DA0C-4285-A87D-B858849AC21F}"/>
                                            </p:graphicEl>
                                          </p:spTgt>
                                        </p:tgtEl>
                                        <p:attrNameLst>
                                          <p:attrName>style.visibility</p:attrName>
                                        </p:attrNameLst>
                                      </p:cBhvr>
                                      <p:to>
                                        <p:strVal val="visible"/>
                                      </p:to>
                                    </p:set>
                                    <p:animEffect transition="in" filter="fade">
                                      <p:cBhvr>
                                        <p:cTn id="74" dur="500"/>
                                        <p:tgtEl>
                                          <p:spTgt spid="2">
                                            <p:graphicEl>
                                              <a:dgm id="{57DA7B19-DA0C-4285-A87D-B858849AC21F}"/>
                                            </p:graphicEl>
                                          </p:spTgt>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
                                            <p:graphicEl>
                                              <a:dgm id="{B5040E28-014F-4141-BD1C-9F4467AA1A9C}"/>
                                            </p:graphicEl>
                                          </p:spTgt>
                                        </p:tgtEl>
                                        <p:attrNameLst>
                                          <p:attrName>style.visibility</p:attrName>
                                        </p:attrNameLst>
                                      </p:cBhvr>
                                      <p:to>
                                        <p:strVal val="visible"/>
                                      </p:to>
                                    </p:set>
                                    <p:animEffect transition="in" filter="fade">
                                      <p:cBhvr>
                                        <p:cTn id="77" dur="500"/>
                                        <p:tgtEl>
                                          <p:spTgt spid="2">
                                            <p:graphicEl>
                                              <a:dgm id="{B5040E28-014F-4141-BD1C-9F4467AA1A9C}"/>
                                            </p:graphicEl>
                                          </p:spTgt>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
                                            <p:graphicEl>
                                              <a:dgm id="{112096CD-6B43-4C97-80CD-FB5918B135A7}"/>
                                            </p:graphicEl>
                                          </p:spTgt>
                                        </p:tgtEl>
                                        <p:attrNameLst>
                                          <p:attrName>style.visibility</p:attrName>
                                        </p:attrNameLst>
                                      </p:cBhvr>
                                      <p:to>
                                        <p:strVal val="visible"/>
                                      </p:to>
                                    </p:set>
                                    <p:animEffect transition="in" filter="fade">
                                      <p:cBhvr>
                                        <p:cTn id="80" dur="500"/>
                                        <p:tgtEl>
                                          <p:spTgt spid="2">
                                            <p:graphicEl>
                                              <a:dgm id="{112096CD-6B43-4C97-80CD-FB5918B135A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t>Legal and ethical issues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978122107"/>
              </p:ext>
            </p:extLst>
          </p:nvPr>
        </p:nvGraphicFramePr>
        <p:xfrm>
          <a:off x="457200" y="1752600"/>
          <a:ext cx="7620000"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graphicEl>
                                              <a:dgm id="{E645C5E4-DBA1-44FF-801B-BD2338EBDD7D}"/>
                                            </p:graphicEl>
                                          </p:spTgt>
                                        </p:tgtEl>
                                        <p:attrNameLst>
                                          <p:attrName>style.visibility</p:attrName>
                                        </p:attrNameLst>
                                      </p:cBhvr>
                                      <p:to>
                                        <p:strVal val="visible"/>
                                      </p:to>
                                    </p:set>
                                    <p:anim calcmode="lin" valueType="num">
                                      <p:cBhvr additive="base">
                                        <p:cTn id="7" dur="500" fill="hold"/>
                                        <p:tgtEl>
                                          <p:spTgt spid="2">
                                            <p:graphicEl>
                                              <a:dgm id="{E645C5E4-DBA1-44FF-801B-BD2338EBDD7D}"/>
                                            </p:graphic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graphicEl>
                                              <a:dgm id="{E645C5E4-DBA1-44FF-801B-BD2338EBDD7D}"/>
                                            </p:graphic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graphicEl>
                                              <a:dgm id="{951FA0F8-DB4F-4C02-93AB-C2369EAE36E8}"/>
                                            </p:graphicEl>
                                          </p:spTgt>
                                        </p:tgtEl>
                                        <p:attrNameLst>
                                          <p:attrName>style.visibility</p:attrName>
                                        </p:attrNameLst>
                                      </p:cBhvr>
                                      <p:to>
                                        <p:strVal val="visible"/>
                                      </p:to>
                                    </p:set>
                                    <p:anim calcmode="lin" valueType="num">
                                      <p:cBhvr additive="base">
                                        <p:cTn id="11" dur="500" fill="hold"/>
                                        <p:tgtEl>
                                          <p:spTgt spid="2">
                                            <p:graphicEl>
                                              <a:dgm id="{951FA0F8-DB4F-4C02-93AB-C2369EAE36E8}"/>
                                            </p:graphic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
                                            <p:graphicEl>
                                              <a:dgm id="{951FA0F8-DB4F-4C02-93AB-C2369EAE36E8}"/>
                                            </p:graphic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
                                            <p:graphicEl>
                                              <a:dgm id="{7395FE4E-EC49-42D0-929A-987BA2AF33CF}"/>
                                            </p:graphicEl>
                                          </p:spTgt>
                                        </p:tgtEl>
                                        <p:attrNameLst>
                                          <p:attrName>style.visibility</p:attrName>
                                        </p:attrNameLst>
                                      </p:cBhvr>
                                      <p:to>
                                        <p:strVal val="visible"/>
                                      </p:to>
                                    </p:set>
                                    <p:anim calcmode="lin" valueType="num">
                                      <p:cBhvr additive="base">
                                        <p:cTn id="17" dur="500" fill="hold"/>
                                        <p:tgtEl>
                                          <p:spTgt spid="2">
                                            <p:graphicEl>
                                              <a:dgm id="{7395FE4E-EC49-42D0-929A-987BA2AF33CF}"/>
                                            </p:graphic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
                                            <p:graphicEl>
                                              <a:dgm id="{7395FE4E-EC49-42D0-929A-987BA2AF33CF}"/>
                                            </p:graphic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
                                            <p:graphicEl>
                                              <a:dgm id="{344AE071-3EE3-4061-A236-07CE463A4BF0}"/>
                                            </p:graphicEl>
                                          </p:spTgt>
                                        </p:tgtEl>
                                        <p:attrNameLst>
                                          <p:attrName>style.visibility</p:attrName>
                                        </p:attrNameLst>
                                      </p:cBhvr>
                                      <p:to>
                                        <p:strVal val="visible"/>
                                      </p:to>
                                    </p:set>
                                    <p:anim calcmode="lin" valueType="num">
                                      <p:cBhvr additive="base">
                                        <p:cTn id="21" dur="500" fill="hold"/>
                                        <p:tgtEl>
                                          <p:spTgt spid="2">
                                            <p:graphicEl>
                                              <a:dgm id="{344AE071-3EE3-4061-A236-07CE463A4BF0}"/>
                                            </p:graphic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2">
                                            <p:graphicEl>
                                              <a:dgm id="{344AE071-3EE3-4061-A236-07CE463A4BF0}"/>
                                            </p:graphic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2">
                                            <p:graphicEl>
                                              <a:dgm id="{623DD7F4-FF2C-49BA-B1EE-16C4C2735BF0}"/>
                                            </p:graphicEl>
                                          </p:spTgt>
                                        </p:tgtEl>
                                        <p:attrNameLst>
                                          <p:attrName>style.visibility</p:attrName>
                                        </p:attrNameLst>
                                      </p:cBhvr>
                                      <p:to>
                                        <p:strVal val="visible"/>
                                      </p:to>
                                    </p:set>
                                    <p:anim calcmode="lin" valueType="num">
                                      <p:cBhvr additive="base">
                                        <p:cTn id="27" dur="500" fill="hold"/>
                                        <p:tgtEl>
                                          <p:spTgt spid="2">
                                            <p:graphicEl>
                                              <a:dgm id="{623DD7F4-FF2C-49BA-B1EE-16C4C2735BF0}"/>
                                            </p:graphic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
                                            <p:graphicEl>
                                              <a:dgm id="{623DD7F4-FF2C-49BA-B1EE-16C4C2735BF0}"/>
                                            </p:graphic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
                                            <p:graphicEl>
                                              <a:dgm id="{F2E0304F-AF52-49E0-9122-801B72B4C4BB}"/>
                                            </p:graphicEl>
                                          </p:spTgt>
                                        </p:tgtEl>
                                        <p:attrNameLst>
                                          <p:attrName>style.visibility</p:attrName>
                                        </p:attrNameLst>
                                      </p:cBhvr>
                                      <p:to>
                                        <p:strVal val="visible"/>
                                      </p:to>
                                    </p:set>
                                    <p:anim calcmode="lin" valueType="num">
                                      <p:cBhvr additive="base">
                                        <p:cTn id="31" dur="500" fill="hold"/>
                                        <p:tgtEl>
                                          <p:spTgt spid="2">
                                            <p:graphicEl>
                                              <a:dgm id="{F2E0304F-AF52-49E0-9122-801B72B4C4BB}"/>
                                            </p:graphic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
                                            <p:graphicEl>
                                              <a:dgm id="{F2E0304F-AF52-49E0-9122-801B72B4C4BB}"/>
                                            </p:graphic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
                                            <p:graphicEl>
                                              <a:dgm id="{331BFFDF-B9F4-42B3-9890-0EA71DD26BAC}"/>
                                            </p:graphicEl>
                                          </p:spTgt>
                                        </p:tgtEl>
                                        <p:attrNameLst>
                                          <p:attrName>style.visibility</p:attrName>
                                        </p:attrNameLst>
                                      </p:cBhvr>
                                      <p:to>
                                        <p:strVal val="visible"/>
                                      </p:to>
                                    </p:set>
                                    <p:anim calcmode="lin" valueType="num">
                                      <p:cBhvr additive="base">
                                        <p:cTn id="37" dur="500" fill="hold"/>
                                        <p:tgtEl>
                                          <p:spTgt spid="2">
                                            <p:graphicEl>
                                              <a:dgm id="{331BFFDF-B9F4-42B3-9890-0EA71DD26BAC}"/>
                                            </p:graphic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
                                            <p:graphicEl>
                                              <a:dgm id="{331BFFDF-B9F4-42B3-9890-0EA71DD26BAC}"/>
                                            </p:graphic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2">
                                            <p:graphicEl>
                                              <a:dgm id="{E9159DDC-B653-413C-93D6-BD0029ADDD81}"/>
                                            </p:graphicEl>
                                          </p:spTgt>
                                        </p:tgtEl>
                                        <p:attrNameLst>
                                          <p:attrName>style.visibility</p:attrName>
                                        </p:attrNameLst>
                                      </p:cBhvr>
                                      <p:to>
                                        <p:strVal val="visible"/>
                                      </p:to>
                                    </p:set>
                                    <p:anim calcmode="lin" valueType="num">
                                      <p:cBhvr additive="base">
                                        <p:cTn id="41" dur="500" fill="hold"/>
                                        <p:tgtEl>
                                          <p:spTgt spid="2">
                                            <p:graphicEl>
                                              <a:dgm id="{E9159DDC-B653-413C-93D6-BD0029ADDD81}"/>
                                            </p:graphic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2">
                                            <p:graphicEl>
                                              <a:dgm id="{E9159DDC-B653-413C-93D6-BD0029ADDD81}"/>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a:xfrm>
            <a:off x="685800" y="838200"/>
            <a:ext cx="7772400" cy="2590800"/>
          </a:xfrm>
        </p:spPr>
        <p:txBody>
          <a:bodyPr/>
          <a:lstStyle/>
          <a:p>
            <a:r>
              <a:rPr lang="en-US"/>
              <a:t>Retailing</a:t>
            </a:r>
          </a:p>
        </p:txBody>
      </p:sp>
      <p:sp>
        <p:nvSpPr>
          <p:cNvPr id="27651" name="Rectangle 3"/>
          <p:cNvSpPr>
            <a:spLocks noGrp="1" noChangeArrowheads="1"/>
          </p:cNvSpPr>
          <p:nvPr>
            <p:ph type="subTitle" idx="1"/>
          </p:nvPr>
        </p:nvSpPr>
        <p:spPr>
          <a:xfrm>
            <a:off x="762000" y="3429000"/>
            <a:ext cx="6858000" cy="914400"/>
          </a:xfrm>
        </p:spPr>
        <p:txBody>
          <a:bodyPr>
            <a:normAutofit lnSpcReduction="10000"/>
          </a:bodyPr>
          <a:lstStyle/>
          <a:p>
            <a:r>
              <a:rPr lang="en-US" dirty="0"/>
              <a:t>Includes all activities involved in selling goods or services directly to final consumers.</a:t>
            </a: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strips(downRight)">
                                      <p:cBhvr>
                                        <p:cTn id="7" dur="500"/>
                                        <p:tgtEl>
                                          <p:spTgt spid="276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t>Types of Retailers</a:t>
            </a:r>
          </a:p>
        </p:txBody>
      </p:sp>
      <p:sp>
        <p:nvSpPr>
          <p:cNvPr id="28675" name="Rectangle 3"/>
          <p:cNvSpPr>
            <a:spLocks noGrp="1" noChangeArrowheads="1"/>
          </p:cNvSpPr>
          <p:nvPr>
            <p:ph idx="1"/>
          </p:nvPr>
        </p:nvSpPr>
        <p:spPr/>
        <p:txBody>
          <a:bodyPr>
            <a:normAutofit fontScale="92500"/>
          </a:bodyPr>
          <a:lstStyle/>
          <a:p>
            <a:pPr marL="457200" indent="-457200">
              <a:buFont typeface="Arial" panose="020B0604020202020204" pitchFamily="34" charset="0"/>
              <a:buChar char="•"/>
            </a:pPr>
            <a:r>
              <a:rPr lang="en-US" sz="2800" dirty="0"/>
              <a:t>Self – service – discount stores (no assistance)</a:t>
            </a:r>
          </a:p>
          <a:p>
            <a:pPr marL="457200" indent="-457200">
              <a:buFont typeface="Arial" panose="020B0604020202020204" pitchFamily="34" charset="0"/>
              <a:buChar char="•"/>
            </a:pPr>
            <a:r>
              <a:rPr lang="en-US" sz="2800" dirty="0"/>
              <a:t>Self – selection – dept. store (assistance is available if required)</a:t>
            </a:r>
          </a:p>
          <a:p>
            <a:pPr marL="457200" indent="-457200">
              <a:buFont typeface="Arial" panose="020B0604020202020204" pitchFamily="34" charset="0"/>
              <a:buChar char="•"/>
            </a:pPr>
            <a:r>
              <a:rPr lang="en-US" sz="2800" dirty="0"/>
              <a:t>Limited service – counter sales men are there</a:t>
            </a:r>
          </a:p>
          <a:p>
            <a:pPr marL="457200" indent="-457200">
              <a:buFont typeface="Arial" panose="020B0604020202020204" pitchFamily="34" charset="0"/>
              <a:buChar char="•"/>
            </a:pPr>
            <a:r>
              <a:rPr lang="en-US" sz="2800" dirty="0"/>
              <a:t>Full service – Co. showrooms. Salesmen are available to explain, demonstrate, give technical help  and promote the products</a:t>
            </a: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strips(upRight)">
                                      <p:cBhvr>
                                        <p:cTn id="7" dur="500"/>
                                        <p:tgtEl>
                                          <p:spTgt spid="286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strips(upRight)">
                                      <p:cBhvr>
                                        <p:cTn id="12" dur="500"/>
                                        <p:tgtEl>
                                          <p:spTgt spid="286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3" fill="hold" grpId="0" nodeType="clickEffect">
                                  <p:stCondLst>
                                    <p:cond delay="0"/>
                                  </p:stCondLst>
                                  <p:childTnLst>
                                    <p:set>
                                      <p:cBhvr>
                                        <p:cTn id="16" dur="1" fill="hold">
                                          <p:stCondLst>
                                            <p:cond delay="0"/>
                                          </p:stCondLst>
                                        </p:cTn>
                                        <p:tgtEl>
                                          <p:spTgt spid="28675">
                                            <p:txEl>
                                              <p:pRg st="2" end="2"/>
                                            </p:txEl>
                                          </p:spTgt>
                                        </p:tgtEl>
                                        <p:attrNameLst>
                                          <p:attrName>style.visibility</p:attrName>
                                        </p:attrNameLst>
                                      </p:cBhvr>
                                      <p:to>
                                        <p:strVal val="visible"/>
                                      </p:to>
                                    </p:set>
                                    <p:animEffect transition="in" filter="strips(upRight)">
                                      <p:cBhvr>
                                        <p:cTn id="17" dur="500"/>
                                        <p:tgtEl>
                                          <p:spTgt spid="286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3" fill="hold" grpId="0" nodeType="clickEffect">
                                  <p:stCondLst>
                                    <p:cond delay="0"/>
                                  </p:stCondLst>
                                  <p:childTnLst>
                                    <p:set>
                                      <p:cBhvr>
                                        <p:cTn id="21" dur="1" fill="hold">
                                          <p:stCondLst>
                                            <p:cond delay="0"/>
                                          </p:stCondLst>
                                        </p:cTn>
                                        <p:tgtEl>
                                          <p:spTgt spid="28675">
                                            <p:txEl>
                                              <p:pRg st="3" end="3"/>
                                            </p:txEl>
                                          </p:spTgt>
                                        </p:tgtEl>
                                        <p:attrNameLst>
                                          <p:attrName>style.visibility</p:attrName>
                                        </p:attrNameLst>
                                      </p:cBhvr>
                                      <p:to>
                                        <p:strVal val="visible"/>
                                      </p:to>
                                    </p:set>
                                    <p:animEffect transition="in" filter="strips(upRight)">
                                      <p:cBhvr>
                                        <p:cTn id="22" dur="500"/>
                                        <p:tgtEl>
                                          <p:spTgt spid="286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t>The target market will define</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320376769"/>
              </p:ext>
            </p:extLst>
          </p:nvPr>
        </p:nvGraphicFramePr>
        <p:xfrm>
          <a:off x="457200" y="1752600"/>
          <a:ext cx="7848600"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43520BB0-05BA-4AC8-807F-6064CEA845BA}"/>
                                            </p:graphicEl>
                                          </p:spTgt>
                                        </p:tgtEl>
                                        <p:attrNameLst>
                                          <p:attrName>style.visibility</p:attrName>
                                        </p:attrNameLst>
                                      </p:cBhvr>
                                      <p:to>
                                        <p:strVal val="visible"/>
                                      </p:to>
                                    </p:set>
                                    <p:animEffect transition="in" filter="fade">
                                      <p:cBhvr>
                                        <p:cTn id="7" dur="500"/>
                                        <p:tgtEl>
                                          <p:spTgt spid="2">
                                            <p:graphicEl>
                                              <a:dgm id="{43520BB0-05BA-4AC8-807F-6064CEA845BA}"/>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graphicEl>
                                              <a:dgm id="{659F2366-3C93-40E5-B008-2779FCB4D606}"/>
                                            </p:graphicEl>
                                          </p:spTgt>
                                        </p:tgtEl>
                                        <p:attrNameLst>
                                          <p:attrName>style.visibility</p:attrName>
                                        </p:attrNameLst>
                                      </p:cBhvr>
                                      <p:to>
                                        <p:strVal val="visible"/>
                                      </p:to>
                                    </p:set>
                                    <p:animEffect transition="in" filter="fade">
                                      <p:cBhvr>
                                        <p:cTn id="10" dur="500"/>
                                        <p:tgtEl>
                                          <p:spTgt spid="2">
                                            <p:graphicEl>
                                              <a:dgm id="{659F2366-3C93-40E5-B008-2779FCB4D606}"/>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graphicEl>
                                              <a:dgm id="{903C3CBD-87B4-4B80-86BE-A6A2091D711A}"/>
                                            </p:graphicEl>
                                          </p:spTgt>
                                        </p:tgtEl>
                                        <p:attrNameLst>
                                          <p:attrName>style.visibility</p:attrName>
                                        </p:attrNameLst>
                                      </p:cBhvr>
                                      <p:to>
                                        <p:strVal val="visible"/>
                                      </p:to>
                                    </p:set>
                                    <p:animEffect transition="in" filter="fade">
                                      <p:cBhvr>
                                        <p:cTn id="13" dur="500"/>
                                        <p:tgtEl>
                                          <p:spTgt spid="2">
                                            <p:graphicEl>
                                              <a:dgm id="{903C3CBD-87B4-4B80-86BE-A6A2091D711A}"/>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graphicEl>
                                              <a:dgm id="{BA8A9124-507B-453B-868B-CB7FE1A6904F}"/>
                                            </p:graphicEl>
                                          </p:spTgt>
                                        </p:tgtEl>
                                        <p:attrNameLst>
                                          <p:attrName>style.visibility</p:attrName>
                                        </p:attrNameLst>
                                      </p:cBhvr>
                                      <p:to>
                                        <p:strVal val="visible"/>
                                      </p:to>
                                    </p:set>
                                    <p:animEffect transition="in" filter="fade">
                                      <p:cBhvr>
                                        <p:cTn id="18" dur="500"/>
                                        <p:tgtEl>
                                          <p:spTgt spid="2">
                                            <p:graphicEl>
                                              <a:dgm id="{BA8A9124-507B-453B-868B-CB7FE1A6904F}"/>
                                            </p:graphic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
                                            <p:graphicEl>
                                              <a:dgm id="{D76EC74C-EA2C-4F44-B865-10F8C8D3B47D}"/>
                                            </p:graphicEl>
                                          </p:spTgt>
                                        </p:tgtEl>
                                        <p:attrNameLst>
                                          <p:attrName>style.visibility</p:attrName>
                                        </p:attrNameLst>
                                      </p:cBhvr>
                                      <p:to>
                                        <p:strVal val="visible"/>
                                      </p:to>
                                    </p:set>
                                    <p:animEffect transition="in" filter="fade">
                                      <p:cBhvr>
                                        <p:cTn id="21" dur="500"/>
                                        <p:tgtEl>
                                          <p:spTgt spid="2">
                                            <p:graphicEl>
                                              <a:dgm id="{D76EC74C-EA2C-4F44-B865-10F8C8D3B47D}"/>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
                                            <p:graphicEl>
                                              <a:dgm id="{9F057820-FB63-4C46-AC96-5C5B57D1C417}"/>
                                            </p:graphicEl>
                                          </p:spTgt>
                                        </p:tgtEl>
                                        <p:attrNameLst>
                                          <p:attrName>style.visibility</p:attrName>
                                        </p:attrNameLst>
                                      </p:cBhvr>
                                      <p:to>
                                        <p:strVal val="visible"/>
                                      </p:to>
                                    </p:set>
                                    <p:animEffect transition="in" filter="fade">
                                      <p:cBhvr>
                                        <p:cTn id="26" dur="500"/>
                                        <p:tgtEl>
                                          <p:spTgt spid="2">
                                            <p:graphicEl>
                                              <a:dgm id="{9F057820-FB63-4C46-AC96-5C5B57D1C417}"/>
                                            </p:graphic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
                                            <p:graphicEl>
                                              <a:dgm id="{F5DCDD76-20A7-42B4-8DA5-D882E9C925B7}"/>
                                            </p:graphicEl>
                                          </p:spTgt>
                                        </p:tgtEl>
                                        <p:attrNameLst>
                                          <p:attrName>style.visibility</p:attrName>
                                        </p:attrNameLst>
                                      </p:cBhvr>
                                      <p:to>
                                        <p:strVal val="visible"/>
                                      </p:to>
                                    </p:set>
                                    <p:animEffect transition="in" filter="fade">
                                      <p:cBhvr>
                                        <p:cTn id="29" dur="500"/>
                                        <p:tgtEl>
                                          <p:spTgt spid="2">
                                            <p:graphicEl>
                                              <a:dgm id="{F5DCDD76-20A7-42B4-8DA5-D882E9C925B7}"/>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
                                            <p:graphicEl>
                                              <a:dgm id="{AD4F5283-43FF-4F26-B5EA-FA05BF8E322D}"/>
                                            </p:graphicEl>
                                          </p:spTgt>
                                        </p:tgtEl>
                                        <p:attrNameLst>
                                          <p:attrName>style.visibility</p:attrName>
                                        </p:attrNameLst>
                                      </p:cBhvr>
                                      <p:to>
                                        <p:strVal val="visible"/>
                                      </p:to>
                                    </p:set>
                                    <p:animEffect transition="in" filter="fade">
                                      <p:cBhvr>
                                        <p:cTn id="34" dur="500"/>
                                        <p:tgtEl>
                                          <p:spTgt spid="2">
                                            <p:graphicEl>
                                              <a:dgm id="{AD4F5283-43FF-4F26-B5EA-FA05BF8E322D}"/>
                                            </p:graphic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
                                            <p:graphicEl>
                                              <a:dgm id="{B8E77B8B-0C92-4432-8C70-89CA8B1CEEF6}"/>
                                            </p:graphicEl>
                                          </p:spTgt>
                                        </p:tgtEl>
                                        <p:attrNameLst>
                                          <p:attrName>style.visibility</p:attrName>
                                        </p:attrNameLst>
                                      </p:cBhvr>
                                      <p:to>
                                        <p:strVal val="visible"/>
                                      </p:to>
                                    </p:set>
                                    <p:animEffect transition="in" filter="fade">
                                      <p:cBhvr>
                                        <p:cTn id="37" dur="500"/>
                                        <p:tgtEl>
                                          <p:spTgt spid="2">
                                            <p:graphicEl>
                                              <a:dgm id="{B8E77B8B-0C92-4432-8C70-89CA8B1CEEF6}"/>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graphicEl>
                                              <a:dgm id="{00C70B97-EF17-42EA-845E-5357B1A1699C}"/>
                                            </p:graphicEl>
                                          </p:spTgt>
                                        </p:tgtEl>
                                        <p:attrNameLst>
                                          <p:attrName>style.visibility</p:attrName>
                                        </p:attrNameLst>
                                      </p:cBhvr>
                                      <p:to>
                                        <p:strVal val="visible"/>
                                      </p:to>
                                    </p:set>
                                    <p:animEffect transition="in" filter="fade">
                                      <p:cBhvr>
                                        <p:cTn id="42" dur="500"/>
                                        <p:tgtEl>
                                          <p:spTgt spid="2">
                                            <p:graphicEl>
                                              <a:dgm id="{00C70B97-EF17-42EA-845E-5357B1A1699C}"/>
                                            </p:graphic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
                                            <p:graphicEl>
                                              <a:dgm id="{069A5CCA-5A5D-48E6-ABBF-E9253940E869}"/>
                                            </p:graphicEl>
                                          </p:spTgt>
                                        </p:tgtEl>
                                        <p:attrNameLst>
                                          <p:attrName>style.visibility</p:attrName>
                                        </p:attrNameLst>
                                      </p:cBhvr>
                                      <p:to>
                                        <p:strVal val="visible"/>
                                      </p:to>
                                    </p:set>
                                    <p:animEffect transition="in" filter="fade">
                                      <p:cBhvr>
                                        <p:cTn id="45" dur="500"/>
                                        <p:tgtEl>
                                          <p:spTgt spid="2">
                                            <p:graphicEl>
                                              <a:dgm id="{069A5CCA-5A5D-48E6-ABBF-E9253940E86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t>Retail sales effectiveness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833305939"/>
              </p:ext>
            </p:extLst>
          </p:nvPr>
        </p:nvGraphicFramePr>
        <p:xfrm>
          <a:off x="609600" y="1905000"/>
          <a:ext cx="7620000"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CB5939BD-F02C-4960-BD28-CFB4442EBA4F}"/>
                                            </p:graphicEl>
                                          </p:spTgt>
                                        </p:tgtEl>
                                        <p:attrNameLst>
                                          <p:attrName>style.visibility</p:attrName>
                                        </p:attrNameLst>
                                      </p:cBhvr>
                                      <p:to>
                                        <p:strVal val="visible"/>
                                      </p:to>
                                    </p:set>
                                    <p:animEffect transition="in" filter="fade">
                                      <p:cBhvr>
                                        <p:cTn id="7" dur="500"/>
                                        <p:tgtEl>
                                          <p:spTgt spid="2">
                                            <p:graphicEl>
                                              <a:dgm id="{CB5939BD-F02C-4960-BD28-CFB4442EBA4F}"/>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graphicEl>
                                              <a:dgm id="{A7C8DC06-0404-4005-AF8D-110F9ED5C52C}"/>
                                            </p:graphicEl>
                                          </p:spTgt>
                                        </p:tgtEl>
                                        <p:attrNameLst>
                                          <p:attrName>style.visibility</p:attrName>
                                        </p:attrNameLst>
                                      </p:cBhvr>
                                      <p:to>
                                        <p:strVal val="visible"/>
                                      </p:to>
                                    </p:set>
                                    <p:animEffect transition="in" filter="fade">
                                      <p:cBhvr>
                                        <p:cTn id="10" dur="500"/>
                                        <p:tgtEl>
                                          <p:spTgt spid="2">
                                            <p:graphicEl>
                                              <a:dgm id="{A7C8DC06-0404-4005-AF8D-110F9ED5C52C}"/>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graphicEl>
                                              <a:dgm id="{18D45397-08E8-4268-AA69-FC0E0712D1D9}"/>
                                            </p:graphicEl>
                                          </p:spTgt>
                                        </p:tgtEl>
                                        <p:attrNameLst>
                                          <p:attrName>style.visibility</p:attrName>
                                        </p:attrNameLst>
                                      </p:cBhvr>
                                      <p:to>
                                        <p:strVal val="visible"/>
                                      </p:to>
                                    </p:set>
                                    <p:animEffect transition="in" filter="fade">
                                      <p:cBhvr>
                                        <p:cTn id="15" dur="500"/>
                                        <p:tgtEl>
                                          <p:spTgt spid="2">
                                            <p:graphicEl>
                                              <a:dgm id="{18D45397-08E8-4268-AA69-FC0E0712D1D9}"/>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
                                            <p:graphicEl>
                                              <a:dgm id="{0B8AEF3A-AE46-4022-B54F-FE0B02DCC568}"/>
                                            </p:graphicEl>
                                          </p:spTgt>
                                        </p:tgtEl>
                                        <p:attrNameLst>
                                          <p:attrName>style.visibility</p:attrName>
                                        </p:attrNameLst>
                                      </p:cBhvr>
                                      <p:to>
                                        <p:strVal val="visible"/>
                                      </p:to>
                                    </p:set>
                                    <p:animEffect transition="in" filter="fade">
                                      <p:cBhvr>
                                        <p:cTn id="18" dur="500"/>
                                        <p:tgtEl>
                                          <p:spTgt spid="2">
                                            <p:graphicEl>
                                              <a:dgm id="{0B8AEF3A-AE46-4022-B54F-FE0B02DCC56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graphicEl>
                                              <a:dgm id="{296CF516-4646-4A7A-B75D-CAFD6D6D6CBE}"/>
                                            </p:graphicEl>
                                          </p:spTgt>
                                        </p:tgtEl>
                                        <p:attrNameLst>
                                          <p:attrName>style.visibility</p:attrName>
                                        </p:attrNameLst>
                                      </p:cBhvr>
                                      <p:to>
                                        <p:strVal val="visible"/>
                                      </p:to>
                                    </p:set>
                                    <p:animEffect transition="in" filter="fade">
                                      <p:cBhvr>
                                        <p:cTn id="23" dur="500"/>
                                        <p:tgtEl>
                                          <p:spTgt spid="2">
                                            <p:graphicEl>
                                              <a:dgm id="{296CF516-4646-4A7A-B75D-CAFD6D6D6CBE}"/>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
                                            <p:graphicEl>
                                              <a:dgm id="{B74DE573-E5BD-4EB6-A9A9-2678C489589A}"/>
                                            </p:graphicEl>
                                          </p:spTgt>
                                        </p:tgtEl>
                                        <p:attrNameLst>
                                          <p:attrName>style.visibility</p:attrName>
                                        </p:attrNameLst>
                                      </p:cBhvr>
                                      <p:to>
                                        <p:strVal val="visible"/>
                                      </p:to>
                                    </p:set>
                                    <p:animEffect transition="in" filter="fade">
                                      <p:cBhvr>
                                        <p:cTn id="26" dur="500"/>
                                        <p:tgtEl>
                                          <p:spTgt spid="2">
                                            <p:graphicEl>
                                              <a:dgm id="{B74DE573-E5BD-4EB6-A9A9-2678C489589A}"/>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
                                            <p:graphicEl>
                                              <a:dgm id="{C9456312-C802-4660-B72C-D3B3F2F460E1}"/>
                                            </p:graphicEl>
                                          </p:spTgt>
                                        </p:tgtEl>
                                        <p:attrNameLst>
                                          <p:attrName>style.visibility</p:attrName>
                                        </p:attrNameLst>
                                      </p:cBhvr>
                                      <p:to>
                                        <p:strVal val="visible"/>
                                      </p:to>
                                    </p:set>
                                    <p:animEffect transition="in" filter="fade">
                                      <p:cBhvr>
                                        <p:cTn id="31" dur="500"/>
                                        <p:tgtEl>
                                          <p:spTgt spid="2">
                                            <p:graphicEl>
                                              <a:dgm id="{C9456312-C802-4660-B72C-D3B3F2F460E1}"/>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
                                            <p:graphicEl>
                                              <a:dgm id="{A22BC459-B8D5-4A92-8160-1DD8F61300BC}"/>
                                            </p:graphicEl>
                                          </p:spTgt>
                                        </p:tgtEl>
                                        <p:attrNameLst>
                                          <p:attrName>style.visibility</p:attrName>
                                        </p:attrNameLst>
                                      </p:cBhvr>
                                      <p:to>
                                        <p:strVal val="visible"/>
                                      </p:to>
                                    </p:set>
                                    <p:animEffect transition="in" filter="fade">
                                      <p:cBhvr>
                                        <p:cTn id="34" dur="500"/>
                                        <p:tgtEl>
                                          <p:spTgt spid="2">
                                            <p:graphicEl>
                                              <a:dgm id="{A22BC459-B8D5-4A92-8160-1DD8F61300B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t>Store Brands</a:t>
            </a:r>
          </a:p>
        </p:txBody>
      </p:sp>
      <p:sp>
        <p:nvSpPr>
          <p:cNvPr id="31747" name="Rectangle 3"/>
          <p:cNvSpPr>
            <a:spLocks noGrp="1" noChangeArrowheads="1"/>
          </p:cNvSpPr>
          <p:nvPr>
            <p:ph idx="1"/>
          </p:nvPr>
        </p:nvSpPr>
        <p:spPr/>
        <p:txBody>
          <a:bodyPr/>
          <a:lstStyle/>
          <a:p>
            <a:pPr algn="just"/>
            <a:r>
              <a:rPr lang="en-US" dirty="0"/>
              <a:t>With the increase in size and buying strength of retailers, companies are forced to now customize products for them. These are known as store brands. They may compete at the store with the company’s own brands.</a:t>
            </a: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wipe(left)">
                                      <p:cBhvr>
                                        <p:cTn id="7" dur="500"/>
                                        <p:tgtEl>
                                          <p:spTgt spid="317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t>What is wholesaling?</a:t>
            </a:r>
          </a:p>
        </p:txBody>
      </p:sp>
      <p:sp>
        <p:nvSpPr>
          <p:cNvPr id="32771" name="Rectangle 3"/>
          <p:cNvSpPr>
            <a:spLocks noGrp="1" noChangeArrowheads="1"/>
          </p:cNvSpPr>
          <p:nvPr>
            <p:ph idx="1"/>
          </p:nvPr>
        </p:nvSpPr>
        <p:spPr/>
        <p:txBody>
          <a:bodyPr/>
          <a:lstStyle/>
          <a:p>
            <a:pPr algn="just"/>
            <a:r>
              <a:rPr lang="en-US" dirty="0"/>
              <a:t>It includes all activities involved in selling goods and services for resale or business use. They are the intermediaries between manufacturers and retailers.</a:t>
            </a:r>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wipe(down)">
                                      <p:cBhvr>
                                        <p:cTn id="7" dur="500"/>
                                        <p:tgtEl>
                                          <p:spTgt spid="327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t>Characteristics of wholesalers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710810895"/>
              </p:ext>
            </p:extLst>
          </p:nvPr>
        </p:nvGraphicFramePr>
        <p:xfrm>
          <a:off x="457200" y="1752600"/>
          <a:ext cx="8229600"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AB6AC32C-DF7A-4CAA-A79A-ACA726A9CAC7}"/>
                                            </p:graphicEl>
                                          </p:spTgt>
                                        </p:tgtEl>
                                        <p:attrNameLst>
                                          <p:attrName>style.visibility</p:attrName>
                                        </p:attrNameLst>
                                      </p:cBhvr>
                                      <p:to>
                                        <p:strVal val="visible"/>
                                      </p:to>
                                    </p:set>
                                    <p:animEffect transition="in" filter="fade">
                                      <p:cBhvr>
                                        <p:cTn id="7" dur="500"/>
                                        <p:tgtEl>
                                          <p:spTgt spid="2">
                                            <p:graphicEl>
                                              <a:dgm id="{AB6AC32C-DF7A-4CAA-A79A-ACA726A9CAC7}"/>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DC117B66-4F5C-47E3-B6CA-561002CAC696}"/>
                                            </p:graphicEl>
                                          </p:spTgt>
                                        </p:tgtEl>
                                        <p:attrNameLst>
                                          <p:attrName>style.visibility</p:attrName>
                                        </p:attrNameLst>
                                      </p:cBhvr>
                                      <p:to>
                                        <p:strVal val="visible"/>
                                      </p:to>
                                    </p:set>
                                    <p:animEffect transition="in" filter="fade">
                                      <p:cBhvr>
                                        <p:cTn id="12" dur="500"/>
                                        <p:tgtEl>
                                          <p:spTgt spid="2">
                                            <p:graphicEl>
                                              <a:dgm id="{DC117B66-4F5C-47E3-B6CA-561002CAC696}"/>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graphicEl>
                                              <a:dgm id="{E56D4A7B-7205-4A88-803C-B98145396EA9}"/>
                                            </p:graphicEl>
                                          </p:spTgt>
                                        </p:tgtEl>
                                        <p:attrNameLst>
                                          <p:attrName>style.visibility</p:attrName>
                                        </p:attrNameLst>
                                      </p:cBhvr>
                                      <p:to>
                                        <p:strVal val="visible"/>
                                      </p:to>
                                    </p:set>
                                    <p:animEffect transition="in" filter="fade">
                                      <p:cBhvr>
                                        <p:cTn id="17" dur="500"/>
                                        <p:tgtEl>
                                          <p:spTgt spid="2">
                                            <p:graphicEl>
                                              <a:dgm id="{E56D4A7B-7205-4A88-803C-B98145396EA9}"/>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graphicEl>
                                              <a:dgm id="{92EA7AC6-E5A3-4CF1-91F2-298C184AC6BF}"/>
                                            </p:graphicEl>
                                          </p:spTgt>
                                        </p:tgtEl>
                                        <p:attrNameLst>
                                          <p:attrName>style.visibility</p:attrName>
                                        </p:attrNameLst>
                                      </p:cBhvr>
                                      <p:to>
                                        <p:strVal val="visible"/>
                                      </p:to>
                                    </p:set>
                                    <p:animEffect transition="in" filter="fade">
                                      <p:cBhvr>
                                        <p:cTn id="22" dur="500"/>
                                        <p:tgtEl>
                                          <p:spTgt spid="2">
                                            <p:graphicEl>
                                              <a:dgm id="{92EA7AC6-E5A3-4CF1-91F2-298C184AC6B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152718"/>
            <a:ext cx="8077200" cy="1142682"/>
          </a:xfrm>
        </p:spPr>
        <p:txBody>
          <a:bodyPr/>
          <a:lstStyle/>
          <a:p>
            <a:r>
              <a:rPr lang="en-US" dirty="0"/>
              <a:t>Functions of a wholesaler</a:t>
            </a:r>
          </a:p>
        </p:txBody>
      </p:sp>
      <p:sp>
        <p:nvSpPr>
          <p:cNvPr id="35843" name="Rectangle 3"/>
          <p:cNvSpPr>
            <a:spLocks noGrp="1" noChangeArrowheads="1"/>
          </p:cNvSpPr>
          <p:nvPr>
            <p:ph sz="half" idx="1"/>
          </p:nvPr>
        </p:nvSpPr>
        <p:spPr>
          <a:xfrm>
            <a:off x="533400" y="1600200"/>
            <a:ext cx="3291840" cy="4525963"/>
          </a:xfrm>
        </p:spPr>
        <p:txBody>
          <a:bodyPr/>
          <a:lstStyle/>
          <a:p>
            <a:pPr marL="457200" indent="-457200">
              <a:buFont typeface="Arial" panose="020B0604020202020204" pitchFamily="34" charset="0"/>
              <a:buChar char="•"/>
            </a:pPr>
            <a:r>
              <a:rPr lang="en-US" dirty="0"/>
              <a:t>Financing</a:t>
            </a:r>
          </a:p>
          <a:p>
            <a:pPr marL="457200" indent="-457200">
              <a:buFont typeface="Arial" panose="020B0604020202020204" pitchFamily="34" charset="0"/>
              <a:buChar char="•"/>
            </a:pPr>
            <a:r>
              <a:rPr lang="en-US" dirty="0"/>
              <a:t>Risk bearing</a:t>
            </a:r>
          </a:p>
          <a:p>
            <a:pPr marL="457200" indent="-457200">
              <a:buFont typeface="Arial" panose="020B0604020202020204" pitchFamily="34" charset="0"/>
              <a:buChar char="•"/>
            </a:pPr>
            <a:r>
              <a:rPr lang="en-US" dirty="0"/>
              <a:t>Market information</a:t>
            </a:r>
          </a:p>
          <a:p>
            <a:pPr marL="457200" indent="-457200">
              <a:buFont typeface="Arial" panose="020B0604020202020204" pitchFamily="34" charset="0"/>
              <a:buChar char="•"/>
            </a:pPr>
            <a:r>
              <a:rPr lang="en-US" dirty="0"/>
              <a:t>Management services and counselling</a:t>
            </a:r>
          </a:p>
        </p:txBody>
      </p:sp>
      <p:sp>
        <p:nvSpPr>
          <p:cNvPr id="35844" name="Rectangle 4"/>
          <p:cNvSpPr>
            <a:spLocks noGrp="1" noChangeArrowheads="1"/>
          </p:cNvSpPr>
          <p:nvPr>
            <p:ph sz="half" idx="2"/>
          </p:nvPr>
        </p:nvSpPr>
        <p:spPr>
          <a:xfrm>
            <a:off x="4876800" y="1600200"/>
            <a:ext cx="3291840" cy="4525963"/>
          </a:xfrm>
        </p:spPr>
        <p:txBody>
          <a:bodyPr/>
          <a:lstStyle/>
          <a:p>
            <a:pPr marL="457200" indent="-457200">
              <a:buFont typeface="Arial" panose="020B0604020202020204" pitchFamily="34" charset="0"/>
              <a:buChar char="•"/>
            </a:pPr>
            <a:r>
              <a:rPr lang="en-US" dirty="0"/>
              <a:t>Selling and promoting</a:t>
            </a:r>
          </a:p>
          <a:p>
            <a:pPr marL="457200" indent="-457200">
              <a:buFont typeface="Arial" panose="020B0604020202020204" pitchFamily="34" charset="0"/>
              <a:buChar char="•"/>
            </a:pPr>
            <a:r>
              <a:rPr lang="en-US" dirty="0"/>
              <a:t>Buying and assortment building</a:t>
            </a:r>
          </a:p>
          <a:p>
            <a:pPr marL="457200" indent="-457200">
              <a:buFont typeface="Arial" panose="020B0604020202020204" pitchFamily="34" charset="0"/>
              <a:buChar char="•"/>
            </a:pPr>
            <a:r>
              <a:rPr lang="en-US" dirty="0"/>
              <a:t>Bulk breaking</a:t>
            </a:r>
          </a:p>
          <a:p>
            <a:pPr marL="457200" indent="-457200">
              <a:buFont typeface="Arial" panose="020B0604020202020204" pitchFamily="34" charset="0"/>
              <a:buChar char="•"/>
            </a:pPr>
            <a:r>
              <a:rPr lang="en-US" dirty="0"/>
              <a:t>Warehousing</a:t>
            </a:r>
          </a:p>
          <a:p>
            <a:pPr marL="457200" indent="-457200">
              <a:buFont typeface="Arial" panose="020B0604020202020204" pitchFamily="34" charset="0"/>
              <a:buChar char="•"/>
            </a:pPr>
            <a:r>
              <a:rPr lang="en-US" dirty="0"/>
              <a:t>Transportation</a:t>
            </a:r>
          </a:p>
          <a:p>
            <a:endParaRPr lang="en-US"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35844">
                                            <p:txEl>
                                              <p:pRg st="0" end="0"/>
                                            </p:txEl>
                                          </p:spTgt>
                                        </p:tgtEl>
                                        <p:attrNameLst>
                                          <p:attrName>style.visibility</p:attrName>
                                        </p:attrNameLst>
                                      </p:cBhvr>
                                      <p:to>
                                        <p:strVal val="visible"/>
                                      </p:to>
                                    </p:set>
                                    <p:anim calcmode="lin" valueType="num">
                                      <p:cBhvr>
                                        <p:cTn id="7" dur="500" fill="hold"/>
                                        <p:tgtEl>
                                          <p:spTgt spid="3584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5844">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35844">
                                            <p:txEl>
                                              <p:pRg st="0" end="0"/>
                                            </p:txEl>
                                          </p:spTgt>
                                        </p:tgtEl>
                                        <p:attrNameLst>
                                          <p:attrName>ppt_x</p:attrName>
                                        </p:attrNameLst>
                                      </p:cBhvr>
                                      <p:tavLst>
                                        <p:tav tm="0">
                                          <p:val>
                                            <p:fltVal val="0.5"/>
                                          </p:val>
                                        </p:tav>
                                        <p:tav tm="100000">
                                          <p:val>
                                            <p:strVal val="#ppt_x"/>
                                          </p:val>
                                        </p:tav>
                                      </p:tavLst>
                                    </p:anim>
                                    <p:anim calcmode="lin" valueType="num">
                                      <p:cBhvr>
                                        <p:cTn id="10" dur="500" fill="hold"/>
                                        <p:tgtEl>
                                          <p:spTgt spid="35844">
                                            <p:txEl>
                                              <p:pRg st="0" end="0"/>
                                            </p:txEl>
                                          </p:spTgt>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528" fill="hold" grpId="0" nodeType="clickEffect">
                                  <p:stCondLst>
                                    <p:cond delay="0"/>
                                  </p:stCondLst>
                                  <p:childTnLst>
                                    <p:set>
                                      <p:cBhvr>
                                        <p:cTn id="14" dur="1" fill="hold">
                                          <p:stCondLst>
                                            <p:cond delay="0"/>
                                          </p:stCondLst>
                                        </p:cTn>
                                        <p:tgtEl>
                                          <p:spTgt spid="35844">
                                            <p:txEl>
                                              <p:pRg st="1" end="1"/>
                                            </p:txEl>
                                          </p:spTgt>
                                        </p:tgtEl>
                                        <p:attrNameLst>
                                          <p:attrName>style.visibility</p:attrName>
                                        </p:attrNameLst>
                                      </p:cBhvr>
                                      <p:to>
                                        <p:strVal val="visible"/>
                                      </p:to>
                                    </p:set>
                                    <p:anim calcmode="lin" valueType="num">
                                      <p:cBhvr>
                                        <p:cTn id="15" dur="500" fill="hold"/>
                                        <p:tgtEl>
                                          <p:spTgt spid="35844">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35844">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35844">
                                            <p:txEl>
                                              <p:pRg st="1" end="1"/>
                                            </p:txEl>
                                          </p:spTgt>
                                        </p:tgtEl>
                                        <p:attrNameLst>
                                          <p:attrName>ppt_x</p:attrName>
                                        </p:attrNameLst>
                                      </p:cBhvr>
                                      <p:tavLst>
                                        <p:tav tm="0">
                                          <p:val>
                                            <p:fltVal val="0.5"/>
                                          </p:val>
                                        </p:tav>
                                        <p:tav tm="100000">
                                          <p:val>
                                            <p:strVal val="#ppt_x"/>
                                          </p:val>
                                        </p:tav>
                                      </p:tavLst>
                                    </p:anim>
                                    <p:anim calcmode="lin" valueType="num">
                                      <p:cBhvr>
                                        <p:cTn id="18" dur="500" fill="hold"/>
                                        <p:tgtEl>
                                          <p:spTgt spid="35844">
                                            <p:txEl>
                                              <p:pRg st="1" end="1"/>
                                            </p:txEl>
                                          </p:spTgt>
                                        </p:tgtEl>
                                        <p:attrNameLst>
                                          <p:attrName>ppt_y</p:attrName>
                                        </p:attrNameLst>
                                      </p:cBhvr>
                                      <p:tavLst>
                                        <p:tav tm="0">
                                          <p:val>
                                            <p:fltVal val="0.5"/>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528" fill="hold" grpId="0" nodeType="clickEffect">
                                  <p:stCondLst>
                                    <p:cond delay="0"/>
                                  </p:stCondLst>
                                  <p:childTnLst>
                                    <p:set>
                                      <p:cBhvr>
                                        <p:cTn id="22" dur="1" fill="hold">
                                          <p:stCondLst>
                                            <p:cond delay="0"/>
                                          </p:stCondLst>
                                        </p:cTn>
                                        <p:tgtEl>
                                          <p:spTgt spid="35844">
                                            <p:txEl>
                                              <p:pRg st="2" end="2"/>
                                            </p:txEl>
                                          </p:spTgt>
                                        </p:tgtEl>
                                        <p:attrNameLst>
                                          <p:attrName>style.visibility</p:attrName>
                                        </p:attrNameLst>
                                      </p:cBhvr>
                                      <p:to>
                                        <p:strVal val="visible"/>
                                      </p:to>
                                    </p:set>
                                    <p:anim calcmode="lin" valueType="num">
                                      <p:cBhvr>
                                        <p:cTn id="23" dur="500" fill="hold"/>
                                        <p:tgtEl>
                                          <p:spTgt spid="35844">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35844">
                                            <p:txEl>
                                              <p:pRg st="2" end="2"/>
                                            </p:txEl>
                                          </p:spTgt>
                                        </p:tgtEl>
                                        <p:attrNameLst>
                                          <p:attrName>ppt_h</p:attrName>
                                        </p:attrNameLst>
                                      </p:cBhvr>
                                      <p:tavLst>
                                        <p:tav tm="0">
                                          <p:val>
                                            <p:fltVal val="0"/>
                                          </p:val>
                                        </p:tav>
                                        <p:tav tm="100000">
                                          <p:val>
                                            <p:strVal val="#ppt_h"/>
                                          </p:val>
                                        </p:tav>
                                      </p:tavLst>
                                    </p:anim>
                                    <p:anim calcmode="lin" valueType="num">
                                      <p:cBhvr>
                                        <p:cTn id="25" dur="500" fill="hold"/>
                                        <p:tgtEl>
                                          <p:spTgt spid="35844">
                                            <p:txEl>
                                              <p:pRg st="2" end="2"/>
                                            </p:txEl>
                                          </p:spTgt>
                                        </p:tgtEl>
                                        <p:attrNameLst>
                                          <p:attrName>ppt_x</p:attrName>
                                        </p:attrNameLst>
                                      </p:cBhvr>
                                      <p:tavLst>
                                        <p:tav tm="0">
                                          <p:val>
                                            <p:fltVal val="0.5"/>
                                          </p:val>
                                        </p:tav>
                                        <p:tav tm="100000">
                                          <p:val>
                                            <p:strVal val="#ppt_x"/>
                                          </p:val>
                                        </p:tav>
                                      </p:tavLst>
                                    </p:anim>
                                    <p:anim calcmode="lin" valueType="num">
                                      <p:cBhvr>
                                        <p:cTn id="26" dur="500" fill="hold"/>
                                        <p:tgtEl>
                                          <p:spTgt spid="35844">
                                            <p:txEl>
                                              <p:pRg st="2" end="2"/>
                                            </p:txEl>
                                          </p:spTgt>
                                        </p:tgtEl>
                                        <p:attrNameLst>
                                          <p:attrName>ppt_y</p:attrName>
                                        </p:attrNameLst>
                                      </p:cBhvr>
                                      <p:tavLst>
                                        <p:tav tm="0">
                                          <p:val>
                                            <p:fltVal val="0.5"/>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528" fill="hold" grpId="0" nodeType="clickEffect">
                                  <p:stCondLst>
                                    <p:cond delay="0"/>
                                  </p:stCondLst>
                                  <p:childTnLst>
                                    <p:set>
                                      <p:cBhvr>
                                        <p:cTn id="30" dur="1" fill="hold">
                                          <p:stCondLst>
                                            <p:cond delay="0"/>
                                          </p:stCondLst>
                                        </p:cTn>
                                        <p:tgtEl>
                                          <p:spTgt spid="35844">
                                            <p:txEl>
                                              <p:pRg st="3" end="3"/>
                                            </p:txEl>
                                          </p:spTgt>
                                        </p:tgtEl>
                                        <p:attrNameLst>
                                          <p:attrName>style.visibility</p:attrName>
                                        </p:attrNameLst>
                                      </p:cBhvr>
                                      <p:to>
                                        <p:strVal val="visible"/>
                                      </p:to>
                                    </p:set>
                                    <p:anim calcmode="lin" valueType="num">
                                      <p:cBhvr>
                                        <p:cTn id="31" dur="500" fill="hold"/>
                                        <p:tgtEl>
                                          <p:spTgt spid="35844">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35844">
                                            <p:txEl>
                                              <p:pRg st="3" end="3"/>
                                            </p:txEl>
                                          </p:spTgt>
                                        </p:tgtEl>
                                        <p:attrNameLst>
                                          <p:attrName>ppt_h</p:attrName>
                                        </p:attrNameLst>
                                      </p:cBhvr>
                                      <p:tavLst>
                                        <p:tav tm="0">
                                          <p:val>
                                            <p:fltVal val="0"/>
                                          </p:val>
                                        </p:tav>
                                        <p:tav tm="100000">
                                          <p:val>
                                            <p:strVal val="#ppt_h"/>
                                          </p:val>
                                        </p:tav>
                                      </p:tavLst>
                                    </p:anim>
                                    <p:anim calcmode="lin" valueType="num">
                                      <p:cBhvr>
                                        <p:cTn id="33" dur="500" fill="hold"/>
                                        <p:tgtEl>
                                          <p:spTgt spid="35844">
                                            <p:txEl>
                                              <p:pRg st="3" end="3"/>
                                            </p:txEl>
                                          </p:spTgt>
                                        </p:tgtEl>
                                        <p:attrNameLst>
                                          <p:attrName>ppt_x</p:attrName>
                                        </p:attrNameLst>
                                      </p:cBhvr>
                                      <p:tavLst>
                                        <p:tav tm="0">
                                          <p:val>
                                            <p:fltVal val="0.5"/>
                                          </p:val>
                                        </p:tav>
                                        <p:tav tm="100000">
                                          <p:val>
                                            <p:strVal val="#ppt_x"/>
                                          </p:val>
                                        </p:tav>
                                      </p:tavLst>
                                    </p:anim>
                                    <p:anim calcmode="lin" valueType="num">
                                      <p:cBhvr>
                                        <p:cTn id="34" dur="500" fill="hold"/>
                                        <p:tgtEl>
                                          <p:spTgt spid="35844">
                                            <p:txEl>
                                              <p:pRg st="3" end="3"/>
                                            </p:txEl>
                                          </p:spTgt>
                                        </p:tgtEl>
                                        <p:attrNameLst>
                                          <p:attrName>ppt_y</p:attrName>
                                        </p:attrNameLst>
                                      </p:cBhvr>
                                      <p:tavLst>
                                        <p:tav tm="0">
                                          <p:val>
                                            <p:fltVal val="0.5"/>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3" presetClass="entr" presetSubtype="528" fill="hold" grpId="0" nodeType="clickEffect">
                                  <p:stCondLst>
                                    <p:cond delay="0"/>
                                  </p:stCondLst>
                                  <p:childTnLst>
                                    <p:set>
                                      <p:cBhvr>
                                        <p:cTn id="38" dur="1" fill="hold">
                                          <p:stCondLst>
                                            <p:cond delay="0"/>
                                          </p:stCondLst>
                                        </p:cTn>
                                        <p:tgtEl>
                                          <p:spTgt spid="35844">
                                            <p:txEl>
                                              <p:pRg st="4" end="4"/>
                                            </p:txEl>
                                          </p:spTgt>
                                        </p:tgtEl>
                                        <p:attrNameLst>
                                          <p:attrName>style.visibility</p:attrName>
                                        </p:attrNameLst>
                                      </p:cBhvr>
                                      <p:to>
                                        <p:strVal val="visible"/>
                                      </p:to>
                                    </p:set>
                                    <p:anim calcmode="lin" valueType="num">
                                      <p:cBhvr>
                                        <p:cTn id="39" dur="500" fill="hold"/>
                                        <p:tgtEl>
                                          <p:spTgt spid="35844">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35844">
                                            <p:txEl>
                                              <p:pRg st="4" end="4"/>
                                            </p:txEl>
                                          </p:spTgt>
                                        </p:tgtEl>
                                        <p:attrNameLst>
                                          <p:attrName>ppt_h</p:attrName>
                                        </p:attrNameLst>
                                      </p:cBhvr>
                                      <p:tavLst>
                                        <p:tav tm="0">
                                          <p:val>
                                            <p:fltVal val="0"/>
                                          </p:val>
                                        </p:tav>
                                        <p:tav tm="100000">
                                          <p:val>
                                            <p:strVal val="#ppt_h"/>
                                          </p:val>
                                        </p:tav>
                                      </p:tavLst>
                                    </p:anim>
                                    <p:anim calcmode="lin" valueType="num">
                                      <p:cBhvr>
                                        <p:cTn id="41" dur="500" fill="hold"/>
                                        <p:tgtEl>
                                          <p:spTgt spid="35844">
                                            <p:txEl>
                                              <p:pRg st="4" end="4"/>
                                            </p:txEl>
                                          </p:spTgt>
                                        </p:tgtEl>
                                        <p:attrNameLst>
                                          <p:attrName>ppt_x</p:attrName>
                                        </p:attrNameLst>
                                      </p:cBhvr>
                                      <p:tavLst>
                                        <p:tav tm="0">
                                          <p:val>
                                            <p:fltVal val="0.5"/>
                                          </p:val>
                                        </p:tav>
                                        <p:tav tm="100000">
                                          <p:val>
                                            <p:strVal val="#ppt_x"/>
                                          </p:val>
                                        </p:tav>
                                      </p:tavLst>
                                    </p:anim>
                                    <p:anim calcmode="lin" valueType="num">
                                      <p:cBhvr>
                                        <p:cTn id="42" dur="500" fill="hold"/>
                                        <p:tgtEl>
                                          <p:spTgt spid="35844">
                                            <p:txEl>
                                              <p:pRg st="4" end="4"/>
                                            </p:txEl>
                                          </p:spTgt>
                                        </p:tgtEl>
                                        <p:attrNameLst>
                                          <p:attrName>ppt_y</p:attrName>
                                        </p:attrNameLst>
                                      </p:cBhvr>
                                      <p:tavLst>
                                        <p:tav tm="0">
                                          <p:val>
                                            <p:fltVal val="0.5"/>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3" presetClass="entr" presetSubtype="528" fill="hold" grpId="0" nodeType="clickEffect">
                                  <p:stCondLst>
                                    <p:cond delay="0"/>
                                  </p:stCondLst>
                                  <p:childTnLst>
                                    <p:set>
                                      <p:cBhvr>
                                        <p:cTn id="46" dur="1" fill="hold">
                                          <p:stCondLst>
                                            <p:cond delay="0"/>
                                          </p:stCondLst>
                                        </p:cTn>
                                        <p:tgtEl>
                                          <p:spTgt spid="35843">
                                            <p:txEl>
                                              <p:pRg st="0" end="0"/>
                                            </p:txEl>
                                          </p:spTgt>
                                        </p:tgtEl>
                                        <p:attrNameLst>
                                          <p:attrName>style.visibility</p:attrName>
                                        </p:attrNameLst>
                                      </p:cBhvr>
                                      <p:to>
                                        <p:strVal val="visible"/>
                                      </p:to>
                                    </p:set>
                                    <p:anim calcmode="lin" valueType="num">
                                      <p:cBhvr>
                                        <p:cTn id="47" dur="500" fill="hold"/>
                                        <p:tgtEl>
                                          <p:spTgt spid="35843">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35843">
                                            <p:txEl>
                                              <p:pRg st="0" end="0"/>
                                            </p:txEl>
                                          </p:spTgt>
                                        </p:tgtEl>
                                        <p:attrNameLst>
                                          <p:attrName>ppt_h</p:attrName>
                                        </p:attrNameLst>
                                      </p:cBhvr>
                                      <p:tavLst>
                                        <p:tav tm="0">
                                          <p:val>
                                            <p:fltVal val="0"/>
                                          </p:val>
                                        </p:tav>
                                        <p:tav tm="100000">
                                          <p:val>
                                            <p:strVal val="#ppt_h"/>
                                          </p:val>
                                        </p:tav>
                                      </p:tavLst>
                                    </p:anim>
                                    <p:anim calcmode="lin" valueType="num">
                                      <p:cBhvr>
                                        <p:cTn id="49" dur="500" fill="hold"/>
                                        <p:tgtEl>
                                          <p:spTgt spid="35843">
                                            <p:txEl>
                                              <p:pRg st="0" end="0"/>
                                            </p:txEl>
                                          </p:spTgt>
                                        </p:tgtEl>
                                        <p:attrNameLst>
                                          <p:attrName>ppt_x</p:attrName>
                                        </p:attrNameLst>
                                      </p:cBhvr>
                                      <p:tavLst>
                                        <p:tav tm="0">
                                          <p:val>
                                            <p:fltVal val="0.5"/>
                                          </p:val>
                                        </p:tav>
                                        <p:tav tm="100000">
                                          <p:val>
                                            <p:strVal val="#ppt_x"/>
                                          </p:val>
                                        </p:tav>
                                      </p:tavLst>
                                    </p:anim>
                                    <p:anim calcmode="lin" valueType="num">
                                      <p:cBhvr>
                                        <p:cTn id="50" dur="500" fill="hold"/>
                                        <p:tgtEl>
                                          <p:spTgt spid="35843">
                                            <p:txEl>
                                              <p:pRg st="0" end="0"/>
                                            </p:txEl>
                                          </p:spTgt>
                                        </p:tgtEl>
                                        <p:attrNameLst>
                                          <p:attrName>ppt_y</p:attrName>
                                        </p:attrNameLst>
                                      </p:cBhvr>
                                      <p:tavLst>
                                        <p:tav tm="0">
                                          <p:val>
                                            <p:fltVal val="0.5"/>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528" fill="hold" grpId="0" nodeType="clickEffect">
                                  <p:stCondLst>
                                    <p:cond delay="0"/>
                                  </p:stCondLst>
                                  <p:childTnLst>
                                    <p:set>
                                      <p:cBhvr>
                                        <p:cTn id="54" dur="1" fill="hold">
                                          <p:stCondLst>
                                            <p:cond delay="0"/>
                                          </p:stCondLst>
                                        </p:cTn>
                                        <p:tgtEl>
                                          <p:spTgt spid="35843">
                                            <p:txEl>
                                              <p:pRg st="1" end="1"/>
                                            </p:txEl>
                                          </p:spTgt>
                                        </p:tgtEl>
                                        <p:attrNameLst>
                                          <p:attrName>style.visibility</p:attrName>
                                        </p:attrNameLst>
                                      </p:cBhvr>
                                      <p:to>
                                        <p:strVal val="visible"/>
                                      </p:to>
                                    </p:set>
                                    <p:anim calcmode="lin" valueType="num">
                                      <p:cBhvr>
                                        <p:cTn id="55" dur="500" fill="hold"/>
                                        <p:tgtEl>
                                          <p:spTgt spid="35843">
                                            <p:txEl>
                                              <p:pRg st="1" end="1"/>
                                            </p:txEl>
                                          </p:spTgt>
                                        </p:tgtEl>
                                        <p:attrNameLst>
                                          <p:attrName>ppt_w</p:attrName>
                                        </p:attrNameLst>
                                      </p:cBhvr>
                                      <p:tavLst>
                                        <p:tav tm="0">
                                          <p:val>
                                            <p:fltVal val="0"/>
                                          </p:val>
                                        </p:tav>
                                        <p:tav tm="100000">
                                          <p:val>
                                            <p:strVal val="#ppt_w"/>
                                          </p:val>
                                        </p:tav>
                                      </p:tavLst>
                                    </p:anim>
                                    <p:anim calcmode="lin" valueType="num">
                                      <p:cBhvr>
                                        <p:cTn id="56" dur="500" fill="hold"/>
                                        <p:tgtEl>
                                          <p:spTgt spid="35843">
                                            <p:txEl>
                                              <p:pRg st="1" end="1"/>
                                            </p:txEl>
                                          </p:spTgt>
                                        </p:tgtEl>
                                        <p:attrNameLst>
                                          <p:attrName>ppt_h</p:attrName>
                                        </p:attrNameLst>
                                      </p:cBhvr>
                                      <p:tavLst>
                                        <p:tav tm="0">
                                          <p:val>
                                            <p:fltVal val="0"/>
                                          </p:val>
                                        </p:tav>
                                        <p:tav tm="100000">
                                          <p:val>
                                            <p:strVal val="#ppt_h"/>
                                          </p:val>
                                        </p:tav>
                                      </p:tavLst>
                                    </p:anim>
                                    <p:anim calcmode="lin" valueType="num">
                                      <p:cBhvr>
                                        <p:cTn id="57" dur="500" fill="hold"/>
                                        <p:tgtEl>
                                          <p:spTgt spid="35843">
                                            <p:txEl>
                                              <p:pRg st="1" end="1"/>
                                            </p:txEl>
                                          </p:spTgt>
                                        </p:tgtEl>
                                        <p:attrNameLst>
                                          <p:attrName>ppt_x</p:attrName>
                                        </p:attrNameLst>
                                      </p:cBhvr>
                                      <p:tavLst>
                                        <p:tav tm="0">
                                          <p:val>
                                            <p:fltVal val="0.5"/>
                                          </p:val>
                                        </p:tav>
                                        <p:tav tm="100000">
                                          <p:val>
                                            <p:strVal val="#ppt_x"/>
                                          </p:val>
                                        </p:tav>
                                      </p:tavLst>
                                    </p:anim>
                                    <p:anim calcmode="lin" valueType="num">
                                      <p:cBhvr>
                                        <p:cTn id="58" dur="500" fill="hold"/>
                                        <p:tgtEl>
                                          <p:spTgt spid="35843">
                                            <p:txEl>
                                              <p:pRg st="1" end="1"/>
                                            </p:txEl>
                                          </p:spTgt>
                                        </p:tgtEl>
                                        <p:attrNameLst>
                                          <p:attrName>ppt_y</p:attrName>
                                        </p:attrNameLst>
                                      </p:cBhvr>
                                      <p:tavLst>
                                        <p:tav tm="0">
                                          <p:val>
                                            <p:fltVal val="0.5"/>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3" presetClass="entr" presetSubtype="528" fill="hold" grpId="0" nodeType="clickEffect">
                                  <p:stCondLst>
                                    <p:cond delay="0"/>
                                  </p:stCondLst>
                                  <p:childTnLst>
                                    <p:set>
                                      <p:cBhvr>
                                        <p:cTn id="62" dur="1" fill="hold">
                                          <p:stCondLst>
                                            <p:cond delay="0"/>
                                          </p:stCondLst>
                                        </p:cTn>
                                        <p:tgtEl>
                                          <p:spTgt spid="35843">
                                            <p:txEl>
                                              <p:pRg st="2" end="2"/>
                                            </p:txEl>
                                          </p:spTgt>
                                        </p:tgtEl>
                                        <p:attrNameLst>
                                          <p:attrName>style.visibility</p:attrName>
                                        </p:attrNameLst>
                                      </p:cBhvr>
                                      <p:to>
                                        <p:strVal val="visible"/>
                                      </p:to>
                                    </p:set>
                                    <p:anim calcmode="lin" valueType="num">
                                      <p:cBhvr>
                                        <p:cTn id="63" dur="500" fill="hold"/>
                                        <p:tgtEl>
                                          <p:spTgt spid="35843">
                                            <p:txEl>
                                              <p:pRg st="2" end="2"/>
                                            </p:txEl>
                                          </p:spTgt>
                                        </p:tgtEl>
                                        <p:attrNameLst>
                                          <p:attrName>ppt_w</p:attrName>
                                        </p:attrNameLst>
                                      </p:cBhvr>
                                      <p:tavLst>
                                        <p:tav tm="0">
                                          <p:val>
                                            <p:fltVal val="0"/>
                                          </p:val>
                                        </p:tav>
                                        <p:tav tm="100000">
                                          <p:val>
                                            <p:strVal val="#ppt_w"/>
                                          </p:val>
                                        </p:tav>
                                      </p:tavLst>
                                    </p:anim>
                                    <p:anim calcmode="lin" valueType="num">
                                      <p:cBhvr>
                                        <p:cTn id="64" dur="500" fill="hold"/>
                                        <p:tgtEl>
                                          <p:spTgt spid="35843">
                                            <p:txEl>
                                              <p:pRg st="2" end="2"/>
                                            </p:txEl>
                                          </p:spTgt>
                                        </p:tgtEl>
                                        <p:attrNameLst>
                                          <p:attrName>ppt_h</p:attrName>
                                        </p:attrNameLst>
                                      </p:cBhvr>
                                      <p:tavLst>
                                        <p:tav tm="0">
                                          <p:val>
                                            <p:fltVal val="0"/>
                                          </p:val>
                                        </p:tav>
                                        <p:tav tm="100000">
                                          <p:val>
                                            <p:strVal val="#ppt_h"/>
                                          </p:val>
                                        </p:tav>
                                      </p:tavLst>
                                    </p:anim>
                                    <p:anim calcmode="lin" valueType="num">
                                      <p:cBhvr>
                                        <p:cTn id="65" dur="500" fill="hold"/>
                                        <p:tgtEl>
                                          <p:spTgt spid="35843">
                                            <p:txEl>
                                              <p:pRg st="2" end="2"/>
                                            </p:txEl>
                                          </p:spTgt>
                                        </p:tgtEl>
                                        <p:attrNameLst>
                                          <p:attrName>ppt_x</p:attrName>
                                        </p:attrNameLst>
                                      </p:cBhvr>
                                      <p:tavLst>
                                        <p:tav tm="0">
                                          <p:val>
                                            <p:fltVal val="0.5"/>
                                          </p:val>
                                        </p:tav>
                                        <p:tav tm="100000">
                                          <p:val>
                                            <p:strVal val="#ppt_x"/>
                                          </p:val>
                                        </p:tav>
                                      </p:tavLst>
                                    </p:anim>
                                    <p:anim calcmode="lin" valueType="num">
                                      <p:cBhvr>
                                        <p:cTn id="66" dur="500" fill="hold"/>
                                        <p:tgtEl>
                                          <p:spTgt spid="35843">
                                            <p:txEl>
                                              <p:pRg st="2" end="2"/>
                                            </p:txEl>
                                          </p:spTgt>
                                        </p:tgtEl>
                                        <p:attrNameLst>
                                          <p:attrName>ppt_y</p:attrName>
                                        </p:attrNameLst>
                                      </p:cBhvr>
                                      <p:tavLst>
                                        <p:tav tm="0">
                                          <p:val>
                                            <p:fltVal val="0.5"/>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3" presetClass="entr" presetSubtype="528" fill="hold" grpId="0" nodeType="clickEffect">
                                  <p:stCondLst>
                                    <p:cond delay="0"/>
                                  </p:stCondLst>
                                  <p:childTnLst>
                                    <p:set>
                                      <p:cBhvr>
                                        <p:cTn id="70" dur="1" fill="hold">
                                          <p:stCondLst>
                                            <p:cond delay="0"/>
                                          </p:stCondLst>
                                        </p:cTn>
                                        <p:tgtEl>
                                          <p:spTgt spid="35843">
                                            <p:txEl>
                                              <p:pRg st="3" end="3"/>
                                            </p:txEl>
                                          </p:spTgt>
                                        </p:tgtEl>
                                        <p:attrNameLst>
                                          <p:attrName>style.visibility</p:attrName>
                                        </p:attrNameLst>
                                      </p:cBhvr>
                                      <p:to>
                                        <p:strVal val="visible"/>
                                      </p:to>
                                    </p:set>
                                    <p:anim calcmode="lin" valueType="num">
                                      <p:cBhvr>
                                        <p:cTn id="71" dur="500" fill="hold"/>
                                        <p:tgtEl>
                                          <p:spTgt spid="35843">
                                            <p:txEl>
                                              <p:pRg st="3" end="3"/>
                                            </p:txEl>
                                          </p:spTgt>
                                        </p:tgtEl>
                                        <p:attrNameLst>
                                          <p:attrName>ppt_w</p:attrName>
                                        </p:attrNameLst>
                                      </p:cBhvr>
                                      <p:tavLst>
                                        <p:tav tm="0">
                                          <p:val>
                                            <p:fltVal val="0"/>
                                          </p:val>
                                        </p:tav>
                                        <p:tav tm="100000">
                                          <p:val>
                                            <p:strVal val="#ppt_w"/>
                                          </p:val>
                                        </p:tav>
                                      </p:tavLst>
                                    </p:anim>
                                    <p:anim calcmode="lin" valueType="num">
                                      <p:cBhvr>
                                        <p:cTn id="72" dur="500" fill="hold"/>
                                        <p:tgtEl>
                                          <p:spTgt spid="35843">
                                            <p:txEl>
                                              <p:pRg st="3" end="3"/>
                                            </p:txEl>
                                          </p:spTgt>
                                        </p:tgtEl>
                                        <p:attrNameLst>
                                          <p:attrName>ppt_h</p:attrName>
                                        </p:attrNameLst>
                                      </p:cBhvr>
                                      <p:tavLst>
                                        <p:tav tm="0">
                                          <p:val>
                                            <p:fltVal val="0"/>
                                          </p:val>
                                        </p:tav>
                                        <p:tav tm="100000">
                                          <p:val>
                                            <p:strVal val="#ppt_h"/>
                                          </p:val>
                                        </p:tav>
                                      </p:tavLst>
                                    </p:anim>
                                    <p:anim calcmode="lin" valueType="num">
                                      <p:cBhvr>
                                        <p:cTn id="73" dur="500" fill="hold"/>
                                        <p:tgtEl>
                                          <p:spTgt spid="35843">
                                            <p:txEl>
                                              <p:pRg st="3" end="3"/>
                                            </p:txEl>
                                          </p:spTgt>
                                        </p:tgtEl>
                                        <p:attrNameLst>
                                          <p:attrName>ppt_x</p:attrName>
                                        </p:attrNameLst>
                                      </p:cBhvr>
                                      <p:tavLst>
                                        <p:tav tm="0">
                                          <p:val>
                                            <p:fltVal val="0.5"/>
                                          </p:val>
                                        </p:tav>
                                        <p:tav tm="100000">
                                          <p:val>
                                            <p:strVal val="#ppt_x"/>
                                          </p:val>
                                        </p:tav>
                                      </p:tavLst>
                                    </p:anim>
                                    <p:anim calcmode="lin" valueType="num">
                                      <p:cBhvr>
                                        <p:cTn id="74" dur="500" fill="hold"/>
                                        <p:tgtEl>
                                          <p:spTgt spid="35843">
                                            <p:txEl>
                                              <p:pRg st="3" end="3"/>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autoUpdateAnimBg="0"/>
      <p:bldP spid="35844"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t>Market Logistics</a:t>
            </a:r>
          </a:p>
        </p:txBody>
      </p:sp>
      <p:sp>
        <p:nvSpPr>
          <p:cNvPr id="37891" name="Rectangle 3"/>
          <p:cNvSpPr>
            <a:spLocks noGrp="1" noChangeArrowheads="1"/>
          </p:cNvSpPr>
          <p:nvPr>
            <p:ph idx="1"/>
          </p:nvPr>
        </p:nvSpPr>
        <p:spPr/>
        <p:txBody>
          <a:bodyPr/>
          <a:lstStyle/>
          <a:p>
            <a:pPr marL="342900" indent="-342900" algn="just">
              <a:buFont typeface="Arial" panose="020B0604020202020204" pitchFamily="34" charset="0"/>
              <a:buChar char="•"/>
            </a:pPr>
            <a:r>
              <a:rPr lang="en-US" dirty="0"/>
              <a:t>Involves the planning, implementing and controlling the physical flows of materials and final goods from point of origin to points of use to meet customer requirements at a profit.</a:t>
            </a:r>
          </a:p>
          <a:p>
            <a:pPr marL="342900" indent="-342900" algn="just">
              <a:buFont typeface="Arial" panose="020B0604020202020204" pitchFamily="34" charset="0"/>
              <a:buChar char="•"/>
            </a:pPr>
            <a:r>
              <a:rPr lang="en-US" dirty="0"/>
              <a:t>It involves materials management, distribution systems and IT systems interlinked with one another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4800" y="4319586"/>
            <a:ext cx="4431936" cy="2319337"/>
          </a:xfrm>
          <a:prstGeom prst="rect">
            <a:avLst/>
          </a:prstGeom>
        </p:spPr>
      </p:pic>
    </p:spTree>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 calcmode="lin" valueType="num">
                                      <p:cBhvr>
                                        <p:cTn id="7" dur="500" fill="hold"/>
                                        <p:tgtEl>
                                          <p:spTgt spid="37891">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37891">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37891">
                                            <p:txEl>
                                              <p:pRg st="1" end="1"/>
                                            </p:txEl>
                                          </p:spTgt>
                                        </p:tgtEl>
                                        <p:attrNameLst>
                                          <p:attrName>style.visibility</p:attrName>
                                        </p:attrNameLst>
                                      </p:cBhvr>
                                      <p:to>
                                        <p:strVal val="visible"/>
                                      </p:to>
                                    </p:set>
                                    <p:anim calcmode="lin" valueType="num">
                                      <p:cBhvr>
                                        <p:cTn id="13" dur="500" fill="hold"/>
                                        <p:tgtEl>
                                          <p:spTgt spid="37891">
                                            <p:txEl>
                                              <p:pRg st="1" end="1"/>
                                            </p:txEl>
                                          </p:spTgt>
                                        </p:tgtEl>
                                        <p:attrNameLst>
                                          <p:attrName>ppt_w</p:attrName>
                                        </p:attrNameLst>
                                      </p:cBhvr>
                                      <p:tavLst>
                                        <p:tav tm="0">
                                          <p:val>
                                            <p:strVal val="2/3*#ppt_w"/>
                                          </p:val>
                                        </p:tav>
                                        <p:tav tm="100000">
                                          <p:val>
                                            <p:strVal val="#ppt_w"/>
                                          </p:val>
                                        </p:tav>
                                      </p:tavLst>
                                    </p:anim>
                                    <p:anim calcmode="lin" valueType="num">
                                      <p:cBhvr>
                                        <p:cTn id="14" dur="500" fill="hold"/>
                                        <p:tgtEl>
                                          <p:spTgt spid="37891">
                                            <p:txEl>
                                              <p:pRg st="1" end="1"/>
                                            </p:txEl>
                                          </p:spTgt>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152718"/>
            <a:ext cx="6781800" cy="1142682"/>
          </a:xfrm>
        </p:spPr>
        <p:txBody>
          <a:bodyPr/>
          <a:lstStyle/>
          <a:p>
            <a:r>
              <a:rPr lang="en-US" dirty="0"/>
              <a:t>Logistics objective</a:t>
            </a:r>
          </a:p>
        </p:txBody>
      </p:sp>
      <p:sp>
        <p:nvSpPr>
          <p:cNvPr id="38915" name="Rectangle 3"/>
          <p:cNvSpPr>
            <a:spLocks noGrp="1" noChangeArrowheads="1"/>
          </p:cNvSpPr>
          <p:nvPr>
            <p:ph idx="1"/>
          </p:nvPr>
        </p:nvSpPr>
        <p:spPr/>
        <p:txBody>
          <a:bodyPr/>
          <a:lstStyle/>
          <a:p>
            <a:pPr marL="342900" indent="-342900">
              <a:buFont typeface="Arial" panose="020B0604020202020204" pitchFamily="34" charset="0"/>
              <a:buChar char="•"/>
            </a:pPr>
            <a:r>
              <a:rPr lang="en-US" dirty="0"/>
              <a:t>Getting the </a:t>
            </a:r>
            <a:r>
              <a:rPr lang="en-US" b="1" i="1" dirty="0"/>
              <a:t>right goods</a:t>
            </a:r>
            <a:r>
              <a:rPr lang="en-US" dirty="0"/>
              <a:t> at the </a:t>
            </a:r>
            <a:r>
              <a:rPr lang="en-US" b="1" i="1" dirty="0"/>
              <a:t>right place</a:t>
            </a:r>
            <a:r>
              <a:rPr lang="en-US" dirty="0"/>
              <a:t> at the </a:t>
            </a:r>
            <a:r>
              <a:rPr lang="en-US" b="1" i="1" dirty="0"/>
              <a:t>right time</a:t>
            </a:r>
            <a:r>
              <a:rPr lang="en-US" dirty="0"/>
              <a:t> for the </a:t>
            </a:r>
            <a:r>
              <a:rPr lang="en-US" b="1" i="1" dirty="0"/>
              <a:t>least cost</a:t>
            </a:r>
          </a:p>
          <a:p>
            <a:pPr marL="342900" indent="-342900">
              <a:buFont typeface="Arial" panose="020B0604020202020204" pitchFamily="34" charset="0"/>
              <a:buChar char="•"/>
            </a:pPr>
            <a:r>
              <a:rPr lang="en-US" b="1" i="1" dirty="0"/>
              <a:t>‘</a:t>
            </a:r>
            <a:r>
              <a:rPr lang="en-US" dirty="0"/>
              <a:t>the last frontier for cost economies’.</a:t>
            </a:r>
            <a:endParaRPr lang="en-US" b="1" i="1" dirty="0"/>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 calcmode="lin" valueType="num">
                                      <p:cBhvr>
                                        <p:cTn id="7" dur="500" fill="hold"/>
                                        <p:tgtEl>
                                          <p:spTgt spid="38915">
                                            <p:txEl>
                                              <p:pRg st="0" end="0"/>
                                            </p:txEl>
                                          </p:spTgt>
                                        </p:tgtEl>
                                        <p:attrNameLst>
                                          <p:attrName>ppt_w</p:attrName>
                                        </p:attrNameLst>
                                      </p:cBhvr>
                                      <p:tavLst>
                                        <p:tav tm="0">
                                          <p:val>
                                            <p:strVal val="4*#ppt_w"/>
                                          </p:val>
                                        </p:tav>
                                        <p:tav tm="100000">
                                          <p:val>
                                            <p:strVal val="#ppt_w"/>
                                          </p:val>
                                        </p:tav>
                                      </p:tavLst>
                                    </p:anim>
                                    <p:anim calcmode="lin" valueType="num">
                                      <p:cBhvr>
                                        <p:cTn id="8" dur="500" fill="hold"/>
                                        <p:tgtEl>
                                          <p:spTgt spid="38915">
                                            <p:txEl>
                                              <p:pRg st="0" end="0"/>
                                            </p:txEl>
                                          </p:spTgt>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38915">
                                            <p:txEl>
                                              <p:pRg st="1" end="1"/>
                                            </p:txEl>
                                          </p:spTgt>
                                        </p:tgtEl>
                                        <p:attrNameLst>
                                          <p:attrName>style.visibility</p:attrName>
                                        </p:attrNameLst>
                                      </p:cBhvr>
                                      <p:to>
                                        <p:strVal val="visible"/>
                                      </p:to>
                                    </p:set>
                                    <p:anim calcmode="lin" valueType="num">
                                      <p:cBhvr>
                                        <p:cTn id="13" dur="500" fill="hold"/>
                                        <p:tgtEl>
                                          <p:spTgt spid="38915">
                                            <p:txEl>
                                              <p:pRg st="1" end="1"/>
                                            </p:txEl>
                                          </p:spTgt>
                                        </p:tgtEl>
                                        <p:attrNameLst>
                                          <p:attrName>ppt_w</p:attrName>
                                        </p:attrNameLst>
                                      </p:cBhvr>
                                      <p:tavLst>
                                        <p:tav tm="0">
                                          <p:val>
                                            <p:strVal val="4*#ppt_w"/>
                                          </p:val>
                                        </p:tav>
                                        <p:tav tm="100000">
                                          <p:val>
                                            <p:strVal val="#ppt_w"/>
                                          </p:val>
                                        </p:tav>
                                      </p:tavLst>
                                    </p:anim>
                                    <p:anim calcmode="lin" valueType="num">
                                      <p:cBhvr>
                                        <p:cTn id="14" dur="500" fill="hold"/>
                                        <p:tgtEl>
                                          <p:spTgt spid="38915">
                                            <p:txEl>
                                              <p:pRg st="1" end="1"/>
                                            </p:txEl>
                                          </p:spTgt>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04800" y="152400"/>
            <a:ext cx="7848600" cy="1371600"/>
          </a:xfrm>
        </p:spPr>
        <p:txBody>
          <a:bodyPr/>
          <a:lstStyle/>
          <a:p>
            <a:r>
              <a:rPr lang="en-US" dirty="0"/>
              <a:t>Market Logistics decisions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167485670"/>
              </p:ext>
            </p:extLst>
          </p:nvPr>
        </p:nvGraphicFramePr>
        <p:xfrm>
          <a:off x="304800" y="1752600"/>
          <a:ext cx="8382000" cy="4449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cover dir="l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Inventory vs Service levels</a:t>
            </a:r>
          </a:p>
        </p:txBody>
      </p:sp>
      <p:sp>
        <p:nvSpPr>
          <p:cNvPr id="41988" name="Line 4"/>
          <p:cNvSpPr>
            <a:spLocks noChangeShapeType="1"/>
          </p:cNvSpPr>
          <p:nvPr/>
        </p:nvSpPr>
        <p:spPr bwMode="auto">
          <a:xfrm flipV="1">
            <a:off x="2286000" y="1981200"/>
            <a:ext cx="0" cy="3733800"/>
          </a:xfrm>
          <a:prstGeom prst="line">
            <a:avLst/>
          </a:prstGeom>
          <a:noFill/>
          <a:ln w="9525">
            <a:solidFill>
              <a:schemeClr val="tx1"/>
            </a:solidFill>
            <a:round/>
            <a:headEnd/>
            <a:tailEnd type="triangle" w="med" len="med"/>
          </a:ln>
          <a:effectLst/>
        </p:spPr>
        <p:txBody>
          <a:bodyPr/>
          <a:lstStyle/>
          <a:p>
            <a:endParaRPr lang="en-US"/>
          </a:p>
        </p:txBody>
      </p:sp>
      <p:sp>
        <p:nvSpPr>
          <p:cNvPr id="41990" name="Line 6"/>
          <p:cNvSpPr>
            <a:spLocks noChangeShapeType="1"/>
          </p:cNvSpPr>
          <p:nvPr/>
        </p:nvSpPr>
        <p:spPr bwMode="auto">
          <a:xfrm>
            <a:off x="4038600" y="6248400"/>
            <a:ext cx="1295400" cy="0"/>
          </a:xfrm>
          <a:prstGeom prst="line">
            <a:avLst/>
          </a:prstGeom>
          <a:noFill/>
          <a:ln w="9525">
            <a:solidFill>
              <a:schemeClr val="tx1"/>
            </a:solidFill>
            <a:round/>
            <a:headEnd/>
            <a:tailEnd type="triangle" w="med" len="med"/>
          </a:ln>
          <a:effectLst/>
        </p:spPr>
        <p:txBody>
          <a:bodyPr/>
          <a:lstStyle/>
          <a:p>
            <a:endParaRPr lang="en-US"/>
          </a:p>
        </p:txBody>
      </p:sp>
      <p:sp>
        <p:nvSpPr>
          <p:cNvPr id="41991" name="Line 7"/>
          <p:cNvSpPr>
            <a:spLocks noChangeShapeType="1"/>
          </p:cNvSpPr>
          <p:nvPr/>
        </p:nvSpPr>
        <p:spPr bwMode="auto">
          <a:xfrm flipV="1">
            <a:off x="1676400" y="3505200"/>
            <a:ext cx="0" cy="914400"/>
          </a:xfrm>
          <a:prstGeom prst="line">
            <a:avLst/>
          </a:prstGeom>
          <a:noFill/>
          <a:ln w="9525">
            <a:solidFill>
              <a:schemeClr val="tx1"/>
            </a:solidFill>
            <a:round/>
            <a:headEnd/>
            <a:tailEnd type="triangle" w="med" len="med"/>
          </a:ln>
          <a:effectLst/>
        </p:spPr>
        <p:txBody>
          <a:bodyPr/>
          <a:lstStyle/>
          <a:p>
            <a:endParaRPr lang="en-US"/>
          </a:p>
        </p:txBody>
      </p:sp>
      <p:sp>
        <p:nvSpPr>
          <p:cNvPr id="41996" name="Line 12"/>
          <p:cNvSpPr>
            <a:spLocks noChangeShapeType="1"/>
          </p:cNvSpPr>
          <p:nvPr/>
        </p:nvSpPr>
        <p:spPr bwMode="auto">
          <a:xfrm>
            <a:off x="2286000" y="5715000"/>
            <a:ext cx="4953000" cy="0"/>
          </a:xfrm>
          <a:prstGeom prst="line">
            <a:avLst/>
          </a:prstGeom>
          <a:noFill/>
          <a:ln w="9525">
            <a:solidFill>
              <a:schemeClr val="tx1"/>
            </a:solidFill>
            <a:round/>
            <a:headEnd/>
            <a:tailEnd type="triangle" w="med" len="med"/>
          </a:ln>
          <a:effectLst/>
        </p:spPr>
        <p:txBody>
          <a:bodyPr/>
          <a:lstStyle/>
          <a:p>
            <a:endParaRPr lang="en-US"/>
          </a:p>
        </p:txBody>
      </p:sp>
      <p:sp>
        <p:nvSpPr>
          <p:cNvPr id="42002" name="Arc 18"/>
          <p:cNvSpPr>
            <a:spLocks/>
          </p:cNvSpPr>
          <p:nvPr/>
        </p:nvSpPr>
        <p:spPr bwMode="auto">
          <a:xfrm rot="10775576" flipV="1">
            <a:off x="2286000" y="2743200"/>
            <a:ext cx="4572000" cy="29718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chemeClr val="tx1"/>
            </a:solidFill>
            <a:round/>
            <a:headEnd/>
            <a:tailEnd/>
          </a:ln>
          <a:effectLst/>
        </p:spPr>
        <p:txBody>
          <a:bodyPr wrap="none" anchor="ctr"/>
          <a:lstStyle/>
          <a:p>
            <a:endParaRPr lang="en-US"/>
          </a:p>
        </p:txBody>
      </p:sp>
      <p:sp>
        <p:nvSpPr>
          <p:cNvPr id="42004" name="Line 20"/>
          <p:cNvSpPr>
            <a:spLocks noChangeShapeType="1"/>
          </p:cNvSpPr>
          <p:nvPr/>
        </p:nvSpPr>
        <p:spPr bwMode="auto">
          <a:xfrm>
            <a:off x="2286000" y="2590800"/>
            <a:ext cx="4800600" cy="0"/>
          </a:xfrm>
          <a:prstGeom prst="line">
            <a:avLst/>
          </a:prstGeom>
          <a:noFill/>
          <a:ln w="9525" cap="rnd">
            <a:solidFill>
              <a:schemeClr val="tx1"/>
            </a:solidFill>
            <a:prstDash val="sysDot"/>
            <a:round/>
            <a:headEnd/>
            <a:tailEnd/>
          </a:ln>
          <a:effectLst/>
        </p:spPr>
        <p:txBody>
          <a:bodyPr/>
          <a:lstStyle/>
          <a:p>
            <a:endParaRPr lang="en-US"/>
          </a:p>
        </p:txBody>
      </p:sp>
      <p:sp>
        <p:nvSpPr>
          <p:cNvPr id="42005" name="Text Box 21"/>
          <p:cNvSpPr txBox="1">
            <a:spLocks noChangeArrowheads="1"/>
          </p:cNvSpPr>
          <p:nvPr/>
        </p:nvSpPr>
        <p:spPr bwMode="auto">
          <a:xfrm>
            <a:off x="5470525" y="5984875"/>
            <a:ext cx="1350963" cy="457200"/>
          </a:xfrm>
          <a:prstGeom prst="rect">
            <a:avLst/>
          </a:prstGeom>
          <a:noFill/>
          <a:ln w="9525">
            <a:noFill/>
            <a:miter lim="800000"/>
            <a:headEnd/>
            <a:tailEnd/>
          </a:ln>
          <a:effectLst/>
        </p:spPr>
        <p:txBody>
          <a:bodyPr wrap="none">
            <a:spAutoFit/>
          </a:bodyPr>
          <a:lstStyle/>
          <a:p>
            <a:r>
              <a:rPr lang="en-US"/>
              <a:t>inventory</a:t>
            </a:r>
          </a:p>
        </p:txBody>
      </p:sp>
      <p:sp>
        <p:nvSpPr>
          <p:cNvPr id="42006" name="Text Box 22"/>
          <p:cNvSpPr txBox="1">
            <a:spLocks noChangeArrowheads="1"/>
          </p:cNvSpPr>
          <p:nvPr/>
        </p:nvSpPr>
        <p:spPr bwMode="auto">
          <a:xfrm rot="-5344277">
            <a:off x="1339056" y="2775744"/>
            <a:ext cx="674688" cy="457200"/>
          </a:xfrm>
          <a:prstGeom prst="rect">
            <a:avLst/>
          </a:prstGeom>
          <a:noFill/>
          <a:ln w="9525">
            <a:noFill/>
            <a:miter lim="800000"/>
            <a:headEnd/>
            <a:tailEnd/>
          </a:ln>
          <a:effectLst/>
        </p:spPr>
        <p:txBody>
          <a:bodyPr wrap="none">
            <a:spAutoFit/>
          </a:bodyPr>
          <a:lstStyle/>
          <a:p>
            <a:r>
              <a:rPr lang="en-US"/>
              <a:t>cost</a:t>
            </a:r>
          </a:p>
        </p:txBody>
      </p:sp>
      <p:sp>
        <p:nvSpPr>
          <p:cNvPr id="42007" name="Line 23"/>
          <p:cNvSpPr>
            <a:spLocks noChangeShapeType="1"/>
          </p:cNvSpPr>
          <p:nvPr/>
        </p:nvSpPr>
        <p:spPr bwMode="auto">
          <a:xfrm flipV="1">
            <a:off x="1066800" y="3505200"/>
            <a:ext cx="0" cy="990600"/>
          </a:xfrm>
          <a:prstGeom prst="line">
            <a:avLst/>
          </a:prstGeom>
          <a:noFill/>
          <a:ln w="9525">
            <a:solidFill>
              <a:schemeClr val="tx1"/>
            </a:solidFill>
            <a:round/>
            <a:headEnd/>
            <a:tailEnd type="triangle" w="med" len="med"/>
          </a:ln>
          <a:effectLst/>
        </p:spPr>
        <p:txBody>
          <a:bodyPr/>
          <a:lstStyle/>
          <a:p>
            <a:endParaRPr lang="en-US"/>
          </a:p>
        </p:txBody>
      </p:sp>
      <p:sp>
        <p:nvSpPr>
          <p:cNvPr id="42008" name="Text Box 24"/>
          <p:cNvSpPr txBox="1">
            <a:spLocks noChangeArrowheads="1"/>
          </p:cNvSpPr>
          <p:nvPr/>
        </p:nvSpPr>
        <p:spPr bwMode="auto">
          <a:xfrm rot="-5354951">
            <a:off x="184943" y="2329657"/>
            <a:ext cx="1763713" cy="457200"/>
          </a:xfrm>
          <a:prstGeom prst="rect">
            <a:avLst/>
          </a:prstGeom>
          <a:noFill/>
          <a:ln w="9525">
            <a:noFill/>
            <a:miter lim="800000"/>
            <a:headEnd/>
            <a:tailEnd/>
          </a:ln>
          <a:effectLst/>
        </p:spPr>
        <p:txBody>
          <a:bodyPr wrap="none">
            <a:spAutoFit/>
          </a:bodyPr>
          <a:lstStyle/>
          <a:p>
            <a:r>
              <a:rPr lang="en-US"/>
              <a:t>Service level</a:t>
            </a:r>
          </a:p>
        </p:txBody>
      </p:sp>
      <p:sp>
        <p:nvSpPr>
          <p:cNvPr id="42009" name="Text Box 25"/>
          <p:cNvSpPr txBox="1">
            <a:spLocks noChangeArrowheads="1"/>
          </p:cNvSpPr>
          <p:nvPr/>
        </p:nvSpPr>
        <p:spPr bwMode="auto">
          <a:xfrm>
            <a:off x="1371600" y="2174875"/>
            <a:ext cx="1489075" cy="457200"/>
          </a:xfrm>
          <a:prstGeom prst="rect">
            <a:avLst/>
          </a:prstGeom>
          <a:noFill/>
          <a:ln w="9525">
            <a:noFill/>
            <a:miter lim="800000"/>
            <a:headEnd/>
            <a:tailEnd/>
          </a:ln>
          <a:effectLst/>
        </p:spPr>
        <p:txBody>
          <a:bodyPr>
            <a:spAutoFit/>
          </a:bodyPr>
          <a:lstStyle/>
          <a:p>
            <a:r>
              <a:rPr lang="en-US"/>
              <a:t>100%</a:t>
            </a:r>
          </a:p>
        </p:txBody>
      </p:sp>
      <p:sp>
        <p:nvSpPr>
          <p:cNvPr id="42010" name="Text Box 26"/>
          <p:cNvSpPr txBox="1">
            <a:spLocks noChangeArrowheads="1"/>
          </p:cNvSpPr>
          <p:nvPr/>
        </p:nvSpPr>
        <p:spPr bwMode="auto">
          <a:xfrm>
            <a:off x="5241925" y="3470275"/>
            <a:ext cx="3779838" cy="1187450"/>
          </a:xfrm>
          <a:prstGeom prst="rect">
            <a:avLst/>
          </a:prstGeom>
          <a:noFill/>
          <a:ln w="9525">
            <a:noFill/>
            <a:miter lim="800000"/>
            <a:headEnd/>
            <a:tailEnd/>
          </a:ln>
          <a:effectLst/>
        </p:spPr>
        <p:txBody>
          <a:bodyPr wrap="none">
            <a:spAutoFit/>
          </a:bodyPr>
          <a:lstStyle/>
          <a:p>
            <a:r>
              <a:rPr lang="en-US"/>
              <a:t>Reorder point should balance</a:t>
            </a:r>
          </a:p>
          <a:p>
            <a:r>
              <a:rPr lang="en-US"/>
              <a:t>the risks of stockouts against </a:t>
            </a:r>
          </a:p>
          <a:p>
            <a:r>
              <a:rPr lang="en-US"/>
              <a:t>costs of overstocking</a:t>
            </a:r>
          </a:p>
        </p:txBody>
      </p:sp>
      <p:sp>
        <p:nvSpPr>
          <p:cNvPr id="42011" name="Text Box 27"/>
          <p:cNvSpPr txBox="1">
            <a:spLocks noChangeArrowheads="1"/>
          </p:cNvSpPr>
          <p:nvPr/>
        </p:nvSpPr>
        <p:spPr bwMode="auto">
          <a:xfrm>
            <a:off x="2879725" y="4648200"/>
            <a:ext cx="5673725" cy="822325"/>
          </a:xfrm>
          <a:prstGeom prst="rect">
            <a:avLst/>
          </a:prstGeom>
          <a:noFill/>
          <a:ln w="9525">
            <a:noFill/>
            <a:miter lim="800000"/>
            <a:headEnd/>
            <a:tailEnd/>
          </a:ln>
          <a:effectLst/>
        </p:spPr>
        <p:txBody>
          <a:bodyPr>
            <a:spAutoFit/>
          </a:bodyPr>
          <a:lstStyle/>
          <a:p>
            <a:r>
              <a:rPr lang="en-US"/>
              <a:t>Company needs to balance ordering costs vs </a:t>
            </a:r>
          </a:p>
          <a:p>
            <a:r>
              <a:rPr lang="en-US"/>
              <a:t>inventory carrying costs </a:t>
            </a:r>
          </a:p>
        </p:txBody>
      </p:sp>
    </p:spTree>
  </p:cSld>
  <p:clrMapOvr>
    <a:masterClrMapping/>
  </p:clrMapOvr>
  <p:transition>
    <p:cover dir="l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Logistics vs. Sales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419949389"/>
              </p:ext>
            </p:extLst>
          </p:nvPr>
        </p:nvGraphicFramePr>
        <p:xfrm>
          <a:off x="457200" y="1752600"/>
          <a:ext cx="7620000"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graphicEl>
                                              <a:dgm id="{D1CDE0D1-0F75-4663-A01B-D80EA522F0E3}"/>
                                            </p:graphicEl>
                                          </p:spTgt>
                                        </p:tgtEl>
                                        <p:attrNameLst>
                                          <p:attrName>style.visibility</p:attrName>
                                        </p:attrNameLst>
                                      </p:cBhvr>
                                      <p:to>
                                        <p:strVal val="visible"/>
                                      </p:to>
                                    </p:set>
                                    <p:anim calcmode="lin" valueType="num">
                                      <p:cBhvr additive="base">
                                        <p:cTn id="7" dur="500" fill="hold"/>
                                        <p:tgtEl>
                                          <p:spTgt spid="2">
                                            <p:graphicEl>
                                              <a:dgm id="{D1CDE0D1-0F75-4663-A01B-D80EA522F0E3}"/>
                                            </p:graphic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graphicEl>
                                              <a:dgm id="{D1CDE0D1-0F75-4663-A01B-D80EA522F0E3}"/>
                                            </p:graphic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graphicEl>
                                              <a:dgm id="{2C046829-AC9A-4686-B98F-2B0D45A9953D}"/>
                                            </p:graphicEl>
                                          </p:spTgt>
                                        </p:tgtEl>
                                        <p:attrNameLst>
                                          <p:attrName>style.visibility</p:attrName>
                                        </p:attrNameLst>
                                      </p:cBhvr>
                                      <p:to>
                                        <p:strVal val="visible"/>
                                      </p:to>
                                    </p:set>
                                    <p:anim calcmode="lin" valueType="num">
                                      <p:cBhvr additive="base">
                                        <p:cTn id="13" dur="500" fill="hold"/>
                                        <p:tgtEl>
                                          <p:spTgt spid="2">
                                            <p:graphicEl>
                                              <a:dgm id="{2C046829-AC9A-4686-B98F-2B0D45A9953D}"/>
                                            </p:graphic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graphicEl>
                                              <a:dgm id="{2C046829-AC9A-4686-B98F-2B0D45A9953D}"/>
                                            </p:graphic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
                                            <p:graphicEl>
                                              <a:dgm id="{6CE0A8DD-E814-4015-B625-7A3946FB827F}"/>
                                            </p:graphicEl>
                                          </p:spTgt>
                                        </p:tgtEl>
                                        <p:attrNameLst>
                                          <p:attrName>style.visibility</p:attrName>
                                        </p:attrNameLst>
                                      </p:cBhvr>
                                      <p:to>
                                        <p:strVal val="visible"/>
                                      </p:to>
                                    </p:set>
                                    <p:anim calcmode="lin" valueType="num">
                                      <p:cBhvr additive="base">
                                        <p:cTn id="17" dur="500" fill="hold"/>
                                        <p:tgtEl>
                                          <p:spTgt spid="2">
                                            <p:graphicEl>
                                              <a:dgm id="{6CE0A8DD-E814-4015-B625-7A3946FB827F}"/>
                                            </p:graphic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
                                            <p:graphicEl>
                                              <a:dgm id="{6CE0A8DD-E814-4015-B625-7A3946FB827F}"/>
                                            </p:graphic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2">
                                            <p:graphicEl>
                                              <a:dgm id="{30110BDB-993E-445F-BB70-6ECBDA639177}"/>
                                            </p:graphicEl>
                                          </p:spTgt>
                                        </p:tgtEl>
                                        <p:attrNameLst>
                                          <p:attrName>style.visibility</p:attrName>
                                        </p:attrNameLst>
                                      </p:cBhvr>
                                      <p:to>
                                        <p:strVal val="visible"/>
                                      </p:to>
                                    </p:set>
                                    <p:anim calcmode="lin" valueType="num">
                                      <p:cBhvr additive="base">
                                        <p:cTn id="23" dur="500" fill="hold"/>
                                        <p:tgtEl>
                                          <p:spTgt spid="2">
                                            <p:graphicEl>
                                              <a:dgm id="{30110BDB-993E-445F-BB70-6ECBDA639177}"/>
                                            </p:graphic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2">
                                            <p:graphicEl>
                                              <a:dgm id="{30110BDB-993E-445F-BB70-6ECBDA639177}"/>
                                            </p:graphic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
                                            <p:graphicEl>
                                              <a:dgm id="{C201C8BA-EC18-4A51-B25D-0AD435F12B4A}"/>
                                            </p:graphicEl>
                                          </p:spTgt>
                                        </p:tgtEl>
                                        <p:attrNameLst>
                                          <p:attrName>style.visibility</p:attrName>
                                        </p:attrNameLst>
                                      </p:cBhvr>
                                      <p:to>
                                        <p:strVal val="visible"/>
                                      </p:to>
                                    </p:set>
                                    <p:anim calcmode="lin" valueType="num">
                                      <p:cBhvr additive="base">
                                        <p:cTn id="27" dur="500" fill="hold"/>
                                        <p:tgtEl>
                                          <p:spTgt spid="2">
                                            <p:graphicEl>
                                              <a:dgm id="{C201C8BA-EC18-4A51-B25D-0AD435F12B4A}"/>
                                            </p:graphic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
                                            <p:graphicEl>
                                              <a:dgm id="{C201C8BA-EC18-4A51-B25D-0AD435F12B4A}"/>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411</TotalTime>
  <Words>870</Words>
  <Application>Microsoft Office PowerPoint</Application>
  <PresentationFormat>On-screen Show (4:3)</PresentationFormat>
  <Paragraphs>177</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Essential</vt:lpstr>
      <vt:lpstr>Distribution and Logistics </vt:lpstr>
      <vt:lpstr>What is a Marketing Channel?</vt:lpstr>
      <vt:lpstr>Intermediaries involved in this process</vt:lpstr>
      <vt:lpstr>Advantages of a distribution system</vt:lpstr>
      <vt:lpstr>Why would a manufacturer not like to do his own distribution? </vt:lpstr>
      <vt:lpstr>Manufacturers typically produce a large quantity of a limited variety of goods</vt:lpstr>
      <vt:lpstr>If all manufacturers tried to reach all consumers</vt:lpstr>
      <vt:lpstr>If they tried to go through an intermediary</vt:lpstr>
      <vt:lpstr>Channel functions</vt:lpstr>
      <vt:lpstr>Channel functions (cont’d)</vt:lpstr>
      <vt:lpstr>Channels can be </vt:lpstr>
      <vt:lpstr>Channel Alternatives</vt:lpstr>
      <vt:lpstr>Types of intermediaries</vt:lpstr>
      <vt:lpstr>What kind of distribution?</vt:lpstr>
      <vt:lpstr>Terms and Responsibilities</vt:lpstr>
      <vt:lpstr>Evaluating alternatives</vt:lpstr>
      <vt:lpstr>Channel management</vt:lpstr>
      <vt:lpstr>Managing channel members</vt:lpstr>
      <vt:lpstr>Channel modification</vt:lpstr>
      <vt:lpstr>Adding channels</vt:lpstr>
      <vt:lpstr>Roles of individual channel member firms</vt:lpstr>
      <vt:lpstr>Channel conflict</vt:lpstr>
      <vt:lpstr>Conflict causes</vt:lpstr>
      <vt:lpstr>Legal and ethical issues</vt:lpstr>
      <vt:lpstr>Retailing</vt:lpstr>
      <vt:lpstr>Types of Retailers</vt:lpstr>
      <vt:lpstr>The target market will define</vt:lpstr>
      <vt:lpstr>Retail sales effectiveness</vt:lpstr>
      <vt:lpstr>Store Brands</vt:lpstr>
      <vt:lpstr>What is wholesaling?</vt:lpstr>
      <vt:lpstr>Characteristics of wholesalers</vt:lpstr>
      <vt:lpstr>Functions of a wholesaler</vt:lpstr>
      <vt:lpstr>Market Logistics</vt:lpstr>
      <vt:lpstr>Logistics objective</vt:lpstr>
      <vt:lpstr>Market Logistics decisions</vt:lpstr>
      <vt:lpstr>Inventory vs Service levels</vt:lpstr>
      <vt:lpstr>Logistics vs. Sales</vt:lpstr>
    </vt:vector>
  </TitlesOfParts>
  <Company>XIMB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Distribution and Logistics</dc:title>
  <dc:creator>mnt</dc:creator>
  <cp:lastModifiedBy>Bhavna Tripathi</cp:lastModifiedBy>
  <cp:revision>17</cp:revision>
  <dcterms:created xsi:type="dcterms:W3CDTF">2002-07-17T11:10:48Z</dcterms:created>
  <dcterms:modified xsi:type="dcterms:W3CDTF">2014-11-17T11:07:02Z</dcterms:modified>
</cp:coreProperties>
</file>