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handoutMasterIdLst>
    <p:handoutMasterId r:id="rId33"/>
  </p:handoutMasterIdLst>
  <p:sldIdLst>
    <p:sldId id="256" r:id="rId2"/>
    <p:sldId id="257" r:id="rId3"/>
    <p:sldId id="272" r:id="rId4"/>
    <p:sldId id="273" r:id="rId5"/>
    <p:sldId id="258" r:id="rId6"/>
    <p:sldId id="259" r:id="rId7"/>
    <p:sldId id="261" r:id="rId8"/>
    <p:sldId id="264" r:id="rId9"/>
    <p:sldId id="268" r:id="rId10"/>
    <p:sldId id="267" r:id="rId11"/>
    <p:sldId id="269" r:id="rId12"/>
    <p:sldId id="275" r:id="rId13"/>
    <p:sldId id="276" r:id="rId14"/>
    <p:sldId id="278" r:id="rId15"/>
    <p:sldId id="270" r:id="rId16"/>
    <p:sldId id="279" r:id="rId17"/>
    <p:sldId id="303" r:id="rId18"/>
    <p:sldId id="282" r:id="rId19"/>
    <p:sldId id="283" r:id="rId20"/>
    <p:sldId id="284" r:id="rId21"/>
    <p:sldId id="285" r:id="rId22"/>
    <p:sldId id="286" r:id="rId23"/>
    <p:sldId id="288" r:id="rId24"/>
    <p:sldId id="292" r:id="rId25"/>
    <p:sldId id="293" r:id="rId26"/>
    <p:sldId id="294" r:id="rId27"/>
    <p:sldId id="298" r:id="rId28"/>
    <p:sldId id="299" r:id="rId29"/>
    <p:sldId id="300" r:id="rId30"/>
    <p:sldId id="301" r:id="rId31"/>
    <p:sldId id="302" r:id="rId32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124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BD28DF-A708-4FB0-9C76-B3EA445C50BC}" type="doc">
      <dgm:prSet loTypeId="urn:microsoft.com/office/officeart/2005/8/layout/vList3" loCatId="list" qsTypeId="urn:microsoft.com/office/officeart/2005/8/quickstyle/simple2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F9A446C1-FFEB-4225-BB3F-E9C6815FA3FB}">
      <dgm:prSet/>
      <dgm:spPr/>
      <dgm:t>
        <a:bodyPr/>
        <a:lstStyle/>
        <a:p>
          <a:pPr rtl="0"/>
          <a:r>
            <a:rPr lang="en-US" dirty="0" smtClean="0"/>
            <a:t>When the recipient’s source of communication is single</a:t>
          </a:r>
          <a:endParaRPr lang="en-US" dirty="0"/>
        </a:p>
      </dgm:t>
    </dgm:pt>
    <dgm:pt modelId="{5EB23C86-C39A-4E8A-93C9-FB51FBF1A7D8}" type="parTrans" cxnId="{03A2A818-1B08-4F6C-ACC4-E2FB830D0DB8}">
      <dgm:prSet/>
      <dgm:spPr/>
      <dgm:t>
        <a:bodyPr/>
        <a:lstStyle/>
        <a:p>
          <a:endParaRPr lang="en-US"/>
        </a:p>
      </dgm:t>
    </dgm:pt>
    <dgm:pt modelId="{DF1F7400-2BE6-497A-9383-80D151DAC589}" type="sibTrans" cxnId="{03A2A818-1B08-4F6C-ACC4-E2FB830D0DB8}">
      <dgm:prSet/>
      <dgm:spPr/>
      <dgm:t>
        <a:bodyPr/>
        <a:lstStyle/>
        <a:p>
          <a:endParaRPr lang="en-US"/>
        </a:p>
      </dgm:t>
    </dgm:pt>
    <dgm:pt modelId="{6D4039FA-0E00-4633-BC12-A46EE31B61A0}">
      <dgm:prSet/>
      <dgm:spPr/>
      <dgm:t>
        <a:bodyPr/>
        <a:lstStyle/>
        <a:p>
          <a:pPr rtl="0"/>
          <a:r>
            <a:rPr lang="en-US" smtClean="0"/>
            <a:t>When message is in line with recipients opinions and beliefs</a:t>
          </a:r>
          <a:endParaRPr lang="en-US"/>
        </a:p>
      </dgm:t>
    </dgm:pt>
    <dgm:pt modelId="{5B3C3085-FADD-4B7E-A82C-5348DA3EF9CD}" type="parTrans" cxnId="{65ECCCD5-C46F-4D61-9ECB-C431176C8365}">
      <dgm:prSet/>
      <dgm:spPr/>
      <dgm:t>
        <a:bodyPr/>
        <a:lstStyle/>
        <a:p>
          <a:endParaRPr lang="en-US"/>
        </a:p>
      </dgm:t>
    </dgm:pt>
    <dgm:pt modelId="{D9A0C935-1ABA-449E-BBF0-571C7E26A9A6}" type="sibTrans" cxnId="{65ECCCD5-C46F-4D61-9ECB-C431176C8365}">
      <dgm:prSet/>
      <dgm:spPr/>
      <dgm:t>
        <a:bodyPr/>
        <a:lstStyle/>
        <a:p>
          <a:endParaRPr lang="en-US"/>
        </a:p>
      </dgm:t>
    </dgm:pt>
    <dgm:pt modelId="{A0B98C80-5C57-435E-A6D8-904570B6EFA0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When issues are unfamiliar or peripheral issues</a:t>
          </a:r>
          <a:endParaRPr lang="en-US" dirty="0">
            <a:solidFill>
              <a:schemeClr val="tx1"/>
            </a:solidFill>
          </a:endParaRPr>
        </a:p>
      </dgm:t>
    </dgm:pt>
    <dgm:pt modelId="{88B789CB-285C-423D-AC10-D666EA0F2E06}" type="parTrans" cxnId="{A4D18C49-AEEA-4802-95E7-2E6F1B4052A5}">
      <dgm:prSet/>
      <dgm:spPr/>
      <dgm:t>
        <a:bodyPr/>
        <a:lstStyle/>
        <a:p>
          <a:endParaRPr lang="en-US"/>
        </a:p>
      </dgm:t>
    </dgm:pt>
    <dgm:pt modelId="{D66C7444-85E0-44A9-928C-B0719DA40C23}" type="sibTrans" cxnId="{A4D18C49-AEEA-4802-95E7-2E6F1B4052A5}">
      <dgm:prSet/>
      <dgm:spPr/>
      <dgm:t>
        <a:bodyPr/>
        <a:lstStyle/>
        <a:p>
          <a:endParaRPr lang="en-US"/>
        </a:p>
      </dgm:t>
    </dgm:pt>
    <dgm:pt modelId="{C51F17AC-F06A-4B84-B0FB-5090BB955C59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When the source is an expert, of high status, likeable, has power and can be identified with</a:t>
          </a:r>
          <a:endParaRPr lang="en-US" dirty="0">
            <a:solidFill>
              <a:schemeClr val="tx1"/>
            </a:solidFill>
          </a:endParaRPr>
        </a:p>
      </dgm:t>
    </dgm:pt>
    <dgm:pt modelId="{66E70819-2650-45C0-86DD-19B8A1673BB6}" type="parTrans" cxnId="{36D24C4F-0908-4853-A464-8036B49585F9}">
      <dgm:prSet/>
      <dgm:spPr/>
      <dgm:t>
        <a:bodyPr/>
        <a:lstStyle/>
        <a:p>
          <a:endParaRPr lang="en-US"/>
        </a:p>
      </dgm:t>
    </dgm:pt>
    <dgm:pt modelId="{CA2AEF32-9F8A-4A03-B38E-C5113D8587F1}" type="sibTrans" cxnId="{36D24C4F-0908-4853-A464-8036B49585F9}">
      <dgm:prSet/>
      <dgm:spPr/>
      <dgm:t>
        <a:bodyPr/>
        <a:lstStyle/>
        <a:p>
          <a:endParaRPr lang="en-US"/>
        </a:p>
      </dgm:t>
    </dgm:pt>
    <dgm:pt modelId="{B26025B9-5B89-4D0F-8BD0-61677E9B740F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When social context or reference group will mediate the communication and influence acceptability  </a:t>
          </a:r>
          <a:endParaRPr lang="en-US" dirty="0">
            <a:solidFill>
              <a:schemeClr val="tx1"/>
            </a:solidFill>
          </a:endParaRPr>
        </a:p>
      </dgm:t>
    </dgm:pt>
    <dgm:pt modelId="{7707A361-FB89-4D7E-BF00-048880E5FD35}" type="parTrans" cxnId="{5EE63879-8BB5-41E0-84CC-C34C9AA75012}">
      <dgm:prSet/>
      <dgm:spPr/>
      <dgm:t>
        <a:bodyPr/>
        <a:lstStyle/>
        <a:p>
          <a:endParaRPr lang="en-US"/>
        </a:p>
      </dgm:t>
    </dgm:pt>
    <dgm:pt modelId="{7D723781-C7CD-4A8F-9746-AE7C1F787385}" type="sibTrans" cxnId="{5EE63879-8BB5-41E0-84CC-C34C9AA75012}">
      <dgm:prSet/>
      <dgm:spPr/>
      <dgm:t>
        <a:bodyPr/>
        <a:lstStyle/>
        <a:p>
          <a:endParaRPr lang="en-US"/>
        </a:p>
      </dgm:t>
    </dgm:pt>
    <dgm:pt modelId="{755F23C3-D65B-4CD8-BA9C-26814E1DF3EE}" type="pres">
      <dgm:prSet presAssocID="{49BD28DF-A708-4FB0-9C76-B3EA445C50BC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C7E6B3-B85E-43D0-9EBD-EF8411637045}" type="pres">
      <dgm:prSet presAssocID="{F9A446C1-FFEB-4225-BB3F-E9C6815FA3FB}" presName="composite" presStyleCnt="0"/>
      <dgm:spPr/>
    </dgm:pt>
    <dgm:pt modelId="{5C423F63-4481-479C-AC13-99365087F2AA}" type="pres">
      <dgm:prSet presAssocID="{F9A446C1-FFEB-4225-BB3F-E9C6815FA3FB}" presName="imgShp" presStyleLbl="fgImgPlace1" presStyleIdx="0" presStyleCnt="5"/>
      <dgm:spPr/>
    </dgm:pt>
    <dgm:pt modelId="{72787023-4E98-49C5-BA59-03ACAAFCFDD6}" type="pres">
      <dgm:prSet presAssocID="{F9A446C1-FFEB-4225-BB3F-E9C6815FA3FB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FF5DB4-5726-43C0-A189-4BC172E42BBC}" type="pres">
      <dgm:prSet presAssocID="{DF1F7400-2BE6-497A-9383-80D151DAC589}" presName="spacing" presStyleCnt="0"/>
      <dgm:spPr/>
    </dgm:pt>
    <dgm:pt modelId="{C1AAD1BE-B6FD-4375-BEAD-B563D3E1F93E}" type="pres">
      <dgm:prSet presAssocID="{6D4039FA-0E00-4633-BC12-A46EE31B61A0}" presName="composite" presStyleCnt="0"/>
      <dgm:spPr/>
    </dgm:pt>
    <dgm:pt modelId="{954435F5-A131-4FD9-9F56-E44687CE7FED}" type="pres">
      <dgm:prSet presAssocID="{6D4039FA-0E00-4633-BC12-A46EE31B61A0}" presName="imgShp" presStyleLbl="fgImgPlace1" presStyleIdx="1" presStyleCnt="5"/>
      <dgm:spPr/>
    </dgm:pt>
    <dgm:pt modelId="{E5612AF3-50F2-43FD-8307-726F9219D991}" type="pres">
      <dgm:prSet presAssocID="{6D4039FA-0E00-4633-BC12-A46EE31B61A0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2196E7-C4A7-4CE6-9851-3E1E1914657E}" type="pres">
      <dgm:prSet presAssocID="{D9A0C935-1ABA-449E-BBF0-571C7E26A9A6}" presName="spacing" presStyleCnt="0"/>
      <dgm:spPr/>
    </dgm:pt>
    <dgm:pt modelId="{D1BDA426-6AE9-46A6-8EA0-C40375197F06}" type="pres">
      <dgm:prSet presAssocID="{A0B98C80-5C57-435E-A6D8-904570B6EFA0}" presName="composite" presStyleCnt="0"/>
      <dgm:spPr/>
    </dgm:pt>
    <dgm:pt modelId="{AD2A26C4-4D85-4A65-B957-18126B515B57}" type="pres">
      <dgm:prSet presAssocID="{A0B98C80-5C57-435E-A6D8-904570B6EFA0}" presName="imgShp" presStyleLbl="fgImgPlace1" presStyleIdx="2" presStyleCnt="5"/>
      <dgm:spPr/>
    </dgm:pt>
    <dgm:pt modelId="{18A9DFEB-EC32-406E-BF30-875FC114738A}" type="pres">
      <dgm:prSet presAssocID="{A0B98C80-5C57-435E-A6D8-904570B6EFA0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C8E0D2-EDD3-420D-8BEA-D265649D6931}" type="pres">
      <dgm:prSet presAssocID="{D66C7444-85E0-44A9-928C-B0719DA40C23}" presName="spacing" presStyleCnt="0"/>
      <dgm:spPr/>
    </dgm:pt>
    <dgm:pt modelId="{BC5853BE-555F-4739-9042-99FF2C34951D}" type="pres">
      <dgm:prSet presAssocID="{C51F17AC-F06A-4B84-B0FB-5090BB955C59}" presName="composite" presStyleCnt="0"/>
      <dgm:spPr/>
    </dgm:pt>
    <dgm:pt modelId="{0EA05156-BBE3-4D01-9432-CEC0EFE4820D}" type="pres">
      <dgm:prSet presAssocID="{C51F17AC-F06A-4B84-B0FB-5090BB955C59}" presName="imgShp" presStyleLbl="fgImgPlace1" presStyleIdx="3" presStyleCnt="5"/>
      <dgm:spPr/>
    </dgm:pt>
    <dgm:pt modelId="{CF3D85FF-5B1C-4005-A084-80B7AB374B41}" type="pres">
      <dgm:prSet presAssocID="{C51F17AC-F06A-4B84-B0FB-5090BB955C59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3AA4F-0E07-43C8-83A8-A49B563CA4C8}" type="pres">
      <dgm:prSet presAssocID="{CA2AEF32-9F8A-4A03-B38E-C5113D8587F1}" presName="spacing" presStyleCnt="0"/>
      <dgm:spPr/>
    </dgm:pt>
    <dgm:pt modelId="{95488EEC-1D05-4C5F-B58C-74B41C938978}" type="pres">
      <dgm:prSet presAssocID="{B26025B9-5B89-4D0F-8BD0-61677E9B740F}" presName="composite" presStyleCnt="0"/>
      <dgm:spPr/>
    </dgm:pt>
    <dgm:pt modelId="{9D394AAE-22F2-49CD-B8AF-0F1B43E337B8}" type="pres">
      <dgm:prSet presAssocID="{B26025B9-5B89-4D0F-8BD0-61677E9B740F}" presName="imgShp" presStyleLbl="fgImgPlace1" presStyleIdx="4" presStyleCnt="5"/>
      <dgm:spPr/>
    </dgm:pt>
    <dgm:pt modelId="{D31D3E26-8331-40E0-880D-3BB8B0CF3D73}" type="pres">
      <dgm:prSet presAssocID="{B26025B9-5B89-4D0F-8BD0-61677E9B740F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6712ED-AC5D-4FD8-8A84-92681848FC22}" type="presOf" srcId="{A0B98C80-5C57-435E-A6D8-904570B6EFA0}" destId="{18A9DFEB-EC32-406E-BF30-875FC114738A}" srcOrd="0" destOrd="0" presId="urn:microsoft.com/office/officeart/2005/8/layout/vList3"/>
    <dgm:cxn modelId="{0AA9359F-C44F-4CF7-8111-1DF95F01992F}" type="presOf" srcId="{C51F17AC-F06A-4B84-B0FB-5090BB955C59}" destId="{CF3D85FF-5B1C-4005-A084-80B7AB374B41}" srcOrd="0" destOrd="0" presId="urn:microsoft.com/office/officeart/2005/8/layout/vList3"/>
    <dgm:cxn modelId="{5EE63879-8BB5-41E0-84CC-C34C9AA75012}" srcId="{49BD28DF-A708-4FB0-9C76-B3EA445C50BC}" destId="{B26025B9-5B89-4D0F-8BD0-61677E9B740F}" srcOrd="4" destOrd="0" parTransId="{7707A361-FB89-4D7E-BF00-048880E5FD35}" sibTransId="{7D723781-C7CD-4A8F-9746-AE7C1F787385}"/>
    <dgm:cxn modelId="{A4D18C49-AEEA-4802-95E7-2E6F1B4052A5}" srcId="{49BD28DF-A708-4FB0-9C76-B3EA445C50BC}" destId="{A0B98C80-5C57-435E-A6D8-904570B6EFA0}" srcOrd="2" destOrd="0" parTransId="{88B789CB-285C-423D-AC10-D666EA0F2E06}" sibTransId="{D66C7444-85E0-44A9-928C-B0719DA40C23}"/>
    <dgm:cxn modelId="{426BC116-DF94-4CF3-B34D-A31CE49796C8}" type="presOf" srcId="{6D4039FA-0E00-4633-BC12-A46EE31B61A0}" destId="{E5612AF3-50F2-43FD-8307-726F9219D991}" srcOrd="0" destOrd="0" presId="urn:microsoft.com/office/officeart/2005/8/layout/vList3"/>
    <dgm:cxn modelId="{03A2A818-1B08-4F6C-ACC4-E2FB830D0DB8}" srcId="{49BD28DF-A708-4FB0-9C76-B3EA445C50BC}" destId="{F9A446C1-FFEB-4225-BB3F-E9C6815FA3FB}" srcOrd="0" destOrd="0" parTransId="{5EB23C86-C39A-4E8A-93C9-FB51FBF1A7D8}" sibTransId="{DF1F7400-2BE6-497A-9383-80D151DAC589}"/>
    <dgm:cxn modelId="{56676B49-69EB-4704-99DD-3C9E4EA3E551}" type="presOf" srcId="{49BD28DF-A708-4FB0-9C76-B3EA445C50BC}" destId="{755F23C3-D65B-4CD8-BA9C-26814E1DF3EE}" srcOrd="0" destOrd="0" presId="urn:microsoft.com/office/officeart/2005/8/layout/vList3"/>
    <dgm:cxn modelId="{15E98622-20C8-4684-A331-31B14041851E}" type="presOf" srcId="{F9A446C1-FFEB-4225-BB3F-E9C6815FA3FB}" destId="{72787023-4E98-49C5-BA59-03ACAAFCFDD6}" srcOrd="0" destOrd="0" presId="urn:microsoft.com/office/officeart/2005/8/layout/vList3"/>
    <dgm:cxn modelId="{BA0734CF-1E00-463A-A409-F2F1E420AE64}" type="presOf" srcId="{B26025B9-5B89-4D0F-8BD0-61677E9B740F}" destId="{D31D3E26-8331-40E0-880D-3BB8B0CF3D73}" srcOrd="0" destOrd="0" presId="urn:microsoft.com/office/officeart/2005/8/layout/vList3"/>
    <dgm:cxn modelId="{65ECCCD5-C46F-4D61-9ECB-C431176C8365}" srcId="{49BD28DF-A708-4FB0-9C76-B3EA445C50BC}" destId="{6D4039FA-0E00-4633-BC12-A46EE31B61A0}" srcOrd="1" destOrd="0" parTransId="{5B3C3085-FADD-4B7E-A82C-5348DA3EF9CD}" sibTransId="{D9A0C935-1ABA-449E-BBF0-571C7E26A9A6}"/>
    <dgm:cxn modelId="{36D24C4F-0908-4853-A464-8036B49585F9}" srcId="{49BD28DF-A708-4FB0-9C76-B3EA445C50BC}" destId="{C51F17AC-F06A-4B84-B0FB-5090BB955C59}" srcOrd="3" destOrd="0" parTransId="{66E70819-2650-45C0-86DD-19B8A1673BB6}" sibTransId="{CA2AEF32-9F8A-4A03-B38E-C5113D8587F1}"/>
    <dgm:cxn modelId="{CC680E1E-B9DE-4207-AEC7-E2EDE51301F7}" type="presParOf" srcId="{755F23C3-D65B-4CD8-BA9C-26814E1DF3EE}" destId="{69C7E6B3-B85E-43D0-9EBD-EF8411637045}" srcOrd="0" destOrd="0" presId="urn:microsoft.com/office/officeart/2005/8/layout/vList3"/>
    <dgm:cxn modelId="{8F738D1C-8A09-4B3F-B482-6E23348CA3FC}" type="presParOf" srcId="{69C7E6B3-B85E-43D0-9EBD-EF8411637045}" destId="{5C423F63-4481-479C-AC13-99365087F2AA}" srcOrd="0" destOrd="0" presId="urn:microsoft.com/office/officeart/2005/8/layout/vList3"/>
    <dgm:cxn modelId="{52FA0129-CBA2-438A-A7A6-F65C3055B946}" type="presParOf" srcId="{69C7E6B3-B85E-43D0-9EBD-EF8411637045}" destId="{72787023-4E98-49C5-BA59-03ACAAFCFDD6}" srcOrd="1" destOrd="0" presId="urn:microsoft.com/office/officeart/2005/8/layout/vList3"/>
    <dgm:cxn modelId="{49984DDF-8AF2-4F8A-8F7F-979D496F88F0}" type="presParOf" srcId="{755F23C3-D65B-4CD8-BA9C-26814E1DF3EE}" destId="{2BFF5DB4-5726-43C0-A189-4BC172E42BBC}" srcOrd="1" destOrd="0" presId="urn:microsoft.com/office/officeart/2005/8/layout/vList3"/>
    <dgm:cxn modelId="{3FDB17B8-7615-42FF-9301-3ADCE7D2BA4C}" type="presParOf" srcId="{755F23C3-D65B-4CD8-BA9C-26814E1DF3EE}" destId="{C1AAD1BE-B6FD-4375-BEAD-B563D3E1F93E}" srcOrd="2" destOrd="0" presId="urn:microsoft.com/office/officeart/2005/8/layout/vList3"/>
    <dgm:cxn modelId="{58C9CBD3-B52F-4F7C-AF15-9727961244B8}" type="presParOf" srcId="{C1AAD1BE-B6FD-4375-BEAD-B563D3E1F93E}" destId="{954435F5-A131-4FD9-9F56-E44687CE7FED}" srcOrd="0" destOrd="0" presId="urn:microsoft.com/office/officeart/2005/8/layout/vList3"/>
    <dgm:cxn modelId="{838A3037-DDC9-4D69-BCC9-396EB1006EC0}" type="presParOf" srcId="{C1AAD1BE-B6FD-4375-BEAD-B563D3E1F93E}" destId="{E5612AF3-50F2-43FD-8307-726F9219D991}" srcOrd="1" destOrd="0" presId="urn:microsoft.com/office/officeart/2005/8/layout/vList3"/>
    <dgm:cxn modelId="{B4F198CE-46E4-4ADD-BF8F-721BFC86AB3B}" type="presParOf" srcId="{755F23C3-D65B-4CD8-BA9C-26814E1DF3EE}" destId="{212196E7-C4A7-4CE6-9851-3E1E1914657E}" srcOrd="3" destOrd="0" presId="urn:microsoft.com/office/officeart/2005/8/layout/vList3"/>
    <dgm:cxn modelId="{083A776E-7D40-4D56-A0F0-B051A0FDD1CE}" type="presParOf" srcId="{755F23C3-D65B-4CD8-BA9C-26814E1DF3EE}" destId="{D1BDA426-6AE9-46A6-8EA0-C40375197F06}" srcOrd="4" destOrd="0" presId="urn:microsoft.com/office/officeart/2005/8/layout/vList3"/>
    <dgm:cxn modelId="{CAC69B0E-C765-4CA0-9107-D82588C2ACCE}" type="presParOf" srcId="{D1BDA426-6AE9-46A6-8EA0-C40375197F06}" destId="{AD2A26C4-4D85-4A65-B957-18126B515B57}" srcOrd="0" destOrd="0" presId="urn:microsoft.com/office/officeart/2005/8/layout/vList3"/>
    <dgm:cxn modelId="{9AA6336B-85E3-4C0C-A118-12EE704D78A0}" type="presParOf" srcId="{D1BDA426-6AE9-46A6-8EA0-C40375197F06}" destId="{18A9DFEB-EC32-406E-BF30-875FC114738A}" srcOrd="1" destOrd="0" presId="urn:microsoft.com/office/officeart/2005/8/layout/vList3"/>
    <dgm:cxn modelId="{BF8DD375-372B-4612-B066-57137AF90950}" type="presParOf" srcId="{755F23C3-D65B-4CD8-BA9C-26814E1DF3EE}" destId="{DCC8E0D2-EDD3-420D-8BEA-D265649D6931}" srcOrd="5" destOrd="0" presId="urn:microsoft.com/office/officeart/2005/8/layout/vList3"/>
    <dgm:cxn modelId="{A626F2B5-290D-4D37-88E7-7EF2925BF218}" type="presParOf" srcId="{755F23C3-D65B-4CD8-BA9C-26814E1DF3EE}" destId="{BC5853BE-555F-4739-9042-99FF2C34951D}" srcOrd="6" destOrd="0" presId="urn:microsoft.com/office/officeart/2005/8/layout/vList3"/>
    <dgm:cxn modelId="{8FB9409D-88A4-4C2A-BBF6-D789ACABE4F3}" type="presParOf" srcId="{BC5853BE-555F-4739-9042-99FF2C34951D}" destId="{0EA05156-BBE3-4D01-9432-CEC0EFE4820D}" srcOrd="0" destOrd="0" presId="urn:microsoft.com/office/officeart/2005/8/layout/vList3"/>
    <dgm:cxn modelId="{5BFB8F35-9993-4C05-84B4-25B8482AD879}" type="presParOf" srcId="{BC5853BE-555F-4739-9042-99FF2C34951D}" destId="{CF3D85FF-5B1C-4005-A084-80B7AB374B41}" srcOrd="1" destOrd="0" presId="urn:microsoft.com/office/officeart/2005/8/layout/vList3"/>
    <dgm:cxn modelId="{2875590E-2FFA-4A34-9DA4-A0B084CF3579}" type="presParOf" srcId="{755F23C3-D65B-4CD8-BA9C-26814E1DF3EE}" destId="{FAD3AA4F-0E07-43C8-83A8-A49B563CA4C8}" srcOrd="7" destOrd="0" presId="urn:microsoft.com/office/officeart/2005/8/layout/vList3"/>
    <dgm:cxn modelId="{169C11F6-C755-427E-97B5-447E2835884E}" type="presParOf" srcId="{755F23C3-D65B-4CD8-BA9C-26814E1DF3EE}" destId="{95488EEC-1D05-4C5F-B58C-74B41C938978}" srcOrd="8" destOrd="0" presId="urn:microsoft.com/office/officeart/2005/8/layout/vList3"/>
    <dgm:cxn modelId="{76E88402-478E-4FEC-A501-E59D26284903}" type="presParOf" srcId="{95488EEC-1D05-4C5F-B58C-74B41C938978}" destId="{9D394AAE-22F2-49CD-B8AF-0F1B43E337B8}" srcOrd="0" destOrd="0" presId="urn:microsoft.com/office/officeart/2005/8/layout/vList3"/>
    <dgm:cxn modelId="{823EE6B2-A61D-4584-80DF-B890C260F7B2}" type="presParOf" srcId="{95488EEC-1D05-4C5F-B58C-74B41C938978}" destId="{D31D3E26-8331-40E0-880D-3BB8B0CF3D7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64D69F-7D80-4AFA-8867-5BFAB5CFB0CF}" type="doc">
      <dgm:prSet loTypeId="urn:microsoft.com/office/officeart/2005/8/layout/venn3" loCatId="relationship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26D05F2-CF1C-4B2A-AA74-556365FCB757}">
      <dgm:prSet/>
      <dgm:spPr/>
      <dgm:t>
        <a:bodyPr/>
        <a:lstStyle/>
        <a:p>
          <a:pPr rtl="0"/>
          <a:r>
            <a:rPr lang="en-US" smtClean="0"/>
            <a:t>Content</a:t>
          </a:r>
          <a:endParaRPr lang="en-US"/>
        </a:p>
      </dgm:t>
    </dgm:pt>
    <dgm:pt modelId="{B8062C67-9BA2-426E-9ECF-8287D6464A18}" type="parTrans" cxnId="{A8A2D168-8537-41B9-9DE6-C644EC220841}">
      <dgm:prSet/>
      <dgm:spPr/>
      <dgm:t>
        <a:bodyPr/>
        <a:lstStyle/>
        <a:p>
          <a:endParaRPr lang="en-US"/>
        </a:p>
      </dgm:t>
    </dgm:pt>
    <dgm:pt modelId="{3C38C0B0-A3F6-4FBB-9664-602D4D68551C}" type="sibTrans" cxnId="{A8A2D168-8537-41B9-9DE6-C644EC220841}">
      <dgm:prSet/>
      <dgm:spPr/>
      <dgm:t>
        <a:bodyPr/>
        <a:lstStyle/>
        <a:p>
          <a:endParaRPr lang="en-US"/>
        </a:p>
      </dgm:t>
    </dgm:pt>
    <dgm:pt modelId="{5778E294-F9B1-4C78-AB0E-49B7112EC874}">
      <dgm:prSet/>
      <dgm:spPr/>
      <dgm:t>
        <a:bodyPr/>
        <a:lstStyle/>
        <a:p>
          <a:pPr rtl="0"/>
          <a:r>
            <a:rPr lang="en-US" smtClean="0"/>
            <a:t>Structure</a:t>
          </a:r>
          <a:endParaRPr lang="en-US"/>
        </a:p>
      </dgm:t>
    </dgm:pt>
    <dgm:pt modelId="{C6124FDC-DDCC-4628-A22D-BD82CBAC1F28}" type="parTrans" cxnId="{CDB94F84-DD30-4938-99C4-E178AC3780AC}">
      <dgm:prSet/>
      <dgm:spPr/>
      <dgm:t>
        <a:bodyPr/>
        <a:lstStyle/>
        <a:p>
          <a:endParaRPr lang="en-US"/>
        </a:p>
      </dgm:t>
    </dgm:pt>
    <dgm:pt modelId="{6ED9B5D4-F042-4B3C-8720-55BCD3E9A6A2}" type="sibTrans" cxnId="{CDB94F84-DD30-4938-99C4-E178AC3780AC}">
      <dgm:prSet/>
      <dgm:spPr/>
      <dgm:t>
        <a:bodyPr/>
        <a:lstStyle/>
        <a:p>
          <a:endParaRPr lang="en-US"/>
        </a:p>
      </dgm:t>
    </dgm:pt>
    <dgm:pt modelId="{D4984132-E3F9-4046-ACEB-8D9EDA7EF0B3}">
      <dgm:prSet/>
      <dgm:spPr/>
      <dgm:t>
        <a:bodyPr/>
        <a:lstStyle/>
        <a:p>
          <a:pPr rtl="0"/>
          <a:r>
            <a:rPr lang="en-US" smtClean="0"/>
            <a:t>Format</a:t>
          </a:r>
          <a:endParaRPr lang="en-US"/>
        </a:p>
      </dgm:t>
    </dgm:pt>
    <dgm:pt modelId="{A7699549-23EA-4B15-99F2-C48176969FA6}" type="parTrans" cxnId="{9EDC17B0-103F-484E-B718-ABC4B5048FC8}">
      <dgm:prSet/>
      <dgm:spPr/>
      <dgm:t>
        <a:bodyPr/>
        <a:lstStyle/>
        <a:p>
          <a:endParaRPr lang="en-US"/>
        </a:p>
      </dgm:t>
    </dgm:pt>
    <dgm:pt modelId="{FD975968-B467-4AF2-A61E-B3639497C381}" type="sibTrans" cxnId="{9EDC17B0-103F-484E-B718-ABC4B5048FC8}">
      <dgm:prSet/>
      <dgm:spPr/>
      <dgm:t>
        <a:bodyPr/>
        <a:lstStyle/>
        <a:p>
          <a:endParaRPr lang="en-US"/>
        </a:p>
      </dgm:t>
    </dgm:pt>
    <dgm:pt modelId="{01CEF911-002E-4A89-B146-A056EF3B0153}">
      <dgm:prSet/>
      <dgm:spPr/>
      <dgm:t>
        <a:bodyPr/>
        <a:lstStyle/>
        <a:p>
          <a:pPr rtl="0"/>
          <a:r>
            <a:rPr lang="en-US" smtClean="0"/>
            <a:t>Source</a:t>
          </a:r>
          <a:endParaRPr lang="en-US"/>
        </a:p>
      </dgm:t>
    </dgm:pt>
    <dgm:pt modelId="{216F6593-C9B3-44B2-B609-C1553FC609ED}" type="parTrans" cxnId="{EB7DEDBE-A2C7-47F1-ACB4-2AF4E100D426}">
      <dgm:prSet/>
      <dgm:spPr/>
      <dgm:t>
        <a:bodyPr/>
        <a:lstStyle/>
        <a:p>
          <a:endParaRPr lang="en-US"/>
        </a:p>
      </dgm:t>
    </dgm:pt>
    <dgm:pt modelId="{50928BF6-BBDE-4FB0-85FE-05ACEABE75C2}" type="sibTrans" cxnId="{EB7DEDBE-A2C7-47F1-ACB4-2AF4E100D426}">
      <dgm:prSet/>
      <dgm:spPr/>
      <dgm:t>
        <a:bodyPr/>
        <a:lstStyle/>
        <a:p>
          <a:endParaRPr lang="en-US"/>
        </a:p>
      </dgm:t>
    </dgm:pt>
    <dgm:pt modelId="{3327EB34-92C1-4D38-9F85-6BDCAAB39C10}" type="pres">
      <dgm:prSet presAssocID="{4764D69F-7D80-4AFA-8867-5BFAB5CFB0C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2D94CB-81B8-45BF-8FE9-3C3AAA506402}" type="pres">
      <dgm:prSet presAssocID="{A26D05F2-CF1C-4B2A-AA74-556365FCB757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2BEA83-0F87-4281-B64C-2DC01A1D0C90}" type="pres">
      <dgm:prSet presAssocID="{3C38C0B0-A3F6-4FBB-9664-602D4D68551C}" presName="space" presStyleCnt="0"/>
      <dgm:spPr/>
    </dgm:pt>
    <dgm:pt modelId="{E5576EA4-D601-4F2E-A26B-46A67A965C10}" type="pres">
      <dgm:prSet presAssocID="{5778E294-F9B1-4C78-AB0E-49B7112EC874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620DE0-8FF4-4F49-A454-9F338789BCD7}" type="pres">
      <dgm:prSet presAssocID="{6ED9B5D4-F042-4B3C-8720-55BCD3E9A6A2}" presName="space" presStyleCnt="0"/>
      <dgm:spPr/>
    </dgm:pt>
    <dgm:pt modelId="{8A64F7C4-D1E1-4AFD-84F0-0EA1DDF4EF9C}" type="pres">
      <dgm:prSet presAssocID="{D4984132-E3F9-4046-ACEB-8D9EDA7EF0B3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E40F86-F89A-47E9-9F15-765592E16644}" type="pres">
      <dgm:prSet presAssocID="{FD975968-B467-4AF2-A61E-B3639497C381}" presName="space" presStyleCnt="0"/>
      <dgm:spPr/>
    </dgm:pt>
    <dgm:pt modelId="{BBDCD4AD-A80E-426C-81B2-28198A3B5CC4}" type="pres">
      <dgm:prSet presAssocID="{01CEF911-002E-4A89-B146-A056EF3B0153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38D3EE-DC4E-4A49-AA2B-894252941B3A}" type="presOf" srcId="{D4984132-E3F9-4046-ACEB-8D9EDA7EF0B3}" destId="{8A64F7C4-D1E1-4AFD-84F0-0EA1DDF4EF9C}" srcOrd="0" destOrd="0" presId="urn:microsoft.com/office/officeart/2005/8/layout/venn3"/>
    <dgm:cxn modelId="{A8A2D168-8537-41B9-9DE6-C644EC220841}" srcId="{4764D69F-7D80-4AFA-8867-5BFAB5CFB0CF}" destId="{A26D05F2-CF1C-4B2A-AA74-556365FCB757}" srcOrd="0" destOrd="0" parTransId="{B8062C67-9BA2-426E-9ECF-8287D6464A18}" sibTransId="{3C38C0B0-A3F6-4FBB-9664-602D4D68551C}"/>
    <dgm:cxn modelId="{D82DA01B-F1E9-47C8-A44C-C521A07308B5}" type="presOf" srcId="{5778E294-F9B1-4C78-AB0E-49B7112EC874}" destId="{E5576EA4-D601-4F2E-A26B-46A67A965C10}" srcOrd="0" destOrd="0" presId="urn:microsoft.com/office/officeart/2005/8/layout/venn3"/>
    <dgm:cxn modelId="{E04E4461-5C40-49DD-A1EA-3235C8BAD8F5}" type="presOf" srcId="{01CEF911-002E-4A89-B146-A056EF3B0153}" destId="{BBDCD4AD-A80E-426C-81B2-28198A3B5CC4}" srcOrd="0" destOrd="0" presId="urn:microsoft.com/office/officeart/2005/8/layout/venn3"/>
    <dgm:cxn modelId="{A6354E17-8E3E-44F7-9D68-5D1C539A2ADA}" type="presOf" srcId="{A26D05F2-CF1C-4B2A-AA74-556365FCB757}" destId="{602D94CB-81B8-45BF-8FE9-3C3AAA506402}" srcOrd="0" destOrd="0" presId="urn:microsoft.com/office/officeart/2005/8/layout/venn3"/>
    <dgm:cxn modelId="{EB7DEDBE-A2C7-47F1-ACB4-2AF4E100D426}" srcId="{4764D69F-7D80-4AFA-8867-5BFAB5CFB0CF}" destId="{01CEF911-002E-4A89-B146-A056EF3B0153}" srcOrd="3" destOrd="0" parTransId="{216F6593-C9B3-44B2-B609-C1553FC609ED}" sibTransId="{50928BF6-BBDE-4FB0-85FE-05ACEABE75C2}"/>
    <dgm:cxn modelId="{9EDC17B0-103F-484E-B718-ABC4B5048FC8}" srcId="{4764D69F-7D80-4AFA-8867-5BFAB5CFB0CF}" destId="{D4984132-E3F9-4046-ACEB-8D9EDA7EF0B3}" srcOrd="2" destOrd="0" parTransId="{A7699549-23EA-4B15-99F2-C48176969FA6}" sibTransId="{FD975968-B467-4AF2-A61E-B3639497C381}"/>
    <dgm:cxn modelId="{CDB94F84-DD30-4938-99C4-E178AC3780AC}" srcId="{4764D69F-7D80-4AFA-8867-5BFAB5CFB0CF}" destId="{5778E294-F9B1-4C78-AB0E-49B7112EC874}" srcOrd="1" destOrd="0" parTransId="{C6124FDC-DDCC-4628-A22D-BD82CBAC1F28}" sibTransId="{6ED9B5D4-F042-4B3C-8720-55BCD3E9A6A2}"/>
    <dgm:cxn modelId="{4B321999-DD5D-4453-BD8C-360BB12BAD12}" type="presOf" srcId="{4764D69F-7D80-4AFA-8867-5BFAB5CFB0CF}" destId="{3327EB34-92C1-4D38-9F85-6BDCAAB39C10}" srcOrd="0" destOrd="0" presId="urn:microsoft.com/office/officeart/2005/8/layout/venn3"/>
    <dgm:cxn modelId="{19B5E5A2-D416-4A1C-9727-1F9412B17766}" type="presParOf" srcId="{3327EB34-92C1-4D38-9F85-6BDCAAB39C10}" destId="{602D94CB-81B8-45BF-8FE9-3C3AAA506402}" srcOrd="0" destOrd="0" presId="urn:microsoft.com/office/officeart/2005/8/layout/venn3"/>
    <dgm:cxn modelId="{A98FCA9D-821C-43B0-934E-BE037E5599FF}" type="presParOf" srcId="{3327EB34-92C1-4D38-9F85-6BDCAAB39C10}" destId="{992BEA83-0F87-4281-B64C-2DC01A1D0C90}" srcOrd="1" destOrd="0" presId="urn:microsoft.com/office/officeart/2005/8/layout/venn3"/>
    <dgm:cxn modelId="{816A75EA-D1E1-4ECA-BF93-8490724E26B4}" type="presParOf" srcId="{3327EB34-92C1-4D38-9F85-6BDCAAB39C10}" destId="{E5576EA4-D601-4F2E-A26B-46A67A965C10}" srcOrd="2" destOrd="0" presId="urn:microsoft.com/office/officeart/2005/8/layout/venn3"/>
    <dgm:cxn modelId="{F4ED458E-8AE3-49E0-AE20-EF82872ED57A}" type="presParOf" srcId="{3327EB34-92C1-4D38-9F85-6BDCAAB39C10}" destId="{AA620DE0-8FF4-4F49-A454-9F338789BCD7}" srcOrd="3" destOrd="0" presId="urn:microsoft.com/office/officeart/2005/8/layout/venn3"/>
    <dgm:cxn modelId="{A99D37E2-DE51-4921-B140-3E2924E32EC0}" type="presParOf" srcId="{3327EB34-92C1-4D38-9F85-6BDCAAB39C10}" destId="{8A64F7C4-D1E1-4AFD-84F0-0EA1DDF4EF9C}" srcOrd="4" destOrd="0" presId="urn:microsoft.com/office/officeart/2005/8/layout/venn3"/>
    <dgm:cxn modelId="{4B71B5BF-3C29-4F64-AA31-794F4AFC049C}" type="presParOf" srcId="{3327EB34-92C1-4D38-9F85-6BDCAAB39C10}" destId="{5EE40F86-F89A-47E9-9F15-765592E16644}" srcOrd="5" destOrd="0" presId="urn:microsoft.com/office/officeart/2005/8/layout/venn3"/>
    <dgm:cxn modelId="{83CDE5F3-9EF8-4471-8C6A-3F612A7F8121}" type="presParOf" srcId="{3327EB34-92C1-4D38-9F85-6BDCAAB39C10}" destId="{BBDCD4AD-A80E-426C-81B2-28198A3B5CC4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9640A7-7AD5-452C-9511-B11EB9A959EB}" type="doc">
      <dgm:prSet loTypeId="urn:microsoft.com/office/officeart/2005/8/layout/target3" loCatId="relationship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A2A1CA0-5588-4686-AAA0-41FB6DD4C371}">
      <dgm:prSet/>
      <dgm:spPr/>
      <dgm:t>
        <a:bodyPr/>
        <a:lstStyle/>
        <a:p>
          <a:pPr rtl="0"/>
          <a:r>
            <a:rPr lang="en-US" smtClean="0"/>
            <a:t>Mission – objectives</a:t>
          </a:r>
          <a:endParaRPr lang="en-US"/>
        </a:p>
      </dgm:t>
    </dgm:pt>
    <dgm:pt modelId="{AA46E40D-717E-4167-A2F7-C3412B40DDA4}" type="parTrans" cxnId="{4D918C7C-32A8-4279-A7CD-48BD70BE5980}">
      <dgm:prSet/>
      <dgm:spPr/>
      <dgm:t>
        <a:bodyPr/>
        <a:lstStyle/>
        <a:p>
          <a:endParaRPr lang="en-US"/>
        </a:p>
      </dgm:t>
    </dgm:pt>
    <dgm:pt modelId="{AD998E9F-79CF-441F-9615-FA454734ECC5}" type="sibTrans" cxnId="{4D918C7C-32A8-4279-A7CD-48BD70BE5980}">
      <dgm:prSet/>
      <dgm:spPr/>
      <dgm:t>
        <a:bodyPr/>
        <a:lstStyle/>
        <a:p>
          <a:endParaRPr lang="en-US"/>
        </a:p>
      </dgm:t>
    </dgm:pt>
    <dgm:pt modelId="{680671BD-D296-4278-BA38-F94AE18065FE}">
      <dgm:prSet/>
      <dgm:spPr/>
      <dgm:t>
        <a:bodyPr/>
        <a:lstStyle/>
        <a:p>
          <a:pPr rtl="0"/>
          <a:r>
            <a:rPr lang="en-US" smtClean="0"/>
            <a:t>Money – budgets</a:t>
          </a:r>
          <a:endParaRPr lang="en-US"/>
        </a:p>
      </dgm:t>
    </dgm:pt>
    <dgm:pt modelId="{5878EAC3-9BE8-4550-8DA6-C9F49A6207F2}" type="parTrans" cxnId="{3F65EFC0-0894-4A61-A766-E0CD88EA9B22}">
      <dgm:prSet/>
      <dgm:spPr/>
      <dgm:t>
        <a:bodyPr/>
        <a:lstStyle/>
        <a:p>
          <a:endParaRPr lang="en-US"/>
        </a:p>
      </dgm:t>
    </dgm:pt>
    <dgm:pt modelId="{3DD119EA-331D-4F34-8A0D-954C557A98CD}" type="sibTrans" cxnId="{3F65EFC0-0894-4A61-A766-E0CD88EA9B22}">
      <dgm:prSet/>
      <dgm:spPr/>
      <dgm:t>
        <a:bodyPr/>
        <a:lstStyle/>
        <a:p>
          <a:endParaRPr lang="en-US"/>
        </a:p>
      </dgm:t>
    </dgm:pt>
    <dgm:pt modelId="{4E0DD480-730B-4B29-8755-3DB579D5CA2D}">
      <dgm:prSet/>
      <dgm:spPr/>
      <dgm:t>
        <a:bodyPr/>
        <a:lstStyle/>
        <a:p>
          <a:pPr rtl="0"/>
          <a:r>
            <a:rPr lang="en-US" smtClean="0"/>
            <a:t>Message – communication</a:t>
          </a:r>
          <a:endParaRPr lang="en-US"/>
        </a:p>
      </dgm:t>
    </dgm:pt>
    <dgm:pt modelId="{E2EA89AD-A0A9-4A2C-999C-7EA889BCC09D}" type="parTrans" cxnId="{968E92AA-0542-4234-A3A5-65B8917063D5}">
      <dgm:prSet/>
      <dgm:spPr/>
      <dgm:t>
        <a:bodyPr/>
        <a:lstStyle/>
        <a:p>
          <a:endParaRPr lang="en-US"/>
        </a:p>
      </dgm:t>
    </dgm:pt>
    <dgm:pt modelId="{0960ECF1-32B3-4BD4-AF86-314C085C7536}" type="sibTrans" cxnId="{968E92AA-0542-4234-A3A5-65B8917063D5}">
      <dgm:prSet/>
      <dgm:spPr/>
      <dgm:t>
        <a:bodyPr/>
        <a:lstStyle/>
        <a:p>
          <a:endParaRPr lang="en-US"/>
        </a:p>
      </dgm:t>
    </dgm:pt>
    <dgm:pt modelId="{875E7D4D-B666-4CE0-80C5-324C0D6F7174}">
      <dgm:prSet/>
      <dgm:spPr/>
      <dgm:t>
        <a:bodyPr/>
        <a:lstStyle/>
        <a:p>
          <a:pPr rtl="0"/>
          <a:r>
            <a:rPr lang="en-US" smtClean="0"/>
            <a:t>Media – what vehicles?</a:t>
          </a:r>
          <a:endParaRPr lang="en-US"/>
        </a:p>
      </dgm:t>
    </dgm:pt>
    <dgm:pt modelId="{DA48AA41-FD6F-497C-AB12-FE8663A8892A}" type="parTrans" cxnId="{6F95A800-5739-4D96-A8CB-777AE5FF262E}">
      <dgm:prSet/>
      <dgm:spPr/>
      <dgm:t>
        <a:bodyPr/>
        <a:lstStyle/>
        <a:p>
          <a:endParaRPr lang="en-US"/>
        </a:p>
      </dgm:t>
    </dgm:pt>
    <dgm:pt modelId="{F2AC65F9-C710-46F4-BC7E-4010BAC411FF}" type="sibTrans" cxnId="{6F95A800-5739-4D96-A8CB-777AE5FF262E}">
      <dgm:prSet/>
      <dgm:spPr/>
      <dgm:t>
        <a:bodyPr/>
        <a:lstStyle/>
        <a:p>
          <a:endParaRPr lang="en-US"/>
        </a:p>
      </dgm:t>
    </dgm:pt>
    <dgm:pt modelId="{A3EDB2CA-C081-4083-972C-A3203E085D81}">
      <dgm:prSet/>
      <dgm:spPr/>
      <dgm:t>
        <a:bodyPr/>
        <a:lstStyle/>
        <a:p>
          <a:pPr rtl="0"/>
          <a:r>
            <a:rPr lang="en-US" smtClean="0"/>
            <a:t>Measurement - evaluation</a:t>
          </a:r>
          <a:endParaRPr lang="en-US"/>
        </a:p>
      </dgm:t>
    </dgm:pt>
    <dgm:pt modelId="{FC7C5198-C4CE-42F2-9348-9A79B0044C8D}" type="parTrans" cxnId="{50B48D68-6A3C-41D8-BB25-BD078E57EDE3}">
      <dgm:prSet/>
      <dgm:spPr/>
      <dgm:t>
        <a:bodyPr/>
        <a:lstStyle/>
        <a:p>
          <a:endParaRPr lang="en-US"/>
        </a:p>
      </dgm:t>
    </dgm:pt>
    <dgm:pt modelId="{15BD22CE-3D66-4E44-8D1E-2F8950CFB8A2}" type="sibTrans" cxnId="{50B48D68-6A3C-41D8-BB25-BD078E57EDE3}">
      <dgm:prSet/>
      <dgm:spPr/>
      <dgm:t>
        <a:bodyPr/>
        <a:lstStyle/>
        <a:p>
          <a:endParaRPr lang="en-US"/>
        </a:p>
      </dgm:t>
    </dgm:pt>
    <dgm:pt modelId="{3776CA41-2A57-45AF-AC49-301D98EA3CAC}" type="pres">
      <dgm:prSet presAssocID="{839640A7-7AD5-452C-9511-B11EB9A959E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711D79-24B3-418A-83C7-24B1C3BD659C}" type="pres">
      <dgm:prSet presAssocID="{BA2A1CA0-5588-4686-AAA0-41FB6DD4C371}" presName="circle1" presStyleLbl="node1" presStyleIdx="0" presStyleCnt="5"/>
      <dgm:spPr/>
    </dgm:pt>
    <dgm:pt modelId="{274C19CE-C463-4964-8400-F9981FF866B3}" type="pres">
      <dgm:prSet presAssocID="{BA2A1CA0-5588-4686-AAA0-41FB6DD4C371}" presName="space" presStyleCnt="0"/>
      <dgm:spPr/>
    </dgm:pt>
    <dgm:pt modelId="{3B542C55-4681-47CA-8CC0-E32287FCDF46}" type="pres">
      <dgm:prSet presAssocID="{BA2A1CA0-5588-4686-AAA0-41FB6DD4C371}" presName="rect1" presStyleLbl="alignAcc1" presStyleIdx="0" presStyleCnt="5"/>
      <dgm:spPr/>
      <dgm:t>
        <a:bodyPr/>
        <a:lstStyle/>
        <a:p>
          <a:endParaRPr lang="en-US"/>
        </a:p>
      </dgm:t>
    </dgm:pt>
    <dgm:pt modelId="{9FA62EF5-54B7-4EE8-9FA2-15611D4420A3}" type="pres">
      <dgm:prSet presAssocID="{680671BD-D296-4278-BA38-F94AE18065FE}" presName="vertSpace2" presStyleLbl="node1" presStyleIdx="0" presStyleCnt="5"/>
      <dgm:spPr/>
    </dgm:pt>
    <dgm:pt modelId="{05587A5F-F02C-4B31-84D9-78AE69AB3BC2}" type="pres">
      <dgm:prSet presAssocID="{680671BD-D296-4278-BA38-F94AE18065FE}" presName="circle2" presStyleLbl="node1" presStyleIdx="1" presStyleCnt="5"/>
      <dgm:spPr/>
    </dgm:pt>
    <dgm:pt modelId="{62A75F82-0398-47BB-9E21-A30247EFD99F}" type="pres">
      <dgm:prSet presAssocID="{680671BD-D296-4278-BA38-F94AE18065FE}" presName="rect2" presStyleLbl="alignAcc1" presStyleIdx="1" presStyleCnt="5"/>
      <dgm:spPr/>
      <dgm:t>
        <a:bodyPr/>
        <a:lstStyle/>
        <a:p>
          <a:endParaRPr lang="en-US"/>
        </a:p>
      </dgm:t>
    </dgm:pt>
    <dgm:pt modelId="{77EC14FC-0FDC-4A13-AA38-2DB3A20BCDE0}" type="pres">
      <dgm:prSet presAssocID="{4E0DD480-730B-4B29-8755-3DB579D5CA2D}" presName="vertSpace3" presStyleLbl="node1" presStyleIdx="1" presStyleCnt="5"/>
      <dgm:spPr/>
    </dgm:pt>
    <dgm:pt modelId="{9305C053-9D8B-4A61-9E55-6C29CE85F643}" type="pres">
      <dgm:prSet presAssocID="{4E0DD480-730B-4B29-8755-3DB579D5CA2D}" presName="circle3" presStyleLbl="node1" presStyleIdx="2" presStyleCnt="5"/>
      <dgm:spPr/>
    </dgm:pt>
    <dgm:pt modelId="{94D9D8B2-00BA-4CBC-ADA2-F961C625A2F9}" type="pres">
      <dgm:prSet presAssocID="{4E0DD480-730B-4B29-8755-3DB579D5CA2D}" presName="rect3" presStyleLbl="alignAcc1" presStyleIdx="2" presStyleCnt="5"/>
      <dgm:spPr/>
      <dgm:t>
        <a:bodyPr/>
        <a:lstStyle/>
        <a:p>
          <a:endParaRPr lang="en-US"/>
        </a:p>
      </dgm:t>
    </dgm:pt>
    <dgm:pt modelId="{F4C03CBB-2A83-48CA-B380-50F0F62FF549}" type="pres">
      <dgm:prSet presAssocID="{875E7D4D-B666-4CE0-80C5-324C0D6F7174}" presName="vertSpace4" presStyleLbl="node1" presStyleIdx="2" presStyleCnt="5"/>
      <dgm:spPr/>
    </dgm:pt>
    <dgm:pt modelId="{783B416F-5BA1-461E-A986-93E2720E439D}" type="pres">
      <dgm:prSet presAssocID="{875E7D4D-B666-4CE0-80C5-324C0D6F7174}" presName="circle4" presStyleLbl="node1" presStyleIdx="3" presStyleCnt="5"/>
      <dgm:spPr/>
    </dgm:pt>
    <dgm:pt modelId="{013A1858-0C0B-4AF5-A419-DD604AFAB1F8}" type="pres">
      <dgm:prSet presAssocID="{875E7D4D-B666-4CE0-80C5-324C0D6F7174}" presName="rect4" presStyleLbl="alignAcc1" presStyleIdx="3" presStyleCnt="5"/>
      <dgm:spPr/>
      <dgm:t>
        <a:bodyPr/>
        <a:lstStyle/>
        <a:p>
          <a:endParaRPr lang="en-US"/>
        </a:p>
      </dgm:t>
    </dgm:pt>
    <dgm:pt modelId="{5B0910AC-A733-4904-9D98-BE4DA7176442}" type="pres">
      <dgm:prSet presAssocID="{A3EDB2CA-C081-4083-972C-A3203E085D81}" presName="vertSpace5" presStyleLbl="node1" presStyleIdx="3" presStyleCnt="5"/>
      <dgm:spPr/>
    </dgm:pt>
    <dgm:pt modelId="{50D48DC3-A01A-4C6D-BC71-57D9DED769F8}" type="pres">
      <dgm:prSet presAssocID="{A3EDB2CA-C081-4083-972C-A3203E085D81}" presName="circle5" presStyleLbl="node1" presStyleIdx="4" presStyleCnt="5"/>
      <dgm:spPr/>
    </dgm:pt>
    <dgm:pt modelId="{FA4C5AC6-E92C-434E-9EB6-7E82407DF2D6}" type="pres">
      <dgm:prSet presAssocID="{A3EDB2CA-C081-4083-972C-A3203E085D81}" presName="rect5" presStyleLbl="alignAcc1" presStyleIdx="4" presStyleCnt="5"/>
      <dgm:spPr/>
      <dgm:t>
        <a:bodyPr/>
        <a:lstStyle/>
        <a:p>
          <a:endParaRPr lang="en-US"/>
        </a:p>
      </dgm:t>
    </dgm:pt>
    <dgm:pt modelId="{AFDCF600-14F2-454C-8303-E1F4844E652F}" type="pres">
      <dgm:prSet presAssocID="{BA2A1CA0-5588-4686-AAA0-41FB6DD4C371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8F1B0E-09ED-42F2-998C-EB140B6A8C59}" type="pres">
      <dgm:prSet presAssocID="{680671BD-D296-4278-BA38-F94AE18065FE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6C8C65-97D9-400B-9C5A-2639A7C8E15C}" type="pres">
      <dgm:prSet presAssocID="{4E0DD480-730B-4B29-8755-3DB579D5CA2D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03B9AC-FA2C-45B7-A09B-812174E2E8CE}" type="pres">
      <dgm:prSet presAssocID="{875E7D4D-B666-4CE0-80C5-324C0D6F7174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195A19-877E-4188-BA3F-9A8AC14148BA}" type="pres">
      <dgm:prSet presAssocID="{A3EDB2CA-C081-4083-972C-A3203E085D81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65EFC0-0894-4A61-A766-E0CD88EA9B22}" srcId="{839640A7-7AD5-452C-9511-B11EB9A959EB}" destId="{680671BD-D296-4278-BA38-F94AE18065FE}" srcOrd="1" destOrd="0" parTransId="{5878EAC3-9BE8-4550-8DA6-C9F49A6207F2}" sibTransId="{3DD119EA-331D-4F34-8A0D-954C557A98CD}"/>
    <dgm:cxn modelId="{1233C11C-FA5D-47D1-B8B8-8C24E751243E}" type="presOf" srcId="{4E0DD480-730B-4B29-8755-3DB579D5CA2D}" destId="{94D9D8B2-00BA-4CBC-ADA2-F961C625A2F9}" srcOrd="0" destOrd="0" presId="urn:microsoft.com/office/officeart/2005/8/layout/target3"/>
    <dgm:cxn modelId="{FE740B5C-67E4-4B80-AA5A-5DD188BD8DA5}" type="presOf" srcId="{4E0DD480-730B-4B29-8755-3DB579D5CA2D}" destId="{836C8C65-97D9-400B-9C5A-2639A7C8E15C}" srcOrd="1" destOrd="0" presId="urn:microsoft.com/office/officeart/2005/8/layout/target3"/>
    <dgm:cxn modelId="{7C3A1AE0-0D30-42B5-ADC6-26756EE2A6DB}" type="presOf" srcId="{A3EDB2CA-C081-4083-972C-A3203E085D81}" destId="{FA4C5AC6-E92C-434E-9EB6-7E82407DF2D6}" srcOrd="0" destOrd="0" presId="urn:microsoft.com/office/officeart/2005/8/layout/target3"/>
    <dgm:cxn modelId="{6F95A800-5739-4D96-A8CB-777AE5FF262E}" srcId="{839640A7-7AD5-452C-9511-B11EB9A959EB}" destId="{875E7D4D-B666-4CE0-80C5-324C0D6F7174}" srcOrd="3" destOrd="0" parTransId="{DA48AA41-FD6F-497C-AB12-FE8663A8892A}" sibTransId="{F2AC65F9-C710-46F4-BC7E-4010BAC411FF}"/>
    <dgm:cxn modelId="{968E92AA-0542-4234-A3A5-65B8917063D5}" srcId="{839640A7-7AD5-452C-9511-B11EB9A959EB}" destId="{4E0DD480-730B-4B29-8755-3DB579D5CA2D}" srcOrd="2" destOrd="0" parTransId="{E2EA89AD-A0A9-4A2C-999C-7EA889BCC09D}" sibTransId="{0960ECF1-32B3-4BD4-AF86-314C085C7536}"/>
    <dgm:cxn modelId="{575DE069-0DC4-4E3E-B0C2-F2F1DE3BD1A8}" type="presOf" srcId="{BA2A1CA0-5588-4686-AAA0-41FB6DD4C371}" destId="{AFDCF600-14F2-454C-8303-E1F4844E652F}" srcOrd="1" destOrd="0" presId="urn:microsoft.com/office/officeart/2005/8/layout/target3"/>
    <dgm:cxn modelId="{E856B127-4762-490C-AEC2-477BEB7CE55A}" type="presOf" srcId="{680671BD-D296-4278-BA38-F94AE18065FE}" destId="{62A75F82-0398-47BB-9E21-A30247EFD99F}" srcOrd="0" destOrd="0" presId="urn:microsoft.com/office/officeart/2005/8/layout/target3"/>
    <dgm:cxn modelId="{4D918C7C-32A8-4279-A7CD-48BD70BE5980}" srcId="{839640A7-7AD5-452C-9511-B11EB9A959EB}" destId="{BA2A1CA0-5588-4686-AAA0-41FB6DD4C371}" srcOrd="0" destOrd="0" parTransId="{AA46E40D-717E-4167-A2F7-C3412B40DDA4}" sibTransId="{AD998E9F-79CF-441F-9615-FA454734ECC5}"/>
    <dgm:cxn modelId="{145531A0-CF5C-4B04-BD3E-9EF0F3424346}" type="presOf" srcId="{875E7D4D-B666-4CE0-80C5-324C0D6F7174}" destId="{0703B9AC-FA2C-45B7-A09B-812174E2E8CE}" srcOrd="1" destOrd="0" presId="urn:microsoft.com/office/officeart/2005/8/layout/target3"/>
    <dgm:cxn modelId="{0E1C8DB4-270D-474A-8835-1ECB004A9600}" type="presOf" srcId="{875E7D4D-B666-4CE0-80C5-324C0D6F7174}" destId="{013A1858-0C0B-4AF5-A419-DD604AFAB1F8}" srcOrd="0" destOrd="0" presId="urn:microsoft.com/office/officeart/2005/8/layout/target3"/>
    <dgm:cxn modelId="{50B48D68-6A3C-41D8-BB25-BD078E57EDE3}" srcId="{839640A7-7AD5-452C-9511-B11EB9A959EB}" destId="{A3EDB2CA-C081-4083-972C-A3203E085D81}" srcOrd="4" destOrd="0" parTransId="{FC7C5198-C4CE-42F2-9348-9A79B0044C8D}" sibTransId="{15BD22CE-3D66-4E44-8D1E-2F8950CFB8A2}"/>
    <dgm:cxn modelId="{9D0B3E26-52AB-4AC3-970F-98F6AC38D662}" type="presOf" srcId="{680671BD-D296-4278-BA38-F94AE18065FE}" destId="{EA8F1B0E-09ED-42F2-998C-EB140B6A8C59}" srcOrd="1" destOrd="0" presId="urn:microsoft.com/office/officeart/2005/8/layout/target3"/>
    <dgm:cxn modelId="{C123AB13-9E01-4108-BFB4-D8DD9A274B65}" type="presOf" srcId="{839640A7-7AD5-452C-9511-B11EB9A959EB}" destId="{3776CA41-2A57-45AF-AC49-301D98EA3CAC}" srcOrd="0" destOrd="0" presId="urn:microsoft.com/office/officeart/2005/8/layout/target3"/>
    <dgm:cxn modelId="{A2F2D843-C0BD-4AD8-8599-73D4B8F7887B}" type="presOf" srcId="{BA2A1CA0-5588-4686-AAA0-41FB6DD4C371}" destId="{3B542C55-4681-47CA-8CC0-E32287FCDF46}" srcOrd="0" destOrd="0" presId="urn:microsoft.com/office/officeart/2005/8/layout/target3"/>
    <dgm:cxn modelId="{2F10E54E-E790-47B2-8204-7838C993CB6B}" type="presOf" srcId="{A3EDB2CA-C081-4083-972C-A3203E085D81}" destId="{12195A19-877E-4188-BA3F-9A8AC14148BA}" srcOrd="1" destOrd="0" presId="urn:microsoft.com/office/officeart/2005/8/layout/target3"/>
    <dgm:cxn modelId="{73CA47F0-FAF0-473E-B587-C174E44601E7}" type="presParOf" srcId="{3776CA41-2A57-45AF-AC49-301D98EA3CAC}" destId="{5E711D79-24B3-418A-83C7-24B1C3BD659C}" srcOrd="0" destOrd="0" presId="urn:microsoft.com/office/officeart/2005/8/layout/target3"/>
    <dgm:cxn modelId="{5D0AA4D6-55E5-4D38-8842-F7D0C86801A6}" type="presParOf" srcId="{3776CA41-2A57-45AF-AC49-301D98EA3CAC}" destId="{274C19CE-C463-4964-8400-F9981FF866B3}" srcOrd="1" destOrd="0" presId="urn:microsoft.com/office/officeart/2005/8/layout/target3"/>
    <dgm:cxn modelId="{AD78F587-52B2-4F4E-B922-257C19E7B457}" type="presParOf" srcId="{3776CA41-2A57-45AF-AC49-301D98EA3CAC}" destId="{3B542C55-4681-47CA-8CC0-E32287FCDF46}" srcOrd="2" destOrd="0" presId="urn:microsoft.com/office/officeart/2005/8/layout/target3"/>
    <dgm:cxn modelId="{1F529EB4-CE26-44A7-B166-76624EDD4F81}" type="presParOf" srcId="{3776CA41-2A57-45AF-AC49-301D98EA3CAC}" destId="{9FA62EF5-54B7-4EE8-9FA2-15611D4420A3}" srcOrd="3" destOrd="0" presId="urn:microsoft.com/office/officeart/2005/8/layout/target3"/>
    <dgm:cxn modelId="{C544AD2F-9E32-434B-99D5-74414D2DFFFA}" type="presParOf" srcId="{3776CA41-2A57-45AF-AC49-301D98EA3CAC}" destId="{05587A5F-F02C-4B31-84D9-78AE69AB3BC2}" srcOrd="4" destOrd="0" presId="urn:microsoft.com/office/officeart/2005/8/layout/target3"/>
    <dgm:cxn modelId="{69DC14CF-C20C-4FB3-ADEC-A831E2928F4C}" type="presParOf" srcId="{3776CA41-2A57-45AF-AC49-301D98EA3CAC}" destId="{62A75F82-0398-47BB-9E21-A30247EFD99F}" srcOrd="5" destOrd="0" presId="urn:microsoft.com/office/officeart/2005/8/layout/target3"/>
    <dgm:cxn modelId="{B0543E27-9E41-43E7-A030-F5DA715FD8CE}" type="presParOf" srcId="{3776CA41-2A57-45AF-AC49-301D98EA3CAC}" destId="{77EC14FC-0FDC-4A13-AA38-2DB3A20BCDE0}" srcOrd="6" destOrd="0" presId="urn:microsoft.com/office/officeart/2005/8/layout/target3"/>
    <dgm:cxn modelId="{DF78A158-362A-466C-A5C1-ECA627710961}" type="presParOf" srcId="{3776CA41-2A57-45AF-AC49-301D98EA3CAC}" destId="{9305C053-9D8B-4A61-9E55-6C29CE85F643}" srcOrd="7" destOrd="0" presId="urn:microsoft.com/office/officeart/2005/8/layout/target3"/>
    <dgm:cxn modelId="{CFCC4975-A923-4FFF-95AC-CB965C53CD7B}" type="presParOf" srcId="{3776CA41-2A57-45AF-AC49-301D98EA3CAC}" destId="{94D9D8B2-00BA-4CBC-ADA2-F961C625A2F9}" srcOrd="8" destOrd="0" presId="urn:microsoft.com/office/officeart/2005/8/layout/target3"/>
    <dgm:cxn modelId="{5879453E-29B7-4309-B793-C4ACC4D6B884}" type="presParOf" srcId="{3776CA41-2A57-45AF-AC49-301D98EA3CAC}" destId="{F4C03CBB-2A83-48CA-B380-50F0F62FF549}" srcOrd="9" destOrd="0" presId="urn:microsoft.com/office/officeart/2005/8/layout/target3"/>
    <dgm:cxn modelId="{92238606-2644-4934-9870-8F3197DEB0F7}" type="presParOf" srcId="{3776CA41-2A57-45AF-AC49-301D98EA3CAC}" destId="{783B416F-5BA1-461E-A986-93E2720E439D}" srcOrd="10" destOrd="0" presId="urn:microsoft.com/office/officeart/2005/8/layout/target3"/>
    <dgm:cxn modelId="{4899D013-ABC2-4557-AAE4-63AE05F1F272}" type="presParOf" srcId="{3776CA41-2A57-45AF-AC49-301D98EA3CAC}" destId="{013A1858-0C0B-4AF5-A419-DD604AFAB1F8}" srcOrd="11" destOrd="0" presId="urn:microsoft.com/office/officeart/2005/8/layout/target3"/>
    <dgm:cxn modelId="{C715FDD1-65E7-4B52-AB64-71374DD32125}" type="presParOf" srcId="{3776CA41-2A57-45AF-AC49-301D98EA3CAC}" destId="{5B0910AC-A733-4904-9D98-BE4DA7176442}" srcOrd="12" destOrd="0" presId="urn:microsoft.com/office/officeart/2005/8/layout/target3"/>
    <dgm:cxn modelId="{16DD291F-3FD5-4E40-9112-98F9A5241A07}" type="presParOf" srcId="{3776CA41-2A57-45AF-AC49-301D98EA3CAC}" destId="{50D48DC3-A01A-4C6D-BC71-57D9DED769F8}" srcOrd="13" destOrd="0" presId="urn:microsoft.com/office/officeart/2005/8/layout/target3"/>
    <dgm:cxn modelId="{74DB771C-2B50-4BE1-84CE-A23F0A48AB77}" type="presParOf" srcId="{3776CA41-2A57-45AF-AC49-301D98EA3CAC}" destId="{FA4C5AC6-E92C-434E-9EB6-7E82407DF2D6}" srcOrd="14" destOrd="0" presId="urn:microsoft.com/office/officeart/2005/8/layout/target3"/>
    <dgm:cxn modelId="{B7AEEE8E-9617-44D0-89AE-86377A0612F4}" type="presParOf" srcId="{3776CA41-2A57-45AF-AC49-301D98EA3CAC}" destId="{AFDCF600-14F2-454C-8303-E1F4844E652F}" srcOrd="15" destOrd="0" presId="urn:microsoft.com/office/officeart/2005/8/layout/target3"/>
    <dgm:cxn modelId="{9AF008F2-B80F-4824-A081-9A1D36F1EDB2}" type="presParOf" srcId="{3776CA41-2A57-45AF-AC49-301D98EA3CAC}" destId="{EA8F1B0E-09ED-42F2-998C-EB140B6A8C59}" srcOrd="16" destOrd="0" presId="urn:microsoft.com/office/officeart/2005/8/layout/target3"/>
    <dgm:cxn modelId="{63B0C0A8-8700-481C-B442-06835ED25D18}" type="presParOf" srcId="{3776CA41-2A57-45AF-AC49-301D98EA3CAC}" destId="{836C8C65-97D9-400B-9C5A-2639A7C8E15C}" srcOrd="17" destOrd="0" presId="urn:microsoft.com/office/officeart/2005/8/layout/target3"/>
    <dgm:cxn modelId="{CE70F87B-B543-4CC3-A31C-85BF6C94E0C2}" type="presParOf" srcId="{3776CA41-2A57-45AF-AC49-301D98EA3CAC}" destId="{0703B9AC-FA2C-45B7-A09B-812174E2E8CE}" srcOrd="18" destOrd="0" presId="urn:microsoft.com/office/officeart/2005/8/layout/target3"/>
    <dgm:cxn modelId="{272DD98C-5039-4C9C-80DE-41B5394D5FE8}" type="presParOf" srcId="{3776CA41-2A57-45AF-AC49-301D98EA3CAC}" destId="{12195A19-877E-4188-BA3F-9A8AC14148BA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C2CFC3-8AF4-4727-B3E8-5F007DA3322D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7E31EA82-E327-4993-96C5-D9B591925374}">
      <dgm:prSet/>
      <dgm:spPr/>
      <dgm:t>
        <a:bodyPr/>
        <a:lstStyle/>
        <a:p>
          <a:pPr rtl="0"/>
          <a:r>
            <a:rPr lang="en-US" smtClean="0"/>
            <a:t>Informative</a:t>
          </a:r>
          <a:endParaRPr lang="en-US"/>
        </a:p>
      </dgm:t>
    </dgm:pt>
    <dgm:pt modelId="{98CCE708-B1CC-4DA1-9508-6E387131A53C}" type="parTrans" cxnId="{243823C2-4E3A-4BC7-9A34-29AAD42A0B5D}">
      <dgm:prSet/>
      <dgm:spPr/>
      <dgm:t>
        <a:bodyPr/>
        <a:lstStyle/>
        <a:p>
          <a:endParaRPr lang="en-US"/>
        </a:p>
      </dgm:t>
    </dgm:pt>
    <dgm:pt modelId="{AD8AA6E5-E148-4D14-868D-AB80BD0C9154}" type="sibTrans" cxnId="{243823C2-4E3A-4BC7-9A34-29AAD42A0B5D}">
      <dgm:prSet/>
      <dgm:spPr/>
      <dgm:t>
        <a:bodyPr/>
        <a:lstStyle/>
        <a:p>
          <a:endParaRPr lang="en-US"/>
        </a:p>
      </dgm:t>
    </dgm:pt>
    <dgm:pt modelId="{9E935196-4282-484D-B135-625829091D32}">
      <dgm:prSet/>
      <dgm:spPr/>
      <dgm:t>
        <a:bodyPr/>
        <a:lstStyle/>
        <a:p>
          <a:pPr rtl="0"/>
          <a:r>
            <a:rPr lang="en-US" smtClean="0"/>
            <a:t>Persuasive</a:t>
          </a:r>
          <a:endParaRPr lang="en-US"/>
        </a:p>
      </dgm:t>
    </dgm:pt>
    <dgm:pt modelId="{2B8CFF78-4C5C-491C-B9F2-3181DF54B897}" type="parTrans" cxnId="{CC4A85B5-B472-4995-9A51-863DEC615B04}">
      <dgm:prSet/>
      <dgm:spPr/>
      <dgm:t>
        <a:bodyPr/>
        <a:lstStyle/>
        <a:p>
          <a:endParaRPr lang="en-US"/>
        </a:p>
      </dgm:t>
    </dgm:pt>
    <dgm:pt modelId="{9607D25E-7B01-44C6-BB06-4120EE64E50F}" type="sibTrans" cxnId="{CC4A85B5-B472-4995-9A51-863DEC615B04}">
      <dgm:prSet/>
      <dgm:spPr/>
      <dgm:t>
        <a:bodyPr/>
        <a:lstStyle/>
        <a:p>
          <a:endParaRPr lang="en-US"/>
        </a:p>
      </dgm:t>
    </dgm:pt>
    <dgm:pt modelId="{00876B24-C9E6-45D1-8A9B-FFDC95291C35}">
      <dgm:prSet/>
      <dgm:spPr/>
      <dgm:t>
        <a:bodyPr/>
        <a:lstStyle/>
        <a:p>
          <a:pPr rtl="0"/>
          <a:r>
            <a:rPr lang="en-US" smtClean="0"/>
            <a:t>Comparative</a:t>
          </a:r>
          <a:endParaRPr lang="en-US"/>
        </a:p>
      </dgm:t>
    </dgm:pt>
    <dgm:pt modelId="{7C1D895F-EA6B-452D-8D7E-72D42A04BF86}" type="parTrans" cxnId="{E05CB6C7-6242-42B7-B0CE-54F1235F2FA0}">
      <dgm:prSet/>
      <dgm:spPr/>
      <dgm:t>
        <a:bodyPr/>
        <a:lstStyle/>
        <a:p>
          <a:endParaRPr lang="en-US"/>
        </a:p>
      </dgm:t>
    </dgm:pt>
    <dgm:pt modelId="{068E6C52-66F5-4E28-AC49-8E10D90D51C3}" type="sibTrans" cxnId="{E05CB6C7-6242-42B7-B0CE-54F1235F2FA0}">
      <dgm:prSet/>
      <dgm:spPr/>
      <dgm:t>
        <a:bodyPr/>
        <a:lstStyle/>
        <a:p>
          <a:endParaRPr lang="en-US"/>
        </a:p>
      </dgm:t>
    </dgm:pt>
    <dgm:pt modelId="{DCECA4A4-4C6C-4027-84E6-BF925EDDA9DA}">
      <dgm:prSet/>
      <dgm:spPr/>
      <dgm:t>
        <a:bodyPr/>
        <a:lstStyle/>
        <a:p>
          <a:pPr rtl="0"/>
          <a:r>
            <a:rPr lang="en-US" smtClean="0"/>
            <a:t>Reminder (reinforcement)</a:t>
          </a:r>
          <a:endParaRPr lang="en-US"/>
        </a:p>
      </dgm:t>
    </dgm:pt>
    <dgm:pt modelId="{E2AE2C10-0555-48FB-9ACA-8CE2721D38D8}" type="parTrans" cxnId="{16FCE045-265B-4770-9B9F-D1BDA29D7DDC}">
      <dgm:prSet/>
      <dgm:spPr/>
      <dgm:t>
        <a:bodyPr/>
        <a:lstStyle/>
        <a:p>
          <a:endParaRPr lang="en-US"/>
        </a:p>
      </dgm:t>
    </dgm:pt>
    <dgm:pt modelId="{8061A465-AABD-4263-8B4A-038D4FAC006B}" type="sibTrans" cxnId="{16FCE045-265B-4770-9B9F-D1BDA29D7DDC}">
      <dgm:prSet/>
      <dgm:spPr/>
      <dgm:t>
        <a:bodyPr/>
        <a:lstStyle/>
        <a:p>
          <a:endParaRPr lang="en-US"/>
        </a:p>
      </dgm:t>
    </dgm:pt>
    <dgm:pt modelId="{F67DCEB4-E981-4817-B0CD-05D08941707B}" type="pres">
      <dgm:prSet presAssocID="{E9C2CFC3-8AF4-4727-B3E8-5F007DA3322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A52C97-0F29-4C44-A049-3F4830716792}" type="pres">
      <dgm:prSet presAssocID="{7E31EA82-E327-4993-96C5-D9B591925374}" presName="linNode" presStyleCnt="0"/>
      <dgm:spPr/>
    </dgm:pt>
    <dgm:pt modelId="{1AB0836B-6C4D-42A6-9D85-16221E5C7356}" type="pres">
      <dgm:prSet presAssocID="{7E31EA82-E327-4993-96C5-D9B591925374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23ACDC-0A75-4692-8E6A-BF515FEF0099}" type="pres">
      <dgm:prSet presAssocID="{AD8AA6E5-E148-4D14-868D-AB80BD0C9154}" presName="sp" presStyleCnt="0"/>
      <dgm:spPr/>
    </dgm:pt>
    <dgm:pt modelId="{FBAA7B17-053D-49B7-97DB-E5D21B8668FD}" type="pres">
      <dgm:prSet presAssocID="{9E935196-4282-484D-B135-625829091D32}" presName="linNode" presStyleCnt="0"/>
      <dgm:spPr/>
    </dgm:pt>
    <dgm:pt modelId="{B2E96F7F-B7E1-4863-A6F1-522DC3592845}" type="pres">
      <dgm:prSet presAssocID="{9E935196-4282-484D-B135-625829091D32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7AA0CF-BD1C-4A93-954E-9FFC0EB89B43}" type="pres">
      <dgm:prSet presAssocID="{9607D25E-7B01-44C6-BB06-4120EE64E50F}" presName="sp" presStyleCnt="0"/>
      <dgm:spPr/>
    </dgm:pt>
    <dgm:pt modelId="{B1DE3D64-7A76-4A49-9616-EBA1D222D883}" type="pres">
      <dgm:prSet presAssocID="{00876B24-C9E6-45D1-8A9B-FFDC95291C35}" presName="linNode" presStyleCnt="0"/>
      <dgm:spPr/>
    </dgm:pt>
    <dgm:pt modelId="{5FB5F0F8-2327-4D18-B523-F59A55D83F37}" type="pres">
      <dgm:prSet presAssocID="{00876B24-C9E6-45D1-8A9B-FFDC95291C35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202D42-2F61-4C15-BDE5-4BE4F0E343A5}" type="pres">
      <dgm:prSet presAssocID="{068E6C52-66F5-4E28-AC49-8E10D90D51C3}" presName="sp" presStyleCnt="0"/>
      <dgm:spPr/>
    </dgm:pt>
    <dgm:pt modelId="{E7B30BDD-B122-4689-ACD2-73A1A5FA54F4}" type="pres">
      <dgm:prSet presAssocID="{DCECA4A4-4C6C-4027-84E6-BF925EDDA9DA}" presName="linNode" presStyleCnt="0"/>
      <dgm:spPr/>
    </dgm:pt>
    <dgm:pt modelId="{2DB603DC-DCAD-44DB-90B4-6272D383F982}" type="pres">
      <dgm:prSet presAssocID="{DCECA4A4-4C6C-4027-84E6-BF925EDDA9DA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05CB6C7-6242-42B7-B0CE-54F1235F2FA0}" srcId="{E9C2CFC3-8AF4-4727-B3E8-5F007DA3322D}" destId="{00876B24-C9E6-45D1-8A9B-FFDC95291C35}" srcOrd="2" destOrd="0" parTransId="{7C1D895F-EA6B-452D-8D7E-72D42A04BF86}" sibTransId="{068E6C52-66F5-4E28-AC49-8E10D90D51C3}"/>
    <dgm:cxn modelId="{5696820B-EF93-4F16-9ED8-8BB2047F769E}" type="presOf" srcId="{7E31EA82-E327-4993-96C5-D9B591925374}" destId="{1AB0836B-6C4D-42A6-9D85-16221E5C7356}" srcOrd="0" destOrd="0" presId="urn:microsoft.com/office/officeart/2005/8/layout/vList5"/>
    <dgm:cxn modelId="{243823C2-4E3A-4BC7-9A34-29AAD42A0B5D}" srcId="{E9C2CFC3-8AF4-4727-B3E8-5F007DA3322D}" destId="{7E31EA82-E327-4993-96C5-D9B591925374}" srcOrd="0" destOrd="0" parTransId="{98CCE708-B1CC-4DA1-9508-6E387131A53C}" sibTransId="{AD8AA6E5-E148-4D14-868D-AB80BD0C9154}"/>
    <dgm:cxn modelId="{16FCE045-265B-4770-9B9F-D1BDA29D7DDC}" srcId="{E9C2CFC3-8AF4-4727-B3E8-5F007DA3322D}" destId="{DCECA4A4-4C6C-4027-84E6-BF925EDDA9DA}" srcOrd="3" destOrd="0" parTransId="{E2AE2C10-0555-48FB-9ACA-8CE2721D38D8}" sibTransId="{8061A465-AABD-4263-8B4A-038D4FAC006B}"/>
    <dgm:cxn modelId="{22781E0C-EE58-46E7-95EC-FB74A2B4D59A}" type="presOf" srcId="{E9C2CFC3-8AF4-4727-B3E8-5F007DA3322D}" destId="{F67DCEB4-E981-4817-B0CD-05D08941707B}" srcOrd="0" destOrd="0" presId="urn:microsoft.com/office/officeart/2005/8/layout/vList5"/>
    <dgm:cxn modelId="{A5CAF22B-2003-46BD-A73E-418D997DFD28}" type="presOf" srcId="{DCECA4A4-4C6C-4027-84E6-BF925EDDA9DA}" destId="{2DB603DC-DCAD-44DB-90B4-6272D383F982}" srcOrd="0" destOrd="0" presId="urn:microsoft.com/office/officeart/2005/8/layout/vList5"/>
    <dgm:cxn modelId="{75F16020-6575-4996-929A-ADD56C5958CF}" type="presOf" srcId="{00876B24-C9E6-45D1-8A9B-FFDC95291C35}" destId="{5FB5F0F8-2327-4D18-B523-F59A55D83F37}" srcOrd="0" destOrd="0" presId="urn:microsoft.com/office/officeart/2005/8/layout/vList5"/>
    <dgm:cxn modelId="{CC4A85B5-B472-4995-9A51-863DEC615B04}" srcId="{E9C2CFC3-8AF4-4727-B3E8-5F007DA3322D}" destId="{9E935196-4282-484D-B135-625829091D32}" srcOrd="1" destOrd="0" parTransId="{2B8CFF78-4C5C-491C-B9F2-3181DF54B897}" sibTransId="{9607D25E-7B01-44C6-BB06-4120EE64E50F}"/>
    <dgm:cxn modelId="{6B8AF7C3-406E-4A0C-B646-396884BCD2BA}" type="presOf" srcId="{9E935196-4282-484D-B135-625829091D32}" destId="{B2E96F7F-B7E1-4863-A6F1-522DC3592845}" srcOrd="0" destOrd="0" presId="urn:microsoft.com/office/officeart/2005/8/layout/vList5"/>
    <dgm:cxn modelId="{B9F3DF62-F51E-45DA-886E-186AEAE9AD96}" type="presParOf" srcId="{F67DCEB4-E981-4817-B0CD-05D08941707B}" destId="{EDA52C97-0F29-4C44-A049-3F4830716792}" srcOrd="0" destOrd="0" presId="urn:microsoft.com/office/officeart/2005/8/layout/vList5"/>
    <dgm:cxn modelId="{02C584A3-E7E3-465D-9FC5-491646C79300}" type="presParOf" srcId="{EDA52C97-0F29-4C44-A049-3F4830716792}" destId="{1AB0836B-6C4D-42A6-9D85-16221E5C7356}" srcOrd="0" destOrd="0" presId="urn:microsoft.com/office/officeart/2005/8/layout/vList5"/>
    <dgm:cxn modelId="{99F5FADE-05B1-4763-A646-F2CE68DBDD31}" type="presParOf" srcId="{F67DCEB4-E981-4817-B0CD-05D08941707B}" destId="{6523ACDC-0A75-4692-8E6A-BF515FEF0099}" srcOrd="1" destOrd="0" presId="urn:microsoft.com/office/officeart/2005/8/layout/vList5"/>
    <dgm:cxn modelId="{C992B03D-38FC-477E-8A7D-334E9BC98010}" type="presParOf" srcId="{F67DCEB4-E981-4817-B0CD-05D08941707B}" destId="{FBAA7B17-053D-49B7-97DB-E5D21B8668FD}" srcOrd="2" destOrd="0" presId="urn:microsoft.com/office/officeart/2005/8/layout/vList5"/>
    <dgm:cxn modelId="{5B0BA196-F417-4095-90FA-0651B87B3BA2}" type="presParOf" srcId="{FBAA7B17-053D-49B7-97DB-E5D21B8668FD}" destId="{B2E96F7F-B7E1-4863-A6F1-522DC3592845}" srcOrd="0" destOrd="0" presId="urn:microsoft.com/office/officeart/2005/8/layout/vList5"/>
    <dgm:cxn modelId="{3CB84BD5-D17F-4249-B270-1BADB976AD44}" type="presParOf" srcId="{F67DCEB4-E981-4817-B0CD-05D08941707B}" destId="{D67AA0CF-BD1C-4A93-954E-9FFC0EB89B43}" srcOrd="3" destOrd="0" presId="urn:microsoft.com/office/officeart/2005/8/layout/vList5"/>
    <dgm:cxn modelId="{1C067A88-FC0D-4226-AECD-3BEA6EF19212}" type="presParOf" srcId="{F67DCEB4-E981-4817-B0CD-05D08941707B}" destId="{B1DE3D64-7A76-4A49-9616-EBA1D222D883}" srcOrd="4" destOrd="0" presId="urn:microsoft.com/office/officeart/2005/8/layout/vList5"/>
    <dgm:cxn modelId="{83F2822B-D74E-4A53-BF59-826245F6F68E}" type="presParOf" srcId="{B1DE3D64-7A76-4A49-9616-EBA1D222D883}" destId="{5FB5F0F8-2327-4D18-B523-F59A55D83F37}" srcOrd="0" destOrd="0" presId="urn:microsoft.com/office/officeart/2005/8/layout/vList5"/>
    <dgm:cxn modelId="{13C89A9F-5747-4412-8914-E5FAAC5C69A2}" type="presParOf" srcId="{F67DCEB4-E981-4817-B0CD-05D08941707B}" destId="{49202D42-2F61-4C15-BDE5-4BE4F0E343A5}" srcOrd="5" destOrd="0" presId="urn:microsoft.com/office/officeart/2005/8/layout/vList5"/>
    <dgm:cxn modelId="{6B6BD0B1-991C-4C3A-9B29-7AAE50D4681D}" type="presParOf" srcId="{F67DCEB4-E981-4817-B0CD-05D08941707B}" destId="{E7B30BDD-B122-4689-ACD2-73A1A5FA54F4}" srcOrd="6" destOrd="0" presId="urn:microsoft.com/office/officeart/2005/8/layout/vList5"/>
    <dgm:cxn modelId="{70AA9CC2-005D-42F9-8B84-D577F17C3A3B}" type="presParOf" srcId="{E7B30BDD-B122-4689-ACD2-73A1A5FA54F4}" destId="{2DB603DC-DCAD-44DB-90B4-6272D383F98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6875BBB-18E5-432E-A66D-0C29EEF8D555}" type="doc">
      <dgm:prSet loTypeId="urn:microsoft.com/office/officeart/2005/8/layout/hProcess9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DBA489E-1D2D-45D6-A088-5E92429F1CE1}">
      <dgm:prSet/>
      <dgm:spPr/>
      <dgm:t>
        <a:bodyPr/>
        <a:lstStyle/>
        <a:p>
          <a:pPr rtl="0"/>
          <a:r>
            <a:rPr lang="en-US" b="1" smtClean="0">
              <a:solidFill>
                <a:schemeClr val="tx1"/>
              </a:solidFill>
            </a:rPr>
            <a:t>What stage in the PLC</a:t>
          </a:r>
          <a:endParaRPr lang="en-US" b="1" dirty="0">
            <a:solidFill>
              <a:schemeClr val="tx1"/>
            </a:solidFill>
          </a:endParaRPr>
        </a:p>
      </dgm:t>
    </dgm:pt>
    <dgm:pt modelId="{0E29C2B0-5596-4762-AAE8-F7A83A519C67}" type="parTrans" cxnId="{E34A4F49-7636-4A38-94FB-0457CB25A1AE}">
      <dgm:prSet/>
      <dgm:spPr/>
      <dgm:t>
        <a:bodyPr/>
        <a:lstStyle/>
        <a:p>
          <a:endParaRPr lang="en-US"/>
        </a:p>
      </dgm:t>
    </dgm:pt>
    <dgm:pt modelId="{81B40022-290F-4F01-99BA-1BC5A220D565}" type="sibTrans" cxnId="{E34A4F49-7636-4A38-94FB-0457CB25A1AE}">
      <dgm:prSet/>
      <dgm:spPr/>
      <dgm:t>
        <a:bodyPr/>
        <a:lstStyle/>
        <a:p>
          <a:endParaRPr lang="en-US"/>
        </a:p>
      </dgm:t>
    </dgm:pt>
    <dgm:pt modelId="{A34586FF-960A-4E85-9DDA-0C37EB6B7AA6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Market share and the consumer base</a:t>
          </a:r>
          <a:endParaRPr lang="en-US" b="1" dirty="0">
            <a:solidFill>
              <a:schemeClr val="tx1"/>
            </a:solidFill>
          </a:endParaRPr>
        </a:p>
      </dgm:t>
    </dgm:pt>
    <dgm:pt modelId="{3603E6CF-EA1C-4582-B5D3-886A33882FF6}" type="parTrans" cxnId="{21B510D0-4AB8-46A8-98AB-25FCCE18FDAF}">
      <dgm:prSet/>
      <dgm:spPr/>
      <dgm:t>
        <a:bodyPr/>
        <a:lstStyle/>
        <a:p>
          <a:endParaRPr lang="en-US"/>
        </a:p>
      </dgm:t>
    </dgm:pt>
    <dgm:pt modelId="{B2899BF5-3BC8-4FBB-90FB-42E5DF51AF85}" type="sibTrans" cxnId="{21B510D0-4AB8-46A8-98AB-25FCCE18FDAF}">
      <dgm:prSet/>
      <dgm:spPr/>
      <dgm:t>
        <a:bodyPr/>
        <a:lstStyle/>
        <a:p>
          <a:endParaRPr lang="en-US"/>
        </a:p>
      </dgm:t>
    </dgm:pt>
    <dgm:pt modelId="{7DBA9A5B-EBBD-4282-97F9-B575057C765D}">
      <dgm:prSet/>
      <dgm:spPr/>
      <dgm:t>
        <a:bodyPr/>
        <a:lstStyle/>
        <a:p>
          <a:pPr rtl="0"/>
          <a:r>
            <a:rPr lang="en-US" b="1" smtClean="0">
              <a:solidFill>
                <a:schemeClr val="tx1"/>
              </a:solidFill>
            </a:rPr>
            <a:t>Competition and clutter</a:t>
          </a:r>
          <a:endParaRPr lang="en-US" b="1">
            <a:solidFill>
              <a:schemeClr val="tx1"/>
            </a:solidFill>
          </a:endParaRPr>
        </a:p>
      </dgm:t>
    </dgm:pt>
    <dgm:pt modelId="{43F058F4-E42D-4CEB-BD5B-E8EB352DD2C4}" type="parTrans" cxnId="{E280BD6C-4F95-443E-8F39-BDA6D4B8FFBD}">
      <dgm:prSet/>
      <dgm:spPr/>
      <dgm:t>
        <a:bodyPr/>
        <a:lstStyle/>
        <a:p>
          <a:endParaRPr lang="en-US"/>
        </a:p>
      </dgm:t>
    </dgm:pt>
    <dgm:pt modelId="{E3638CFB-E738-4625-BCBB-426C13DBC732}" type="sibTrans" cxnId="{E280BD6C-4F95-443E-8F39-BDA6D4B8FFBD}">
      <dgm:prSet/>
      <dgm:spPr/>
      <dgm:t>
        <a:bodyPr/>
        <a:lstStyle/>
        <a:p>
          <a:endParaRPr lang="en-US"/>
        </a:p>
      </dgm:t>
    </dgm:pt>
    <dgm:pt modelId="{7FD5DBF8-C101-4BE2-98BC-CE917C6544FC}">
      <dgm:prSet/>
      <dgm:spPr/>
      <dgm:t>
        <a:bodyPr/>
        <a:lstStyle/>
        <a:p>
          <a:pPr rtl="0"/>
          <a:r>
            <a:rPr lang="en-US" b="1" smtClean="0">
              <a:solidFill>
                <a:schemeClr val="tx1"/>
              </a:solidFill>
            </a:rPr>
            <a:t>Ad frequency</a:t>
          </a:r>
          <a:endParaRPr lang="en-US" b="1">
            <a:solidFill>
              <a:schemeClr val="tx1"/>
            </a:solidFill>
          </a:endParaRPr>
        </a:p>
      </dgm:t>
    </dgm:pt>
    <dgm:pt modelId="{7D3EDEB9-00C4-4DDC-A3A0-23D7D2B7A462}" type="parTrans" cxnId="{23689C75-C936-4DE4-BD68-5252FD72CE6D}">
      <dgm:prSet/>
      <dgm:spPr/>
      <dgm:t>
        <a:bodyPr/>
        <a:lstStyle/>
        <a:p>
          <a:endParaRPr lang="en-US"/>
        </a:p>
      </dgm:t>
    </dgm:pt>
    <dgm:pt modelId="{F5384B3F-6C21-44D7-9A91-93AD015AA5AF}" type="sibTrans" cxnId="{23689C75-C936-4DE4-BD68-5252FD72CE6D}">
      <dgm:prSet/>
      <dgm:spPr/>
      <dgm:t>
        <a:bodyPr/>
        <a:lstStyle/>
        <a:p>
          <a:endParaRPr lang="en-US"/>
        </a:p>
      </dgm:t>
    </dgm:pt>
    <dgm:pt modelId="{253A6966-391A-46BC-B9CA-EC7609EA769E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Product substitutability</a:t>
          </a:r>
          <a:endParaRPr lang="en-US" b="1" dirty="0">
            <a:solidFill>
              <a:schemeClr val="tx1"/>
            </a:solidFill>
          </a:endParaRPr>
        </a:p>
      </dgm:t>
    </dgm:pt>
    <dgm:pt modelId="{19C44A2B-C51F-4CEA-8082-BAAD01B3B9EC}" type="parTrans" cxnId="{F0CFB9CE-E223-4247-A1C3-AB922C9C0E17}">
      <dgm:prSet/>
      <dgm:spPr/>
      <dgm:t>
        <a:bodyPr/>
        <a:lstStyle/>
        <a:p>
          <a:endParaRPr lang="en-US"/>
        </a:p>
      </dgm:t>
    </dgm:pt>
    <dgm:pt modelId="{AC4BC5D0-17FB-4B78-BCD2-160A9469FA7F}" type="sibTrans" cxnId="{F0CFB9CE-E223-4247-A1C3-AB922C9C0E17}">
      <dgm:prSet/>
      <dgm:spPr/>
      <dgm:t>
        <a:bodyPr/>
        <a:lstStyle/>
        <a:p>
          <a:endParaRPr lang="en-US"/>
        </a:p>
      </dgm:t>
    </dgm:pt>
    <dgm:pt modelId="{17EEC403-2BBA-4F89-B668-D736A63A7221}" type="pres">
      <dgm:prSet presAssocID="{76875BBB-18E5-432E-A66D-0C29EEF8D555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26ECBF1-6322-42A5-BB54-25E6A447622B}" type="pres">
      <dgm:prSet presAssocID="{76875BBB-18E5-432E-A66D-0C29EEF8D555}" presName="arrow" presStyleLbl="bgShp" presStyleIdx="0" presStyleCnt="1"/>
      <dgm:spPr/>
    </dgm:pt>
    <dgm:pt modelId="{742F44F1-E11B-4742-8F81-17B3FB1F52E5}" type="pres">
      <dgm:prSet presAssocID="{76875BBB-18E5-432E-A66D-0C29EEF8D555}" presName="linearProcess" presStyleCnt="0"/>
      <dgm:spPr/>
    </dgm:pt>
    <dgm:pt modelId="{6C5FA00C-BFB2-46D1-9E25-ECB1CED5CD37}" type="pres">
      <dgm:prSet presAssocID="{CDBA489E-1D2D-45D6-A088-5E92429F1CE1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6E3190-7AAB-43A2-A234-6DD4127AF084}" type="pres">
      <dgm:prSet presAssocID="{81B40022-290F-4F01-99BA-1BC5A220D565}" presName="sibTrans" presStyleCnt="0"/>
      <dgm:spPr/>
    </dgm:pt>
    <dgm:pt modelId="{E7CC087E-3352-49CF-B635-71AE66E7CD40}" type="pres">
      <dgm:prSet presAssocID="{A34586FF-960A-4E85-9DDA-0C37EB6B7AA6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002AF1-C76E-4EE8-801E-075D1695B278}" type="pres">
      <dgm:prSet presAssocID="{B2899BF5-3BC8-4FBB-90FB-42E5DF51AF85}" presName="sibTrans" presStyleCnt="0"/>
      <dgm:spPr/>
    </dgm:pt>
    <dgm:pt modelId="{5B949132-4FF5-4075-9B37-12D74909E389}" type="pres">
      <dgm:prSet presAssocID="{7DBA9A5B-EBBD-4282-97F9-B575057C765D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9D60D5-DF20-48EA-A68C-95E7D9C789BC}" type="pres">
      <dgm:prSet presAssocID="{E3638CFB-E738-4625-BCBB-426C13DBC732}" presName="sibTrans" presStyleCnt="0"/>
      <dgm:spPr/>
    </dgm:pt>
    <dgm:pt modelId="{F57739E9-D920-46BA-803C-D7AB8AD848F8}" type="pres">
      <dgm:prSet presAssocID="{7FD5DBF8-C101-4BE2-98BC-CE917C6544FC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AAA2A1-5CC3-496B-9BA8-0C84B008EFDD}" type="pres">
      <dgm:prSet presAssocID="{F5384B3F-6C21-44D7-9A91-93AD015AA5AF}" presName="sibTrans" presStyleCnt="0"/>
      <dgm:spPr/>
    </dgm:pt>
    <dgm:pt modelId="{C1F4C012-1E5E-44AD-A67F-68E73F741D48}" type="pres">
      <dgm:prSet presAssocID="{253A6966-391A-46BC-B9CA-EC7609EA769E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E14737-530A-47EB-87BC-67ED808E22C7}" type="presOf" srcId="{7FD5DBF8-C101-4BE2-98BC-CE917C6544FC}" destId="{F57739E9-D920-46BA-803C-D7AB8AD848F8}" srcOrd="0" destOrd="0" presId="urn:microsoft.com/office/officeart/2005/8/layout/hProcess9"/>
    <dgm:cxn modelId="{A61E1D9A-00B0-42AB-BFBC-C9DBE42BE5C0}" type="presOf" srcId="{A34586FF-960A-4E85-9DDA-0C37EB6B7AA6}" destId="{E7CC087E-3352-49CF-B635-71AE66E7CD40}" srcOrd="0" destOrd="0" presId="urn:microsoft.com/office/officeart/2005/8/layout/hProcess9"/>
    <dgm:cxn modelId="{3F5298C2-433C-43E8-817B-04E128948284}" type="presOf" srcId="{7DBA9A5B-EBBD-4282-97F9-B575057C765D}" destId="{5B949132-4FF5-4075-9B37-12D74909E389}" srcOrd="0" destOrd="0" presId="urn:microsoft.com/office/officeart/2005/8/layout/hProcess9"/>
    <dgm:cxn modelId="{05D57B0D-8045-4ECA-AF36-FCE6F7EFADA1}" type="presOf" srcId="{253A6966-391A-46BC-B9CA-EC7609EA769E}" destId="{C1F4C012-1E5E-44AD-A67F-68E73F741D48}" srcOrd="0" destOrd="0" presId="urn:microsoft.com/office/officeart/2005/8/layout/hProcess9"/>
    <dgm:cxn modelId="{7DB0143A-750E-4A1A-AA83-429DD3E43030}" type="presOf" srcId="{76875BBB-18E5-432E-A66D-0C29EEF8D555}" destId="{17EEC403-2BBA-4F89-B668-D736A63A7221}" srcOrd="0" destOrd="0" presId="urn:microsoft.com/office/officeart/2005/8/layout/hProcess9"/>
    <dgm:cxn modelId="{E280BD6C-4F95-443E-8F39-BDA6D4B8FFBD}" srcId="{76875BBB-18E5-432E-A66D-0C29EEF8D555}" destId="{7DBA9A5B-EBBD-4282-97F9-B575057C765D}" srcOrd="2" destOrd="0" parTransId="{43F058F4-E42D-4CEB-BD5B-E8EB352DD2C4}" sibTransId="{E3638CFB-E738-4625-BCBB-426C13DBC732}"/>
    <dgm:cxn modelId="{23689C75-C936-4DE4-BD68-5252FD72CE6D}" srcId="{76875BBB-18E5-432E-A66D-0C29EEF8D555}" destId="{7FD5DBF8-C101-4BE2-98BC-CE917C6544FC}" srcOrd="3" destOrd="0" parTransId="{7D3EDEB9-00C4-4DDC-A3A0-23D7D2B7A462}" sibTransId="{F5384B3F-6C21-44D7-9A91-93AD015AA5AF}"/>
    <dgm:cxn modelId="{E34A4F49-7636-4A38-94FB-0457CB25A1AE}" srcId="{76875BBB-18E5-432E-A66D-0C29EEF8D555}" destId="{CDBA489E-1D2D-45D6-A088-5E92429F1CE1}" srcOrd="0" destOrd="0" parTransId="{0E29C2B0-5596-4762-AAE8-F7A83A519C67}" sibTransId="{81B40022-290F-4F01-99BA-1BC5A220D565}"/>
    <dgm:cxn modelId="{37BAE712-CF9E-40DD-B95C-E9D10E38E802}" type="presOf" srcId="{CDBA489E-1D2D-45D6-A088-5E92429F1CE1}" destId="{6C5FA00C-BFB2-46D1-9E25-ECB1CED5CD37}" srcOrd="0" destOrd="0" presId="urn:microsoft.com/office/officeart/2005/8/layout/hProcess9"/>
    <dgm:cxn modelId="{F0CFB9CE-E223-4247-A1C3-AB922C9C0E17}" srcId="{76875BBB-18E5-432E-A66D-0C29EEF8D555}" destId="{253A6966-391A-46BC-B9CA-EC7609EA769E}" srcOrd="4" destOrd="0" parTransId="{19C44A2B-C51F-4CEA-8082-BAAD01B3B9EC}" sibTransId="{AC4BC5D0-17FB-4B78-BCD2-160A9469FA7F}"/>
    <dgm:cxn modelId="{21B510D0-4AB8-46A8-98AB-25FCCE18FDAF}" srcId="{76875BBB-18E5-432E-A66D-0C29EEF8D555}" destId="{A34586FF-960A-4E85-9DDA-0C37EB6B7AA6}" srcOrd="1" destOrd="0" parTransId="{3603E6CF-EA1C-4582-B5D3-886A33882FF6}" sibTransId="{B2899BF5-3BC8-4FBB-90FB-42E5DF51AF85}"/>
    <dgm:cxn modelId="{75449EEB-1D9D-42A7-9F84-61B4367FA427}" type="presParOf" srcId="{17EEC403-2BBA-4F89-B668-D736A63A7221}" destId="{726ECBF1-6322-42A5-BB54-25E6A447622B}" srcOrd="0" destOrd="0" presId="urn:microsoft.com/office/officeart/2005/8/layout/hProcess9"/>
    <dgm:cxn modelId="{D091434F-00A2-4FED-BDF1-F77ADC0B2D59}" type="presParOf" srcId="{17EEC403-2BBA-4F89-B668-D736A63A7221}" destId="{742F44F1-E11B-4742-8F81-17B3FB1F52E5}" srcOrd="1" destOrd="0" presId="urn:microsoft.com/office/officeart/2005/8/layout/hProcess9"/>
    <dgm:cxn modelId="{38666F15-2945-4E8E-9CEA-8444BB5712F1}" type="presParOf" srcId="{742F44F1-E11B-4742-8F81-17B3FB1F52E5}" destId="{6C5FA00C-BFB2-46D1-9E25-ECB1CED5CD37}" srcOrd="0" destOrd="0" presId="urn:microsoft.com/office/officeart/2005/8/layout/hProcess9"/>
    <dgm:cxn modelId="{AB3A3D56-927F-4C7A-97B9-3F30C3ED59C1}" type="presParOf" srcId="{742F44F1-E11B-4742-8F81-17B3FB1F52E5}" destId="{9E6E3190-7AAB-43A2-A234-6DD4127AF084}" srcOrd="1" destOrd="0" presId="urn:microsoft.com/office/officeart/2005/8/layout/hProcess9"/>
    <dgm:cxn modelId="{1B35157F-1098-49DA-AD6C-1795A672B4E1}" type="presParOf" srcId="{742F44F1-E11B-4742-8F81-17B3FB1F52E5}" destId="{E7CC087E-3352-49CF-B635-71AE66E7CD40}" srcOrd="2" destOrd="0" presId="urn:microsoft.com/office/officeart/2005/8/layout/hProcess9"/>
    <dgm:cxn modelId="{37A3618E-6672-4651-B8AD-7E6E255CC0C6}" type="presParOf" srcId="{742F44F1-E11B-4742-8F81-17B3FB1F52E5}" destId="{1F002AF1-C76E-4EE8-801E-075D1695B278}" srcOrd="3" destOrd="0" presId="urn:microsoft.com/office/officeart/2005/8/layout/hProcess9"/>
    <dgm:cxn modelId="{586CC7B8-13B1-41AA-8166-DFC7E9884347}" type="presParOf" srcId="{742F44F1-E11B-4742-8F81-17B3FB1F52E5}" destId="{5B949132-4FF5-4075-9B37-12D74909E389}" srcOrd="4" destOrd="0" presId="urn:microsoft.com/office/officeart/2005/8/layout/hProcess9"/>
    <dgm:cxn modelId="{E12275C3-0490-4892-B720-47E90EE819FB}" type="presParOf" srcId="{742F44F1-E11B-4742-8F81-17B3FB1F52E5}" destId="{D29D60D5-DF20-48EA-A68C-95E7D9C789BC}" srcOrd="5" destOrd="0" presId="urn:microsoft.com/office/officeart/2005/8/layout/hProcess9"/>
    <dgm:cxn modelId="{2946A93D-8D16-48E2-AB6D-06E915A0A831}" type="presParOf" srcId="{742F44F1-E11B-4742-8F81-17B3FB1F52E5}" destId="{F57739E9-D920-46BA-803C-D7AB8AD848F8}" srcOrd="6" destOrd="0" presId="urn:microsoft.com/office/officeart/2005/8/layout/hProcess9"/>
    <dgm:cxn modelId="{A05F892B-4351-4848-8097-99BA5087A5E6}" type="presParOf" srcId="{742F44F1-E11B-4742-8F81-17B3FB1F52E5}" destId="{3FAAA2A1-5CC3-496B-9BA8-0C84B008EFDD}" srcOrd="7" destOrd="0" presId="urn:microsoft.com/office/officeart/2005/8/layout/hProcess9"/>
    <dgm:cxn modelId="{EE17C73E-7E2D-4619-A673-F70C55B293C1}" type="presParOf" srcId="{742F44F1-E11B-4742-8F81-17B3FB1F52E5}" destId="{C1F4C012-1E5E-44AD-A67F-68E73F741D4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CAB0030-65E5-49FF-91B4-A048B737816F}" type="doc">
      <dgm:prSet loTypeId="urn:microsoft.com/office/officeart/2005/8/layout/matrix3" loCatId="matrix" qsTypeId="urn:microsoft.com/office/officeart/2005/8/quickstyle/3d3" qsCatId="3D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33A13791-1689-4B60-9BC6-2917F03B2D18}">
      <dgm:prSet/>
      <dgm:spPr/>
      <dgm:t>
        <a:bodyPr/>
        <a:lstStyle/>
        <a:p>
          <a:pPr rtl="0"/>
          <a:r>
            <a:rPr lang="en-IN" b="1" smtClean="0">
              <a:solidFill>
                <a:schemeClr val="tx1"/>
              </a:solidFill>
            </a:rPr>
            <a:t>Historical</a:t>
          </a:r>
          <a:endParaRPr lang="en-US" b="1">
            <a:solidFill>
              <a:schemeClr val="tx1"/>
            </a:solidFill>
          </a:endParaRPr>
        </a:p>
      </dgm:t>
    </dgm:pt>
    <dgm:pt modelId="{20D7908A-82E1-46F5-9FB1-09EF861757C4}" type="parTrans" cxnId="{1160928E-784C-49A1-A1F7-E567532C1449}">
      <dgm:prSet/>
      <dgm:spPr/>
      <dgm:t>
        <a:bodyPr/>
        <a:lstStyle/>
        <a:p>
          <a:endParaRPr lang="en-US"/>
        </a:p>
      </dgm:t>
    </dgm:pt>
    <dgm:pt modelId="{9CEDE8AA-C377-4BC8-902B-E717D21E2853}" type="sibTrans" cxnId="{1160928E-784C-49A1-A1F7-E567532C1449}">
      <dgm:prSet/>
      <dgm:spPr/>
      <dgm:t>
        <a:bodyPr/>
        <a:lstStyle/>
        <a:p>
          <a:endParaRPr lang="en-US"/>
        </a:p>
      </dgm:t>
    </dgm:pt>
    <dgm:pt modelId="{71DE28FC-5F1F-488E-81C2-BEBE3A510B50}">
      <dgm:prSet/>
      <dgm:spPr/>
      <dgm:t>
        <a:bodyPr/>
        <a:lstStyle/>
        <a:p>
          <a:pPr rtl="0"/>
          <a:r>
            <a:rPr lang="en-IN" b="1" smtClean="0">
              <a:solidFill>
                <a:schemeClr val="tx1"/>
              </a:solidFill>
            </a:rPr>
            <a:t>Competitive Parity</a:t>
          </a:r>
          <a:endParaRPr lang="en-US" b="1">
            <a:solidFill>
              <a:schemeClr val="tx1"/>
            </a:solidFill>
          </a:endParaRPr>
        </a:p>
      </dgm:t>
    </dgm:pt>
    <dgm:pt modelId="{80682622-2A4E-40A6-ACD4-71069D87CB19}" type="parTrans" cxnId="{582A0256-AAB1-4B50-9AA2-27F5540BA9FF}">
      <dgm:prSet/>
      <dgm:spPr/>
      <dgm:t>
        <a:bodyPr/>
        <a:lstStyle/>
        <a:p>
          <a:endParaRPr lang="en-US"/>
        </a:p>
      </dgm:t>
    </dgm:pt>
    <dgm:pt modelId="{AC1877B8-64BD-43D0-A8C3-214D32F58170}" type="sibTrans" cxnId="{582A0256-AAB1-4B50-9AA2-27F5540BA9FF}">
      <dgm:prSet/>
      <dgm:spPr/>
      <dgm:t>
        <a:bodyPr/>
        <a:lstStyle/>
        <a:p>
          <a:endParaRPr lang="en-US"/>
        </a:p>
      </dgm:t>
    </dgm:pt>
    <dgm:pt modelId="{7258D737-A229-4651-8053-E86E746477F9}">
      <dgm:prSet/>
      <dgm:spPr/>
      <dgm:t>
        <a:bodyPr/>
        <a:lstStyle/>
        <a:p>
          <a:pPr rtl="0"/>
          <a:r>
            <a:rPr lang="en-IN" b="1" smtClean="0">
              <a:solidFill>
                <a:schemeClr val="tx1"/>
              </a:solidFill>
            </a:rPr>
            <a:t>All-you-can-afford</a:t>
          </a:r>
          <a:endParaRPr lang="en-US" b="1">
            <a:solidFill>
              <a:schemeClr val="tx1"/>
            </a:solidFill>
          </a:endParaRPr>
        </a:p>
      </dgm:t>
    </dgm:pt>
    <dgm:pt modelId="{8D9C5924-BE4E-470E-ABAB-2E600DF190F1}" type="parTrans" cxnId="{83CCF7DF-9A7B-44A2-A713-54E70C8954CC}">
      <dgm:prSet/>
      <dgm:spPr/>
      <dgm:t>
        <a:bodyPr/>
        <a:lstStyle/>
        <a:p>
          <a:endParaRPr lang="en-US"/>
        </a:p>
      </dgm:t>
    </dgm:pt>
    <dgm:pt modelId="{EC27CD0B-E4DD-4507-BA3B-05C465EA1201}" type="sibTrans" cxnId="{83CCF7DF-9A7B-44A2-A713-54E70C8954CC}">
      <dgm:prSet/>
      <dgm:spPr/>
      <dgm:t>
        <a:bodyPr/>
        <a:lstStyle/>
        <a:p>
          <a:endParaRPr lang="en-US"/>
        </a:p>
      </dgm:t>
    </dgm:pt>
    <dgm:pt modelId="{21D34207-3253-438B-ADA4-9FF56B8B37EB}">
      <dgm:prSet/>
      <dgm:spPr/>
      <dgm:t>
        <a:bodyPr/>
        <a:lstStyle/>
        <a:p>
          <a:pPr rtl="0"/>
          <a:r>
            <a:rPr lang="en-IN" b="1" dirty="0" smtClean="0">
              <a:solidFill>
                <a:schemeClr val="tx1"/>
              </a:solidFill>
            </a:rPr>
            <a:t>Objective and task</a:t>
          </a:r>
          <a:endParaRPr lang="en-US" b="1" dirty="0">
            <a:solidFill>
              <a:schemeClr val="tx1"/>
            </a:solidFill>
          </a:endParaRPr>
        </a:p>
      </dgm:t>
    </dgm:pt>
    <dgm:pt modelId="{53BA2434-C98A-4D93-89BE-394CB0088499}" type="parTrans" cxnId="{EDEC6C2B-1053-4897-9FAF-DCBC950ADCEA}">
      <dgm:prSet/>
      <dgm:spPr/>
      <dgm:t>
        <a:bodyPr/>
        <a:lstStyle/>
        <a:p>
          <a:endParaRPr lang="en-US"/>
        </a:p>
      </dgm:t>
    </dgm:pt>
    <dgm:pt modelId="{FCD89A60-F475-4150-A3DB-A09CACDBBFA9}" type="sibTrans" cxnId="{EDEC6C2B-1053-4897-9FAF-DCBC950ADCEA}">
      <dgm:prSet/>
      <dgm:spPr/>
      <dgm:t>
        <a:bodyPr/>
        <a:lstStyle/>
        <a:p>
          <a:endParaRPr lang="en-US"/>
        </a:p>
      </dgm:t>
    </dgm:pt>
    <dgm:pt modelId="{AD088609-1383-4908-BA76-C68F939F6790}" type="pres">
      <dgm:prSet presAssocID="{ECAB0030-65E5-49FF-91B4-A048B737816F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BC410F-55DC-49AB-97F3-DA2A778FDCC4}" type="pres">
      <dgm:prSet presAssocID="{ECAB0030-65E5-49FF-91B4-A048B737816F}" presName="diamond" presStyleLbl="bgShp" presStyleIdx="0" presStyleCnt="1"/>
      <dgm:spPr/>
    </dgm:pt>
    <dgm:pt modelId="{0DD557ED-5296-4141-B067-C4B1DADD093E}" type="pres">
      <dgm:prSet presAssocID="{ECAB0030-65E5-49FF-91B4-A048B737816F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96DD92-3EB5-4B1A-83C3-891F78483EE8}" type="pres">
      <dgm:prSet presAssocID="{ECAB0030-65E5-49FF-91B4-A048B737816F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974B5E-04CE-4C8F-91D9-9704457FD6BD}" type="pres">
      <dgm:prSet presAssocID="{ECAB0030-65E5-49FF-91B4-A048B737816F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A0FF87-0AC2-4DCE-B3CE-D64ABC170A80}" type="pres">
      <dgm:prSet presAssocID="{ECAB0030-65E5-49FF-91B4-A048B737816F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9BC8B5-69F5-41BF-A4E6-E7A2DA6C181A}" type="presOf" srcId="{33A13791-1689-4B60-9BC6-2917F03B2D18}" destId="{0DD557ED-5296-4141-B067-C4B1DADD093E}" srcOrd="0" destOrd="0" presId="urn:microsoft.com/office/officeart/2005/8/layout/matrix3"/>
    <dgm:cxn modelId="{AC0EE2F3-37C7-4394-927D-66E8C3121A49}" type="presOf" srcId="{71DE28FC-5F1F-488E-81C2-BEBE3A510B50}" destId="{B796DD92-3EB5-4B1A-83C3-891F78483EE8}" srcOrd="0" destOrd="0" presId="urn:microsoft.com/office/officeart/2005/8/layout/matrix3"/>
    <dgm:cxn modelId="{21DBD09E-F489-4974-946D-5F05E09B7C05}" type="presOf" srcId="{7258D737-A229-4651-8053-E86E746477F9}" destId="{4B974B5E-04CE-4C8F-91D9-9704457FD6BD}" srcOrd="0" destOrd="0" presId="urn:microsoft.com/office/officeart/2005/8/layout/matrix3"/>
    <dgm:cxn modelId="{1462B285-9744-4A12-91BD-DB3F97F43E8E}" type="presOf" srcId="{ECAB0030-65E5-49FF-91B4-A048B737816F}" destId="{AD088609-1383-4908-BA76-C68F939F6790}" srcOrd="0" destOrd="0" presId="urn:microsoft.com/office/officeart/2005/8/layout/matrix3"/>
    <dgm:cxn modelId="{1160928E-784C-49A1-A1F7-E567532C1449}" srcId="{ECAB0030-65E5-49FF-91B4-A048B737816F}" destId="{33A13791-1689-4B60-9BC6-2917F03B2D18}" srcOrd="0" destOrd="0" parTransId="{20D7908A-82E1-46F5-9FB1-09EF861757C4}" sibTransId="{9CEDE8AA-C377-4BC8-902B-E717D21E2853}"/>
    <dgm:cxn modelId="{83CCF7DF-9A7B-44A2-A713-54E70C8954CC}" srcId="{ECAB0030-65E5-49FF-91B4-A048B737816F}" destId="{7258D737-A229-4651-8053-E86E746477F9}" srcOrd="2" destOrd="0" parTransId="{8D9C5924-BE4E-470E-ABAB-2E600DF190F1}" sibTransId="{EC27CD0B-E4DD-4507-BA3B-05C465EA1201}"/>
    <dgm:cxn modelId="{56A059A1-66F2-4356-B9AE-170C040A892B}" type="presOf" srcId="{21D34207-3253-438B-ADA4-9FF56B8B37EB}" destId="{75A0FF87-0AC2-4DCE-B3CE-D64ABC170A80}" srcOrd="0" destOrd="0" presId="urn:microsoft.com/office/officeart/2005/8/layout/matrix3"/>
    <dgm:cxn modelId="{582A0256-AAB1-4B50-9AA2-27F5540BA9FF}" srcId="{ECAB0030-65E5-49FF-91B4-A048B737816F}" destId="{71DE28FC-5F1F-488E-81C2-BEBE3A510B50}" srcOrd="1" destOrd="0" parTransId="{80682622-2A4E-40A6-ACD4-71069D87CB19}" sibTransId="{AC1877B8-64BD-43D0-A8C3-214D32F58170}"/>
    <dgm:cxn modelId="{EDEC6C2B-1053-4897-9FAF-DCBC950ADCEA}" srcId="{ECAB0030-65E5-49FF-91B4-A048B737816F}" destId="{21D34207-3253-438B-ADA4-9FF56B8B37EB}" srcOrd="3" destOrd="0" parTransId="{53BA2434-C98A-4D93-89BE-394CB0088499}" sibTransId="{FCD89A60-F475-4150-A3DB-A09CACDBBFA9}"/>
    <dgm:cxn modelId="{FB6F84AB-9BA3-4E16-8C47-BD0864FC112F}" type="presParOf" srcId="{AD088609-1383-4908-BA76-C68F939F6790}" destId="{B6BC410F-55DC-49AB-97F3-DA2A778FDCC4}" srcOrd="0" destOrd="0" presId="urn:microsoft.com/office/officeart/2005/8/layout/matrix3"/>
    <dgm:cxn modelId="{5C56648B-2FCA-404C-86CC-A2A805AC1C1E}" type="presParOf" srcId="{AD088609-1383-4908-BA76-C68F939F6790}" destId="{0DD557ED-5296-4141-B067-C4B1DADD093E}" srcOrd="1" destOrd="0" presId="urn:microsoft.com/office/officeart/2005/8/layout/matrix3"/>
    <dgm:cxn modelId="{04A6569E-3B04-4737-88F7-AB50A0249FAA}" type="presParOf" srcId="{AD088609-1383-4908-BA76-C68F939F6790}" destId="{B796DD92-3EB5-4B1A-83C3-891F78483EE8}" srcOrd="2" destOrd="0" presId="urn:microsoft.com/office/officeart/2005/8/layout/matrix3"/>
    <dgm:cxn modelId="{FB20D4D1-A16C-4980-9D07-92DF727C711A}" type="presParOf" srcId="{AD088609-1383-4908-BA76-C68F939F6790}" destId="{4B974B5E-04CE-4C8F-91D9-9704457FD6BD}" srcOrd="3" destOrd="0" presId="urn:microsoft.com/office/officeart/2005/8/layout/matrix3"/>
    <dgm:cxn modelId="{87C24E15-657B-4352-B200-46F253CBFAE0}" type="presParOf" srcId="{AD088609-1383-4908-BA76-C68F939F6790}" destId="{75A0FF87-0AC2-4DCE-B3CE-D64ABC170A8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816B7AD-6D3C-49E9-911F-64C567088B66}" type="doc">
      <dgm:prSet loTypeId="urn:microsoft.com/office/officeart/2005/8/layout/rings+Icon" loCatId="relationship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269F616-26DB-4DC7-9080-D7A988271EE2}">
      <dgm:prSet/>
      <dgm:spPr/>
      <dgm:t>
        <a:bodyPr/>
        <a:lstStyle/>
        <a:p>
          <a:pPr rtl="0"/>
          <a:r>
            <a:rPr lang="en-US" smtClean="0"/>
            <a:t>Reach</a:t>
          </a:r>
          <a:endParaRPr lang="en-US"/>
        </a:p>
      </dgm:t>
    </dgm:pt>
    <dgm:pt modelId="{B0471EBA-324F-46F0-A814-0BDFCD7DEA11}" type="parTrans" cxnId="{312F5490-C3A6-4CC5-8364-7EAD41243CCA}">
      <dgm:prSet/>
      <dgm:spPr/>
      <dgm:t>
        <a:bodyPr/>
        <a:lstStyle/>
        <a:p>
          <a:endParaRPr lang="en-US"/>
        </a:p>
      </dgm:t>
    </dgm:pt>
    <dgm:pt modelId="{0009DBBD-CF27-4F15-98BA-2E738B6A8196}" type="sibTrans" cxnId="{312F5490-C3A6-4CC5-8364-7EAD41243CCA}">
      <dgm:prSet/>
      <dgm:spPr/>
      <dgm:t>
        <a:bodyPr/>
        <a:lstStyle/>
        <a:p>
          <a:endParaRPr lang="en-US"/>
        </a:p>
      </dgm:t>
    </dgm:pt>
    <dgm:pt modelId="{7B7FD606-9340-40F5-81F3-CADF7688E7C4}">
      <dgm:prSet/>
      <dgm:spPr/>
      <dgm:t>
        <a:bodyPr/>
        <a:lstStyle/>
        <a:p>
          <a:pPr rtl="0"/>
          <a:r>
            <a:rPr lang="en-US" smtClean="0"/>
            <a:t>Frequency</a:t>
          </a:r>
          <a:endParaRPr lang="en-US"/>
        </a:p>
      </dgm:t>
    </dgm:pt>
    <dgm:pt modelId="{5F4B624B-4A49-4C1F-B160-4BB5A8BA4D7C}" type="parTrans" cxnId="{B4141E11-072A-46CA-8C15-CB93BFC649DE}">
      <dgm:prSet/>
      <dgm:spPr/>
      <dgm:t>
        <a:bodyPr/>
        <a:lstStyle/>
        <a:p>
          <a:endParaRPr lang="en-US"/>
        </a:p>
      </dgm:t>
    </dgm:pt>
    <dgm:pt modelId="{EFF6660C-FFF5-4A0C-BBFB-02C05D145510}" type="sibTrans" cxnId="{B4141E11-072A-46CA-8C15-CB93BFC649DE}">
      <dgm:prSet/>
      <dgm:spPr/>
      <dgm:t>
        <a:bodyPr/>
        <a:lstStyle/>
        <a:p>
          <a:endParaRPr lang="en-US"/>
        </a:p>
      </dgm:t>
    </dgm:pt>
    <dgm:pt modelId="{01DA39BC-220D-42C5-A116-5B2DB71596F6}">
      <dgm:prSet/>
      <dgm:spPr/>
      <dgm:t>
        <a:bodyPr/>
        <a:lstStyle/>
        <a:p>
          <a:pPr rtl="0"/>
          <a:r>
            <a:rPr lang="en-US" smtClean="0"/>
            <a:t>Impact</a:t>
          </a:r>
          <a:endParaRPr lang="en-US"/>
        </a:p>
      </dgm:t>
    </dgm:pt>
    <dgm:pt modelId="{23D930A9-F6DB-42FA-9B7E-A386B700697D}" type="parTrans" cxnId="{671E5427-35F0-4FBB-BB45-68BC51E16DFA}">
      <dgm:prSet/>
      <dgm:spPr/>
      <dgm:t>
        <a:bodyPr/>
        <a:lstStyle/>
        <a:p>
          <a:endParaRPr lang="en-US"/>
        </a:p>
      </dgm:t>
    </dgm:pt>
    <dgm:pt modelId="{2520AA8D-5914-44E2-8912-7B9C67F0FB09}" type="sibTrans" cxnId="{671E5427-35F0-4FBB-BB45-68BC51E16DFA}">
      <dgm:prSet/>
      <dgm:spPr/>
      <dgm:t>
        <a:bodyPr/>
        <a:lstStyle/>
        <a:p>
          <a:endParaRPr lang="en-US"/>
        </a:p>
      </dgm:t>
    </dgm:pt>
    <dgm:pt modelId="{DA02FB60-99E6-480D-A7FB-C92A232F87E9}" type="pres">
      <dgm:prSet presAssocID="{C816B7AD-6D3C-49E9-911F-64C567088B66}" presName="Name0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A90EEC-3F58-4DAA-928A-6824DE2950DD}" type="pres">
      <dgm:prSet presAssocID="{C816B7AD-6D3C-49E9-911F-64C567088B66}" presName="ellipse1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F24900-9B43-4764-B640-D8CC500A6A85}" type="pres">
      <dgm:prSet presAssocID="{C816B7AD-6D3C-49E9-911F-64C567088B66}" presName="ellipse2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16EE47-EB52-407B-9771-93F20A56DB2F}" type="pres">
      <dgm:prSet presAssocID="{C816B7AD-6D3C-49E9-911F-64C567088B66}" presName="ellipse3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141E11-072A-46CA-8C15-CB93BFC649DE}" srcId="{C816B7AD-6D3C-49E9-911F-64C567088B66}" destId="{7B7FD606-9340-40F5-81F3-CADF7688E7C4}" srcOrd="1" destOrd="0" parTransId="{5F4B624B-4A49-4C1F-B160-4BB5A8BA4D7C}" sibTransId="{EFF6660C-FFF5-4A0C-BBFB-02C05D145510}"/>
    <dgm:cxn modelId="{312F5490-C3A6-4CC5-8364-7EAD41243CCA}" srcId="{C816B7AD-6D3C-49E9-911F-64C567088B66}" destId="{C269F616-26DB-4DC7-9080-D7A988271EE2}" srcOrd="0" destOrd="0" parTransId="{B0471EBA-324F-46F0-A814-0BDFCD7DEA11}" sibTransId="{0009DBBD-CF27-4F15-98BA-2E738B6A8196}"/>
    <dgm:cxn modelId="{97FD7F53-7A3E-440B-9F86-16C105D821D9}" type="presOf" srcId="{C269F616-26DB-4DC7-9080-D7A988271EE2}" destId="{23A90EEC-3F58-4DAA-928A-6824DE2950DD}" srcOrd="0" destOrd="0" presId="urn:microsoft.com/office/officeart/2005/8/layout/rings+Icon"/>
    <dgm:cxn modelId="{6082520B-F76E-472C-A558-1CF42D8B664E}" type="presOf" srcId="{C816B7AD-6D3C-49E9-911F-64C567088B66}" destId="{DA02FB60-99E6-480D-A7FB-C92A232F87E9}" srcOrd="0" destOrd="0" presId="urn:microsoft.com/office/officeart/2005/8/layout/rings+Icon"/>
    <dgm:cxn modelId="{B9FCA583-D9DB-4D83-A759-D24B1767A214}" type="presOf" srcId="{7B7FD606-9340-40F5-81F3-CADF7688E7C4}" destId="{8DF24900-9B43-4764-B640-D8CC500A6A85}" srcOrd="0" destOrd="0" presId="urn:microsoft.com/office/officeart/2005/8/layout/rings+Icon"/>
    <dgm:cxn modelId="{A5034258-3FF2-42E4-993C-B956055E5607}" type="presOf" srcId="{01DA39BC-220D-42C5-A116-5B2DB71596F6}" destId="{3316EE47-EB52-407B-9771-93F20A56DB2F}" srcOrd="0" destOrd="0" presId="urn:microsoft.com/office/officeart/2005/8/layout/rings+Icon"/>
    <dgm:cxn modelId="{671E5427-35F0-4FBB-BB45-68BC51E16DFA}" srcId="{C816B7AD-6D3C-49E9-911F-64C567088B66}" destId="{01DA39BC-220D-42C5-A116-5B2DB71596F6}" srcOrd="2" destOrd="0" parTransId="{23D930A9-F6DB-42FA-9B7E-A386B700697D}" sibTransId="{2520AA8D-5914-44E2-8912-7B9C67F0FB09}"/>
    <dgm:cxn modelId="{DDCA9AE3-4F33-4BE6-BEB5-94E9E17EA35D}" type="presParOf" srcId="{DA02FB60-99E6-480D-A7FB-C92A232F87E9}" destId="{23A90EEC-3F58-4DAA-928A-6824DE2950DD}" srcOrd="0" destOrd="0" presId="urn:microsoft.com/office/officeart/2005/8/layout/rings+Icon"/>
    <dgm:cxn modelId="{8FA3D4F6-B35B-489F-97DD-B613E2B30FE4}" type="presParOf" srcId="{DA02FB60-99E6-480D-A7FB-C92A232F87E9}" destId="{8DF24900-9B43-4764-B640-D8CC500A6A85}" srcOrd="1" destOrd="0" presId="urn:microsoft.com/office/officeart/2005/8/layout/rings+Icon"/>
    <dgm:cxn modelId="{A37B8A67-D2F0-486E-A53B-4FFC29EEF311}" type="presParOf" srcId="{DA02FB60-99E6-480D-A7FB-C92A232F87E9}" destId="{3316EE47-EB52-407B-9771-93F20A56DB2F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B63AC43-ACDE-4E52-A1AF-50B0A6FF366D}" type="doc">
      <dgm:prSet loTypeId="urn:microsoft.com/office/officeart/2005/8/layout/pyramid2" loCatId="pyramid" qsTypeId="urn:microsoft.com/office/officeart/2005/8/quickstyle/3d2" qsCatId="3D" csTypeId="urn:microsoft.com/office/officeart/2005/8/colors/accent6_4" csCatId="accent6"/>
      <dgm:spPr/>
      <dgm:t>
        <a:bodyPr/>
        <a:lstStyle/>
        <a:p>
          <a:endParaRPr lang="en-US"/>
        </a:p>
      </dgm:t>
    </dgm:pt>
    <dgm:pt modelId="{9F21BA97-A888-4E45-8E0F-D33C351CC026}">
      <dgm:prSet/>
      <dgm:spPr/>
      <dgm:t>
        <a:bodyPr/>
        <a:lstStyle/>
        <a:p>
          <a:pPr rtl="0"/>
          <a:r>
            <a:rPr lang="en-US" smtClean="0"/>
            <a:t>Induces trials</a:t>
          </a:r>
          <a:endParaRPr lang="en-US"/>
        </a:p>
      </dgm:t>
    </dgm:pt>
    <dgm:pt modelId="{9826BF01-F50F-42D8-9EBA-940EEF58DDDB}" type="parTrans" cxnId="{BDAEA1C0-81F8-40D3-AC6E-3BDB161376C0}">
      <dgm:prSet/>
      <dgm:spPr/>
      <dgm:t>
        <a:bodyPr/>
        <a:lstStyle/>
        <a:p>
          <a:endParaRPr lang="en-US"/>
        </a:p>
      </dgm:t>
    </dgm:pt>
    <dgm:pt modelId="{A7FC1A7D-0362-4F8D-AAC7-A762EAE357B5}" type="sibTrans" cxnId="{BDAEA1C0-81F8-40D3-AC6E-3BDB161376C0}">
      <dgm:prSet/>
      <dgm:spPr/>
      <dgm:t>
        <a:bodyPr/>
        <a:lstStyle/>
        <a:p>
          <a:endParaRPr lang="en-US"/>
        </a:p>
      </dgm:t>
    </dgm:pt>
    <dgm:pt modelId="{E7A94548-7F4D-4AF2-9BDE-00296B4B04BA}">
      <dgm:prSet/>
      <dgm:spPr/>
      <dgm:t>
        <a:bodyPr/>
        <a:lstStyle/>
        <a:p>
          <a:pPr rtl="0"/>
          <a:r>
            <a:rPr lang="en-US" smtClean="0"/>
            <a:t>To reward loyal customers</a:t>
          </a:r>
          <a:endParaRPr lang="en-US"/>
        </a:p>
      </dgm:t>
    </dgm:pt>
    <dgm:pt modelId="{56D46A9E-8C84-4119-83D8-CCD4C8CC7F25}" type="parTrans" cxnId="{36B82ACC-5C51-45AD-BC34-821B6376D528}">
      <dgm:prSet/>
      <dgm:spPr/>
      <dgm:t>
        <a:bodyPr/>
        <a:lstStyle/>
        <a:p>
          <a:endParaRPr lang="en-US"/>
        </a:p>
      </dgm:t>
    </dgm:pt>
    <dgm:pt modelId="{38FAB893-015D-4B15-90D9-AD1BA97DD5AD}" type="sibTrans" cxnId="{36B82ACC-5C51-45AD-BC34-821B6376D528}">
      <dgm:prSet/>
      <dgm:spPr/>
      <dgm:t>
        <a:bodyPr/>
        <a:lstStyle/>
        <a:p>
          <a:endParaRPr lang="en-US"/>
        </a:p>
      </dgm:t>
    </dgm:pt>
    <dgm:pt modelId="{D72A4FC0-DB7C-436E-B810-E29BFB927E5A}">
      <dgm:prSet/>
      <dgm:spPr/>
      <dgm:t>
        <a:bodyPr/>
        <a:lstStyle/>
        <a:p>
          <a:pPr rtl="0"/>
          <a:r>
            <a:rPr lang="en-US" smtClean="0"/>
            <a:t>To induce stocking by the trade</a:t>
          </a:r>
          <a:endParaRPr lang="en-US"/>
        </a:p>
      </dgm:t>
    </dgm:pt>
    <dgm:pt modelId="{C58C3CDB-3F91-4AE9-9FBF-1DFB53BC2940}" type="parTrans" cxnId="{2BC7D65C-D1BC-4C9F-A0E3-3C5F1D368BDF}">
      <dgm:prSet/>
      <dgm:spPr/>
      <dgm:t>
        <a:bodyPr/>
        <a:lstStyle/>
        <a:p>
          <a:endParaRPr lang="en-US"/>
        </a:p>
      </dgm:t>
    </dgm:pt>
    <dgm:pt modelId="{6DB010C7-77C4-4B6E-BD0E-3923A6FE4377}" type="sibTrans" cxnId="{2BC7D65C-D1BC-4C9F-A0E3-3C5F1D368BDF}">
      <dgm:prSet/>
      <dgm:spPr/>
      <dgm:t>
        <a:bodyPr/>
        <a:lstStyle/>
        <a:p>
          <a:endParaRPr lang="en-US"/>
        </a:p>
      </dgm:t>
    </dgm:pt>
    <dgm:pt modelId="{D355F382-4904-43F9-9424-943F523351EA}">
      <dgm:prSet/>
      <dgm:spPr/>
      <dgm:t>
        <a:bodyPr/>
        <a:lstStyle/>
        <a:p>
          <a:pPr rtl="0"/>
          <a:r>
            <a:rPr lang="en-US" smtClean="0"/>
            <a:t>Adjust to short term variations in trade</a:t>
          </a:r>
          <a:endParaRPr lang="en-US"/>
        </a:p>
      </dgm:t>
    </dgm:pt>
    <dgm:pt modelId="{D111D517-1AAB-49ED-B066-7CF36979487E}" type="parTrans" cxnId="{6469DACC-1EA4-48F4-BAB3-A3551459580B}">
      <dgm:prSet/>
      <dgm:spPr/>
      <dgm:t>
        <a:bodyPr/>
        <a:lstStyle/>
        <a:p>
          <a:endParaRPr lang="en-US"/>
        </a:p>
      </dgm:t>
    </dgm:pt>
    <dgm:pt modelId="{840C7A92-BF58-4673-A8AF-2AA005EBCFC5}" type="sibTrans" cxnId="{6469DACC-1EA4-48F4-BAB3-A3551459580B}">
      <dgm:prSet/>
      <dgm:spPr/>
      <dgm:t>
        <a:bodyPr/>
        <a:lstStyle/>
        <a:p>
          <a:endParaRPr lang="en-US"/>
        </a:p>
      </dgm:t>
    </dgm:pt>
    <dgm:pt modelId="{BC50BFA1-0679-4356-ACD4-8D6012E3E4A3}">
      <dgm:prSet/>
      <dgm:spPr/>
      <dgm:t>
        <a:bodyPr/>
        <a:lstStyle/>
        <a:p>
          <a:pPr rtl="0"/>
          <a:r>
            <a:rPr lang="en-US" smtClean="0"/>
            <a:t>Liquidating inventories</a:t>
          </a:r>
          <a:endParaRPr lang="en-US"/>
        </a:p>
      </dgm:t>
    </dgm:pt>
    <dgm:pt modelId="{407F5C8A-ECA1-47B7-AC9D-9B06D64D4939}" type="parTrans" cxnId="{AA28E321-0A80-40C0-8ECC-A16C5A4AE61A}">
      <dgm:prSet/>
      <dgm:spPr/>
      <dgm:t>
        <a:bodyPr/>
        <a:lstStyle/>
        <a:p>
          <a:endParaRPr lang="en-US"/>
        </a:p>
      </dgm:t>
    </dgm:pt>
    <dgm:pt modelId="{E1484D8E-4D6F-409A-B71D-D6C5403CF407}" type="sibTrans" cxnId="{AA28E321-0A80-40C0-8ECC-A16C5A4AE61A}">
      <dgm:prSet/>
      <dgm:spPr/>
      <dgm:t>
        <a:bodyPr/>
        <a:lstStyle/>
        <a:p>
          <a:endParaRPr lang="en-US"/>
        </a:p>
      </dgm:t>
    </dgm:pt>
    <dgm:pt modelId="{3A59A8A3-D3BD-448E-9FD9-1D3E775EB71A}">
      <dgm:prSet/>
      <dgm:spPr/>
      <dgm:t>
        <a:bodyPr/>
        <a:lstStyle/>
        <a:p>
          <a:pPr rtl="0"/>
          <a:r>
            <a:rPr lang="en-US" smtClean="0"/>
            <a:t>Preempting competition</a:t>
          </a:r>
          <a:endParaRPr lang="en-US"/>
        </a:p>
      </dgm:t>
    </dgm:pt>
    <dgm:pt modelId="{047C733B-E09F-43C3-99F0-371F1F35E664}" type="parTrans" cxnId="{B0A1149E-3FC7-4E81-8924-6AE5309695F6}">
      <dgm:prSet/>
      <dgm:spPr/>
      <dgm:t>
        <a:bodyPr/>
        <a:lstStyle/>
        <a:p>
          <a:endParaRPr lang="en-US"/>
        </a:p>
      </dgm:t>
    </dgm:pt>
    <dgm:pt modelId="{BD8C0DE7-5C0F-4171-A53D-6EA602B08609}" type="sibTrans" cxnId="{B0A1149E-3FC7-4E81-8924-6AE5309695F6}">
      <dgm:prSet/>
      <dgm:spPr/>
      <dgm:t>
        <a:bodyPr/>
        <a:lstStyle/>
        <a:p>
          <a:endParaRPr lang="en-US"/>
        </a:p>
      </dgm:t>
    </dgm:pt>
    <dgm:pt modelId="{AF80F8A8-6EC7-46CC-9D87-5C0BBC7BB568}" type="pres">
      <dgm:prSet presAssocID="{AB63AC43-ACDE-4E52-A1AF-50B0A6FF366D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886E2B4F-1917-4E8A-805F-278139497EDA}" type="pres">
      <dgm:prSet presAssocID="{AB63AC43-ACDE-4E52-A1AF-50B0A6FF366D}" presName="pyramid" presStyleLbl="node1" presStyleIdx="0" presStyleCnt="1"/>
      <dgm:spPr/>
    </dgm:pt>
    <dgm:pt modelId="{58C6FFC9-057B-417A-915B-8E4C2157E1B9}" type="pres">
      <dgm:prSet presAssocID="{AB63AC43-ACDE-4E52-A1AF-50B0A6FF366D}" presName="theList" presStyleCnt="0"/>
      <dgm:spPr/>
    </dgm:pt>
    <dgm:pt modelId="{E99C4849-FC1D-4520-ACEB-48BD284E2647}" type="pres">
      <dgm:prSet presAssocID="{9F21BA97-A888-4E45-8E0F-D33C351CC026}" presName="aNode" presStyleLbl="fg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A78640-80EC-47D4-977D-DD3D806B8946}" type="pres">
      <dgm:prSet presAssocID="{9F21BA97-A888-4E45-8E0F-D33C351CC026}" presName="aSpace" presStyleCnt="0"/>
      <dgm:spPr/>
    </dgm:pt>
    <dgm:pt modelId="{D932982F-7816-49A2-BF8C-22F98554DAD6}" type="pres">
      <dgm:prSet presAssocID="{E7A94548-7F4D-4AF2-9BDE-00296B4B04BA}" presName="aNode" presStyleLbl="fg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F2EDC5-796B-4DCD-A69F-BE55420F2740}" type="pres">
      <dgm:prSet presAssocID="{E7A94548-7F4D-4AF2-9BDE-00296B4B04BA}" presName="aSpace" presStyleCnt="0"/>
      <dgm:spPr/>
    </dgm:pt>
    <dgm:pt modelId="{4DB58D5C-F902-475C-91EA-51B92DEB0577}" type="pres">
      <dgm:prSet presAssocID="{D72A4FC0-DB7C-436E-B810-E29BFB927E5A}" presName="aNode" presStyleLbl="fg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2155E9-0E04-4C8D-875D-03825366A318}" type="pres">
      <dgm:prSet presAssocID="{D72A4FC0-DB7C-436E-B810-E29BFB927E5A}" presName="aSpace" presStyleCnt="0"/>
      <dgm:spPr/>
    </dgm:pt>
    <dgm:pt modelId="{3AB35FA5-C854-493C-91B7-6B9B99983FF8}" type="pres">
      <dgm:prSet presAssocID="{D355F382-4904-43F9-9424-943F523351EA}" presName="aNode" presStyleLbl="fgAcc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890DBE-1BFC-4E5B-93C3-1C74663A8E85}" type="pres">
      <dgm:prSet presAssocID="{D355F382-4904-43F9-9424-943F523351EA}" presName="aSpace" presStyleCnt="0"/>
      <dgm:spPr/>
    </dgm:pt>
    <dgm:pt modelId="{2CBECA3D-3DA5-478E-A81D-FBA679C1957D}" type="pres">
      <dgm:prSet presAssocID="{BC50BFA1-0679-4356-ACD4-8D6012E3E4A3}" presName="aNode" presStyleLbl="fg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73111E-8597-4F59-B07D-E311E9572171}" type="pres">
      <dgm:prSet presAssocID="{BC50BFA1-0679-4356-ACD4-8D6012E3E4A3}" presName="aSpace" presStyleCnt="0"/>
      <dgm:spPr/>
    </dgm:pt>
    <dgm:pt modelId="{C0FE1F02-7139-4A5E-A0A1-DB79235E9389}" type="pres">
      <dgm:prSet presAssocID="{3A59A8A3-D3BD-448E-9FD9-1D3E775EB71A}" presName="aNode" presStyleLbl="fg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2F9DC6-005E-4C3F-848A-27A17E8D2A82}" type="pres">
      <dgm:prSet presAssocID="{3A59A8A3-D3BD-448E-9FD9-1D3E775EB71A}" presName="aSpace" presStyleCnt="0"/>
      <dgm:spPr/>
    </dgm:pt>
  </dgm:ptLst>
  <dgm:cxnLst>
    <dgm:cxn modelId="{BDAEA1C0-81F8-40D3-AC6E-3BDB161376C0}" srcId="{AB63AC43-ACDE-4E52-A1AF-50B0A6FF366D}" destId="{9F21BA97-A888-4E45-8E0F-D33C351CC026}" srcOrd="0" destOrd="0" parTransId="{9826BF01-F50F-42D8-9EBA-940EEF58DDDB}" sibTransId="{A7FC1A7D-0362-4F8D-AAC7-A762EAE357B5}"/>
    <dgm:cxn modelId="{F191AE69-FF8D-48A8-8502-1D64EB82F46C}" type="presOf" srcId="{9F21BA97-A888-4E45-8E0F-D33C351CC026}" destId="{E99C4849-FC1D-4520-ACEB-48BD284E2647}" srcOrd="0" destOrd="0" presId="urn:microsoft.com/office/officeart/2005/8/layout/pyramid2"/>
    <dgm:cxn modelId="{1168E761-9967-42E5-B5FC-66332E4FB020}" type="presOf" srcId="{E7A94548-7F4D-4AF2-9BDE-00296B4B04BA}" destId="{D932982F-7816-49A2-BF8C-22F98554DAD6}" srcOrd="0" destOrd="0" presId="urn:microsoft.com/office/officeart/2005/8/layout/pyramid2"/>
    <dgm:cxn modelId="{0AEF620E-0B3B-4938-AC8A-E04CD0651AA3}" type="presOf" srcId="{AB63AC43-ACDE-4E52-A1AF-50B0A6FF366D}" destId="{AF80F8A8-6EC7-46CC-9D87-5C0BBC7BB568}" srcOrd="0" destOrd="0" presId="urn:microsoft.com/office/officeart/2005/8/layout/pyramid2"/>
    <dgm:cxn modelId="{CA9FB8EE-33FE-43E4-ACD0-7FD05812281B}" type="presOf" srcId="{D72A4FC0-DB7C-436E-B810-E29BFB927E5A}" destId="{4DB58D5C-F902-475C-91EA-51B92DEB0577}" srcOrd="0" destOrd="0" presId="urn:microsoft.com/office/officeart/2005/8/layout/pyramid2"/>
    <dgm:cxn modelId="{AA28E321-0A80-40C0-8ECC-A16C5A4AE61A}" srcId="{AB63AC43-ACDE-4E52-A1AF-50B0A6FF366D}" destId="{BC50BFA1-0679-4356-ACD4-8D6012E3E4A3}" srcOrd="4" destOrd="0" parTransId="{407F5C8A-ECA1-47B7-AC9D-9B06D64D4939}" sibTransId="{E1484D8E-4D6F-409A-B71D-D6C5403CF407}"/>
    <dgm:cxn modelId="{84877DB5-2999-42C8-AF77-C0695AA53D42}" type="presOf" srcId="{BC50BFA1-0679-4356-ACD4-8D6012E3E4A3}" destId="{2CBECA3D-3DA5-478E-A81D-FBA679C1957D}" srcOrd="0" destOrd="0" presId="urn:microsoft.com/office/officeart/2005/8/layout/pyramid2"/>
    <dgm:cxn modelId="{2BC7D65C-D1BC-4C9F-A0E3-3C5F1D368BDF}" srcId="{AB63AC43-ACDE-4E52-A1AF-50B0A6FF366D}" destId="{D72A4FC0-DB7C-436E-B810-E29BFB927E5A}" srcOrd="2" destOrd="0" parTransId="{C58C3CDB-3F91-4AE9-9FBF-1DFB53BC2940}" sibTransId="{6DB010C7-77C4-4B6E-BD0E-3923A6FE4377}"/>
    <dgm:cxn modelId="{60B2CD99-8740-47BA-BC0B-84E4F99D8267}" type="presOf" srcId="{D355F382-4904-43F9-9424-943F523351EA}" destId="{3AB35FA5-C854-493C-91B7-6B9B99983FF8}" srcOrd="0" destOrd="0" presId="urn:microsoft.com/office/officeart/2005/8/layout/pyramid2"/>
    <dgm:cxn modelId="{6469DACC-1EA4-48F4-BAB3-A3551459580B}" srcId="{AB63AC43-ACDE-4E52-A1AF-50B0A6FF366D}" destId="{D355F382-4904-43F9-9424-943F523351EA}" srcOrd="3" destOrd="0" parTransId="{D111D517-1AAB-49ED-B066-7CF36979487E}" sibTransId="{840C7A92-BF58-4673-A8AF-2AA005EBCFC5}"/>
    <dgm:cxn modelId="{36B82ACC-5C51-45AD-BC34-821B6376D528}" srcId="{AB63AC43-ACDE-4E52-A1AF-50B0A6FF366D}" destId="{E7A94548-7F4D-4AF2-9BDE-00296B4B04BA}" srcOrd="1" destOrd="0" parTransId="{56D46A9E-8C84-4119-83D8-CCD4C8CC7F25}" sibTransId="{38FAB893-015D-4B15-90D9-AD1BA97DD5AD}"/>
    <dgm:cxn modelId="{2C4B1963-4521-4829-8E5E-0017C431914B}" type="presOf" srcId="{3A59A8A3-D3BD-448E-9FD9-1D3E775EB71A}" destId="{C0FE1F02-7139-4A5E-A0A1-DB79235E9389}" srcOrd="0" destOrd="0" presId="urn:microsoft.com/office/officeart/2005/8/layout/pyramid2"/>
    <dgm:cxn modelId="{B0A1149E-3FC7-4E81-8924-6AE5309695F6}" srcId="{AB63AC43-ACDE-4E52-A1AF-50B0A6FF366D}" destId="{3A59A8A3-D3BD-448E-9FD9-1D3E775EB71A}" srcOrd="5" destOrd="0" parTransId="{047C733B-E09F-43C3-99F0-371F1F35E664}" sibTransId="{BD8C0DE7-5C0F-4171-A53D-6EA602B08609}"/>
    <dgm:cxn modelId="{3C91FBA1-8A6A-4C6C-B415-B4DBEE2D7C71}" type="presParOf" srcId="{AF80F8A8-6EC7-46CC-9D87-5C0BBC7BB568}" destId="{886E2B4F-1917-4E8A-805F-278139497EDA}" srcOrd="0" destOrd="0" presId="urn:microsoft.com/office/officeart/2005/8/layout/pyramid2"/>
    <dgm:cxn modelId="{F05FEDE0-745D-4BC2-B30B-C1CD58DDE00C}" type="presParOf" srcId="{AF80F8A8-6EC7-46CC-9D87-5C0BBC7BB568}" destId="{58C6FFC9-057B-417A-915B-8E4C2157E1B9}" srcOrd="1" destOrd="0" presId="urn:microsoft.com/office/officeart/2005/8/layout/pyramid2"/>
    <dgm:cxn modelId="{D40CDF0C-BA52-4722-96DF-1F676A3EBC28}" type="presParOf" srcId="{58C6FFC9-057B-417A-915B-8E4C2157E1B9}" destId="{E99C4849-FC1D-4520-ACEB-48BD284E2647}" srcOrd="0" destOrd="0" presId="urn:microsoft.com/office/officeart/2005/8/layout/pyramid2"/>
    <dgm:cxn modelId="{8A0D8499-4450-4AAF-9978-3D8875AD0DD1}" type="presParOf" srcId="{58C6FFC9-057B-417A-915B-8E4C2157E1B9}" destId="{2DA78640-80EC-47D4-977D-DD3D806B8946}" srcOrd="1" destOrd="0" presId="urn:microsoft.com/office/officeart/2005/8/layout/pyramid2"/>
    <dgm:cxn modelId="{33737FAB-6E7E-4FFF-81C1-28991A674E6D}" type="presParOf" srcId="{58C6FFC9-057B-417A-915B-8E4C2157E1B9}" destId="{D932982F-7816-49A2-BF8C-22F98554DAD6}" srcOrd="2" destOrd="0" presId="urn:microsoft.com/office/officeart/2005/8/layout/pyramid2"/>
    <dgm:cxn modelId="{78E564C5-46E6-4364-92CE-35A5DF60AA3E}" type="presParOf" srcId="{58C6FFC9-057B-417A-915B-8E4C2157E1B9}" destId="{2EF2EDC5-796B-4DCD-A69F-BE55420F2740}" srcOrd="3" destOrd="0" presId="urn:microsoft.com/office/officeart/2005/8/layout/pyramid2"/>
    <dgm:cxn modelId="{A806E56E-E144-44FF-A15E-C48BADE52531}" type="presParOf" srcId="{58C6FFC9-057B-417A-915B-8E4C2157E1B9}" destId="{4DB58D5C-F902-475C-91EA-51B92DEB0577}" srcOrd="4" destOrd="0" presId="urn:microsoft.com/office/officeart/2005/8/layout/pyramid2"/>
    <dgm:cxn modelId="{7ED41D8C-CDED-4CC5-A37B-0228F4394261}" type="presParOf" srcId="{58C6FFC9-057B-417A-915B-8E4C2157E1B9}" destId="{4F2155E9-0E04-4C8D-875D-03825366A318}" srcOrd="5" destOrd="0" presId="urn:microsoft.com/office/officeart/2005/8/layout/pyramid2"/>
    <dgm:cxn modelId="{3F9247B8-AD60-4D87-A1C1-3EFE4EDDA402}" type="presParOf" srcId="{58C6FFC9-057B-417A-915B-8E4C2157E1B9}" destId="{3AB35FA5-C854-493C-91B7-6B9B99983FF8}" srcOrd="6" destOrd="0" presId="urn:microsoft.com/office/officeart/2005/8/layout/pyramid2"/>
    <dgm:cxn modelId="{E7FA7377-25DD-42DA-B4C0-A8D5F88F1142}" type="presParOf" srcId="{58C6FFC9-057B-417A-915B-8E4C2157E1B9}" destId="{C6890DBE-1BFC-4E5B-93C3-1C74663A8E85}" srcOrd="7" destOrd="0" presId="urn:microsoft.com/office/officeart/2005/8/layout/pyramid2"/>
    <dgm:cxn modelId="{63D471CF-D5D1-4406-800A-74F2111A515B}" type="presParOf" srcId="{58C6FFC9-057B-417A-915B-8E4C2157E1B9}" destId="{2CBECA3D-3DA5-478E-A81D-FBA679C1957D}" srcOrd="8" destOrd="0" presId="urn:microsoft.com/office/officeart/2005/8/layout/pyramid2"/>
    <dgm:cxn modelId="{D4B05567-F1DB-4528-B53B-9AE6A8838D77}" type="presParOf" srcId="{58C6FFC9-057B-417A-915B-8E4C2157E1B9}" destId="{6673111E-8597-4F59-B07D-E311E9572171}" srcOrd="9" destOrd="0" presId="urn:microsoft.com/office/officeart/2005/8/layout/pyramid2"/>
    <dgm:cxn modelId="{A0707583-7F0B-4590-85F3-757BE52D5B92}" type="presParOf" srcId="{58C6FFC9-057B-417A-915B-8E4C2157E1B9}" destId="{C0FE1F02-7139-4A5E-A0A1-DB79235E9389}" srcOrd="10" destOrd="0" presId="urn:microsoft.com/office/officeart/2005/8/layout/pyramid2"/>
    <dgm:cxn modelId="{A0EA8F13-54B2-4731-B13A-321F06198EFC}" type="presParOf" srcId="{58C6FFC9-057B-417A-915B-8E4C2157E1B9}" destId="{452F9DC6-005E-4C3F-848A-27A17E8D2A82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52ECD70-033F-4A09-A111-4911DDFAFB46}" type="doc">
      <dgm:prSet loTypeId="urn:microsoft.com/office/officeart/2005/8/layout/list1" loCatId="list" qsTypeId="urn:microsoft.com/office/officeart/2005/8/quickstyle/simple3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FD3BF42B-2726-4D6F-A674-71536E20689F}">
      <dgm:prSet/>
      <dgm:spPr/>
      <dgm:t>
        <a:bodyPr/>
        <a:lstStyle/>
        <a:p>
          <a:pPr rtl="0"/>
          <a:r>
            <a:rPr lang="en-US" smtClean="0"/>
            <a:t>With too many promotion schemes ‘promotion clutter’ confuses consumers</a:t>
          </a:r>
          <a:endParaRPr lang="en-US"/>
        </a:p>
      </dgm:t>
    </dgm:pt>
    <dgm:pt modelId="{0C985FFC-5B25-49B4-8B31-7261575B491C}" type="parTrans" cxnId="{75365AD0-5802-43F3-8D92-75D62BA5A813}">
      <dgm:prSet/>
      <dgm:spPr/>
      <dgm:t>
        <a:bodyPr/>
        <a:lstStyle/>
        <a:p>
          <a:endParaRPr lang="en-US"/>
        </a:p>
      </dgm:t>
    </dgm:pt>
    <dgm:pt modelId="{C1095987-3F55-41E3-B8F8-D12DF41AAC7A}" type="sibTrans" cxnId="{75365AD0-5802-43F3-8D92-75D62BA5A813}">
      <dgm:prSet/>
      <dgm:spPr/>
      <dgm:t>
        <a:bodyPr/>
        <a:lstStyle/>
        <a:p>
          <a:endParaRPr lang="en-US"/>
        </a:p>
      </dgm:t>
    </dgm:pt>
    <dgm:pt modelId="{0E232C62-9FC0-45DA-B5EC-A70C9A0289D7}">
      <dgm:prSet/>
      <dgm:spPr/>
      <dgm:t>
        <a:bodyPr/>
        <a:lstStyle/>
        <a:p>
          <a:pPr rtl="0"/>
          <a:r>
            <a:rPr lang="en-US" smtClean="0"/>
            <a:t>Attracts ‘brand switchers’ and ‘deal prone’ customers</a:t>
          </a:r>
          <a:endParaRPr lang="en-US"/>
        </a:p>
      </dgm:t>
    </dgm:pt>
    <dgm:pt modelId="{FA1C7C9B-E637-45EA-A031-F78A39534D45}" type="parTrans" cxnId="{37E1EB8A-53C8-45C6-94EF-69E2F61DC069}">
      <dgm:prSet/>
      <dgm:spPr/>
      <dgm:t>
        <a:bodyPr/>
        <a:lstStyle/>
        <a:p>
          <a:endParaRPr lang="en-US"/>
        </a:p>
      </dgm:t>
    </dgm:pt>
    <dgm:pt modelId="{12324A20-159F-444C-ADF8-B1D6065C8090}" type="sibTrans" cxnId="{37E1EB8A-53C8-45C6-94EF-69E2F61DC069}">
      <dgm:prSet/>
      <dgm:spPr/>
      <dgm:t>
        <a:bodyPr/>
        <a:lstStyle/>
        <a:p>
          <a:endParaRPr lang="en-US"/>
        </a:p>
      </dgm:t>
    </dgm:pt>
    <dgm:pt modelId="{68BC9307-C293-4E3C-9855-49E1A5AA02FD}">
      <dgm:prSet/>
      <dgm:spPr/>
      <dgm:t>
        <a:bodyPr/>
        <a:lstStyle/>
        <a:p>
          <a:pPr rtl="0"/>
          <a:r>
            <a:rPr lang="en-US" smtClean="0"/>
            <a:t>Dilutes brand equity</a:t>
          </a:r>
          <a:endParaRPr lang="en-US"/>
        </a:p>
      </dgm:t>
    </dgm:pt>
    <dgm:pt modelId="{629A966D-FFB8-4667-91C1-9AA224B7590A}" type="parTrans" cxnId="{10F5B211-57B2-448B-80A3-8591725CFCB6}">
      <dgm:prSet/>
      <dgm:spPr/>
      <dgm:t>
        <a:bodyPr/>
        <a:lstStyle/>
        <a:p>
          <a:endParaRPr lang="en-US"/>
        </a:p>
      </dgm:t>
    </dgm:pt>
    <dgm:pt modelId="{C173DDC6-E3CB-4368-BDC2-0200EE7ACDDB}" type="sibTrans" cxnId="{10F5B211-57B2-448B-80A3-8591725CFCB6}">
      <dgm:prSet/>
      <dgm:spPr/>
      <dgm:t>
        <a:bodyPr/>
        <a:lstStyle/>
        <a:p>
          <a:endParaRPr lang="en-US"/>
        </a:p>
      </dgm:t>
    </dgm:pt>
    <dgm:pt modelId="{D2ABDAB7-5964-4EF5-9FAD-EFC901CFB8ED}">
      <dgm:prSet/>
      <dgm:spPr/>
      <dgm:t>
        <a:bodyPr/>
        <a:lstStyle/>
        <a:p>
          <a:pPr rtl="0"/>
          <a:r>
            <a:rPr lang="en-US" smtClean="0"/>
            <a:t>Preponement of purchases</a:t>
          </a:r>
          <a:endParaRPr lang="en-US"/>
        </a:p>
      </dgm:t>
    </dgm:pt>
    <dgm:pt modelId="{16FCA3C4-E5F2-4B4F-BAC2-8D2AB8FDB3C4}" type="parTrans" cxnId="{4B659E37-4E96-4BA9-BDD5-646CC1C43578}">
      <dgm:prSet/>
      <dgm:spPr/>
      <dgm:t>
        <a:bodyPr/>
        <a:lstStyle/>
        <a:p>
          <a:endParaRPr lang="en-US"/>
        </a:p>
      </dgm:t>
    </dgm:pt>
    <dgm:pt modelId="{4B2C1C11-B17D-448B-AE91-8D25D306DAA1}" type="sibTrans" cxnId="{4B659E37-4E96-4BA9-BDD5-646CC1C43578}">
      <dgm:prSet/>
      <dgm:spPr/>
      <dgm:t>
        <a:bodyPr/>
        <a:lstStyle/>
        <a:p>
          <a:endParaRPr lang="en-US"/>
        </a:p>
      </dgm:t>
    </dgm:pt>
    <dgm:pt modelId="{1CB71A10-0557-49B2-AA9D-724CD8D7DC38}">
      <dgm:prSet/>
      <dgm:spPr/>
      <dgm:t>
        <a:bodyPr/>
        <a:lstStyle/>
        <a:p>
          <a:pPr rtl="0"/>
          <a:r>
            <a:rPr lang="en-US" smtClean="0"/>
            <a:t>Lowers margins </a:t>
          </a:r>
          <a:endParaRPr lang="en-US"/>
        </a:p>
      </dgm:t>
    </dgm:pt>
    <dgm:pt modelId="{5310F290-8D99-463B-A47E-52F4CCB31B75}" type="parTrans" cxnId="{05BE2756-9AAE-49E7-A8CD-9789586F228C}">
      <dgm:prSet/>
      <dgm:spPr/>
      <dgm:t>
        <a:bodyPr/>
        <a:lstStyle/>
        <a:p>
          <a:endParaRPr lang="en-US"/>
        </a:p>
      </dgm:t>
    </dgm:pt>
    <dgm:pt modelId="{9E1DF3F2-946E-45B1-AEC4-755D2054A994}" type="sibTrans" cxnId="{05BE2756-9AAE-49E7-A8CD-9789586F228C}">
      <dgm:prSet/>
      <dgm:spPr/>
      <dgm:t>
        <a:bodyPr/>
        <a:lstStyle/>
        <a:p>
          <a:endParaRPr lang="en-US"/>
        </a:p>
      </dgm:t>
    </dgm:pt>
    <dgm:pt modelId="{307ACABD-ED40-42ED-B17A-968BE7E50E85}">
      <dgm:prSet/>
      <dgm:spPr/>
      <dgm:t>
        <a:bodyPr/>
        <a:lstStyle/>
        <a:p>
          <a:pPr rtl="0"/>
          <a:r>
            <a:rPr lang="en-US" smtClean="0"/>
            <a:t>Expensive and wasteful, when not handled properly</a:t>
          </a:r>
          <a:endParaRPr lang="en-US"/>
        </a:p>
      </dgm:t>
    </dgm:pt>
    <dgm:pt modelId="{2AB0CF98-2C59-48BC-8511-EDF3A62C5F4D}" type="parTrans" cxnId="{EFC89713-BFCC-42CA-B035-3FF7BB6391E0}">
      <dgm:prSet/>
      <dgm:spPr/>
      <dgm:t>
        <a:bodyPr/>
        <a:lstStyle/>
        <a:p>
          <a:endParaRPr lang="en-US"/>
        </a:p>
      </dgm:t>
    </dgm:pt>
    <dgm:pt modelId="{B851C9E4-6A93-40DE-A7BD-76547144A1A9}" type="sibTrans" cxnId="{EFC89713-BFCC-42CA-B035-3FF7BB6391E0}">
      <dgm:prSet/>
      <dgm:spPr/>
      <dgm:t>
        <a:bodyPr/>
        <a:lstStyle/>
        <a:p>
          <a:endParaRPr lang="en-US"/>
        </a:p>
      </dgm:t>
    </dgm:pt>
    <dgm:pt modelId="{C85EEDD0-31AB-4F72-A2CC-25A375DB5E4D}" type="pres">
      <dgm:prSet presAssocID="{B52ECD70-033F-4A09-A111-4911DDFAFB4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D68897-DFD9-44BF-810E-EC7975E7F153}" type="pres">
      <dgm:prSet presAssocID="{FD3BF42B-2726-4D6F-A674-71536E20689F}" presName="parentLin" presStyleCnt="0"/>
      <dgm:spPr/>
    </dgm:pt>
    <dgm:pt modelId="{4622CE0C-524C-44CE-A4B9-06DF7FD83C7F}" type="pres">
      <dgm:prSet presAssocID="{FD3BF42B-2726-4D6F-A674-71536E20689F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8F317B45-5933-4168-BE47-67BF3910F65B}" type="pres">
      <dgm:prSet presAssocID="{FD3BF42B-2726-4D6F-A674-71536E20689F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10EBB7-C37B-4331-AAFD-DA668DA17B02}" type="pres">
      <dgm:prSet presAssocID="{FD3BF42B-2726-4D6F-A674-71536E20689F}" presName="negativeSpace" presStyleCnt="0"/>
      <dgm:spPr/>
    </dgm:pt>
    <dgm:pt modelId="{3B700258-59ED-426D-A870-B6B8AB0BBD7D}" type="pres">
      <dgm:prSet presAssocID="{FD3BF42B-2726-4D6F-A674-71536E20689F}" presName="childText" presStyleLbl="conFgAcc1" presStyleIdx="0" presStyleCnt="6">
        <dgm:presLayoutVars>
          <dgm:bulletEnabled val="1"/>
        </dgm:presLayoutVars>
      </dgm:prSet>
      <dgm:spPr/>
    </dgm:pt>
    <dgm:pt modelId="{8420FE45-01DB-465A-8ABE-01FF69363D0D}" type="pres">
      <dgm:prSet presAssocID="{C1095987-3F55-41E3-B8F8-D12DF41AAC7A}" presName="spaceBetweenRectangles" presStyleCnt="0"/>
      <dgm:spPr/>
    </dgm:pt>
    <dgm:pt modelId="{65F26CF1-61D4-4880-B969-B0E6BA56CF74}" type="pres">
      <dgm:prSet presAssocID="{0E232C62-9FC0-45DA-B5EC-A70C9A0289D7}" presName="parentLin" presStyleCnt="0"/>
      <dgm:spPr/>
    </dgm:pt>
    <dgm:pt modelId="{5640D9C6-0FE2-4F0F-B5CB-7ABFDE730C5D}" type="pres">
      <dgm:prSet presAssocID="{0E232C62-9FC0-45DA-B5EC-A70C9A0289D7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DE3829E1-2E33-4E8E-AFCD-FED4FA6B3E03}" type="pres">
      <dgm:prSet presAssocID="{0E232C62-9FC0-45DA-B5EC-A70C9A0289D7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5CC5C5-5A35-4645-AB88-AB934F0ED510}" type="pres">
      <dgm:prSet presAssocID="{0E232C62-9FC0-45DA-B5EC-A70C9A0289D7}" presName="negativeSpace" presStyleCnt="0"/>
      <dgm:spPr/>
    </dgm:pt>
    <dgm:pt modelId="{9EBB7588-DD13-42C7-8528-CDFA780FA9D0}" type="pres">
      <dgm:prSet presAssocID="{0E232C62-9FC0-45DA-B5EC-A70C9A0289D7}" presName="childText" presStyleLbl="conFgAcc1" presStyleIdx="1" presStyleCnt="6">
        <dgm:presLayoutVars>
          <dgm:bulletEnabled val="1"/>
        </dgm:presLayoutVars>
      </dgm:prSet>
      <dgm:spPr/>
    </dgm:pt>
    <dgm:pt modelId="{5E217307-045E-460F-90A6-250B2438A69C}" type="pres">
      <dgm:prSet presAssocID="{12324A20-159F-444C-ADF8-B1D6065C8090}" presName="spaceBetweenRectangles" presStyleCnt="0"/>
      <dgm:spPr/>
    </dgm:pt>
    <dgm:pt modelId="{28AB4256-B646-497F-B6FE-FBE3FE420331}" type="pres">
      <dgm:prSet presAssocID="{68BC9307-C293-4E3C-9855-49E1A5AA02FD}" presName="parentLin" presStyleCnt="0"/>
      <dgm:spPr/>
    </dgm:pt>
    <dgm:pt modelId="{85FCE5AD-FF48-4CE6-A391-E8721ADC3C84}" type="pres">
      <dgm:prSet presAssocID="{68BC9307-C293-4E3C-9855-49E1A5AA02FD}" presName="parentLeftMargin" presStyleLbl="node1" presStyleIdx="1" presStyleCnt="6"/>
      <dgm:spPr/>
      <dgm:t>
        <a:bodyPr/>
        <a:lstStyle/>
        <a:p>
          <a:endParaRPr lang="en-US"/>
        </a:p>
      </dgm:t>
    </dgm:pt>
    <dgm:pt modelId="{C3EF99E3-FB59-481F-941D-088F51F643EE}" type="pres">
      <dgm:prSet presAssocID="{68BC9307-C293-4E3C-9855-49E1A5AA02FD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F480C2-3722-4E8E-8E60-48613BFD61C8}" type="pres">
      <dgm:prSet presAssocID="{68BC9307-C293-4E3C-9855-49E1A5AA02FD}" presName="negativeSpace" presStyleCnt="0"/>
      <dgm:spPr/>
    </dgm:pt>
    <dgm:pt modelId="{5E8EC460-619E-4B84-BD05-5CFC29191CA6}" type="pres">
      <dgm:prSet presAssocID="{68BC9307-C293-4E3C-9855-49E1A5AA02FD}" presName="childText" presStyleLbl="conFgAcc1" presStyleIdx="2" presStyleCnt="6">
        <dgm:presLayoutVars>
          <dgm:bulletEnabled val="1"/>
        </dgm:presLayoutVars>
      </dgm:prSet>
      <dgm:spPr/>
    </dgm:pt>
    <dgm:pt modelId="{7F34A37F-D834-4B22-A4C7-67C446F03CFA}" type="pres">
      <dgm:prSet presAssocID="{C173DDC6-E3CB-4368-BDC2-0200EE7ACDDB}" presName="spaceBetweenRectangles" presStyleCnt="0"/>
      <dgm:spPr/>
    </dgm:pt>
    <dgm:pt modelId="{51934331-D0AE-4F98-84BB-6E65E42E98BD}" type="pres">
      <dgm:prSet presAssocID="{D2ABDAB7-5964-4EF5-9FAD-EFC901CFB8ED}" presName="parentLin" presStyleCnt="0"/>
      <dgm:spPr/>
    </dgm:pt>
    <dgm:pt modelId="{0D456077-557A-442A-B5A8-3F8E96391575}" type="pres">
      <dgm:prSet presAssocID="{D2ABDAB7-5964-4EF5-9FAD-EFC901CFB8ED}" presName="parentLeftMargin" presStyleLbl="node1" presStyleIdx="2" presStyleCnt="6"/>
      <dgm:spPr/>
      <dgm:t>
        <a:bodyPr/>
        <a:lstStyle/>
        <a:p>
          <a:endParaRPr lang="en-US"/>
        </a:p>
      </dgm:t>
    </dgm:pt>
    <dgm:pt modelId="{DD406FA7-98A2-47CE-B81F-80CF3C65BDC2}" type="pres">
      <dgm:prSet presAssocID="{D2ABDAB7-5964-4EF5-9FAD-EFC901CFB8ED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96B450-207F-48F5-9C0C-916A03D5424C}" type="pres">
      <dgm:prSet presAssocID="{D2ABDAB7-5964-4EF5-9FAD-EFC901CFB8ED}" presName="negativeSpace" presStyleCnt="0"/>
      <dgm:spPr/>
    </dgm:pt>
    <dgm:pt modelId="{C0287F10-79A9-4657-A3D2-52C5A34E35F7}" type="pres">
      <dgm:prSet presAssocID="{D2ABDAB7-5964-4EF5-9FAD-EFC901CFB8ED}" presName="childText" presStyleLbl="conFgAcc1" presStyleIdx="3" presStyleCnt="6">
        <dgm:presLayoutVars>
          <dgm:bulletEnabled val="1"/>
        </dgm:presLayoutVars>
      </dgm:prSet>
      <dgm:spPr/>
    </dgm:pt>
    <dgm:pt modelId="{01EAD0D1-3A00-4DBF-BC34-1861AE51FEBF}" type="pres">
      <dgm:prSet presAssocID="{4B2C1C11-B17D-448B-AE91-8D25D306DAA1}" presName="spaceBetweenRectangles" presStyleCnt="0"/>
      <dgm:spPr/>
    </dgm:pt>
    <dgm:pt modelId="{CD2DE42A-A937-4805-8357-F3F71DA68E44}" type="pres">
      <dgm:prSet presAssocID="{1CB71A10-0557-49B2-AA9D-724CD8D7DC38}" presName="parentLin" presStyleCnt="0"/>
      <dgm:spPr/>
    </dgm:pt>
    <dgm:pt modelId="{8D0CE802-01B2-4448-B21E-9483A0BB39B1}" type="pres">
      <dgm:prSet presAssocID="{1CB71A10-0557-49B2-AA9D-724CD8D7DC38}" presName="parentLeftMargin" presStyleLbl="node1" presStyleIdx="3" presStyleCnt="6"/>
      <dgm:spPr/>
      <dgm:t>
        <a:bodyPr/>
        <a:lstStyle/>
        <a:p>
          <a:endParaRPr lang="en-US"/>
        </a:p>
      </dgm:t>
    </dgm:pt>
    <dgm:pt modelId="{18E8D74E-0C3B-4F6A-B891-4115FA0CF2EC}" type="pres">
      <dgm:prSet presAssocID="{1CB71A10-0557-49B2-AA9D-724CD8D7DC38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A9A52F-4C8F-4353-BFA2-5F05044DBDFA}" type="pres">
      <dgm:prSet presAssocID="{1CB71A10-0557-49B2-AA9D-724CD8D7DC38}" presName="negativeSpace" presStyleCnt="0"/>
      <dgm:spPr/>
    </dgm:pt>
    <dgm:pt modelId="{CEF45A79-D4F0-4F4A-92C3-8B4D027F8CB8}" type="pres">
      <dgm:prSet presAssocID="{1CB71A10-0557-49B2-AA9D-724CD8D7DC38}" presName="childText" presStyleLbl="conFgAcc1" presStyleIdx="4" presStyleCnt="6">
        <dgm:presLayoutVars>
          <dgm:bulletEnabled val="1"/>
        </dgm:presLayoutVars>
      </dgm:prSet>
      <dgm:spPr/>
    </dgm:pt>
    <dgm:pt modelId="{23DBA2C0-4AEF-4C73-AB00-2548C6C62728}" type="pres">
      <dgm:prSet presAssocID="{9E1DF3F2-946E-45B1-AEC4-755D2054A994}" presName="spaceBetweenRectangles" presStyleCnt="0"/>
      <dgm:spPr/>
    </dgm:pt>
    <dgm:pt modelId="{90D71E07-F3A1-4A53-AC58-AF5DC467C706}" type="pres">
      <dgm:prSet presAssocID="{307ACABD-ED40-42ED-B17A-968BE7E50E85}" presName="parentLin" presStyleCnt="0"/>
      <dgm:spPr/>
    </dgm:pt>
    <dgm:pt modelId="{026AEE69-4D64-4004-B7D5-0E065F425419}" type="pres">
      <dgm:prSet presAssocID="{307ACABD-ED40-42ED-B17A-968BE7E50E85}" presName="parentLeftMargin" presStyleLbl="node1" presStyleIdx="4" presStyleCnt="6"/>
      <dgm:spPr/>
      <dgm:t>
        <a:bodyPr/>
        <a:lstStyle/>
        <a:p>
          <a:endParaRPr lang="en-US"/>
        </a:p>
      </dgm:t>
    </dgm:pt>
    <dgm:pt modelId="{D6A944DD-2A33-4EE9-9369-2438D130FAD0}" type="pres">
      <dgm:prSet presAssocID="{307ACABD-ED40-42ED-B17A-968BE7E50E85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F0F33C-F447-4563-8203-CF9B04ACB8B9}" type="pres">
      <dgm:prSet presAssocID="{307ACABD-ED40-42ED-B17A-968BE7E50E85}" presName="negativeSpace" presStyleCnt="0"/>
      <dgm:spPr/>
    </dgm:pt>
    <dgm:pt modelId="{02125069-23D8-495A-BA17-2B9B0FB89E85}" type="pres">
      <dgm:prSet presAssocID="{307ACABD-ED40-42ED-B17A-968BE7E50E85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36B86979-8637-4EAE-860F-495087CEDFF5}" type="presOf" srcId="{307ACABD-ED40-42ED-B17A-968BE7E50E85}" destId="{D6A944DD-2A33-4EE9-9369-2438D130FAD0}" srcOrd="1" destOrd="0" presId="urn:microsoft.com/office/officeart/2005/8/layout/list1"/>
    <dgm:cxn modelId="{A17B120E-156F-494E-BDFD-527668B8A096}" type="presOf" srcId="{FD3BF42B-2726-4D6F-A674-71536E20689F}" destId="{8F317B45-5933-4168-BE47-67BF3910F65B}" srcOrd="1" destOrd="0" presId="urn:microsoft.com/office/officeart/2005/8/layout/list1"/>
    <dgm:cxn modelId="{F80776D2-57BC-499C-A089-8A0F923D56DD}" type="presOf" srcId="{1CB71A10-0557-49B2-AA9D-724CD8D7DC38}" destId="{18E8D74E-0C3B-4F6A-B891-4115FA0CF2EC}" srcOrd="1" destOrd="0" presId="urn:microsoft.com/office/officeart/2005/8/layout/list1"/>
    <dgm:cxn modelId="{EFC89713-BFCC-42CA-B035-3FF7BB6391E0}" srcId="{B52ECD70-033F-4A09-A111-4911DDFAFB46}" destId="{307ACABD-ED40-42ED-B17A-968BE7E50E85}" srcOrd="5" destOrd="0" parTransId="{2AB0CF98-2C59-48BC-8511-EDF3A62C5F4D}" sibTransId="{B851C9E4-6A93-40DE-A7BD-76547144A1A9}"/>
    <dgm:cxn modelId="{0EABAF10-BBC8-4573-AB86-F109F9F90D69}" type="presOf" srcId="{0E232C62-9FC0-45DA-B5EC-A70C9A0289D7}" destId="{5640D9C6-0FE2-4F0F-B5CB-7ABFDE730C5D}" srcOrd="0" destOrd="0" presId="urn:microsoft.com/office/officeart/2005/8/layout/list1"/>
    <dgm:cxn modelId="{AA3CD689-644B-4F18-83B9-FE846907CACE}" type="presOf" srcId="{307ACABD-ED40-42ED-B17A-968BE7E50E85}" destId="{026AEE69-4D64-4004-B7D5-0E065F425419}" srcOrd="0" destOrd="0" presId="urn:microsoft.com/office/officeart/2005/8/layout/list1"/>
    <dgm:cxn modelId="{75365AD0-5802-43F3-8D92-75D62BA5A813}" srcId="{B52ECD70-033F-4A09-A111-4911DDFAFB46}" destId="{FD3BF42B-2726-4D6F-A674-71536E20689F}" srcOrd="0" destOrd="0" parTransId="{0C985FFC-5B25-49B4-8B31-7261575B491C}" sibTransId="{C1095987-3F55-41E3-B8F8-D12DF41AAC7A}"/>
    <dgm:cxn modelId="{0335EC98-8B61-493D-B2F3-3BA30B13052B}" type="presOf" srcId="{B52ECD70-033F-4A09-A111-4911DDFAFB46}" destId="{C85EEDD0-31AB-4F72-A2CC-25A375DB5E4D}" srcOrd="0" destOrd="0" presId="urn:microsoft.com/office/officeart/2005/8/layout/list1"/>
    <dgm:cxn modelId="{4CBFF9B2-19DE-432F-964A-58A952A5E41B}" type="presOf" srcId="{1CB71A10-0557-49B2-AA9D-724CD8D7DC38}" destId="{8D0CE802-01B2-4448-B21E-9483A0BB39B1}" srcOrd="0" destOrd="0" presId="urn:microsoft.com/office/officeart/2005/8/layout/list1"/>
    <dgm:cxn modelId="{A6F097EB-1EDA-4899-892A-420265699FD4}" type="presOf" srcId="{68BC9307-C293-4E3C-9855-49E1A5AA02FD}" destId="{C3EF99E3-FB59-481F-941D-088F51F643EE}" srcOrd="1" destOrd="0" presId="urn:microsoft.com/office/officeart/2005/8/layout/list1"/>
    <dgm:cxn modelId="{E8D3E397-52E8-452D-81B1-26694315CA7D}" type="presOf" srcId="{D2ABDAB7-5964-4EF5-9FAD-EFC901CFB8ED}" destId="{0D456077-557A-442A-B5A8-3F8E96391575}" srcOrd="0" destOrd="0" presId="urn:microsoft.com/office/officeart/2005/8/layout/list1"/>
    <dgm:cxn modelId="{37E1EB8A-53C8-45C6-94EF-69E2F61DC069}" srcId="{B52ECD70-033F-4A09-A111-4911DDFAFB46}" destId="{0E232C62-9FC0-45DA-B5EC-A70C9A0289D7}" srcOrd="1" destOrd="0" parTransId="{FA1C7C9B-E637-45EA-A031-F78A39534D45}" sibTransId="{12324A20-159F-444C-ADF8-B1D6065C8090}"/>
    <dgm:cxn modelId="{094525A6-EFE4-431E-A303-2A6AAC85C99C}" type="presOf" srcId="{68BC9307-C293-4E3C-9855-49E1A5AA02FD}" destId="{85FCE5AD-FF48-4CE6-A391-E8721ADC3C84}" srcOrd="0" destOrd="0" presId="urn:microsoft.com/office/officeart/2005/8/layout/list1"/>
    <dgm:cxn modelId="{10F5B211-57B2-448B-80A3-8591725CFCB6}" srcId="{B52ECD70-033F-4A09-A111-4911DDFAFB46}" destId="{68BC9307-C293-4E3C-9855-49E1A5AA02FD}" srcOrd="2" destOrd="0" parTransId="{629A966D-FFB8-4667-91C1-9AA224B7590A}" sibTransId="{C173DDC6-E3CB-4368-BDC2-0200EE7ACDDB}"/>
    <dgm:cxn modelId="{05BE2756-9AAE-49E7-A8CD-9789586F228C}" srcId="{B52ECD70-033F-4A09-A111-4911DDFAFB46}" destId="{1CB71A10-0557-49B2-AA9D-724CD8D7DC38}" srcOrd="4" destOrd="0" parTransId="{5310F290-8D99-463B-A47E-52F4CCB31B75}" sibTransId="{9E1DF3F2-946E-45B1-AEC4-755D2054A994}"/>
    <dgm:cxn modelId="{851B77C0-E652-4D16-BB9D-417FA4ACC505}" type="presOf" srcId="{D2ABDAB7-5964-4EF5-9FAD-EFC901CFB8ED}" destId="{DD406FA7-98A2-47CE-B81F-80CF3C65BDC2}" srcOrd="1" destOrd="0" presId="urn:microsoft.com/office/officeart/2005/8/layout/list1"/>
    <dgm:cxn modelId="{62C38A4F-8332-49C8-89ED-9E23CEBC716E}" type="presOf" srcId="{0E232C62-9FC0-45DA-B5EC-A70C9A0289D7}" destId="{DE3829E1-2E33-4E8E-AFCD-FED4FA6B3E03}" srcOrd="1" destOrd="0" presId="urn:microsoft.com/office/officeart/2005/8/layout/list1"/>
    <dgm:cxn modelId="{A8EB8FC1-0AF4-4C40-9FD5-F7782DAFD1E2}" type="presOf" srcId="{FD3BF42B-2726-4D6F-A674-71536E20689F}" destId="{4622CE0C-524C-44CE-A4B9-06DF7FD83C7F}" srcOrd="0" destOrd="0" presId="urn:microsoft.com/office/officeart/2005/8/layout/list1"/>
    <dgm:cxn modelId="{4B659E37-4E96-4BA9-BDD5-646CC1C43578}" srcId="{B52ECD70-033F-4A09-A111-4911DDFAFB46}" destId="{D2ABDAB7-5964-4EF5-9FAD-EFC901CFB8ED}" srcOrd="3" destOrd="0" parTransId="{16FCA3C4-E5F2-4B4F-BAC2-8D2AB8FDB3C4}" sibTransId="{4B2C1C11-B17D-448B-AE91-8D25D306DAA1}"/>
    <dgm:cxn modelId="{54ED45F6-3E50-4F62-B73E-F2FFB42A229E}" type="presParOf" srcId="{C85EEDD0-31AB-4F72-A2CC-25A375DB5E4D}" destId="{6CD68897-DFD9-44BF-810E-EC7975E7F153}" srcOrd="0" destOrd="0" presId="urn:microsoft.com/office/officeart/2005/8/layout/list1"/>
    <dgm:cxn modelId="{138AE486-FD4F-4829-B7BE-D62E35A8E1BC}" type="presParOf" srcId="{6CD68897-DFD9-44BF-810E-EC7975E7F153}" destId="{4622CE0C-524C-44CE-A4B9-06DF7FD83C7F}" srcOrd="0" destOrd="0" presId="urn:microsoft.com/office/officeart/2005/8/layout/list1"/>
    <dgm:cxn modelId="{C24F3FAC-5A9D-43ED-AE3B-E6D8474F3E31}" type="presParOf" srcId="{6CD68897-DFD9-44BF-810E-EC7975E7F153}" destId="{8F317B45-5933-4168-BE47-67BF3910F65B}" srcOrd="1" destOrd="0" presId="urn:microsoft.com/office/officeart/2005/8/layout/list1"/>
    <dgm:cxn modelId="{83362FBB-F4D7-4EF1-BDEA-DED288E4327E}" type="presParOf" srcId="{C85EEDD0-31AB-4F72-A2CC-25A375DB5E4D}" destId="{3A10EBB7-C37B-4331-AAFD-DA668DA17B02}" srcOrd="1" destOrd="0" presId="urn:microsoft.com/office/officeart/2005/8/layout/list1"/>
    <dgm:cxn modelId="{DB113039-B287-4480-90E1-2F25CD7E7C6D}" type="presParOf" srcId="{C85EEDD0-31AB-4F72-A2CC-25A375DB5E4D}" destId="{3B700258-59ED-426D-A870-B6B8AB0BBD7D}" srcOrd="2" destOrd="0" presId="urn:microsoft.com/office/officeart/2005/8/layout/list1"/>
    <dgm:cxn modelId="{73C1F2A4-76DA-40B0-A7D1-2814CEEA95B6}" type="presParOf" srcId="{C85EEDD0-31AB-4F72-A2CC-25A375DB5E4D}" destId="{8420FE45-01DB-465A-8ABE-01FF69363D0D}" srcOrd="3" destOrd="0" presId="urn:microsoft.com/office/officeart/2005/8/layout/list1"/>
    <dgm:cxn modelId="{40BC6154-D5D7-4CC4-A182-AF85F47F9B1D}" type="presParOf" srcId="{C85EEDD0-31AB-4F72-A2CC-25A375DB5E4D}" destId="{65F26CF1-61D4-4880-B969-B0E6BA56CF74}" srcOrd="4" destOrd="0" presId="urn:microsoft.com/office/officeart/2005/8/layout/list1"/>
    <dgm:cxn modelId="{803048DB-0947-489A-9C6A-BC40ED6DEF75}" type="presParOf" srcId="{65F26CF1-61D4-4880-B969-B0E6BA56CF74}" destId="{5640D9C6-0FE2-4F0F-B5CB-7ABFDE730C5D}" srcOrd="0" destOrd="0" presId="urn:microsoft.com/office/officeart/2005/8/layout/list1"/>
    <dgm:cxn modelId="{7C2548FE-A055-44C6-B15B-E1F22EB2D218}" type="presParOf" srcId="{65F26CF1-61D4-4880-B969-B0E6BA56CF74}" destId="{DE3829E1-2E33-4E8E-AFCD-FED4FA6B3E03}" srcOrd="1" destOrd="0" presId="urn:microsoft.com/office/officeart/2005/8/layout/list1"/>
    <dgm:cxn modelId="{B8288BCD-508E-4052-81E9-CD6EDD694F14}" type="presParOf" srcId="{C85EEDD0-31AB-4F72-A2CC-25A375DB5E4D}" destId="{075CC5C5-5A35-4645-AB88-AB934F0ED510}" srcOrd="5" destOrd="0" presId="urn:microsoft.com/office/officeart/2005/8/layout/list1"/>
    <dgm:cxn modelId="{A01F3453-D8B1-49D6-858B-112C2DA5770F}" type="presParOf" srcId="{C85EEDD0-31AB-4F72-A2CC-25A375DB5E4D}" destId="{9EBB7588-DD13-42C7-8528-CDFA780FA9D0}" srcOrd="6" destOrd="0" presId="urn:microsoft.com/office/officeart/2005/8/layout/list1"/>
    <dgm:cxn modelId="{F0D7E3CD-2280-49B6-9367-060014D31D78}" type="presParOf" srcId="{C85EEDD0-31AB-4F72-A2CC-25A375DB5E4D}" destId="{5E217307-045E-460F-90A6-250B2438A69C}" srcOrd="7" destOrd="0" presId="urn:microsoft.com/office/officeart/2005/8/layout/list1"/>
    <dgm:cxn modelId="{F23FD699-2956-4E78-A020-357BB69501A3}" type="presParOf" srcId="{C85EEDD0-31AB-4F72-A2CC-25A375DB5E4D}" destId="{28AB4256-B646-497F-B6FE-FBE3FE420331}" srcOrd="8" destOrd="0" presId="urn:microsoft.com/office/officeart/2005/8/layout/list1"/>
    <dgm:cxn modelId="{CE00FD10-F6B9-4F69-A05D-C186A0F69694}" type="presParOf" srcId="{28AB4256-B646-497F-B6FE-FBE3FE420331}" destId="{85FCE5AD-FF48-4CE6-A391-E8721ADC3C84}" srcOrd="0" destOrd="0" presId="urn:microsoft.com/office/officeart/2005/8/layout/list1"/>
    <dgm:cxn modelId="{F45BD0FD-B18A-401C-8A0C-FE4BA8DB6AD6}" type="presParOf" srcId="{28AB4256-B646-497F-B6FE-FBE3FE420331}" destId="{C3EF99E3-FB59-481F-941D-088F51F643EE}" srcOrd="1" destOrd="0" presId="urn:microsoft.com/office/officeart/2005/8/layout/list1"/>
    <dgm:cxn modelId="{E54D9335-42A4-4899-A0BC-3EC411E3FD47}" type="presParOf" srcId="{C85EEDD0-31AB-4F72-A2CC-25A375DB5E4D}" destId="{19F480C2-3722-4E8E-8E60-48613BFD61C8}" srcOrd="9" destOrd="0" presId="urn:microsoft.com/office/officeart/2005/8/layout/list1"/>
    <dgm:cxn modelId="{5823833E-3C4C-4827-8D9F-FC279BC1BD47}" type="presParOf" srcId="{C85EEDD0-31AB-4F72-A2CC-25A375DB5E4D}" destId="{5E8EC460-619E-4B84-BD05-5CFC29191CA6}" srcOrd="10" destOrd="0" presId="urn:microsoft.com/office/officeart/2005/8/layout/list1"/>
    <dgm:cxn modelId="{A5BB7644-32D9-489B-AB4C-701AB517EB2D}" type="presParOf" srcId="{C85EEDD0-31AB-4F72-A2CC-25A375DB5E4D}" destId="{7F34A37F-D834-4B22-A4C7-67C446F03CFA}" srcOrd="11" destOrd="0" presId="urn:microsoft.com/office/officeart/2005/8/layout/list1"/>
    <dgm:cxn modelId="{B657F5AE-BB49-4418-AB61-9F07C1BE669C}" type="presParOf" srcId="{C85EEDD0-31AB-4F72-A2CC-25A375DB5E4D}" destId="{51934331-D0AE-4F98-84BB-6E65E42E98BD}" srcOrd="12" destOrd="0" presId="urn:microsoft.com/office/officeart/2005/8/layout/list1"/>
    <dgm:cxn modelId="{6DB9918F-A850-4A24-9BC7-A7F302893EB7}" type="presParOf" srcId="{51934331-D0AE-4F98-84BB-6E65E42E98BD}" destId="{0D456077-557A-442A-B5A8-3F8E96391575}" srcOrd="0" destOrd="0" presId="urn:microsoft.com/office/officeart/2005/8/layout/list1"/>
    <dgm:cxn modelId="{6AF14D19-695C-4056-B5D0-4529B8840E83}" type="presParOf" srcId="{51934331-D0AE-4F98-84BB-6E65E42E98BD}" destId="{DD406FA7-98A2-47CE-B81F-80CF3C65BDC2}" srcOrd="1" destOrd="0" presId="urn:microsoft.com/office/officeart/2005/8/layout/list1"/>
    <dgm:cxn modelId="{83596C61-5DC5-417A-8A0A-7E0647649C32}" type="presParOf" srcId="{C85EEDD0-31AB-4F72-A2CC-25A375DB5E4D}" destId="{A696B450-207F-48F5-9C0C-916A03D5424C}" srcOrd="13" destOrd="0" presId="urn:microsoft.com/office/officeart/2005/8/layout/list1"/>
    <dgm:cxn modelId="{06F88B07-F9BD-40B1-8988-F56203488F78}" type="presParOf" srcId="{C85EEDD0-31AB-4F72-A2CC-25A375DB5E4D}" destId="{C0287F10-79A9-4657-A3D2-52C5A34E35F7}" srcOrd="14" destOrd="0" presId="urn:microsoft.com/office/officeart/2005/8/layout/list1"/>
    <dgm:cxn modelId="{1A976056-4067-4C7B-97B8-13B9A439F134}" type="presParOf" srcId="{C85EEDD0-31AB-4F72-A2CC-25A375DB5E4D}" destId="{01EAD0D1-3A00-4DBF-BC34-1861AE51FEBF}" srcOrd="15" destOrd="0" presId="urn:microsoft.com/office/officeart/2005/8/layout/list1"/>
    <dgm:cxn modelId="{0884FAE2-76DB-4CD5-9A5E-9C5FEA1F12FA}" type="presParOf" srcId="{C85EEDD0-31AB-4F72-A2CC-25A375DB5E4D}" destId="{CD2DE42A-A937-4805-8357-F3F71DA68E44}" srcOrd="16" destOrd="0" presId="urn:microsoft.com/office/officeart/2005/8/layout/list1"/>
    <dgm:cxn modelId="{874D41AE-CDF8-4CDD-8E29-1A0B5E0D215D}" type="presParOf" srcId="{CD2DE42A-A937-4805-8357-F3F71DA68E44}" destId="{8D0CE802-01B2-4448-B21E-9483A0BB39B1}" srcOrd="0" destOrd="0" presId="urn:microsoft.com/office/officeart/2005/8/layout/list1"/>
    <dgm:cxn modelId="{C9D59FD1-6839-4B74-8E2E-88CEF3A249CF}" type="presParOf" srcId="{CD2DE42A-A937-4805-8357-F3F71DA68E44}" destId="{18E8D74E-0C3B-4F6A-B891-4115FA0CF2EC}" srcOrd="1" destOrd="0" presId="urn:microsoft.com/office/officeart/2005/8/layout/list1"/>
    <dgm:cxn modelId="{D643FBAD-724B-4A35-9B57-FFF5F6F66894}" type="presParOf" srcId="{C85EEDD0-31AB-4F72-A2CC-25A375DB5E4D}" destId="{5EA9A52F-4C8F-4353-BFA2-5F05044DBDFA}" srcOrd="17" destOrd="0" presId="urn:microsoft.com/office/officeart/2005/8/layout/list1"/>
    <dgm:cxn modelId="{558EFF29-BABC-4B90-88CF-BE021926E551}" type="presParOf" srcId="{C85EEDD0-31AB-4F72-A2CC-25A375DB5E4D}" destId="{CEF45A79-D4F0-4F4A-92C3-8B4D027F8CB8}" srcOrd="18" destOrd="0" presId="urn:microsoft.com/office/officeart/2005/8/layout/list1"/>
    <dgm:cxn modelId="{21F61EEE-6446-4202-9EAA-45F3E3AFAB3E}" type="presParOf" srcId="{C85EEDD0-31AB-4F72-A2CC-25A375DB5E4D}" destId="{23DBA2C0-4AEF-4C73-AB00-2548C6C62728}" srcOrd="19" destOrd="0" presId="urn:microsoft.com/office/officeart/2005/8/layout/list1"/>
    <dgm:cxn modelId="{D7AB7154-F433-4F14-98C7-74BFA23E76AE}" type="presParOf" srcId="{C85EEDD0-31AB-4F72-A2CC-25A375DB5E4D}" destId="{90D71E07-F3A1-4A53-AC58-AF5DC467C706}" srcOrd="20" destOrd="0" presId="urn:microsoft.com/office/officeart/2005/8/layout/list1"/>
    <dgm:cxn modelId="{D1AEFA02-E425-4FCE-8626-FE0317110D15}" type="presParOf" srcId="{90D71E07-F3A1-4A53-AC58-AF5DC467C706}" destId="{026AEE69-4D64-4004-B7D5-0E065F425419}" srcOrd="0" destOrd="0" presId="urn:microsoft.com/office/officeart/2005/8/layout/list1"/>
    <dgm:cxn modelId="{15CDE7DD-51BE-4C23-AA58-E5A2B6AD3FF1}" type="presParOf" srcId="{90D71E07-F3A1-4A53-AC58-AF5DC467C706}" destId="{D6A944DD-2A33-4EE9-9369-2438D130FAD0}" srcOrd="1" destOrd="0" presId="urn:microsoft.com/office/officeart/2005/8/layout/list1"/>
    <dgm:cxn modelId="{EB0C6327-46FE-49CB-AB22-F02A64A79B24}" type="presParOf" srcId="{C85EEDD0-31AB-4F72-A2CC-25A375DB5E4D}" destId="{34F0F33C-F447-4563-8203-CF9B04ACB8B9}" srcOrd="21" destOrd="0" presId="urn:microsoft.com/office/officeart/2005/8/layout/list1"/>
    <dgm:cxn modelId="{CBA64943-38A6-484B-8E2A-63515FE29A5C}" type="presParOf" srcId="{C85EEDD0-31AB-4F72-A2CC-25A375DB5E4D}" destId="{02125069-23D8-495A-BA17-2B9B0FB89E85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8B80AE-072F-4221-BA5E-BD63E1E8ED3B}" type="doc">
      <dgm:prSet loTypeId="urn:microsoft.com/office/officeart/2005/8/layout/vList2" loCatId="list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21664D7-273C-4FA0-ABE9-D52F4EDBC9A5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Media relations</a:t>
          </a:r>
          <a:endParaRPr lang="en-US" dirty="0">
            <a:solidFill>
              <a:schemeClr val="tx1"/>
            </a:solidFill>
          </a:endParaRPr>
        </a:p>
      </dgm:t>
    </dgm:pt>
    <dgm:pt modelId="{E8DF3101-9F26-4F77-BB5E-238086362AEB}" type="parTrans" cxnId="{184659E9-2C27-4A86-A740-D05F7D3D4471}">
      <dgm:prSet/>
      <dgm:spPr/>
      <dgm:t>
        <a:bodyPr/>
        <a:lstStyle/>
        <a:p>
          <a:endParaRPr lang="en-US"/>
        </a:p>
      </dgm:t>
    </dgm:pt>
    <dgm:pt modelId="{D722456F-1CA0-45B1-B2BD-6374EC9B7691}" type="sibTrans" cxnId="{184659E9-2C27-4A86-A740-D05F7D3D4471}">
      <dgm:prSet/>
      <dgm:spPr/>
      <dgm:t>
        <a:bodyPr/>
        <a:lstStyle/>
        <a:p>
          <a:endParaRPr lang="en-US"/>
        </a:p>
      </dgm:t>
    </dgm:pt>
    <dgm:pt modelId="{1C2F57E4-7B52-4D72-AA8C-5D896FF29CAB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Product publicity</a:t>
          </a:r>
          <a:endParaRPr lang="en-US" dirty="0">
            <a:solidFill>
              <a:schemeClr val="tx1"/>
            </a:solidFill>
          </a:endParaRPr>
        </a:p>
      </dgm:t>
    </dgm:pt>
    <dgm:pt modelId="{17A7529B-9E8F-4CDD-B2C2-6094336E58DC}" type="parTrans" cxnId="{B75D4225-1B9B-4EE3-B5BB-D23482369613}">
      <dgm:prSet/>
      <dgm:spPr/>
      <dgm:t>
        <a:bodyPr/>
        <a:lstStyle/>
        <a:p>
          <a:endParaRPr lang="en-US"/>
        </a:p>
      </dgm:t>
    </dgm:pt>
    <dgm:pt modelId="{D89D9AEF-C4E5-4739-98C9-59AEA47979CC}" type="sibTrans" cxnId="{B75D4225-1B9B-4EE3-B5BB-D23482369613}">
      <dgm:prSet/>
      <dgm:spPr/>
      <dgm:t>
        <a:bodyPr/>
        <a:lstStyle/>
        <a:p>
          <a:endParaRPr lang="en-US"/>
        </a:p>
      </dgm:t>
    </dgm:pt>
    <dgm:pt modelId="{13F200E0-2604-45D3-A9F5-5D71A1901C11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Corporate communications</a:t>
          </a:r>
          <a:endParaRPr lang="en-US" dirty="0">
            <a:solidFill>
              <a:schemeClr val="tx1"/>
            </a:solidFill>
          </a:endParaRPr>
        </a:p>
      </dgm:t>
    </dgm:pt>
    <dgm:pt modelId="{7B1A88BB-6127-4E26-AB2F-E6E22B77EDC1}" type="parTrans" cxnId="{44578158-3B05-4C92-8D02-A64B8D21F163}">
      <dgm:prSet/>
      <dgm:spPr/>
      <dgm:t>
        <a:bodyPr/>
        <a:lstStyle/>
        <a:p>
          <a:endParaRPr lang="en-US"/>
        </a:p>
      </dgm:t>
    </dgm:pt>
    <dgm:pt modelId="{EE2C0964-8962-48A9-9D7E-926D18A2EFD1}" type="sibTrans" cxnId="{44578158-3B05-4C92-8D02-A64B8D21F163}">
      <dgm:prSet/>
      <dgm:spPr/>
      <dgm:t>
        <a:bodyPr/>
        <a:lstStyle/>
        <a:p>
          <a:endParaRPr lang="en-US"/>
        </a:p>
      </dgm:t>
    </dgm:pt>
    <dgm:pt modelId="{4946B961-A330-43CC-A722-FD3313520296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Lobbying</a:t>
          </a:r>
          <a:endParaRPr lang="en-US" dirty="0">
            <a:solidFill>
              <a:schemeClr val="tx1"/>
            </a:solidFill>
          </a:endParaRPr>
        </a:p>
      </dgm:t>
    </dgm:pt>
    <dgm:pt modelId="{B55E622F-6B62-45A3-A2D8-6E49A1B3DE3C}" type="parTrans" cxnId="{4433BD3F-1C55-4089-B04D-8B9CC5911E0D}">
      <dgm:prSet/>
      <dgm:spPr/>
      <dgm:t>
        <a:bodyPr/>
        <a:lstStyle/>
        <a:p>
          <a:endParaRPr lang="en-US"/>
        </a:p>
      </dgm:t>
    </dgm:pt>
    <dgm:pt modelId="{A6F2D517-3F7B-48D7-8D68-40A5C158C9CF}" type="sibTrans" cxnId="{4433BD3F-1C55-4089-B04D-8B9CC5911E0D}">
      <dgm:prSet/>
      <dgm:spPr/>
      <dgm:t>
        <a:bodyPr/>
        <a:lstStyle/>
        <a:p>
          <a:endParaRPr lang="en-US"/>
        </a:p>
      </dgm:t>
    </dgm:pt>
    <dgm:pt modelId="{069B4C30-5311-450B-8F43-8055092A45D7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Counseling</a:t>
          </a:r>
          <a:endParaRPr lang="en-US" dirty="0">
            <a:solidFill>
              <a:schemeClr val="tx1"/>
            </a:solidFill>
          </a:endParaRPr>
        </a:p>
      </dgm:t>
    </dgm:pt>
    <dgm:pt modelId="{6C9F7EB9-8F39-47B2-82E6-A749C22625D7}" type="parTrans" cxnId="{D072CED7-B39B-4482-802C-9C14A5DFCD98}">
      <dgm:prSet/>
      <dgm:spPr/>
      <dgm:t>
        <a:bodyPr/>
        <a:lstStyle/>
        <a:p>
          <a:endParaRPr lang="en-US"/>
        </a:p>
      </dgm:t>
    </dgm:pt>
    <dgm:pt modelId="{CDAC58D2-4993-4A19-B82D-4A2F0C4D007D}" type="sibTrans" cxnId="{D072CED7-B39B-4482-802C-9C14A5DFCD98}">
      <dgm:prSet/>
      <dgm:spPr/>
      <dgm:t>
        <a:bodyPr/>
        <a:lstStyle/>
        <a:p>
          <a:endParaRPr lang="en-US"/>
        </a:p>
      </dgm:t>
    </dgm:pt>
    <dgm:pt modelId="{92628D1A-FE16-4A7A-B260-72CE4C5EDE6A}" type="pres">
      <dgm:prSet presAssocID="{DE8B80AE-072F-4221-BA5E-BD63E1E8ED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4B76711-4CAF-4019-A89C-0A65D18C6710}" type="pres">
      <dgm:prSet presAssocID="{721664D7-273C-4FA0-ABE9-D52F4EDBC9A5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271E3A-EC6C-420F-9A83-F25B6608B32F}" type="pres">
      <dgm:prSet presAssocID="{D722456F-1CA0-45B1-B2BD-6374EC9B7691}" presName="spacer" presStyleCnt="0"/>
      <dgm:spPr/>
    </dgm:pt>
    <dgm:pt modelId="{4E76822E-5385-4649-9E98-E60FEE9B55CC}" type="pres">
      <dgm:prSet presAssocID="{1C2F57E4-7B52-4D72-AA8C-5D896FF29CAB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17CEDA-E921-4B72-9F46-B3358F92D9EF}" type="pres">
      <dgm:prSet presAssocID="{D89D9AEF-C4E5-4739-98C9-59AEA47979CC}" presName="spacer" presStyleCnt="0"/>
      <dgm:spPr/>
    </dgm:pt>
    <dgm:pt modelId="{4938AFF2-DBD6-42BA-9500-8DA800350B7C}" type="pres">
      <dgm:prSet presAssocID="{13F200E0-2604-45D3-A9F5-5D71A1901C11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41FF90-0F97-427F-A257-A44D42CCF9D0}" type="pres">
      <dgm:prSet presAssocID="{EE2C0964-8962-48A9-9D7E-926D18A2EFD1}" presName="spacer" presStyleCnt="0"/>
      <dgm:spPr/>
    </dgm:pt>
    <dgm:pt modelId="{7BE3245E-BF6A-422C-AE3B-F4B37D5BD32B}" type="pres">
      <dgm:prSet presAssocID="{4946B961-A330-43CC-A722-FD3313520296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033D75-A3F4-43FC-A8D8-1D2D6CCD8074}" type="pres">
      <dgm:prSet presAssocID="{A6F2D517-3F7B-48D7-8D68-40A5C158C9CF}" presName="spacer" presStyleCnt="0"/>
      <dgm:spPr/>
    </dgm:pt>
    <dgm:pt modelId="{BFB1959C-CDAE-4E26-AF4D-E33800E9DA57}" type="pres">
      <dgm:prSet presAssocID="{069B4C30-5311-450B-8F43-8055092A45D7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4659E9-2C27-4A86-A740-D05F7D3D4471}" srcId="{DE8B80AE-072F-4221-BA5E-BD63E1E8ED3B}" destId="{721664D7-273C-4FA0-ABE9-D52F4EDBC9A5}" srcOrd="0" destOrd="0" parTransId="{E8DF3101-9F26-4F77-BB5E-238086362AEB}" sibTransId="{D722456F-1CA0-45B1-B2BD-6374EC9B7691}"/>
    <dgm:cxn modelId="{D072CED7-B39B-4482-802C-9C14A5DFCD98}" srcId="{DE8B80AE-072F-4221-BA5E-BD63E1E8ED3B}" destId="{069B4C30-5311-450B-8F43-8055092A45D7}" srcOrd="4" destOrd="0" parTransId="{6C9F7EB9-8F39-47B2-82E6-A749C22625D7}" sibTransId="{CDAC58D2-4993-4A19-B82D-4A2F0C4D007D}"/>
    <dgm:cxn modelId="{2AF8F05E-D5C4-460E-AB10-6B181D5AE5FB}" type="presOf" srcId="{DE8B80AE-072F-4221-BA5E-BD63E1E8ED3B}" destId="{92628D1A-FE16-4A7A-B260-72CE4C5EDE6A}" srcOrd="0" destOrd="0" presId="urn:microsoft.com/office/officeart/2005/8/layout/vList2"/>
    <dgm:cxn modelId="{294249CC-E84B-4709-A77A-302653C1AA56}" type="presOf" srcId="{4946B961-A330-43CC-A722-FD3313520296}" destId="{7BE3245E-BF6A-422C-AE3B-F4B37D5BD32B}" srcOrd="0" destOrd="0" presId="urn:microsoft.com/office/officeart/2005/8/layout/vList2"/>
    <dgm:cxn modelId="{44578158-3B05-4C92-8D02-A64B8D21F163}" srcId="{DE8B80AE-072F-4221-BA5E-BD63E1E8ED3B}" destId="{13F200E0-2604-45D3-A9F5-5D71A1901C11}" srcOrd="2" destOrd="0" parTransId="{7B1A88BB-6127-4E26-AB2F-E6E22B77EDC1}" sibTransId="{EE2C0964-8962-48A9-9D7E-926D18A2EFD1}"/>
    <dgm:cxn modelId="{B75D4225-1B9B-4EE3-B5BB-D23482369613}" srcId="{DE8B80AE-072F-4221-BA5E-BD63E1E8ED3B}" destId="{1C2F57E4-7B52-4D72-AA8C-5D896FF29CAB}" srcOrd="1" destOrd="0" parTransId="{17A7529B-9E8F-4CDD-B2C2-6094336E58DC}" sibTransId="{D89D9AEF-C4E5-4739-98C9-59AEA47979CC}"/>
    <dgm:cxn modelId="{3E2AF3EC-5229-413D-8E79-A3D42D79BD0A}" type="presOf" srcId="{069B4C30-5311-450B-8F43-8055092A45D7}" destId="{BFB1959C-CDAE-4E26-AF4D-E33800E9DA57}" srcOrd="0" destOrd="0" presId="urn:microsoft.com/office/officeart/2005/8/layout/vList2"/>
    <dgm:cxn modelId="{4433BD3F-1C55-4089-B04D-8B9CC5911E0D}" srcId="{DE8B80AE-072F-4221-BA5E-BD63E1E8ED3B}" destId="{4946B961-A330-43CC-A722-FD3313520296}" srcOrd="3" destOrd="0" parTransId="{B55E622F-6B62-45A3-A2D8-6E49A1B3DE3C}" sibTransId="{A6F2D517-3F7B-48D7-8D68-40A5C158C9CF}"/>
    <dgm:cxn modelId="{739E3A01-1727-4C39-946D-522AE66D3EBD}" type="presOf" srcId="{1C2F57E4-7B52-4D72-AA8C-5D896FF29CAB}" destId="{4E76822E-5385-4649-9E98-E60FEE9B55CC}" srcOrd="0" destOrd="0" presId="urn:microsoft.com/office/officeart/2005/8/layout/vList2"/>
    <dgm:cxn modelId="{AAFE3E55-36E8-4D0D-8900-ACAD4E549B63}" type="presOf" srcId="{13F200E0-2604-45D3-A9F5-5D71A1901C11}" destId="{4938AFF2-DBD6-42BA-9500-8DA800350B7C}" srcOrd="0" destOrd="0" presId="urn:microsoft.com/office/officeart/2005/8/layout/vList2"/>
    <dgm:cxn modelId="{7EF927A6-97C9-4BBF-BEF1-DB4FAA720BDE}" type="presOf" srcId="{721664D7-273C-4FA0-ABE9-D52F4EDBC9A5}" destId="{F4B76711-4CAF-4019-A89C-0A65D18C6710}" srcOrd="0" destOrd="0" presId="urn:microsoft.com/office/officeart/2005/8/layout/vList2"/>
    <dgm:cxn modelId="{E5DBCE54-DFB4-4B26-8078-93BF4C2D8EDE}" type="presParOf" srcId="{92628D1A-FE16-4A7A-B260-72CE4C5EDE6A}" destId="{F4B76711-4CAF-4019-A89C-0A65D18C6710}" srcOrd="0" destOrd="0" presId="urn:microsoft.com/office/officeart/2005/8/layout/vList2"/>
    <dgm:cxn modelId="{48AB8556-B515-4149-93BC-A6103972529C}" type="presParOf" srcId="{92628D1A-FE16-4A7A-B260-72CE4C5EDE6A}" destId="{C2271E3A-EC6C-420F-9A83-F25B6608B32F}" srcOrd="1" destOrd="0" presId="urn:microsoft.com/office/officeart/2005/8/layout/vList2"/>
    <dgm:cxn modelId="{801D6E21-BE2C-4CAC-8D63-ADFFE285C121}" type="presParOf" srcId="{92628D1A-FE16-4A7A-B260-72CE4C5EDE6A}" destId="{4E76822E-5385-4649-9E98-E60FEE9B55CC}" srcOrd="2" destOrd="0" presId="urn:microsoft.com/office/officeart/2005/8/layout/vList2"/>
    <dgm:cxn modelId="{A31F0B37-6C58-4734-A995-950E6E735312}" type="presParOf" srcId="{92628D1A-FE16-4A7A-B260-72CE4C5EDE6A}" destId="{7417CEDA-E921-4B72-9F46-B3358F92D9EF}" srcOrd="3" destOrd="0" presId="urn:microsoft.com/office/officeart/2005/8/layout/vList2"/>
    <dgm:cxn modelId="{4A55AA91-5EA1-48B8-A61A-3274784A26D6}" type="presParOf" srcId="{92628D1A-FE16-4A7A-B260-72CE4C5EDE6A}" destId="{4938AFF2-DBD6-42BA-9500-8DA800350B7C}" srcOrd="4" destOrd="0" presId="urn:microsoft.com/office/officeart/2005/8/layout/vList2"/>
    <dgm:cxn modelId="{138056C8-4BB0-4429-9823-9F25C9168C12}" type="presParOf" srcId="{92628D1A-FE16-4A7A-B260-72CE4C5EDE6A}" destId="{9C41FF90-0F97-427F-A257-A44D42CCF9D0}" srcOrd="5" destOrd="0" presId="urn:microsoft.com/office/officeart/2005/8/layout/vList2"/>
    <dgm:cxn modelId="{8436643D-0C71-4757-94FC-E253173936B1}" type="presParOf" srcId="{92628D1A-FE16-4A7A-B260-72CE4C5EDE6A}" destId="{7BE3245E-BF6A-422C-AE3B-F4B37D5BD32B}" srcOrd="6" destOrd="0" presId="urn:microsoft.com/office/officeart/2005/8/layout/vList2"/>
    <dgm:cxn modelId="{0C70E9E8-0F6B-4B3C-98EB-C355B8985EDB}" type="presParOf" srcId="{92628D1A-FE16-4A7A-B260-72CE4C5EDE6A}" destId="{05033D75-A3F4-43FC-A8D8-1D2D6CCD8074}" srcOrd="7" destOrd="0" presId="urn:microsoft.com/office/officeart/2005/8/layout/vList2"/>
    <dgm:cxn modelId="{BC316464-87B6-410B-8EC3-49076DA383B5}" type="presParOf" srcId="{92628D1A-FE16-4A7A-B260-72CE4C5EDE6A}" destId="{BFB1959C-CDAE-4E26-AF4D-E33800E9DA5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87031C2-4CAC-4B24-AE6B-AA13A3AB5803}" type="doc">
      <dgm:prSet loTypeId="urn:microsoft.com/office/officeart/2008/layout/VerticalAccentList" loCatId="list" qsTypeId="urn:microsoft.com/office/officeart/2005/8/quickstyle/3d1" qsCatId="3D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F3FEC681-9E18-41DB-A3F5-D3529CE5CFC4}">
      <dgm:prSet/>
      <dgm:spPr/>
      <dgm:t>
        <a:bodyPr/>
        <a:lstStyle/>
        <a:p>
          <a:pPr rtl="0"/>
          <a:r>
            <a:rPr lang="en-US" smtClean="0"/>
            <a:t>Assisting in new product launches</a:t>
          </a:r>
          <a:endParaRPr lang="en-US"/>
        </a:p>
      </dgm:t>
    </dgm:pt>
    <dgm:pt modelId="{D7849105-0023-4C3C-975D-AF9705A16CD0}" type="parTrans" cxnId="{C6C382A2-92D3-4C29-9E31-F8FC93DC0F41}">
      <dgm:prSet/>
      <dgm:spPr/>
      <dgm:t>
        <a:bodyPr/>
        <a:lstStyle/>
        <a:p>
          <a:endParaRPr lang="en-US"/>
        </a:p>
      </dgm:t>
    </dgm:pt>
    <dgm:pt modelId="{FDB923C7-8B0A-4A8C-B800-3AF68056BECC}" type="sibTrans" cxnId="{C6C382A2-92D3-4C29-9E31-F8FC93DC0F41}">
      <dgm:prSet/>
      <dgm:spPr/>
      <dgm:t>
        <a:bodyPr/>
        <a:lstStyle/>
        <a:p>
          <a:endParaRPr lang="en-US"/>
        </a:p>
      </dgm:t>
    </dgm:pt>
    <dgm:pt modelId="{34F6149D-F880-4269-8DFD-18480CA69E28}">
      <dgm:prSet/>
      <dgm:spPr/>
      <dgm:t>
        <a:bodyPr/>
        <a:lstStyle/>
        <a:p>
          <a:pPr rtl="0"/>
          <a:r>
            <a:rPr lang="en-US" smtClean="0"/>
            <a:t>Assisting in repositioning of product</a:t>
          </a:r>
          <a:endParaRPr lang="en-US"/>
        </a:p>
      </dgm:t>
    </dgm:pt>
    <dgm:pt modelId="{32A28A43-FE9C-4209-8CE6-64091DDD23DD}" type="parTrans" cxnId="{0C900377-794B-4834-8CF7-D0BCB74A8A6C}">
      <dgm:prSet/>
      <dgm:spPr/>
      <dgm:t>
        <a:bodyPr/>
        <a:lstStyle/>
        <a:p>
          <a:endParaRPr lang="en-US"/>
        </a:p>
      </dgm:t>
    </dgm:pt>
    <dgm:pt modelId="{120EAF47-688B-4535-BE2D-FD1FE8302D1D}" type="sibTrans" cxnId="{0C900377-794B-4834-8CF7-D0BCB74A8A6C}">
      <dgm:prSet/>
      <dgm:spPr/>
      <dgm:t>
        <a:bodyPr/>
        <a:lstStyle/>
        <a:p>
          <a:endParaRPr lang="en-US"/>
        </a:p>
      </dgm:t>
    </dgm:pt>
    <dgm:pt modelId="{E63810AA-22E1-42C3-8E8D-5746622C0477}">
      <dgm:prSet/>
      <dgm:spPr/>
      <dgm:t>
        <a:bodyPr/>
        <a:lstStyle/>
        <a:p>
          <a:pPr rtl="0"/>
          <a:r>
            <a:rPr lang="en-US" smtClean="0"/>
            <a:t>Building interest in product category</a:t>
          </a:r>
          <a:endParaRPr lang="en-US"/>
        </a:p>
      </dgm:t>
    </dgm:pt>
    <dgm:pt modelId="{9433ED4C-A664-4634-AEBD-37A250B370B9}" type="parTrans" cxnId="{8D904F6E-26D3-40F5-8355-2A13887FFD97}">
      <dgm:prSet/>
      <dgm:spPr/>
      <dgm:t>
        <a:bodyPr/>
        <a:lstStyle/>
        <a:p>
          <a:endParaRPr lang="en-US"/>
        </a:p>
      </dgm:t>
    </dgm:pt>
    <dgm:pt modelId="{13D90F5A-ECFA-42D4-B9D3-CF229D07092F}" type="sibTrans" cxnId="{8D904F6E-26D3-40F5-8355-2A13887FFD97}">
      <dgm:prSet/>
      <dgm:spPr/>
      <dgm:t>
        <a:bodyPr/>
        <a:lstStyle/>
        <a:p>
          <a:endParaRPr lang="en-US"/>
        </a:p>
      </dgm:t>
    </dgm:pt>
    <dgm:pt modelId="{271C02AC-EEDB-433F-8168-9F64E652176A}">
      <dgm:prSet/>
      <dgm:spPr/>
      <dgm:t>
        <a:bodyPr/>
        <a:lstStyle/>
        <a:p>
          <a:pPr rtl="0"/>
          <a:r>
            <a:rPr lang="en-US" smtClean="0"/>
            <a:t>Influencing specific target groups</a:t>
          </a:r>
          <a:endParaRPr lang="en-US"/>
        </a:p>
      </dgm:t>
    </dgm:pt>
    <dgm:pt modelId="{8C02E3E5-26BD-4D9B-8C71-EB8AA87F8704}" type="parTrans" cxnId="{A0A52DAA-594F-4A11-B926-ACF1D83AF36B}">
      <dgm:prSet/>
      <dgm:spPr/>
      <dgm:t>
        <a:bodyPr/>
        <a:lstStyle/>
        <a:p>
          <a:endParaRPr lang="en-US"/>
        </a:p>
      </dgm:t>
    </dgm:pt>
    <dgm:pt modelId="{0C8CEE3C-71A7-4EC9-9C62-9E8EA65E2865}" type="sibTrans" cxnId="{A0A52DAA-594F-4A11-B926-ACF1D83AF36B}">
      <dgm:prSet/>
      <dgm:spPr/>
      <dgm:t>
        <a:bodyPr/>
        <a:lstStyle/>
        <a:p>
          <a:endParaRPr lang="en-US"/>
        </a:p>
      </dgm:t>
    </dgm:pt>
    <dgm:pt modelId="{C77BE07C-01BB-4BA6-9863-9A79CC8F70A9}">
      <dgm:prSet/>
      <dgm:spPr/>
      <dgm:t>
        <a:bodyPr/>
        <a:lstStyle/>
        <a:p>
          <a:pPr rtl="0"/>
          <a:r>
            <a:rPr lang="en-US" smtClean="0"/>
            <a:t>Defending products that have encountered public problems</a:t>
          </a:r>
          <a:endParaRPr lang="en-US"/>
        </a:p>
      </dgm:t>
    </dgm:pt>
    <dgm:pt modelId="{8CACC7CE-FC6E-419E-8E1F-8686E2F1E04A}" type="parTrans" cxnId="{E2E3833C-9A9C-4509-8820-1EC09DC700E4}">
      <dgm:prSet/>
      <dgm:spPr/>
      <dgm:t>
        <a:bodyPr/>
        <a:lstStyle/>
        <a:p>
          <a:endParaRPr lang="en-US"/>
        </a:p>
      </dgm:t>
    </dgm:pt>
    <dgm:pt modelId="{6148FB86-355E-4A09-AEBE-D6D526B6D691}" type="sibTrans" cxnId="{E2E3833C-9A9C-4509-8820-1EC09DC700E4}">
      <dgm:prSet/>
      <dgm:spPr/>
      <dgm:t>
        <a:bodyPr/>
        <a:lstStyle/>
        <a:p>
          <a:endParaRPr lang="en-US"/>
        </a:p>
      </dgm:t>
    </dgm:pt>
    <dgm:pt modelId="{3DA5579F-D0C1-4396-9F1D-5BC24159410C}">
      <dgm:prSet/>
      <dgm:spPr/>
      <dgm:t>
        <a:bodyPr/>
        <a:lstStyle/>
        <a:p>
          <a:pPr rtl="0"/>
          <a:r>
            <a:rPr lang="en-US" smtClean="0"/>
            <a:t>Building corporate image that rubs off on the products</a:t>
          </a:r>
          <a:endParaRPr lang="en-US"/>
        </a:p>
      </dgm:t>
    </dgm:pt>
    <dgm:pt modelId="{3D673D10-F5C8-4326-921B-8DEC169244E2}" type="parTrans" cxnId="{5A744AB5-CED0-4B23-9D6A-69BED25A5027}">
      <dgm:prSet/>
      <dgm:spPr/>
      <dgm:t>
        <a:bodyPr/>
        <a:lstStyle/>
        <a:p>
          <a:endParaRPr lang="en-US"/>
        </a:p>
      </dgm:t>
    </dgm:pt>
    <dgm:pt modelId="{DA17DCBE-6840-4385-9E72-E95CC80DB9E2}" type="sibTrans" cxnId="{5A744AB5-CED0-4B23-9D6A-69BED25A5027}">
      <dgm:prSet/>
      <dgm:spPr/>
      <dgm:t>
        <a:bodyPr/>
        <a:lstStyle/>
        <a:p>
          <a:endParaRPr lang="en-US"/>
        </a:p>
      </dgm:t>
    </dgm:pt>
    <dgm:pt modelId="{C62CF84B-C158-40BB-838D-11B1C553E7AD}" type="pres">
      <dgm:prSet presAssocID="{487031C2-4CAC-4B24-AE6B-AA13A3AB5803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9652E19C-AB3B-4051-ACD6-67CFFFC3A046}" type="pres">
      <dgm:prSet presAssocID="{F3FEC681-9E18-41DB-A3F5-D3529CE5CFC4}" presName="parenttextcomposite" presStyleCnt="0"/>
      <dgm:spPr/>
    </dgm:pt>
    <dgm:pt modelId="{D4884EB7-04B4-4F4A-B029-CEAA981B5F92}" type="pres">
      <dgm:prSet presAssocID="{F3FEC681-9E18-41DB-A3F5-D3529CE5CFC4}" presName="parenttext" presStyleLbl="revTx" presStyleIdx="0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8DF688-8EE0-4D6F-84C6-7D4417C27262}" type="pres">
      <dgm:prSet presAssocID="{F3FEC681-9E18-41DB-A3F5-D3529CE5CFC4}" presName="parallelogramComposite" presStyleCnt="0"/>
      <dgm:spPr/>
    </dgm:pt>
    <dgm:pt modelId="{DED431B7-369F-4558-9CB0-DCCD8B2A6590}" type="pres">
      <dgm:prSet presAssocID="{F3FEC681-9E18-41DB-A3F5-D3529CE5CFC4}" presName="parallelogram1" presStyleLbl="alignNode1" presStyleIdx="0" presStyleCnt="42"/>
      <dgm:spPr/>
    </dgm:pt>
    <dgm:pt modelId="{98C274A2-568F-4991-B01F-E6A1DB3E0FBA}" type="pres">
      <dgm:prSet presAssocID="{F3FEC681-9E18-41DB-A3F5-D3529CE5CFC4}" presName="parallelogram2" presStyleLbl="alignNode1" presStyleIdx="1" presStyleCnt="42"/>
      <dgm:spPr/>
    </dgm:pt>
    <dgm:pt modelId="{29451403-7EC6-42EA-B609-62856D116117}" type="pres">
      <dgm:prSet presAssocID="{F3FEC681-9E18-41DB-A3F5-D3529CE5CFC4}" presName="parallelogram3" presStyleLbl="alignNode1" presStyleIdx="2" presStyleCnt="42"/>
      <dgm:spPr/>
    </dgm:pt>
    <dgm:pt modelId="{D59F8FD9-12B0-4DD8-A3E1-D170962689D4}" type="pres">
      <dgm:prSet presAssocID="{F3FEC681-9E18-41DB-A3F5-D3529CE5CFC4}" presName="parallelogram4" presStyleLbl="alignNode1" presStyleIdx="3" presStyleCnt="42"/>
      <dgm:spPr/>
    </dgm:pt>
    <dgm:pt modelId="{EB6B60BA-AE71-48F9-9A7E-19C135BF39F4}" type="pres">
      <dgm:prSet presAssocID="{F3FEC681-9E18-41DB-A3F5-D3529CE5CFC4}" presName="parallelogram5" presStyleLbl="alignNode1" presStyleIdx="4" presStyleCnt="42"/>
      <dgm:spPr/>
    </dgm:pt>
    <dgm:pt modelId="{A57EBE16-6863-436B-AFEF-C284C776FF1A}" type="pres">
      <dgm:prSet presAssocID="{F3FEC681-9E18-41DB-A3F5-D3529CE5CFC4}" presName="parallelogram6" presStyleLbl="alignNode1" presStyleIdx="5" presStyleCnt="42"/>
      <dgm:spPr/>
    </dgm:pt>
    <dgm:pt modelId="{2D1BA609-EFF6-41D6-BDF4-A376DBEEC63E}" type="pres">
      <dgm:prSet presAssocID="{F3FEC681-9E18-41DB-A3F5-D3529CE5CFC4}" presName="parallelogram7" presStyleLbl="alignNode1" presStyleIdx="6" presStyleCnt="42"/>
      <dgm:spPr/>
    </dgm:pt>
    <dgm:pt modelId="{A7AF928D-89D4-44E7-9E8C-C5C10FADCFFB}" type="pres">
      <dgm:prSet presAssocID="{FDB923C7-8B0A-4A8C-B800-3AF68056BECC}" presName="sibTrans" presStyleCnt="0"/>
      <dgm:spPr/>
    </dgm:pt>
    <dgm:pt modelId="{A3833B33-3AC1-4AF1-BA43-C6B6B46DB5B1}" type="pres">
      <dgm:prSet presAssocID="{34F6149D-F880-4269-8DFD-18480CA69E28}" presName="parenttextcomposite" presStyleCnt="0"/>
      <dgm:spPr/>
    </dgm:pt>
    <dgm:pt modelId="{74E09CB7-10A8-40D9-B630-D7D79B657919}" type="pres">
      <dgm:prSet presAssocID="{34F6149D-F880-4269-8DFD-18480CA69E28}" presName="parenttext" presStyleLbl="revTx" presStyleIdx="1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EE9B7E-B791-4930-94FE-84C5A222C81F}" type="pres">
      <dgm:prSet presAssocID="{34F6149D-F880-4269-8DFD-18480CA69E28}" presName="parallelogramComposite" presStyleCnt="0"/>
      <dgm:spPr/>
    </dgm:pt>
    <dgm:pt modelId="{DB812A50-870F-48D3-A1F5-F1BA385CE182}" type="pres">
      <dgm:prSet presAssocID="{34F6149D-F880-4269-8DFD-18480CA69E28}" presName="parallelogram1" presStyleLbl="alignNode1" presStyleIdx="7" presStyleCnt="42"/>
      <dgm:spPr/>
    </dgm:pt>
    <dgm:pt modelId="{319E44BD-B191-45EE-B190-F77FE2464575}" type="pres">
      <dgm:prSet presAssocID="{34F6149D-F880-4269-8DFD-18480CA69E28}" presName="parallelogram2" presStyleLbl="alignNode1" presStyleIdx="8" presStyleCnt="42"/>
      <dgm:spPr/>
    </dgm:pt>
    <dgm:pt modelId="{E7EBBF57-3029-473B-B00C-F2FE874EE077}" type="pres">
      <dgm:prSet presAssocID="{34F6149D-F880-4269-8DFD-18480CA69E28}" presName="parallelogram3" presStyleLbl="alignNode1" presStyleIdx="9" presStyleCnt="42"/>
      <dgm:spPr/>
    </dgm:pt>
    <dgm:pt modelId="{50C7C9C8-35E9-45C9-9409-2BC5069AC06E}" type="pres">
      <dgm:prSet presAssocID="{34F6149D-F880-4269-8DFD-18480CA69E28}" presName="parallelogram4" presStyleLbl="alignNode1" presStyleIdx="10" presStyleCnt="42"/>
      <dgm:spPr/>
    </dgm:pt>
    <dgm:pt modelId="{7B0F65E8-527A-4DBA-A0DC-FCC65D554E9F}" type="pres">
      <dgm:prSet presAssocID="{34F6149D-F880-4269-8DFD-18480CA69E28}" presName="parallelogram5" presStyleLbl="alignNode1" presStyleIdx="11" presStyleCnt="42"/>
      <dgm:spPr/>
    </dgm:pt>
    <dgm:pt modelId="{49989385-EE53-4B0A-97F4-71F311D89DC6}" type="pres">
      <dgm:prSet presAssocID="{34F6149D-F880-4269-8DFD-18480CA69E28}" presName="parallelogram6" presStyleLbl="alignNode1" presStyleIdx="12" presStyleCnt="42"/>
      <dgm:spPr/>
    </dgm:pt>
    <dgm:pt modelId="{F9DC3AFC-BE02-47CF-AB7B-C754E1F19147}" type="pres">
      <dgm:prSet presAssocID="{34F6149D-F880-4269-8DFD-18480CA69E28}" presName="parallelogram7" presStyleLbl="alignNode1" presStyleIdx="13" presStyleCnt="42"/>
      <dgm:spPr/>
    </dgm:pt>
    <dgm:pt modelId="{D07DE028-56BE-4763-8F94-C76A3A192491}" type="pres">
      <dgm:prSet presAssocID="{120EAF47-688B-4535-BE2D-FD1FE8302D1D}" presName="sibTrans" presStyleCnt="0"/>
      <dgm:spPr/>
    </dgm:pt>
    <dgm:pt modelId="{74AA3DB1-2594-4B21-A904-668666AC16B4}" type="pres">
      <dgm:prSet presAssocID="{E63810AA-22E1-42C3-8E8D-5746622C0477}" presName="parenttextcomposite" presStyleCnt="0"/>
      <dgm:spPr/>
    </dgm:pt>
    <dgm:pt modelId="{FE5C0A93-F6AC-4174-BFC0-DA2E98C3BC53}" type="pres">
      <dgm:prSet presAssocID="{E63810AA-22E1-42C3-8E8D-5746622C0477}" presName="parenttext" presStyleLbl="revTx" presStyleIdx="2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3E3ABC-DD5D-4A74-AA26-AD9ABBCFF250}" type="pres">
      <dgm:prSet presAssocID="{E63810AA-22E1-42C3-8E8D-5746622C0477}" presName="parallelogramComposite" presStyleCnt="0"/>
      <dgm:spPr/>
    </dgm:pt>
    <dgm:pt modelId="{B5993795-B249-4F92-9DF8-90B275744C72}" type="pres">
      <dgm:prSet presAssocID="{E63810AA-22E1-42C3-8E8D-5746622C0477}" presName="parallelogram1" presStyleLbl="alignNode1" presStyleIdx="14" presStyleCnt="42"/>
      <dgm:spPr/>
    </dgm:pt>
    <dgm:pt modelId="{51D469D9-9529-457D-BE2C-429CEA72DAF1}" type="pres">
      <dgm:prSet presAssocID="{E63810AA-22E1-42C3-8E8D-5746622C0477}" presName="parallelogram2" presStyleLbl="alignNode1" presStyleIdx="15" presStyleCnt="42"/>
      <dgm:spPr/>
    </dgm:pt>
    <dgm:pt modelId="{51DAC35C-5C31-40E9-A263-01BB35DF8985}" type="pres">
      <dgm:prSet presAssocID="{E63810AA-22E1-42C3-8E8D-5746622C0477}" presName="parallelogram3" presStyleLbl="alignNode1" presStyleIdx="16" presStyleCnt="42"/>
      <dgm:spPr/>
    </dgm:pt>
    <dgm:pt modelId="{A4277705-2CE8-42F1-A81D-F83763F4546A}" type="pres">
      <dgm:prSet presAssocID="{E63810AA-22E1-42C3-8E8D-5746622C0477}" presName="parallelogram4" presStyleLbl="alignNode1" presStyleIdx="17" presStyleCnt="42"/>
      <dgm:spPr/>
    </dgm:pt>
    <dgm:pt modelId="{47BA103C-357E-48F5-B205-6654DE35FF5F}" type="pres">
      <dgm:prSet presAssocID="{E63810AA-22E1-42C3-8E8D-5746622C0477}" presName="parallelogram5" presStyleLbl="alignNode1" presStyleIdx="18" presStyleCnt="42"/>
      <dgm:spPr/>
    </dgm:pt>
    <dgm:pt modelId="{B9B6CEAC-771F-4BE8-9C3D-FF76032567CA}" type="pres">
      <dgm:prSet presAssocID="{E63810AA-22E1-42C3-8E8D-5746622C0477}" presName="parallelogram6" presStyleLbl="alignNode1" presStyleIdx="19" presStyleCnt="42"/>
      <dgm:spPr/>
    </dgm:pt>
    <dgm:pt modelId="{5D0E7F3A-7630-4030-8610-C070E164907F}" type="pres">
      <dgm:prSet presAssocID="{E63810AA-22E1-42C3-8E8D-5746622C0477}" presName="parallelogram7" presStyleLbl="alignNode1" presStyleIdx="20" presStyleCnt="42"/>
      <dgm:spPr/>
    </dgm:pt>
    <dgm:pt modelId="{FDBC5535-F1A7-4098-AFA4-CCD28F433375}" type="pres">
      <dgm:prSet presAssocID="{13D90F5A-ECFA-42D4-B9D3-CF229D07092F}" presName="sibTrans" presStyleCnt="0"/>
      <dgm:spPr/>
    </dgm:pt>
    <dgm:pt modelId="{DCA8DFFE-13B7-47B8-9E9C-03C01C7C5668}" type="pres">
      <dgm:prSet presAssocID="{271C02AC-EEDB-433F-8168-9F64E652176A}" presName="parenttextcomposite" presStyleCnt="0"/>
      <dgm:spPr/>
    </dgm:pt>
    <dgm:pt modelId="{7AF81DFD-C1A4-4357-8ED1-340EA5D07675}" type="pres">
      <dgm:prSet presAssocID="{271C02AC-EEDB-433F-8168-9F64E652176A}" presName="parenttext" presStyleLbl="revTx" presStyleIdx="3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2F7E5C-38F2-4017-AC6E-F8D2F7A05AAE}" type="pres">
      <dgm:prSet presAssocID="{271C02AC-EEDB-433F-8168-9F64E652176A}" presName="parallelogramComposite" presStyleCnt="0"/>
      <dgm:spPr/>
    </dgm:pt>
    <dgm:pt modelId="{B9DED7C7-8692-4D23-8951-049357B5FA0D}" type="pres">
      <dgm:prSet presAssocID="{271C02AC-EEDB-433F-8168-9F64E652176A}" presName="parallelogram1" presStyleLbl="alignNode1" presStyleIdx="21" presStyleCnt="42"/>
      <dgm:spPr/>
    </dgm:pt>
    <dgm:pt modelId="{D90CFEFE-07A3-4994-A54D-EB4202163498}" type="pres">
      <dgm:prSet presAssocID="{271C02AC-EEDB-433F-8168-9F64E652176A}" presName="parallelogram2" presStyleLbl="alignNode1" presStyleIdx="22" presStyleCnt="42"/>
      <dgm:spPr/>
    </dgm:pt>
    <dgm:pt modelId="{C0E3B9E8-1E7C-4CD7-A423-F80A1EE46D36}" type="pres">
      <dgm:prSet presAssocID="{271C02AC-EEDB-433F-8168-9F64E652176A}" presName="parallelogram3" presStyleLbl="alignNode1" presStyleIdx="23" presStyleCnt="42"/>
      <dgm:spPr/>
    </dgm:pt>
    <dgm:pt modelId="{D90D6598-6251-40C8-AC35-DAF359AF72CF}" type="pres">
      <dgm:prSet presAssocID="{271C02AC-EEDB-433F-8168-9F64E652176A}" presName="parallelogram4" presStyleLbl="alignNode1" presStyleIdx="24" presStyleCnt="42"/>
      <dgm:spPr/>
    </dgm:pt>
    <dgm:pt modelId="{6E1B9AE2-57E4-4A74-AC3A-35EA33E7AAF1}" type="pres">
      <dgm:prSet presAssocID="{271C02AC-EEDB-433F-8168-9F64E652176A}" presName="parallelogram5" presStyleLbl="alignNode1" presStyleIdx="25" presStyleCnt="42"/>
      <dgm:spPr/>
    </dgm:pt>
    <dgm:pt modelId="{FDBB3007-CCC8-47E0-AD12-56B329668C38}" type="pres">
      <dgm:prSet presAssocID="{271C02AC-EEDB-433F-8168-9F64E652176A}" presName="parallelogram6" presStyleLbl="alignNode1" presStyleIdx="26" presStyleCnt="42"/>
      <dgm:spPr/>
    </dgm:pt>
    <dgm:pt modelId="{182CB0D7-FEF5-4EB7-886A-13872AECC02E}" type="pres">
      <dgm:prSet presAssocID="{271C02AC-EEDB-433F-8168-9F64E652176A}" presName="parallelogram7" presStyleLbl="alignNode1" presStyleIdx="27" presStyleCnt="42"/>
      <dgm:spPr/>
    </dgm:pt>
    <dgm:pt modelId="{9DE0BAE8-E447-4D58-B7F0-1F05C99D4F8D}" type="pres">
      <dgm:prSet presAssocID="{0C8CEE3C-71A7-4EC9-9C62-9E8EA65E2865}" presName="sibTrans" presStyleCnt="0"/>
      <dgm:spPr/>
    </dgm:pt>
    <dgm:pt modelId="{ED90EEBC-FE01-45E2-AE8F-35ABD9670AAF}" type="pres">
      <dgm:prSet presAssocID="{C77BE07C-01BB-4BA6-9863-9A79CC8F70A9}" presName="parenttextcomposite" presStyleCnt="0"/>
      <dgm:spPr/>
    </dgm:pt>
    <dgm:pt modelId="{93E2FE05-4C75-44DB-BFCD-B79CAC1656F2}" type="pres">
      <dgm:prSet presAssocID="{C77BE07C-01BB-4BA6-9863-9A79CC8F70A9}" presName="parenttext" presStyleLbl="revTx" presStyleIdx="4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B125C0-6D50-4E7D-8DEF-CD8A99C65F68}" type="pres">
      <dgm:prSet presAssocID="{C77BE07C-01BB-4BA6-9863-9A79CC8F70A9}" presName="parallelogramComposite" presStyleCnt="0"/>
      <dgm:spPr/>
    </dgm:pt>
    <dgm:pt modelId="{0E9CFCBE-1F7E-4C1A-BD99-046FCA5231B3}" type="pres">
      <dgm:prSet presAssocID="{C77BE07C-01BB-4BA6-9863-9A79CC8F70A9}" presName="parallelogram1" presStyleLbl="alignNode1" presStyleIdx="28" presStyleCnt="42"/>
      <dgm:spPr/>
    </dgm:pt>
    <dgm:pt modelId="{5B8B5663-9575-4E5C-BA85-1B6E350B627A}" type="pres">
      <dgm:prSet presAssocID="{C77BE07C-01BB-4BA6-9863-9A79CC8F70A9}" presName="parallelogram2" presStyleLbl="alignNode1" presStyleIdx="29" presStyleCnt="42"/>
      <dgm:spPr/>
    </dgm:pt>
    <dgm:pt modelId="{AC0D8187-B9E3-4807-BDAA-906459755CEC}" type="pres">
      <dgm:prSet presAssocID="{C77BE07C-01BB-4BA6-9863-9A79CC8F70A9}" presName="parallelogram3" presStyleLbl="alignNode1" presStyleIdx="30" presStyleCnt="42"/>
      <dgm:spPr/>
    </dgm:pt>
    <dgm:pt modelId="{0D823BFA-C63A-47E6-A399-E401F7A0116A}" type="pres">
      <dgm:prSet presAssocID="{C77BE07C-01BB-4BA6-9863-9A79CC8F70A9}" presName="parallelogram4" presStyleLbl="alignNode1" presStyleIdx="31" presStyleCnt="42"/>
      <dgm:spPr/>
    </dgm:pt>
    <dgm:pt modelId="{C5F2DE3E-7DC9-45DB-8F08-137DF5C74987}" type="pres">
      <dgm:prSet presAssocID="{C77BE07C-01BB-4BA6-9863-9A79CC8F70A9}" presName="parallelogram5" presStyleLbl="alignNode1" presStyleIdx="32" presStyleCnt="42"/>
      <dgm:spPr/>
    </dgm:pt>
    <dgm:pt modelId="{1ED20DB9-D9CE-482B-BCB5-C17F2C776634}" type="pres">
      <dgm:prSet presAssocID="{C77BE07C-01BB-4BA6-9863-9A79CC8F70A9}" presName="parallelogram6" presStyleLbl="alignNode1" presStyleIdx="33" presStyleCnt="42"/>
      <dgm:spPr/>
    </dgm:pt>
    <dgm:pt modelId="{D0BD2B52-BF78-4AA1-BA9B-490624FA7953}" type="pres">
      <dgm:prSet presAssocID="{C77BE07C-01BB-4BA6-9863-9A79CC8F70A9}" presName="parallelogram7" presStyleLbl="alignNode1" presStyleIdx="34" presStyleCnt="42"/>
      <dgm:spPr/>
    </dgm:pt>
    <dgm:pt modelId="{FE423597-5FE1-4766-BB23-F1A10FEB00E0}" type="pres">
      <dgm:prSet presAssocID="{6148FB86-355E-4A09-AEBE-D6D526B6D691}" presName="sibTrans" presStyleCnt="0"/>
      <dgm:spPr/>
    </dgm:pt>
    <dgm:pt modelId="{0E56AC71-C71C-4765-B397-FEAABB80778C}" type="pres">
      <dgm:prSet presAssocID="{3DA5579F-D0C1-4396-9F1D-5BC24159410C}" presName="parenttextcomposite" presStyleCnt="0"/>
      <dgm:spPr/>
    </dgm:pt>
    <dgm:pt modelId="{E121B589-07A9-41F9-AAFF-61CDE4352F00}" type="pres">
      <dgm:prSet presAssocID="{3DA5579F-D0C1-4396-9F1D-5BC24159410C}" presName="parenttext" presStyleLbl="revTx" presStyleIdx="5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D274F6-A654-473B-BFEE-43C9BB5FE6CA}" type="pres">
      <dgm:prSet presAssocID="{3DA5579F-D0C1-4396-9F1D-5BC24159410C}" presName="parallelogramComposite" presStyleCnt="0"/>
      <dgm:spPr/>
    </dgm:pt>
    <dgm:pt modelId="{921018CE-6DB4-4D4F-B4C6-2DA2092803AB}" type="pres">
      <dgm:prSet presAssocID="{3DA5579F-D0C1-4396-9F1D-5BC24159410C}" presName="parallelogram1" presStyleLbl="alignNode1" presStyleIdx="35" presStyleCnt="42"/>
      <dgm:spPr/>
    </dgm:pt>
    <dgm:pt modelId="{FD88A789-028C-46D1-A6B5-3D4D3F549B74}" type="pres">
      <dgm:prSet presAssocID="{3DA5579F-D0C1-4396-9F1D-5BC24159410C}" presName="parallelogram2" presStyleLbl="alignNode1" presStyleIdx="36" presStyleCnt="42"/>
      <dgm:spPr/>
    </dgm:pt>
    <dgm:pt modelId="{57389EA0-4205-46C5-B325-380B024457F4}" type="pres">
      <dgm:prSet presAssocID="{3DA5579F-D0C1-4396-9F1D-5BC24159410C}" presName="parallelogram3" presStyleLbl="alignNode1" presStyleIdx="37" presStyleCnt="42"/>
      <dgm:spPr/>
    </dgm:pt>
    <dgm:pt modelId="{6D5622F3-FA07-4ABA-949A-60D8E660D5F1}" type="pres">
      <dgm:prSet presAssocID="{3DA5579F-D0C1-4396-9F1D-5BC24159410C}" presName="parallelogram4" presStyleLbl="alignNode1" presStyleIdx="38" presStyleCnt="42"/>
      <dgm:spPr/>
    </dgm:pt>
    <dgm:pt modelId="{DB352550-289E-4547-AAF5-3E1B8EF1AB83}" type="pres">
      <dgm:prSet presAssocID="{3DA5579F-D0C1-4396-9F1D-5BC24159410C}" presName="parallelogram5" presStyleLbl="alignNode1" presStyleIdx="39" presStyleCnt="42"/>
      <dgm:spPr/>
    </dgm:pt>
    <dgm:pt modelId="{4DED6013-44ED-4A75-9BF4-435190946D83}" type="pres">
      <dgm:prSet presAssocID="{3DA5579F-D0C1-4396-9F1D-5BC24159410C}" presName="parallelogram6" presStyleLbl="alignNode1" presStyleIdx="40" presStyleCnt="42"/>
      <dgm:spPr/>
    </dgm:pt>
    <dgm:pt modelId="{DFBF7211-A22F-4827-807E-B383F0B0241C}" type="pres">
      <dgm:prSet presAssocID="{3DA5579F-D0C1-4396-9F1D-5BC24159410C}" presName="parallelogram7" presStyleLbl="alignNode1" presStyleIdx="41" presStyleCnt="42"/>
      <dgm:spPr/>
    </dgm:pt>
  </dgm:ptLst>
  <dgm:cxnLst>
    <dgm:cxn modelId="{8D904F6E-26D3-40F5-8355-2A13887FFD97}" srcId="{487031C2-4CAC-4B24-AE6B-AA13A3AB5803}" destId="{E63810AA-22E1-42C3-8E8D-5746622C0477}" srcOrd="2" destOrd="0" parTransId="{9433ED4C-A664-4634-AEBD-37A250B370B9}" sibTransId="{13D90F5A-ECFA-42D4-B9D3-CF229D07092F}"/>
    <dgm:cxn modelId="{D550AF64-B713-4321-8CE4-16EEA379A228}" type="presOf" srcId="{3DA5579F-D0C1-4396-9F1D-5BC24159410C}" destId="{E121B589-07A9-41F9-AAFF-61CDE4352F00}" srcOrd="0" destOrd="0" presId="urn:microsoft.com/office/officeart/2008/layout/VerticalAccentList"/>
    <dgm:cxn modelId="{5A744AB5-CED0-4B23-9D6A-69BED25A5027}" srcId="{487031C2-4CAC-4B24-AE6B-AA13A3AB5803}" destId="{3DA5579F-D0C1-4396-9F1D-5BC24159410C}" srcOrd="5" destOrd="0" parTransId="{3D673D10-F5C8-4326-921B-8DEC169244E2}" sibTransId="{DA17DCBE-6840-4385-9E72-E95CC80DB9E2}"/>
    <dgm:cxn modelId="{0C900377-794B-4834-8CF7-D0BCB74A8A6C}" srcId="{487031C2-4CAC-4B24-AE6B-AA13A3AB5803}" destId="{34F6149D-F880-4269-8DFD-18480CA69E28}" srcOrd="1" destOrd="0" parTransId="{32A28A43-FE9C-4209-8CE6-64091DDD23DD}" sibTransId="{120EAF47-688B-4535-BE2D-FD1FE8302D1D}"/>
    <dgm:cxn modelId="{A0A52DAA-594F-4A11-B926-ACF1D83AF36B}" srcId="{487031C2-4CAC-4B24-AE6B-AA13A3AB5803}" destId="{271C02AC-EEDB-433F-8168-9F64E652176A}" srcOrd="3" destOrd="0" parTransId="{8C02E3E5-26BD-4D9B-8C71-EB8AA87F8704}" sibTransId="{0C8CEE3C-71A7-4EC9-9C62-9E8EA65E2865}"/>
    <dgm:cxn modelId="{CE41F552-BD4A-40FD-AFA2-3363456AABB2}" type="presOf" srcId="{C77BE07C-01BB-4BA6-9863-9A79CC8F70A9}" destId="{93E2FE05-4C75-44DB-BFCD-B79CAC1656F2}" srcOrd="0" destOrd="0" presId="urn:microsoft.com/office/officeart/2008/layout/VerticalAccentList"/>
    <dgm:cxn modelId="{E2E3833C-9A9C-4509-8820-1EC09DC700E4}" srcId="{487031C2-4CAC-4B24-AE6B-AA13A3AB5803}" destId="{C77BE07C-01BB-4BA6-9863-9A79CC8F70A9}" srcOrd="4" destOrd="0" parTransId="{8CACC7CE-FC6E-419E-8E1F-8686E2F1E04A}" sibTransId="{6148FB86-355E-4A09-AEBE-D6D526B6D691}"/>
    <dgm:cxn modelId="{0EAA8BFC-7D95-4CC1-B3CF-5B5B906A0D62}" type="presOf" srcId="{271C02AC-EEDB-433F-8168-9F64E652176A}" destId="{7AF81DFD-C1A4-4357-8ED1-340EA5D07675}" srcOrd="0" destOrd="0" presId="urn:microsoft.com/office/officeart/2008/layout/VerticalAccentList"/>
    <dgm:cxn modelId="{3FBA77F5-DACD-465D-872C-D6EABA4AD695}" type="presOf" srcId="{F3FEC681-9E18-41DB-A3F5-D3529CE5CFC4}" destId="{D4884EB7-04B4-4F4A-B029-CEAA981B5F92}" srcOrd="0" destOrd="0" presId="urn:microsoft.com/office/officeart/2008/layout/VerticalAccentList"/>
    <dgm:cxn modelId="{CBFB9E62-EF08-493B-98FB-FCF7BE150AA8}" type="presOf" srcId="{E63810AA-22E1-42C3-8E8D-5746622C0477}" destId="{FE5C0A93-F6AC-4174-BFC0-DA2E98C3BC53}" srcOrd="0" destOrd="0" presId="urn:microsoft.com/office/officeart/2008/layout/VerticalAccentList"/>
    <dgm:cxn modelId="{C6C382A2-92D3-4C29-9E31-F8FC93DC0F41}" srcId="{487031C2-4CAC-4B24-AE6B-AA13A3AB5803}" destId="{F3FEC681-9E18-41DB-A3F5-D3529CE5CFC4}" srcOrd="0" destOrd="0" parTransId="{D7849105-0023-4C3C-975D-AF9705A16CD0}" sibTransId="{FDB923C7-8B0A-4A8C-B800-3AF68056BECC}"/>
    <dgm:cxn modelId="{C94CB1B3-6830-4DD9-B408-B8FCC39202CC}" type="presOf" srcId="{487031C2-4CAC-4B24-AE6B-AA13A3AB5803}" destId="{C62CF84B-C158-40BB-838D-11B1C553E7AD}" srcOrd="0" destOrd="0" presId="urn:microsoft.com/office/officeart/2008/layout/VerticalAccentList"/>
    <dgm:cxn modelId="{1F423BCF-68E6-4293-A0BE-79730812380B}" type="presOf" srcId="{34F6149D-F880-4269-8DFD-18480CA69E28}" destId="{74E09CB7-10A8-40D9-B630-D7D79B657919}" srcOrd="0" destOrd="0" presId="urn:microsoft.com/office/officeart/2008/layout/VerticalAccentList"/>
    <dgm:cxn modelId="{0741C0B6-00CD-4168-870E-B3FFBB0945AD}" type="presParOf" srcId="{C62CF84B-C158-40BB-838D-11B1C553E7AD}" destId="{9652E19C-AB3B-4051-ACD6-67CFFFC3A046}" srcOrd="0" destOrd="0" presId="urn:microsoft.com/office/officeart/2008/layout/VerticalAccentList"/>
    <dgm:cxn modelId="{730B7DE8-F35A-4A54-BD57-19DA752E2399}" type="presParOf" srcId="{9652E19C-AB3B-4051-ACD6-67CFFFC3A046}" destId="{D4884EB7-04B4-4F4A-B029-CEAA981B5F92}" srcOrd="0" destOrd="0" presId="urn:microsoft.com/office/officeart/2008/layout/VerticalAccentList"/>
    <dgm:cxn modelId="{A1E53554-6D5A-48F4-96DB-CDFA214E578C}" type="presParOf" srcId="{C62CF84B-C158-40BB-838D-11B1C553E7AD}" destId="{198DF688-8EE0-4D6F-84C6-7D4417C27262}" srcOrd="1" destOrd="0" presId="urn:microsoft.com/office/officeart/2008/layout/VerticalAccentList"/>
    <dgm:cxn modelId="{A3FCDBC1-BCE1-409A-B287-7A7038DEB1DF}" type="presParOf" srcId="{198DF688-8EE0-4D6F-84C6-7D4417C27262}" destId="{DED431B7-369F-4558-9CB0-DCCD8B2A6590}" srcOrd="0" destOrd="0" presId="urn:microsoft.com/office/officeart/2008/layout/VerticalAccentList"/>
    <dgm:cxn modelId="{7A9993DE-0D5D-46FA-A9B4-AA4657835F7A}" type="presParOf" srcId="{198DF688-8EE0-4D6F-84C6-7D4417C27262}" destId="{98C274A2-568F-4991-B01F-E6A1DB3E0FBA}" srcOrd="1" destOrd="0" presId="urn:microsoft.com/office/officeart/2008/layout/VerticalAccentList"/>
    <dgm:cxn modelId="{C372F006-16F4-4F8B-9D09-2BF261746609}" type="presParOf" srcId="{198DF688-8EE0-4D6F-84C6-7D4417C27262}" destId="{29451403-7EC6-42EA-B609-62856D116117}" srcOrd="2" destOrd="0" presId="urn:microsoft.com/office/officeart/2008/layout/VerticalAccentList"/>
    <dgm:cxn modelId="{CEE49300-A21F-42FA-9413-00A1C3B423ED}" type="presParOf" srcId="{198DF688-8EE0-4D6F-84C6-7D4417C27262}" destId="{D59F8FD9-12B0-4DD8-A3E1-D170962689D4}" srcOrd="3" destOrd="0" presId="urn:microsoft.com/office/officeart/2008/layout/VerticalAccentList"/>
    <dgm:cxn modelId="{027E5FD5-37B4-4582-B78F-AA494F49E217}" type="presParOf" srcId="{198DF688-8EE0-4D6F-84C6-7D4417C27262}" destId="{EB6B60BA-AE71-48F9-9A7E-19C135BF39F4}" srcOrd="4" destOrd="0" presId="urn:microsoft.com/office/officeart/2008/layout/VerticalAccentList"/>
    <dgm:cxn modelId="{70AC7737-3946-4C46-AD13-E2B49B506BA4}" type="presParOf" srcId="{198DF688-8EE0-4D6F-84C6-7D4417C27262}" destId="{A57EBE16-6863-436B-AFEF-C284C776FF1A}" srcOrd="5" destOrd="0" presId="urn:microsoft.com/office/officeart/2008/layout/VerticalAccentList"/>
    <dgm:cxn modelId="{75F0BA3B-5032-45EF-895A-D614EA65AFE6}" type="presParOf" srcId="{198DF688-8EE0-4D6F-84C6-7D4417C27262}" destId="{2D1BA609-EFF6-41D6-BDF4-A376DBEEC63E}" srcOrd="6" destOrd="0" presId="urn:microsoft.com/office/officeart/2008/layout/VerticalAccentList"/>
    <dgm:cxn modelId="{75C14F24-E920-4334-956E-621A81C1AEBD}" type="presParOf" srcId="{C62CF84B-C158-40BB-838D-11B1C553E7AD}" destId="{A7AF928D-89D4-44E7-9E8C-C5C10FADCFFB}" srcOrd="2" destOrd="0" presId="urn:microsoft.com/office/officeart/2008/layout/VerticalAccentList"/>
    <dgm:cxn modelId="{90CFFA09-BB5A-4F00-94EA-4D56568A556B}" type="presParOf" srcId="{C62CF84B-C158-40BB-838D-11B1C553E7AD}" destId="{A3833B33-3AC1-4AF1-BA43-C6B6B46DB5B1}" srcOrd="3" destOrd="0" presId="urn:microsoft.com/office/officeart/2008/layout/VerticalAccentList"/>
    <dgm:cxn modelId="{09D496A4-2AA2-435E-AA83-30F6B7F807C7}" type="presParOf" srcId="{A3833B33-3AC1-4AF1-BA43-C6B6B46DB5B1}" destId="{74E09CB7-10A8-40D9-B630-D7D79B657919}" srcOrd="0" destOrd="0" presId="urn:microsoft.com/office/officeart/2008/layout/VerticalAccentList"/>
    <dgm:cxn modelId="{C7F3D860-4036-453F-BD76-80092FAD68C7}" type="presParOf" srcId="{C62CF84B-C158-40BB-838D-11B1C553E7AD}" destId="{47EE9B7E-B791-4930-94FE-84C5A222C81F}" srcOrd="4" destOrd="0" presId="urn:microsoft.com/office/officeart/2008/layout/VerticalAccentList"/>
    <dgm:cxn modelId="{CDF6131E-AC3C-4C16-9941-73809DB82218}" type="presParOf" srcId="{47EE9B7E-B791-4930-94FE-84C5A222C81F}" destId="{DB812A50-870F-48D3-A1F5-F1BA385CE182}" srcOrd="0" destOrd="0" presId="urn:microsoft.com/office/officeart/2008/layout/VerticalAccentList"/>
    <dgm:cxn modelId="{AC296350-74AE-423F-BA1F-0596049DC3D4}" type="presParOf" srcId="{47EE9B7E-B791-4930-94FE-84C5A222C81F}" destId="{319E44BD-B191-45EE-B190-F77FE2464575}" srcOrd="1" destOrd="0" presId="urn:microsoft.com/office/officeart/2008/layout/VerticalAccentList"/>
    <dgm:cxn modelId="{3D4034C5-7C36-4538-A42C-B1F5A9613D6D}" type="presParOf" srcId="{47EE9B7E-B791-4930-94FE-84C5A222C81F}" destId="{E7EBBF57-3029-473B-B00C-F2FE874EE077}" srcOrd="2" destOrd="0" presId="urn:microsoft.com/office/officeart/2008/layout/VerticalAccentList"/>
    <dgm:cxn modelId="{9B966F88-6980-4DAD-A964-7F3DAB3683F7}" type="presParOf" srcId="{47EE9B7E-B791-4930-94FE-84C5A222C81F}" destId="{50C7C9C8-35E9-45C9-9409-2BC5069AC06E}" srcOrd="3" destOrd="0" presId="urn:microsoft.com/office/officeart/2008/layout/VerticalAccentList"/>
    <dgm:cxn modelId="{E7A831C4-5CDD-499D-9373-36958FB5B439}" type="presParOf" srcId="{47EE9B7E-B791-4930-94FE-84C5A222C81F}" destId="{7B0F65E8-527A-4DBA-A0DC-FCC65D554E9F}" srcOrd="4" destOrd="0" presId="urn:microsoft.com/office/officeart/2008/layout/VerticalAccentList"/>
    <dgm:cxn modelId="{4FC21B28-F6C5-485C-BD67-15E7AC0867A6}" type="presParOf" srcId="{47EE9B7E-B791-4930-94FE-84C5A222C81F}" destId="{49989385-EE53-4B0A-97F4-71F311D89DC6}" srcOrd="5" destOrd="0" presId="urn:microsoft.com/office/officeart/2008/layout/VerticalAccentList"/>
    <dgm:cxn modelId="{B9EE34BC-088D-4278-B077-C87B3FE179BB}" type="presParOf" srcId="{47EE9B7E-B791-4930-94FE-84C5A222C81F}" destId="{F9DC3AFC-BE02-47CF-AB7B-C754E1F19147}" srcOrd="6" destOrd="0" presId="urn:microsoft.com/office/officeart/2008/layout/VerticalAccentList"/>
    <dgm:cxn modelId="{39FB594C-D1CB-438B-8988-683FA090934C}" type="presParOf" srcId="{C62CF84B-C158-40BB-838D-11B1C553E7AD}" destId="{D07DE028-56BE-4763-8F94-C76A3A192491}" srcOrd="5" destOrd="0" presId="urn:microsoft.com/office/officeart/2008/layout/VerticalAccentList"/>
    <dgm:cxn modelId="{DA3AD29B-3A10-428B-8B93-36FABA64AC9F}" type="presParOf" srcId="{C62CF84B-C158-40BB-838D-11B1C553E7AD}" destId="{74AA3DB1-2594-4B21-A904-668666AC16B4}" srcOrd="6" destOrd="0" presId="urn:microsoft.com/office/officeart/2008/layout/VerticalAccentList"/>
    <dgm:cxn modelId="{032598B1-9654-4C5E-A4FE-6811D7BFC5B6}" type="presParOf" srcId="{74AA3DB1-2594-4B21-A904-668666AC16B4}" destId="{FE5C0A93-F6AC-4174-BFC0-DA2E98C3BC53}" srcOrd="0" destOrd="0" presId="urn:microsoft.com/office/officeart/2008/layout/VerticalAccentList"/>
    <dgm:cxn modelId="{1B86EA0B-0683-4A0F-9107-8B9E4524DA81}" type="presParOf" srcId="{C62CF84B-C158-40BB-838D-11B1C553E7AD}" destId="{1F3E3ABC-DD5D-4A74-AA26-AD9ABBCFF250}" srcOrd="7" destOrd="0" presId="urn:microsoft.com/office/officeart/2008/layout/VerticalAccentList"/>
    <dgm:cxn modelId="{B54B7F3C-64ED-40E3-81F1-046486302749}" type="presParOf" srcId="{1F3E3ABC-DD5D-4A74-AA26-AD9ABBCFF250}" destId="{B5993795-B249-4F92-9DF8-90B275744C72}" srcOrd="0" destOrd="0" presId="urn:microsoft.com/office/officeart/2008/layout/VerticalAccentList"/>
    <dgm:cxn modelId="{AC4FCD38-0DD1-4170-8076-6F77606577B3}" type="presParOf" srcId="{1F3E3ABC-DD5D-4A74-AA26-AD9ABBCFF250}" destId="{51D469D9-9529-457D-BE2C-429CEA72DAF1}" srcOrd="1" destOrd="0" presId="urn:microsoft.com/office/officeart/2008/layout/VerticalAccentList"/>
    <dgm:cxn modelId="{0E6612A5-BF02-487A-9AB6-1F2683E2CDB3}" type="presParOf" srcId="{1F3E3ABC-DD5D-4A74-AA26-AD9ABBCFF250}" destId="{51DAC35C-5C31-40E9-A263-01BB35DF8985}" srcOrd="2" destOrd="0" presId="urn:microsoft.com/office/officeart/2008/layout/VerticalAccentList"/>
    <dgm:cxn modelId="{A6BAB498-4D0C-42A7-8514-3AD338C422BB}" type="presParOf" srcId="{1F3E3ABC-DD5D-4A74-AA26-AD9ABBCFF250}" destId="{A4277705-2CE8-42F1-A81D-F83763F4546A}" srcOrd="3" destOrd="0" presId="urn:microsoft.com/office/officeart/2008/layout/VerticalAccentList"/>
    <dgm:cxn modelId="{39978805-50D6-4D40-A4ED-14F594228AAE}" type="presParOf" srcId="{1F3E3ABC-DD5D-4A74-AA26-AD9ABBCFF250}" destId="{47BA103C-357E-48F5-B205-6654DE35FF5F}" srcOrd="4" destOrd="0" presId="urn:microsoft.com/office/officeart/2008/layout/VerticalAccentList"/>
    <dgm:cxn modelId="{3AF18B61-55FF-453A-801F-18E00EBED53B}" type="presParOf" srcId="{1F3E3ABC-DD5D-4A74-AA26-AD9ABBCFF250}" destId="{B9B6CEAC-771F-4BE8-9C3D-FF76032567CA}" srcOrd="5" destOrd="0" presId="urn:microsoft.com/office/officeart/2008/layout/VerticalAccentList"/>
    <dgm:cxn modelId="{3EB1AB61-6637-433A-A42E-56F21528A016}" type="presParOf" srcId="{1F3E3ABC-DD5D-4A74-AA26-AD9ABBCFF250}" destId="{5D0E7F3A-7630-4030-8610-C070E164907F}" srcOrd="6" destOrd="0" presId="urn:microsoft.com/office/officeart/2008/layout/VerticalAccentList"/>
    <dgm:cxn modelId="{C2910C98-C372-46D5-9B8A-2E3584FF60F8}" type="presParOf" srcId="{C62CF84B-C158-40BB-838D-11B1C553E7AD}" destId="{FDBC5535-F1A7-4098-AFA4-CCD28F433375}" srcOrd="8" destOrd="0" presId="urn:microsoft.com/office/officeart/2008/layout/VerticalAccentList"/>
    <dgm:cxn modelId="{B0D837B1-4A28-419A-B0DB-19BC1DA32E2E}" type="presParOf" srcId="{C62CF84B-C158-40BB-838D-11B1C553E7AD}" destId="{DCA8DFFE-13B7-47B8-9E9C-03C01C7C5668}" srcOrd="9" destOrd="0" presId="urn:microsoft.com/office/officeart/2008/layout/VerticalAccentList"/>
    <dgm:cxn modelId="{8DB12079-DB67-4F8B-900A-7097D02CFBE3}" type="presParOf" srcId="{DCA8DFFE-13B7-47B8-9E9C-03C01C7C5668}" destId="{7AF81DFD-C1A4-4357-8ED1-340EA5D07675}" srcOrd="0" destOrd="0" presId="urn:microsoft.com/office/officeart/2008/layout/VerticalAccentList"/>
    <dgm:cxn modelId="{874C17B5-7ECD-409A-96BD-D22D1E591183}" type="presParOf" srcId="{C62CF84B-C158-40BB-838D-11B1C553E7AD}" destId="{ED2F7E5C-38F2-4017-AC6E-F8D2F7A05AAE}" srcOrd="10" destOrd="0" presId="urn:microsoft.com/office/officeart/2008/layout/VerticalAccentList"/>
    <dgm:cxn modelId="{35E96BBE-1E43-43CB-BEE3-26505E3AE22D}" type="presParOf" srcId="{ED2F7E5C-38F2-4017-AC6E-F8D2F7A05AAE}" destId="{B9DED7C7-8692-4D23-8951-049357B5FA0D}" srcOrd="0" destOrd="0" presId="urn:microsoft.com/office/officeart/2008/layout/VerticalAccentList"/>
    <dgm:cxn modelId="{19C6BFA1-9F73-46C8-936B-C37BBA328FBE}" type="presParOf" srcId="{ED2F7E5C-38F2-4017-AC6E-F8D2F7A05AAE}" destId="{D90CFEFE-07A3-4994-A54D-EB4202163498}" srcOrd="1" destOrd="0" presId="urn:microsoft.com/office/officeart/2008/layout/VerticalAccentList"/>
    <dgm:cxn modelId="{A7F5EE02-EE9A-499D-822D-6B3CB8833616}" type="presParOf" srcId="{ED2F7E5C-38F2-4017-AC6E-F8D2F7A05AAE}" destId="{C0E3B9E8-1E7C-4CD7-A423-F80A1EE46D36}" srcOrd="2" destOrd="0" presId="urn:microsoft.com/office/officeart/2008/layout/VerticalAccentList"/>
    <dgm:cxn modelId="{2CDA6A94-B958-400C-8027-13D8185D6C96}" type="presParOf" srcId="{ED2F7E5C-38F2-4017-AC6E-F8D2F7A05AAE}" destId="{D90D6598-6251-40C8-AC35-DAF359AF72CF}" srcOrd="3" destOrd="0" presId="urn:microsoft.com/office/officeart/2008/layout/VerticalAccentList"/>
    <dgm:cxn modelId="{10D737DE-BCF0-4212-962A-8E984A35C72F}" type="presParOf" srcId="{ED2F7E5C-38F2-4017-AC6E-F8D2F7A05AAE}" destId="{6E1B9AE2-57E4-4A74-AC3A-35EA33E7AAF1}" srcOrd="4" destOrd="0" presId="urn:microsoft.com/office/officeart/2008/layout/VerticalAccentList"/>
    <dgm:cxn modelId="{FC6186AF-5283-41FF-ABD3-D179CD44DF76}" type="presParOf" srcId="{ED2F7E5C-38F2-4017-AC6E-F8D2F7A05AAE}" destId="{FDBB3007-CCC8-47E0-AD12-56B329668C38}" srcOrd="5" destOrd="0" presId="urn:microsoft.com/office/officeart/2008/layout/VerticalAccentList"/>
    <dgm:cxn modelId="{E1535BA1-1F57-4D23-BE99-DDF14F9F6B6D}" type="presParOf" srcId="{ED2F7E5C-38F2-4017-AC6E-F8D2F7A05AAE}" destId="{182CB0D7-FEF5-4EB7-886A-13872AECC02E}" srcOrd="6" destOrd="0" presId="urn:microsoft.com/office/officeart/2008/layout/VerticalAccentList"/>
    <dgm:cxn modelId="{F7697BDD-29D6-4560-A43E-5F6FE6305C12}" type="presParOf" srcId="{C62CF84B-C158-40BB-838D-11B1C553E7AD}" destId="{9DE0BAE8-E447-4D58-B7F0-1F05C99D4F8D}" srcOrd="11" destOrd="0" presId="urn:microsoft.com/office/officeart/2008/layout/VerticalAccentList"/>
    <dgm:cxn modelId="{49DD21BB-F875-46C4-949D-32095E26C6BB}" type="presParOf" srcId="{C62CF84B-C158-40BB-838D-11B1C553E7AD}" destId="{ED90EEBC-FE01-45E2-AE8F-35ABD9670AAF}" srcOrd="12" destOrd="0" presId="urn:microsoft.com/office/officeart/2008/layout/VerticalAccentList"/>
    <dgm:cxn modelId="{1B6C3C23-AD69-4CA2-8A77-0D4F38E09BE4}" type="presParOf" srcId="{ED90EEBC-FE01-45E2-AE8F-35ABD9670AAF}" destId="{93E2FE05-4C75-44DB-BFCD-B79CAC1656F2}" srcOrd="0" destOrd="0" presId="urn:microsoft.com/office/officeart/2008/layout/VerticalAccentList"/>
    <dgm:cxn modelId="{4C7C4119-9823-426B-BAEA-675CF53C23EB}" type="presParOf" srcId="{C62CF84B-C158-40BB-838D-11B1C553E7AD}" destId="{BEB125C0-6D50-4E7D-8DEF-CD8A99C65F68}" srcOrd="13" destOrd="0" presId="urn:microsoft.com/office/officeart/2008/layout/VerticalAccentList"/>
    <dgm:cxn modelId="{C6F20585-4435-42F0-94D2-1E44E77062E1}" type="presParOf" srcId="{BEB125C0-6D50-4E7D-8DEF-CD8A99C65F68}" destId="{0E9CFCBE-1F7E-4C1A-BD99-046FCA5231B3}" srcOrd="0" destOrd="0" presId="urn:microsoft.com/office/officeart/2008/layout/VerticalAccentList"/>
    <dgm:cxn modelId="{F49CCBC8-5C94-4D4C-937F-AB2371F16071}" type="presParOf" srcId="{BEB125C0-6D50-4E7D-8DEF-CD8A99C65F68}" destId="{5B8B5663-9575-4E5C-BA85-1B6E350B627A}" srcOrd="1" destOrd="0" presId="urn:microsoft.com/office/officeart/2008/layout/VerticalAccentList"/>
    <dgm:cxn modelId="{A8822C89-4B20-4E14-89C2-A8D5A4CDB937}" type="presParOf" srcId="{BEB125C0-6D50-4E7D-8DEF-CD8A99C65F68}" destId="{AC0D8187-B9E3-4807-BDAA-906459755CEC}" srcOrd="2" destOrd="0" presId="urn:microsoft.com/office/officeart/2008/layout/VerticalAccentList"/>
    <dgm:cxn modelId="{DC29FB54-BA05-48D7-A6CC-AFBB02332675}" type="presParOf" srcId="{BEB125C0-6D50-4E7D-8DEF-CD8A99C65F68}" destId="{0D823BFA-C63A-47E6-A399-E401F7A0116A}" srcOrd="3" destOrd="0" presId="urn:microsoft.com/office/officeart/2008/layout/VerticalAccentList"/>
    <dgm:cxn modelId="{390A9D08-D49B-4DFD-A0CB-3D5C0D0EC650}" type="presParOf" srcId="{BEB125C0-6D50-4E7D-8DEF-CD8A99C65F68}" destId="{C5F2DE3E-7DC9-45DB-8F08-137DF5C74987}" srcOrd="4" destOrd="0" presId="urn:microsoft.com/office/officeart/2008/layout/VerticalAccentList"/>
    <dgm:cxn modelId="{91D35A13-66D8-4AF9-BE92-8868AD93D09E}" type="presParOf" srcId="{BEB125C0-6D50-4E7D-8DEF-CD8A99C65F68}" destId="{1ED20DB9-D9CE-482B-BCB5-C17F2C776634}" srcOrd="5" destOrd="0" presId="urn:microsoft.com/office/officeart/2008/layout/VerticalAccentList"/>
    <dgm:cxn modelId="{F674C55E-49A4-43E5-B3F0-58F0A0BB232C}" type="presParOf" srcId="{BEB125C0-6D50-4E7D-8DEF-CD8A99C65F68}" destId="{D0BD2B52-BF78-4AA1-BA9B-490624FA7953}" srcOrd="6" destOrd="0" presId="urn:microsoft.com/office/officeart/2008/layout/VerticalAccentList"/>
    <dgm:cxn modelId="{CDA7FD5F-8A80-4E6E-BD4E-E122C912CC09}" type="presParOf" srcId="{C62CF84B-C158-40BB-838D-11B1C553E7AD}" destId="{FE423597-5FE1-4766-BB23-F1A10FEB00E0}" srcOrd="14" destOrd="0" presId="urn:microsoft.com/office/officeart/2008/layout/VerticalAccentList"/>
    <dgm:cxn modelId="{48644248-BA74-4A1C-B21D-4324907B4A5C}" type="presParOf" srcId="{C62CF84B-C158-40BB-838D-11B1C553E7AD}" destId="{0E56AC71-C71C-4765-B397-FEAABB80778C}" srcOrd="15" destOrd="0" presId="urn:microsoft.com/office/officeart/2008/layout/VerticalAccentList"/>
    <dgm:cxn modelId="{1134B56A-F48A-406C-90C2-9D3F24C32366}" type="presParOf" srcId="{0E56AC71-C71C-4765-B397-FEAABB80778C}" destId="{E121B589-07A9-41F9-AAFF-61CDE4352F00}" srcOrd="0" destOrd="0" presId="urn:microsoft.com/office/officeart/2008/layout/VerticalAccentList"/>
    <dgm:cxn modelId="{6881D6C3-075D-48D8-AA65-124D6806CC14}" type="presParOf" srcId="{C62CF84B-C158-40BB-838D-11B1C553E7AD}" destId="{28D274F6-A654-473B-BFEE-43C9BB5FE6CA}" srcOrd="16" destOrd="0" presId="urn:microsoft.com/office/officeart/2008/layout/VerticalAccentList"/>
    <dgm:cxn modelId="{0247ACC4-0F4D-413E-B7B6-5A40B0EE8151}" type="presParOf" srcId="{28D274F6-A654-473B-BFEE-43C9BB5FE6CA}" destId="{921018CE-6DB4-4D4F-B4C6-2DA2092803AB}" srcOrd="0" destOrd="0" presId="urn:microsoft.com/office/officeart/2008/layout/VerticalAccentList"/>
    <dgm:cxn modelId="{66477E98-6529-4C84-BFED-BD7A0EFAD5AC}" type="presParOf" srcId="{28D274F6-A654-473B-BFEE-43C9BB5FE6CA}" destId="{FD88A789-028C-46D1-A6B5-3D4D3F549B74}" srcOrd="1" destOrd="0" presId="urn:microsoft.com/office/officeart/2008/layout/VerticalAccentList"/>
    <dgm:cxn modelId="{F0028682-0CAA-4657-9655-6E1FA48C1DC9}" type="presParOf" srcId="{28D274F6-A654-473B-BFEE-43C9BB5FE6CA}" destId="{57389EA0-4205-46C5-B325-380B024457F4}" srcOrd="2" destOrd="0" presId="urn:microsoft.com/office/officeart/2008/layout/VerticalAccentList"/>
    <dgm:cxn modelId="{26DAEA1D-6106-490C-AED8-0EBFA19D00F6}" type="presParOf" srcId="{28D274F6-A654-473B-BFEE-43C9BB5FE6CA}" destId="{6D5622F3-FA07-4ABA-949A-60D8E660D5F1}" srcOrd="3" destOrd="0" presId="urn:microsoft.com/office/officeart/2008/layout/VerticalAccentList"/>
    <dgm:cxn modelId="{53A7009D-017B-4C2E-A99D-7A131F7056FD}" type="presParOf" srcId="{28D274F6-A654-473B-BFEE-43C9BB5FE6CA}" destId="{DB352550-289E-4547-AAF5-3E1B8EF1AB83}" srcOrd="4" destOrd="0" presId="urn:microsoft.com/office/officeart/2008/layout/VerticalAccentList"/>
    <dgm:cxn modelId="{349096E6-A8F2-4A41-800C-808FC36BA6DC}" type="presParOf" srcId="{28D274F6-A654-473B-BFEE-43C9BB5FE6CA}" destId="{4DED6013-44ED-4A75-9BF4-435190946D83}" srcOrd="5" destOrd="0" presId="urn:microsoft.com/office/officeart/2008/layout/VerticalAccentList"/>
    <dgm:cxn modelId="{86539A77-C005-447D-A787-F2C47B6D8D1F}" type="presParOf" srcId="{28D274F6-A654-473B-BFEE-43C9BB5FE6CA}" destId="{DFBF7211-A22F-4827-807E-B383F0B0241C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1FB7288-1372-4CB5-BB01-2527318D6634}" type="doc">
      <dgm:prSet loTypeId="urn:microsoft.com/office/officeart/2005/8/layout/hProcess11" loCatId="process" qsTypeId="urn:microsoft.com/office/officeart/2005/8/quickstyle/3d1" qsCatId="3D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DDBF14B1-9F98-421C-BF9C-7DF1DE8623F2}">
      <dgm:prSet/>
      <dgm:spPr/>
      <dgm:t>
        <a:bodyPr/>
        <a:lstStyle/>
        <a:p>
          <a:pPr rtl="0"/>
          <a:r>
            <a:rPr lang="en-US" smtClean="0"/>
            <a:t>Building awareness</a:t>
          </a:r>
          <a:endParaRPr lang="en-US"/>
        </a:p>
      </dgm:t>
    </dgm:pt>
    <dgm:pt modelId="{AA0AFC31-7BC4-41C9-86AC-0868967BA8ED}" type="parTrans" cxnId="{15AB61E2-8CAA-4AAA-9565-EC5C4AEC2F57}">
      <dgm:prSet/>
      <dgm:spPr/>
      <dgm:t>
        <a:bodyPr/>
        <a:lstStyle/>
        <a:p>
          <a:endParaRPr lang="en-US"/>
        </a:p>
      </dgm:t>
    </dgm:pt>
    <dgm:pt modelId="{656479B9-B038-430A-B8F8-902250E6B31A}" type="sibTrans" cxnId="{15AB61E2-8CAA-4AAA-9565-EC5C4AEC2F57}">
      <dgm:prSet/>
      <dgm:spPr/>
      <dgm:t>
        <a:bodyPr/>
        <a:lstStyle/>
        <a:p>
          <a:endParaRPr lang="en-US"/>
        </a:p>
      </dgm:t>
    </dgm:pt>
    <dgm:pt modelId="{B1CA60BE-F0EA-4D6E-BD4E-E874E2B9F42F}">
      <dgm:prSet/>
      <dgm:spPr/>
      <dgm:t>
        <a:bodyPr/>
        <a:lstStyle/>
        <a:p>
          <a:pPr rtl="0"/>
          <a:r>
            <a:rPr lang="en-US" smtClean="0"/>
            <a:t>Building credibility</a:t>
          </a:r>
          <a:endParaRPr lang="en-US"/>
        </a:p>
      </dgm:t>
    </dgm:pt>
    <dgm:pt modelId="{6DF52140-FEA0-49B4-8E4D-87F87153D97A}" type="parTrans" cxnId="{AD4A2A16-C245-4261-941A-D3F5A4F962C9}">
      <dgm:prSet/>
      <dgm:spPr/>
      <dgm:t>
        <a:bodyPr/>
        <a:lstStyle/>
        <a:p>
          <a:endParaRPr lang="en-US"/>
        </a:p>
      </dgm:t>
    </dgm:pt>
    <dgm:pt modelId="{BD291998-B87B-4D2E-B90D-A42190049E10}" type="sibTrans" cxnId="{AD4A2A16-C245-4261-941A-D3F5A4F962C9}">
      <dgm:prSet/>
      <dgm:spPr/>
      <dgm:t>
        <a:bodyPr/>
        <a:lstStyle/>
        <a:p>
          <a:endParaRPr lang="en-US"/>
        </a:p>
      </dgm:t>
    </dgm:pt>
    <dgm:pt modelId="{5686C80D-40C9-453E-9AB5-632270CFF5F7}">
      <dgm:prSet/>
      <dgm:spPr/>
      <dgm:t>
        <a:bodyPr/>
        <a:lstStyle/>
        <a:p>
          <a:pPr rtl="0"/>
          <a:r>
            <a:rPr lang="en-US" smtClean="0"/>
            <a:t>Stimulate sales force and dealers</a:t>
          </a:r>
          <a:endParaRPr lang="en-US"/>
        </a:p>
      </dgm:t>
    </dgm:pt>
    <dgm:pt modelId="{DF291160-E18E-440E-88E6-79256BF2DB3D}" type="parTrans" cxnId="{9D1B20DE-F2A5-4580-B2DE-F4DA1FCA7394}">
      <dgm:prSet/>
      <dgm:spPr/>
      <dgm:t>
        <a:bodyPr/>
        <a:lstStyle/>
        <a:p>
          <a:endParaRPr lang="en-US"/>
        </a:p>
      </dgm:t>
    </dgm:pt>
    <dgm:pt modelId="{4900D9D8-6B4A-4143-AE32-5069925DDABC}" type="sibTrans" cxnId="{9D1B20DE-F2A5-4580-B2DE-F4DA1FCA7394}">
      <dgm:prSet/>
      <dgm:spPr/>
      <dgm:t>
        <a:bodyPr/>
        <a:lstStyle/>
        <a:p>
          <a:endParaRPr lang="en-US"/>
        </a:p>
      </dgm:t>
    </dgm:pt>
    <dgm:pt modelId="{4E83454C-78AF-4337-B9D2-FFA2F4FCF0D4}">
      <dgm:prSet/>
      <dgm:spPr/>
      <dgm:t>
        <a:bodyPr/>
        <a:lstStyle/>
        <a:p>
          <a:pPr rtl="0"/>
          <a:r>
            <a:rPr lang="en-US" smtClean="0"/>
            <a:t>Holds down promotion costs</a:t>
          </a:r>
          <a:endParaRPr lang="en-US"/>
        </a:p>
      </dgm:t>
    </dgm:pt>
    <dgm:pt modelId="{D560D3E6-C535-4F1C-BF5E-41A2FD096BB4}" type="parTrans" cxnId="{B4198B2D-EB70-4AD7-AE74-3B617E425DE3}">
      <dgm:prSet/>
      <dgm:spPr/>
      <dgm:t>
        <a:bodyPr/>
        <a:lstStyle/>
        <a:p>
          <a:endParaRPr lang="en-US"/>
        </a:p>
      </dgm:t>
    </dgm:pt>
    <dgm:pt modelId="{5EBBF593-B11D-4B8D-B826-61DC6C37852B}" type="sibTrans" cxnId="{B4198B2D-EB70-4AD7-AE74-3B617E425DE3}">
      <dgm:prSet/>
      <dgm:spPr/>
      <dgm:t>
        <a:bodyPr/>
        <a:lstStyle/>
        <a:p>
          <a:endParaRPr lang="en-US"/>
        </a:p>
      </dgm:t>
    </dgm:pt>
    <dgm:pt modelId="{D8A4F137-7640-423F-AFB8-5F2D50D53722}" type="pres">
      <dgm:prSet presAssocID="{D1FB7288-1372-4CB5-BB01-2527318D663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1C24D6-64A1-411B-8F89-3E6D5B11E742}" type="pres">
      <dgm:prSet presAssocID="{D1FB7288-1372-4CB5-BB01-2527318D6634}" presName="arrow" presStyleLbl="bgShp" presStyleIdx="0" presStyleCnt="1"/>
      <dgm:spPr/>
    </dgm:pt>
    <dgm:pt modelId="{1631194D-B686-4E33-A303-47C2DA6A44FA}" type="pres">
      <dgm:prSet presAssocID="{D1FB7288-1372-4CB5-BB01-2527318D6634}" presName="points" presStyleCnt="0"/>
      <dgm:spPr/>
    </dgm:pt>
    <dgm:pt modelId="{C263A418-E24D-4319-8D33-8CA44547CDEA}" type="pres">
      <dgm:prSet presAssocID="{DDBF14B1-9F98-421C-BF9C-7DF1DE8623F2}" presName="compositeA" presStyleCnt="0"/>
      <dgm:spPr/>
    </dgm:pt>
    <dgm:pt modelId="{D706B087-C194-49AF-A33B-7B01150C6024}" type="pres">
      <dgm:prSet presAssocID="{DDBF14B1-9F98-421C-BF9C-7DF1DE8623F2}" presName="text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B8DFC1-62CE-4F12-99EF-BE7A486D5F56}" type="pres">
      <dgm:prSet presAssocID="{DDBF14B1-9F98-421C-BF9C-7DF1DE8623F2}" presName="circleA" presStyleLbl="node1" presStyleIdx="0" presStyleCnt="4"/>
      <dgm:spPr/>
    </dgm:pt>
    <dgm:pt modelId="{03DBEE9B-3EBF-4E92-B8E2-D81D6A2B951A}" type="pres">
      <dgm:prSet presAssocID="{DDBF14B1-9F98-421C-BF9C-7DF1DE8623F2}" presName="spaceA" presStyleCnt="0"/>
      <dgm:spPr/>
    </dgm:pt>
    <dgm:pt modelId="{79161162-3A68-4FF3-B527-10500F9511CA}" type="pres">
      <dgm:prSet presAssocID="{656479B9-B038-430A-B8F8-902250E6B31A}" presName="space" presStyleCnt="0"/>
      <dgm:spPr/>
    </dgm:pt>
    <dgm:pt modelId="{BC69D709-EB42-4F3F-9C5C-8861BAE08B8F}" type="pres">
      <dgm:prSet presAssocID="{B1CA60BE-F0EA-4D6E-BD4E-E874E2B9F42F}" presName="compositeB" presStyleCnt="0"/>
      <dgm:spPr/>
    </dgm:pt>
    <dgm:pt modelId="{EDF38167-399B-41F7-9C7F-780DD3FAAD31}" type="pres">
      <dgm:prSet presAssocID="{B1CA60BE-F0EA-4D6E-BD4E-E874E2B9F42F}" presName="text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FDA506-9F73-4D39-8FDE-DD3FACCA2F7E}" type="pres">
      <dgm:prSet presAssocID="{B1CA60BE-F0EA-4D6E-BD4E-E874E2B9F42F}" presName="circleB" presStyleLbl="node1" presStyleIdx="1" presStyleCnt="4"/>
      <dgm:spPr/>
    </dgm:pt>
    <dgm:pt modelId="{C542C921-1B1F-4407-93F0-51B8AAA050B5}" type="pres">
      <dgm:prSet presAssocID="{B1CA60BE-F0EA-4D6E-BD4E-E874E2B9F42F}" presName="spaceB" presStyleCnt="0"/>
      <dgm:spPr/>
    </dgm:pt>
    <dgm:pt modelId="{D293E1A5-F6F5-4A06-8A6C-32B7B1C0D90A}" type="pres">
      <dgm:prSet presAssocID="{BD291998-B87B-4D2E-B90D-A42190049E10}" presName="space" presStyleCnt="0"/>
      <dgm:spPr/>
    </dgm:pt>
    <dgm:pt modelId="{36C22BA3-1797-4172-B757-6F5B4A5DAC68}" type="pres">
      <dgm:prSet presAssocID="{5686C80D-40C9-453E-9AB5-632270CFF5F7}" presName="compositeA" presStyleCnt="0"/>
      <dgm:spPr/>
    </dgm:pt>
    <dgm:pt modelId="{831D9ED7-60EF-42BB-B5E8-E5CF4EBAA42F}" type="pres">
      <dgm:prSet presAssocID="{5686C80D-40C9-453E-9AB5-632270CFF5F7}" presName="textA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D7B9A1-5DA6-4D78-BBED-DF12D3681613}" type="pres">
      <dgm:prSet presAssocID="{5686C80D-40C9-453E-9AB5-632270CFF5F7}" presName="circleA" presStyleLbl="node1" presStyleIdx="2" presStyleCnt="4"/>
      <dgm:spPr/>
    </dgm:pt>
    <dgm:pt modelId="{0569D2BB-A88F-4BFF-AC32-4FE30BDA3EF8}" type="pres">
      <dgm:prSet presAssocID="{5686C80D-40C9-453E-9AB5-632270CFF5F7}" presName="spaceA" presStyleCnt="0"/>
      <dgm:spPr/>
    </dgm:pt>
    <dgm:pt modelId="{7A19E7E2-DA4C-49E9-AA78-26D8A9729495}" type="pres">
      <dgm:prSet presAssocID="{4900D9D8-6B4A-4143-AE32-5069925DDABC}" presName="space" presStyleCnt="0"/>
      <dgm:spPr/>
    </dgm:pt>
    <dgm:pt modelId="{129CB445-8C3D-46A8-B992-C675D143C738}" type="pres">
      <dgm:prSet presAssocID="{4E83454C-78AF-4337-B9D2-FFA2F4FCF0D4}" presName="compositeB" presStyleCnt="0"/>
      <dgm:spPr/>
    </dgm:pt>
    <dgm:pt modelId="{DA006C8A-2ABE-46A9-89CA-E3A0499D7343}" type="pres">
      <dgm:prSet presAssocID="{4E83454C-78AF-4337-B9D2-FFA2F4FCF0D4}" presName="textB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86CD8-8303-4515-A199-20612111ECFC}" type="pres">
      <dgm:prSet presAssocID="{4E83454C-78AF-4337-B9D2-FFA2F4FCF0D4}" presName="circleB" presStyleLbl="node1" presStyleIdx="3" presStyleCnt="4"/>
      <dgm:spPr/>
    </dgm:pt>
    <dgm:pt modelId="{4CFB955A-5A29-43B1-8638-AE714467BFB7}" type="pres">
      <dgm:prSet presAssocID="{4E83454C-78AF-4337-B9D2-FFA2F4FCF0D4}" presName="spaceB" presStyleCnt="0"/>
      <dgm:spPr/>
    </dgm:pt>
  </dgm:ptLst>
  <dgm:cxnLst>
    <dgm:cxn modelId="{5756B116-98B4-4863-BFFD-4B084FC5B250}" type="presOf" srcId="{B1CA60BE-F0EA-4D6E-BD4E-E874E2B9F42F}" destId="{EDF38167-399B-41F7-9C7F-780DD3FAAD31}" srcOrd="0" destOrd="0" presId="urn:microsoft.com/office/officeart/2005/8/layout/hProcess11"/>
    <dgm:cxn modelId="{DD60B21A-05CD-427B-B4CB-4985FE07F83B}" type="presOf" srcId="{4E83454C-78AF-4337-B9D2-FFA2F4FCF0D4}" destId="{DA006C8A-2ABE-46A9-89CA-E3A0499D7343}" srcOrd="0" destOrd="0" presId="urn:microsoft.com/office/officeart/2005/8/layout/hProcess11"/>
    <dgm:cxn modelId="{AD4A2A16-C245-4261-941A-D3F5A4F962C9}" srcId="{D1FB7288-1372-4CB5-BB01-2527318D6634}" destId="{B1CA60BE-F0EA-4D6E-BD4E-E874E2B9F42F}" srcOrd="1" destOrd="0" parTransId="{6DF52140-FEA0-49B4-8E4D-87F87153D97A}" sibTransId="{BD291998-B87B-4D2E-B90D-A42190049E10}"/>
    <dgm:cxn modelId="{0AC4C0D2-77EA-479F-9981-9CAAA1EC4738}" type="presOf" srcId="{5686C80D-40C9-453E-9AB5-632270CFF5F7}" destId="{831D9ED7-60EF-42BB-B5E8-E5CF4EBAA42F}" srcOrd="0" destOrd="0" presId="urn:microsoft.com/office/officeart/2005/8/layout/hProcess11"/>
    <dgm:cxn modelId="{B4198B2D-EB70-4AD7-AE74-3B617E425DE3}" srcId="{D1FB7288-1372-4CB5-BB01-2527318D6634}" destId="{4E83454C-78AF-4337-B9D2-FFA2F4FCF0D4}" srcOrd="3" destOrd="0" parTransId="{D560D3E6-C535-4F1C-BF5E-41A2FD096BB4}" sibTransId="{5EBBF593-B11D-4B8D-B826-61DC6C37852B}"/>
    <dgm:cxn modelId="{B0693DBA-7B9D-4562-A81C-1F63E8D4D723}" type="presOf" srcId="{DDBF14B1-9F98-421C-BF9C-7DF1DE8623F2}" destId="{D706B087-C194-49AF-A33B-7B01150C6024}" srcOrd="0" destOrd="0" presId="urn:microsoft.com/office/officeart/2005/8/layout/hProcess11"/>
    <dgm:cxn modelId="{1043EE17-B08A-4F31-833E-483CADCF3F6F}" type="presOf" srcId="{D1FB7288-1372-4CB5-BB01-2527318D6634}" destId="{D8A4F137-7640-423F-AFB8-5F2D50D53722}" srcOrd="0" destOrd="0" presId="urn:microsoft.com/office/officeart/2005/8/layout/hProcess11"/>
    <dgm:cxn modelId="{15AB61E2-8CAA-4AAA-9565-EC5C4AEC2F57}" srcId="{D1FB7288-1372-4CB5-BB01-2527318D6634}" destId="{DDBF14B1-9F98-421C-BF9C-7DF1DE8623F2}" srcOrd="0" destOrd="0" parTransId="{AA0AFC31-7BC4-41C9-86AC-0868967BA8ED}" sibTransId="{656479B9-B038-430A-B8F8-902250E6B31A}"/>
    <dgm:cxn modelId="{9D1B20DE-F2A5-4580-B2DE-F4DA1FCA7394}" srcId="{D1FB7288-1372-4CB5-BB01-2527318D6634}" destId="{5686C80D-40C9-453E-9AB5-632270CFF5F7}" srcOrd="2" destOrd="0" parTransId="{DF291160-E18E-440E-88E6-79256BF2DB3D}" sibTransId="{4900D9D8-6B4A-4143-AE32-5069925DDABC}"/>
    <dgm:cxn modelId="{7870041F-61E0-4FE8-9CB8-8DABB62EBE8F}" type="presParOf" srcId="{D8A4F137-7640-423F-AFB8-5F2D50D53722}" destId="{121C24D6-64A1-411B-8F89-3E6D5B11E742}" srcOrd="0" destOrd="0" presId="urn:microsoft.com/office/officeart/2005/8/layout/hProcess11"/>
    <dgm:cxn modelId="{ADD4B103-733B-4F09-ADCC-D0F2AEB89486}" type="presParOf" srcId="{D8A4F137-7640-423F-AFB8-5F2D50D53722}" destId="{1631194D-B686-4E33-A303-47C2DA6A44FA}" srcOrd="1" destOrd="0" presId="urn:microsoft.com/office/officeart/2005/8/layout/hProcess11"/>
    <dgm:cxn modelId="{43F61BBA-C643-4550-912B-16D20EFC45C4}" type="presParOf" srcId="{1631194D-B686-4E33-A303-47C2DA6A44FA}" destId="{C263A418-E24D-4319-8D33-8CA44547CDEA}" srcOrd="0" destOrd="0" presId="urn:microsoft.com/office/officeart/2005/8/layout/hProcess11"/>
    <dgm:cxn modelId="{00BF8CE4-7FEB-4ED7-ABC4-B8EC5A412616}" type="presParOf" srcId="{C263A418-E24D-4319-8D33-8CA44547CDEA}" destId="{D706B087-C194-49AF-A33B-7B01150C6024}" srcOrd="0" destOrd="0" presId="urn:microsoft.com/office/officeart/2005/8/layout/hProcess11"/>
    <dgm:cxn modelId="{B67C67AF-7A13-453B-A11E-5DDB47D761C0}" type="presParOf" srcId="{C263A418-E24D-4319-8D33-8CA44547CDEA}" destId="{7DB8DFC1-62CE-4F12-99EF-BE7A486D5F56}" srcOrd="1" destOrd="0" presId="urn:microsoft.com/office/officeart/2005/8/layout/hProcess11"/>
    <dgm:cxn modelId="{BA0700D6-4D0B-42B8-971F-265A3327AF0D}" type="presParOf" srcId="{C263A418-E24D-4319-8D33-8CA44547CDEA}" destId="{03DBEE9B-3EBF-4E92-B8E2-D81D6A2B951A}" srcOrd="2" destOrd="0" presId="urn:microsoft.com/office/officeart/2005/8/layout/hProcess11"/>
    <dgm:cxn modelId="{463B452A-0A14-4956-93E5-251833DCE7CF}" type="presParOf" srcId="{1631194D-B686-4E33-A303-47C2DA6A44FA}" destId="{79161162-3A68-4FF3-B527-10500F9511CA}" srcOrd="1" destOrd="0" presId="urn:microsoft.com/office/officeart/2005/8/layout/hProcess11"/>
    <dgm:cxn modelId="{C4DB6B57-BBB3-4536-900C-A836F2B8F420}" type="presParOf" srcId="{1631194D-B686-4E33-A303-47C2DA6A44FA}" destId="{BC69D709-EB42-4F3F-9C5C-8861BAE08B8F}" srcOrd="2" destOrd="0" presId="urn:microsoft.com/office/officeart/2005/8/layout/hProcess11"/>
    <dgm:cxn modelId="{9D7B32F4-4C4E-456A-970E-82FF994DD2A8}" type="presParOf" srcId="{BC69D709-EB42-4F3F-9C5C-8861BAE08B8F}" destId="{EDF38167-399B-41F7-9C7F-780DD3FAAD31}" srcOrd="0" destOrd="0" presId="urn:microsoft.com/office/officeart/2005/8/layout/hProcess11"/>
    <dgm:cxn modelId="{A614DC6F-566B-44EC-83AF-C83C9BAD1C35}" type="presParOf" srcId="{BC69D709-EB42-4F3F-9C5C-8861BAE08B8F}" destId="{36FDA506-9F73-4D39-8FDE-DD3FACCA2F7E}" srcOrd="1" destOrd="0" presId="urn:microsoft.com/office/officeart/2005/8/layout/hProcess11"/>
    <dgm:cxn modelId="{D91752EC-5127-4E54-94B0-D92C7C3160F8}" type="presParOf" srcId="{BC69D709-EB42-4F3F-9C5C-8861BAE08B8F}" destId="{C542C921-1B1F-4407-93F0-51B8AAA050B5}" srcOrd="2" destOrd="0" presId="urn:microsoft.com/office/officeart/2005/8/layout/hProcess11"/>
    <dgm:cxn modelId="{607A63F1-E9C7-489B-9E48-D002EA64378F}" type="presParOf" srcId="{1631194D-B686-4E33-A303-47C2DA6A44FA}" destId="{D293E1A5-F6F5-4A06-8A6C-32B7B1C0D90A}" srcOrd="3" destOrd="0" presId="urn:microsoft.com/office/officeart/2005/8/layout/hProcess11"/>
    <dgm:cxn modelId="{ED9A17FE-8F15-40FD-A4AB-D18C64BCA9C3}" type="presParOf" srcId="{1631194D-B686-4E33-A303-47C2DA6A44FA}" destId="{36C22BA3-1797-4172-B757-6F5B4A5DAC68}" srcOrd="4" destOrd="0" presId="urn:microsoft.com/office/officeart/2005/8/layout/hProcess11"/>
    <dgm:cxn modelId="{A93DAE12-1DBC-44E8-927C-270C2AFB54E8}" type="presParOf" srcId="{36C22BA3-1797-4172-B757-6F5B4A5DAC68}" destId="{831D9ED7-60EF-42BB-B5E8-E5CF4EBAA42F}" srcOrd="0" destOrd="0" presId="urn:microsoft.com/office/officeart/2005/8/layout/hProcess11"/>
    <dgm:cxn modelId="{D62CF159-10AB-4C11-80A0-09C6452FBD65}" type="presParOf" srcId="{36C22BA3-1797-4172-B757-6F5B4A5DAC68}" destId="{CBD7B9A1-5DA6-4D78-BBED-DF12D3681613}" srcOrd="1" destOrd="0" presId="urn:microsoft.com/office/officeart/2005/8/layout/hProcess11"/>
    <dgm:cxn modelId="{72CF39CA-EC12-4CD0-9177-F93503400016}" type="presParOf" srcId="{36C22BA3-1797-4172-B757-6F5B4A5DAC68}" destId="{0569D2BB-A88F-4BFF-AC32-4FE30BDA3EF8}" srcOrd="2" destOrd="0" presId="urn:microsoft.com/office/officeart/2005/8/layout/hProcess11"/>
    <dgm:cxn modelId="{27A67569-AAA2-4496-A5E6-BD031C6D53B7}" type="presParOf" srcId="{1631194D-B686-4E33-A303-47C2DA6A44FA}" destId="{7A19E7E2-DA4C-49E9-AA78-26D8A9729495}" srcOrd="5" destOrd="0" presId="urn:microsoft.com/office/officeart/2005/8/layout/hProcess11"/>
    <dgm:cxn modelId="{EE07C7BC-A0AB-4E8C-A8C2-A9087F4320AD}" type="presParOf" srcId="{1631194D-B686-4E33-A303-47C2DA6A44FA}" destId="{129CB445-8C3D-46A8-B992-C675D143C738}" srcOrd="6" destOrd="0" presId="urn:microsoft.com/office/officeart/2005/8/layout/hProcess11"/>
    <dgm:cxn modelId="{E912DACA-351E-4480-8207-40916D66D74B}" type="presParOf" srcId="{129CB445-8C3D-46A8-B992-C675D143C738}" destId="{DA006C8A-2ABE-46A9-89CA-E3A0499D7343}" srcOrd="0" destOrd="0" presId="urn:microsoft.com/office/officeart/2005/8/layout/hProcess11"/>
    <dgm:cxn modelId="{52DB3DB2-3D3A-4116-996D-E699D64C9724}" type="presParOf" srcId="{129CB445-8C3D-46A8-B992-C675D143C738}" destId="{E8F86CD8-8303-4515-A199-20612111ECFC}" srcOrd="1" destOrd="0" presId="urn:microsoft.com/office/officeart/2005/8/layout/hProcess11"/>
    <dgm:cxn modelId="{CAE6570A-75FE-428B-9EE1-58E49BB5657E}" type="presParOf" srcId="{129CB445-8C3D-46A8-B992-C675D143C738}" destId="{4CFB955A-5A29-43B1-8638-AE714467BFB7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8E29850-4520-43CA-AE1C-37422C7A67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133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4092B94-564F-44FC-B9D0-8AFED7D556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B7C599-0C44-4F15-9539-69DB35AA35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3E216E-6C60-4011-A4FD-D502631EF07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3319CA-59D1-48ED-BF66-BDD7B875DA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CFBC108C-6520-4445-84D5-34158CED1E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pPr>
              <a:defRPr/>
            </a:pPr>
            <a:fld id="{8BD94172-9FBD-40EE-BED4-921D2C601C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4B518B-A5E6-4BCE-B6C2-E5FC05C7238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D3AC0A-ADBA-49F8-B486-2A408EE724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F66244-23D6-4E8E-9EB2-E97B3CCB2C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9E50DE-E7CE-4393-B1F4-83B622DE7A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79D018-740A-4637-B4B9-5FEB7154E1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590672D-55A9-4F4F-AB4F-77658CDE09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mtClean="0"/>
              <a:t>Marketing Communications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834235"/>
            <a:ext cx="3200400" cy="29904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mtClean="0"/>
              <a:t>The Communications Process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2479675"/>
            <a:ext cx="2157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Sender</a:t>
            </a: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914400" y="2743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752600" y="2479675"/>
            <a:ext cx="2554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Encoding</a:t>
            </a:r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3124200" y="2743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886200" y="2327275"/>
            <a:ext cx="26066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Message </a:t>
            </a:r>
          </a:p>
          <a:p>
            <a:r>
              <a:rPr lang="en-US"/>
              <a:t>Media</a:t>
            </a:r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4876800" y="2743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5486400" y="2479675"/>
            <a:ext cx="318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Decoding</a:t>
            </a:r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>
            <a:off x="6934200" y="2743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7527925" y="2479675"/>
            <a:ext cx="1265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Receiver</a:t>
            </a:r>
          </a:p>
        </p:txBody>
      </p:sp>
      <p:sp>
        <p:nvSpPr>
          <p:cNvPr id="3084" name="Line 13"/>
          <p:cNvSpPr>
            <a:spLocks noChangeShapeType="1"/>
          </p:cNvSpPr>
          <p:nvPr/>
        </p:nvSpPr>
        <p:spPr bwMode="auto">
          <a:xfrm>
            <a:off x="8153400" y="28956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5" name="Line 15"/>
          <p:cNvSpPr>
            <a:spLocks noChangeShapeType="1"/>
          </p:cNvSpPr>
          <p:nvPr/>
        </p:nvSpPr>
        <p:spPr bwMode="auto">
          <a:xfrm flipH="1">
            <a:off x="6248400" y="47244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86" name="Text Box 16"/>
          <p:cNvSpPr txBox="1">
            <a:spLocks noChangeArrowheads="1"/>
          </p:cNvSpPr>
          <p:nvPr/>
        </p:nvSpPr>
        <p:spPr bwMode="auto">
          <a:xfrm>
            <a:off x="4800600" y="4419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Response</a:t>
            </a:r>
          </a:p>
        </p:txBody>
      </p:sp>
      <p:sp>
        <p:nvSpPr>
          <p:cNvPr id="3087" name="Line 17"/>
          <p:cNvSpPr>
            <a:spLocks noChangeShapeType="1"/>
          </p:cNvSpPr>
          <p:nvPr/>
        </p:nvSpPr>
        <p:spPr bwMode="auto">
          <a:xfrm>
            <a:off x="3124200" y="47244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8" name="Text Box 18"/>
          <p:cNvSpPr txBox="1">
            <a:spLocks noChangeArrowheads="1"/>
          </p:cNvSpPr>
          <p:nvPr/>
        </p:nvSpPr>
        <p:spPr bwMode="auto">
          <a:xfrm>
            <a:off x="1584325" y="4460875"/>
            <a:ext cx="1350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Feedback</a:t>
            </a:r>
          </a:p>
        </p:txBody>
      </p:sp>
      <p:sp>
        <p:nvSpPr>
          <p:cNvPr id="3089" name="Line 19"/>
          <p:cNvSpPr>
            <a:spLocks noChangeShapeType="1"/>
          </p:cNvSpPr>
          <p:nvPr/>
        </p:nvSpPr>
        <p:spPr bwMode="auto">
          <a:xfrm flipH="1">
            <a:off x="457200" y="4724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0" name="Line 20"/>
          <p:cNvSpPr>
            <a:spLocks noChangeShapeType="1"/>
          </p:cNvSpPr>
          <p:nvPr/>
        </p:nvSpPr>
        <p:spPr bwMode="auto">
          <a:xfrm flipV="1">
            <a:off x="457200" y="29718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91" name="Text Box 21"/>
          <p:cNvSpPr txBox="1">
            <a:spLocks noChangeArrowheads="1"/>
          </p:cNvSpPr>
          <p:nvPr/>
        </p:nvSpPr>
        <p:spPr bwMode="auto">
          <a:xfrm>
            <a:off x="3886200" y="3470275"/>
            <a:ext cx="1260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Noise</a:t>
            </a:r>
          </a:p>
        </p:txBody>
      </p:sp>
      <p:sp>
        <p:nvSpPr>
          <p:cNvPr id="3092" name="Line 23"/>
          <p:cNvSpPr>
            <a:spLocks noChangeShapeType="1"/>
          </p:cNvSpPr>
          <p:nvPr/>
        </p:nvSpPr>
        <p:spPr bwMode="auto">
          <a:xfrm>
            <a:off x="4343400" y="3124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93" name="Line 24"/>
          <p:cNvSpPr>
            <a:spLocks noChangeShapeType="1"/>
          </p:cNvSpPr>
          <p:nvPr/>
        </p:nvSpPr>
        <p:spPr bwMode="auto">
          <a:xfrm>
            <a:off x="4343400" y="39624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90562"/>
            <a:ext cx="8229600" cy="1066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Marketing Communications mix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Advertising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Direct marketing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Sales Promotion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Personal selling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PR and Publicity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Each of these has its own uses and limitations and hence a judicious mix is employed by most companies.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610" y="1683542"/>
            <a:ext cx="3684747" cy="3421858"/>
          </a:xfrm>
          <a:prstGeom prst="rect">
            <a:avLst/>
          </a:prstGeom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073" y="838200"/>
            <a:ext cx="82296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Integrated Marketing Communications</a:t>
            </a:r>
          </a:p>
        </p:txBody>
      </p:sp>
      <p:sp>
        <p:nvSpPr>
          <p:cNvPr id="21507" name="Rectangle 1027"/>
          <p:cNvSpPr>
            <a:spLocks noGrp="1" noChangeArrowheads="1"/>
          </p:cNvSpPr>
          <p:nvPr>
            <p:ph idx="1"/>
          </p:nvPr>
        </p:nvSpPr>
        <p:spPr>
          <a:xfrm>
            <a:off x="504498" y="1828800"/>
            <a:ext cx="8229600" cy="432511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This brings about synergy and better use of communication funds</a:t>
            </a:r>
          </a:p>
          <a:p>
            <a:pPr eaLnBrk="1" hangingPunct="1"/>
            <a:r>
              <a:rPr lang="en-US" sz="2400" dirty="0" smtClean="0"/>
              <a:t>Balancing the ‘push’ and ‘pull’ strategies</a:t>
            </a:r>
          </a:p>
          <a:p>
            <a:pPr eaLnBrk="1" hangingPunct="1"/>
            <a:r>
              <a:rPr lang="en-US" sz="2400" dirty="0" smtClean="0"/>
              <a:t>Improves the company’s ability to</a:t>
            </a:r>
            <a:r>
              <a:rPr lang="en-US" sz="2400" b="1" i="1" dirty="0" smtClean="0"/>
              <a:t> reach</a:t>
            </a:r>
            <a:r>
              <a:rPr lang="en-US" sz="2400" dirty="0" smtClean="0"/>
              <a:t> the </a:t>
            </a:r>
            <a:r>
              <a:rPr lang="en-US" sz="2400" b="1" i="1" dirty="0" smtClean="0"/>
              <a:t>right consumer</a:t>
            </a:r>
            <a:r>
              <a:rPr lang="en-US" sz="2400" dirty="0" smtClean="0"/>
              <a:t> at the </a:t>
            </a:r>
            <a:r>
              <a:rPr lang="en-US" sz="2400" b="1" i="1" dirty="0" smtClean="0"/>
              <a:t>right place</a:t>
            </a:r>
            <a:r>
              <a:rPr lang="en-US" sz="2400" dirty="0" smtClean="0"/>
              <a:t> at the </a:t>
            </a:r>
            <a:r>
              <a:rPr lang="en-US" sz="2400" b="1" i="1" dirty="0" smtClean="0"/>
              <a:t>right time</a:t>
            </a:r>
            <a:r>
              <a:rPr lang="en-US" sz="2400" dirty="0" smtClean="0"/>
              <a:t> with the </a:t>
            </a:r>
            <a:r>
              <a:rPr lang="en-US" sz="2400" b="1" i="1" dirty="0" smtClean="0"/>
              <a:t>right message.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962400"/>
            <a:ext cx="4647873" cy="2682069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mtClean="0"/>
              <a:t>Distortions in Communication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2133600"/>
            <a:ext cx="8229600" cy="4325112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Selective attention</a:t>
            </a:r>
          </a:p>
          <a:p>
            <a:pPr eaLnBrk="1" hangingPunct="1"/>
            <a:r>
              <a:rPr lang="en-US" dirty="0" smtClean="0"/>
              <a:t>Selective distortion</a:t>
            </a:r>
          </a:p>
          <a:p>
            <a:pPr eaLnBrk="1" hangingPunct="1"/>
            <a:r>
              <a:rPr lang="en-US" dirty="0" smtClean="0"/>
              <a:t>Selective retention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362200"/>
            <a:ext cx="5334000" cy="4286250"/>
          </a:xfrm>
          <a:prstGeom prst="rect">
            <a:avLst/>
          </a:prstGeom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Factors influencing effectiveness of communications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6833423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423F63-4481-479C-AC13-99365087F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5C423F63-4481-479C-AC13-99365087F2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787023-4E98-49C5-BA59-03ACAAFCFD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72787023-4E98-49C5-BA59-03ACAAFCFD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4435F5-A131-4FD9-9F56-E44687CE7F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954435F5-A131-4FD9-9F56-E44687CE7F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612AF3-50F2-43FD-8307-726F9219D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E5612AF3-50F2-43FD-8307-726F9219D9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2A26C4-4D85-4A65-B957-18126B515B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AD2A26C4-4D85-4A65-B957-18126B515B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A9DFEB-EC32-406E-BF30-875FC11473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18A9DFEB-EC32-406E-BF30-875FC11473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A05156-BBE3-4D01-9432-CEC0EFE482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0EA05156-BBE3-4D01-9432-CEC0EFE482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3D85FF-5B1C-4005-A084-80B7AB374B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CF3D85FF-5B1C-4005-A084-80B7AB374B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394AAE-22F2-49CD-B8AF-0F1B43E33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9D394AAE-22F2-49CD-B8AF-0F1B43E33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31D3E26-8331-40E0-880D-3BB8B0CF3D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D31D3E26-8331-40E0-880D-3BB8B0CF3D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AIDA Model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022725" y="2022475"/>
            <a:ext cx="1333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Attention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4648200" y="2514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4114800" y="3048000"/>
            <a:ext cx="1690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Interest</a:t>
            </a:r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4648200" y="34290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191000" y="4232275"/>
            <a:ext cx="1268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Desire</a:t>
            </a:r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4648200" y="4724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4191000" y="5299075"/>
            <a:ext cx="1301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Action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Message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7046302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02D94CB-81B8-45BF-8FE9-3C3AAA5064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602D94CB-81B8-45BF-8FE9-3C3AAA5064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576EA4-D601-4F2E-A26B-46A67A965C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E5576EA4-D601-4F2E-A26B-46A67A965C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64F7C4-D1E1-4AFD-84F0-0EA1DDF4EF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8A64F7C4-D1E1-4AFD-84F0-0EA1DDF4EF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DCD4AD-A80E-426C-81B2-28198A3B5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BBDCD4AD-A80E-426C-81B2-28198A3B5C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Message Source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Source credibility</a:t>
            </a:r>
          </a:p>
          <a:p>
            <a:pPr eaLnBrk="1" hangingPunct="1"/>
            <a:r>
              <a:rPr lang="en-US" dirty="0" smtClean="0"/>
              <a:t>Endorser</a:t>
            </a:r>
          </a:p>
          <a:p>
            <a:pPr eaLnBrk="1" hangingPunct="1">
              <a:buFontTx/>
              <a:buNone/>
            </a:pPr>
            <a:r>
              <a:rPr lang="en-US" dirty="0" smtClean="0"/>
              <a:t>   </a:t>
            </a:r>
          </a:p>
          <a:p>
            <a:pPr algn="just" eaLnBrk="1" hangingPunct="1">
              <a:buFontTx/>
              <a:buNone/>
            </a:pPr>
            <a:r>
              <a:rPr lang="en-US" dirty="0" smtClean="0"/>
              <a:t>Depending on the attitudes of the consumer, the communication will either get a +</a:t>
            </a:r>
            <a:r>
              <a:rPr lang="en-US" dirty="0" err="1" smtClean="0"/>
              <a:t>ve</a:t>
            </a:r>
            <a:r>
              <a:rPr lang="en-US" dirty="0" smtClean="0"/>
              <a:t> , neutral or -</a:t>
            </a:r>
            <a:r>
              <a:rPr lang="en-US" dirty="0" err="1" smtClean="0"/>
              <a:t>ve</a:t>
            </a:r>
            <a:r>
              <a:rPr lang="en-US" dirty="0" smtClean="0"/>
              <a:t> response depending on what attitudes the consumer has of the endorser </a:t>
            </a: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Message Format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message has to be considered depending on which media is going to be used – eg. Layouts, props, models, music, voice, etc.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mtClean="0"/>
              <a:t>Communication channels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Personal – Direct selling,WOM</a:t>
            </a:r>
          </a:p>
          <a:p>
            <a:pPr eaLnBrk="1" hangingPunct="1"/>
            <a:r>
              <a:rPr lang="en-US" smtClean="0"/>
              <a:t>Non Personal – media, atmosphere, events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4495799"/>
            <a:ext cx="4309872" cy="2071207"/>
          </a:xfrm>
          <a:prstGeom prst="rect">
            <a:avLst/>
          </a:prstGeom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Advertising?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09728" indent="0" algn="just" eaLnBrk="1" hangingPunct="1">
              <a:buNone/>
            </a:pPr>
            <a:r>
              <a:rPr lang="en-US" dirty="0" smtClean="0"/>
              <a:t>It is any </a:t>
            </a:r>
            <a:r>
              <a:rPr lang="en-US" b="1" dirty="0" smtClean="0"/>
              <a:t>paid</a:t>
            </a:r>
            <a:r>
              <a:rPr lang="en-US" dirty="0" smtClean="0"/>
              <a:t> form of </a:t>
            </a:r>
            <a:r>
              <a:rPr lang="en-US" b="1" dirty="0" smtClean="0"/>
              <a:t>non – personal</a:t>
            </a:r>
            <a:r>
              <a:rPr lang="en-US" dirty="0" smtClean="0"/>
              <a:t> presentation and promotion of ideas, goods, services by an </a:t>
            </a:r>
            <a:r>
              <a:rPr lang="en-US" b="1" dirty="0" smtClean="0"/>
              <a:t>identified sponsor.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810000"/>
            <a:ext cx="26670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The 5 </a:t>
            </a:r>
            <a:r>
              <a:rPr lang="en-US" dirty="0" err="1" smtClean="0"/>
              <a:t>Ms</a:t>
            </a:r>
            <a:r>
              <a:rPr lang="en-US" dirty="0" smtClean="0"/>
              <a:t> of Advertising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1192975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711D79-24B3-418A-83C7-24B1C3BD65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5E711D79-24B3-418A-83C7-24B1C3BD65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B542C55-4681-47CA-8CC0-E32287FCDF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3B542C55-4681-47CA-8CC0-E32287FCDF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587A5F-F02C-4B31-84D9-78AE69AB3B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05587A5F-F02C-4B31-84D9-78AE69AB3B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A75F82-0398-47BB-9E21-A30247EFD9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62A75F82-0398-47BB-9E21-A30247EFD9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05C053-9D8B-4A61-9E55-6C29CE85F6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9305C053-9D8B-4A61-9E55-6C29CE85F6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4D9D8B2-00BA-4CBC-ADA2-F961C625A2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94D9D8B2-00BA-4CBC-ADA2-F961C625A2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3B416F-5BA1-461E-A986-93E2720E43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783B416F-5BA1-461E-A986-93E2720E43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13A1858-0C0B-4AF5-A419-DD604AFAB1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013A1858-0C0B-4AF5-A419-DD604AFAB1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D48DC3-A01A-4C6D-BC71-57D9DED769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50D48DC3-A01A-4C6D-BC71-57D9DED769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A4C5AC6-E92C-434E-9EB6-7E82407DF2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FA4C5AC6-E92C-434E-9EB6-7E82407DF2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mtClean="0"/>
              <a:t>Advertising objectives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2228257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B0836B-6C4D-42A6-9D85-16221E5C73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1AB0836B-6C4D-42A6-9D85-16221E5C73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E96F7F-B7E1-4863-A6F1-522DC35928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B2E96F7F-B7E1-4863-A6F1-522DC35928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FB5F0F8-2327-4D18-B523-F59A55D83F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5FB5F0F8-2327-4D18-B523-F59A55D83F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B603DC-DCAD-44DB-90B4-6272D383F9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2DB603DC-DCAD-44DB-90B4-6272D383F9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How much to spend?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‘Half my advertising is wasted, but the trouble is I do not know which half</a:t>
            </a:r>
          </a:p>
          <a:p>
            <a:pPr eaLnBrk="1" hangingPunct="1">
              <a:buFontTx/>
              <a:buNone/>
            </a:pPr>
            <a:r>
              <a:rPr lang="en-US" smtClean="0"/>
              <a:t>      -  John Wanamaker                                 </a:t>
            </a: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pPr eaLnBrk="1" hangingPunct="1"/>
            <a:r>
              <a:rPr lang="en-US" dirty="0" smtClean="0"/>
              <a:t>How much to spend?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5599684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1800225"/>
            <a:ext cx="31999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dirty="0"/>
              <a:t>Depends on the product:</a:t>
            </a:r>
          </a:p>
          <a:p>
            <a:endParaRPr lang="en-US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6ECBF1-6322-42A5-BB54-25E6A44762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726ECBF1-6322-42A5-BB54-25E6A44762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726ECBF1-6322-42A5-BB54-25E6A44762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5FA00C-BFB2-46D1-9E25-ECB1CED5CD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6C5FA00C-BFB2-46D1-9E25-ECB1CED5CD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6C5FA00C-BFB2-46D1-9E25-ECB1CED5CD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CC087E-3352-49CF-B635-71AE66E7CD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E7CC087E-3352-49CF-B635-71AE66E7CD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E7CC087E-3352-49CF-B635-71AE66E7CD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949132-4FF5-4075-9B37-12D74909E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5B949132-4FF5-4075-9B37-12D74909E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5B949132-4FF5-4075-9B37-12D74909E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7739E9-D920-46BA-803C-D7AB8AD848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F57739E9-D920-46BA-803C-D7AB8AD848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F57739E9-D920-46BA-803C-D7AB8AD848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F4C012-1E5E-44AD-A67F-68E73F741D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C1F4C012-1E5E-44AD-A67F-68E73F741D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C1F4C012-1E5E-44AD-A67F-68E73F741D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Advertising Budgeting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3986770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705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6BC410F-55DC-49AB-97F3-DA2A778FD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B6BC410F-55DC-49AB-97F3-DA2A778FDC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D557ED-5296-4141-B067-C4B1DADD0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0DD557ED-5296-4141-B067-C4B1DADD0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96DD92-3EB5-4B1A-83C3-891F78483E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B796DD92-3EB5-4B1A-83C3-891F78483E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B974B5E-04CE-4C8F-91D9-9704457FD6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4B974B5E-04CE-4C8F-91D9-9704457FD6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5A0FF87-0AC2-4DCE-B3CE-D64ABC170A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75A0FF87-0AC2-4DCE-B3CE-D64ABC170A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Media selection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most cost effective media mix to ensure achievement of the advertising goal.</a:t>
            </a:r>
          </a:p>
          <a:p>
            <a:pPr eaLnBrk="1" hangingPunct="1"/>
            <a:endParaRPr lang="en-US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391024"/>
            <a:ext cx="2381250" cy="1914525"/>
          </a:xfrm>
          <a:prstGeom prst="rect">
            <a:avLst/>
          </a:prstGeom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mtClean="0"/>
              <a:t>How should you select media?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9675664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90EEC-3F58-4DAA-928A-6824DE2950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23A90EEC-3F58-4DAA-928A-6824DE2950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F24900-9B43-4764-B640-D8CC500A6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8DF24900-9B43-4764-B640-D8CC500A6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16EE47-EB52-407B-9771-93F20A56DB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3316EE47-EB52-407B-9771-93F20A56DB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Reach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No. of persons exposed to a particular media schedule at least once during a specified time period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4267200"/>
            <a:ext cx="308610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Frequency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No. of times within the specified period that a person is exposed to that message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267200"/>
            <a:ext cx="4191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Impact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Qualitative value of an exposure through a given medium</a:t>
            </a:r>
          </a:p>
          <a:p>
            <a:pPr eaLnBrk="1" hangingPunct="1"/>
            <a:r>
              <a:rPr lang="en-US" smtClean="0"/>
              <a:t>GRP (Gross rating points) =  R *  F</a:t>
            </a:r>
          </a:p>
          <a:p>
            <a:pPr eaLnBrk="1" hangingPunct="1"/>
            <a:r>
              <a:rPr lang="en-US" smtClean="0"/>
              <a:t>Wt. GRP = R * F * I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4248150"/>
            <a:ext cx="3000375" cy="2424113"/>
          </a:xfrm>
          <a:prstGeom prst="rect">
            <a:avLst/>
          </a:prstGeom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Sales Promotion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09728" indent="0" eaLnBrk="1" hangingPunct="1">
              <a:buNone/>
            </a:pPr>
            <a:r>
              <a:rPr lang="en-US" dirty="0" smtClean="0"/>
              <a:t>Whereas advertising gives a reason to buy, SP gives an incentive to buy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343400"/>
            <a:ext cx="2895600" cy="2095500"/>
          </a:xfrm>
          <a:prstGeom prst="rect">
            <a:avLst/>
          </a:prstGeom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Advantages of SP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4197528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6E2B4F-1917-4E8A-805F-278139497E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886E2B4F-1917-4E8A-805F-278139497E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9C4849-FC1D-4520-ACEB-48BD284E2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E99C4849-FC1D-4520-ACEB-48BD284E2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32982F-7816-49A2-BF8C-22F98554D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D932982F-7816-49A2-BF8C-22F98554DA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B58D5C-F902-475C-91EA-51B92DEB05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4DB58D5C-F902-475C-91EA-51B92DEB05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B35FA5-C854-493C-91B7-6B9B99983F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3AB35FA5-C854-493C-91B7-6B9B99983F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BECA3D-3DA5-478E-A81D-FBA679C19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BECA3D-3DA5-478E-A81D-FBA679C19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FE1F02-7139-4A5E-A0A1-DB79235E9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0FE1F02-7139-4A5E-A0A1-DB79235E93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/>
          <a:lstStyle/>
          <a:p>
            <a:pPr eaLnBrk="1" hangingPunct="1"/>
            <a:r>
              <a:rPr lang="en-US" dirty="0" smtClean="0"/>
              <a:t>Disadvantages of SP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0625049"/>
              </p:ext>
            </p:extLst>
          </p:nvPr>
        </p:nvGraphicFramePr>
        <p:xfrm>
          <a:off x="457200" y="1905000"/>
          <a:ext cx="8229600" cy="4669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317B45-5933-4168-BE47-67BF3910F6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8F317B45-5933-4168-BE47-67BF3910F6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B700258-59ED-426D-A870-B6B8AB0BBD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3B700258-59ED-426D-A870-B6B8AB0BBD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3829E1-2E33-4E8E-AFCD-FED4FA6B3E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DE3829E1-2E33-4E8E-AFCD-FED4FA6B3E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BB7588-DD13-42C7-8528-CDFA780FA9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9EBB7588-DD13-42C7-8528-CDFA780FA9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3EF99E3-FB59-481F-941D-088F51F643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C3EF99E3-FB59-481F-941D-088F51F643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8EC460-619E-4B84-BD05-5CFC29191C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5E8EC460-619E-4B84-BD05-5CFC29191C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D406FA7-98A2-47CE-B81F-80CF3C65BD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DD406FA7-98A2-47CE-B81F-80CF3C65BD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287F10-79A9-4657-A3D2-52C5A34E3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C0287F10-79A9-4657-A3D2-52C5A34E3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E8D74E-0C3B-4F6A-B891-4115FA0CF2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8E8D74E-0C3B-4F6A-B891-4115FA0CF2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F45A79-D4F0-4F4A-92C3-8B4D027F8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CEF45A79-D4F0-4F4A-92C3-8B4D027F8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A944DD-2A33-4EE9-9369-2438D130FA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graphicEl>
                                              <a:dgm id="{D6A944DD-2A33-4EE9-9369-2438D130FA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125069-23D8-495A-BA17-2B9B0FB89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02125069-23D8-495A-BA17-2B9B0FB89E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SP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Trade</a:t>
            </a:r>
          </a:p>
          <a:p>
            <a:pPr eaLnBrk="1" hangingPunct="1"/>
            <a:r>
              <a:rPr lang="en-US" smtClean="0"/>
              <a:t>Consumer</a:t>
            </a: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Public Relations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Involves a variety of programmes  to promote or protect a company’s image or products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733800"/>
            <a:ext cx="3962400" cy="2898146"/>
          </a:xfrm>
          <a:prstGeom prst="rect">
            <a:avLst/>
          </a:prstGeo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0" y="1066800"/>
            <a:ext cx="8229600" cy="1066800"/>
          </a:xfrm>
        </p:spPr>
        <p:txBody>
          <a:bodyPr/>
          <a:lstStyle/>
          <a:p>
            <a:pPr eaLnBrk="1" hangingPunct="1"/>
            <a:r>
              <a:rPr lang="en-US" smtClean="0"/>
              <a:t>Functions of PR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159523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B76711-4CAF-4019-A89C-0A65D18C6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F4B76711-4CAF-4019-A89C-0A65D18C67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76822E-5385-4649-9E98-E60FEE9B55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4E76822E-5385-4649-9E98-E60FEE9B55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38AFF2-DBD6-42BA-9500-8DA800350B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4938AFF2-DBD6-42BA-9500-8DA800350B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BE3245E-BF6A-422C-AE3B-F4B37D5BD3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7BE3245E-BF6A-422C-AE3B-F4B37D5BD3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FB1959C-CDAE-4E26-AF4D-E33800E9DA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BFB1959C-CDAE-4E26-AF4D-E33800E9DA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MPR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4660075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6B60BA-AE71-48F9-9A7E-19C135BF39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EB6B60BA-AE71-48F9-9A7E-19C135BF39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9F8FD9-12B0-4DD8-A3E1-D17096268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D59F8FD9-12B0-4DD8-A3E1-D17096268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7EBE16-6863-436B-AFEF-C284C776FF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A57EBE16-6863-436B-AFEF-C284C776FF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D431B7-369F-4558-9CB0-DCCD8B2A65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DED431B7-369F-4558-9CB0-DCCD8B2A65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451403-7EC6-42EA-B609-62856D1161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graphicEl>
                                              <a:dgm id="{29451403-7EC6-42EA-B609-62856D1161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1BA609-EFF6-41D6-BDF4-A376DBEEC6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2D1BA609-EFF6-41D6-BDF4-A376DBEEC6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C274A2-568F-4991-B01F-E6A1DB3E0F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dgm id="{98C274A2-568F-4991-B01F-E6A1DB3E0F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884EB7-04B4-4F4A-B029-CEAA981B5F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4884EB7-04B4-4F4A-B029-CEAA981B5F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C7C9C8-35E9-45C9-9409-2BC5069AC0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50C7C9C8-35E9-45C9-9409-2BC5069AC0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9DC3AFC-BE02-47CF-AB7B-C754E1F191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F9DC3AFC-BE02-47CF-AB7B-C754E1F191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EBBF57-3029-473B-B00C-F2FE874EE0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E7EBBF57-3029-473B-B00C-F2FE874EE0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B0F65E8-527A-4DBA-A0DC-FCC65D554E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7B0F65E8-527A-4DBA-A0DC-FCC65D554E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E44BD-B191-45EE-B190-F77FE2464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319E44BD-B191-45EE-B190-F77FE24645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812A50-870F-48D3-A1F5-F1BA385CE1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graphicEl>
                                              <a:dgm id="{DB812A50-870F-48D3-A1F5-F1BA385CE1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989385-EE53-4B0A-97F4-71F311D89D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49989385-EE53-4B0A-97F4-71F311D89D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E09CB7-10A8-40D9-B630-D7D79B6579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74E09CB7-10A8-40D9-B630-D7D79B6579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B6CEAC-771F-4BE8-9C3D-FF76032567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>
                                            <p:graphicEl>
                                              <a:dgm id="{B9B6CEAC-771F-4BE8-9C3D-FF76032567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D0E7F3A-7630-4030-8610-C070E16490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5D0E7F3A-7630-4030-8610-C070E16490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A103C-357E-48F5-B205-6654DE35FF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47BA103C-357E-48F5-B205-6654DE35FF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993795-B249-4F92-9DF8-90B275744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">
                                            <p:graphicEl>
                                              <a:dgm id="{B5993795-B249-4F92-9DF8-90B275744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277705-2CE8-42F1-A81D-F83763F454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>
                                            <p:graphicEl>
                                              <a:dgm id="{A4277705-2CE8-42F1-A81D-F83763F454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AC35C-5C31-40E9-A263-01BB35DF89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51DAC35C-5C31-40E9-A263-01BB35DF89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469D9-9529-457D-BE2C-429CEA72DA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51D469D9-9529-457D-BE2C-429CEA72DA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5C0A93-F6AC-4174-BFC0-DA2E98C3BC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FE5C0A93-F6AC-4174-BFC0-DA2E98C3BC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2CB0D7-FEF5-4EB7-886A-13872AECC0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182CB0D7-FEF5-4EB7-886A-13872AECC0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0D6598-6251-40C8-AC35-DAF359AF72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D90D6598-6251-40C8-AC35-DAF359AF72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0CFEFE-07A3-4994-A54D-EB42021634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D90CFEFE-07A3-4994-A54D-EB42021634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1B9AE2-57E4-4A74-AC3A-35EA33E7AA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6E1B9AE2-57E4-4A74-AC3A-35EA33E7AA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DED7C7-8692-4D23-8951-049357B5F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">
                                            <p:graphicEl>
                                              <a:dgm id="{B9DED7C7-8692-4D23-8951-049357B5FA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E3B9E8-1E7C-4CD7-A423-F80A1EE46D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C0E3B9E8-1E7C-4CD7-A423-F80A1EE46D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BB3007-CCC8-47E0-AD12-56B329668C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">
                                            <p:graphicEl>
                                              <a:dgm id="{FDBB3007-CCC8-47E0-AD12-56B329668C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F81DFD-C1A4-4357-8ED1-340EA5D076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7AF81DFD-C1A4-4357-8ED1-340EA5D076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0D8187-B9E3-4807-BDAA-906459755C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">
                                            <p:graphicEl>
                                              <a:dgm id="{AC0D8187-B9E3-4807-BDAA-906459755C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BD2B52-BF78-4AA1-BA9B-490624FA79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">
                                            <p:graphicEl>
                                              <a:dgm id="{D0BD2B52-BF78-4AA1-BA9B-490624FA79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9CFCBE-1F7E-4C1A-BD99-046FCA5231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0E9CFCBE-1F7E-4C1A-BD99-046FCA5231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23BFA-C63A-47E6-A399-E401F7A011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">
                                            <p:graphicEl>
                                              <a:dgm id="{0D823BFA-C63A-47E6-A399-E401F7A011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F2DE3E-7DC9-45DB-8F08-137DF5C74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C5F2DE3E-7DC9-45DB-8F08-137DF5C749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8B5663-9575-4E5C-BA85-1B6E350B6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5B8B5663-9575-4E5C-BA85-1B6E350B62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D20DB9-D9CE-482B-BCB5-C17F2C776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1ED20DB9-D9CE-482B-BCB5-C17F2C7766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E2FE05-4C75-44DB-BFCD-B79CAC1656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">
                                            <p:graphicEl>
                                              <a:dgm id="{93E2FE05-4C75-44DB-BFCD-B79CAC1656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ED6013-44ED-4A75-9BF4-435190946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">
                                            <p:graphicEl>
                                              <a:dgm id="{4DED6013-44ED-4A75-9BF4-435190946D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1018CE-6DB4-4D4F-B4C6-2DA209280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921018CE-6DB4-4D4F-B4C6-2DA209280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389EA0-4205-46C5-B325-380B02445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57389EA0-4205-46C5-B325-380B024457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88A789-028C-46D1-A6B5-3D4D3F549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FD88A789-028C-46D1-A6B5-3D4D3F549B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FBF7211-A22F-4827-807E-B383F0B024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">
                                            <p:graphicEl>
                                              <a:dgm id="{DFBF7211-A22F-4827-807E-B383F0B024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352550-289E-4547-AAF5-3E1B8EF1AB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">
                                            <p:graphicEl>
                                              <a:dgm id="{DB352550-289E-4547-AAF5-3E1B8EF1AB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D5622F3-FA07-4ABA-949A-60D8E660D5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">
                                            <p:graphicEl>
                                              <a:dgm id="{6D5622F3-FA07-4ABA-949A-60D8E660D5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121B589-07A9-41F9-AAFF-61CDE4352F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">
                                            <p:graphicEl>
                                              <a:dgm id="{E121B589-07A9-41F9-AAFF-61CDE4352F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Advantages of MPR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804096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21C24D6-64A1-411B-8F89-3E6D5B11E7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121C24D6-64A1-411B-8F89-3E6D5B11E7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121C24D6-64A1-411B-8F89-3E6D5B11E7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B8DFC1-62CE-4F12-99EF-BE7A486D5F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7DB8DFC1-62CE-4F12-99EF-BE7A486D5F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7DB8DFC1-62CE-4F12-99EF-BE7A486D5F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06B087-C194-49AF-A33B-7B01150C60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D706B087-C194-49AF-A33B-7B01150C60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D706B087-C194-49AF-A33B-7B01150C60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FDA506-9F73-4D39-8FDE-DD3FACCA2F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6FDA506-9F73-4D39-8FDE-DD3FACCA2F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6FDA506-9F73-4D39-8FDE-DD3FACCA2F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38167-399B-41F7-9C7F-780DD3FAAD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DF38167-399B-41F7-9C7F-780DD3FAAD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DF38167-399B-41F7-9C7F-780DD3FAAD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7B9A1-5DA6-4D78-BBED-DF12D3681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CBD7B9A1-5DA6-4D78-BBED-DF12D3681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CBD7B9A1-5DA6-4D78-BBED-DF12D3681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1D9ED7-60EF-42BB-B5E8-E5CF4EBAA4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831D9ED7-60EF-42BB-B5E8-E5CF4EBAA4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831D9ED7-60EF-42BB-B5E8-E5CF4EBAA4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F86CD8-8303-4515-A199-20612111E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E8F86CD8-8303-4515-A199-20612111E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E8F86CD8-8303-4515-A199-20612111E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006C8A-2ABE-46A9-89CA-E3A0499D7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A006C8A-2ABE-46A9-89CA-E3A0499D7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DA006C8A-2ABE-46A9-89CA-E3A0499D7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bottom line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 is difficult to measure, but if consistently pursued with, it can have tremendous synergy with advertising and sales promotion, thereby reducing overall promotion costs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346</TotalTime>
  <Words>669</Words>
  <Application>Microsoft Office PowerPoint</Application>
  <PresentationFormat>On-screen Show (4:3)</PresentationFormat>
  <Paragraphs>139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Urban</vt:lpstr>
      <vt:lpstr>Marketing Communications</vt:lpstr>
      <vt:lpstr>The Communications Process</vt:lpstr>
      <vt:lpstr>Marketing Communications mix</vt:lpstr>
      <vt:lpstr>Integrated Marketing Communications</vt:lpstr>
      <vt:lpstr>Distortions in Communication</vt:lpstr>
      <vt:lpstr>Factors influencing effectiveness of communications</vt:lpstr>
      <vt:lpstr>AIDA Model</vt:lpstr>
      <vt:lpstr>Message</vt:lpstr>
      <vt:lpstr>Message Source</vt:lpstr>
      <vt:lpstr>Message Format</vt:lpstr>
      <vt:lpstr>Communication channels</vt:lpstr>
      <vt:lpstr>What is Advertising?</vt:lpstr>
      <vt:lpstr>The 5 Ms of Advertising</vt:lpstr>
      <vt:lpstr>Advertising objectives</vt:lpstr>
      <vt:lpstr>How much to spend?</vt:lpstr>
      <vt:lpstr>How much to spend?</vt:lpstr>
      <vt:lpstr>Advertising Budgeting</vt:lpstr>
      <vt:lpstr>Media selection</vt:lpstr>
      <vt:lpstr>How should you select media?</vt:lpstr>
      <vt:lpstr>Reach</vt:lpstr>
      <vt:lpstr>Frequency</vt:lpstr>
      <vt:lpstr>Impact</vt:lpstr>
      <vt:lpstr>Sales Promotion</vt:lpstr>
      <vt:lpstr>Advantages of SP</vt:lpstr>
      <vt:lpstr>Disadvantages of SP</vt:lpstr>
      <vt:lpstr>Types of SP</vt:lpstr>
      <vt:lpstr>Public Relations</vt:lpstr>
      <vt:lpstr>Functions of PR</vt:lpstr>
      <vt:lpstr>MPR</vt:lpstr>
      <vt:lpstr>Advantages of MPR</vt:lpstr>
      <vt:lpstr>The bottom line</vt:lpstr>
    </vt:vector>
  </TitlesOfParts>
  <Company>XIMB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Communications</dc:title>
  <dc:creator>mnt</dc:creator>
  <cp:lastModifiedBy>Bhavna Tripathi</cp:lastModifiedBy>
  <cp:revision>21</cp:revision>
  <dcterms:created xsi:type="dcterms:W3CDTF">2002-07-19T12:38:13Z</dcterms:created>
  <dcterms:modified xsi:type="dcterms:W3CDTF">2014-11-17T11:07:24Z</dcterms:modified>
</cp:coreProperties>
</file>