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7" r:id="rId1"/>
  </p:sld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8" r:id="rId11"/>
    <p:sldId id="273" r:id="rId12"/>
    <p:sldId id="275" r:id="rId13"/>
    <p:sldId id="267" r:id="rId14"/>
    <p:sldId id="268" r:id="rId15"/>
    <p:sldId id="276" r:id="rId16"/>
    <p:sldId id="270" r:id="rId17"/>
    <p:sldId id="277" r:id="rId18"/>
    <p:sldId id="272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124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E8F312-9518-43FD-B7B7-91626597142C}" type="doc">
      <dgm:prSet loTypeId="urn:microsoft.com/office/officeart/2005/8/layout/venn1" loCatId="relationship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9B4459D-A392-475E-8120-AB79247667E3}">
      <dgm:prSet/>
      <dgm:spPr/>
      <dgm:t>
        <a:bodyPr/>
        <a:lstStyle/>
        <a:p>
          <a:pPr rtl="0"/>
          <a:r>
            <a:rPr lang="en-US" dirty="0" smtClean="0"/>
            <a:t>Planning</a:t>
          </a:r>
          <a:endParaRPr lang="en-US" dirty="0"/>
        </a:p>
      </dgm:t>
    </dgm:pt>
    <dgm:pt modelId="{F51DA0CE-8392-47DF-8190-DC1D82B31223}" type="parTrans" cxnId="{4014D3FE-2662-4F9A-A79B-8A098F4FC53E}">
      <dgm:prSet/>
      <dgm:spPr/>
      <dgm:t>
        <a:bodyPr/>
        <a:lstStyle/>
        <a:p>
          <a:endParaRPr lang="en-US"/>
        </a:p>
      </dgm:t>
    </dgm:pt>
    <dgm:pt modelId="{A2DEBED9-B667-441A-BFE4-17E1BEAC5AE1}" type="sibTrans" cxnId="{4014D3FE-2662-4F9A-A79B-8A098F4FC53E}">
      <dgm:prSet/>
      <dgm:spPr/>
      <dgm:t>
        <a:bodyPr/>
        <a:lstStyle/>
        <a:p>
          <a:endParaRPr lang="en-US"/>
        </a:p>
      </dgm:t>
    </dgm:pt>
    <dgm:pt modelId="{B2B71BB2-B7FD-44D1-87D6-64AD103CC091}">
      <dgm:prSet/>
      <dgm:spPr/>
      <dgm:t>
        <a:bodyPr/>
        <a:lstStyle/>
        <a:p>
          <a:pPr rtl="0"/>
          <a:r>
            <a:rPr lang="en-US" smtClean="0"/>
            <a:t>Executing</a:t>
          </a:r>
          <a:endParaRPr lang="en-US"/>
        </a:p>
      </dgm:t>
    </dgm:pt>
    <dgm:pt modelId="{0890DEFB-ABEA-4E51-91DA-4880836D886B}" type="parTrans" cxnId="{5375E450-378A-48C9-937A-084B1ACD9F1A}">
      <dgm:prSet/>
      <dgm:spPr/>
      <dgm:t>
        <a:bodyPr/>
        <a:lstStyle/>
        <a:p>
          <a:endParaRPr lang="en-US"/>
        </a:p>
      </dgm:t>
    </dgm:pt>
    <dgm:pt modelId="{816A252C-3DAB-48B3-BE19-0D0CFE0944A0}" type="sibTrans" cxnId="{5375E450-378A-48C9-937A-084B1ACD9F1A}">
      <dgm:prSet/>
      <dgm:spPr/>
      <dgm:t>
        <a:bodyPr/>
        <a:lstStyle/>
        <a:p>
          <a:endParaRPr lang="en-US"/>
        </a:p>
      </dgm:t>
    </dgm:pt>
    <dgm:pt modelId="{D377EBCC-5ECA-4CA7-B56A-FE2F0697AAAB}">
      <dgm:prSet/>
      <dgm:spPr/>
      <dgm:t>
        <a:bodyPr/>
        <a:lstStyle/>
        <a:p>
          <a:pPr rtl="0"/>
          <a:r>
            <a:rPr lang="en-US" smtClean="0"/>
            <a:t>Control</a:t>
          </a:r>
          <a:endParaRPr lang="en-US"/>
        </a:p>
      </dgm:t>
    </dgm:pt>
    <dgm:pt modelId="{F8162608-3C20-4905-B547-982AE1F1C55F}" type="parTrans" cxnId="{8D5DEB96-FC5A-4D88-A7C8-93CB179E7B83}">
      <dgm:prSet/>
      <dgm:spPr/>
      <dgm:t>
        <a:bodyPr/>
        <a:lstStyle/>
        <a:p>
          <a:endParaRPr lang="en-US"/>
        </a:p>
      </dgm:t>
    </dgm:pt>
    <dgm:pt modelId="{C564B806-7B28-4E84-AAAF-699CD9383038}" type="sibTrans" cxnId="{8D5DEB96-FC5A-4D88-A7C8-93CB179E7B83}">
      <dgm:prSet/>
      <dgm:spPr/>
      <dgm:t>
        <a:bodyPr/>
        <a:lstStyle/>
        <a:p>
          <a:endParaRPr lang="en-US"/>
        </a:p>
      </dgm:t>
    </dgm:pt>
    <dgm:pt modelId="{76D4C093-C712-48F4-9F61-9356BF699C8F}" type="pres">
      <dgm:prSet presAssocID="{97E8F312-9518-43FD-B7B7-91626597142C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04B5905-5764-41BB-9546-3073E3D63B79}" type="pres">
      <dgm:prSet presAssocID="{C9B4459D-A392-475E-8120-AB79247667E3}" presName="circ1" presStyleLbl="vennNode1" presStyleIdx="0" presStyleCnt="3"/>
      <dgm:spPr/>
      <dgm:t>
        <a:bodyPr/>
        <a:lstStyle/>
        <a:p>
          <a:endParaRPr lang="en-US"/>
        </a:p>
      </dgm:t>
    </dgm:pt>
    <dgm:pt modelId="{BAEC6CCD-53EC-41CA-A268-074C845F80AE}" type="pres">
      <dgm:prSet presAssocID="{C9B4459D-A392-475E-8120-AB79247667E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157C38-5E11-41A4-B62F-DFF8A333ADDA}" type="pres">
      <dgm:prSet presAssocID="{B2B71BB2-B7FD-44D1-87D6-64AD103CC091}" presName="circ2" presStyleLbl="vennNode1" presStyleIdx="1" presStyleCnt="3"/>
      <dgm:spPr/>
      <dgm:t>
        <a:bodyPr/>
        <a:lstStyle/>
        <a:p>
          <a:endParaRPr lang="en-US"/>
        </a:p>
      </dgm:t>
    </dgm:pt>
    <dgm:pt modelId="{05419B46-5958-4E4D-A218-86459FC5D899}" type="pres">
      <dgm:prSet presAssocID="{B2B71BB2-B7FD-44D1-87D6-64AD103CC091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D048DF-65ED-4153-BD63-42BC32C69BAD}" type="pres">
      <dgm:prSet presAssocID="{D377EBCC-5ECA-4CA7-B56A-FE2F0697AAAB}" presName="circ3" presStyleLbl="vennNode1" presStyleIdx="2" presStyleCnt="3"/>
      <dgm:spPr/>
      <dgm:t>
        <a:bodyPr/>
        <a:lstStyle/>
        <a:p>
          <a:endParaRPr lang="en-US"/>
        </a:p>
      </dgm:t>
    </dgm:pt>
    <dgm:pt modelId="{68EA3EC4-230A-4F36-B894-DA7DF73BEDB6}" type="pres">
      <dgm:prSet presAssocID="{D377EBCC-5ECA-4CA7-B56A-FE2F0697AAA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9B3391-7A3B-4F60-B093-2DDC8C547E3D}" type="presOf" srcId="{C9B4459D-A392-475E-8120-AB79247667E3}" destId="{004B5905-5764-41BB-9546-3073E3D63B79}" srcOrd="0" destOrd="0" presId="urn:microsoft.com/office/officeart/2005/8/layout/venn1"/>
    <dgm:cxn modelId="{92CA12D5-55DB-443D-A496-657D00B98AB2}" type="presOf" srcId="{D377EBCC-5ECA-4CA7-B56A-FE2F0697AAAB}" destId="{68EA3EC4-230A-4F36-B894-DA7DF73BEDB6}" srcOrd="1" destOrd="0" presId="urn:microsoft.com/office/officeart/2005/8/layout/venn1"/>
    <dgm:cxn modelId="{8D5DEB96-FC5A-4D88-A7C8-93CB179E7B83}" srcId="{97E8F312-9518-43FD-B7B7-91626597142C}" destId="{D377EBCC-5ECA-4CA7-B56A-FE2F0697AAAB}" srcOrd="2" destOrd="0" parTransId="{F8162608-3C20-4905-B547-982AE1F1C55F}" sibTransId="{C564B806-7B28-4E84-AAAF-699CD9383038}"/>
    <dgm:cxn modelId="{872E8C2B-D6CE-44BF-B0D8-8ED99817A1DE}" type="presOf" srcId="{B2B71BB2-B7FD-44D1-87D6-64AD103CC091}" destId="{8D157C38-5E11-41A4-B62F-DFF8A333ADDA}" srcOrd="0" destOrd="0" presId="urn:microsoft.com/office/officeart/2005/8/layout/venn1"/>
    <dgm:cxn modelId="{B8FB63B0-57A1-4623-A10F-6CD8F37936B5}" type="presOf" srcId="{C9B4459D-A392-475E-8120-AB79247667E3}" destId="{BAEC6CCD-53EC-41CA-A268-074C845F80AE}" srcOrd="1" destOrd="0" presId="urn:microsoft.com/office/officeart/2005/8/layout/venn1"/>
    <dgm:cxn modelId="{0FCFDDBF-0773-4F41-BFDD-75A4660CAF57}" type="presOf" srcId="{97E8F312-9518-43FD-B7B7-91626597142C}" destId="{76D4C093-C712-48F4-9F61-9356BF699C8F}" srcOrd="0" destOrd="0" presId="urn:microsoft.com/office/officeart/2005/8/layout/venn1"/>
    <dgm:cxn modelId="{D2694196-0E4B-45F2-909E-BA36AFE69A33}" type="presOf" srcId="{B2B71BB2-B7FD-44D1-87D6-64AD103CC091}" destId="{05419B46-5958-4E4D-A218-86459FC5D899}" srcOrd="1" destOrd="0" presId="urn:microsoft.com/office/officeart/2005/8/layout/venn1"/>
    <dgm:cxn modelId="{5375E450-378A-48C9-937A-084B1ACD9F1A}" srcId="{97E8F312-9518-43FD-B7B7-91626597142C}" destId="{B2B71BB2-B7FD-44D1-87D6-64AD103CC091}" srcOrd="1" destOrd="0" parTransId="{0890DEFB-ABEA-4E51-91DA-4880836D886B}" sibTransId="{816A252C-3DAB-48B3-BE19-0D0CFE0944A0}"/>
    <dgm:cxn modelId="{2BEC59E8-381F-485D-B93A-8FBE8642D70C}" type="presOf" srcId="{D377EBCC-5ECA-4CA7-B56A-FE2F0697AAAB}" destId="{95D048DF-65ED-4153-BD63-42BC32C69BAD}" srcOrd="0" destOrd="0" presId="urn:microsoft.com/office/officeart/2005/8/layout/venn1"/>
    <dgm:cxn modelId="{4014D3FE-2662-4F9A-A79B-8A098F4FC53E}" srcId="{97E8F312-9518-43FD-B7B7-91626597142C}" destId="{C9B4459D-A392-475E-8120-AB79247667E3}" srcOrd="0" destOrd="0" parTransId="{F51DA0CE-8392-47DF-8190-DC1D82B31223}" sibTransId="{A2DEBED9-B667-441A-BFE4-17E1BEAC5AE1}"/>
    <dgm:cxn modelId="{4529F5BF-E9BA-429B-85A1-16E8F32D83EE}" type="presParOf" srcId="{76D4C093-C712-48F4-9F61-9356BF699C8F}" destId="{004B5905-5764-41BB-9546-3073E3D63B79}" srcOrd="0" destOrd="0" presId="urn:microsoft.com/office/officeart/2005/8/layout/venn1"/>
    <dgm:cxn modelId="{03EC08A1-AF13-4DB4-A290-89EA7F1FC666}" type="presParOf" srcId="{76D4C093-C712-48F4-9F61-9356BF699C8F}" destId="{BAEC6CCD-53EC-41CA-A268-074C845F80AE}" srcOrd="1" destOrd="0" presId="urn:microsoft.com/office/officeart/2005/8/layout/venn1"/>
    <dgm:cxn modelId="{1EA690BB-EC56-475E-984E-CA01054EE93C}" type="presParOf" srcId="{76D4C093-C712-48F4-9F61-9356BF699C8F}" destId="{8D157C38-5E11-41A4-B62F-DFF8A333ADDA}" srcOrd="2" destOrd="0" presId="urn:microsoft.com/office/officeart/2005/8/layout/venn1"/>
    <dgm:cxn modelId="{7F45D6F6-FCE1-4DF6-9207-82F6B6CE1442}" type="presParOf" srcId="{76D4C093-C712-48F4-9F61-9356BF699C8F}" destId="{05419B46-5958-4E4D-A218-86459FC5D899}" srcOrd="3" destOrd="0" presId="urn:microsoft.com/office/officeart/2005/8/layout/venn1"/>
    <dgm:cxn modelId="{A225D024-92D0-4CF4-BECA-A1A8F823FAE7}" type="presParOf" srcId="{76D4C093-C712-48F4-9F61-9356BF699C8F}" destId="{95D048DF-65ED-4153-BD63-42BC32C69BAD}" srcOrd="4" destOrd="0" presId="urn:microsoft.com/office/officeart/2005/8/layout/venn1"/>
    <dgm:cxn modelId="{C4EDF84B-C684-483B-A707-55B577DE788F}" type="presParOf" srcId="{76D4C093-C712-48F4-9F61-9356BF699C8F}" destId="{68EA3EC4-230A-4F36-B894-DA7DF73BEDB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2E08F3-65C2-41CA-9C8C-CC15B1CEAD3B}" type="doc">
      <dgm:prSet loTypeId="urn:microsoft.com/office/officeart/2005/8/layout/vList3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38DF641-2BDA-4AC9-803C-BFB8039F947E}">
      <dgm:prSet/>
      <dgm:spPr/>
      <dgm:t>
        <a:bodyPr/>
        <a:lstStyle/>
        <a:p>
          <a:pPr rtl="0"/>
          <a:r>
            <a:rPr lang="en-US" smtClean="0"/>
            <a:t>Functional</a:t>
          </a:r>
          <a:endParaRPr lang="en-US"/>
        </a:p>
      </dgm:t>
    </dgm:pt>
    <dgm:pt modelId="{3388D8EE-25A5-4A65-8485-198B3B07771A}" type="parTrans" cxnId="{8B0FCCF9-D4F9-468E-B19A-FB529C0ADAF8}">
      <dgm:prSet/>
      <dgm:spPr/>
      <dgm:t>
        <a:bodyPr/>
        <a:lstStyle/>
        <a:p>
          <a:endParaRPr lang="en-US"/>
        </a:p>
      </dgm:t>
    </dgm:pt>
    <dgm:pt modelId="{B7AE2DD5-2AD0-4BD6-8A61-0BAB3C8192CF}" type="sibTrans" cxnId="{8B0FCCF9-D4F9-468E-B19A-FB529C0ADAF8}">
      <dgm:prSet/>
      <dgm:spPr/>
      <dgm:t>
        <a:bodyPr/>
        <a:lstStyle/>
        <a:p>
          <a:endParaRPr lang="en-US"/>
        </a:p>
      </dgm:t>
    </dgm:pt>
    <dgm:pt modelId="{896B0422-FB7A-4E06-9C7A-D4D65F6FF0B3}">
      <dgm:prSet/>
      <dgm:spPr/>
      <dgm:t>
        <a:bodyPr/>
        <a:lstStyle/>
        <a:p>
          <a:pPr rtl="0"/>
          <a:r>
            <a:rPr lang="en-US" smtClean="0"/>
            <a:t>Geographic</a:t>
          </a:r>
          <a:endParaRPr lang="en-US"/>
        </a:p>
      </dgm:t>
    </dgm:pt>
    <dgm:pt modelId="{1BDE3BCC-B736-462F-8E21-23C27D7FAA22}" type="parTrans" cxnId="{F179838C-6999-49EE-B4B4-CE36D3DDBA47}">
      <dgm:prSet/>
      <dgm:spPr/>
      <dgm:t>
        <a:bodyPr/>
        <a:lstStyle/>
        <a:p>
          <a:endParaRPr lang="en-US"/>
        </a:p>
      </dgm:t>
    </dgm:pt>
    <dgm:pt modelId="{828711B0-B4C3-48C2-9F94-2092B5A93B98}" type="sibTrans" cxnId="{F179838C-6999-49EE-B4B4-CE36D3DDBA47}">
      <dgm:prSet/>
      <dgm:spPr/>
      <dgm:t>
        <a:bodyPr/>
        <a:lstStyle/>
        <a:p>
          <a:endParaRPr lang="en-US"/>
        </a:p>
      </dgm:t>
    </dgm:pt>
    <dgm:pt modelId="{66CBB3E9-35C8-4725-A914-D36513AF844E}">
      <dgm:prSet/>
      <dgm:spPr/>
      <dgm:t>
        <a:bodyPr/>
        <a:lstStyle/>
        <a:p>
          <a:pPr rtl="0"/>
          <a:r>
            <a:rPr lang="en-US" smtClean="0"/>
            <a:t>Product/Brand management</a:t>
          </a:r>
          <a:endParaRPr lang="en-US"/>
        </a:p>
      </dgm:t>
    </dgm:pt>
    <dgm:pt modelId="{DEA1E4B7-AD77-4C5F-8C26-A668B82AD1A8}" type="parTrans" cxnId="{D8692DFA-0A08-4E2C-B0EF-C246D051876B}">
      <dgm:prSet/>
      <dgm:spPr/>
      <dgm:t>
        <a:bodyPr/>
        <a:lstStyle/>
        <a:p>
          <a:endParaRPr lang="en-US"/>
        </a:p>
      </dgm:t>
    </dgm:pt>
    <dgm:pt modelId="{10468D46-7AC5-4D69-93DC-28916008DDE0}" type="sibTrans" cxnId="{D8692DFA-0A08-4E2C-B0EF-C246D051876B}">
      <dgm:prSet/>
      <dgm:spPr/>
      <dgm:t>
        <a:bodyPr/>
        <a:lstStyle/>
        <a:p>
          <a:endParaRPr lang="en-US"/>
        </a:p>
      </dgm:t>
    </dgm:pt>
    <dgm:pt modelId="{3B7E12A3-69EF-49AF-AFF0-F0321035AB0F}">
      <dgm:prSet/>
      <dgm:spPr/>
      <dgm:t>
        <a:bodyPr/>
        <a:lstStyle/>
        <a:p>
          <a:pPr rtl="0"/>
          <a:r>
            <a:rPr lang="en-US" smtClean="0"/>
            <a:t>Market Management</a:t>
          </a:r>
          <a:endParaRPr lang="en-US"/>
        </a:p>
      </dgm:t>
    </dgm:pt>
    <dgm:pt modelId="{C00587F9-FD4A-495A-BDF3-9B45F17D8333}" type="parTrans" cxnId="{7F1C0666-1DCE-41ED-8C7E-408E882E4050}">
      <dgm:prSet/>
      <dgm:spPr/>
      <dgm:t>
        <a:bodyPr/>
        <a:lstStyle/>
        <a:p>
          <a:endParaRPr lang="en-US"/>
        </a:p>
      </dgm:t>
    </dgm:pt>
    <dgm:pt modelId="{9BE9EF81-4DBB-47F1-9A8F-0337E3BAEAC3}" type="sibTrans" cxnId="{7F1C0666-1DCE-41ED-8C7E-408E882E4050}">
      <dgm:prSet/>
      <dgm:spPr/>
      <dgm:t>
        <a:bodyPr/>
        <a:lstStyle/>
        <a:p>
          <a:endParaRPr lang="en-US"/>
        </a:p>
      </dgm:t>
    </dgm:pt>
    <dgm:pt modelId="{32B12F90-AB87-4029-9134-0053FA297625}">
      <dgm:prSet/>
      <dgm:spPr/>
      <dgm:t>
        <a:bodyPr/>
        <a:lstStyle/>
        <a:p>
          <a:pPr rtl="0"/>
          <a:r>
            <a:rPr lang="en-US" smtClean="0"/>
            <a:t>Matrix</a:t>
          </a:r>
          <a:endParaRPr lang="en-US"/>
        </a:p>
      </dgm:t>
    </dgm:pt>
    <dgm:pt modelId="{4815BF13-9E99-4C21-8B03-6496DF3CE609}" type="parTrans" cxnId="{7980FA03-F3E9-48D0-82BC-40F346B05091}">
      <dgm:prSet/>
      <dgm:spPr/>
      <dgm:t>
        <a:bodyPr/>
        <a:lstStyle/>
        <a:p>
          <a:endParaRPr lang="en-US"/>
        </a:p>
      </dgm:t>
    </dgm:pt>
    <dgm:pt modelId="{DAD3EBC7-3F46-434A-8C36-99537379F5DC}" type="sibTrans" cxnId="{7980FA03-F3E9-48D0-82BC-40F346B05091}">
      <dgm:prSet/>
      <dgm:spPr/>
      <dgm:t>
        <a:bodyPr/>
        <a:lstStyle/>
        <a:p>
          <a:endParaRPr lang="en-US"/>
        </a:p>
      </dgm:t>
    </dgm:pt>
    <dgm:pt modelId="{1A94BFEB-4A9A-486A-A667-9D99C89EB50B}" type="pres">
      <dgm:prSet presAssocID="{672E08F3-65C2-41CA-9C8C-CC15B1CEAD3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9CD56A-9448-45ED-8159-AC62FD65A078}" type="pres">
      <dgm:prSet presAssocID="{538DF641-2BDA-4AC9-803C-BFB8039F947E}" presName="composite" presStyleCnt="0"/>
      <dgm:spPr/>
    </dgm:pt>
    <dgm:pt modelId="{62097DBF-1CEA-46C7-9217-FE2E9D101689}" type="pres">
      <dgm:prSet presAssocID="{538DF641-2BDA-4AC9-803C-BFB8039F947E}" presName="imgShp" presStyleLbl="fgImgPlace1" presStyleIdx="0" presStyleCnt="5"/>
      <dgm:spPr/>
    </dgm:pt>
    <dgm:pt modelId="{299F1961-9F33-469F-9C97-23981A9A8EC1}" type="pres">
      <dgm:prSet presAssocID="{538DF641-2BDA-4AC9-803C-BFB8039F947E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FDEBC2-302A-4BF2-B7D3-2E82FCAFF60F}" type="pres">
      <dgm:prSet presAssocID="{B7AE2DD5-2AD0-4BD6-8A61-0BAB3C8192CF}" presName="spacing" presStyleCnt="0"/>
      <dgm:spPr/>
    </dgm:pt>
    <dgm:pt modelId="{9BA26CB5-99BE-436F-B732-9A25071A771D}" type="pres">
      <dgm:prSet presAssocID="{896B0422-FB7A-4E06-9C7A-D4D65F6FF0B3}" presName="composite" presStyleCnt="0"/>
      <dgm:spPr/>
    </dgm:pt>
    <dgm:pt modelId="{8D86A1AA-54C0-48CA-B84D-7BA7CEA1460A}" type="pres">
      <dgm:prSet presAssocID="{896B0422-FB7A-4E06-9C7A-D4D65F6FF0B3}" presName="imgShp" presStyleLbl="fgImgPlace1" presStyleIdx="1" presStyleCnt="5"/>
      <dgm:spPr/>
    </dgm:pt>
    <dgm:pt modelId="{66114B6C-F808-4187-A805-A185991D2C7A}" type="pres">
      <dgm:prSet presAssocID="{896B0422-FB7A-4E06-9C7A-D4D65F6FF0B3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C87621-2ED6-4C74-BB2D-7C5F958AEB47}" type="pres">
      <dgm:prSet presAssocID="{828711B0-B4C3-48C2-9F94-2092B5A93B98}" presName="spacing" presStyleCnt="0"/>
      <dgm:spPr/>
    </dgm:pt>
    <dgm:pt modelId="{DAB26DC0-FF58-4ADC-A61C-91945184FF93}" type="pres">
      <dgm:prSet presAssocID="{66CBB3E9-35C8-4725-A914-D36513AF844E}" presName="composite" presStyleCnt="0"/>
      <dgm:spPr/>
    </dgm:pt>
    <dgm:pt modelId="{4ED6E464-7806-45EC-83F4-A4E32F9964EA}" type="pres">
      <dgm:prSet presAssocID="{66CBB3E9-35C8-4725-A914-D36513AF844E}" presName="imgShp" presStyleLbl="fgImgPlace1" presStyleIdx="2" presStyleCnt="5"/>
      <dgm:spPr/>
    </dgm:pt>
    <dgm:pt modelId="{17C925F0-CE5B-4B03-80D3-6EE016C31881}" type="pres">
      <dgm:prSet presAssocID="{66CBB3E9-35C8-4725-A914-D36513AF844E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8EBA35-8C8F-4CC2-9934-FD3BA169D48B}" type="pres">
      <dgm:prSet presAssocID="{10468D46-7AC5-4D69-93DC-28916008DDE0}" presName="spacing" presStyleCnt="0"/>
      <dgm:spPr/>
    </dgm:pt>
    <dgm:pt modelId="{7858D01F-E87E-41D3-A935-9C7F4BD5F33A}" type="pres">
      <dgm:prSet presAssocID="{3B7E12A3-69EF-49AF-AFF0-F0321035AB0F}" presName="composite" presStyleCnt="0"/>
      <dgm:spPr/>
    </dgm:pt>
    <dgm:pt modelId="{89FA7F7E-B802-48E6-9000-B44A1FCA112B}" type="pres">
      <dgm:prSet presAssocID="{3B7E12A3-69EF-49AF-AFF0-F0321035AB0F}" presName="imgShp" presStyleLbl="fgImgPlace1" presStyleIdx="3" presStyleCnt="5"/>
      <dgm:spPr/>
    </dgm:pt>
    <dgm:pt modelId="{CBC04E95-4306-404B-B90B-4012B6A4FD85}" type="pres">
      <dgm:prSet presAssocID="{3B7E12A3-69EF-49AF-AFF0-F0321035AB0F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1ED900-B534-41F9-B15D-8A16AD0A2C55}" type="pres">
      <dgm:prSet presAssocID="{9BE9EF81-4DBB-47F1-9A8F-0337E3BAEAC3}" presName="spacing" presStyleCnt="0"/>
      <dgm:spPr/>
    </dgm:pt>
    <dgm:pt modelId="{43A809B7-0EAF-4206-9BE1-12BD082B7297}" type="pres">
      <dgm:prSet presAssocID="{32B12F90-AB87-4029-9134-0053FA297625}" presName="composite" presStyleCnt="0"/>
      <dgm:spPr/>
    </dgm:pt>
    <dgm:pt modelId="{D56AA8F9-20D7-4FAD-BAAB-DEF6F71EE03B}" type="pres">
      <dgm:prSet presAssocID="{32B12F90-AB87-4029-9134-0053FA297625}" presName="imgShp" presStyleLbl="fgImgPlace1" presStyleIdx="4" presStyleCnt="5"/>
      <dgm:spPr/>
    </dgm:pt>
    <dgm:pt modelId="{4FF08EBD-C3DD-4AC0-9C10-42E1023FF512}" type="pres">
      <dgm:prSet presAssocID="{32B12F90-AB87-4029-9134-0053FA297625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1C0666-1DCE-41ED-8C7E-408E882E4050}" srcId="{672E08F3-65C2-41CA-9C8C-CC15B1CEAD3B}" destId="{3B7E12A3-69EF-49AF-AFF0-F0321035AB0F}" srcOrd="3" destOrd="0" parTransId="{C00587F9-FD4A-495A-BDF3-9B45F17D8333}" sibTransId="{9BE9EF81-4DBB-47F1-9A8F-0337E3BAEAC3}"/>
    <dgm:cxn modelId="{D8692DFA-0A08-4E2C-B0EF-C246D051876B}" srcId="{672E08F3-65C2-41CA-9C8C-CC15B1CEAD3B}" destId="{66CBB3E9-35C8-4725-A914-D36513AF844E}" srcOrd="2" destOrd="0" parTransId="{DEA1E4B7-AD77-4C5F-8C26-A668B82AD1A8}" sibTransId="{10468D46-7AC5-4D69-93DC-28916008DDE0}"/>
    <dgm:cxn modelId="{7D5742F6-D715-40D5-9721-68923DAB7AD5}" type="presOf" srcId="{538DF641-2BDA-4AC9-803C-BFB8039F947E}" destId="{299F1961-9F33-469F-9C97-23981A9A8EC1}" srcOrd="0" destOrd="0" presId="urn:microsoft.com/office/officeart/2005/8/layout/vList3"/>
    <dgm:cxn modelId="{15008674-9270-4660-9160-7A5CA20976B5}" type="presOf" srcId="{32B12F90-AB87-4029-9134-0053FA297625}" destId="{4FF08EBD-C3DD-4AC0-9C10-42E1023FF512}" srcOrd="0" destOrd="0" presId="urn:microsoft.com/office/officeart/2005/8/layout/vList3"/>
    <dgm:cxn modelId="{713826B2-DDAC-4852-BFC2-06D76BB56654}" type="presOf" srcId="{672E08F3-65C2-41CA-9C8C-CC15B1CEAD3B}" destId="{1A94BFEB-4A9A-486A-A667-9D99C89EB50B}" srcOrd="0" destOrd="0" presId="urn:microsoft.com/office/officeart/2005/8/layout/vList3"/>
    <dgm:cxn modelId="{F179838C-6999-49EE-B4B4-CE36D3DDBA47}" srcId="{672E08F3-65C2-41CA-9C8C-CC15B1CEAD3B}" destId="{896B0422-FB7A-4E06-9C7A-D4D65F6FF0B3}" srcOrd="1" destOrd="0" parTransId="{1BDE3BCC-B736-462F-8E21-23C27D7FAA22}" sibTransId="{828711B0-B4C3-48C2-9F94-2092B5A93B98}"/>
    <dgm:cxn modelId="{B6A5D78D-9961-445B-A171-79ADC3ED2F1D}" type="presOf" srcId="{66CBB3E9-35C8-4725-A914-D36513AF844E}" destId="{17C925F0-CE5B-4B03-80D3-6EE016C31881}" srcOrd="0" destOrd="0" presId="urn:microsoft.com/office/officeart/2005/8/layout/vList3"/>
    <dgm:cxn modelId="{8B0FCCF9-D4F9-468E-B19A-FB529C0ADAF8}" srcId="{672E08F3-65C2-41CA-9C8C-CC15B1CEAD3B}" destId="{538DF641-2BDA-4AC9-803C-BFB8039F947E}" srcOrd="0" destOrd="0" parTransId="{3388D8EE-25A5-4A65-8485-198B3B07771A}" sibTransId="{B7AE2DD5-2AD0-4BD6-8A61-0BAB3C8192CF}"/>
    <dgm:cxn modelId="{7980FA03-F3E9-48D0-82BC-40F346B05091}" srcId="{672E08F3-65C2-41CA-9C8C-CC15B1CEAD3B}" destId="{32B12F90-AB87-4029-9134-0053FA297625}" srcOrd="4" destOrd="0" parTransId="{4815BF13-9E99-4C21-8B03-6496DF3CE609}" sibTransId="{DAD3EBC7-3F46-434A-8C36-99537379F5DC}"/>
    <dgm:cxn modelId="{470ABD7E-F1C2-4DB1-9F1F-63AC9BD0EA46}" type="presOf" srcId="{896B0422-FB7A-4E06-9C7A-D4D65F6FF0B3}" destId="{66114B6C-F808-4187-A805-A185991D2C7A}" srcOrd="0" destOrd="0" presId="urn:microsoft.com/office/officeart/2005/8/layout/vList3"/>
    <dgm:cxn modelId="{A31D6F47-5C6E-429C-B785-B1CBF1A8CB86}" type="presOf" srcId="{3B7E12A3-69EF-49AF-AFF0-F0321035AB0F}" destId="{CBC04E95-4306-404B-B90B-4012B6A4FD85}" srcOrd="0" destOrd="0" presId="urn:microsoft.com/office/officeart/2005/8/layout/vList3"/>
    <dgm:cxn modelId="{56231F61-8759-4BEC-B359-80059FC8F30D}" type="presParOf" srcId="{1A94BFEB-4A9A-486A-A667-9D99C89EB50B}" destId="{2E9CD56A-9448-45ED-8159-AC62FD65A078}" srcOrd="0" destOrd="0" presId="urn:microsoft.com/office/officeart/2005/8/layout/vList3"/>
    <dgm:cxn modelId="{C95E60F2-338B-410F-89BB-0B684BC27371}" type="presParOf" srcId="{2E9CD56A-9448-45ED-8159-AC62FD65A078}" destId="{62097DBF-1CEA-46C7-9217-FE2E9D101689}" srcOrd="0" destOrd="0" presId="urn:microsoft.com/office/officeart/2005/8/layout/vList3"/>
    <dgm:cxn modelId="{53311F9D-00C4-4326-B060-A816925E14FF}" type="presParOf" srcId="{2E9CD56A-9448-45ED-8159-AC62FD65A078}" destId="{299F1961-9F33-469F-9C97-23981A9A8EC1}" srcOrd="1" destOrd="0" presId="urn:microsoft.com/office/officeart/2005/8/layout/vList3"/>
    <dgm:cxn modelId="{95525D1C-0240-4942-A41A-C16FB63B9DB5}" type="presParOf" srcId="{1A94BFEB-4A9A-486A-A667-9D99C89EB50B}" destId="{E2FDEBC2-302A-4BF2-B7D3-2E82FCAFF60F}" srcOrd="1" destOrd="0" presId="urn:microsoft.com/office/officeart/2005/8/layout/vList3"/>
    <dgm:cxn modelId="{71C98E6F-1386-4992-AF9E-1BFDA91BF467}" type="presParOf" srcId="{1A94BFEB-4A9A-486A-A667-9D99C89EB50B}" destId="{9BA26CB5-99BE-436F-B732-9A25071A771D}" srcOrd="2" destOrd="0" presId="urn:microsoft.com/office/officeart/2005/8/layout/vList3"/>
    <dgm:cxn modelId="{2BC8A9BE-1989-4AAE-AE44-C31660583487}" type="presParOf" srcId="{9BA26CB5-99BE-436F-B732-9A25071A771D}" destId="{8D86A1AA-54C0-48CA-B84D-7BA7CEA1460A}" srcOrd="0" destOrd="0" presId="urn:microsoft.com/office/officeart/2005/8/layout/vList3"/>
    <dgm:cxn modelId="{93119274-47C1-4613-8669-36B42FC06072}" type="presParOf" srcId="{9BA26CB5-99BE-436F-B732-9A25071A771D}" destId="{66114B6C-F808-4187-A805-A185991D2C7A}" srcOrd="1" destOrd="0" presId="urn:microsoft.com/office/officeart/2005/8/layout/vList3"/>
    <dgm:cxn modelId="{8114AFED-7B9B-4AC4-8D77-4A2D7A503999}" type="presParOf" srcId="{1A94BFEB-4A9A-486A-A667-9D99C89EB50B}" destId="{C6C87621-2ED6-4C74-BB2D-7C5F958AEB47}" srcOrd="3" destOrd="0" presId="urn:microsoft.com/office/officeart/2005/8/layout/vList3"/>
    <dgm:cxn modelId="{C817912A-E86C-46A2-8525-1B791DE92705}" type="presParOf" srcId="{1A94BFEB-4A9A-486A-A667-9D99C89EB50B}" destId="{DAB26DC0-FF58-4ADC-A61C-91945184FF93}" srcOrd="4" destOrd="0" presId="urn:microsoft.com/office/officeart/2005/8/layout/vList3"/>
    <dgm:cxn modelId="{943FFE18-FF72-4A99-9827-DC900D7E0B18}" type="presParOf" srcId="{DAB26DC0-FF58-4ADC-A61C-91945184FF93}" destId="{4ED6E464-7806-45EC-83F4-A4E32F9964EA}" srcOrd="0" destOrd="0" presId="urn:microsoft.com/office/officeart/2005/8/layout/vList3"/>
    <dgm:cxn modelId="{06FF5136-671F-431B-8A8B-3A437AC19080}" type="presParOf" srcId="{DAB26DC0-FF58-4ADC-A61C-91945184FF93}" destId="{17C925F0-CE5B-4B03-80D3-6EE016C31881}" srcOrd="1" destOrd="0" presId="urn:microsoft.com/office/officeart/2005/8/layout/vList3"/>
    <dgm:cxn modelId="{35340768-4069-402F-9832-587EC9175AE8}" type="presParOf" srcId="{1A94BFEB-4A9A-486A-A667-9D99C89EB50B}" destId="{8B8EBA35-8C8F-4CC2-9934-FD3BA169D48B}" srcOrd="5" destOrd="0" presId="urn:microsoft.com/office/officeart/2005/8/layout/vList3"/>
    <dgm:cxn modelId="{2CF4F498-660F-4BC2-94C2-F5BC88A7B748}" type="presParOf" srcId="{1A94BFEB-4A9A-486A-A667-9D99C89EB50B}" destId="{7858D01F-E87E-41D3-A935-9C7F4BD5F33A}" srcOrd="6" destOrd="0" presId="urn:microsoft.com/office/officeart/2005/8/layout/vList3"/>
    <dgm:cxn modelId="{EAB5A93F-C101-4883-8832-115B94967A80}" type="presParOf" srcId="{7858D01F-E87E-41D3-A935-9C7F4BD5F33A}" destId="{89FA7F7E-B802-48E6-9000-B44A1FCA112B}" srcOrd="0" destOrd="0" presId="urn:microsoft.com/office/officeart/2005/8/layout/vList3"/>
    <dgm:cxn modelId="{34233939-9268-4659-B74A-449CA9AB6177}" type="presParOf" srcId="{7858D01F-E87E-41D3-A935-9C7F4BD5F33A}" destId="{CBC04E95-4306-404B-B90B-4012B6A4FD85}" srcOrd="1" destOrd="0" presId="urn:microsoft.com/office/officeart/2005/8/layout/vList3"/>
    <dgm:cxn modelId="{71AC3A7A-9CBF-4082-A716-F0A3505AC0E6}" type="presParOf" srcId="{1A94BFEB-4A9A-486A-A667-9D99C89EB50B}" destId="{2E1ED900-B534-41F9-B15D-8A16AD0A2C55}" srcOrd="7" destOrd="0" presId="urn:microsoft.com/office/officeart/2005/8/layout/vList3"/>
    <dgm:cxn modelId="{88FFD52B-2288-40A4-9B7D-D78CFB13DBBA}" type="presParOf" srcId="{1A94BFEB-4A9A-486A-A667-9D99C89EB50B}" destId="{43A809B7-0EAF-4206-9BE1-12BD082B7297}" srcOrd="8" destOrd="0" presId="urn:microsoft.com/office/officeart/2005/8/layout/vList3"/>
    <dgm:cxn modelId="{45FA1906-9977-4472-873C-FFFF95256ED0}" type="presParOf" srcId="{43A809B7-0EAF-4206-9BE1-12BD082B7297}" destId="{D56AA8F9-20D7-4FAD-BAAB-DEF6F71EE03B}" srcOrd="0" destOrd="0" presId="urn:microsoft.com/office/officeart/2005/8/layout/vList3"/>
    <dgm:cxn modelId="{79697500-CFDC-43E9-B7C4-3ABEE4652BFD}" type="presParOf" srcId="{43A809B7-0EAF-4206-9BE1-12BD082B7297}" destId="{4FF08EBD-C3DD-4AC0-9C10-42E1023FF51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759F06-BC23-4C66-A5AC-341B43FB6451}" type="doc">
      <dgm:prSet loTypeId="urn:microsoft.com/office/officeart/2005/8/layout/pyramid2" loCatId="pyramid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4F92F5FC-605A-4EE6-B58F-32CA25DA00A3}">
      <dgm:prSet/>
      <dgm:spPr/>
      <dgm:t>
        <a:bodyPr/>
        <a:lstStyle/>
        <a:p>
          <a:pPr rtl="0"/>
          <a:r>
            <a:rPr lang="en-US" smtClean="0"/>
            <a:t>Budget</a:t>
          </a:r>
          <a:endParaRPr lang="en-US"/>
        </a:p>
      </dgm:t>
    </dgm:pt>
    <dgm:pt modelId="{687455D8-6699-4492-B4A1-15394E84BC95}" type="parTrans" cxnId="{5F9C1308-3DBF-43B0-BBB7-C8C2A730395D}">
      <dgm:prSet/>
      <dgm:spPr/>
      <dgm:t>
        <a:bodyPr/>
        <a:lstStyle/>
        <a:p>
          <a:endParaRPr lang="en-US"/>
        </a:p>
      </dgm:t>
    </dgm:pt>
    <dgm:pt modelId="{A1530FA6-C29A-4442-A964-55392CD03C63}" type="sibTrans" cxnId="{5F9C1308-3DBF-43B0-BBB7-C8C2A730395D}">
      <dgm:prSet/>
      <dgm:spPr/>
      <dgm:t>
        <a:bodyPr/>
        <a:lstStyle/>
        <a:p>
          <a:endParaRPr lang="en-US"/>
        </a:p>
      </dgm:t>
    </dgm:pt>
    <dgm:pt modelId="{5CF3185C-6D94-4005-87A0-4C02D680ACCB}">
      <dgm:prSet/>
      <dgm:spPr/>
      <dgm:t>
        <a:bodyPr/>
        <a:lstStyle/>
        <a:p>
          <a:pPr rtl="0"/>
          <a:r>
            <a:rPr lang="en-US" smtClean="0"/>
            <a:t>Profitability</a:t>
          </a:r>
          <a:endParaRPr lang="en-US"/>
        </a:p>
      </dgm:t>
    </dgm:pt>
    <dgm:pt modelId="{1B029747-C50A-40BC-951C-264D29D51F1B}" type="parTrans" cxnId="{844B9554-FBFA-46AA-B673-EFF48DA1669F}">
      <dgm:prSet/>
      <dgm:spPr/>
      <dgm:t>
        <a:bodyPr/>
        <a:lstStyle/>
        <a:p>
          <a:endParaRPr lang="en-US"/>
        </a:p>
      </dgm:t>
    </dgm:pt>
    <dgm:pt modelId="{02392C08-355D-46FC-B0B8-F172F27F6DB4}" type="sibTrans" cxnId="{844B9554-FBFA-46AA-B673-EFF48DA1669F}">
      <dgm:prSet/>
      <dgm:spPr/>
      <dgm:t>
        <a:bodyPr/>
        <a:lstStyle/>
        <a:p>
          <a:endParaRPr lang="en-US"/>
        </a:p>
      </dgm:t>
    </dgm:pt>
    <dgm:pt modelId="{1C55B30A-CDCD-4EE9-99C4-8F0EBD1A9F63}">
      <dgm:prSet/>
      <dgm:spPr/>
      <dgm:t>
        <a:bodyPr/>
        <a:lstStyle/>
        <a:p>
          <a:pPr rtl="0"/>
          <a:r>
            <a:rPr lang="en-US" smtClean="0"/>
            <a:t>Efficiency (Productivity)</a:t>
          </a:r>
          <a:endParaRPr lang="en-US"/>
        </a:p>
      </dgm:t>
    </dgm:pt>
    <dgm:pt modelId="{904BEFA2-9BF9-4B50-9610-1163CDB9E07E}" type="parTrans" cxnId="{FE4F23B0-12E2-4BB5-A822-98031CE1FCF6}">
      <dgm:prSet/>
      <dgm:spPr/>
      <dgm:t>
        <a:bodyPr/>
        <a:lstStyle/>
        <a:p>
          <a:endParaRPr lang="en-US"/>
        </a:p>
      </dgm:t>
    </dgm:pt>
    <dgm:pt modelId="{861BC4D1-82F8-4EB8-8452-5420D26E051D}" type="sibTrans" cxnId="{FE4F23B0-12E2-4BB5-A822-98031CE1FCF6}">
      <dgm:prSet/>
      <dgm:spPr/>
      <dgm:t>
        <a:bodyPr/>
        <a:lstStyle/>
        <a:p>
          <a:endParaRPr lang="en-US"/>
        </a:p>
      </dgm:t>
    </dgm:pt>
    <dgm:pt modelId="{375E97C4-903A-465B-8D91-8657B85E5ABE}">
      <dgm:prSet/>
      <dgm:spPr/>
      <dgm:t>
        <a:bodyPr/>
        <a:lstStyle/>
        <a:p>
          <a:pPr rtl="0"/>
          <a:r>
            <a:rPr lang="en-US" smtClean="0"/>
            <a:t>Strategic</a:t>
          </a:r>
          <a:endParaRPr lang="en-US"/>
        </a:p>
      </dgm:t>
    </dgm:pt>
    <dgm:pt modelId="{D334D933-2DAD-4281-8064-89A05AFCCBEC}" type="parTrans" cxnId="{3C14DA71-CCF0-4F06-8D00-8709A63152A4}">
      <dgm:prSet/>
      <dgm:spPr/>
      <dgm:t>
        <a:bodyPr/>
        <a:lstStyle/>
        <a:p>
          <a:endParaRPr lang="en-US"/>
        </a:p>
      </dgm:t>
    </dgm:pt>
    <dgm:pt modelId="{57B10FD2-F952-4049-B9D4-4725C88B8221}" type="sibTrans" cxnId="{3C14DA71-CCF0-4F06-8D00-8709A63152A4}">
      <dgm:prSet/>
      <dgm:spPr/>
      <dgm:t>
        <a:bodyPr/>
        <a:lstStyle/>
        <a:p>
          <a:endParaRPr lang="en-US"/>
        </a:p>
      </dgm:t>
    </dgm:pt>
    <dgm:pt modelId="{0AD34955-F182-4D8B-BAE9-BF54603E6A55}" type="pres">
      <dgm:prSet presAssocID="{29759F06-BC23-4C66-A5AC-341B43FB6451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5BB6529E-B1EE-421D-AF16-3D3ECC5D1AAD}" type="pres">
      <dgm:prSet presAssocID="{29759F06-BC23-4C66-A5AC-341B43FB6451}" presName="pyramid" presStyleLbl="node1" presStyleIdx="0" presStyleCnt="1"/>
      <dgm:spPr/>
    </dgm:pt>
    <dgm:pt modelId="{7BB6E505-6412-4867-8A7A-6DDD797104C9}" type="pres">
      <dgm:prSet presAssocID="{29759F06-BC23-4C66-A5AC-341B43FB6451}" presName="theList" presStyleCnt="0"/>
      <dgm:spPr/>
    </dgm:pt>
    <dgm:pt modelId="{4AFFBAB4-0E39-4CA2-94B5-AD837F9DA0C4}" type="pres">
      <dgm:prSet presAssocID="{4F92F5FC-605A-4EE6-B58F-32CA25DA00A3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227514-CF1C-463A-A2CE-957CABC15869}" type="pres">
      <dgm:prSet presAssocID="{4F92F5FC-605A-4EE6-B58F-32CA25DA00A3}" presName="aSpace" presStyleCnt="0"/>
      <dgm:spPr/>
    </dgm:pt>
    <dgm:pt modelId="{6817FC3F-E39E-493A-8190-18EBB909FE8A}" type="pres">
      <dgm:prSet presAssocID="{5CF3185C-6D94-4005-87A0-4C02D680ACCB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387A13-24C1-4EA5-9A24-68683A9D7F3E}" type="pres">
      <dgm:prSet presAssocID="{5CF3185C-6D94-4005-87A0-4C02D680ACCB}" presName="aSpace" presStyleCnt="0"/>
      <dgm:spPr/>
    </dgm:pt>
    <dgm:pt modelId="{3E75F297-8874-4BEF-813E-EBB0A8804DBA}" type="pres">
      <dgm:prSet presAssocID="{1C55B30A-CDCD-4EE9-99C4-8F0EBD1A9F63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E60FED-0D93-422B-B45B-07D650F0E27D}" type="pres">
      <dgm:prSet presAssocID="{1C55B30A-CDCD-4EE9-99C4-8F0EBD1A9F63}" presName="aSpace" presStyleCnt="0"/>
      <dgm:spPr/>
    </dgm:pt>
    <dgm:pt modelId="{22D30BFB-900B-42F7-B43D-BF01465E258F}" type="pres">
      <dgm:prSet presAssocID="{375E97C4-903A-465B-8D91-8657B85E5ABE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AB9B05-2DBE-4B81-A3DF-39E2F7479EA7}" type="pres">
      <dgm:prSet presAssocID="{375E97C4-903A-465B-8D91-8657B85E5ABE}" presName="aSpace" presStyleCnt="0"/>
      <dgm:spPr/>
    </dgm:pt>
  </dgm:ptLst>
  <dgm:cxnLst>
    <dgm:cxn modelId="{95F42A56-1671-4BB1-9930-FC7BB3E8F222}" type="presOf" srcId="{29759F06-BC23-4C66-A5AC-341B43FB6451}" destId="{0AD34955-F182-4D8B-BAE9-BF54603E6A55}" srcOrd="0" destOrd="0" presId="urn:microsoft.com/office/officeart/2005/8/layout/pyramid2"/>
    <dgm:cxn modelId="{5F9C1308-3DBF-43B0-BBB7-C8C2A730395D}" srcId="{29759F06-BC23-4C66-A5AC-341B43FB6451}" destId="{4F92F5FC-605A-4EE6-B58F-32CA25DA00A3}" srcOrd="0" destOrd="0" parTransId="{687455D8-6699-4492-B4A1-15394E84BC95}" sibTransId="{A1530FA6-C29A-4442-A964-55392CD03C63}"/>
    <dgm:cxn modelId="{3283B64C-5E5F-4F37-B005-86FAEA050926}" type="presOf" srcId="{4F92F5FC-605A-4EE6-B58F-32CA25DA00A3}" destId="{4AFFBAB4-0E39-4CA2-94B5-AD837F9DA0C4}" srcOrd="0" destOrd="0" presId="urn:microsoft.com/office/officeart/2005/8/layout/pyramid2"/>
    <dgm:cxn modelId="{3C14DA71-CCF0-4F06-8D00-8709A63152A4}" srcId="{29759F06-BC23-4C66-A5AC-341B43FB6451}" destId="{375E97C4-903A-465B-8D91-8657B85E5ABE}" srcOrd="3" destOrd="0" parTransId="{D334D933-2DAD-4281-8064-89A05AFCCBEC}" sibTransId="{57B10FD2-F952-4049-B9D4-4725C88B8221}"/>
    <dgm:cxn modelId="{844B9554-FBFA-46AA-B673-EFF48DA1669F}" srcId="{29759F06-BC23-4C66-A5AC-341B43FB6451}" destId="{5CF3185C-6D94-4005-87A0-4C02D680ACCB}" srcOrd="1" destOrd="0" parTransId="{1B029747-C50A-40BC-951C-264D29D51F1B}" sibTransId="{02392C08-355D-46FC-B0B8-F172F27F6DB4}"/>
    <dgm:cxn modelId="{FE4F23B0-12E2-4BB5-A822-98031CE1FCF6}" srcId="{29759F06-BC23-4C66-A5AC-341B43FB6451}" destId="{1C55B30A-CDCD-4EE9-99C4-8F0EBD1A9F63}" srcOrd="2" destOrd="0" parTransId="{904BEFA2-9BF9-4B50-9610-1163CDB9E07E}" sibTransId="{861BC4D1-82F8-4EB8-8452-5420D26E051D}"/>
    <dgm:cxn modelId="{00BE97FE-88AB-49DA-AA72-ABE52811D293}" type="presOf" srcId="{1C55B30A-CDCD-4EE9-99C4-8F0EBD1A9F63}" destId="{3E75F297-8874-4BEF-813E-EBB0A8804DBA}" srcOrd="0" destOrd="0" presId="urn:microsoft.com/office/officeart/2005/8/layout/pyramid2"/>
    <dgm:cxn modelId="{5ADEA512-9FBB-4460-9FA4-915AF129D8D9}" type="presOf" srcId="{5CF3185C-6D94-4005-87A0-4C02D680ACCB}" destId="{6817FC3F-E39E-493A-8190-18EBB909FE8A}" srcOrd="0" destOrd="0" presId="urn:microsoft.com/office/officeart/2005/8/layout/pyramid2"/>
    <dgm:cxn modelId="{0347AD7D-1498-4E42-96BA-9815838511D5}" type="presOf" srcId="{375E97C4-903A-465B-8D91-8657B85E5ABE}" destId="{22D30BFB-900B-42F7-B43D-BF01465E258F}" srcOrd="0" destOrd="0" presId="urn:microsoft.com/office/officeart/2005/8/layout/pyramid2"/>
    <dgm:cxn modelId="{0240B5A2-5C5A-4BD5-9D91-3490746B6E1C}" type="presParOf" srcId="{0AD34955-F182-4D8B-BAE9-BF54603E6A55}" destId="{5BB6529E-B1EE-421D-AF16-3D3ECC5D1AAD}" srcOrd="0" destOrd="0" presId="urn:microsoft.com/office/officeart/2005/8/layout/pyramid2"/>
    <dgm:cxn modelId="{D8DBD908-2D60-44B6-A1DC-1B81A98FCD9A}" type="presParOf" srcId="{0AD34955-F182-4D8B-BAE9-BF54603E6A55}" destId="{7BB6E505-6412-4867-8A7A-6DDD797104C9}" srcOrd="1" destOrd="0" presId="urn:microsoft.com/office/officeart/2005/8/layout/pyramid2"/>
    <dgm:cxn modelId="{EE6179F5-C81F-40F6-8A34-CDE857E8D5D1}" type="presParOf" srcId="{7BB6E505-6412-4867-8A7A-6DDD797104C9}" destId="{4AFFBAB4-0E39-4CA2-94B5-AD837F9DA0C4}" srcOrd="0" destOrd="0" presId="urn:microsoft.com/office/officeart/2005/8/layout/pyramid2"/>
    <dgm:cxn modelId="{BC5A0EB3-A425-488A-B140-A86972F07A86}" type="presParOf" srcId="{7BB6E505-6412-4867-8A7A-6DDD797104C9}" destId="{14227514-CF1C-463A-A2CE-957CABC15869}" srcOrd="1" destOrd="0" presId="urn:microsoft.com/office/officeart/2005/8/layout/pyramid2"/>
    <dgm:cxn modelId="{3809AE62-8955-4543-A9E5-EA2B741060E6}" type="presParOf" srcId="{7BB6E505-6412-4867-8A7A-6DDD797104C9}" destId="{6817FC3F-E39E-493A-8190-18EBB909FE8A}" srcOrd="2" destOrd="0" presId="urn:microsoft.com/office/officeart/2005/8/layout/pyramid2"/>
    <dgm:cxn modelId="{022FAB33-4028-413A-9257-D504B9594916}" type="presParOf" srcId="{7BB6E505-6412-4867-8A7A-6DDD797104C9}" destId="{9C387A13-24C1-4EA5-9A24-68683A9D7F3E}" srcOrd="3" destOrd="0" presId="urn:microsoft.com/office/officeart/2005/8/layout/pyramid2"/>
    <dgm:cxn modelId="{866502FF-7041-4154-ABC6-A12057602FC6}" type="presParOf" srcId="{7BB6E505-6412-4867-8A7A-6DDD797104C9}" destId="{3E75F297-8874-4BEF-813E-EBB0A8804DBA}" srcOrd="4" destOrd="0" presId="urn:microsoft.com/office/officeart/2005/8/layout/pyramid2"/>
    <dgm:cxn modelId="{B693EBAE-D905-49B0-B7B4-4A9E020A483B}" type="presParOf" srcId="{7BB6E505-6412-4867-8A7A-6DDD797104C9}" destId="{2CE60FED-0D93-422B-B45B-07D650F0E27D}" srcOrd="5" destOrd="0" presId="urn:microsoft.com/office/officeart/2005/8/layout/pyramid2"/>
    <dgm:cxn modelId="{62C27E68-C78C-4606-B764-46264B0BED73}" type="presParOf" srcId="{7BB6E505-6412-4867-8A7A-6DDD797104C9}" destId="{22D30BFB-900B-42F7-B43D-BF01465E258F}" srcOrd="6" destOrd="0" presId="urn:microsoft.com/office/officeart/2005/8/layout/pyramid2"/>
    <dgm:cxn modelId="{4B91F013-6448-4C7E-A0B3-4B87A17F2EEB}" type="presParOf" srcId="{7BB6E505-6412-4867-8A7A-6DDD797104C9}" destId="{0CAB9B05-2DBE-4B81-A3DF-39E2F7479EA7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529F3D-3E4C-4761-AA77-C9544414766E}" type="doc">
      <dgm:prSet loTypeId="urn:microsoft.com/office/officeart/2005/8/layout/vList2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727FFB5-0F00-4774-9153-19841466FBF2}">
      <dgm:prSet/>
      <dgm:spPr/>
      <dgm:t>
        <a:bodyPr/>
        <a:lstStyle/>
        <a:p>
          <a:pPr rtl="0"/>
          <a:r>
            <a:rPr lang="en-US" smtClean="0"/>
            <a:t>Measurement of results against monthly/quarterly budgets (goals)</a:t>
          </a:r>
          <a:endParaRPr lang="en-US"/>
        </a:p>
      </dgm:t>
    </dgm:pt>
    <dgm:pt modelId="{F701A8A6-EF41-464A-A974-6F59CCE4F570}" type="parTrans" cxnId="{21461BB6-DB2C-44FA-8DEE-B0A229F0E9FE}">
      <dgm:prSet/>
      <dgm:spPr/>
      <dgm:t>
        <a:bodyPr/>
        <a:lstStyle/>
        <a:p>
          <a:endParaRPr lang="en-US"/>
        </a:p>
      </dgm:t>
    </dgm:pt>
    <dgm:pt modelId="{76425F7E-7094-44D7-986C-EC55C0667CE4}" type="sibTrans" cxnId="{21461BB6-DB2C-44FA-8DEE-B0A229F0E9FE}">
      <dgm:prSet/>
      <dgm:spPr/>
      <dgm:t>
        <a:bodyPr/>
        <a:lstStyle/>
        <a:p>
          <a:endParaRPr lang="en-US"/>
        </a:p>
      </dgm:t>
    </dgm:pt>
    <dgm:pt modelId="{546293BF-51EE-40B7-934B-65BE8A748AEE}">
      <dgm:prSet/>
      <dgm:spPr/>
      <dgm:t>
        <a:bodyPr/>
        <a:lstStyle/>
        <a:p>
          <a:pPr rtl="0"/>
          <a:r>
            <a:rPr lang="en-US" smtClean="0"/>
            <a:t>Reasons for deviations (variances)</a:t>
          </a:r>
          <a:endParaRPr lang="en-US"/>
        </a:p>
      </dgm:t>
    </dgm:pt>
    <dgm:pt modelId="{E05ACADE-291E-4F78-958C-B35A69C0F103}" type="parTrans" cxnId="{AC92B5C5-6835-4B54-ACE9-6B45B49B04A9}">
      <dgm:prSet/>
      <dgm:spPr/>
      <dgm:t>
        <a:bodyPr/>
        <a:lstStyle/>
        <a:p>
          <a:endParaRPr lang="en-US"/>
        </a:p>
      </dgm:t>
    </dgm:pt>
    <dgm:pt modelId="{919E3DB8-06B9-45B4-97C4-FF1C7E7B20A6}" type="sibTrans" cxnId="{AC92B5C5-6835-4B54-ACE9-6B45B49B04A9}">
      <dgm:prSet/>
      <dgm:spPr/>
      <dgm:t>
        <a:bodyPr/>
        <a:lstStyle/>
        <a:p>
          <a:endParaRPr lang="en-US"/>
        </a:p>
      </dgm:t>
    </dgm:pt>
    <dgm:pt modelId="{813806F4-72AE-48CE-AF49-9411D858FCF6}">
      <dgm:prSet/>
      <dgm:spPr/>
      <dgm:t>
        <a:bodyPr/>
        <a:lstStyle/>
        <a:p>
          <a:pPr rtl="0"/>
          <a:r>
            <a:rPr lang="en-US" dirty="0" smtClean="0"/>
            <a:t>Remedial steps to be taken to close the gaps between performance and goals</a:t>
          </a:r>
          <a:endParaRPr lang="en-US" dirty="0"/>
        </a:p>
      </dgm:t>
    </dgm:pt>
    <dgm:pt modelId="{6C371D47-7198-476A-840C-EDC8A52890E2}" type="parTrans" cxnId="{4E8F54A5-1D32-4120-83F8-48B1798C7490}">
      <dgm:prSet/>
      <dgm:spPr/>
      <dgm:t>
        <a:bodyPr/>
        <a:lstStyle/>
        <a:p>
          <a:endParaRPr lang="en-US"/>
        </a:p>
      </dgm:t>
    </dgm:pt>
    <dgm:pt modelId="{7878FD94-6413-4879-9CE3-0DFE34194CDD}" type="sibTrans" cxnId="{4E8F54A5-1D32-4120-83F8-48B1798C7490}">
      <dgm:prSet/>
      <dgm:spPr/>
      <dgm:t>
        <a:bodyPr/>
        <a:lstStyle/>
        <a:p>
          <a:endParaRPr lang="en-US"/>
        </a:p>
      </dgm:t>
    </dgm:pt>
    <dgm:pt modelId="{D95ECD37-50E6-4D0B-B47E-31E6CDA7B442}">
      <dgm:prSet/>
      <dgm:spPr/>
      <dgm:t>
        <a:bodyPr/>
        <a:lstStyle/>
        <a:p>
          <a:pPr rtl="0"/>
          <a:r>
            <a:rPr lang="en-US" smtClean="0"/>
            <a:t>Review performance in the next month/quarter and assess results</a:t>
          </a:r>
          <a:endParaRPr lang="en-US"/>
        </a:p>
      </dgm:t>
    </dgm:pt>
    <dgm:pt modelId="{E825CBEA-0099-49F9-A21E-DD9A041AC65C}" type="parTrans" cxnId="{3AD900B4-EC4A-4A4A-A4BA-E329B02597FD}">
      <dgm:prSet/>
      <dgm:spPr/>
      <dgm:t>
        <a:bodyPr/>
        <a:lstStyle/>
        <a:p>
          <a:endParaRPr lang="en-US"/>
        </a:p>
      </dgm:t>
    </dgm:pt>
    <dgm:pt modelId="{84D6AC35-B09D-4D7C-8FD7-EB8159295880}" type="sibTrans" cxnId="{3AD900B4-EC4A-4A4A-A4BA-E329B02597FD}">
      <dgm:prSet/>
      <dgm:spPr/>
      <dgm:t>
        <a:bodyPr/>
        <a:lstStyle/>
        <a:p>
          <a:endParaRPr lang="en-US"/>
        </a:p>
      </dgm:t>
    </dgm:pt>
    <dgm:pt modelId="{D3A8590C-93EE-4891-966E-A061C35F6670}" type="pres">
      <dgm:prSet presAssocID="{7A529F3D-3E4C-4761-AA77-C954441476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F39D51-D44F-4A63-9502-C8E0FA02B60C}" type="pres">
      <dgm:prSet presAssocID="{B727FFB5-0F00-4774-9153-19841466FBF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FCFCCD-7216-4313-9F63-E3E9B3F84608}" type="pres">
      <dgm:prSet presAssocID="{76425F7E-7094-44D7-986C-EC55C0667CE4}" presName="spacer" presStyleCnt="0"/>
      <dgm:spPr/>
    </dgm:pt>
    <dgm:pt modelId="{60BB5EB2-964E-4C43-A606-15FBEFA3E229}" type="pres">
      <dgm:prSet presAssocID="{546293BF-51EE-40B7-934B-65BE8A748AE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15FD11-9756-488A-844A-CC06FB1B6FDE}" type="pres">
      <dgm:prSet presAssocID="{919E3DB8-06B9-45B4-97C4-FF1C7E7B20A6}" presName="spacer" presStyleCnt="0"/>
      <dgm:spPr/>
    </dgm:pt>
    <dgm:pt modelId="{BE646390-A137-43D5-82CD-B2653C12287A}" type="pres">
      <dgm:prSet presAssocID="{813806F4-72AE-48CE-AF49-9411D858FCF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587800-3950-434D-9AA1-A34E3FC475E9}" type="pres">
      <dgm:prSet presAssocID="{7878FD94-6413-4879-9CE3-0DFE34194CDD}" presName="spacer" presStyleCnt="0"/>
      <dgm:spPr/>
    </dgm:pt>
    <dgm:pt modelId="{C1301170-BE65-4415-ACC4-0004FE35123A}" type="pres">
      <dgm:prSet presAssocID="{D95ECD37-50E6-4D0B-B47E-31E6CDA7B44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2B5C5-6835-4B54-ACE9-6B45B49B04A9}" srcId="{7A529F3D-3E4C-4761-AA77-C9544414766E}" destId="{546293BF-51EE-40B7-934B-65BE8A748AEE}" srcOrd="1" destOrd="0" parTransId="{E05ACADE-291E-4F78-958C-B35A69C0F103}" sibTransId="{919E3DB8-06B9-45B4-97C4-FF1C7E7B20A6}"/>
    <dgm:cxn modelId="{CAFC1818-7C75-47FB-A1B1-6A79A32961D0}" type="presOf" srcId="{7A529F3D-3E4C-4761-AA77-C9544414766E}" destId="{D3A8590C-93EE-4891-966E-A061C35F6670}" srcOrd="0" destOrd="0" presId="urn:microsoft.com/office/officeart/2005/8/layout/vList2"/>
    <dgm:cxn modelId="{3AD900B4-EC4A-4A4A-A4BA-E329B02597FD}" srcId="{7A529F3D-3E4C-4761-AA77-C9544414766E}" destId="{D95ECD37-50E6-4D0B-B47E-31E6CDA7B442}" srcOrd="3" destOrd="0" parTransId="{E825CBEA-0099-49F9-A21E-DD9A041AC65C}" sibTransId="{84D6AC35-B09D-4D7C-8FD7-EB8159295880}"/>
    <dgm:cxn modelId="{4E8F54A5-1D32-4120-83F8-48B1798C7490}" srcId="{7A529F3D-3E4C-4761-AA77-C9544414766E}" destId="{813806F4-72AE-48CE-AF49-9411D858FCF6}" srcOrd="2" destOrd="0" parTransId="{6C371D47-7198-476A-840C-EDC8A52890E2}" sibTransId="{7878FD94-6413-4879-9CE3-0DFE34194CDD}"/>
    <dgm:cxn modelId="{638B4045-BD08-48D0-82BE-FBCB5F5D73E4}" type="presOf" srcId="{546293BF-51EE-40B7-934B-65BE8A748AEE}" destId="{60BB5EB2-964E-4C43-A606-15FBEFA3E229}" srcOrd="0" destOrd="0" presId="urn:microsoft.com/office/officeart/2005/8/layout/vList2"/>
    <dgm:cxn modelId="{21461BB6-DB2C-44FA-8DEE-B0A229F0E9FE}" srcId="{7A529F3D-3E4C-4761-AA77-C9544414766E}" destId="{B727FFB5-0F00-4774-9153-19841466FBF2}" srcOrd="0" destOrd="0" parTransId="{F701A8A6-EF41-464A-A974-6F59CCE4F570}" sibTransId="{76425F7E-7094-44D7-986C-EC55C0667CE4}"/>
    <dgm:cxn modelId="{F9EC8258-348F-42BB-BC78-5DC0A3C7BDD8}" type="presOf" srcId="{813806F4-72AE-48CE-AF49-9411D858FCF6}" destId="{BE646390-A137-43D5-82CD-B2653C12287A}" srcOrd="0" destOrd="0" presId="urn:microsoft.com/office/officeart/2005/8/layout/vList2"/>
    <dgm:cxn modelId="{0831BB60-CCE0-4CEC-BD2E-E6667B1AB3F1}" type="presOf" srcId="{D95ECD37-50E6-4D0B-B47E-31E6CDA7B442}" destId="{C1301170-BE65-4415-ACC4-0004FE35123A}" srcOrd="0" destOrd="0" presId="urn:microsoft.com/office/officeart/2005/8/layout/vList2"/>
    <dgm:cxn modelId="{7F2BF340-43CB-43CA-8DCD-1108C14839BC}" type="presOf" srcId="{B727FFB5-0F00-4774-9153-19841466FBF2}" destId="{8BF39D51-D44F-4A63-9502-C8E0FA02B60C}" srcOrd="0" destOrd="0" presId="urn:microsoft.com/office/officeart/2005/8/layout/vList2"/>
    <dgm:cxn modelId="{43076943-5498-4CEE-8568-551BB8FCA8C5}" type="presParOf" srcId="{D3A8590C-93EE-4891-966E-A061C35F6670}" destId="{8BF39D51-D44F-4A63-9502-C8E0FA02B60C}" srcOrd="0" destOrd="0" presId="urn:microsoft.com/office/officeart/2005/8/layout/vList2"/>
    <dgm:cxn modelId="{B7FE9F0C-1D35-4291-B596-17D0EC76CE86}" type="presParOf" srcId="{D3A8590C-93EE-4891-966E-A061C35F6670}" destId="{FDFCFCCD-7216-4313-9F63-E3E9B3F84608}" srcOrd="1" destOrd="0" presId="urn:microsoft.com/office/officeart/2005/8/layout/vList2"/>
    <dgm:cxn modelId="{983E309B-7AF7-4BD5-BDC8-628A92F0F75F}" type="presParOf" srcId="{D3A8590C-93EE-4891-966E-A061C35F6670}" destId="{60BB5EB2-964E-4C43-A606-15FBEFA3E229}" srcOrd="2" destOrd="0" presId="urn:microsoft.com/office/officeart/2005/8/layout/vList2"/>
    <dgm:cxn modelId="{F90D6813-875E-497B-B161-0524BD065C0D}" type="presParOf" srcId="{D3A8590C-93EE-4891-966E-A061C35F6670}" destId="{FE15FD11-9756-488A-844A-CC06FB1B6FDE}" srcOrd="3" destOrd="0" presId="urn:microsoft.com/office/officeart/2005/8/layout/vList2"/>
    <dgm:cxn modelId="{E2485F6F-A004-4F8E-ABA4-8B8C57B332DE}" type="presParOf" srcId="{D3A8590C-93EE-4891-966E-A061C35F6670}" destId="{BE646390-A137-43D5-82CD-B2653C12287A}" srcOrd="4" destOrd="0" presId="urn:microsoft.com/office/officeart/2005/8/layout/vList2"/>
    <dgm:cxn modelId="{C2B385D0-4DFE-4F94-9244-E70AE2C5C91D}" type="presParOf" srcId="{D3A8590C-93EE-4891-966E-A061C35F6670}" destId="{78587800-3950-434D-9AA1-A34E3FC475E9}" srcOrd="5" destOrd="0" presId="urn:microsoft.com/office/officeart/2005/8/layout/vList2"/>
    <dgm:cxn modelId="{09A7DFEE-8C93-4CCF-936A-5395F35F1EAC}" type="presParOf" srcId="{D3A8590C-93EE-4891-966E-A061C35F6670}" destId="{C1301170-BE65-4415-ACC4-0004FE35123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73F5135-2C62-46DA-94C8-2026ABD1885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3C58807-1821-4EDD-9FA8-5A444ABF75A0}">
      <dgm:prSet/>
      <dgm:spPr/>
      <dgm:t>
        <a:bodyPr/>
        <a:lstStyle/>
        <a:p>
          <a:pPr rtl="0"/>
          <a:r>
            <a:rPr lang="en-US" smtClean="0"/>
            <a:t>Sales Force</a:t>
          </a:r>
          <a:endParaRPr lang="en-US"/>
        </a:p>
      </dgm:t>
    </dgm:pt>
    <dgm:pt modelId="{EAF2A6E3-A83B-4374-BC71-3919BFA0B438}" type="parTrans" cxnId="{E9BD2EFF-5D0C-455F-812E-B1DCA3A866FE}">
      <dgm:prSet/>
      <dgm:spPr/>
      <dgm:t>
        <a:bodyPr/>
        <a:lstStyle/>
        <a:p>
          <a:endParaRPr lang="en-US"/>
        </a:p>
      </dgm:t>
    </dgm:pt>
    <dgm:pt modelId="{EB677A5E-3965-4712-BC44-A4FAB8ECC096}" type="sibTrans" cxnId="{E9BD2EFF-5D0C-455F-812E-B1DCA3A866FE}">
      <dgm:prSet/>
      <dgm:spPr/>
      <dgm:t>
        <a:bodyPr/>
        <a:lstStyle/>
        <a:p>
          <a:endParaRPr lang="en-US"/>
        </a:p>
      </dgm:t>
    </dgm:pt>
    <dgm:pt modelId="{78B0B5DA-EE6E-4364-95DA-D36019ED65D2}">
      <dgm:prSet/>
      <dgm:spPr/>
      <dgm:t>
        <a:bodyPr/>
        <a:lstStyle/>
        <a:p>
          <a:pPr rtl="0"/>
          <a:r>
            <a:rPr lang="en-US" dirty="0" smtClean="0"/>
            <a:t>Advertising</a:t>
          </a:r>
          <a:endParaRPr lang="en-US" dirty="0"/>
        </a:p>
      </dgm:t>
    </dgm:pt>
    <dgm:pt modelId="{C61DEC4D-2B5D-449C-9FDD-54D3C701C67B}" type="parTrans" cxnId="{B7A40C6C-19A9-4764-8658-8011B700DF23}">
      <dgm:prSet/>
      <dgm:spPr/>
      <dgm:t>
        <a:bodyPr/>
        <a:lstStyle/>
        <a:p>
          <a:endParaRPr lang="en-US"/>
        </a:p>
      </dgm:t>
    </dgm:pt>
    <dgm:pt modelId="{0E59663F-3C17-4BDD-96DA-15E9C200D398}" type="sibTrans" cxnId="{B7A40C6C-19A9-4764-8658-8011B700DF23}">
      <dgm:prSet/>
      <dgm:spPr/>
      <dgm:t>
        <a:bodyPr/>
        <a:lstStyle/>
        <a:p>
          <a:endParaRPr lang="en-US"/>
        </a:p>
      </dgm:t>
    </dgm:pt>
    <dgm:pt modelId="{0D15496D-25C7-4E8C-88D0-D4DAD2F29E21}">
      <dgm:prSet/>
      <dgm:spPr/>
      <dgm:t>
        <a:bodyPr/>
        <a:lstStyle/>
        <a:p>
          <a:pPr rtl="0"/>
          <a:r>
            <a:rPr lang="en-US" smtClean="0"/>
            <a:t>Sales Promotion</a:t>
          </a:r>
          <a:endParaRPr lang="en-US"/>
        </a:p>
      </dgm:t>
    </dgm:pt>
    <dgm:pt modelId="{801BBAFD-5FD4-4CFA-AA86-0BE9AE9F6320}" type="parTrans" cxnId="{CF9D62CB-7866-43AF-A1E5-D8779EB2DDFC}">
      <dgm:prSet/>
      <dgm:spPr/>
      <dgm:t>
        <a:bodyPr/>
        <a:lstStyle/>
        <a:p>
          <a:endParaRPr lang="en-US"/>
        </a:p>
      </dgm:t>
    </dgm:pt>
    <dgm:pt modelId="{9545438C-42D3-4F8C-9B85-C6F39CCFE6F7}" type="sibTrans" cxnId="{CF9D62CB-7866-43AF-A1E5-D8779EB2DDFC}">
      <dgm:prSet/>
      <dgm:spPr/>
      <dgm:t>
        <a:bodyPr/>
        <a:lstStyle/>
        <a:p>
          <a:endParaRPr lang="en-US"/>
        </a:p>
      </dgm:t>
    </dgm:pt>
    <dgm:pt modelId="{F4EED9FF-8007-4E14-B5F8-71D273E45137}">
      <dgm:prSet/>
      <dgm:spPr/>
      <dgm:t>
        <a:bodyPr/>
        <a:lstStyle/>
        <a:p>
          <a:pPr rtl="0"/>
          <a:r>
            <a:rPr lang="en-US" smtClean="0"/>
            <a:t>Market Research</a:t>
          </a:r>
          <a:endParaRPr lang="en-US"/>
        </a:p>
      </dgm:t>
    </dgm:pt>
    <dgm:pt modelId="{29C1C023-9EF3-4651-A798-D81AAB4F901E}" type="parTrans" cxnId="{25509E36-E84C-4C55-B605-BC9FEC618BAB}">
      <dgm:prSet/>
      <dgm:spPr/>
      <dgm:t>
        <a:bodyPr/>
        <a:lstStyle/>
        <a:p>
          <a:endParaRPr lang="en-US"/>
        </a:p>
      </dgm:t>
    </dgm:pt>
    <dgm:pt modelId="{A77455E8-7F38-462C-8D0D-0C58D3A4637E}" type="sibTrans" cxnId="{25509E36-E84C-4C55-B605-BC9FEC618BAB}">
      <dgm:prSet/>
      <dgm:spPr/>
      <dgm:t>
        <a:bodyPr/>
        <a:lstStyle/>
        <a:p>
          <a:endParaRPr lang="en-US"/>
        </a:p>
      </dgm:t>
    </dgm:pt>
    <dgm:pt modelId="{2894DB99-373C-4ED0-80B1-B3BD71455DC4}" type="pres">
      <dgm:prSet presAssocID="{D73F5135-2C62-46DA-94C8-2026ABD1885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FAD2BB-C534-45B2-8CBB-776FF6B81F02}" type="pres">
      <dgm:prSet presAssocID="{73C58807-1821-4EDD-9FA8-5A444ABF75A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D1B97E-5C87-45E8-A045-870737703A83}" type="pres">
      <dgm:prSet presAssocID="{EB677A5E-3965-4712-BC44-A4FAB8ECC096}" presName="spacer" presStyleCnt="0"/>
      <dgm:spPr/>
    </dgm:pt>
    <dgm:pt modelId="{77B39082-E351-4FB8-9557-C2F8B26154B1}" type="pres">
      <dgm:prSet presAssocID="{78B0B5DA-EE6E-4364-95DA-D36019ED65D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131A7F-E074-4E42-9D0F-3F9D5342AF33}" type="pres">
      <dgm:prSet presAssocID="{0E59663F-3C17-4BDD-96DA-15E9C200D398}" presName="spacer" presStyleCnt="0"/>
      <dgm:spPr/>
    </dgm:pt>
    <dgm:pt modelId="{AA1BB73B-7074-412F-AE4E-C40468B9B91F}" type="pres">
      <dgm:prSet presAssocID="{0D15496D-25C7-4E8C-88D0-D4DAD2F29E2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7D545-34BE-4339-8465-04B86625C1B1}" type="pres">
      <dgm:prSet presAssocID="{9545438C-42D3-4F8C-9B85-C6F39CCFE6F7}" presName="spacer" presStyleCnt="0"/>
      <dgm:spPr/>
    </dgm:pt>
    <dgm:pt modelId="{0BD3299B-219A-4E48-9032-10E9BA5E4908}" type="pres">
      <dgm:prSet presAssocID="{F4EED9FF-8007-4E14-B5F8-71D273E4513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9BD2EFF-5D0C-455F-812E-B1DCA3A866FE}" srcId="{D73F5135-2C62-46DA-94C8-2026ABD1885D}" destId="{73C58807-1821-4EDD-9FA8-5A444ABF75A0}" srcOrd="0" destOrd="0" parTransId="{EAF2A6E3-A83B-4374-BC71-3919BFA0B438}" sibTransId="{EB677A5E-3965-4712-BC44-A4FAB8ECC096}"/>
    <dgm:cxn modelId="{B7A40C6C-19A9-4764-8658-8011B700DF23}" srcId="{D73F5135-2C62-46DA-94C8-2026ABD1885D}" destId="{78B0B5DA-EE6E-4364-95DA-D36019ED65D2}" srcOrd="1" destOrd="0" parTransId="{C61DEC4D-2B5D-449C-9FDD-54D3C701C67B}" sibTransId="{0E59663F-3C17-4BDD-96DA-15E9C200D398}"/>
    <dgm:cxn modelId="{D95C5859-74BB-4573-88E1-593B9B762106}" type="presOf" srcId="{0D15496D-25C7-4E8C-88D0-D4DAD2F29E21}" destId="{AA1BB73B-7074-412F-AE4E-C40468B9B91F}" srcOrd="0" destOrd="0" presId="urn:microsoft.com/office/officeart/2005/8/layout/vList2"/>
    <dgm:cxn modelId="{CF9D62CB-7866-43AF-A1E5-D8779EB2DDFC}" srcId="{D73F5135-2C62-46DA-94C8-2026ABD1885D}" destId="{0D15496D-25C7-4E8C-88D0-D4DAD2F29E21}" srcOrd="2" destOrd="0" parTransId="{801BBAFD-5FD4-4CFA-AA86-0BE9AE9F6320}" sibTransId="{9545438C-42D3-4F8C-9B85-C6F39CCFE6F7}"/>
    <dgm:cxn modelId="{28A6AF13-9C46-4726-983B-1A728FD6B88D}" type="presOf" srcId="{73C58807-1821-4EDD-9FA8-5A444ABF75A0}" destId="{7AFAD2BB-C534-45B2-8CBB-776FF6B81F02}" srcOrd="0" destOrd="0" presId="urn:microsoft.com/office/officeart/2005/8/layout/vList2"/>
    <dgm:cxn modelId="{25509E36-E84C-4C55-B605-BC9FEC618BAB}" srcId="{D73F5135-2C62-46DA-94C8-2026ABD1885D}" destId="{F4EED9FF-8007-4E14-B5F8-71D273E45137}" srcOrd="3" destOrd="0" parTransId="{29C1C023-9EF3-4651-A798-D81AAB4F901E}" sibTransId="{A77455E8-7F38-462C-8D0D-0C58D3A4637E}"/>
    <dgm:cxn modelId="{8EFA0CB6-FCF2-43C5-9F6A-05C7D68BB03D}" type="presOf" srcId="{D73F5135-2C62-46DA-94C8-2026ABD1885D}" destId="{2894DB99-373C-4ED0-80B1-B3BD71455DC4}" srcOrd="0" destOrd="0" presId="urn:microsoft.com/office/officeart/2005/8/layout/vList2"/>
    <dgm:cxn modelId="{82D8763B-1B19-412C-A6C9-DDB863A0A06C}" type="presOf" srcId="{F4EED9FF-8007-4E14-B5F8-71D273E45137}" destId="{0BD3299B-219A-4E48-9032-10E9BA5E4908}" srcOrd="0" destOrd="0" presId="urn:microsoft.com/office/officeart/2005/8/layout/vList2"/>
    <dgm:cxn modelId="{6969BC69-6E0A-47F0-A05E-73D45658C3BD}" type="presOf" srcId="{78B0B5DA-EE6E-4364-95DA-D36019ED65D2}" destId="{77B39082-E351-4FB8-9557-C2F8B26154B1}" srcOrd="0" destOrd="0" presId="urn:microsoft.com/office/officeart/2005/8/layout/vList2"/>
    <dgm:cxn modelId="{8BE4D7F0-BD0C-48A8-8F56-953038DA8874}" type="presParOf" srcId="{2894DB99-373C-4ED0-80B1-B3BD71455DC4}" destId="{7AFAD2BB-C534-45B2-8CBB-776FF6B81F02}" srcOrd="0" destOrd="0" presId="urn:microsoft.com/office/officeart/2005/8/layout/vList2"/>
    <dgm:cxn modelId="{92884F34-43D6-4ABA-9D68-2BB982C1E687}" type="presParOf" srcId="{2894DB99-373C-4ED0-80B1-B3BD71455DC4}" destId="{F9D1B97E-5C87-45E8-A045-870737703A83}" srcOrd="1" destOrd="0" presId="urn:microsoft.com/office/officeart/2005/8/layout/vList2"/>
    <dgm:cxn modelId="{1093C228-20CE-41D6-94AB-6E01DAEBE28C}" type="presParOf" srcId="{2894DB99-373C-4ED0-80B1-B3BD71455DC4}" destId="{77B39082-E351-4FB8-9557-C2F8B26154B1}" srcOrd="2" destOrd="0" presId="urn:microsoft.com/office/officeart/2005/8/layout/vList2"/>
    <dgm:cxn modelId="{646D0EB0-183C-4D98-A325-94D8B2D9F01F}" type="presParOf" srcId="{2894DB99-373C-4ED0-80B1-B3BD71455DC4}" destId="{DB131A7F-E074-4E42-9D0F-3F9D5342AF33}" srcOrd="3" destOrd="0" presId="urn:microsoft.com/office/officeart/2005/8/layout/vList2"/>
    <dgm:cxn modelId="{6DDECBCE-2434-45A1-962B-4C5187A5917D}" type="presParOf" srcId="{2894DB99-373C-4ED0-80B1-B3BD71455DC4}" destId="{AA1BB73B-7074-412F-AE4E-C40468B9B91F}" srcOrd="4" destOrd="0" presId="urn:microsoft.com/office/officeart/2005/8/layout/vList2"/>
    <dgm:cxn modelId="{B0BB8C98-E60B-4380-A281-E790DC0C31B2}" type="presParOf" srcId="{2894DB99-373C-4ED0-80B1-B3BD71455DC4}" destId="{6897D545-34BE-4339-8465-04B86625C1B1}" srcOrd="5" destOrd="0" presId="urn:microsoft.com/office/officeart/2005/8/layout/vList2"/>
    <dgm:cxn modelId="{AB0802A4-7C49-460D-8268-6BBF0A3CE549}" type="presParOf" srcId="{2894DB99-373C-4ED0-80B1-B3BD71455DC4}" destId="{0BD3299B-219A-4E48-9032-10E9BA5E490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738313-8BA1-4059-A17B-171DA3D1DBC0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C23D7992-4CD6-40BB-B2EF-7618DB43B1E7}">
      <dgm:prSet custT="1"/>
      <dgm:spPr/>
      <dgm:t>
        <a:bodyPr/>
        <a:lstStyle/>
        <a:p>
          <a:pPr rtl="0"/>
          <a:r>
            <a:rPr lang="en-US" sz="3200" dirty="0" smtClean="0"/>
            <a:t>Sales Administration</a:t>
          </a:r>
          <a:endParaRPr lang="en-US" sz="3200" dirty="0"/>
        </a:p>
      </dgm:t>
    </dgm:pt>
    <dgm:pt modelId="{23F64C41-7F65-4ABF-955C-37D2866C0562}" type="parTrans" cxnId="{D19F3B40-0D9A-4729-8D9D-181B9DD653D4}">
      <dgm:prSet/>
      <dgm:spPr/>
      <dgm:t>
        <a:bodyPr/>
        <a:lstStyle/>
        <a:p>
          <a:endParaRPr lang="en-US"/>
        </a:p>
      </dgm:t>
    </dgm:pt>
    <dgm:pt modelId="{50ADC0C7-002B-4D1B-9D13-7902C0E2D860}" type="sibTrans" cxnId="{D19F3B40-0D9A-4729-8D9D-181B9DD653D4}">
      <dgm:prSet/>
      <dgm:spPr/>
      <dgm:t>
        <a:bodyPr/>
        <a:lstStyle/>
        <a:p>
          <a:endParaRPr lang="en-US"/>
        </a:p>
      </dgm:t>
    </dgm:pt>
    <dgm:pt modelId="{F41448EC-D8BC-4601-9FED-28CC1F9F30CB}">
      <dgm:prSet custT="1"/>
      <dgm:spPr/>
      <dgm:t>
        <a:bodyPr/>
        <a:lstStyle/>
        <a:p>
          <a:pPr rtl="0"/>
          <a:r>
            <a:rPr lang="en-US" sz="3200" dirty="0" smtClean="0"/>
            <a:t>Public Relations</a:t>
          </a:r>
          <a:endParaRPr lang="en-US" sz="3200" dirty="0"/>
        </a:p>
      </dgm:t>
    </dgm:pt>
    <dgm:pt modelId="{BF33C811-0C8E-4B31-B772-5D66253A8605}" type="parTrans" cxnId="{4C5C9C16-A99D-4338-83F0-DB84BBBEA98F}">
      <dgm:prSet/>
      <dgm:spPr/>
      <dgm:t>
        <a:bodyPr/>
        <a:lstStyle/>
        <a:p>
          <a:endParaRPr lang="en-US"/>
        </a:p>
      </dgm:t>
    </dgm:pt>
    <dgm:pt modelId="{0DFFC41D-5DBC-40B3-AE5D-6FF4363155C9}" type="sibTrans" cxnId="{4C5C9C16-A99D-4338-83F0-DB84BBBEA98F}">
      <dgm:prSet/>
      <dgm:spPr/>
      <dgm:t>
        <a:bodyPr/>
        <a:lstStyle/>
        <a:p>
          <a:endParaRPr lang="en-US"/>
        </a:p>
      </dgm:t>
    </dgm:pt>
    <dgm:pt modelId="{6858958A-600A-4D5E-B5B8-1ADE117ACA04}">
      <dgm:prSet custT="1"/>
      <dgm:spPr/>
      <dgm:t>
        <a:bodyPr/>
        <a:lstStyle/>
        <a:p>
          <a:pPr rtl="0"/>
          <a:r>
            <a:rPr lang="en-US" sz="3200" dirty="0" smtClean="0"/>
            <a:t>Direct Marketing</a:t>
          </a:r>
          <a:endParaRPr lang="en-US" sz="3200" dirty="0"/>
        </a:p>
      </dgm:t>
    </dgm:pt>
    <dgm:pt modelId="{318A42D8-E5A4-4F8B-8B1A-CC53AA5A9EB5}" type="parTrans" cxnId="{E74BC475-7187-4E4F-907D-E24CC73DFBEB}">
      <dgm:prSet/>
      <dgm:spPr/>
      <dgm:t>
        <a:bodyPr/>
        <a:lstStyle/>
        <a:p>
          <a:endParaRPr lang="en-US"/>
        </a:p>
      </dgm:t>
    </dgm:pt>
    <dgm:pt modelId="{B7094283-C421-4087-B082-A217036E2D35}" type="sibTrans" cxnId="{E74BC475-7187-4E4F-907D-E24CC73DFBEB}">
      <dgm:prSet/>
      <dgm:spPr/>
      <dgm:t>
        <a:bodyPr/>
        <a:lstStyle/>
        <a:p>
          <a:endParaRPr lang="en-US"/>
        </a:p>
      </dgm:t>
    </dgm:pt>
    <dgm:pt modelId="{64CAC925-1FAF-4DB9-BA74-136ADFB1241A}" type="pres">
      <dgm:prSet presAssocID="{79738313-8BA1-4059-A17B-171DA3D1DBC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2A6F6D8-7BBD-4821-8DC6-1E8D27A8D706}" type="pres">
      <dgm:prSet presAssocID="{C23D7992-4CD6-40BB-B2EF-7618DB43B1E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86E925-AEBC-43FF-AAD6-E201C63F8444}" type="pres">
      <dgm:prSet presAssocID="{50ADC0C7-002B-4D1B-9D13-7902C0E2D860}" presName="spacer" presStyleCnt="0"/>
      <dgm:spPr/>
    </dgm:pt>
    <dgm:pt modelId="{837B81D3-3081-4276-BD92-4AE1699E491B}" type="pres">
      <dgm:prSet presAssocID="{F41448EC-D8BC-4601-9FED-28CC1F9F30C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DF73B9-67A5-46DD-AD4E-B06E8707F4E2}" type="pres">
      <dgm:prSet presAssocID="{0DFFC41D-5DBC-40B3-AE5D-6FF4363155C9}" presName="spacer" presStyleCnt="0"/>
      <dgm:spPr/>
    </dgm:pt>
    <dgm:pt modelId="{580B38AE-D31E-4866-8782-28ADA78FF89A}" type="pres">
      <dgm:prSet presAssocID="{6858958A-600A-4D5E-B5B8-1ADE117ACA0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74BC475-7187-4E4F-907D-E24CC73DFBEB}" srcId="{79738313-8BA1-4059-A17B-171DA3D1DBC0}" destId="{6858958A-600A-4D5E-B5B8-1ADE117ACA04}" srcOrd="2" destOrd="0" parTransId="{318A42D8-E5A4-4F8B-8B1A-CC53AA5A9EB5}" sibTransId="{B7094283-C421-4087-B082-A217036E2D35}"/>
    <dgm:cxn modelId="{D19F3B40-0D9A-4729-8D9D-181B9DD653D4}" srcId="{79738313-8BA1-4059-A17B-171DA3D1DBC0}" destId="{C23D7992-4CD6-40BB-B2EF-7618DB43B1E7}" srcOrd="0" destOrd="0" parTransId="{23F64C41-7F65-4ABF-955C-37D2866C0562}" sibTransId="{50ADC0C7-002B-4D1B-9D13-7902C0E2D860}"/>
    <dgm:cxn modelId="{A9A53D39-F957-4691-A2E4-ACE754289270}" type="presOf" srcId="{F41448EC-D8BC-4601-9FED-28CC1F9F30CB}" destId="{837B81D3-3081-4276-BD92-4AE1699E491B}" srcOrd="0" destOrd="0" presId="urn:microsoft.com/office/officeart/2005/8/layout/vList2"/>
    <dgm:cxn modelId="{6745FF6D-2A7A-4998-A2F6-64A954B7F6D5}" type="presOf" srcId="{79738313-8BA1-4059-A17B-171DA3D1DBC0}" destId="{64CAC925-1FAF-4DB9-BA74-136ADFB1241A}" srcOrd="0" destOrd="0" presId="urn:microsoft.com/office/officeart/2005/8/layout/vList2"/>
    <dgm:cxn modelId="{E8B39FBE-BD20-4663-8BB2-36D7ACC49413}" type="presOf" srcId="{C23D7992-4CD6-40BB-B2EF-7618DB43B1E7}" destId="{F2A6F6D8-7BBD-4821-8DC6-1E8D27A8D706}" srcOrd="0" destOrd="0" presId="urn:microsoft.com/office/officeart/2005/8/layout/vList2"/>
    <dgm:cxn modelId="{67857CD0-765E-4B15-819B-DF5F94EBD46B}" type="presOf" srcId="{6858958A-600A-4D5E-B5B8-1ADE117ACA04}" destId="{580B38AE-D31E-4866-8782-28ADA78FF89A}" srcOrd="0" destOrd="0" presId="urn:microsoft.com/office/officeart/2005/8/layout/vList2"/>
    <dgm:cxn modelId="{4C5C9C16-A99D-4338-83F0-DB84BBBEA98F}" srcId="{79738313-8BA1-4059-A17B-171DA3D1DBC0}" destId="{F41448EC-D8BC-4601-9FED-28CC1F9F30CB}" srcOrd="1" destOrd="0" parTransId="{BF33C811-0C8E-4B31-B772-5D66253A8605}" sibTransId="{0DFFC41D-5DBC-40B3-AE5D-6FF4363155C9}"/>
    <dgm:cxn modelId="{497BBD74-FA97-437C-8B57-1D8FB4554203}" type="presParOf" srcId="{64CAC925-1FAF-4DB9-BA74-136ADFB1241A}" destId="{F2A6F6D8-7BBD-4821-8DC6-1E8D27A8D706}" srcOrd="0" destOrd="0" presId="urn:microsoft.com/office/officeart/2005/8/layout/vList2"/>
    <dgm:cxn modelId="{009FC545-8114-4356-AEFC-1F46D6848BBF}" type="presParOf" srcId="{64CAC925-1FAF-4DB9-BA74-136ADFB1241A}" destId="{9986E925-AEBC-43FF-AAD6-E201C63F8444}" srcOrd="1" destOrd="0" presId="urn:microsoft.com/office/officeart/2005/8/layout/vList2"/>
    <dgm:cxn modelId="{4C4FD5B1-47F6-4943-B301-C8A380147879}" type="presParOf" srcId="{64CAC925-1FAF-4DB9-BA74-136ADFB1241A}" destId="{837B81D3-3081-4276-BD92-4AE1699E491B}" srcOrd="2" destOrd="0" presId="urn:microsoft.com/office/officeart/2005/8/layout/vList2"/>
    <dgm:cxn modelId="{8C247FFC-BEEE-4876-9CD3-D7CFE2C2AA06}" type="presParOf" srcId="{64CAC925-1FAF-4DB9-BA74-136ADFB1241A}" destId="{81DF73B9-67A5-46DD-AD4E-B06E8707F4E2}" srcOrd="3" destOrd="0" presId="urn:microsoft.com/office/officeart/2005/8/layout/vList2"/>
    <dgm:cxn modelId="{9658A123-4417-43C8-ADEF-A9039999C56F}" type="presParOf" srcId="{64CAC925-1FAF-4DB9-BA74-136ADFB1241A}" destId="{580B38AE-D31E-4866-8782-28ADA78FF89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856FA89-C750-41EF-9230-66447B6234F0}" type="doc">
      <dgm:prSet loTypeId="urn:microsoft.com/office/officeart/2005/8/layout/list1" loCatId="list" qsTypeId="urn:microsoft.com/office/officeart/2005/8/quickstyle/3d1" qsCatId="3D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90F448EC-C927-4B43-BF35-6F9F8957D0D7}">
      <dgm:prSet/>
      <dgm:spPr/>
      <dgm:t>
        <a:bodyPr/>
        <a:lstStyle/>
        <a:p>
          <a:pPr rtl="0"/>
          <a:r>
            <a:rPr lang="en-US" dirty="0" smtClean="0"/>
            <a:t>80 : 20 rule</a:t>
          </a:r>
          <a:endParaRPr lang="en-US" dirty="0"/>
        </a:p>
      </dgm:t>
    </dgm:pt>
    <dgm:pt modelId="{659B6D81-5470-421D-A176-A49D5C55720D}" type="parTrans" cxnId="{98A42B32-E2C0-473C-9E2D-36E9863FB101}">
      <dgm:prSet/>
      <dgm:spPr/>
      <dgm:t>
        <a:bodyPr/>
        <a:lstStyle/>
        <a:p>
          <a:endParaRPr lang="en-US"/>
        </a:p>
      </dgm:t>
    </dgm:pt>
    <dgm:pt modelId="{B9F4C193-92F3-4D90-A023-2BB370108A86}" type="sibTrans" cxnId="{98A42B32-E2C0-473C-9E2D-36E9863FB101}">
      <dgm:prSet/>
      <dgm:spPr/>
      <dgm:t>
        <a:bodyPr/>
        <a:lstStyle/>
        <a:p>
          <a:endParaRPr lang="en-US"/>
        </a:p>
      </dgm:t>
    </dgm:pt>
    <dgm:pt modelId="{2BA16826-59BF-41C6-A357-5433745221D7}">
      <dgm:prSet/>
      <dgm:spPr/>
      <dgm:t>
        <a:bodyPr/>
        <a:lstStyle/>
        <a:p>
          <a:pPr rtl="0"/>
          <a:r>
            <a:rPr lang="en-US" smtClean="0"/>
            <a:t>Product rationalisation</a:t>
          </a:r>
          <a:endParaRPr lang="en-US"/>
        </a:p>
      </dgm:t>
    </dgm:pt>
    <dgm:pt modelId="{25265A81-2FF5-482A-A88D-7EC50A3DA29F}" type="parTrans" cxnId="{9C94192C-D623-4E7E-9762-15E61913982C}">
      <dgm:prSet/>
      <dgm:spPr/>
      <dgm:t>
        <a:bodyPr/>
        <a:lstStyle/>
        <a:p>
          <a:endParaRPr lang="en-US"/>
        </a:p>
      </dgm:t>
    </dgm:pt>
    <dgm:pt modelId="{CE5CAED4-BA76-41AB-8F5F-56CD1B7160B6}" type="sibTrans" cxnId="{9C94192C-D623-4E7E-9762-15E61913982C}">
      <dgm:prSet/>
      <dgm:spPr/>
      <dgm:t>
        <a:bodyPr/>
        <a:lstStyle/>
        <a:p>
          <a:endParaRPr lang="en-US"/>
        </a:p>
      </dgm:t>
    </dgm:pt>
    <dgm:pt modelId="{0AE027FB-C4DC-4316-8A0A-6F51F4E2C611}">
      <dgm:prSet/>
      <dgm:spPr/>
      <dgm:t>
        <a:bodyPr/>
        <a:lstStyle/>
        <a:p>
          <a:pPr rtl="0"/>
          <a:r>
            <a:rPr lang="en-US" smtClean="0"/>
            <a:t>Customer rationalisation</a:t>
          </a:r>
          <a:endParaRPr lang="en-US"/>
        </a:p>
      </dgm:t>
    </dgm:pt>
    <dgm:pt modelId="{CFBC902A-60B7-43C9-8FB6-133CCC8F12A9}" type="parTrans" cxnId="{B4D504E0-6935-4DCB-B7B9-7825CE474B84}">
      <dgm:prSet/>
      <dgm:spPr/>
      <dgm:t>
        <a:bodyPr/>
        <a:lstStyle/>
        <a:p>
          <a:endParaRPr lang="en-US"/>
        </a:p>
      </dgm:t>
    </dgm:pt>
    <dgm:pt modelId="{D1ED7331-DCF7-43FF-9A00-298DCD04A0A5}" type="sibTrans" cxnId="{B4D504E0-6935-4DCB-B7B9-7825CE474B84}">
      <dgm:prSet/>
      <dgm:spPr/>
      <dgm:t>
        <a:bodyPr/>
        <a:lstStyle/>
        <a:p>
          <a:endParaRPr lang="en-US"/>
        </a:p>
      </dgm:t>
    </dgm:pt>
    <dgm:pt modelId="{AB9DBF23-F508-49AD-889A-7B189F6F3433}">
      <dgm:prSet/>
      <dgm:spPr/>
      <dgm:t>
        <a:bodyPr/>
        <a:lstStyle/>
        <a:p>
          <a:pPr rtl="0"/>
          <a:r>
            <a:rPr lang="en-US" smtClean="0"/>
            <a:t>Costing Analysis</a:t>
          </a:r>
          <a:endParaRPr lang="en-US"/>
        </a:p>
      </dgm:t>
    </dgm:pt>
    <dgm:pt modelId="{D520D29A-2A0F-4949-ACC8-AFB05388D6BC}" type="parTrans" cxnId="{A94D8494-23BA-40A6-9BD5-A7745245BDC3}">
      <dgm:prSet/>
      <dgm:spPr/>
      <dgm:t>
        <a:bodyPr/>
        <a:lstStyle/>
        <a:p>
          <a:endParaRPr lang="en-US"/>
        </a:p>
      </dgm:t>
    </dgm:pt>
    <dgm:pt modelId="{088DE2BF-F34C-4EE4-8011-E0FDD09BC12B}" type="sibTrans" cxnId="{A94D8494-23BA-40A6-9BD5-A7745245BDC3}">
      <dgm:prSet/>
      <dgm:spPr/>
      <dgm:t>
        <a:bodyPr/>
        <a:lstStyle/>
        <a:p>
          <a:endParaRPr lang="en-US"/>
        </a:p>
      </dgm:t>
    </dgm:pt>
    <dgm:pt modelId="{20F95114-77B9-4216-824E-3D7155FEDDC0}" type="pres">
      <dgm:prSet presAssocID="{0856FA89-C750-41EF-9230-66447B6234F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96472C-B263-4B17-9BAD-6EFDD294708E}" type="pres">
      <dgm:prSet presAssocID="{90F448EC-C927-4B43-BF35-6F9F8957D0D7}" presName="parentLin" presStyleCnt="0"/>
      <dgm:spPr/>
    </dgm:pt>
    <dgm:pt modelId="{DD4C6C94-16BD-4B95-8616-9A18F30FC239}" type="pres">
      <dgm:prSet presAssocID="{90F448EC-C927-4B43-BF35-6F9F8957D0D7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52612DA0-9E36-41C1-AAB8-3E3E0E5FF0B4}" type="pres">
      <dgm:prSet presAssocID="{90F448EC-C927-4B43-BF35-6F9F8957D0D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6718F5-2EBB-4B43-9994-71E2498161D2}" type="pres">
      <dgm:prSet presAssocID="{90F448EC-C927-4B43-BF35-6F9F8957D0D7}" presName="negativeSpace" presStyleCnt="0"/>
      <dgm:spPr/>
    </dgm:pt>
    <dgm:pt modelId="{127550F7-D933-460E-BEA5-71216C07B7A8}" type="pres">
      <dgm:prSet presAssocID="{90F448EC-C927-4B43-BF35-6F9F8957D0D7}" presName="childText" presStyleLbl="conFgAcc1" presStyleIdx="0" presStyleCnt="4">
        <dgm:presLayoutVars>
          <dgm:bulletEnabled val="1"/>
        </dgm:presLayoutVars>
      </dgm:prSet>
      <dgm:spPr/>
    </dgm:pt>
    <dgm:pt modelId="{BB9CC278-FD95-47F7-8D99-F6ECDEDA41AA}" type="pres">
      <dgm:prSet presAssocID="{B9F4C193-92F3-4D90-A023-2BB370108A86}" presName="spaceBetweenRectangles" presStyleCnt="0"/>
      <dgm:spPr/>
    </dgm:pt>
    <dgm:pt modelId="{7A77255F-03EF-458D-94CD-E3DDC976A8AC}" type="pres">
      <dgm:prSet presAssocID="{2BA16826-59BF-41C6-A357-5433745221D7}" presName="parentLin" presStyleCnt="0"/>
      <dgm:spPr/>
    </dgm:pt>
    <dgm:pt modelId="{F8CAF2FC-949E-4E33-BD06-D54E788373BA}" type="pres">
      <dgm:prSet presAssocID="{2BA16826-59BF-41C6-A357-5433745221D7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892B7092-A03D-4375-8F33-00DDBC978E1C}" type="pres">
      <dgm:prSet presAssocID="{2BA16826-59BF-41C6-A357-5433745221D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50E200-3E60-460E-A211-F4C6B175A445}" type="pres">
      <dgm:prSet presAssocID="{2BA16826-59BF-41C6-A357-5433745221D7}" presName="negativeSpace" presStyleCnt="0"/>
      <dgm:spPr/>
    </dgm:pt>
    <dgm:pt modelId="{0EEB5F08-61CE-449B-B4D6-EA00931A1C78}" type="pres">
      <dgm:prSet presAssocID="{2BA16826-59BF-41C6-A357-5433745221D7}" presName="childText" presStyleLbl="conFgAcc1" presStyleIdx="1" presStyleCnt="4">
        <dgm:presLayoutVars>
          <dgm:bulletEnabled val="1"/>
        </dgm:presLayoutVars>
      </dgm:prSet>
      <dgm:spPr/>
    </dgm:pt>
    <dgm:pt modelId="{B36E4226-B7EA-44F2-A7CB-8D33389F5AA7}" type="pres">
      <dgm:prSet presAssocID="{CE5CAED4-BA76-41AB-8F5F-56CD1B7160B6}" presName="spaceBetweenRectangles" presStyleCnt="0"/>
      <dgm:spPr/>
    </dgm:pt>
    <dgm:pt modelId="{5026BE89-93B7-48AA-96B2-CA4C9B5426A0}" type="pres">
      <dgm:prSet presAssocID="{0AE027FB-C4DC-4316-8A0A-6F51F4E2C611}" presName="parentLin" presStyleCnt="0"/>
      <dgm:spPr/>
    </dgm:pt>
    <dgm:pt modelId="{5C156C4F-802B-4EF2-8EC6-F4944A57E413}" type="pres">
      <dgm:prSet presAssocID="{0AE027FB-C4DC-4316-8A0A-6F51F4E2C611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BFBE8E76-53C9-4BA6-8C9A-661A4575DF25}" type="pres">
      <dgm:prSet presAssocID="{0AE027FB-C4DC-4316-8A0A-6F51F4E2C61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B2245B-91F9-4D6B-A87D-7F2F82107D82}" type="pres">
      <dgm:prSet presAssocID="{0AE027FB-C4DC-4316-8A0A-6F51F4E2C611}" presName="negativeSpace" presStyleCnt="0"/>
      <dgm:spPr/>
    </dgm:pt>
    <dgm:pt modelId="{F1AAAD3B-74EE-4577-83AC-3D2DE77DBD22}" type="pres">
      <dgm:prSet presAssocID="{0AE027FB-C4DC-4316-8A0A-6F51F4E2C611}" presName="childText" presStyleLbl="conFgAcc1" presStyleIdx="2" presStyleCnt="4">
        <dgm:presLayoutVars>
          <dgm:bulletEnabled val="1"/>
        </dgm:presLayoutVars>
      </dgm:prSet>
      <dgm:spPr/>
    </dgm:pt>
    <dgm:pt modelId="{7B6C611C-D234-4F48-943A-EEEE7F16B3C7}" type="pres">
      <dgm:prSet presAssocID="{D1ED7331-DCF7-43FF-9A00-298DCD04A0A5}" presName="spaceBetweenRectangles" presStyleCnt="0"/>
      <dgm:spPr/>
    </dgm:pt>
    <dgm:pt modelId="{5786A140-6B00-47EB-8FC9-614AE1DDC7BC}" type="pres">
      <dgm:prSet presAssocID="{AB9DBF23-F508-49AD-889A-7B189F6F3433}" presName="parentLin" presStyleCnt="0"/>
      <dgm:spPr/>
    </dgm:pt>
    <dgm:pt modelId="{02E487FB-AF17-4AAB-BB3D-F4273FC905D2}" type="pres">
      <dgm:prSet presAssocID="{AB9DBF23-F508-49AD-889A-7B189F6F3433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555B04C0-83D1-48FE-BFD9-1FDAD64CFD97}" type="pres">
      <dgm:prSet presAssocID="{AB9DBF23-F508-49AD-889A-7B189F6F343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B86795-7ABB-4C85-9B30-8CB9D9806602}" type="pres">
      <dgm:prSet presAssocID="{AB9DBF23-F508-49AD-889A-7B189F6F3433}" presName="negativeSpace" presStyleCnt="0"/>
      <dgm:spPr/>
    </dgm:pt>
    <dgm:pt modelId="{76563E8A-F86C-4D7B-A31A-E08E13F4CBAD}" type="pres">
      <dgm:prSet presAssocID="{AB9DBF23-F508-49AD-889A-7B189F6F343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94D8494-23BA-40A6-9BD5-A7745245BDC3}" srcId="{0856FA89-C750-41EF-9230-66447B6234F0}" destId="{AB9DBF23-F508-49AD-889A-7B189F6F3433}" srcOrd="3" destOrd="0" parTransId="{D520D29A-2A0F-4949-ACC8-AFB05388D6BC}" sibTransId="{088DE2BF-F34C-4EE4-8011-E0FDD09BC12B}"/>
    <dgm:cxn modelId="{603E1ABA-32F7-435C-B714-455517683EF4}" type="presOf" srcId="{0AE027FB-C4DC-4316-8A0A-6F51F4E2C611}" destId="{5C156C4F-802B-4EF2-8EC6-F4944A57E413}" srcOrd="0" destOrd="0" presId="urn:microsoft.com/office/officeart/2005/8/layout/list1"/>
    <dgm:cxn modelId="{C5DDD860-2C34-4DD1-919F-37EEEAC4E0A0}" type="presOf" srcId="{AB9DBF23-F508-49AD-889A-7B189F6F3433}" destId="{02E487FB-AF17-4AAB-BB3D-F4273FC905D2}" srcOrd="0" destOrd="0" presId="urn:microsoft.com/office/officeart/2005/8/layout/list1"/>
    <dgm:cxn modelId="{98A42B32-E2C0-473C-9E2D-36E9863FB101}" srcId="{0856FA89-C750-41EF-9230-66447B6234F0}" destId="{90F448EC-C927-4B43-BF35-6F9F8957D0D7}" srcOrd="0" destOrd="0" parTransId="{659B6D81-5470-421D-A176-A49D5C55720D}" sibTransId="{B9F4C193-92F3-4D90-A023-2BB370108A86}"/>
    <dgm:cxn modelId="{B4D504E0-6935-4DCB-B7B9-7825CE474B84}" srcId="{0856FA89-C750-41EF-9230-66447B6234F0}" destId="{0AE027FB-C4DC-4316-8A0A-6F51F4E2C611}" srcOrd="2" destOrd="0" parTransId="{CFBC902A-60B7-43C9-8FB6-133CCC8F12A9}" sibTransId="{D1ED7331-DCF7-43FF-9A00-298DCD04A0A5}"/>
    <dgm:cxn modelId="{2FF4AC12-51A7-4F65-A43F-1BDDB2FD4AC0}" type="presOf" srcId="{90F448EC-C927-4B43-BF35-6F9F8957D0D7}" destId="{DD4C6C94-16BD-4B95-8616-9A18F30FC239}" srcOrd="0" destOrd="0" presId="urn:microsoft.com/office/officeart/2005/8/layout/list1"/>
    <dgm:cxn modelId="{DAB7FB9E-78A3-473D-B7DA-9B7453A69BD4}" type="presOf" srcId="{2BA16826-59BF-41C6-A357-5433745221D7}" destId="{F8CAF2FC-949E-4E33-BD06-D54E788373BA}" srcOrd="0" destOrd="0" presId="urn:microsoft.com/office/officeart/2005/8/layout/list1"/>
    <dgm:cxn modelId="{4075166D-47A7-45E1-9DCF-E9A481D83689}" type="presOf" srcId="{AB9DBF23-F508-49AD-889A-7B189F6F3433}" destId="{555B04C0-83D1-48FE-BFD9-1FDAD64CFD97}" srcOrd="1" destOrd="0" presId="urn:microsoft.com/office/officeart/2005/8/layout/list1"/>
    <dgm:cxn modelId="{5BC4578D-8983-4BB0-B3C9-3FC7E87B6F28}" type="presOf" srcId="{2BA16826-59BF-41C6-A357-5433745221D7}" destId="{892B7092-A03D-4375-8F33-00DDBC978E1C}" srcOrd="1" destOrd="0" presId="urn:microsoft.com/office/officeart/2005/8/layout/list1"/>
    <dgm:cxn modelId="{9C94192C-D623-4E7E-9762-15E61913982C}" srcId="{0856FA89-C750-41EF-9230-66447B6234F0}" destId="{2BA16826-59BF-41C6-A357-5433745221D7}" srcOrd="1" destOrd="0" parTransId="{25265A81-2FF5-482A-A88D-7EC50A3DA29F}" sibTransId="{CE5CAED4-BA76-41AB-8F5F-56CD1B7160B6}"/>
    <dgm:cxn modelId="{FD4BB508-2473-4012-8C21-634125B828E5}" type="presOf" srcId="{90F448EC-C927-4B43-BF35-6F9F8957D0D7}" destId="{52612DA0-9E36-41C1-AAB8-3E3E0E5FF0B4}" srcOrd="1" destOrd="0" presId="urn:microsoft.com/office/officeart/2005/8/layout/list1"/>
    <dgm:cxn modelId="{C165B1BF-54BC-49FD-BC41-631EC879E581}" type="presOf" srcId="{0AE027FB-C4DC-4316-8A0A-6F51F4E2C611}" destId="{BFBE8E76-53C9-4BA6-8C9A-661A4575DF25}" srcOrd="1" destOrd="0" presId="urn:microsoft.com/office/officeart/2005/8/layout/list1"/>
    <dgm:cxn modelId="{9B22581B-7345-4356-9D07-B704C8C3DDCC}" type="presOf" srcId="{0856FA89-C750-41EF-9230-66447B6234F0}" destId="{20F95114-77B9-4216-824E-3D7155FEDDC0}" srcOrd="0" destOrd="0" presId="urn:microsoft.com/office/officeart/2005/8/layout/list1"/>
    <dgm:cxn modelId="{182B5524-ED59-4A70-A618-223E4931788A}" type="presParOf" srcId="{20F95114-77B9-4216-824E-3D7155FEDDC0}" destId="{1896472C-B263-4B17-9BAD-6EFDD294708E}" srcOrd="0" destOrd="0" presId="urn:microsoft.com/office/officeart/2005/8/layout/list1"/>
    <dgm:cxn modelId="{99F7D8A1-0372-42A3-B15C-64593C3E9763}" type="presParOf" srcId="{1896472C-B263-4B17-9BAD-6EFDD294708E}" destId="{DD4C6C94-16BD-4B95-8616-9A18F30FC239}" srcOrd="0" destOrd="0" presId="urn:microsoft.com/office/officeart/2005/8/layout/list1"/>
    <dgm:cxn modelId="{AF04D6D5-648C-4587-86F3-2F73C0FF4010}" type="presParOf" srcId="{1896472C-B263-4B17-9BAD-6EFDD294708E}" destId="{52612DA0-9E36-41C1-AAB8-3E3E0E5FF0B4}" srcOrd="1" destOrd="0" presId="urn:microsoft.com/office/officeart/2005/8/layout/list1"/>
    <dgm:cxn modelId="{F09BEAD0-491F-4386-849B-A844DE67E6D8}" type="presParOf" srcId="{20F95114-77B9-4216-824E-3D7155FEDDC0}" destId="{C06718F5-2EBB-4B43-9994-71E2498161D2}" srcOrd="1" destOrd="0" presId="urn:microsoft.com/office/officeart/2005/8/layout/list1"/>
    <dgm:cxn modelId="{8FF1D553-2358-4D81-B7EB-7AF7585B475A}" type="presParOf" srcId="{20F95114-77B9-4216-824E-3D7155FEDDC0}" destId="{127550F7-D933-460E-BEA5-71216C07B7A8}" srcOrd="2" destOrd="0" presId="urn:microsoft.com/office/officeart/2005/8/layout/list1"/>
    <dgm:cxn modelId="{C90F06A2-BD5D-426C-986B-2FF6EE907C25}" type="presParOf" srcId="{20F95114-77B9-4216-824E-3D7155FEDDC0}" destId="{BB9CC278-FD95-47F7-8D99-F6ECDEDA41AA}" srcOrd="3" destOrd="0" presId="urn:microsoft.com/office/officeart/2005/8/layout/list1"/>
    <dgm:cxn modelId="{F837A6F9-6C7C-4F54-AF0D-C5A8DCACA56C}" type="presParOf" srcId="{20F95114-77B9-4216-824E-3D7155FEDDC0}" destId="{7A77255F-03EF-458D-94CD-E3DDC976A8AC}" srcOrd="4" destOrd="0" presId="urn:microsoft.com/office/officeart/2005/8/layout/list1"/>
    <dgm:cxn modelId="{C4BA49A0-1A95-49D5-9A48-46610AE1EC2F}" type="presParOf" srcId="{7A77255F-03EF-458D-94CD-E3DDC976A8AC}" destId="{F8CAF2FC-949E-4E33-BD06-D54E788373BA}" srcOrd="0" destOrd="0" presId="urn:microsoft.com/office/officeart/2005/8/layout/list1"/>
    <dgm:cxn modelId="{10751846-AE5A-40D1-8DC7-9EC4A40969F4}" type="presParOf" srcId="{7A77255F-03EF-458D-94CD-E3DDC976A8AC}" destId="{892B7092-A03D-4375-8F33-00DDBC978E1C}" srcOrd="1" destOrd="0" presId="urn:microsoft.com/office/officeart/2005/8/layout/list1"/>
    <dgm:cxn modelId="{32B69247-7A83-4622-B689-BE7DCE2EB9B1}" type="presParOf" srcId="{20F95114-77B9-4216-824E-3D7155FEDDC0}" destId="{2450E200-3E60-460E-A211-F4C6B175A445}" srcOrd="5" destOrd="0" presId="urn:microsoft.com/office/officeart/2005/8/layout/list1"/>
    <dgm:cxn modelId="{95A1BA33-06E7-4537-ABED-10557FA096AD}" type="presParOf" srcId="{20F95114-77B9-4216-824E-3D7155FEDDC0}" destId="{0EEB5F08-61CE-449B-B4D6-EA00931A1C78}" srcOrd="6" destOrd="0" presId="urn:microsoft.com/office/officeart/2005/8/layout/list1"/>
    <dgm:cxn modelId="{3BA9A1D6-81C4-44F2-A7C7-23076BEA6DA0}" type="presParOf" srcId="{20F95114-77B9-4216-824E-3D7155FEDDC0}" destId="{B36E4226-B7EA-44F2-A7CB-8D33389F5AA7}" srcOrd="7" destOrd="0" presId="urn:microsoft.com/office/officeart/2005/8/layout/list1"/>
    <dgm:cxn modelId="{C18A3F45-C4F7-4802-B76C-33A7515C7DB0}" type="presParOf" srcId="{20F95114-77B9-4216-824E-3D7155FEDDC0}" destId="{5026BE89-93B7-48AA-96B2-CA4C9B5426A0}" srcOrd="8" destOrd="0" presId="urn:microsoft.com/office/officeart/2005/8/layout/list1"/>
    <dgm:cxn modelId="{7394C8E8-0C31-45FB-A880-6F455908F60E}" type="presParOf" srcId="{5026BE89-93B7-48AA-96B2-CA4C9B5426A0}" destId="{5C156C4F-802B-4EF2-8EC6-F4944A57E413}" srcOrd="0" destOrd="0" presId="urn:microsoft.com/office/officeart/2005/8/layout/list1"/>
    <dgm:cxn modelId="{36B98B86-A994-4193-A02B-5DF80893CB79}" type="presParOf" srcId="{5026BE89-93B7-48AA-96B2-CA4C9B5426A0}" destId="{BFBE8E76-53C9-4BA6-8C9A-661A4575DF25}" srcOrd="1" destOrd="0" presId="urn:microsoft.com/office/officeart/2005/8/layout/list1"/>
    <dgm:cxn modelId="{0B2C78A6-751B-48A9-8D2B-09F5B7F9F927}" type="presParOf" srcId="{20F95114-77B9-4216-824E-3D7155FEDDC0}" destId="{ECB2245B-91F9-4D6B-A87D-7F2F82107D82}" srcOrd="9" destOrd="0" presId="urn:microsoft.com/office/officeart/2005/8/layout/list1"/>
    <dgm:cxn modelId="{B36284A3-1B1E-4632-953F-98274F981314}" type="presParOf" srcId="{20F95114-77B9-4216-824E-3D7155FEDDC0}" destId="{F1AAAD3B-74EE-4577-83AC-3D2DE77DBD22}" srcOrd="10" destOrd="0" presId="urn:microsoft.com/office/officeart/2005/8/layout/list1"/>
    <dgm:cxn modelId="{8A97F1C8-8FEB-4B2A-90E4-719B54E16761}" type="presParOf" srcId="{20F95114-77B9-4216-824E-3D7155FEDDC0}" destId="{7B6C611C-D234-4F48-943A-EEEE7F16B3C7}" srcOrd="11" destOrd="0" presId="urn:microsoft.com/office/officeart/2005/8/layout/list1"/>
    <dgm:cxn modelId="{39AA2315-7253-4902-9C67-6D4415CB6B78}" type="presParOf" srcId="{20F95114-77B9-4216-824E-3D7155FEDDC0}" destId="{5786A140-6B00-47EB-8FC9-614AE1DDC7BC}" srcOrd="12" destOrd="0" presId="urn:microsoft.com/office/officeart/2005/8/layout/list1"/>
    <dgm:cxn modelId="{CF12616E-FC73-40E6-821D-1D134628B3C6}" type="presParOf" srcId="{5786A140-6B00-47EB-8FC9-614AE1DDC7BC}" destId="{02E487FB-AF17-4AAB-BB3D-F4273FC905D2}" srcOrd="0" destOrd="0" presId="urn:microsoft.com/office/officeart/2005/8/layout/list1"/>
    <dgm:cxn modelId="{86E7AC43-E591-43C9-9DF9-FC15F9D5FDCC}" type="presParOf" srcId="{5786A140-6B00-47EB-8FC9-614AE1DDC7BC}" destId="{555B04C0-83D1-48FE-BFD9-1FDAD64CFD97}" srcOrd="1" destOrd="0" presId="urn:microsoft.com/office/officeart/2005/8/layout/list1"/>
    <dgm:cxn modelId="{73A8A738-6C01-4372-B6E5-D22411759666}" type="presParOf" srcId="{20F95114-77B9-4216-824E-3D7155FEDDC0}" destId="{6DB86795-7ABB-4C85-9B30-8CB9D9806602}" srcOrd="13" destOrd="0" presId="urn:microsoft.com/office/officeart/2005/8/layout/list1"/>
    <dgm:cxn modelId="{E888A78E-9F06-4026-BB32-E9821C8F271B}" type="presParOf" srcId="{20F95114-77B9-4216-824E-3D7155FEDDC0}" destId="{76563E8A-F86C-4D7B-A31A-E08E13F4CBA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5519812-E10B-40AE-ADAF-CF8624EAC40C}" type="doc">
      <dgm:prSet loTypeId="urn:microsoft.com/office/officeart/2005/8/layout/matrix3" loCatId="matrix" qsTypeId="urn:microsoft.com/office/officeart/2005/8/quickstyle/simple4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FEB295A6-8C52-4ACC-A0B8-7833FF9396F3}">
      <dgm:prSet/>
      <dgm:spPr/>
      <dgm:t>
        <a:bodyPr/>
        <a:lstStyle/>
        <a:p>
          <a:pPr rtl="0"/>
          <a:r>
            <a:rPr lang="en-US" smtClean="0"/>
            <a:t>Sales force efficiency</a:t>
          </a:r>
          <a:endParaRPr lang="en-US"/>
        </a:p>
      </dgm:t>
    </dgm:pt>
    <dgm:pt modelId="{D0E007CC-8C44-4246-A9F5-3A0509ABFFD4}" type="parTrans" cxnId="{8B88F986-B5A6-423D-887B-9033AFFB77A2}">
      <dgm:prSet/>
      <dgm:spPr/>
      <dgm:t>
        <a:bodyPr/>
        <a:lstStyle/>
        <a:p>
          <a:endParaRPr lang="en-US"/>
        </a:p>
      </dgm:t>
    </dgm:pt>
    <dgm:pt modelId="{03738775-675F-4709-AD8E-80C63C5CDD9E}" type="sibTrans" cxnId="{8B88F986-B5A6-423D-887B-9033AFFB77A2}">
      <dgm:prSet/>
      <dgm:spPr/>
      <dgm:t>
        <a:bodyPr/>
        <a:lstStyle/>
        <a:p>
          <a:endParaRPr lang="en-US"/>
        </a:p>
      </dgm:t>
    </dgm:pt>
    <dgm:pt modelId="{F1BF9408-E681-488D-9FDF-554275AECD48}">
      <dgm:prSet/>
      <dgm:spPr/>
      <dgm:t>
        <a:bodyPr/>
        <a:lstStyle/>
        <a:p>
          <a:pPr rtl="0"/>
          <a:r>
            <a:rPr lang="en-US" smtClean="0"/>
            <a:t>Advertising efficiency</a:t>
          </a:r>
          <a:endParaRPr lang="en-US"/>
        </a:p>
      </dgm:t>
    </dgm:pt>
    <dgm:pt modelId="{41E8CF0C-BDB4-4F9C-9B18-656665D5BEF2}" type="parTrans" cxnId="{225B1FE0-3FE5-401E-A33C-ABC75BBF93B5}">
      <dgm:prSet/>
      <dgm:spPr/>
      <dgm:t>
        <a:bodyPr/>
        <a:lstStyle/>
        <a:p>
          <a:endParaRPr lang="en-US"/>
        </a:p>
      </dgm:t>
    </dgm:pt>
    <dgm:pt modelId="{42FD0947-168D-4B53-B689-B78F9074898A}" type="sibTrans" cxnId="{225B1FE0-3FE5-401E-A33C-ABC75BBF93B5}">
      <dgm:prSet/>
      <dgm:spPr/>
      <dgm:t>
        <a:bodyPr/>
        <a:lstStyle/>
        <a:p>
          <a:endParaRPr lang="en-US"/>
        </a:p>
      </dgm:t>
    </dgm:pt>
    <dgm:pt modelId="{9BF42987-370D-4C51-A98F-0B910A51AF2F}">
      <dgm:prSet/>
      <dgm:spPr/>
      <dgm:t>
        <a:bodyPr/>
        <a:lstStyle/>
        <a:p>
          <a:pPr rtl="0"/>
          <a:r>
            <a:rPr lang="en-US" smtClean="0"/>
            <a:t>Sales promotion efficiency</a:t>
          </a:r>
          <a:endParaRPr lang="en-US"/>
        </a:p>
      </dgm:t>
    </dgm:pt>
    <dgm:pt modelId="{9E21D53D-EB10-47DA-A911-5C2939C47883}" type="parTrans" cxnId="{6F822512-B09D-441A-B90B-D3C3F282FE16}">
      <dgm:prSet/>
      <dgm:spPr/>
      <dgm:t>
        <a:bodyPr/>
        <a:lstStyle/>
        <a:p>
          <a:endParaRPr lang="en-US"/>
        </a:p>
      </dgm:t>
    </dgm:pt>
    <dgm:pt modelId="{C9FD6ED1-2B87-4A5C-AD96-80012659E7E4}" type="sibTrans" cxnId="{6F822512-B09D-441A-B90B-D3C3F282FE16}">
      <dgm:prSet/>
      <dgm:spPr/>
      <dgm:t>
        <a:bodyPr/>
        <a:lstStyle/>
        <a:p>
          <a:endParaRPr lang="en-US"/>
        </a:p>
      </dgm:t>
    </dgm:pt>
    <dgm:pt modelId="{22F239AE-29E9-4B93-B60B-5B5EAAF034D0}">
      <dgm:prSet/>
      <dgm:spPr/>
      <dgm:t>
        <a:bodyPr/>
        <a:lstStyle/>
        <a:p>
          <a:pPr rtl="0"/>
          <a:r>
            <a:rPr lang="en-US" smtClean="0"/>
            <a:t>Distribution efficiency</a:t>
          </a:r>
          <a:endParaRPr lang="en-US"/>
        </a:p>
      </dgm:t>
    </dgm:pt>
    <dgm:pt modelId="{76401615-01EA-45F8-AAD7-288A2C472C59}" type="parTrans" cxnId="{3680F5EA-E1B2-414A-AA41-8BE8AAFD37C1}">
      <dgm:prSet/>
      <dgm:spPr/>
      <dgm:t>
        <a:bodyPr/>
        <a:lstStyle/>
        <a:p>
          <a:endParaRPr lang="en-US"/>
        </a:p>
      </dgm:t>
    </dgm:pt>
    <dgm:pt modelId="{AB3C5669-001D-4A4C-BED8-E455251F2A02}" type="sibTrans" cxnId="{3680F5EA-E1B2-414A-AA41-8BE8AAFD37C1}">
      <dgm:prSet/>
      <dgm:spPr/>
      <dgm:t>
        <a:bodyPr/>
        <a:lstStyle/>
        <a:p>
          <a:endParaRPr lang="en-US"/>
        </a:p>
      </dgm:t>
    </dgm:pt>
    <dgm:pt modelId="{D3AAE0DB-95F1-4AB5-B9C7-0920E5686B00}" type="pres">
      <dgm:prSet presAssocID="{E5519812-E10B-40AE-ADAF-CF8624EAC40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6681B1-A405-4D41-8DA8-28F62E39CAFB}" type="pres">
      <dgm:prSet presAssocID="{E5519812-E10B-40AE-ADAF-CF8624EAC40C}" presName="diamond" presStyleLbl="bgShp" presStyleIdx="0" presStyleCnt="1"/>
      <dgm:spPr/>
    </dgm:pt>
    <dgm:pt modelId="{507A8828-3D69-4201-86CB-97D60BB533D9}" type="pres">
      <dgm:prSet presAssocID="{E5519812-E10B-40AE-ADAF-CF8624EAC40C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C00052-E981-4D2E-8637-932BC490C28F}" type="pres">
      <dgm:prSet presAssocID="{E5519812-E10B-40AE-ADAF-CF8624EAC40C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AA58A7-93C5-41C5-BF5D-D8D800A11AC5}" type="pres">
      <dgm:prSet presAssocID="{E5519812-E10B-40AE-ADAF-CF8624EAC40C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336C2A-8E4A-49CD-A235-B7F51BD874FD}" type="pres">
      <dgm:prSet presAssocID="{E5519812-E10B-40AE-ADAF-CF8624EAC40C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D833D1-DDC2-4980-83E6-033AFEEB8A05}" type="presOf" srcId="{FEB295A6-8C52-4ACC-A0B8-7833FF9396F3}" destId="{507A8828-3D69-4201-86CB-97D60BB533D9}" srcOrd="0" destOrd="0" presId="urn:microsoft.com/office/officeart/2005/8/layout/matrix3"/>
    <dgm:cxn modelId="{225B1FE0-3FE5-401E-A33C-ABC75BBF93B5}" srcId="{E5519812-E10B-40AE-ADAF-CF8624EAC40C}" destId="{F1BF9408-E681-488D-9FDF-554275AECD48}" srcOrd="1" destOrd="0" parTransId="{41E8CF0C-BDB4-4F9C-9B18-656665D5BEF2}" sibTransId="{42FD0947-168D-4B53-B689-B78F9074898A}"/>
    <dgm:cxn modelId="{3680F5EA-E1B2-414A-AA41-8BE8AAFD37C1}" srcId="{E5519812-E10B-40AE-ADAF-CF8624EAC40C}" destId="{22F239AE-29E9-4B93-B60B-5B5EAAF034D0}" srcOrd="3" destOrd="0" parTransId="{76401615-01EA-45F8-AAD7-288A2C472C59}" sibTransId="{AB3C5669-001D-4A4C-BED8-E455251F2A02}"/>
    <dgm:cxn modelId="{88609946-C6DC-46B1-BB71-129756A19A08}" type="presOf" srcId="{22F239AE-29E9-4B93-B60B-5B5EAAF034D0}" destId="{EE336C2A-8E4A-49CD-A235-B7F51BD874FD}" srcOrd="0" destOrd="0" presId="urn:microsoft.com/office/officeart/2005/8/layout/matrix3"/>
    <dgm:cxn modelId="{CB3B8898-43DD-4AAD-BB12-DEF98C5ED114}" type="presOf" srcId="{F1BF9408-E681-488D-9FDF-554275AECD48}" destId="{1FC00052-E981-4D2E-8637-932BC490C28F}" srcOrd="0" destOrd="0" presId="urn:microsoft.com/office/officeart/2005/8/layout/matrix3"/>
    <dgm:cxn modelId="{8B88F986-B5A6-423D-887B-9033AFFB77A2}" srcId="{E5519812-E10B-40AE-ADAF-CF8624EAC40C}" destId="{FEB295A6-8C52-4ACC-A0B8-7833FF9396F3}" srcOrd="0" destOrd="0" parTransId="{D0E007CC-8C44-4246-A9F5-3A0509ABFFD4}" sibTransId="{03738775-675F-4709-AD8E-80C63C5CDD9E}"/>
    <dgm:cxn modelId="{D7B95B6D-870B-4805-AFAE-03636A2C51B0}" type="presOf" srcId="{E5519812-E10B-40AE-ADAF-CF8624EAC40C}" destId="{D3AAE0DB-95F1-4AB5-B9C7-0920E5686B00}" srcOrd="0" destOrd="0" presId="urn:microsoft.com/office/officeart/2005/8/layout/matrix3"/>
    <dgm:cxn modelId="{6F822512-B09D-441A-B90B-D3C3F282FE16}" srcId="{E5519812-E10B-40AE-ADAF-CF8624EAC40C}" destId="{9BF42987-370D-4C51-A98F-0B910A51AF2F}" srcOrd="2" destOrd="0" parTransId="{9E21D53D-EB10-47DA-A911-5C2939C47883}" sibTransId="{C9FD6ED1-2B87-4A5C-AD96-80012659E7E4}"/>
    <dgm:cxn modelId="{49CDF952-0044-462B-B84C-CBB33FC59E9B}" type="presOf" srcId="{9BF42987-370D-4C51-A98F-0B910A51AF2F}" destId="{D9AA58A7-93C5-41C5-BF5D-D8D800A11AC5}" srcOrd="0" destOrd="0" presId="urn:microsoft.com/office/officeart/2005/8/layout/matrix3"/>
    <dgm:cxn modelId="{B664B420-1E6D-44AE-B5C3-8CC590AC0C17}" type="presParOf" srcId="{D3AAE0DB-95F1-4AB5-B9C7-0920E5686B00}" destId="{CF6681B1-A405-4D41-8DA8-28F62E39CAFB}" srcOrd="0" destOrd="0" presId="urn:microsoft.com/office/officeart/2005/8/layout/matrix3"/>
    <dgm:cxn modelId="{E1015828-2B83-4154-A9A7-5C21C808E4F4}" type="presParOf" srcId="{D3AAE0DB-95F1-4AB5-B9C7-0920E5686B00}" destId="{507A8828-3D69-4201-86CB-97D60BB533D9}" srcOrd="1" destOrd="0" presId="urn:microsoft.com/office/officeart/2005/8/layout/matrix3"/>
    <dgm:cxn modelId="{24CF38E3-0BB7-4D7A-B5A6-FF8834E0C3F7}" type="presParOf" srcId="{D3AAE0DB-95F1-4AB5-B9C7-0920E5686B00}" destId="{1FC00052-E981-4D2E-8637-932BC490C28F}" srcOrd="2" destOrd="0" presId="urn:microsoft.com/office/officeart/2005/8/layout/matrix3"/>
    <dgm:cxn modelId="{D47026D2-45A8-4B27-9FE1-07EDA8F5AD1F}" type="presParOf" srcId="{D3AAE0DB-95F1-4AB5-B9C7-0920E5686B00}" destId="{D9AA58A7-93C5-41C5-BF5D-D8D800A11AC5}" srcOrd="3" destOrd="0" presId="urn:microsoft.com/office/officeart/2005/8/layout/matrix3"/>
    <dgm:cxn modelId="{EED7F16C-897D-4641-96AE-C1F55E733B6C}" type="presParOf" srcId="{D3AAE0DB-95F1-4AB5-B9C7-0920E5686B00}" destId="{EE336C2A-8E4A-49CD-A235-B7F51BD874FD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29EF735-5444-45BF-BCB3-E99E56333F64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B90ECC2-6C27-4EE0-8D79-07EC2C2268D2}">
      <dgm:prSet/>
      <dgm:spPr/>
      <dgm:t>
        <a:bodyPr/>
        <a:lstStyle/>
        <a:p>
          <a:pPr rtl="0"/>
          <a:r>
            <a:rPr lang="en-US" dirty="0" smtClean="0"/>
            <a:t>No. of calls per salesperson per day</a:t>
          </a:r>
          <a:endParaRPr lang="en-US" dirty="0"/>
        </a:p>
      </dgm:t>
    </dgm:pt>
    <dgm:pt modelId="{AEC34191-CB30-4AFE-BF50-A6C4C6BD9953}" type="parTrans" cxnId="{4AD93A50-B3E4-4249-9B96-47A60271C5C8}">
      <dgm:prSet/>
      <dgm:spPr/>
      <dgm:t>
        <a:bodyPr/>
        <a:lstStyle/>
        <a:p>
          <a:endParaRPr lang="en-US"/>
        </a:p>
      </dgm:t>
    </dgm:pt>
    <dgm:pt modelId="{8CF62490-8E04-4752-ACD0-2E145FF5A415}" type="sibTrans" cxnId="{4AD93A50-B3E4-4249-9B96-47A60271C5C8}">
      <dgm:prSet/>
      <dgm:spPr/>
      <dgm:t>
        <a:bodyPr/>
        <a:lstStyle/>
        <a:p>
          <a:endParaRPr lang="en-US"/>
        </a:p>
      </dgm:t>
    </dgm:pt>
    <dgm:pt modelId="{32C69338-ECB3-4EB5-B20C-F58B7D56ED62}">
      <dgm:prSet/>
      <dgm:spPr/>
      <dgm:t>
        <a:bodyPr/>
        <a:lstStyle/>
        <a:p>
          <a:pPr rtl="0"/>
          <a:r>
            <a:rPr lang="en-US" smtClean="0"/>
            <a:t>Average revenue per sales call</a:t>
          </a:r>
          <a:endParaRPr lang="en-US"/>
        </a:p>
      </dgm:t>
    </dgm:pt>
    <dgm:pt modelId="{0FC5D3F7-ADA1-4D3A-A89C-8E61370962D1}" type="parTrans" cxnId="{FC8F6A93-27A8-478A-B948-D4757E1665CE}">
      <dgm:prSet/>
      <dgm:spPr/>
      <dgm:t>
        <a:bodyPr/>
        <a:lstStyle/>
        <a:p>
          <a:endParaRPr lang="en-US"/>
        </a:p>
      </dgm:t>
    </dgm:pt>
    <dgm:pt modelId="{FBD220F5-6D37-474C-B2E1-1D27B4885B1B}" type="sibTrans" cxnId="{FC8F6A93-27A8-478A-B948-D4757E1665CE}">
      <dgm:prSet/>
      <dgm:spPr/>
      <dgm:t>
        <a:bodyPr/>
        <a:lstStyle/>
        <a:p>
          <a:endParaRPr lang="en-US"/>
        </a:p>
      </dgm:t>
    </dgm:pt>
    <dgm:pt modelId="{8CF29A7A-DECF-4B71-B8F3-A75C321682E3}">
      <dgm:prSet/>
      <dgm:spPr/>
      <dgm:t>
        <a:bodyPr/>
        <a:lstStyle/>
        <a:p>
          <a:pPr rtl="0"/>
          <a:r>
            <a:rPr lang="en-US" smtClean="0"/>
            <a:t>Average cost per call</a:t>
          </a:r>
          <a:endParaRPr lang="en-US"/>
        </a:p>
      </dgm:t>
    </dgm:pt>
    <dgm:pt modelId="{1B8D6D3E-066E-428B-9427-5B99C81B736C}" type="parTrans" cxnId="{BE0FD5B1-5E14-4EA6-831F-B00793C70B56}">
      <dgm:prSet/>
      <dgm:spPr/>
      <dgm:t>
        <a:bodyPr/>
        <a:lstStyle/>
        <a:p>
          <a:endParaRPr lang="en-US"/>
        </a:p>
      </dgm:t>
    </dgm:pt>
    <dgm:pt modelId="{7858DF86-B45A-4A33-A181-824A73345E39}" type="sibTrans" cxnId="{BE0FD5B1-5E14-4EA6-831F-B00793C70B56}">
      <dgm:prSet/>
      <dgm:spPr/>
      <dgm:t>
        <a:bodyPr/>
        <a:lstStyle/>
        <a:p>
          <a:endParaRPr lang="en-US"/>
        </a:p>
      </dgm:t>
    </dgm:pt>
    <dgm:pt modelId="{F13DEA59-9F40-4D08-97A6-F3662177B241}">
      <dgm:prSet/>
      <dgm:spPr/>
      <dgm:t>
        <a:bodyPr/>
        <a:lstStyle/>
        <a:p>
          <a:pPr rtl="0"/>
          <a:r>
            <a:rPr lang="en-US" smtClean="0"/>
            <a:t>Average call time per call</a:t>
          </a:r>
          <a:endParaRPr lang="en-US"/>
        </a:p>
      </dgm:t>
    </dgm:pt>
    <dgm:pt modelId="{4D9EF0CB-FB0D-413E-87E1-58391B8D0CE6}" type="parTrans" cxnId="{052AB912-78BD-43EF-8528-C85C4D0ADFEB}">
      <dgm:prSet/>
      <dgm:spPr/>
      <dgm:t>
        <a:bodyPr/>
        <a:lstStyle/>
        <a:p>
          <a:endParaRPr lang="en-US"/>
        </a:p>
      </dgm:t>
    </dgm:pt>
    <dgm:pt modelId="{BCF05168-ECF5-431F-9510-AC2A9908679F}" type="sibTrans" cxnId="{052AB912-78BD-43EF-8528-C85C4D0ADFEB}">
      <dgm:prSet/>
      <dgm:spPr/>
      <dgm:t>
        <a:bodyPr/>
        <a:lstStyle/>
        <a:p>
          <a:endParaRPr lang="en-US"/>
        </a:p>
      </dgm:t>
    </dgm:pt>
    <dgm:pt modelId="{5F464B9B-2561-4734-89AD-75E03EE49E93}">
      <dgm:prSet/>
      <dgm:spPr/>
      <dgm:t>
        <a:bodyPr/>
        <a:lstStyle/>
        <a:p>
          <a:pPr rtl="0"/>
          <a:r>
            <a:rPr lang="en-US" smtClean="0"/>
            <a:t>No. of new customers per period</a:t>
          </a:r>
          <a:endParaRPr lang="en-US"/>
        </a:p>
      </dgm:t>
    </dgm:pt>
    <dgm:pt modelId="{24472E16-7F80-4CF6-AFE6-A543C89C1AC4}" type="parTrans" cxnId="{1C89507E-C94A-4209-883D-83086F804A63}">
      <dgm:prSet/>
      <dgm:spPr/>
      <dgm:t>
        <a:bodyPr/>
        <a:lstStyle/>
        <a:p>
          <a:endParaRPr lang="en-US"/>
        </a:p>
      </dgm:t>
    </dgm:pt>
    <dgm:pt modelId="{9DD31AB4-7CA2-4494-B9D1-7C42C8164E4C}" type="sibTrans" cxnId="{1C89507E-C94A-4209-883D-83086F804A63}">
      <dgm:prSet/>
      <dgm:spPr/>
      <dgm:t>
        <a:bodyPr/>
        <a:lstStyle/>
        <a:p>
          <a:endParaRPr lang="en-US"/>
        </a:p>
      </dgm:t>
    </dgm:pt>
    <dgm:pt modelId="{F9B6E066-E254-47FB-8569-7506269F8115}">
      <dgm:prSet/>
      <dgm:spPr/>
      <dgm:t>
        <a:bodyPr/>
        <a:lstStyle/>
        <a:p>
          <a:pPr rtl="0"/>
          <a:r>
            <a:rPr lang="en-US" smtClean="0"/>
            <a:t>Sales force cost per unit sales</a:t>
          </a:r>
          <a:endParaRPr lang="en-US"/>
        </a:p>
      </dgm:t>
    </dgm:pt>
    <dgm:pt modelId="{4C56E4A5-4BBB-4C7E-BE08-E57545997937}" type="parTrans" cxnId="{406D8959-83D6-4A17-BFD7-B0750D76ADB2}">
      <dgm:prSet/>
      <dgm:spPr/>
      <dgm:t>
        <a:bodyPr/>
        <a:lstStyle/>
        <a:p>
          <a:endParaRPr lang="en-US"/>
        </a:p>
      </dgm:t>
    </dgm:pt>
    <dgm:pt modelId="{4134F38F-9E6F-4974-A1D9-81E2CEE621A6}" type="sibTrans" cxnId="{406D8959-83D6-4A17-BFD7-B0750D76ADB2}">
      <dgm:prSet/>
      <dgm:spPr/>
      <dgm:t>
        <a:bodyPr/>
        <a:lstStyle/>
        <a:p>
          <a:endParaRPr lang="en-US"/>
        </a:p>
      </dgm:t>
    </dgm:pt>
    <dgm:pt modelId="{44174ED8-BE68-4953-8E61-DD4E2292A001}" type="pres">
      <dgm:prSet presAssocID="{C29EF735-5444-45BF-BCB3-E99E56333F6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D5C27215-4619-474F-B49E-2A62A80BC531}" type="pres">
      <dgm:prSet presAssocID="{C29EF735-5444-45BF-BCB3-E99E56333F64}" presName="Name1" presStyleCnt="0"/>
      <dgm:spPr/>
    </dgm:pt>
    <dgm:pt modelId="{9E2FE773-ED2D-4AF9-91E9-65ECF4DE73F2}" type="pres">
      <dgm:prSet presAssocID="{C29EF735-5444-45BF-BCB3-E99E56333F64}" presName="cycle" presStyleCnt="0"/>
      <dgm:spPr/>
    </dgm:pt>
    <dgm:pt modelId="{3F05E32C-3156-4081-B387-F5237AB4ACB4}" type="pres">
      <dgm:prSet presAssocID="{C29EF735-5444-45BF-BCB3-E99E56333F64}" presName="srcNode" presStyleLbl="node1" presStyleIdx="0" presStyleCnt="6"/>
      <dgm:spPr/>
    </dgm:pt>
    <dgm:pt modelId="{DEF5B1AB-DC45-4740-8F77-6246B4051C64}" type="pres">
      <dgm:prSet presAssocID="{C29EF735-5444-45BF-BCB3-E99E56333F64}" presName="conn" presStyleLbl="parChTrans1D2" presStyleIdx="0" presStyleCnt="1"/>
      <dgm:spPr/>
      <dgm:t>
        <a:bodyPr/>
        <a:lstStyle/>
        <a:p>
          <a:endParaRPr lang="en-US"/>
        </a:p>
      </dgm:t>
    </dgm:pt>
    <dgm:pt modelId="{9614A929-5E94-40BF-B4A2-E0825245C29E}" type="pres">
      <dgm:prSet presAssocID="{C29EF735-5444-45BF-BCB3-E99E56333F64}" presName="extraNode" presStyleLbl="node1" presStyleIdx="0" presStyleCnt="6"/>
      <dgm:spPr/>
    </dgm:pt>
    <dgm:pt modelId="{45CDA8BE-7D6A-4EF6-BAAB-29809C5E9167}" type="pres">
      <dgm:prSet presAssocID="{C29EF735-5444-45BF-BCB3-E99E56333F64}" presName="dstNode" presStyleLbl="node1" presStyleIdx="0" presStyleCnt="6"/>
      <dgm:spPr/>
    </dgm:pt>
    <dgm:pt modelId="{4F6A2AE8-ADED-46AC-A86D-AC32FF5C7726}" type="pres">
      <dgm:prSet presAssocID="{AB90ECC2-6C27-4EE0-8D79-07EC2C2268D2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75D74A-3B1E-4AF5-8934-29207942F883}" type="pres">
      <dgm:prSet presAssocID="{AB90ECC2-6C27-4EE0-8D79-07EC2C2268D2}" presName="accent_1" presStyleCnt="0"/>
      <dgm:spPr/>
    </dgm:pt>
    <dgm:pt modelId="{F86F2036-FC3B-409F-9668-5FEEEDE2F981}" type="pres">
      <dgm:prSet presAssocID="{AB90ECC2-6C27-4EE0-8D79-07EC2C2268D2}" presName="accentRepeatNode" presStyleLbl="solidFgAcc1" presStyleIdx="0" presStyleCnt="6"/>
      <dgm:spPr/>
    </dgm:pt>
    <dgm:pt modelId="{EF50233B-B882-41D1-AC5F-01F9BE2E40B1}" type="pres">
      <dgm:prSet presAssocID="{32C69338-ECB3-4EB5-B20C-F58B7D56ED62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F026B9-410A-4E17-8565-D951AE88B56B}" type="pres">
      <dgm:prSet presAssocID="{32C69338-ECB3-4EB5-B20C-F58B7D56ED62}" presName="accent_2" presStyleCnt="0"/>
      <dgm:spPr/>
    </dgm:pt>
    <dgm:pt modelId="{7DF80AD1-50FD-4011-9F8F-4AD4E1A49B25}" type="pres">
      <dgm:prSet presAssocID="{32C69338-ECB3-4EB5-B20C-F58B7D56ED62}" presName="accentRepeatNode" presStyleLbl="solidFgAcc1" presStyleIdx="1" presStyleCnt="6"/>
      <dgm:spPr/>
    </dgm:pt>
    <dgm:pt modelId="{653ACD57-66EA-4511-B6D8-5A3454AC0841}" type="pres">
      <dgm:prSet presAssocID="{8CF29A7A-DECF-4B71-B8F3-A75C321682E3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18D98A-E323-47CE-A604-4223F24B9B46}" type="pres">
      <dgm:prSet presAssocID="{8CF29A7A-DECF-4B71-B8F3-A75C321682E3}" presName="accent_3" presStyleCnt="0"/>
      <dgm:spPr/>
    </dgm:pt>
    <dgm:pt modelId="{DFEBB379-F920-442F-9416-F440876F3AFD}" type="pres">
      <dgm:prSet presAssocID="{8CF29A7A-DECF-4B71-B8F3-A75C321682E3}" presName="accentRepeatNode" presStyleLbl="solidFgAcc1" presStyleIdx="2" presStyleCnt="6"/>
      <dgm:spPr/>
    </dgm:pt>
    <dgm:pt modelId="{7A1DAEC9-0603-4FF1-BA98-8AF7696D11B0}" type="pres">
      <dgm:prSet presAssocID="{F13DEA59-9F40-4D08-97A6-F3662177B241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E5C8E0-E779-4CBF-A91D-6C6A4334DFAF}" type="pres">
      <dgm:prSet presAssocID="{F13DEA59-9F40-4D08-97A6-F3662177B241}" presName="accent_4" presStyleCnt="0"/>
      <dgm:spPr/>
    </dgm:pt>
    <dgm:pt modelId="{18D3A898-6566-4B93-8A7E-46A22EC939DD}" type="pres">
      <dgm:prSet presAssocID="{F13DEA59-9F40-4D08-97A6-F3662177B241}" presName="accentRepeatNode" presStyleLbl="solidFgAcc1" presStyleIdx="3" presStyleCnt="6"/>
      <dgm:spPr/>
    </dgm:pt>
    <dgm:pt modelId="{9E9B1B35-A62D-492F-9844-DF1E8FF4FAFE}" type="pres">
      <dgm:prSet presAssocID="{5F464B9B-2561-4734-89AD-75E03EE49E93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5CDB2F-4EB7-4FA8-9C84-6C8CCD064AF3}" type="pres">
      <dgm:prSet presAssocID="{5F464B9B-2561-4734-89AD-75E03EE49E93}" presName="accent_5" presStyleCnt="0"/>
      <dgm:spPr/>
    </dgm:pt>
    <dgm:pt modelId="{88D68462-E1E9-48C9-A93C-10466B1E3F5B}" type="pres">
      <dgm:prSet presAssocID="{5F464B9B-2561-4734-89AD-75E03EE49E93}" presName="accentRepeatNode" presStyleLbl="solidFgAcc1" presStyleIdx="4" presStyleCnt="6"/>
      <dgm:spPr/>
    </dgm:pt>
    <dgm:pt modelId="{73F0AB22-2B4D-43F0-8C9E-AC1D1DE5AA31}" type="pres">
      <dgm:prSet presAssocID="{F9B6E066-E254-47FB-8569-7506269F8115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DE8C94-24A1-4DF9-846A-2B84F3D7AF2D}" type="pres">
      <dgm:prSet presAssocID="{F9B6E066-E254-47FB-8569-7506269F8115}" presName="accent_6" presStyleCnt="0"/>
      <dgm:spPr/>
    </dgm:pt>
    <dgm:pt modelId="{D27DF850-4DB2-4DA0-B042-3BF1334FB309}" type="pres">
      <dgm:prSet presAssocID="{F9B6E066-E254-47FB-8569-7506269F8115}" presName="accentRepeatNode" presStyleLbl="solidFgAcc1" presStyleIdx="5" presStyleCnt="6"/>
      <dgm:spPr/>
    </dgm:pt>
  </dgm:ptLst>
  <dgm:cxnLst>
    <dgm:cxn modelId="{1C89507E-C94A-4209-883D-83086F804A63}" srcId="{C29EF735-5444-45BF-BCB3-E99E56333F64}" destId="{5F464B9B-2561-4734-89AD-75E03EE49E93}" srcOrd="4" destOrd="0" parTransId="{24472E16-7F80-4CF6-AFE6-A543C89C1AC4}" sibTransId="{9DD31AB4-7CA2-4494-B9D1-7C42C8164E4C}"/>
    <dgm:cxn modelId="{FC8F6A93-27A8-478A-B948-D4757E1665CE}" srcId="{C29EF735-5444-45BF-BCB3-E99E56333F64}" destId="{32C69338-ECB3-4EB5-B20C-F58B7D56ED62}" srcOrd="1" destOrd="0" parTransId="{0FC5D3F7-ADA1-4D3A-A89C-8E61370962D1}" sibTransId="{FBD220F5-6D37-474C-B2E1-1D27B4885B1B}"/>
    <dgm:cxn modelId="{A97DB75E-0612-4DB9-98A6-090A4135BA2B}" type="presOf" srcId="{F9B6E066-E254-47FB-8569-7506269F8115}" destId="{73F0AB22-2B4D-43F0-8C9E-AC1D1DE5AA31}" srcOrd="0" destOrd="0" presId="urn:microsoft.com/office/officeart/2008/layout/VerticalCurvedList"/>
    <dgm:cxn modelId="{052AB912-78BD-43EF-8528-C85C4D0ADFEB}" srcId="{C29EF735-5444-45BF-BCB3-E99E56333F64}" destId="{F13DEA59-9F40-4D08-97A6-F3662177B241}" srcOrd="3" destOrd="0" parTransId="{4D9EF0CB-FB0D-413E-87E1-58391B8D0CE6}" sibTransId="{BCF05168-ECF5-431F-9510-AC2A9908679F}"/>
    <dgm:cxn modelId="{758AFF39-C580-45BE-A9CB-B9FBEC1EA10C}" type="presOf" srcId="{F13DEA59-9F40-4D08-97A6-F3662177B241}" destId="{7A1DAEC9-0603-4FF1-BA98-8AF7696D11B0}" srcOrd="0" destOrd="0" presId="urn:microsoft.com/office/officeart/2008/layout/VerticalCurvedList"/>
    <dgm:cxn modelId="{4AD93A50-B3E4-4249-9B96-47A60271C5C8}" srcId="{C29EF735-5444-45BF-BCB3-E99E56333F64}" destId="{AB90ECC2-6C27-4EE0-8D79-07EC2C2268D2}" srcOrd="0" destOrd="0" parTransId="{AEC34191-CB30-4AFE-BF50-A6C4C6BD9953}" sibTransId="{8CF62490-8E04-4752-ACD0-2E145FF5A415}"/>
    <dgm:cxn modelId="{E0B6B3CA-5AF6-4832-88EB-B3D31311A431}" type="presOf" srcId="{32C69338-ECB3-4EB5-B20C-F58B7D56ED62}" destId="{EF50233B-B882-41D1-AC5F-01F9BE2E40B1}" srcOrd="0" destOrd="0" presId="urn:microsoft.com/office/officeart/2008/layout/VerticalCurvedList"/>
    <dgm:cxn modelId="{91541DBB-2031-4F04-84C2-854D4D88AAC7}" type="presOf" srcId="{C29EF735-5444-45BF-BCB3-E99E56333F64}" destId="{44174ED8-BE68-4953-8E61-DD4E2292A001}" srcOrd="0" destOrd="0" presId="urn:microsoft.com/office/officeart/2008/layout/VerticalCurvedList"/>
    <dgm:cxn modelId="{79F6BA1B-042E-4A3C-B17A-AD6753B36DA9}" type="presOf" srcId="{8CF29A7A-DECF-4B71-B8F3-A75C321682E3}" destId="{653ACD57-66EA-4511-B6D8-5A3454AC0841}" srcOrd="0" destOrd="0" presId="urn:microsoft.com/office/officeart/2008/layout/VerticalCurvedList"/>
    <dgm:cxn modelId="{57536C28-FCF4-42E9-8167-383CFFE7EEAC}" type="presOf" srcId="{8CF62490-8E04-4752-ACD0-2E145FF5A415}" destId="{DEF5B1AB-DC45-4740-8F77-6246B4051C64}" srcOrd="0" destOrd="0" presId="urn:microsoft.com/office/officeart/2008/layout/VerticalCurvedList"/>
    <dgm:cxn modelId="{A0F434E6-B4F5-4932-9CC4-F77367464442}" type="presOf" srcId="{5F464B9B-2561-4734-89AD-75E03EE49E93}" destId="{9E9B1B35-A62D-492F-9844-DF1E8FF4FAFE}" srcOrd="0" destOrd="0" presId="urn:microsoft.com/office/officeart/2008/layout/VerticalCurvedList"/>
    <dgm:cxn modelId="{BE0FD5B1-5E14-4EA6-831F-B00793C70B56}" srcId="{C29EF735-5444-45BF-BCB3-E99E56333F64}" destId="{8CF29A7A-DECF-4B71-B8F3-A75C321682E3}" srcOrd="2" destOrd="0" parTransId="{1B8D6D3E-066E-428B-9427-5B99C81B736C}" sibTransId="{7858DF86-B45A-4A33-A181-824A73345E39}"/>
    <dgm:cxn modelId="{406D8959-83D6-4A17-BFD7-B0750D76ADB2}" srcId="{C29EF735-5444-45BF-BCB3-E99E56333F64}" destId="{F9B6E066-E254-47FB-8569-7506269F8115}" srcOrd="5" destOrd="0" parTransId="{4C56E4A5-4BBB-4C7E-BE08-E57545997937}" sibTransId="{4134F38F-9E6F-4974-A1D9-81E2CEE621A6}"/>
    <dgm:cxn modelId="{69FFAB50-9E2E-4A81-B9F3-B4206CE66EF6}" type="presOf" srcId="{AB90ECC2-6C27-4EE0-8D79-07EC2C2268D2}" destId="{4F6A2AE8-ADED-46AC-A86D-AC32FF5C7726}" srcOrd="0" destOrd="0" presId="urn:microsoft.com/office/officeart/2008/layout/VerticalCurvedList"/>
    <dgm:cxn modelId="{71976692-87C0-489B-9A07-4C6A808E72C5}" type="presParOf" srcId="{44174ED8-BE68-4953-8E61-DD4E2292A001}" destId="{D5C27215-4619-474F-B49E-2A62A80BC531}" srcOrd="0" destOrd="0" presId="urn:microsoft.com/office/officeart/2008/layout/VerticalCurvedList"/>
    <dgm:cxn modelId="{5E1F221B-E07B-4F04-A4CF-D63A8F8459FC}" type="presParOf" srcId="{D5C27215-4619-474F-B49E-2A62A80BC531}" destId="{9E2FE773-ED2D-4AF9-91E9-65ECF4DE73F2}" srcOrd="0" destOrd="0" presId="urn:microsoft.com/office/officeart/2008/layout/VerticalCurvedList"/>
    <dgm:cxn modelId="{3088A542-CE2F-402D-8FFC-16663D5DFA99}" type="presParOf" srcId="{9E2FE773-ED2D-4AF9-91E9-65ECF4DE73F2}" destId="{3F05E32C-3156-4081-B387-F5237AB4ACB4}" srcOrd="0" destOrd="0" presId="urn:microsoft.com/office/officeart/2008/layout/VerticalCurvedList"/>
    <dgm:cxn modelId="{716F5ABB-2437-41D0-935D-833318D68A35}" type="presParOf" srcId="{9E2FE773-ED2D-4AF9-91E9-65ECF4DE73F2}" destId="{DEF5B1AB-DC45-4740-8F77-6246B4051C64}" srcOrd="1" destOrd="0" presId="urn:microsoft.com/office/officeart/2008/layout/VerticalCurvedList"/>
    <dgm:cxn modelId="{3BB28A8F-82E9-46EF-874A-AB4CB64D827D}" type="presParOf" srcId="{9E2FE773-ED2D-4AF9-91E9-65ECF4DE73F2}" destId="{9614A929-5E94-40BF-B4A2-E0825245C29E}" srcOrd="2" destOrd="0" presId="urn:microsoft.com/office/officeart/2008/layout/VerticalCurvedList"/>
    <dgm:cxn modelId="{6D36FAC0-BE86-4859-8E0D-E823EF687F04}" type="presParOf" srcId="{9E2FE773-ED2D-4AF9-91E9-65ECF4DE73F2}" destId="{45CDA8BE-7D6A-4EF6-BAAB-29809C5E9167}" srcOrd="3" destOrd="0" presId="urn:microsoft.com/office/officeart/2008/layout/VerticalCurvedList"/>
    <dgm:cxn modelId="{9807F4C9-E2E9-4125-BBA5-835EBFF9F0A2}" type="presParOf" srcId="{D5C27215-4619-474F-B49E-2A62A80BC531}" destId="{4F6A2AE8-ADED-46AC-A86D-AC32FF5C7726}" srcOrd="1" destOrd="0" presId="urn:microsoft.com/office/officeart/2008/layout/VerticalCurvedList"/>
    <dgm:cxn modelId="{1FC67740-EC46-4241-9D73-9ACB63A0F802}" type="presParOf" srcId="{D5C27215-4619-474F-B49E-2A62A80BC531}" destId="{6E75D74A-3B1E-4AF5-8934-29207942F883}" srcOrd="2" destOrd="0" presId="urn:microsoft.com/office/officeart/2008/layout/VerticalCurvedList"/>
    <dgm:cxn modelId="{0D063C21-3E70-47E8-A02F-BD832E1AD6A5}" type="presParOf" srcId="{6E75D74A-3B1E-4AF5-8934-29207942F883}" destId="{F86F2036-FC3B-409F-9668-5FEEEDE2F981}" srcOrd="0" destOrd="0" presId="urn:microsoft.com/office/officeart/2008/layout/VerticalCurvedList"/>
    <dgm:cxn modelId="{2F64F134-57B3-4A73-86F5-0924AF16A704}" type="presParOf" srcId="{D5C27215-4619-474F-B49E-2A62A80BC531}" destId="{EF50233B-B882-41D1-AC5F-01F9BE2E40B1}" srcOrd="3" destOrd="0" presId="urn:microsoft.com/office/officeart/2008/layout/VerticalCurvedList"/>
    <dgm:cxn modelId="{982B2DA5-6D23-49A2-932D-4C26E3AE84F7}" type="presParOf" srcId="{D5C27215-4619-474F-B49E-2A62A80BC531}" destId="{3EF026B9-410A-4E17-8565-D951AE88B56B}" srcOrd="4" destOrd="0" presId="urn:microsoft.com/office/officeart/2008/layout/VerticalCurvedList"/>
    <dgm:cxn modelId="{1AC675EC-1093-461D-B725-B51B57DE147B}" type="presParOf" srcId="{3EF026B9-410A-4E17-8565-D951AE88B56B}" destId="{7DF80AD1-50FD-4011-9F8F-4AD4E1A49B25}" srcOrd="0" destOrd="0" presId="urn:microsoft.com/office/officeart/2008/layout/VerticalCurvedList"/>
    <dgm:cxn modelId="{8788C4FE-7D9F-4BDF-9E39-5B78227D1752}" type="presParOf" srcId="{D5C27215-4619-474F-B49E-2A62A80BC531}" destId="{653ACD57-66EA-4511-B6D8-5A3454AC0841}" srcOrd="5" destOrd="0" presId="urn:microsoft.com/office/officeart/2008/layout/VerticalCurvedList"/>
    <dgm:cxn modelId="{B18F4CFE-DAD3-4217-BE56-BF974BF286C1}" type="presParOf" srcId="{D5C27215-4619-474F-B49E-2A62A80BC531}" destId="{C818D98A-E323-47CE-A604-4223F24B9B46}" srcOrd="6" destOrd="0" presId="urn:microsoft.com/office/officeart/2008/layout/VerticalCurvedList"/>
    <dgm:cxn modelId="{5DED9B9E-0A80-4697-92B4-ED974F8DE368}" type="presParOf" srcId="{C818D98A-E323-47CE-A604-4223F24B9B46}" destId="{DFEBB379-F920-442F-9416-F440876F3AFD}" srcOrd="0" destOrd="0" presId="urn:microsoft.com/office/officeart/2008/layout/VerticalCurvedList"/>
    <dgm:cxn modelId="{C201C0D7-6C79-470B-914C-8C5AEB74F242}" type="presParOf" srcId="{D5C27215-4619-474F-B49E-2A62A80BC531}" destId="{7A1DAEC9-0603-4FF1-BA98-8AF7696D11B0}" srcOrd="7" destOrd="0" presId="urn:microsoft.com/office/officeart/2008/layout/VerticalCurvedList"/>
    <dgm:cxn modelId="{C6C8C28D-A67C-4D6D-A1EC-9078552B63E5}" type="presParOf" srcId="{D5C27215-4619-474F-B49E-2A62A80BC531}" destId="{40E5C8E0-E779-4CBF-A91D-6C6A4334DFAF}" srcOrd="8" destOrd="0" presId="urn:microsoft.com/office/officeart/2008/layout/VerticalCurvedList"/>
    <dgm:cxn modelId="{D43F92BD-38F9-4B58-9326-40A7C4182403}" type="presParOf" srcId="{40E5C8E0-E779-4CBF-A91D-6C6A4334DFAF}" destId="{18D3A898-6566-4B93-8A7E-46A22EC939DD}" srcOrd="0" destOrd="0" presId="urn:microsoft.com/office/officeart/2008/layout/VerticalCurvedList"/>
    <dgm:cxn modelId="{2D0E66B6-A301-44F1-93ED-F31927770402}" type="presParOf" srcId="{D5C27215-4619-474F-B49E-2A62A80BC531}" destId="{9E9B1B35-A62D-492F-9844-DF1E8FF4FAFE}" srcOrd="9" destOrd="0" presId="urn:microsoft.com/office/officeart/2008/layout/VerticalCurvedList"/>
    <dgm:cxn modelId="{1F87B977-4BE2-4CD0-BD37-67D584E79F90}" type="presParOf" srcId="{D5C27215-4619-474F-B49E-2A62A80BC531}" destId="{B75CDB2F-4EB7-4FA8-9C84-6C8CCD064AF3}" srcOrd="10" destOrd="0" presId="urn:microsoft.com/office/officeart/2008/layout/VerticalCurvedList"/>
    <dgm:cxn modelId="{91C29CD7-DF80-4827-9A3A-0BED7D051AE1}" type="presParOf" srcId="{B75CDB2F-4EB7-4FA8-9C84-6C8CCD064AF3}" destId="{88D68462-E1E9-48C9-A93C-10466B1E3F5B}" srcOrd="0" destOrd="0" presId="urn:microsoft.com/office/officeart/2008/layout/VerticalCurvedList"/>
    <dgm:cxn modelId="{7E532B30-5BA3-4915-B322-D7D062F22733}" type="presParOf" srcId="{D5C27215-4619-474F-B49E-2A62A80BC531}" destId="{73F0AB22-2B4D-43F0-8C9E-AC1D1DE5AA31}" srcOrd="11" destOrd="0" presId="urn:microsoft.com/office/officeart/2008/layout/VerticalCurvedList"/>
    <dgm:cxn modelId="{4A86E41A-A562-488B-8880-269EE5661C26}" type="presParOf" srcId="{D5C27215-4619-474F-B49E-2A62A80BC531}" destId="{54DE8C94-24A1-4DF9-846A-2B84F3D7AF2D}" srcOrd="12" destOrd="0" presId="urn:microsoft.com/office/officeart/2008/layout/VerticalCurvedList"/>
    <dgm:cxn modelId="{A0EB6884-8E16-46AB-BCAC-6F44EF72C700}" type="presParOf" srcId="{54DE8C94-24A1-4DF9-846A-2B84F3D7AF2D}" destId="{D27DF850-4DB2-4DA0-B042-3BF1334FB30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08A03C4-B1DE-4A65-8827-D80299CFC8E1}" type="doc">
      <dgm:prSet loTypeId="urn:microsoft.com/office/officeart/2005/8/layout/vList3" loCatId="list" qsTypeId="urn:microsoft.com/office/officeart/2005/8/quickstyle/3d2" qsCatId="3D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CB241AD3-38CB-4372-9568-47575F640D4F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CPT</a:t>
          </a:r>
          <a:endParaRPr lang="en-US" dirty="0">
            <a:solidFill>
              <a:schemeClr val="tx1"/>
            </a:solidFill>
          </a:endParaRPr>
        </a:p>
      </dgm:t>
    </dgm:pt>
    <dgm:pt modelId="{077F813B-2927-458C-8E97-E3D14F78297C}" type="parTrans" cxnId="{4766C093-25C7-43D0-80C7-6292D8A2EA2D}">
      <dgm:prSet/>
      <dgm:spPr/>
      <dgm:t>
        <a:bodyPr/>
        <a:lstStyle/>
        <a:p>
          <a:endParaRPr lang="en-US"/>
        </a:p>
      </dgm:t>
    </dgm:pt>
    <dgm:pt modelId="{86D532E9-7C63-4056-8DB6-281692ADA98E}" type="sibTrans" cxnId="{4766C093-25C7-43D0-80C7-6292D8A2EA2D}">
      <dgm:prSet/>
      <dgm:spPr/>
      <dgm:t>
        <a:bodyPr/>
        <a:lstStyle/>
        <a:p>
          <a:endParaRPr lang="en-US"/>
        </a:p>
      </dgm:t>
    </dgm:pt>
    <dgm:pt modelId="{1D919259-5481-4E52-AB79-E2F6868D269B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Before and after measure of attitude towards the product</a:t>
          </a:r>
          <a:endParaRPr lang="en-US" dirty="0">
            <a:solidFill>
              <a:schemeClr val="tx1"/>
            </a:solidFill>
          </a:endParaRPr>
        </a:p>
      </dgm:t>
    </dgm:pt>
    <dgm:pt modelId="{E7DE390F-BDE5-4E97-A79D-A49AA3F98824}" type="parTrans" cxnId="{F66F3E84-7D3F-4560-A71C-3B6BCA08FC4B}">
      <dgm:prSet/>
      <dgm:spPr/>
      <dgm:t>
        <a:bodyPr/>
        <a:lstStyle/>
        <a:p>
          <a:endParaRPr lang="en-US"/>
        </a:p>
      </dgm:t>
    </dgm:pt>
    <dgm:pt modelId="{6389AF38-3812-4EB3-B54C-DA96F2DA4C0D}" type="sibTrans" cxnId="{F66F3E84-7D3F-4560-A71C-3B6BCA08FC4B}">
      <dgm:prSet/>
      <dgm:spPr/>
      <dgm:t>
        <a:bodyPr/>
        <a:lstStyle/>
        <a:p>
          <a:endParaRPr lang="en-US"/>
        </a:p>
      </dgm:t>
    </dgm:pt>
    <dgm:pt modelId="{9A4F0DCC-00A2-416E-93AF-8CE0D5716D8B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No. of enquiries per ad</a:t>
          </a:r>
          <a:endParaRPr lang="en-US" dirty="0">
            <a:solidFill>
              <a:schemeClr val="tx1"/>
            </a:solidFill>
          </a:endParaRPr>
        </a:p>
      </dgm:t>
    </dgm:pt>
    <dgm:pt modelId="{107F0E25-5D08-466F-A76D-8F71B14085DD}" type="parTrans" cxnId="{7C7887E9-8FC0-4E40-AA1D-0D50CC3D8A04}">
      <dgm:prSet/>
      <dgm:spPr/>
      <dgm:t>
        <a:bodyPr/>
        <a:lstStyle/>
        <a:p>
          <a:endParaRPr lang="en-US"/>
        </a:p>
      </dgm:t>
    </dgm:pt>
    <dgm:pt modelId="{2D56088E-8EDC-420C-9073-67E271E87339}" type="sibTrans" cxnId="{7C7887E9-8FC0-4E40-AA1D-0D50CC3D8A04}">
      <dgm:prSet/>
      <dgm:spPr/>
      <dgm:t>
        <a:bodyPr/>
        <a:lstStyle/>
        <a:p>
          <a:endParaRPr lang="en-US"/>
        </a:p>
      </dgm:t>
    </dgm:pt>
    <dgm:pt modelId="{3D427F7D-A2B7-44C2-A86F-4D2269FC8405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Cost per enquiry</a:t>
          </a:r>
          <a:endParaRPr lang="en-US" dirty="0">
            <a:solidFill>
              <a:schemeClr val="tx1"/>
            </a:solidFill>
          </a:endParaRPr>
        </a:p>
      </dgm:t>
    </dgm:pt>
    <dgm:pt modelId="{62D362BA-74C4-451E-840D-F4F458792031}" type="parTrans" cxnId="{31E9591D-0123-4222-8392-9225FBBFA902}">
      <dgm:prSet/>
      <dgm:spPr/>
      <dgm:t>
        <a:bodyPr/>
        <a:lstStyle/>
        <a:p>
          <a:endParaRPr lang="en-US"/>
        </a:p>
      </dgm:t>
    </dgm:pt>
    <dgm:pt modelId="{1BDDC108-5397-4D82-9373-E3AB4191703F}" type="sibTrans" cxnId="{31E9591D-0123-4222-8392-9225FBBFA902}">
      <dgm:prSet/>
      <dgm:spPr/>
      <dgm:t>
        <a:bodyPr/>
        <a:lstStyle/>
        <a:p>
          <a:endParaRPr lang="en-US"/>
        </a:p>
      </dgm:t>
    </dgm:pt>
    <dgm:pt modelId="{D5C53F50-FEDA-4881-B8F7-19A97559C16D}" type="pres">
      <dgm:prSet presAssocID="{308A03C4-B1DE-4A65-8827-D80299CFC8E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DB37CA-A894-4488-BDB7-3D5593AC5D9A}" type="pres">
      <dgm:prSet presAssocID="{CB241AD3-38CB-4372-9568-47575F640D4F}" presName="composite" presStyleCnt="0"/>
      <dgm:spPr/>
    </dgm:pt>
    <dgm:pt modelId="{0944CDD5-3018-4EDF-B8B7-0649DDC46008}" type="pres">
      <dgm:prSet presAssocID="{CB241AD3-38CB-4372-9568-47575F640D4F}" presName="imgShp" presStyleLbl="fgImgPlace1" presStyleIdx="0" presStyleCnt="4"/>
      <dgm:spPr/>
    </dgm:pt>
    <dgm:pt modelId="{18B78E33-1EE4-4107-B0CB-66F9683C8F7E}" type="pres">
      <dgm:prSet presAssocID="{CB241AD3-38CB-4372-9568-47575F640D4F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E6AD51-C375-4C1F-9C59-EBE86BFE63E2}" type="pres">
      <dgm:prSet presAssocID="{86D532E9-7C63-4056-8DB6-281692ADA98E}" presName="spacing" presStyleCnt="0"/>
      <dgm:spPr/>
    </dgm:pt>
    <dgm:pt modelId="{8985F223-EF6F-4802-A8A6-BBC16EDA1E6A}" type="pres">
      <dgm:prSet presAssocID="{1D919259-5481-4E52-AB79-E2F6868D269B}" presName="composite" presStyleCnt="0"/>
      <dgm:spPr/>
    </dgm:pt>
    <dgm:pt modelId="{0353847A-CB3C-4D8F-8E23-4E84811B3C8B}" type="pres">
      <dgm:prSet presAssocID="{1D919259-5481-4E52-AB79-E2F6868D269B}" presName="imgShp" presStyleLbl="fgImgPlace1" presStyleIdx="1" presStyleCnt="4"/>
      <dgm:spPr/>
    </dgm:pt>
    <dgm:pt modelId="{A3662206-E0E7-416B-A111-3321DEBA167B}" type="pres">
      <dgm:prSet presAssocID="{1D919259-5481-4E52-AB79-E2F6868D269B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50D54F-1041-4101-A6AA-AA11B37EAE04}" type="pres">
      <dgm:prSet presAssocID="{6389AF38-3812-4EB3-B54C-DA96F2DA4C0D}" presName="spacing" presStyleCnt="0"/>
      <dgm:spPr/>
    </dgm:pt>
    <dgm:pt modelId="{D8E5BDBA-AAA7-438F-815D-5EA16791E05B}" type="pres">
      <dgm:prSet presAssocID="{9A4F0DCC-00A2-416E-93AF-8CE0D5716D8B}" presName="composite" presStyleCnt="0"/>
      <dgm:spPr/>
    </dgm:pt>
    <dgm:pt modelId="{B07AF792-3405-428C-87D7-89E535719AAA}" type="pres">
      <dgm:prSet presAssocID="{9A4F0DCC-00A2-416E-93AF-8CE0D5716D8B}" presName="imgShp" presStyleLbl="fgImgPlace1" presStyleIdx="2" presStyleCnt="4"/>
      <dgm:spPr/>
    </dgm:pt>
    <dgm:pt modelId="{CD1BAB80-2E3E-4AE6-BB6D-8469BA5B4C32}" type="pres">
      <dgm:prSet presAssocID="{9A4F0DCC-00A2-416E-93AF-8CE0D5716D8B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3EBC9E-E8DA-4BD6-80A6-8C305F71261C}" type="pres">
      <dgm:prSet presAssocID="{2D56088E-8EDC-420C-9073-67E271E87339}" presName="spacing" presStyleCnt="0"/>
      <dgm:spPr/>
    </dgm:pt>
    <dgm:pt modelId="{234886F9-EB1B-4DAB-AAAE-53CE0C4F181E}" type="pres">
      <dgm:prSet presAssocID="{3D427F7D-A2B7-44C2-A86F-4D2269FC8405}" presName="composite" presStyleCnt="0"/>
      <dgm:spPr/>
    </dgm:pt>
    <dgm:pt modelId="{46042337-C095-4810-A484-997BCC9A2245}" type="pres">
      <dgm:prSet presAssocID="{3D427F7D-A2B7-44C2-A86F-4D2269FC8405}" presName="imgShp" presStyleLbl="fgImgPlace1" presStyleIdx="3" presStyleCnt="4"/>
      <dgm:spPr/>
    </dgm:pt>
    <dgm:pt modelId="{2295B416-C936-4B6B-B31B-6A2E50948325}" type="pres">
      <dgm:prSet presAssocID="{3D427F7D-A2B7-44C2-A86F-4D2269FC8405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E9591D-0123-4222-8392-9225FBBFA902}" srcId="{308A03C4-B1DE-4A65-8827-D80299CFC8E1}" destId="{3D427F7D-A2B7-44C2-A86F-4D2269FC8405}" srcOrd="3" destOrd="0" parTransId="{62D362BA-74C4-451E-840D-F4F458792031}" sibTransId="{1BDDC108-5397-4D82-9373-E3AB4191703F}"/>
    <dgm:cxn modelId="{7C7887E9-8FC0-4E40-AA1D-0D50CC3D8A04}" srcId="{308A03C4-B1DE-4A65-8827-D80299CFC8E1}" destId="{9A4F0DCC-00A2-416E-93AF-8CE0D5716D8B}" srcOrd="2" destOrd="0" parTransId="{107F0E25-5D08-466F-A76D-8F71B14085DD}" sibTransId="{2D56088E-8EDC-420C-9073-67E271E87339}"/>
    <dgm:cxn modelId="{34EEDC2C-9FDA-4EAF-9874-84E98BA3946E}" type="presOf" srcId="{308A03C4-B1DE-4A65-8827-D80299CFC8E1}" destId="{D5C53F50-FEDA-4881-B8F7-19A97559C16D}" srcOrd="0" destOrd="0" presId="urn:microsoft.com/office/officeart/2005/8/layout/vList3"/>
    <dgm:cxn modelId="{8F318BCE-9429-4532-A483-2FA42832E554}" type="presOf" srcId="{9A4F0DCC-00A2-416E-93AF-8CE0D5716D8B}" destId="{CD1BAB80-2E3E-4AE6-BB6D-8469BA5B4C32}" srcOrd="0" destOrd="0" presId="urn:microsoft.com/office/officeart/2005/8/layout/vList3"/>
    <dgm:cxn modelId="{05FE7F47-688D-4C82-B5BB-18F75B52EA0B}" type="presOf" srcId="{1D919259-5481-4E52-AB79-E2F6868D269B}" destId="{A3662206-E0E7-416B-A111-3321DEBA167B}" srcOrd="0" destOrd="0" presId="urn:microsoft.com/office/officeart/2005/8/layout/vList3"/>
    <dgm:cxn modelId="{94349E6C-8865-4492-AE81-B28732FD1976}" type="presOf" srcId="{CB241AD3-38CB-4372-9568-47575F640D4F}" destId="{18B78E33-1EE4-4107-B0CB-66F9683C8F7E}" srcOrd="0" destOrd="0" presId="urn:microsoft.com/office/officeart/2005/8/layout/vList3"/>
    <dgm:cxn modelId="{F66F3E84-7D3F-4560-A71C-3B6BCA08FC4B}" srcId="{308A03C4-B1DE-4A65-8827-D80299CFC8E1}" destId="{1D919259-5481-4E52-AB79-E2F6868D269B}" srcOrd="1" destOrd="0" parTransId="{E7DE390F-BDE5-4E97-A79D-A49AA3F98824}" sibTransId="{6389AF38-3812-4EB3-B54C-DA96F2DA4C0D}"/>
    <dgm:cxn modelId="{4766C093-25C7-43D0-80C7-6292D8A2EA2D}" srcId="{308A03C4-B1DE-4A65-8827-D80299CFC8E1}" destId="{CB241AD3-38CB-4372-9568-47575F640D4F}" srcOrd="0" destOrd="0" parTransId="{077F813B-2927-458C-8E97-E3D14F78297C}" sibTransId="{86D532E9-7C63-4056-8DB6-281692ADA98E}"/>
    <dgm:cxn modelId="{FA8A8040-BEC5-404E-911C-C43FB78CA160}" type="presOf" srcId="{3D427F7D-A2B7-44C2-A86F-4D2269FC8405}" destId="{2295B416-C936-4B6B-B31B-6A2E50948325}" srcOrd="0" destOrd="0" presId="urn:microsoft.com/office/officeart/2005/8/layout/vList3"/>
    <dgm:cxn modelId="{4066BACA-8106-45A8-9D6E-C34384FDFDE1}" type="presParOf" srcId="{D5C53F50-FEDA-4881-B8F7-19A97559C16D}" destId="{4FDB37CA-A894-4488-BDB7-3D5593AC5D9A}" srcOrd="0" destOrd="0" presId="urn:microsoft.com/office/officeart/2005/8/layout/vList3"/>
    <dgm:cxn modelId="{173E0FBE-BC75-4603-91C8-EED4F3E5FC0B}" type="presParOf" srcId="{4FDB37CA-A894-4488-BDB7-3D5593AC5D9A}" destId="{0944CDD5-3018-4EDF-B8B7-0649DDC46008}" srcOrd="0" destOrd="0" presId="urn:microsoft.com/office/officeart/2005/8/layout/vList3"/>
    <dgm:cxn modelId="{984804AB-C441-4D85-A0BE-6A396E867BE7}" type="presParOf" srcId="{4FDB37CA-A894-4488-BDB7-3D5593AC5D9A}" destId="{18B78E33-1EE4-4107-B0CB-66F9683C8F7E}" srcOrd="1" destOrd="0" presId="urn:microsoft.com/office/officeart/2005/8/layout/vList3"/>
    <dgm:cxn modelId="{18A435DF-686E-4C22-A8F6-35F3399CA54F}" type="presParOf" srcId="{D5C53F50-FEDA-4881-B8F7-19A97559C16D}" destId="{35E6AD51-C375-4C1F-9C59-EBE86BFE63E2}" srcOrd="1" destOrd="0" presId="urn:microsoft.com/office/officeart/2005/8/layout/vList3"/>
    <dgm:cxn modelId="{E515EFE8-D04A-478E-A132-2B54F26E1B44}" type="presParOf" srcId="{D5C53F50-FEDA-4881-B8F7-19A97559C16D}" destId="{8985F223-EF6F-4802-A8A6-BBC16EDA1E6A}" srcOrd="2" destOrd="0" presId="urn:microsoft.com/office/officeart/2005/8/layout/vList3"/>
    <dgm:cxn modelId="{A3E380E6-AE67-424A-9BA4-3F30C57BF40C}" type="presParOf" srcId="{8985F223-EF6F-4802-A8A6-BBC16EDA1E6A}" destId="{0353847A-CB3C-4D8F-8E23-4E84811B3C8B}" srcOrd="0" destOrd="0" presId="urn:microsoft.com/office/officeart/2005/8/layout/vList3"/>
    <dgm:cxn modelId="{5EF41ED5-5DC7-436D-9C98-733DBC4EFF5C}" type="presParOf" srcId="{8985F223-EF6F-4802-A8A6-BBC16EDA1E6A}" destId="{A3662206-E0E7-416B-A111-3321DEBA167B}" srcOrd="1" destOrd="0" presId="urn:microsoft.com/office/officeart/2005/8/layout/vList3"/>
    <dgm:cxn modelId="{EFAFBC5E-D30B-4FE7-A980-1EC4A9647D7C}" type="presParOf" srcId="{D5C53F50-FEDA-4881-B8F7-19A97559C16D}" destId="{C750D54F-1041-4101-A6AA-AA11B37EAE04}" srcOrd="3" destOrd="0" presId="urn:microsoft.com/office/officeart/2005/8/layout/vList3"/>
    <dgm:cxn modelId="{74FA05EF-DB92-4804-ADC2-E08CE43C23AE}" type="presParOf" srcId="{D5C53F50-FEDA-4881-B8F7-19A97559C16D}" destId="{D8E5BDBA-AAA7-438F-815D-5EA16791E05B}" srcOrd="4" destOrd="0" presId="urn:microsoft.com/office/officeart/2005/8/layout/vList3"/>
    <dgm:cxn modelId="{7C88466B-3A94-4A78-9521-CD8270A5EBFF}" type="presParOf" srcId="{D8E5BDBA-AAA7-438F-815D-5EA16791E05B}" destId="{B07AF792-3405-428C-87D7-89E535719AAA}" srcOrd="0" destOrd="0" presId="urn:microsoft.com/office/officeart/2005/8/layout/vList3"/>
    <dgm:cxn modelId="{1726E76D-271F-4419-939F-F116C848CE9E}" type="presParOf" srcId="{D8E5BDBA-AAA7-438F-815D-5EA16791E05B}" destId="{CD1BAB80-2E3E-4AE6-BB6D-8469BA5B4C32}" srcOrd="1" destOrd="0" presId="urn:microsoft.com/office/officeart/2005/8/layout/vList3"/>
    <dgm:cxn modelId="{241575C9-9E2B-4FA8-A5FE-5C2DB0608B4C}" type="presParOf" srcId="{D5C53F50-FEDA-4881-B8F7-19A97559C16D}" destId="{333EBC9E-E8DA-4BD6-80A6-8C305F71261C}" srcOrd="5" destOrd="0" presId="urn:microsoft.com/office/officeart/2005/8/layout/vList3"/>
    <dgm:cxn modelId="{1528FFEA-FB6F-426D-910B-DE58F72D48C6}" type="presParOf" srcId="{D5C53F50-FEDA-4881-B8F7-19A97559C16D}" destId="{234886F9-EB1B-4DAB-AAAE-53CE0C4F181E}" srcOrd="6" destOrd="0" presId="urn:microsoft.com/office/officeart/2005/8/layout/vList3"/>
    <dgm:cxn modelId="{A357F68B-8C40-4663-A814-25DC646EE853}" type="presParOf" srcId="{234886F9-EB1B-4DAB-AAAE-53CE0C4F181E}" destId="{46042337-C095-4810-A484-997BCC9A2245}" srcOrd="0" destOrd="0" presId="urn:microsoft.com/office/officeart/2005/8/layout/vList3"/>
    <dgm:cxn modelId="{94C1111C-CEF5-480C-B7A3-62752A0D04F2}" type="presParOf" srcId="{234886F9-EB1B-4DAB-AAAE-53CE0C4F181E}" destId="{2295B416-C936-4B6B-B31B-6A2E5094832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E4A1F6B-1276-456A-945C-711587254F02}" type="doc">
      <dgm:prSet loTypeId="urn:microsoft.com/office/officeart/2005/8/layout/target3" loCatId="relationship" qsTypeId="urn:microsoft.com/office/officeart/2005/8/quickstyle/simple4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BCA80004-7714-4C35-BEC8-DF69F09A9945}">
      <dgm:prSet/>
      <dgm:spPr/>
      <dgm:t>
        <a:bodyPr/>
        <a:lstStyle/>
        <a:p>
          <a:pPr rtl="0"/>
          <a:r>
            <a:rPr lang="en-US" smtClean="0"/>
            <a:t>% sales sold on ‘promotion’</a:t>
          </a:r>
          <a:endParaRPr lang="en-US"/>
        </a:p>
      </dgm:t>
    </dgm:pt>
    <dgm:pt modelId="{B6C97E10-F973-4A2C-8BFD-45FEEC976F4D}" type="parTrans" cxnId="{124F8E5A-7789-4ACB-B281-8FB777E3EF37}">
      <dgm:prSet/>
      <dgm:spPr/>
      <dgm:t>
        <a:bodyPr/>
        <a:lstStyle/>
        <a:p>
          <a:endParaRPr lang="en-US"/>
        </a:p>
      </dgm:t>
    </dgm:pt>
    <dgm:pt modelId="{4C94F2EB-2537-47CE-9B45-BA3382648C76}" type="sibTrans" cxnId="{124F8E5A-7789-4ACB-B281-8FB777E3EF37}">
      <dgm:prSet/>
      <dgm:spPr/>
      <dgm:t>
        <a:bodyPr/>
        <a:lstStyle/>
        <a:p>
          <a:endParaRPr lang="en-US"/>
        </a:p>
      </dgm:t>
    </dgm:pt>
    <dgm:pt modelId="{8CD711D0-7BB2-42B7-9DA4-1491565969D1}">
      <dgm:prSet/>
      <dgm:spPr/>
      <dgm:t>
        <a:bodyPr/>
        <a:lstStyle/>
        <a:p>
          <a:pPr rtl="0"/>
          <a:r>
            <a:rPr lang="en-US" smtClean="0"/>
            <a:t>Display cost per sales rupee</a:t>
          </a:r>
          <a:endParaRPr lang="en-US"/>
        </a:p>
      </dgm:t>
    </dgm:pt>
    <dgm:pt modelId="{BE245F45-BDCC-472E-A555-CDFE30907687}" type="parTrans" cxnId="{A2F57477-C11E-4671-9646-4670DF282805}">
      <dgm:prSet/>
      <dgm:spPr/>
      <dgm:t>
        <a:bodyPr/>
        <a:lstStyle/>
        <a:p>
          <a:endParaRPr lang="en-US"/>
        </a:p>
      </dgm:t>
    </dgm:pt>
    <dgm:pt modelId="{C9D8F0DA-C4AE-494B-9AE2-4F1971BD6E1E}" type="sibTrans" cxnId="{A2F57477-C11E-4671-9646-4670DF282805}">
      <dgm:prSet/>
      <dgm:spPr/>
      <dgm:t>
        <a:bodyPr/>
        <a:lstStyle/>
        <a:p>
          <a:endParaRPr lang="en-US"/>
        </a:p>
      </dgm:t>
    </dgm:pt>
    <dgm:pt modelId="{769E2DFC-3FC8-4B10-9B17-BFAA68B8DF0A}">
      <dgm:prSet/>
      <dgm:spPr/>
      <dgm:t>
        <a:bodyPr/>
        <a:lstStyle/>
        <a:p>
          <a:pPr rtl="0"/>
          <a:r>
            <a:rPr lang="en-US" smtClean="0"/>
            <a:t>% coupons redeemed</a:t>
          </a:r>
          <a:endParaRPr lang="en-US"/>
        </a:p>
      </dgm:t>
    </dgm:pt>
    <dgm:pt modelId="{3BB7D615-0866-4EDE-8F52-377804EB6D5E}" type="parTrans" cxnId="{659FEBB4-C56A-4672-9B2D-F0E49F6797DD}">
      <dgm:prSet/>
      <dgm:spPr/>
      <dgm:t>
        <a:bodyPr/>
        <a:lstStyle/>
        <a:p>
          <a:endParaRPr lang="en-US"/>
        </a:p>
      </dgm:t>
    </dgm:pt>
    <dgm:pt modelId="{C1A47C88-DE4E-416B-826B-11D6B7F6DD84}" type="sibTrans" cxnId="{659FEBB4-C56A-4672-9B2D-F0E49F6797DD}">
      <dgm:prSet/>
      <dgm:spPr/>
      <dgm:t>
        <a:bodyPr/>
        <a:lstStyle/>
        <a:p>
          <a:endParaRPr lang="en-US"/>
        </a:p>
      </dgm:t>
    </dgm:pt>
    <dgm:pt modelId="{0FBCB1A2-94F7-4AE3-A6E7-298DABAB34DD}">
      <dgm:prSet/>
      <dgm:spPr/>
      <dgm:t>
        <a:bodyPr/>
        <a:lstStyle/>
        <a:p>
          <a:pPr rtl="0"/>
          <a:r>
            <a:rPr lang="en-US" smtClean="0"/>
            <a:t>No. of enquiries resulting from a demonstration</a:t>
          </a:r>
          <a:endParaRPr lang="en-US"/>
        </a:p>
      </dgm:t>
    </dgm:pt>
    <dgm:pt modelId="{6A42240E-41B4-47A7-899A-608651C43402}" type="parTrans" cxnId="{94357004-7AA5-4E29-B72E-BE53D6DB0AA4}">
      <dgm:prSet/>
      <dgm:spPr/>
      <dgm:t>
        <a:bodyPr/>
        <a:lstStyle/>
        <a:p>
          <a:endParaRPr lang="en-US"/>
        </a:p>
      </dgm:t>
    </dgm:pt>
    <dgm:pt modelId="{1BEC50CA-330C-4B2F-AC8C-04EF9DBFD188}" type="sibTrans" cxnId="{94357004-7AA5-4E29-B72E-BE53D6DB0AA4}">
      <dgm:prSet/>
      <dgm:spPr/>
      <dgm:t>
        <a:bodyPr/>
        <a:lstStyle/>
        <a:p>
          <a:endParaRPr lang="en-US"/>
        </a:p>
      </dgm:t>
    </dgm:pt>
    <dgm:pt modelId="{B100B731-251A-49E4-8822-ACCF91A15B0E}" type="pres">
      <dgm:prSet presAssocID="{7E4A1F6B-1276-456A-945C-711587254F0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2A6E41-E675-4814-8F1C-F72769F50886}" type="pres">
      <dgm:prSet presAssocID="{BCA80004-7714-4C35-BEC8-DF69F09A9945}" presName="circle1" presStyleLbl="node1" presStyleIdx="0" presStyleCnt="4"/>
      <dgm:spPr/>
    </dgm:pt>
    <dgm:pt modelId="{0525E9E3-F016-48CD-A5B2-97909CF0CFD4}" type="pres">
      <dgm:prSet presAssocID="{BCA80004-7714-4C35-BEC8-DF69F09A9945}" presName="space" presStyleCnt="0"/>
      <dgm:spPr/>
    </dgm:pt>
    <dgm:pt modelId="{44CDCFF9-92AA-482A-8662-435F1C4F9270}" type="pres">
      <dgm:prSet presAssocID="{BCA80004-7714-4C35-BEC8-DF69F09A9945}" presName="rect1" presStyleLbl="alignAcc1" presStyleIdx="0" presStyleCnt="4"/>
      <dgm:spPr/>
      <dgm:t>
        <a:bodyPr/>
        <a:lstStyle/>
        <a:p>
          <a:endParaRPr lang="en-US"/>
        </a:p>
      </dgm:t>
    </dgm:pt>
    <dgm:pt modelId="{55855C62-5219-44A6-AB3A-E6AC0C23A7D2}" type="pres">
      <dgm:prSet presAssocID="{8CD711D0-7BB2-42B7-9DA4-1491565969D1}" presName="vertSpace2" presStyleLbl="node1" presStyleIdx="0" presStyleCnt="4"/>
      <dgm:spPr/>
    </dgm:pt>
    <dgm:pt modelId="{3EB1C1B6-3B82-4BDF-9E72-D66F61E1D22D}" type="pres">
      <dgm:prSet presAssocID="{8CD711D0-7BB2-42B7-9DA4-1491565969D1}" presName="circle2" presStyleLbl="node1" presStyleIdx="1" presStyleCnt="4"/>
      <dgm:spPr/>
    </dgm:pt>
    <dgm:pt modelId="{5C2B864A-CC76-49D5-B5F9-8549E38FC116}" type="pres">
      <dgm:prSet presAssocID="{8CD711D0-7BB2-42B7-9DA4-1491565969D1}" presName="rect2" presStyleLbl="alignAcc1" presStyleIdx="1" presStyleCnt="4"/>
      <dgm:spPr/>
      <dgm:t>
        <a:bodyPr/>
        <a:lstStyle/>
        <a:p>
          <a:endParaRPr lang="en-US"/>
        </a:p>
      </dgm:t>
    </dgm:pt>
    <dgm:pt modelId="{5BC7CFC8-9824-469A-98F7-32B83D9A40DB}" type="pres">
      <dgm:prSet presAssocID="{769E2DFC-3FC8-4B10-9B17-BFAA68B8DF0A}" presName="vertSpace3" presStyleLbl="node1" presStyleIdx="1" presStyleCnt="4"/>
      <dgm:spPr/>
    </dgm:pt>
    <dgm:pt modelId="{AA63DD82-2CBC-4886-BC05-E98000EFA847}" type="pres">
      <dgm:prSet presAssocID="{769E2DFC-3FC8-4B10-9B17-BFAA68B8DF0A}" presName="circle3" presStyleLbl="node1" presStyleIdx="2" presStyleCnt="4"/>
      <dgm:spPr/>
    </dgm:pt>
    <dgm:pt modelId="{F5DEDD04-CA3E-49EC-842A-6B73F786E513}" type="pres">
      <dgm:prSet presAssocID="{769E2DFC-3FC8-4B10-9B17-BFAA68B8DF0A}" presName="rect3" presStyleLbl="alignAcc1" presStyleIdx="2" presStyleCnt="4"/>
      <dgm:spPr/>
      <dgm:t>
        <a:bodyPr/>
        <a:lstStyle/>
        <a:p>
          <a:endParaRPr lang="en-US"/>
        </a:p>
      </dgm:t>
    </dgm:pt>
    <dgm:pt modelId="{AD1A2F3D-0979-48BE-8838-0D1128B65069}" type="pres">
      <dgm:prSet presAssocID="{0FBCB1A2-94F7-4AE3-A6E7-298DABAB34DD}" presName="vertSpace4" presStyleLbl="node1" presStyleIdx="2" presStyleCnt="4"/>
      <dgm:spPr/>
    </dgm:pt>
    <dgm:pt modelId="{D79D5DAD-E6F9-4F67-B308-62074A9F635A}" type="pres">
      <dgm:prSet presAssocID="{0FBCB1A2-94F7-4AE3-A6E7-298DABAB34DD}" presName="circle4" presStyleLbl="node1" presStyleIdx="3" presStyleCnt="4"/>
      <dgm:spPr/>
    </dgm:pt>
    <dgm:pt modelId="{F246DE8F-40D9-4E87-898A-748DD0136D8E}" type="pres">
      <dgm:prSet presAssocID="{0FBCB1A2-94F7-4AE3-A6E7-298DABAB34DD}" presName="rect4" presStyleLbl="alignAcc1" presStyleIdx="3" presStyleCnt="4"/>
      <dgm:spPr/>
      <dgm:t>
        <a:bodyPr/>
        <a:lstStyle/>
        <a:p>
          <a:endParaRPr lang="en-US"/>
        </a:p>
      </dgm:t>
    </dgm:pt>
    <dgm:pt modelId="{74022CB7-79D6-4930-8E87-A9AF86CBA0E5}" type="pres">
      <dgm:prSet presAssocID="{BCA80004-7714-4C35-BEC8-DF69F09A9945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DC229B-8E2A-448A-9E1D-F4D5139984F5}" type="pres">
      <dgm:prSet presAssocID="{8CD711D0-7BB2-42B7-9DA4-1491565969D1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0EC90B-E387-484D-B52D-3D6202485C6F}" type="pres">
      <dgm:prSet presAssocID="{769E2DFC-3FC8-4B10-9B17-BFAA68B8DF0A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3B875F-3711-4E2A-B528-4D11D65AF4F2}" type="pres">
      <dgm:prSet presAssocID="{0FBCB1A2-94F7-4AE3-A6E7-298DABAB34DD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F57477-C11E-4671-9646-4670DF282805}" srcId="{7E4A1F6B-1276-456A-945C-711587254F02}" destId="{8CD711D0-7BB2-42B7-9DA4-1491565969D1}" srcOrd="1" destOrd="0" parTransId="{BE245F45-BDCC-472E-A555-CDFE30907687}" sibTransId="{C9D8F0DA-C4AE-494B-9AE2-4F1971BD6E1E}"/>
    <dgm:cxn modelId="{654A3E23-8122-4194-B6C0-BCFFCC401D44}" type="presOf" srcId="{0FBCB1A2-94F7-4AE3-A6E7-298DABAB34DD}" destId="{053B875F-3711-4E2A-B528-4D11D65AF4F2}" srcOrd="1" destOrd="0" presId="urn:microsoft.com/office/officeart/2005/8/layout/target3"/>
    <dgm:cxn modelId="{8F5A6128-BED8-4F5D-A086-9D1C59782585}" type="presOf" srcId="{8CD711D0-7BB2-42B7-9DA4-1491565969D1}" destId="{5C2B864A-CC76-49D5-B5F9-8549E38FC116}" srcOrd="0" destOrd="0" presId="urn:microsoft.com/office/officeart/2005/8/layout/target3"/>
    <dgm:cxn modelId="{EA3934D2-ED5D-4BCF-B10A-2A2471CA1DD3}" type="presOf" srcId="{769E2DFC-3FC8-4B10-9B17-BFAA68B8DF0A}" destId="{F5DEDD04-CA3E-49EC-842A-6B73F786E513}" srcOrd="0" destOrd="0" presId="urn:microsoft.com/office/officeart/2005/8/layout/target3"/>
    <dgm:cxn modelId="{659FEBB4-C56A-4672-9B2D-F0E49F6797DD}" srcId="{7E4A1F6B-1276-456A-945C-711587254F02}" destId="{769E2DFC-3FC8-4B10-9B17-BFAA68B8DF0A}" srcOrd="2" destOrd="0" parTransId="{3BB7D615-0866-4EDE-8F52-377804EB6D5E}" sibTransId="{C1A47C88-DE4E-416B-826B-11D6B7F6DD84}"/>
    <dgm:cxn modelId="{94357004-7AA5-4E29-B72E-BE53D6DB0AA4}" srcId="{7E4A1F6B-1276-456A-945C-711587254F02}" destId="{0FBCB1A2-94F7-4AE3-A6E7-298DABAB34DD}" srcOrd="3" destOrd="0" parTransId="{6A42240E-41B4-47A7-899A-608651C43402}" sibTransId="{1BEC50CA-330C-4B2F-AC8C-04EF9DBFD188}"/>
    <dgm:cxn modelId="{D21247DB-29C7-415C-A52E-56FDA8CA9BA0}" type="presOf" srcId="{8CD711D0-7BB2-42B7-9DA4-1491565969D1}" destId="{ECDC229B-8E2A-448A-9E1D-F4D5139984F5}" srcOrd="1" destOrd="0" presId="urn:microsoft.com/office/officeart/2005/8/layout/target3"/>
    <dgm:cxn modelId="{F9F5320B-5682-41E2-BD39-01B6D0493B97}" type="presOf" srcId="{0FBCB1A2-94F7-4AE3-A6E7-298DABAB34DD}" destId="{F246DE8F-40D9-4E87-898A-748DD0136D8E}" srcOrd="0" destOrd="0" presId="urn:microsoft.com/office/officeart/2005/8/layout/target3"/>
    <dgm:cxn modelId="{124F8E5A-7789-4ACB-B281-8FB777E3EF37}" srcId="{7E4A1F6B-1276-456A-945C-711587254F02}" destId="{BCA80004-7714-4C35-BEC8-DF69F09A9945}" srcOrd="0" destOrd="0" parTransId="{B6C97E10-F973-4A2C-8BFD-45FEEC976F4D}" sibTransId="{4C94F2EB-2537-47CE-9B45-BA3382648C76}"/>
    <dgm:cxn modelId="{6CDBC76D-CAD6-4F3E-AAA6-3A5D7F2D8E67}" type="presOf" srcId="{769E2DFC-3FC8-4B10-9B17-BFAA68B8DF0A}" destId="{910EC90B-E387-484D-B52D-3D6202485C6F}" srcOrd="1" destOrd="0" presId="urn:microsoft.com/office/officeart/2005/8/layout/target3"/>
    <dgm:cxn modelId="{777F6E59-5EEF-4CF5-91CF-6276C4CF98F4}" type="presOf" srcId="{BCA80004-7714-4C35-BEC8-DF69F09A9945}" destId="{44CDCFF9-92AA-482A-8662-435F1C4F9270}" srcOrd="0" destOrd="0" presId="urn:microsoft.com/office/officeart/2005/8/layout/target3"/>
    <dgm:cxn modelId="{B9D7B1B8-604C-4613-B2DB-37EEB11B494D}" type="presOf" srcId="{BCA80004-7714-4C35-BEC8-DF69F09A9945}" destId="{74022CB7-79D6-4930-8E87-A9AF86CBA0E5}" srcOrd="1" destOrd="0" presId="urn:microsoft.com/office/officeart/2005/8/layout/target3"/>
    <dgm:cxn modelId="{2B93CA93-0180-4EAC-9CBA-8A0D3F722726}" type="presOf" srcId="{7E4A1F6B-1276-456A-945C-711587254F02}" destId="{B100B731-251A-49E4-8822-ACCF91A15B0E}" srcOrd="0" destOrd="0" presId="urn:microsoft.com/office/officeart/2005/8/layout/target3"/>
    <dgm:cxn modelId="{B7FF7408-901B-4712-8EC5-67F0D87E9927}" type="presParOf" srcId="{B100B731-251A-49E4-8822-ACCF91A15B0E}" destId="{9B2A6E41-E675-4814-8F1C-F72769F50886}" srcOrd="0" destOrd="0" presId="urn:microsoft.com/office/officeart/2005/8/layout/target3"/>
    <dgm:cxn modelId="{57F51AEA-D6AF-48D1-BB7D-7697EB5A8683}" type="presParOf" srcId="{B100B731-251A-49E4-8822-ACCF91A15B0E}" destId="{0525E9E3-F016-48CD-A5B2-97909CF0CFD4}" srcOrd="1" destOrd="0" presId="urn:microsoft.com/office/officeart/2005/8/layout/target3"/>
    <dgm:cxn modelId="{16ABC84D-FB6E-4228-90C1-578C8EF847D5}" type="presParOf" srcId="{B100B731-251A-49E4-8822-ACCF91A15B0E}" destId="{44CDCFF9-92AA-482A-8662-435F1C4F9270}" srcOrd="2" destOrd="0" presId="urn:microsoft.com/office/officeart/2005/8/layout/target3"/>
    <dgm:cxn modelId="{C71762BF-DF43-427F-81E8-FD86E6A93F4B}" type="presParOf" srcId="{B100B731-251A-49E4-8822-ACCF91A15B0E}" destId="{55855C62-5219-44A6-AB3A-E6AC0C23A7D2}" srcOrd="3" destOrd="0" presId="urn:microsoft.com/office/officeart/2005/8/layout/target3"/>
    <dgm:cxn modelId="{9D669C33-4D59-4E14-AA0F-59B5B809E2DE}" type="presParOf" srcId="{B100B731-251A-49E4-8822-ACCF91A15B0E}" destId="{3EB1C1B6-3B82-4BDF-9E72-D66F61E1D22D}" srcOrd="4" destOrd="0" presId="urn:microsoft.com/office/officeart/2005/8/layout/target3"/>
    <dgm:cxn modelId="{4CFFF84C-045F-492B-A122-8F5DE2857709}" type="presParOf" srcId="{B100B731-251A-49E4-8822-ACCF91A15B0E}" destId="{5C2B864A-CC76-49D5-B5F9-8549E38FC116}" srcOrd="5" destOrd="0" presId="urn:microsoft.com/office/officeart/2005/8/layout/target3"/>
    <dgm:cxn modelId="{6D483626-4B20-4DCC-BB0D-A55BB31B0F9A}" type="presParOf" srcId="{B100B731-251A-49E4-8822-ACCF91A15B0E}" destId="{5BC7CFC8-9824-469A-98F7-32B83D9A40DB}" srcOrd="6" destOrd="0" presId="urn:microsoft.com/office/officeart/2005/8/layout/target3"/>
    <dgm:cxn modelId="{EBDBA48D-96B6-4613-9F1B-DC3B9D289E2D}" type="presParOf" srcId="{B100B731-251A-49E4-8822-ACCF91A15B0E}" destId="{AA63DD82-2CBC-4886-BC05-E98000EFA847}" srcOrd="7" destOrd="0" presId="urn:microsoft.com/office/officeart/2005/8/layout/target3"/>
    <dgm:cxn modelId="{211C1349-BC24-4589-85FC-54835A84B479}" type="presParOf" srcId="{B100B731-251A-49E4-8822-ACCF91A15B0E}" destId="{F5DEDD04-CA3E-49EC-842A-6B73F786E513}" srcOrd="8" destOrd="0" presId="urn:microsoft.com/office/officeart/2005/8/layout/target3"/>
    <dgm:cxn modelId="{B06CBBA1-DC63-4EFF-9794-B05AACBAF9BF}" type="presParOf" srcId="{B100B731-251A-49E4-8822-ACCF91A15B0E}" destId="{AD1A2F3D-0979-48BE-8838-0D1128B65069}" srcOrd="9" destOrd="0" presId="urn:microsoft.com/office/officeart/2005/8/layout/target3"/>
    <dgm:cxn modelId="{E3D7391E-0DAF-4359-B123-D85B49170BE4}" type="presParOf" srcId="{B100B731-251A-49E4-8822-ACCF91A15B0E}" destId="{D79D5DAD-E6F9-4F67-B308-62074A9F635A}" srcOrd="10" destOrd="0" presId="urn:microsoft.com/office/officeart/2005/8/layout/target3"/>
    <dgm:cxn modelId="{4A94D8EE-BFBF-4271-BBE9-77A4F8F10153}" type="presParOf" srcId="{B100B731-251A-49E4-8822-ACCF91A15B0E}" destId="{F246DE8F-40D9-4E87-898A-748DD0136D8E}" srcOrd="11" destOrd="0" presId="urn:microsoft.com/office/officeart/2005/8/layout/target3"/>
    <dgm:cxn modelId="{DCDF1F68-BFA9-46CB-9A97-F84BA4ADCFB2}" type="presParOf" srcId="{B100B731-251A-49E4-8822-ACCF91A15B0E}" destId="{74022CB7-79D6-4930-8E87-A9AF86CBA0E5}" srcOrd="12" destOrd="0" presId="urn:microsoft.com/office/officeart/2005/8/layout/target3"/>
    <dgm:cxn modelId="{4165E0BB-D65D-4759-8228-E3DB10FDD368}" type="presParOf" srcId="{B100B731-251A-49E4-8822-ACCF91A15B0E}" destId="{ECDC229B-8E2A-448A-9E1D-F4D5139984F5}" srcOrd="13" destOrd="0" presId="urn:microsoft.com/office/officeart/2005/8/layout/target3"/>
    <dgm:cxn modelId="{1D42C9A9-62CB-4C2E-85B0-48B8565D86E8}" type="presParOf" srcId="{B100B731-251A-49E4-8822-ACCF91A15B0E}" destId="{910EC90B-E387-484D-B52D-3D6202485C6F}" srcOrd="14" destOrd="0" presId="urn:microsoft.com/office/officeart/2005/8/layout/target3"/>
    <dgm:cxn modelId="{F8333071-D0AA-41AF-B4CE-3D639C8753FB}" type="presParOf" srcId="{B100B731-251A-49E4-8822-ACCF91A15B0E}" destId="{053B875F-3711-4E2A-B528-4D11D65AF4F2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5F29DE9-C902-4180-BDF0-EDF600AEE446}" type="doc">
      <dgm:prSet loTypeId="urn:microsoft.com/office/officeart/2005/8/layout/venn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7A22597-CFE4-4142-95E3-99E5DDAC81CE}">
      <dgm:prSet/>
      <dgm:spPr/>
      <dgm:t>
        <a:bodyPr/>
        <a:lstStyle/>
        <a:p>
          <a:pPr rtl="0"/>
          <a:r>
            <a:rPr lang="en-US" dirty="0" smtClean="0"/>
            <a:t>Time taken to Execute Orders</a:t>
          </a:r>
          <a:endParaRPr lang="en-US" dirty="0"/>
        </a:p>
      </dgm:t>
    </dgm:pt>
    <dgm:pt modelId="{4247D7C8-FCBA-4A06-8B6D-82E95EA733D4}" type="parTrans" cxnId="{C732D8A5-1D68-43A7-A022-9E4B1D9930AD}">
      <dgm:prSet/>
      <dgm:spPr/>
      <dgm:t>
        <a:bodyPr/>
        <a:lstStyle/>
        <a:p>
          <a:endParaRPr lang="en-US"/>
        </a:p>
      </dgm:t>
    </dgm:pt>
    <dgm:pt modelId="{9A7EBF6A-5ED2-4326-BB7B-D87605BB6455}" type="sibTrans" cxnId="{C732D8A5-1D68-43A7-A022-9E4B1D9930AD}">
      <dgm:prSet/>
      <dgm:spPr/>
      <dgm:t>
        <a:bodyPr/>
        <a:lstStyle/>
        <a:p>
          <a:endParaRPr lang="en-US"/>
        </a:p>
      </dgm:t>
    </dgm:pt>
    <dgm:pt modelId="{E8757213-0B4C-4672-8C61-DE8C03619533}">
      <dgm:prSet/>
      <dgm:spPr/>
      <dgm:t>
        <a:bodyPr/>
        <a:lstStyle/>
        <a:p>
          <a:pPr rtl="0"/>
          <a:r>
            <a:rPr lang="en-US" dirty="0" smtClean="0"/>
            <a:t>% Order Executed</a:t>
          </a:r>
          <a:endParaRPr lang="en-US" dirty="0"/>
        </a:p>
      </dgm:t>
    </dgm:pt>
    <dgm:pt modelId="{E222B166-FA7D-4938-B000-5CD8F1803B46}" type="parTrans" cxnId="{03D2FA6A-2CE8-4E97-801C-97A24358AB43}">
      <dgm:prSet/>
      <dgm:spPr/>
      <dgm:t>
        <a:bodyPr/>
        <a:lstStyle/>
        <a:p>
          <a:endParaRPr lang="en-US"/>
        </a:p>
      </dgm:t>
    </dgm:pt>
    <dgm:pt modelId="{1D3E1B7D-981A-4E1A-9603-B2D0DF68347F}" type="sibTrans" cxnId="{03D2FA6A-2CE8-4E97-801C-97A24358AB43}">
      <dgm:prSet/>
      <dgm:spPr/>
      <dgm:t>
        <a:bodyPr/>
        <a:lstStyle/>
        <a:p>
          <a:endParaRPr lang="en-US"/>
        </a:p>
      </dgm:t>
    </dgm:pt>
    <dgm:pt modelId="{AD77A7AA-C9C3-4A48-BA43-AF41469E3D40}">
      <dgm:prSet/>
      <dgm:spPr/>
      <dgm:t>
        <a:bodyPr/>
        <a:lstStyle/>
        <a:p>
          <a:pPr rtl="0"/>
          <a:r>
            <a:rPr lang="en-US" dirty="0" smtClean="0"/>
            <a:t>Service Levels</a:t>
          </a:r>
          <a:endParaRPr lang="en-US" dirty="0"/>
        </a:p>
      </dgm:t>
    </dgm:pt>
    <dgm:pt modelId="{C73180FF-25BC-451A-8CB9-5DEC574F33D7}" type="parTrans" cxnId="{8B1CDF42-90F9-4095-8493-EDCC2F2C8677}">
      <dgm:prSet/>
      <dgm:spPr/>
      <dgm:t>
        <a:bodyPr/>
        <a:lstStyle/>
        <a:p>
          <a:endParaRPr lang="en-US"/>
        </a:p>
      </dgm:t>
    </dgm:pt>
    <dgm:pt modelId="{3A9BCFA3-5D98-4618-B9B1-E6B24B5CD60E}" type="sibTrans" cxnId="{8B1CDF42-90F9-4095-8493-EDCC2F2C8677}">
      <dgm:prSet/>
      <dgm:spPr/>
      <dgm:t>
        <a:bodyPr/>
        <a:lstStyle/>
        <a:p>
          <a:endParaRPr lang="en-US"/>
        </a:p>
      </dgm:t>
    </dgm:pt>
    <dgm:pt modelId="{A87285AF-3F2E-4305-9D82-FBE3CDBC0493}" type="pres">
      <dgm:prSet presAssocID="{05F29DE9-C902-4180-BDF0-EDF600AEE44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5CBB8D-EEE0-46E7-BF83-CBA7F43CD17F}" type="pres">
      <dgm:prSet presAssocID="{37A22597-CFE4-4142-95E3-99E5DDAC81CE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7CE664-4D32-4732-AEF9-19988397F743}" type="pres">
      <dgm:prSet presAssocID="{9A7EBF6A-5ED2-4326-BB7B-D87605BB6455}" presName="space" presStyleCnt="0"/>
      <dgm:spPr/>
    </dgm:pt>
    <dgm:pt modelId="{FF2DBF41-1D65-4215-82D3-60D8553E5C8B}" type="pres">
      <dgm:prSet presAssocID="{E8757213-0B4C-4672-8C61-DE8C03619533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2759EA-7E35-4FBF-9F4C-99BE5FACCC97}" type="pres">
      <dgm:prSet presAssocID="{1D3E1B7D-981A-4E1A-9603-B2D0DF68347F}" presName="space" presStyleCnt="0"/>
      <dgm:spPr/>
    </dgm:pt>
    <dgm:pt modelId="{E1B58A8C-A4C8-4ABB-9952-9B562031F614}" type="pres">
      <dgm:prSet presAssocID="{AD77A7AA-C9C3-4A48-BA43-AF41469E3D40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043E9E-84B0-4091-81E6-158DFF38AA8A}" type="presOf" srcId="{05F29DE9-C902-4180-BDF0-EDF600AEE446}" destId="{A87285AF-3F2E-4305-9D82-FBE3CDBC0493}" srcOrd="0" destOrd="0" presId="urn:microsoft.com/office/officeart/2005/8/layout/venn3"/>
    <dgm:cxn modelId="{46C0D543-BEE7-43A4-B4E4-05A89A0899D3}" type="presOf" srcId="{37A22597-CFE4-4142-95E3-99E5DDAC81CE}" destId="{985CBB8D-EEE0-46E7-BF83-CBA7F43CD17F}" srcOrd="0" destOrd="0" presId="urn:microsoft.com/office/officeart/2005/8/layout/venn3"/>
    <dgm:cxn modelId="{19A16AE3-9DFD-4560-83D0-B6C9377395AE}" type="presOf" srcId="{E8757213-0B4C-4672-8C61-DE8C03619533}" destId="{FF2DBF41-1D65-4215-82D3-60D8553E5C8B}" srcOrd="0" destOrd="0" presId="urn:microsoft.com/office/officeart/2005/8/layout/venn3"/>
    <dgm:cxn modelId="{F5C276FF-4EBE-4862-A2A6-50656DACA735}" type="presOf" srcId="{AD77A7AA-C9C3-4A48-BA43-AF41469E3D40}" destId="{E1B58A8C-A4C8-4ABB-9952-9B562031F614}" srcOrd="0" destOrd="0" presId="urn:microsoft.com/office/officeart/2005/8/layout/venn3"/>
    <dgm:cxn modelId="{03D2FA6A-2CE8-4E97-801C-97A24358AB43}" srcId="{05F29DE9-C902-4180-BDF0-EDF600AEE446}" destId="{E8757213-0B4C-4672-8C61-DE8C03619533}" srcOrd="1" destOrd="0" parTransId="{E222B166-FA7D-4938-B000-5CD8F1803B46}" sibTransId="{1D3E1B7D-981A-4E1A-9603-B2D0DF68347F}"/>
    <dgm:cxn modelId="{C732D8A5-1D68-43A7-A022-9E4B1D9930AD}" srcId="{05F29DE9-C902-4180-BDF0-EDF600AEE446}" destId="{37A22597-CFE4-4142-95E3-99E5DDAC81CE}" srcOrd="0" destOrd="0" parTransId="{4247D7C8-FCBA-4A06-8B6D-82E95EA733D4}" sibTransId="{9A7EBF6A-5ED2-4326-BB7B-D87605BB6455}"/>
    <dgm:cxn modelId="{8B1CDF42-90F9-4095-8493-EDCC2F2C8677}" srcId="{05F29DE9-C902-4180-BDF0-EDF600AEE446}" destId="{AD77A7AA-C9C3-4A48-BA43-AF41469E3D40}" srcOrd="2" destOrd="0" parTransId="{C73180FF-25BC-451A-8CB9-5DEC574F33D7}" sibTransId="{3A9BCFA3-5D98-4618-B9B1-E6B24B5CD60E}"/>
    <dgm:cxn modelId="{1DE09B63-F87E-4933-8DAB-F934CD947071}" type="presParOf" srcId="{A87285AF-3F2E-4305-9D82-FBE3CDBC0493}" destId="{985CBB8D-EEE0-46E7-BF83-CBA7F43CD17F}" srcOrd="0" destOrd="0" presId="urn:microsoft.com/office/officeart/2005/8/layout/venn3"/>
    <dgm:cxn modelId="{4C42EC19-826A-4ACB-BC3B-182A05AE9685}" type="presParOf" srcId="{A87285AF-3F2E-4305-9D82-FBE3CDBC0493}" destId="{5C7CE664-4D32-4732-AEF9-19988397F743}" srcOrd="1" destOrd="0" presId="urn:microsoft.com/office/officeart/2005/8/layout/venn3"/>
    <dgm:cxn modelId="{094D05D2-64B8-425B-8F21-06E8EE77A234}" type="presParOf" srcId="{A87285AF-3F2E-4305-9D82-FBE3CDBC0493}" destId="{FF2DBF41-1D65-4215-82D3-60D8553E5C8B}" srcOrd="2" destOrd="0" presId="urn:microsoft.com/office/officeart/2005/8/layout/venn3"/>
    <dgm:cxn modelId="{C77AB08A-114B-4985-8A3B-5D37D4FCE01B}" type="presParOf" srcId="{A87285AF-3F2E-4305-9D82-FBE3CDBC0493}" destId="{F52759EA-7E35-4FBF-9F4C-99BE5FACCC97}" srcOrd="3" destOrd="0" presId="urn:microsoft.com/office/officeart/2005/8/layout/venn3"/>
    <dgm:cxn modelId="{791483D0-D170-4B10-9374-0F7081CB3B70}" type="presParOf" srcId="{A87285AF-3F2E-4305-9D82-FBE3CDBC0493}" destId="{E1B58A8C-A4C8-4ABB-9952-9B562031F614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4B5905-5764-41BB-9546-3073E3D63B79}">
      <dsp:nvSpPr>
        <dsp:cNvPr id="0" name=""/>
        <dsp:cNvSpPr/>
      </dsp:nvSpPr>
      <dsp:spPr>
        <a:xfrm>
          <a:off x="2308859" y="60007"/>
          <a:ext cx="2880360" cy="288036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Planning</a:t>
          </a:r>
          <a:endParaRPr lang="en-US" sz="3500" kern="1200" dirty="0"/>
        </a:p>
      </dsp:txBody>
      <dsp:txXfrm>
        <a:off x="2692908" y="564070"/>
        <a:ext cx="2112264" cy="1296162"/>
      </dsp:txXfrm>
    </dsp:sp>
    <dsp:sp modelId="{8D157C38-5E11-41A4-B62F-DFF8A333ADDA}">
      <dsp:nvSpPr>
        <dsp:cNvPr id="0" name=""/>
        <dsp:cNvSpPr/>
      </dsp:nvSpPr>
      <dsp:spPr>
        <a:xfrm>
          <a:off x="3348189" y="1860232"/>
          <a:ext cx="2880360" cy="2880360"/>
        </a:xfrm>
        <a:prstGeom prst="ellipse">
          <a:avLst/>
        </a:prstGeom>
        <a:solidFill>
          <a:schemeClr val="accent2">
            <a:alpha val="50000"/>
            <a:hueOff val="9504421"/>
            <a:satOff val="-18343"/>
            <a:lumOff val="-23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smtClean="0"/>
            <a:t>Executing</a:t>
          </a:r>
          <a:endParaRPr lang="en-US" sz="3500" kern="1200"/>
        </a:p>
      </dsp:txBody>
      <dsp:txXfrm>
        <a:off x="4229100" y="2604325"/>
        <a:ext cx="1728216" cy="1584198"/>
      </dsp:txXfrm>
    </dsp:sp>
    <dsp:sp modelId="{95D048DF-65ED-4153-BD63-42BC32C69BAD}">
      <dsp:nvSpPr>
        <dsp:cNvPr id="0" name=""/>
        <dsp:cNvSpPr/>
      </dsp:nvSpPr>
      <dsp:spPr>
        <a:xfrm>
          <a:off x="1269530" y="1860232"/>
          <a:ext cx="2880360" cy="2880360"/>
        </a:xfrm>
        <a:prstGeom prst="ellipse">
          <a:avLst/>
        </a:prstGeom>
        <a:solidFill>
          <a:schemeClr val="accent2">
            <a:alpha val="50000"/>
            <a:hueOff val="19008842"/>
            <a:satOff val="-36686"/>
            <a:lumOff val="-47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smtClean="0"/>
            <a:t>Control</a:t>
          </a:r>
          <a:endParaRPr lang="en-US" sz="3500" kern="1200"/>
        </a:p>
      </dsp:txBody>
      <dsp:txXfrm>
        <a:off x="1540764" y="2604325"/>
        <a:ext cx="1728216" cy="15841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9F1961-9F33-469F-9C97-23981A9A8EC1}">
      <dsp:nvSpPr>
        <dsp:cNvPr id="0" name=""/>
        <dsp:cNvSpPr/>
      </dsp:nvSpPr>
      <dsp:spPr>
        <a:xfrm rot="10800000">
          <a:off x="1449407" y="3468"/>
          <a:ext cx="4986223" cy="773916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1276" tIns="110490" rIns="206248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smtClean="0"/>
            <a:t>Functional</a:t>
          </a:r>
          <a:endParaRPr lang="en-US" sz="2900" kern="1200"/>
        </a:p>
      </dsp:txBody>
      <dsp:txXfrm rot="10800000">
        <a:off x="1642886" y="3468"/>
        <a:ext cx="4792744" cy="773916"/>
      </dsp:txXfrm>
    </dsp:sp>
    <dsp:sp modelId="{62097DBF-1CEA-46C7-9217-FE2E9D101689}">
      <dsp:nvSpPr>
        <dsp:cNvPr id="0" name=""/>
        <dsp:cNvSpPr/>
      </dsp:nvSpPr>
      <dsp:spPr>
        <a:xfrm>
          <a:off x="1062449" y="3468"/>
          <a:ext cx="773916" cy="773916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6114B6C-F808-4187-A805-A185991D2C7A}">
      <dsp:nvSpPr>
        <dsp:cNvPr id="0" name=""/>
        <dsp:cNvSpPr/>
      </dsp:nvSpPr>
      <dsp:spPr>
        <a:xfrm rot="10800000">
          <a:off x="1449407" y="1008404"/>
          <a:ext cx="4986223" cy="773916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1276" tIns="110490" rIns="206248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smtClean="0"/>
            <a:t>Geographic</a:t>
          </a:r>
          <a:endParaRPr lang="en-US" sz="2900" kern="1200"/>
        </a:p>
      </dsp:txBody>
      <dsp:txXfrm rot="10800000">
        <a:off x="1642886" y="1008404"/>
        <a:ext cx="4792744" cy="773916"/>
      </dsp:txXfrm>
    </dsp:sp>
    <dsp:sp modelId="{8D86A1AA-54C0-48CA-B84D-7BA7CEA1460A}">
      <dsp:nvSpPr>
        <dsp:cNvPr id="0" name=""/>
        <dsp:cNvSpPr/>
      </dsp:nvSpPr>
      <dsp:spPr>
        <a:xfrm>
          <a:off x="1062449" y="1008404"/>
          <a:ext cx="773916" cy="773916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7C925F0-CE5B-4B03-80D3-6EE016C31881}">
      <dsp:nvSpPr>
        <dsp:cNvPr id="0" name=""/>
        <dsp:cNvSpPr/>
      </dsp:nvSpPr>
      <dsp:spPr>
        <a:xfrm rot="10800000">
          <a:off x="1449407" y="2013341"/>
          <a:ext cx="4986223" cy="773916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1276" tIns="110490" rIns="206248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smtClean="0"/>
            <a:t>Product/Brand management</a:t>
          </a:r>
          <a:endParaRPr lang="en-US" sz="2900" kern="1200"/>
        </a:p>
      </dsp:txBody>
      <dsp:txXfrm rot="10800000">
        <a:off x="1642886" y="2013341"/>
        <a:ext cx="4792744" cy="773916"/>
      </dsp:txXfrm>
    </dsp:sp>
    <dsp:sp modelId="{4ED6E464-7806-45EC-83F4-A4E32F9964EA}">
      <dsp:nvSpPr>
        <dsp:cNvPr id="0" name=""/>
        <dsp:cNvSpPr/>
      </dsp:nvSpPr>
      <dsp:spPr>
        <a:xfrm>
          <a:off x="1062449" y="2013341"/>
          <a:ext cx="773916" cy="773916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BC04E95-4306-404B-B90B-4012B6A4FD85}">
      <dsp:nvSpPr>
        <dsp:cNvPr id="0" name=""/>
        <dsp:cNvSpPr/>
      </dsp:nvSpPr>
      <dsp:spPr>
        <a:xfrm rot="10800000">
          <a:off x="1449407" y="3018278"/>
          <a:ext cx="4986223" cy="773916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5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1276" tIns="110490" rIns="206248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smtClean="0"/>
            <a:t>Market Management</a:t>
          </a:r>
          <a:endParaRPr lang="en-US" sz="2900" kern="1200"/>
        </a:p>
      </dsp:txBody>
      <dsp:txXfrm rot="10800000">
        <a:off x="1642886" y="3018278"/>
        <a:ext cx="4792744" cy="773916"/>
      </dsp:txXfrm>
    </dsp:sp>
    <dsp:sp modelId="{89FA7F7E-B802-48E6-9000-B44A1FCA112B}">
      <dsp:nvSpPr>
        <dsp:cNvPr id="0" name=""/>
        <dsp:cNvSpPr/>
      </dsp:nvSpPr>
      <dsp:spPr>
        <a:xfrm>
          <a:off x="1062449" y="3018278"/>
          <a:ext cx="773916" cy="773916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FF08EBD-C3DD-4AC0-9C10-42E1023FF512}">
      <dsp:nvSpPr>
        <dsp:cNvPr id="0" name=""/>
        <dsp:cNvSpPr/>
      </dsp:nvSpPr>
      <dsp:spPr>
        <a:xfrm rot="10800000">
          <a:off x="1449407" y="4023215"/>
          <a:ext cx="4986223" cy="773916"/>
        </a:xfrm>
        <a:prstGeom prst="homePlat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6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1276" tIns="110490" rIns="206248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smtClean="0"/>
            <a:t>Matrix</a:t>
          </a:r>
          <a:endParaRPr lang="en-US" sz="2900" kern="1200"/>
        </a:p>
      </dsp:txBody>
      <dsp:txXfrm rot="10800000">
        <a:off x="1642886" y="4023215"/>
        <a:ext cx="4792744" cy="773916"/>
      </dsp:txXfrm>
    </dsp:sp>
    <dsp:sp modelId="{D56AA8F9-20D7-4FAD-BAAB-DEF6F71EE03B}">
      <dsp:nvSpPr>
        <dsp:cNvPr id="0" name=""/>
        <dsp:cNvSpPr/>
      </dsp:nvSpPr>
      <dsp:spPr>
        <a:xfrm>
          <a:off x="1062449" y="4023215"/>
          <a:ext cx="773916" cy="773916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9A8547B-0505-425C-B0C3-96A6D23017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48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11193E-58CE-4925-B48E-14BB7F9362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D25D13-07E3-4491-A2E9-E29286C22F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3C4CE5-35F3-4403-AEAD-949D487531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3A69A3-5D71-4DC4-9D00-1FB79D6A9A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8C1462-7611-4ED6-AF5E-57A58484D4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2BEBC2-62BB-473B-A2D6-E6B32C99BB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91C63D-F473-4826-89CF-37D5030EA7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938C69-6B93-4346-A9D6-32B844E615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8E2B7D-6F86-4DF3-B70D-16F8DCEF6D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13BAC-64FC-4343-B1E7-53826563AB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DA19BB-8E1E-4F85-8E68-A099F06CA5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D47470-69EC-473D-BC7E-8B3E6D3890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Marketing Control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905000"/>
            <a:ext cx="7620000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Management is all about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8849690"/>
              </p:ext>
            </p:extLst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4B5905-5764-41BB-9546-3073E3D63B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004B5905-5764-41BB-9546-3073E3D63B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57C38-5E11-41A4-B62F-DFF8A333AD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8D157C38-5E11-41A4-B62F-DFF8A333AD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D048DF-65ED-4153-BD63-42BC32C69B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95D048DF-65ED-4153-BD63-42BC32C69B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Marketing Organisation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707463"/>
              </p:ext>
            </p:extLst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097DBF-1CEA-46C7-9217-FE2E9D1016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62097DBF-1CEA-46C7-9217-FE2E9D1016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9F1961-9F33-469F-9C97-23981A9A8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299F1961-9F33-469F-9C97-23981A9A8E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86A1AA-54C0-48CA-B84D-7BA7CEA146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8D86A1AA-54C0-48CA-B84D-7BA7CEA146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114B6C-F808-4187-A805-A185991D2C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66114B6C-F808-4187-A805-A185991D2C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D6E464-7806-45EC-83F4-A4E32F996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4ED6E464-7806-45EC-83F4-A4E32F996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C925F0-CE5B-4B03-80D3-6EE016C318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17C925F0-CE5B-4B03-80D3-6EE016C318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FA7F7E-B802-48E6-9000-B44A1FCA11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89FA7F7E-B802-48E6-9000-B44A1FCA11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C04E95-4306-404B-B90B-4012B6A4FD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CBC04E95-4306-404B-B90B-4012B6A4FD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6AA8F9-20D7-4FAD-BAAB-DEF6F71EE0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D56AA8F9-20D7-4FAD-BAAB-DEF6F71EE0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F08EBD-C3DD-4AC0-9C10-42E1023FF5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4FF08EBD-C3DD-4AC0-9C10-42E1023FF5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2362200"/>
            <a:ext cx="7406640" cy="1472184"/>
          </a:xfrm>
        </p:spPr>
        <p:txBody>
          <a:bodyPr>
            <a:normAutofit/>
          </a:bodyPr>
          <a:lstStyle/>
          <a:p>
            <a:r>
              <a:rPr lang="en-US" dirty="0"/>
              <a:t>Any strategy is as good as its implementation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457200"/>
            <a:ext cx="7696200" cy="762000"/>
          </a:xfrm>
        </p:spPr>
        <p:txBody>
          <a:bodyPr/>
          <a:lstStyle/>
          <a:p>
            <a:pPr algn="ctr"/>
            <a:r>
              <a:rPr lang="en-US" dirty="0"/>
              <a:t>Marketing Implementation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is the process that converts plans into assignments, which after successful achievement accomplishes the plan’s stated objectives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733800"/>
            <a:ext cx="3722661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Marketing Control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597132"/>
              </p:ext>
            </p:extLst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B6529E-B1EE-421D-AF16-3D3ECC5D1A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5BB6529E-B1EE-421D-AF16-3D3ECC5D1A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FFBAB4-0E39-4CA2-94B5-AD837F9DA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4AFFBAB4-0E39-4CA2-94B5-AD837F9DA0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17FC3F-E39E-493A-8190-18EBB909FE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6817FC3F-E39E-493A-8190-18EBB909FE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75F297-8874-4BEF-813E-EBB0A8804D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3E75F297-8874-4BEF-813E-EBB0A8804D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D30BFB-900B-42F7-B43D-BF01465E2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22D30BFB-900B-42F7-B43D-BF01465E2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Budget Control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1467093"/>
              </p:ext>
            </p:extLst>
          </p:nvPr>
        </p:nvGraphicFramePr>
        <p:xfrm>
          <a:off x="1447800" y="16002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F39D51-D44F-4A63-9502-C8E0FA02B6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8BF39D51-D44F-4A63-9502-C8E0FA02B6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0BB5EB2-964E-4C43-A606-15FBEFA3E2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60BB5EB2-964E-4C43-A606-15FBEFA3E2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646390-A137-43D5-82CD-B2653C122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BE646390-A137-43D5-82CD-B2653C1228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301170-BE65-4415-ACC4-0004FE3512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C1301170-BE65-4415-ACC4-0004FE3512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Benchmarks for Efficiency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against last year</a:t>
            </a:r>
          </a:p>
          <a:p>
            <a:r>
              <a:rPr lang="en-US"/>
              <a:t>against budget</a:t>
            </a:r>
          </a:p>
          <a:p>
            <a:r>
              <a:rPr lang="en-US"/>
              <a:t>against targets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% growths</a:t>
            </a:r>
          </a:p>
          <a:p>
            <a:r>
              <a:rPr lang="en-US"/>
              <a:t>% variances</a:t>
            </a:r>
          </a:p>
          <a:p>
            <a:r>
              <a:rPr lang="en-US"/>
              <a:t>% market share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4171950"/>
            <a:ext cx="2514600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Marketing Expense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23232049"/>
              </p:ext>
            </p:extLst>
          </p:nvPr>
        </p:nvGraphicFramePr>
        <p:xfrm>
          <a:off x="1435608" y="1524000"/>
          <a:ext cx="3657600" cy="4663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Content Placeholder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55969709"/>
              </p:ext>
            </p:extLst>
          </p:nvPr>
        </p:nvGraphicFramePr>
        <p:xfrm>
          <a:off x="5276088" y="1524000"/>
          <a:ext cx="3657600" cy="4663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FAD2BB-C534-45B2-8CBB-776FF6B81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7AFAD2BB-C534-45B2-8CBB-776FF6B81F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B39082-E351-4FB8-9557-C2F8B26154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7B39082-E351-4FB8-9557-C2F8B26154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1BB73B-7074-412F-AE4E-C40468B9B9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AA1BB73B-7074-412F-AE4E-C40468B9B9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3299B-219A-4E48-9032-10E9BA5E49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0BD3299B-219A-4E48-9032-10E9BA5E49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A6F6D8-7BBD-4821-8DC6-1E8D27A8D7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F2A6F6D8-7BBD-4821-8DC6-1E8D27A8D7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37B81D3-3081-4276-BD92-4AE1699E4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graphicEl>
                                              <a:dgm id="{837B81D3-3081-4276-BD92-4AE1699E49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0B38AE-D31E-4866-8782-28ADA78FF8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graphicEl>
                                              <a:dgm id="{580B38AE-D31E-4866-8782-28ADA78FF8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Graphic spid="3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Financial Analysis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RONW – Net profits/Net worth</a:t>
            </a:r>
          </a:p>
          <a:p>
            <a:pPr>
              <a:lnSpc>
                <a:spcPct val="90000"/>
              </a:lnSpc>
            </a:pPr>
            <a:r>
              <a:rPr lang="en-US"/>
              <a:t>Profit margin*asset turnover*financial leverage</a:t>
            </a:r>
          </a:p>
          <a:p>
            <a:pPr>
              <a:lnSpc>
                <a:spcPct val="90000"/>
              </a:lnSpc>
            </a:pPr>
            <a:r>
              <a:rPr lang="en-US"/>
              <a:t>Increase margins by increase in sales or reduction in costs or both</a:t>
            </a:r>
          </a:p>
          <a:p>
            <a:pPr>
              <a:lnSpc>
                <a:spcPct val="90000"/>
              </a:lnSpc>
            </a:pPr>
            <a:r>
              <a:rPr lang="en-US"/>
              <a:t>Increase asset turnover by increasing sales or reducing the assets (inventories, debtors) against a given level of sales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799" y="5334000"/>
            <a:ext cx="1771649" cy="1328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Profitability Control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0339900"/>
              </p:ext>
            </p:extLst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612DA0-9E36-41C1-AAB8-3E3E0E5FF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52612DA0-9E36-41C1-AAB8-3E3E0E5FF0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27550F7-D933-460E-BEA5-71216C07B7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127550F7-D933-460E-BEA5-71216C07B7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2B7092-A03D-4375-8F33-00DDBC978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892B7092-A03D-4375-8F33-00DDBC978E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EB5F08-61CE-449B-B4D6-EA00931A1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0EEB5F08-61CE-449B-B4D6-EA00931A1C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BE8E76-53C9-4BA6-8C9A-661A4575DF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BFBE8E76-53C9-4BA6-8C9A-661A4575DF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AAAD3B-74EE-4577-83AC-3D2DE77DB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F1AAAD3B-74EE-4577-83AC-3D2DE77DBD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5B04C0-83D1-48FE-BFD9-1FDAD64CFD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555B04C0-83D1-48FE-BFD9-1FDAD64CFD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563E8A-F86C-4D7B-A31A-E08E13F4CB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76563E8A-F86C-4D7B-A31A-E08E13F4CB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 based score card analysis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Customer analysis</a:t>
            </a:r>
          </a:p>
          <a:p>
            <a:r>
              <a:rPr lang="en-US"/>
              <a:t>Stakeholder analysis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267200"/>
            <a:ext cx="2857500" cy="2200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Efficiency Control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3820865"/>
              </p:ext>
            </p:extLst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6681B1-A405-4D41-8DA8-28F62E39CA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CF6681B1-A405-4D41-8DA8-28F62E39CA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7A8828-3D69-4201-86CB-97D60BB533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507A8828-3D69-4201-86CB-97D60BB533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C00052-E981-4D2E-8637-932BC490C2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1FC00052-E981-4D2E-8637-932BC490C2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AA58A7-93C5-41C5-BF5D-D8D800A11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D9AA58A7-93C5-41C5-BF5D-D8D800A11A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336C2A-8E4A-49CD-A235-B7F51BD874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EE336C2A-8E4A-49CD-A235-B7F51BD874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Sales force Efficiency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699845"/>
              </p:ext>
            </p:extLst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F5B1AB-DC45-4740-8F77-6246B4051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DEF5B1AB-DC45-4740-8F77-6246B4051C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6F2036-FC3B-409F-9668-5FEEEDE2F9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F86F2036-FC3B-409F-9668-5FEEEDE2F9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6A2AE8-ADED-46AC-A86D-AC32FF5C7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4F6A2AE8-ADED-46AC-A86D-AC32FF5C77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F80AD1-50FD-4011-9F8F-4AD4E1A49B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7DF80AD1-50FD-4011-9F8F-4AD4E1A49B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50233B-B882-41D1-AC5F-01F9BE2E40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EF50233B-B882-41D1-AC5F-01F9BE2E40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EBB379-F920-442F-9416-F440876F3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DFEBB379-F920-442F-9416-F440876F3A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3ACD57-66EA-4511-B6D8-5A3454AC08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653ACD57-66EA-4511-B6D8-5A3454AC08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D3A898-6566-4B93-8A7E-46A22EC939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18D3A898-6566-4B93-8A7E-46A22EC939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1DAEC9-0603-4FF1-BA98-8AF7696D1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7A1DAEC9-0603-4FF1-BA98-8AF7696D11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D68462-E1E9-48C9-A93C-10466B1E3F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88D68462-E1E9-48C9-A93C-10466B1E3F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9B1B35-A62D-492F-9844-DF1E8FF4FA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9E9B1B35-A62D-492F-9844-DF1E8FF4FA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27DF850-4DB2-4DA0-B042-3BF1334FB3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D27DF850-4DB2-4DA0-B042-3BF1334FB3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F0AB22-2B4D-43F0-8C9E-AC1D1DE5AA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73F0AB22-2B4D-43F0-8C9E-AC1D1DE5AA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Advertising Efficiency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5742604"/>
              </p:ext>
            </p:extLst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44CDD5-3018-4EDF-B8B7-0649DDC46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0944CDD5-3018-4EDF-B8B7-0649DDC460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B78E33-1EE4-4107-B0CB-66F9683C8F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18B78E33-1EE4-4107-B0CB-66F9683C8F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53847A-CB3C-4D8F-8E23-4E84811B3C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0353847A-CB3C-4D8F-8E23-4E84811B3C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662206-E0E7-416B-A111-3321DEBA16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A3662206-E0E7-416B-A111-3321DEBA16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7AF792-3405-428C-87D7-89E535719A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B07AF792-3405-428C-87D7-89E535719A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1BAB80-2E3E-4AE6-BB6D-8469BA5B4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CD1BAB80-2E3E-4AE6-BB6D-8469BA5B4C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042337-C095-4810-A484-997BCC9A22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46042337-C095-4810-A484-997BCC9A22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95B416-C936-4B6B-B31B-6A2E509483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2295B416-C936-4B6B-B31B-6A2E509483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Sales Promotion Efficiency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5176476"/>
              </p:ext>
            </p:extLst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2A6E41-E675-4814-8F1C-F72769F50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9B2A6E41-E675-4814-8F1C-F72769F508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CDCFF9-92AA-482A-8662-435F1C4F92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44CDCFF9-92AA-482A-8662-435F1C4F92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B1C1B6-3B82-4BDF-9E72-D66F61E1D2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3EB1C1B6-3B82-4BDF-9E72-D66F61E1D2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2B864A-CC76-49D5-B5F9-8549E38FC1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5C2B864A-CC76-49D5-B5F9-8549E38FC1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63DD82-2CBC-4886-BC05-E98000EFA8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AA63DD82-2CBC-4886-BC05-E98000EFA8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DEDD04-CA3E-49EC-842A-6B73F786E5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F5DEDD04-CA3E-49EC-842A-6B73F786E5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9D5DAD-E6F9-4F67-B308-62074A9F63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D79D5DAD-E6F9-4F67-B308-62074A9F63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46DE8F-40D9-4E87-898A-748DD0136D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F246DE8F-40D9-4E87-898A-748DD0136D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 Efficiency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2780004"/>
              </p:ext>
            </p:extLst>
          </p:nvPr>
        </p:nvGraphicFramePr>
        <p:xfrm>
          <a:off x="1143000" y="1447800"/>
          <a:ext cx="7790688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5CBB8D-EEE0-46E7-BF83-CBA7F43CD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985CBB8D-EEE0-46E7-BF83-CBA7F43CD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2DBF41-1D65-4215-82D3-60D8553E5C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FF2DBF41-1D65-4215-82D3-60D8553E5C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1B58A8C-A4C8-4ABB-9952-9B562031F6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E1B58A8C-A4C8-4ABB-9952-9B562031F6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Control Measures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Marketing Effectiveness Review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 - </a:t>
            </a:r>
            <a:r>
              <a:rPr lang="en-US" sz="2400" dirty="0"/>
              <a:t>customer philosophy, integrated marketing organization, adequate marketing information, strategic orientation and operational </a:t>
            </a:r>
            <a:r>
              <a:rPr lang="en-US" sz="2400" dirty="0" smtClean="0"/>
              <a:t>efficiency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b="1" dirty="0"/>
              <a:t>Marketing Audit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 - </a:t>
            </a:r>
            <a:r>
              <a:rPr lang="en-US" sz="2400" dirty="0"/>
              <a:t>comprehensive , systematic, independent and periodic review of a company’s business environment, objectives, strategies and activities with an idea to identify areas of weaknesses and recommend a plan of action to improve on such areas.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235</TotalTime>
  <Words>367</Words>
  <Application>Microsoft Office PowerPoint</Application>
  <PresentationFormat>On-screen Show (4:3)</PresentationFormat>
  <Paragraphs>84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Solstice</vt:lpstr>
      <vt:lpstr>Marketing Control</vt:lpstr>
      <vt:lpstr>Management is all about</vt:lpstr>
      <vt:lpstr>Marketing Organisation</vt:lpstr>
      <vt:lpstr>Any strategy is as good as its implementation</vt:lpstr>
      <vt:lpstr>Marketing Implementation</vt:lpstr>
      <vt:lpstr>Marketing Control</vt:lpstr>
      <vt:lpstr>Budget Control</vt:lpstr>
      <vt:lpstr>Benchmarks for Efficiency</vt:lpstr>
      <vt:lpstr>Marketing Expense</vt:lpstr>
      <vt:lpstr>Financial Analysis</vt:lpstr>
      <vt:lpstr>Profitability Control</vt:lpstr>
      <vt:lpstr>Market based score card analysis</vt:lpstr>
      <vt:lpstr>Efficiency Control</vt:lpstr>
      <vt:lpstr>Sales force Efficiency</vt:lpstr>
      <vt:lpstr>Advertising Efficiency</vt:lpstr>
      <vt:lpstr>Sales Promotion Efficiency</vt:lpstr>
      <vt:lpstr>Distribution Efficiency</vt:lpstr>
      <vt:lpstr>Other Control Measures</vt:lpstr>
    </vt:vector>
  </TitlesOfParts>
  <Company>XIMB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Control</dc:title>
  <dc:creator>MR.TRIPAHTY</dc:creator>
  <cp:lastModifiedBy>Bhavna Tripathi</cp:lastModifiedBy>
  <cp:revision>17</cp:revision>
  <dcterms:created xsi:type="dcterms:W3CDTF">2002-03-26T14:45:46Z</dcterms:created>
  <dcterms:modified xsi:type="dcterms:W3CDTF">2014-11-17T11:08:10Z</dcterms:modified>
</cp:coreProperties>
</file>