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05" r:id="rId1"/>
  </p:sldMasterIdLst>
  <p:handoutMasterIdLst>
    <p:handoutMasterId r:id="rId24"/>
  </p:handoutMasterIdLst>
  <p:sldIdLst>
    <p:sldId id="278" r:id="rId2"/>
    <p:sldId id="257" r:id="rId3"/>
    <p:sldId id="258" r:id="rId4"/>
    <p:sldId id="259" r:id="rId5"/>
    <p:sldId id="260" r:id="rId6"/>
    <p:sldId id="261" r:id="rId7"/>
    <p:sldId id="262" r:id="rId8"/>
    <p:sldId id="263" r:id="rId9"/>
    <p:sldId id="264" r:id="rId10"/>
    <p:sldId id="265" r:id="rId11"/>
    <p:sldId id="277"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6858000" type="screen4x3"/>
  <p:notesSz cx="6858000" cy="9144000"/>
  <p:defaultTextStyle>
    <a:defPPr>
      <a:defRPr lang="en-US"/>
    </a:defPPr>
    <a:lvl1pPr algn="l" rtl="0" eaLnBrk="0" fontAlgn="base" hangingPunct="0">
      <a:spcBef>
        <a:spcPct val="0"/>
      </a:spcBef>
      <a:spcAft>
        <a:spcPct val="0"/>
      </a:spcAft>
      <a:defRPr sz="3200" kern="1200">
        <a:solidFill>
          <a:schemeClr val="tx1"/>
        </a:solidFill>
        <a:latin typeface="Times New Roman" charset="0"/>
        <a:ea typeface="+mn-ea"/>
        <a:cs typeface="+mn-cs"/>
      </a:defRPr>
    </a:lvl1pPr>
    <a:lvl2pPr marL="457200" algn="l" rtl="0" eaLnBrk="0" fontAlgn="base" hangingPunct="0">
      <a:spcBef>
        <a:spcPct val="0"/>
      </a:spcBef>
      <a:spcAft>
        <a:spcPct val="0"/>
      </a:spcAft>
      <a:defRPr sz="3200" kern="1200">
        <a:solidFill>
          <a:schemeClr val="tx1"/>
        </a:solidFill>
        <a:latin typeface="Times New Roman" charset="0"/>
        <a:ea typeface="+mn-ea"/>
        <a:cs typeface="+mn-cs"/>
      </a:defRPr>
    </a:lvl2pPr>
    <a:lvl3pPr marL="914400" algn="l" rtl="0" eaLnBrk="0" fontAlgn="base" hangingPunct="0">
      <a:spcBef>
        <a:spcPct val="0"/>
      </a:spcBef>
      <a:spcAft>
        <a:spcPct val="0"/>
      </a:spcAft>
      <a:defRPr sz="3200" kern="1200">
        <a:solidFill>
          <a:schemeClr val="tx1"/>
        </a:solidFill>
        <a:latin typeface="Times New Roman" charset="0"/>
        <a:ea typeface="+mn-ea"/>
        <a:cs typeface="+mn-cs"/>
      </a:defRPr>
    </a:lvl3pPr>
    <a:lvl4pPr marL="1371600" algn="l" rtl="0" eaLnBrk="0" fontAlgn="base" hangingPunct="0">
      <a:spcBef>
        <a:spcPct val="0"/>
      </a:spcBef>
      <a:spcAft>
        <a:spcPct val="0"/>
      </a:spcAft>
      <a:defRPr sz="3200" kern="1200">
        <a:solidFill>
          <a:schemeClr val="tx1"/>
        </a:solidFill>
        <a:latin typeface="Times New Roman" charset="0"/>
        <a:ea typeface="+mn-ea"/>
        <a:cs typeface="+mn-cs"/>
      </a:defRPr>
    </a:lvl4pPr>
    <a:lvl5pPr marL="1828800" algn="l" rtl="0" eaLnBrk="0" fontAlgn="base" hangingPunct="0">
      <a:spcBef>
        <a:spcPct val="0"/>
      </a:spcBef>
      <a:spcAft>
        <a:spcPct val="0"/>
      </a:spcAft>
      <a:defRPr sz="3200" kern="1200">
        <a:solidFill>
          <a:schemeClr val="tx1"/>
        </a:solidFill>
        <a:latin typeface="Times New Roman" charset="0"/>
        <a:ea typeface="+mn-ea"/>
        <a:cs typeface="+mn-cs"/>
      </a:defRPr>
    </a:lvl5pPr>
    <a:lvl6pPr marL="2286000" algn="l" defTabSz="914400" rtl="0" eaLnBrk="1" latinLnBrk="0" hangingPunct="1">
      <a:defRPr sz="3200" kern="1200">
        <a:solidFill>
          <a:schemeClr val="tx1"/>
        </a:solidFill>
        <a:latin typeface="Times New Roman" charset="0"/>
        <a:ea typeface="+mn-ea"/>
        <a:cs typeface="+mn-cs"/>
      </a:defRPr>
    </a:lvl6pPr>
    <a:lvl7pPr marL="2743200" algn="l" defTabSz="914400" rtl="0" eaLnBrk="1" latinLnBrk="0" hangingPunct="1">
      <a:defRPr sz="3200" kern="1200">
        <a:solidFill>
          <a:schemeClr val="tx1"/>
        </a:solidFill>
        <a:latin typeface="Times New Roman" charset="0"/>
        <a:ea typeface="+mn-ea"/>
        <a:cs typeface="+mn-cs"/>
      </a:defRPr>
    </a:lvl7pPr>
    <a:lvl8pPr marL="3200400" algn="l" defTabSz="914400" rtl="0" eaLnBrk="1" latinLnBrk="0" hangingPunct="1">
      <a:defRPr sz="3200" kern="1200">
        <a:solidFill>
          <a:schemeClr val="tx1"/>
        </a:solidFill>
        <a:latin typeface="Times New Roman" charset="0"/>
        <a:ea typeface="+mn-ea"/>
        <a:cs typeface="+mn-cs"/>
      </a:defRPr>
    </a:lvl8pPr>
    <a:lvl9pPr marL="3657600" algn="l" defTabSz="914400" rtl="0" eaLnBrk="1" latinLnBrk="0" hangingPunct="1">
      <a:defRPr sz="32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78" d="100"/>
          <a:sy n="78" d="100"/>
        </p:scale>
        <p:origin x="-91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C00EA7-FA80-483E-B13D-22A5C49DF655}" type="doc">
      <dgm:prSet loTypeId="urn:microsoft.com/office/officeart/2005/8/layout/hProcess11" loCatId="process" qsTypeId="urn:microsoft.com/office/officeart/2005/8/quickstyle/3d1" qsCatId="3D" csTypeId="urn:microsoft.com/office/officeart/2005/8/colors/colorful1" csCatId="colorful"/>
      <dgm:spPr/>
      <dgm:t>
        <a:bodyPr/>
        <a:lstStyle/>
        <a:p>
          <a:endParaRPr lang="en-US"/>
        </a:p>
      </dgm:t>
    </dgm:pt>
    <dgm:pt modelId="{428C04D9-B87A-4266-8EED-D54FF074CAB6}">
      <dgm:prSet/>
      <dgm:spPr/>
      <dgm:t>
        <a:bodyPr/>
        <a:lstStyle/>
        <a:p>
          <a:pPr rtl="0"/>
          <a:r>
            <a:rPr lang="en-US" dirty="0" smtClean="0"/>
            <a:t>Routine Items</a:t>
          </a:r>
          <a:endParaRPr lang="en-US" dirty="0"/>
        </a:p>
      </dgm:t>
    </dgm:pt>
    <dgm:pt modelId="{EBC958AA-06BE-4BDB-A95D-38731627F624}" type="parTrans" cxnId="{2E965733-A7AA-4346-8053-88F71A4D962C}">
      <dgm:prSet/>
      <dgm:spPr/>
      <dgm:t>
        <a:bodyPr/>
        <a:lstStyle/>
        <a:p>
          <a:endParaRPr lang="en-US"/>
        </a:p>
      </dgm:t>
    </dgm:pt>
    <dgm:pt modelId="{CBAF8C8D-6753-48DB-99D8-41088D527F2B}" type="sibTrans" cxnId="{2E965733-A7AA-4346-8053-88F71A4D962C}">
      <dgm:prSet/>
      <dgm:spPr/>
      <dgm:t>
        <a:bodyPr/>
        <a:lstStyle/>
        <a:p>
          <a:endParaRPr lang="en-US"/>
        </a:p>
      </dgm:t>
    </dgm:pt>
    <dgm:pt modelId="{FA0699A1-C61B-4DDC-94FE-2BAE5EC1E9AF}">
      <dgm:prSet/>
      <dgm:spPr/>
      <dgm:t>
        <a:bodyPr/>
        <a:lstStyle/>
        <a:p>
          <a:pPr rtl="0"/>
          <a:r>
            <a:rPr lang="en-US" dirty="0" smtClean="0"/>
            <a:t>New Specifications</a:t>
          </a:r>
          <a:endParaRPr lang="en-US" dirty="0"/>
        </a:p>
      </dgm:t>
    </dgm:pt>
    <dgm:pt modelId="{897B09C3-5AE9-412B-AFFD-C11F57739DA1}" type="parTrans" cxnId="{B691FCFD-C105-45C3-A01B-34606D9C2A83}">
      <dgm:prSet/>
      <dgm:spPr/>
      <dgm:t>
        <a:bodyPr/>
        <a:lstStyle/>
        <a:p>
          <a:endParaRPr lang="en-US"/>
        </a:p>
      </dgm:t>
    </dgm:pt>
    <dgm:pt modelId="{203A7494-21C3-4681-82BA-4F2F576B289A}" type="sibTrans" cxnId="{B691FCFD-C105-45C3-A01B-34606D9C2A83}">
      <dgm:prSet/>
      <dgm:spPr/>
      <dgm:t>
        <a:bodyPr/>
        <a:lstStyle/>
        <a:p>
          <a:endParaRPr lang="en-US"/>
        </a:p>
      </dgm:t>
    </dgm:pt>
    <dgm:pt modelId="{4AC392D7-915E-42AC-80E1-BADB33020A08}">
      <dgm:prSet/>
      <dgm:spPr/>
      <dgm:t>
        <a:bodyPr/>
        <a:lstStyle/>
        <a:p>
          <a:pPr rtl="0"/>
          <a:r>
            <a:rPr lang="en-US" dirty="0" smtClean="0"/>
            <a:t>New Items</a:t>
          </a:r>
          <a:endParaRPr lang="en-US" dirty="0"/>
        </a:p>
      </dgm:t>
    </dgm:pt>
    <dgm:pt modelId="{243A8D0F-4E19-45DB-BADD-FE081BA27526}" type="parTrans" cxnId="{7E9ACFC1-D68C-4B17-A506-AB5DBDE8178C}">
      <dgm:prSet/>
      <dgm:spPr/>
      <dgm:t>
        <a:bodyPr/>
        <a:lstStyle/>
        <a:p>
          <a:endParaRPr lang="en-US"/>
        </a:p>
      </dgm:t>
    </dgm:pt>
    <dgm:pt modelId="{7617A86F-426B-4F8C-8008-C6295ED67C92}" type="sibTrans" cxnId="{7E9ACFC1-D68C-4B17-A506-AB5DBDE8178C}">
      <dgm:prSet/>
      <dgm:spPr/>
      <dgm:t>
        <a:bodyPr/>
        <a:lstStyle/>
        <a:p>
          <a:endParaRPr lang="en-US"/>
        </a:p>
      </dgm:t>
    </dgm:pt>
    <dgm:pt modelId="{5044C70B-4EEB-4BB4-AC9E-FEB10F0213D5}" type="pres">
      <dgm:prSet presAssocID="{25C00EA7-FA80-483E-B13D-22A5C49DF655}" presName="Name0" presStyleCnt="0">
        <dgm:presLayoutVars>
          <dgm:dir/>
          <dgm:resizeHandles val="exact"/>
        </dgm:presLayoutVars>
      </dgm:prSet>
      <dgm:spPr/>
      <dgm:t>
        <a:bodyPr/>
        <a:lstStyle/>
        <a:p>
          <a:endParaRPr lang="en-US"/>
        </a:p>
      </dgm:t>
    </dgm:pt>
    <dgm:pt modelId="{04E8CD25-BB84-4151-BA05-399A57045339}" type="pres">
      <dgm:prSet presAssocID="{25C00EA7-FA80-483E-B13D-22A5C49DF655}" presName="arrow" presStyleLbl="bgShp" presStyleIdx="0" presStyleCnt="1"/>
      <dgm:spPr/>
    </dgm:pt>
    <dgm:pt modelId="{D479CC3D-F560-4758-AFFC-D243ED2E5FDF}" type="pres">
      <dgm:prSet presAssocID="{25C00EA7-FA80-483E-B13D-22A5C49DF655}" presName="points" presStyleCnt="0"/>
      <dgm:spPr/>
    </dgm:pt>
    <dgm:pt modelId="{8D39CC9D-3725-4F99-9822-3FCE58899707}" type="pres">
      <dgm:prSet presAssocID="{428C04D9-B87A-4266-8EED-D54FF074CAB6}" presName="compositeA" presStyleCnt="0"/>
      <dgm:spPr/>
    </dgm:pt>
    <dgm:pt modelId="{8E633D54-EE82-4D38-A634-984C0751B58B}" type="pres">
      <dgm:prSet presAssocID="{428C04D9-B87A-4266-8EED-D54FF074CAB6}" presName="textA" presStyleLbl="revTx" presStyleIdx="0" presStyleCnt="3">
        <dgm:presLayoutVars>
          <dgm:bulletEnabled val="1"/>
        </dgm:presLayoutVars>
      </dgm:prSet>
      <dgm:spPr/>
      <dgm:t>
        <a:bodyPr/>
        <a:lstStyle/>
        <a:p>
          <a:endParaRPr lang="en-US"/>
        </a:p>
      </dgm:t>
    </dgm:pt>
    <dgm:pt modelId="{338D4174-94F8-4C5A-9A4E-533ED4815111}" type="pres">
      <dgm:prSet presAssocID="{428C04D9-B87A-4266-8EED-D54FF074CAB6}" presName="circleA" presStyleLbl="node1" presStyleIdx="0" presStyleCnt="3" custLinFactNeighborX="-12771" custLinFactNeighborY="-1642"/>
      <dgm:spPr/>
    </dgm:pt>
    <dgm:pt modelId="{E7122882-E5A9-4973-811E-68B33BFA1225}" type="pres">
      <dgm:prSet presAssocID="{428C04D9-B87A-4266-8EED-D54FF074CAB6}" presName="spaceA" presStyleCnt="0"/>
      <dgm:spPr/>
    </dgm:pt>
    <dgm:pt modelId="{097241AA-D8FB-45C2-9CFC-E92F7E6C3660}" type="pres">
      <dgm:prSet presAssocID="{CBAF8C8D-6753-48DB-99D8-41088D527F2B}" presName="space" presStyleCnt="0"/>
      <dgm:spPr/>
    </dgm:pt>
    <dgm:pt modelId="{40E5AEC4-BD2C-434A-9AE4-0B3A0BCDD913}" type="pres">
      <dgm:prSet presAssocID="{FA0699A1-C61B-4DDC-94FE-2BAE5EC1E9AF}" presName="compositeB" presStyleCnt="0"/>
      <dgm:spPr/>
    </dgm:pt>
    <dgm:pt modelId="{B84F95BF-EF63-4131-ABE0-53A63E89C593}" type="pres">
      <dgm:prSet presAssocID="{FA0699A1-C61B-4DDC-94FE-2BAE5EC1E9AF}" presName="textB" presStyleLbl="revTx" presStyleIdx="1" presStyleCnt="3">
        <dgm:presLayoutVars>
          <dgm:bulletEnabled val="1"/>
        </dgm:presLayoutVars>
      </dgm:prSet>
      <dgm:spPr/>
      <dgm:t>
        <a:bodyPr/>
        <a:lstStyle/>
        <a:p>
          <a:endParaRPr lang="en-US"/>
        </a:p>
      </dgm:t>
    </dgm:pt>
    <dgm:pt modelId="{C524963D-FBFB-4190-9AA3-9AF629B774EA}" type="pres">
      <dgm:prSet presAssocID="{FA0699A1-C61B-4DDC-94FE-2BAE5EC1E9AF}" presName="circleB" presStyleLbl="node1" presStyleIdx="1" presStyleCnt="3"/>
      <dgm:spPr/>
    </dgm:pt>
    <dgm:pt modelId="{D6501F20-8E83-4B01-A9ED-BFDB7961FA53}" type="pres">
      <dgm:prSet presAssocID="{FA0699A1-C61B-4DDC-94FE-2BAE5EC1E9AF}" presName="spaceB" presStyleCnt="0"/>
      <dgm:spPr/>
    </dgm:pt>
    <dgm:pt modelId="{FB2AF95F-6E76-440F-99F5-F016E7042FDE}" type="pres">
      <dgm:prSet presAssocID="{203A7494-21C3-4681-82BA-4F2F576B289A}" presName="space" presStyleCnt="0"/>
      <dgm:spPr/>
    </dgm:pt>
    <dgm:pt modelId="{BC9BAA10-1B18-4A9B-9715-FE8F70FF933D}" type="pres">
      <dgm:prSet presAssocID="{4AC392D7-915E-42AC-80E1-BADB33020A08}" presName="compositeA" presStyleCnt="0"/>
      <dgm:spPr/>
    </dgm:pt>
    <dgm:pt modelId="{31EDEE61-4914-4F09-8F01-183FF23295A0}" type="pres">
      <dgm:prSet presAssocID="{4AC392D7-915E-42AC-80E1-BADB33020A08}" presName="textA" presStyleLbl="revTx" presStyleIdx="2" presStyleCnt="3">
        <dgm:presLayoutVars>
          <dgm:bulletEnabled val="1"/>
        </dgm:presLayoutVars>
      </dgm:prSet>
      <dgm:spPr/>
      <dgm:t>
        <a:bodyPr/>
        <a:lstStyle/>
        <a:p>
          <a:endParaRPr lang="en-US"/>
        </a:p>
      </dgm:t>
    </dgm:pt>
    <dgm:pt modelId="{141C9E2E-50D5-425B-A4E9-7AAB02B2E0FC}" type="pres">
      <dgm:prSet presAssocID="{4AC392D7-915E-42AC-80E1-BADB33020A08}" presName="circleA" presStyleLbl="node1" presStyleIdx="2" presStyleCnt="3"/>
      <dgm:spPr/>
    </dgm:pt>
    <dgm:pt modelId="{09298188-9468-43F2-AB56-1C2EF9D87882}" type="pres">
      <dgm:prSet presAssocID="{4AC392D7-915E-42AC-80E1-BADB33020A08}" presName="spaceA" presStyleCnt="0"/>
      <dgm:spPr/>
    </dgm:pt>
  </dgm:ptLst>
  <dgm:cxnLst>
    <dgm:cxn modelId="{1C563E30-4BA0-43C2-B7DE-019D2F0DD54C}" type="presOf" srcId="{428C04D9-B87A-4266-8EED-D54FF074CAB6}" destId="{8E633D54-EE82-4D38-A634-984C0751B58B}" srcOrd="0" destOrd="0" presId="urn:microsoft.com/office/officeart/2005/8/layout/hProcess11"/>
    <dgm:cxn modelId="{19934D4C-373B-4624-96F6-F13F7DA6F409}" type="presOf" srcId="{FA0699A1-C61B-4DDC-94FE-2BAE5EC1E9AF}" destId="{B84F95BF-EF63-4131-ABE0-53A63E89C593}" srcOrd="0" destOrd="0" presId="urn:microsoft.com/office/officeart/2005/8/layout/hProcess11"/>
    <dgm:cxn modelId="{2E965733-A7AA-4346-8053-88F71A4D962C}" srcId="{25C00EA7-FA80-483E-B13D-22A5C49DF655}" destId="{428C04D9-B87A-4266-8EED-D54FF074CAB6}" srcOrd="0" destOrd="0" parTransId="{EBC958AA-06BE-4BDB-A95D-38731627F624}" sibTransId="{CBAF8C8D-6753-48DB-99D8-41088D527F2B}"/>
    <dgm:cxn modelId="{6F9E8EE2-2A0C-43F4-B3C8-054CB9680127}" type="presOf" srcId="{25C00EA7-FA80-483E-B13D-22A5C49DF655}" destId="{5044C70B-4EEB-4BB4-AC9E-FEB10F0213D5}" srcOrd="0" destOrd="0" presId="urn:microsoft.com/office/officeart/2005/8/layout/hProcess11"/>
    <dgm:cxn modelId="{7E9ACFC1-D68C-4B17-A506-AB5DBDE8178C}" srcId="{25C00EA7-FA80-483E-B13D-22A5C49DF655}" destId="{4AC392D7-915E-42AC-80E1-BADB33020A08}" srcOrd="2" destOrd="0" parTransId="{243A8D0F-4E19-45DB-BADD-FE081BA27526}" sibTransId="{7617A86F-426B-4F8C-8008-C6295ED67C92}"/>
    <dgm:cxn modelId="{B691FCFD-C105-45C3-A01B-34606D9C2A83}" srcId="{25C00EA7-FA80-483E-B13D-22A5C49DF655}" destId="{FA0699A1-C61B-4DDC-94FE-2BAE5EC1E9AF}" srcOrd="1" destOrd="0" parTransId="{897B09C3-5AE9-412B-AFFD-C11F57739DA1}" sibTransId="{203A7494-21C3-4681-82BA-4F2F576B289A}"/>
    <dgm:cxn modelId="{BC9FA823-F98E-4FAC-BA5E-E543D528AFA2}" type="presOf" srcId="{4AC392D7-915E-42AC-80E1-BADB33020A08}" destId="{31EDEE61-4914-4F09-8F01-183FF23295A0}" srcOrd="0" destOrd="0" presId="urn:microsoft.com/office/officeart/2005/8/layout/hProcess11"/>
    <dgm:cxn modelId="{FBC4E037-B2BF-41E2-B167-BC75DFF8265A}" type="presParOf" srcId="{5044C70B-4EEB-4BB4-AC9E-FEB10F0213D5}" destId="{04E8CD25-BB84-4151-BA05-399A57045339}" srcOrd="0" destOrd="0" presId="urn:microsoft.com/office/officeart/2005/8/layout/hProcess11"/>
    <dgm:cxn modelId="{6718E23A-A4E6-4613-AA47-541C4AAD3A64}" type="presParOf" srcId="{5044C70B-4EEB-4BB4-AC9E-FEB10F0213D5}" destId="{D479CC3D-F560-4758-AFFC-D243ED2E5FDF}" srcOrd="1" destOrd="0" presId="urn:microsoft.com/office/officeart/2005/8/layout/hProcess11"/>
    <dgm:cxn modelId="{5424A5F7-4693-4C92-B7A2-336BEFFF5372}" type="presParOf" srcId="{D479CC3D-F560-4758-AFFC-D243ED2E5FDF}" destId="{8D39CC9D-3725-4F99-9822-3FCE58899707}" srcOrd="0" destOrd="0" presId="urn:microsoft.com/office/officeart/2005/8/layout/hProcess11"/>
    <dgm:cxn modelId="{BEE97523-45F9-410F-9A7E-623092500917}" type="presParOf" srcId="{8D39CC9D-3725-4F99-9822-3FCE58899707}" destId="{8E633D54-EE82-4D38-A634-984C0751B58B}" srcOrd="0" destOrd="0" presId="urn:microsoft.com/office/officeart/2005/8/layout/hProcess11"/>
    <dgm:cxn modelId="{490D5E8D-C20C-4E8D-8A11-FCE41866D9CC}" type="presParOf" srcId="{8D39CC9D-3725-4F99-9822-3FCE58899707}" destId="{338D4174-94F8-4C5A-9A4E-533ED4815111}" srcOrd="1" destOrd="0" presId="urn:microsoft.com/office/officeart/2005/8/layout/hProcess11"/>
    <dgm:cxn modelId="{5949BAB6-546E-49F4-8959-0183E7570C49}" type="presParOf" srcId="{8D39CC9D-3725-4F99-9822-3FCE58899707}" destId="{E7122882-E5A9-4973-811E-68B33BFA1225}" srcOrd="2" destOrd="0" presId="urn:microsoft.com/office/officeart/2005/8/layout/hProcess11"/>
    <dgm:cxn modelId="{D6E1C87C-326A-48B7-ACAE-0B67BA215E61}" type="presParOf" srcId="{D479CC3D-F560-4758-AFFC-D243ED2E5FDF}" destId="{097241AA-D8FB-45C2-9CFC-E92F7E6C3660}" srcOrd="1" destOrd="0" presId="urn:microsoft.com/office/officeart/2005/8/layout/hProcess11"/>
    <dgm:cxn modelId="{BFE1869A-E90C-41EB-9971-505201DB7BD9}" type="presParOf" srcId="{D479CC3D-F560-4758-AFFC-D243ED2E5FDF}" destId="{40E5AEC4-BD2C-434A-9AE4-0B3A0BCDD913}" srcOrd="2" destOrd="0" presId="urn:microsoft.com/office/officeart/2005/8/layout/hProcess11"/>
    <dgm:cxn modelId="{0385A916-829B-460A-9E5D-340B22213D98}" type="presParOf" srcId="{40E5AEC4-BD2C-434A-9AE4-0B3A0BCDD913}" destId="{B84F95BF-EF63-4131-ABE0-53A63E89C593}" srcOrd="0" destOrd="0" presId="urn:microsoft.com/office/officeart/2005/8/layout/hProcess11"/>
    <dgm:cxn modelId="{7A963C40-44A5-49F6-92FE-039B89469B60}" type="presParOf" srcId="{40E5AEC4-BD2C-434A-9AE4-0B3A0BCDD913}" destId="{C524963D-FBFB-4190-9AA3-9AF629B774EA}" srcOrd="1" destOrd="0" presId="urn:microsoft.com/office/officeart/2005/8/layout/hProcess11"/>
    <dgm:cxn modelId="{E56831AD-CAF3-4793-A85D-23B824C58410}" type="presParOf" srcId="{40E5AEC4-BD2C-434A-9AE4-0B3A0BCDD913}" destId="{D6501F20-8E83-4B01-A9ED-BFDB7961FA53}" srcOrd="2" destOrd="0" presId="urn:microsoft.com/office/officeart/2005/8/layout/hProcess11"/>
    <dgm:cxn modelId="{155E29A9-8CE0-42EA-91BB-ACE4CBD449EA}" type="presParOf" srcId="{D479CC3D-F560-4758-AFFC-D243ED2E5FDF}" destId="{FB2AF95F-6E76-440F-99F5-F016E7042FDE}" srcOrd="3" destOrd="0" presId="urn:microsoft.com/office/officeart/2005/8/layout/hProcess11"/>
    <dgm:cxn modelId="{48944071-7630-46BD-BC3E-50E460198502}" type="presParOf" srcId="{D479CC3D-F560-4758-AFFC-D243ED2E5FDF}" destId="{BC9BAA10-1B18-4A9B-9715-FE8F70FF933D}" srcOrd="4" destOrd="0" presId="urn:microsoft.com/office/officeart/2005/8/layout/hProcess11"/>
    <dgm:cxn modelId="{AB74FE70-355D-4A6D-AAD8-150267DB9718}" type="presParOf" srcId="{BC9BAA10-1B18-4A9B-9715-FE8F70FF933D}" destId="{31EDEE61-4914-4F09-8F01-183FF23295A0}" srcOrd="0" destOrd="0" presId="urn:microsoft.com/office/officeart/2005/8/layout/hProcess11"/>
    <dgm:cxn modelId="{B9881349-DC20-4054-82B7-FF5486BB8684}" type="presParOf" srcId="{BC9BAA10-1B18-4A9B-9715-FE8F70FF933D}" destId="{141C9E2E-50D5-425B-A4E9-7AAB02B2E0FC}" srcOrd="1" destOrd="0" presId="urn:microsoft.com/office/officeart/2005/8/layout/hProcess11"/>
    <dgm:cxn modelId="{E372E568-5866-42DC-BFB7-342BA92E222F}" type="presParOf" srcId="{BC9BAA10-1B18-4A9B-9715-FE8F70FF933D}" destId="{09298188-9468-43F2-AB56-1C2EF9D87882}"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6603CD-832C-4256-86CB-4F16B27A575A}" type="doc">
      <dgm:prSet loTypeId="urn:microsoft.com/office/officeart/2005/8/layout/vList2" loCatId="list" qsTypeId="urn:microsoft.com/office/officeart/2005/8/quickstyle/3d2" qsCatId="3D" csTypeId="urn:microsoft.com/office/officeart/2005/8/colors/colorful1" csCatId="colorful"/>
      <dgm:spPr/>
      <dgm:t>
        <a:bodyPr/>
        <a:lstStyle/>
        <a:p>
          <a:endParaRPr lang="en-US"/>
        </a:p>
      </dgm:t>
    </dgm:pt>
    <dgm:pt modelId="{C41CED25-D7AE-49AA-ACEB-128D92CA5096}">
      <dgm:prSet/>
      <dgm:spPr/>
      <dgm:t>
        <a:bodyPr/>
        <a:lstStyle/>
        <a:p>
          <a:pPr rtl="0"/>
          <a:r>
            <a:rPr lang="en-US" dirty="0" smtClean="0"/>
            <a:t>Initiators</a:t>
          </a:r>
          <a:endParaRPr lang="en-US" dirty="0"/>
        </a:p>
      </dgm:t>
    </dgm:pt>
    <dgm:pt modelId="{DC50C4FF-6F1E-4EA1-938F-147E95FAC8C9}" type="parTrans" cxnId="{EC5CD3B8-3340-4FC3-88B4-9B7870B25CCB}">
      <dgm:prSet/>
      <dgm:spPr/>
      <dgm:t>
        <a:bodyPr/>
        <a:lstStyle/>
        <a:p>
          <a:endParaRPr lang="en-US"/>
        </a:p>
      </dgm:t>
    </dgm:pt>
    <dgm:pt modelId="{6B1ECBE6-C45E-45C4-9C36-8D9F9DBABBCD}" type="sibTrans" cxnId="{EC5CD3B8-3340-4FC3-88B4-9B7870B25CCB}">
      <dgm:prSet/>
      <dgm:spPr/>
      <dgm:t>
        <a:bodyPr/>
        <a:lstStyle/>
        <a:p>
          <a:endParaRPr lang="en-US"/>
        </a:p>
      </dgm:t>
    </dgm:pt>
    <dgm:pt modelId="{7748C518-80BA-43A5-9801-B52D52B78607}">
      <dgm:prSet/>
      <dgm:spPr/>
      <dgm:t>
        <a:bodyPr/>
        <a:lstStyle/>
        <a:p>
          <a:pPr rtl="0"/>
          <a:r>
            <a:rPr lang="en-US" dirty="0" smtClean="0"/>
            <a:t>Users</a:t>
          </a:r>
          <a:endParaRPr lang="en-US" dirty="0"/>
        </a:p>
      </dgm:t>
    </dgm:pt>
    <dgm:pt modelId="{EEBBDE5B-08E0-4FC9-AA0E-73787632345C}" type="parTrans" cxnId="{1E206726-11CB-4032-A9A1-FCC9FBFB312E}">
      <dgm:prSet/>
      <dgm:spPr/>
      <dgm:t>
        <a:bodyPr/>
        <a:lstStyle/>
        <a:p>
          <a:endParaRPr lang="en-US"/>
        </a:p>
      </dgm:t>
    </dgm:pt>
    <dgm:pt modelId="{77A2911C-0374-4CA4-927C-4102C75B026C}" type="sibTrans" cxnId="{1E206726-11CB-4032-A9A1-FCC9FBFB312E}">
      <dgm:prSet/>
      <dgm:spPr/>
      <dgm:t>
        <a:bodyPr/>
        <a:lstStyle/>
        <a:p>
          <a:endParaRPr lang="en-US"/>
        </a:p>
      </dgm:t>
    </dgm:pt>
    <dgm:pt modelId="{E8119A4A-EC65-4C37-A912-A4CAE8733E1C}">
      <dgm:prSet/>
      <dgm:spPr/>
      <dgm:t>
        <a:bodyPr/>
        <a:lstStyle/>
        <a:p>
          <a:pPr rtl="0"/>
          <a:r>
            <a:rPr lang="en-US" dirty="0" smtClean="0"/>
            <a:t>Influencers</a:t>
          </a:r>
          <a:endParaRPr lang="en-US" dirty="0"/>
        </a:p>
      </dgm:t>
    </dgm:pt>
    <dgm:pt modelId="{F84B8CB5-39E7-4A39-9919-3AA83623CCE1}" type="parTrans" cxnId="{847D4972-4B89-4F92-8AF1-C15813C57110}">
      <dgm:prSet/>
      <dgm:spPr/>
      <dgm:t>
        <a:bodyPr/>
        <a:lstStyle/>
        <a:p>
          <a:endParaRPr lang="en-US"/>
        </a:p>
      </dgm:t>
    </dgm:pt>
    <dgm:pt modelId="{8F2BE768-9AF0-4D4C-AC17-FEBDAEC89FD1}" type="sibTrans" cxnId="{847D4972-4B89-4F92-8AF1-C15813C57110}">
      <dgm:prSet/>
      <dgm:spPr/>
      <dgm:t>
        <a:bodyPr/>
        <a:lstStyle/>
        <a:p>
          <a:endParaRPr lang="en-US"/>
        </a:p>
      </dgm:t>
    </dgm:pt>
    <dgm:pt modelId="{6DF2A356-BCC0-4C60-9C7F-4CE101AD963D}">
      <dgm:prSet/>
      <dgm:spPr/>
      <dgm:t>
        <a:bodyPr/>
        <a:lstStyle/>
        <a:p>
          <a:pPr rtl="0"/>
          <a:r>
            <a:rPr lang="en-US" dirty="0" smtClean="0"/>
            <a:t>Deciders</a:t>
          </a:r>
          <a:endParaRPr lang="en-US" dirty="0"/>
        </a:p>
      </dgm:t>
    </dgm:pt>
    <dgm:pt modelId="{D17DECC1-DD07-4FB3-BE5B-4EF8A28F8AD5}" type="parTrans" cxnId="{54116F6F-4884-4AEB-972D-58C6D096E72E}">
      <dgm:prSet/>
      <dgm:spPr/>
      <dgm:t>
        <a:bodyPr/>
        <a:lstStyle/>
        <a:p>
          <a:endParaRPr lang="en-US"/>
        </a:p>
      </dgm:t>
    </dgm:pt>
    <dgm:pt modelId="{5A5B385F-D7A8-4315-950F-201EEA27DEA3}" type="sibTrans" cxnId="{54116F6F-4884-4AEB-972D-58C6D096E72E}">
      <dgm:prSet/>
      <dgm:spPr/>
      <dgm:t>
        <a:bodyPr/>
        <a:lstStyle/>
        <a:p>
          <a:endParaRPr lang="en-US"/>
        </a:p>
      </dgm:t>
    </dgm:pt>
    <dgm:pt modelId="{B2910571-C873-4BBB-8E7B-75CD725EAE9E}" type="pres">
      <dgm:prSet presAssocID="{1E6603CD-832C-4256-86CB-4F16B27A575A}" presName="linear" presStyleCnt="0">
        <dgm:presLayoutVars>
          <dgm:animLvl val="lvl"/>
          <dgm:resizeHandles val="exact"/>
        </dgm:presLayoutVars>
      </dgm:prSet>
      <dgm:spPr/>
      <dgm:t>
        <a:bodyPr/>
        <a:lstStyle/>
        <a:p>
          <a:endParaRPr lang="en-US"/>
        </a:p>
      </dgm:t>
    </dgm:pt>
    <dgm:pt modelId="{4B81CAA5-E8ED-473C-93B3-263BFD713587}" type="pres">
      <dgm:prSet presAssocID="{C41CED25-D7AE-49AA-ACEB-128D92CA5096}" presName="parentText" presStyleLbl="node1" presStyleIdx="0" presStyleCnt="4">
        <dgm:presLayoutVars>
          <dgm:chMax val="0"/>
          <dgm:bulletEnabled val="1"/>
        </dgm:presLayoutVars>
      </dgm:prSet>
      <dgm:spPr/>
      <dgm:t>
        <a:bodyPr/>
        <a:lstStyle/>
        <a:p>
          <a:endParaRPr lang="en-US"/>
        </a:p>
      </dgm:t>
    </dgm:pt>
    <dgm:pt modelId="{EEFBE775-362A-4E04-9821-4C0369B2ACF6}" type="pres">
      <dgm:prSet presAssocID="{6B1ECBE6-C45E-45C4-9C36-8D9F9DBABBCD}" presName="spacer" presStyleCnt="0"/>
      <dgm:spPr/>
    </dgm:pt>
    <dgm:pt modelId="{EEE166A2-3767-43F8-970E-C9F391DF71B6}" type="pres">
      <dgm:prSet presAssocID="{7748C518-80BA-43A5-9801-B52D52B78607}" presName="parentText" presStyleLbl="node1" presStyleIdx="1" presStyleCnt="4">
        <dgm:presLayoutVars>
          <dgm:chMax val="0"/>
          <dgm:bulletEnabled val="1"/>
        </dgm:presLayoutVars>
      </dgm:prSet>
      <dgm:spPr/>
      <dgm:t>
        <a:bodyPr/>
        <a:lstStyle/>
        <a:p>
          <a:endParaRPr lang="en-US"/>
        </a:p>
      </dgm:t>
    </dgm:pt>
    <dgm:pt modelId="{8E25EBDF-F736-4905-81E0-C0899712A5B1}" type="pres">
      <dgm:prSet presAssocID="{77A2911C-0374-4CA4-927C-4102C75B026C}" presName="spacer" presStyleCnt="0"/>
      <dgm:spPr/>
    </dgm:pt>
    <dgm:pt modelId="{ED0A0ACB-CF92-4428-95AD-E5DC84C4446C}" type="pres">
      <dgm:prSet presAssocID="{E8119A4A-EC65-4C37-A912-A4CAE8733E1C}" presName="parentText" presStyleLbl="node1" presStyleIdx="2" presStyleCnt="4">
        <dgm:presLayoutVars>
          <dgm:chMax val="0"/>
          <dgm:bulletEnabled val="1"/>
        </dgm:presLayoutVars>
      </dgm:prSet>
      <dgm:spPr/>
      <dgm:t>
        <a:bodyPr/>
        <a:lstStyle/>
        <a:p>
          <a:endParaRPr lang="en-US"/>
        </a:p>
      </dgm:t>
    </dgm:pt>
    <dgm:pt modelId="{5BEB1625-4CBD-481E-A564-2C5839EA564E}" type="pres">
      <dgm:prSet presAssocID="{8F2BE768-9AF0-4D4C-AC17-FEBDAEC89FD1}" presName="spacer" presStyleCnt="0"/>
      <dgm:spPr/>
    </dgm:pt>
    <dgm:pt modelId="{AFF8D4A8-C8A1-40D9-92E6-2106F964C51A}" type="pres">
      <dgm:prSet presAssocID="{6DF2A356-BCC0-4C60-9C7F-4CE101AD963D}" presName="parentText" presStyleLbl="node1" presStyleIdx="3" presStyleCnt="4">
        <dgm:presLayoutVars>
          <dgm:chMax val="0"/>
          <dgm:bulletEnabled val="1"/>
        </dgm:presLayoutVars>
      </dgm:prSet>
      <dgm:spPr/>
      <dgm:t>
        <a:bodyPr/>
        <a:lstStyle/>
        <a:p>
          <a:endParaRPr lang="en-US"/>
        </a:p>
      </dgm:t>
    </dgm:pt>
  </dgm:ptLst>
  <dgm:cxnLst>
    <dgm:cxn modelId="{90130FA3-8604-476F-BE73-52A5B6B4FF1D}" type="presOf" srcId="{7748C518-80BA-43A5-9801-B52D52B78607}" destId="{EEE166A2-3767-43F8-970E-C9F391DF71B6}" srcOrd="0" destOrd="0" presId="urn:microsoft.com/office/officeart/2005/8/layout/vList2"/>
    <dgm:cxn modelId="{EC5CD3B8-3340-4FC3-88B4-9B7870B25CCB}" srcId="{1E6603CD-832C-4256-86CB-4F16B27A575A}" destId="{C41CED25-D7AE-49AA-ACEB-128D92CA5096}" srcOrd="0" destOrd="0" parTransId="{DC50C4FF-6F1E-4EA1-938F-147E95FAC8C9}" sibTransId="{6B1ECBE6-C45E-45C4-9C36-8D9F9DBABBCD}"/>
    <dgm:cxn modelId="{1AF96D7F-FDF7-49CB-BCB7-B8DD2F6D14A7}" type="presOf" srcId="{6DF2A356-BCC0-4C60-9C7F-4CE101AD963D}" destId="{AFF8D4A8-C8A1-40D9-92E6-2106F964C51A}" srcOrd="0" destOrd="0" presId="urn:microsoft.com/office/officeart/2005/8/layout/vList2"/>
    <dgm:cxn modelId="{847D4972-4B89-4F92-8AF1-C15813C57110}" srcId="{1E6603CD-832C-4256-86CB-4F16B27A575A}" destId="{E8119A4A-EC65-4C37-A912-A4CAE8733E1C}" srcOrd="2" destOrd="0" parTransId="{F84B8CB5-39E7-4A39-9919-3AA83623CCE1}" sibTransId="{8F2BE768-9AF0-4D4C-AC17-FEBDAEC89FD1}"/>
    <dgm:cxn modelId="{54116F6F-4884-4AEB-972D-58C6D096E72E}" srcId="{1E6603CD-832C-4256-86CB-4F16B27A575A}" destId="{6DF2A356-BCC0-4C60-9C7F-4CE101AD963D}" srcOrd="3" destOrd="0" parTransId="{D17DECC1-DD07-4FB3-BE5B-4EF8A28F8AD5}" sibTransId="{5A5B385F-D7A8-4315-950F-201EEA27DEA3}"/>
    <dgm:cxn modelId="{EF6EEFFB-906A-4AE5-97A0-156C9BF13D16}" type="presOf" srcId="{C41CED25-D7AE-49AA-ACEB-128D92CA5096}" destId="{4B81CAA5-E8ED-473C-93B3-263BFD713587}" srcOrd="0" destOrd="0" presId="urn:microsoft.com/office/officeart/2005/8/layout/vList2"/>
    <dgm:cxn modelId="{1E206726-11CB-4032-A9A1-FCC9FBFB312E}" srcId="{1E6603CD-832C-4256-86CB-4F16B27A575A}" destId="{7748C518-80BA-43A5-9801-B52D52B78607}" srcOrd="1" destOrd="0" parTransId="{EEBBDE5B-08E0-4FC9-AA0E-73787632345C}" sibTransId="{77A2911C-0374-4CA4-927C-4102C75B026C}"/>
    <dgm:cxn modelId="{B102A80E-3F1E-491D-9257-92262233A7C5}" type="presOf" srcId="{1E6603CD-832C-4256-86CB-4F16B27A575A}" destId="{B2910571-C873-4BBB-8E7B-75CD725EAE9E}" srcOrd="0" destOrd="0" presId="urn:microsoft.com/office/officeart/2005/8/layout/vList2"/>
    <dgm:cxn modelId="{58AA34A3-FF2E-4ED1-B30D-AC64810C7B87}" type="presOf" srcId="{E8119A4A-EC65-4C37-A912-A4CAE8733E1C}" destId="{ED0A0ACB-CF92-4428-95AD-E5DC84C4446C}" srcOrd="0" destOrd="0" presId="urn:microsoft.com/office/officeart/2005/8/layout/vList2"/>
    <dgm:cxn modelId="{6350CBE2-4D90-4E45-97A5-8E0BE9F65D88}" type="presParOf" srcId="{B2910571-C873-4BBB-8E7B-75CD725EAE9E}" destId="{4B81CAA5-E8ED-473C-93B3-263BFD713587}" srcOrd="0" destOrd="0" presId="urn:microsoft.com/office/officeart/2005/8/layout/vList2"/>
    <dgm:cxn modelId="{1B1EA830-A157-483D-B343-75EB30DBD98D}" type="presParOf" srcId="{B2910571-C873-4BBB-8E7B-75CD725EAE9E}" destId="{EEFBE775-362A-4E04-9821-4C0369B2ACF6}" srcOrd="1" destOrd="0" presId="urn:microsoft.com/office/officeart/2005/8/layout/vList2"/>
    <dgm:cxn modelId="{193AC449-D577-45A6-89EE-9E0B0EB211AE}" type="presParOf" srcId="{B2910571-C873-4BBB-8E7B-75CD725EAE9E}" destId="{EEE166A2-3767-43F8-970E-C9F391DF71B6}" srcOrd="2" destOrd="0" presId="urn:microsoft.com/office/officeart/2005/8/layout/vList2"/>
    <dgm:cxn modelId="{4F79DEFF-40F8-42D7-A7AB-0E13E6C79F7A}" type="presParOf" srcId="{B2910571-C873-4BBB-8E7B-75CD725EAE9E}" destId="{8E25EBDF-F736-4905-81E0-C0899712A5B1}" srcOrd="3" destOrd="0" presId="urn:microsoft.com/office/officeart/2005/8/layout/vList2"/>
    <dgm:cxn modelId="{579E9D1A-F2B0-48A4-87B1-B322A9121AE1}" type="presParOf" srcId="{B2910571-C873-4BBB-8E7B-75CD725EAE9E}" destId="{ED0A0ACB-CF92-4428-95AD-E5DC84C4446C}" srcOrd="4" destOrd="0" presId="urn:microsoft.com/office/officeart/2005/8/layout/vList2"/>
    <dgm:cxn modelId="{C2EAC02D-DD79-4465-A7F3-1FAA040692F7}" type="presParOf" srcId="{B2910571-C873-4BBB-8E7B-75CD725EAE9E}" destId="{5BEB1625-4CBD-481E-A564-2C5839EA564E}" srcOrd="5" destOrd="0" presId="urn:microsoft.com/office/officeart/2005/8/layout/vList2"/>
    <dgm:cxn modelId="{4E17612E-817A-441A-886E-A5C41937976D}" type="presParOf" srcId="{B2910571-C873-4BBB-8E7B-75CD725EAE9E}" destId="{AFF8D4A8-C8A1-40D9-92E6-2106F964C51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1B5816-8B05-442D-ADA8-7E9B824832F0}" type="doc">
      <dgm:prSet loTypeId="urn:microsoft.com/office/officeart/2005/8/layout/vList2" loCatId="list" qsTypeId="urn:microsoft.com/office/officeart/2005/8/quickstyle/3d2" qsCatId="3D" csTypeId="urn:microsoft.com/office/officeart/2005/8/colors/colorful3" csCatId="colorful"/>
      <dgm:spPr/>
      <dgm:t>
        <a:bodyPr/>
        <a:lstStyle/>
        <a:p>
          <a:endParaRPr lang="en-US"/>
        </a:p>
      </dgm:t>
    </dgm:pt>
    <dgm:pt modelId="{094BDEBC-6180-467B-92EE-7313DEAD88A5}">
      <dgm:prSet custT="1"/>
      <dgm:spPr/>
      <dgm:t>
        <a:bodyPr/>
        <a:lstStyle/>
        <a:p>
          <a:pPr rtl="0"/>
          <a:r>
            <a:rPr lang="en-US" sz="3600" dirty="0" smtClean="0"/>
            <a:t>Approvers</a:t>
          </a:r>
          <a:endParaRPr lang="en-US" sz="3600" dirty="0"/>
        </a:p>
      </dgm:t>
    </dgm:pt>
    <dgm:pt modelId="{D205C277-54F8-4207-8DD0-86E71C389E75}" type="parTrans" cxnId="{2B735CC2-979E-48E3-A018-C16E261C0705}">
      <dgm:prSet/>
      <dgm:spPr/>
      <dgm:t>
        <a:bodyPr/>
        <a:lstStyle/>
        <a:p>
          <a:endParaRPr lang="en-US"/>
        </a:p>
      </dgm:t>
    </dgm:pt>
    <dgm:pt modelId="{448C848C-35C6-40EF-9AF6-14A533F1C94B}" type="sibTrans" cxnId="{2B735CC2-979E-48E3-A018-C16E261C0705}">
      <dgm:prSet/>
      <dgm:spPr/>
      <dgm:t>
        <a:bodyPr/>
        <a:lstStyle/>
        <a:p>
          <a:endParaRPr lang="en-US"/>
        </a:p>
      </dgm:t>
    </dgm:pt>
    <dgm:pt modelId="{CF7FE7F3-73C1-4BDA-BB49-08FFF88DC417}">
      <dgm:prSet custT="1"/>
      <dgm:spPr/>
      <dgm:t>
        <a:bodyPr/>
        <a:lstStyle/>
        <a:p>
          <a:pPr rtl="0"/>
          <a:r>
            <a:rPr lang="en-US" sz="3600" dirty="0" smtClean="0"/>
            <a:t>Buyers</a:t>
          </a:r>
          <a:endParaRPr lang="en-US" sz="3600" dirty="0"/>
        </a:p>
      </dgm:t>
    </dgm:pt>
    <dgm:pt modelId="{BDE8D895-AC1D-48FE-AB0F-0A56FDB22D51}" type="parTrans" cxnId="{E047D7AB-C0A7-406F-B631-933A38AE29A6}">
      <dgm:prSet/>
      <dgm:spPr/>
      <dgm:t>
        <a:bodyPr/>
        <a:lstStyle/>
        <a:p>
          <a:endParaRPr lang="en-US"/>
        </a:p>
      </dgm:t>
    </dgm:pt>
    <dgm:pt modelId="{5B7D50FF-6CAA-4304-BAC1-56B27C15A6EE}" type="sibTrans" cxnId="{E047D7AB-C0A7-406F-B631-933A38AE29A6}">
      <dgm:prSet/>
      <dgm:spPr/>
      <dgm:t>
        <a:bodyPr/>
        <a:lstStyle/>
        <a:p>
          <a:endParaRPr lang="en-US"/>
        </a:p>
      </dgm:t>
    </dgm:pt>
    <dgm:pt modelId="{CF97A3D4-A069-4BF7-AC72-1E9FD353D65E}">
      <dgm:prSet custT="1"/>
      <dgm:spPr/>
      <dgm:t>
        <a:bodyPr/>
        <a:lstStyle/>
        <a:p>
          <a:pPr rtl="0"/>
          <a:r>
            <a:rPr lang="en-US" sz="3600" dirty="0" smtClean="0"/>
            <a:t>Gatekeepers</a:t>
          </a:r>
          <a:endParaRPr lang="en-US" sz="3600" dirty="0"/>
        </a:p>
      </dgm:t>
    </dgm:pt>
    <dgm:pt modelId="{93E4B509-64B7-462F-82A8-17361CC8C00C}" type="parTrans" cxnId="{E55D8F62-B5C9-40D2-81CF-22F5DE699FB2}">
      <dgm:prSet/>
      <dgm:spPr/>
      <dgm:t>
        <a:bodyPr/>
        <a:lstStyle/>
        <a:p>
          <a:endParaRPr lang="en-US"/>
        </a:p>
      </dgm:t>
    </dgm:pt>
    <dgm:pt modelId="{3F3D2E78-63A8-4DD1-8CA1-68433056FCBC}" type="sibTrans" cxnId="{E55D8F62-B5C9-40D2-81CF-22F5DE699FB2}">
      <dgm:prSet/>
      <dgm:spPr/>
      <dgm:t>
        <a:bodyPr/>
        <a:lstStyle/>
        <a:p>
          <a:endParaRPr lang="en-US"/>
        </a:p>
      </dgm:t>
    </dgm:pt>
    <dgm:pt modelId="{2442A68A-C8CF-4AC6-8969-01CD4BAB0B79}" type="pres">
      <dgm:prSet presAssocID="{6D1B5816-8B05-442D-ADA8-7E9B824832F0}" presName="linear" presStyleCnt="0">
        <dgm:presLayoutVars>
          <dgm:animLvl val="lvl"/>
          <dgm:resizeHandles val="exact"/>
        </dgm:presLayoutVars>
      </dgm:prSet>
      <dgm:spPr/>
      <dgm:t>
        <a:bodyPr/>
        <a:lstStyle/>
        <a:p>
          <a:endParaRPr lang="en-US"/>
        </a:p>
      </dgm:t>
    </dgm:pt>
    <dgm:pt modelId="{DAD19ECE-0210-4E5B-87A7-74080DA32395}" type="pres">
      <dgm:prSet presAssocID="{094BDEBC-6180-467B-92EE-7313DEAD88A5}" presName="parentText" presStyleLbl="node1" presStyleIdx="0" presStyleCnt="3">
        <dgm:presLayoutVars>
          <dgm:chMax val="0"/>
          <dgm:bulletEnabled val="1"/>
        </dgm:presLayoutVars>
      </dgm:prSet>
      <dgm:spPr/>
      <dgm:t>
        <a:bodyPr/>
        <a:lstStyle/>
        <a:p>
          <a:endParaRPr lang="en-US"/>
        </a:p>
      </dgm:t>
    </dgm:pt>
    <dgm:pt modelId="{8C4444E5-73BC-4829-B809-AC04A7852878}" type="pres">
      <dgm:prSet presAssocID="{448C848C-35C6-40EF-9AF6-14A533F1C94B}" presName="spacer" presStyleCnt="0"/>
      <dgm:spPr/>
    </dgm:pt>
    <dgm:pt modelId="{FE0498E7-AAB0-4446-8943-6A65E3ED5D47}" type="pres">
      <dgm:prSet presAssocID="{CF7FE7F3-73C1-4BDA-BB49-08FFF88DC417}" presName="parentText" presStyleLbl="node1" presStyleIdx="1" presStyleCnt="3">
        <dgm:presLayoutVars>
          <dgm:chMax val="0"/>
          <dgm:bulletEnabled val="1"/>
        </dgm:presLayoutVars>
      </dgm:prSet>
      <dgm:spPr/>
      <dgm:t>
        <a:bodyPr/>
        <a:lstStyle/>
        <a:p>
          <a:endParaRPr lang="en-US"/>
        </a:p>
      </dgm:t>
    </dgm:pt>
    <dgm:pt modelId="{5B78EF90-791D-47A9-BD0B-34DBAD20A2F6}" type="pres">
      <dgm:prSet presAssocID="{5B7D50FF-6CAA-4304-BAC1-56B27C15A6EE}" presName="spacer" presStyleCnt="0"/>
      <dgm:spPr/>
    </dgm:pt>
    <dgm:pt modelId="{DF22DDE2-739F-45CD-910A-F68191F82227}" type="pres">
      <dgm:prSet presAssocID="{CF97A3D4-A069-4BF7-AC72-1E9FD353D65E}" presName="parentText" presStyleLbl="node1" presStyleIdx="2" presStyleCnt="3">
        <dgm:presLayoutVars>
          <dgm:chMax val="0"/>
          <dgm:bulletEnabled val="1"/>
        </dgm:presLayoutVars>
      </dgm:prSet>
      <dgm:spPr/>
      <dgm:t>
        <a:bodyPr/>
        <a:lstStyle/>
        <a:p>
          <a:endParaRPr lang="en-US"/>
        </a:p>
      </dgm:t>
    </dgm:pt>
  </dgm:ptLst>
  <dgm:cxnLst>
    <dgm:cxn modelId="{A8A2AF33-7E8C-4883-AA09-00C4B8A9779B}" type="presOf" srcId="{CF7FE7F3-73C1-4BDA-BB49-08FFF88DC417}" destId="{FE0498E7-AAB0-4446-8943-6A65E3ED5D47}" srcOrd="0" destOrd="0" presId="urn:microsoft.com/office/officeart/2005/8/layout/vList2"/>
    <dgm:cxn modelId="{E047D7AB-C0A7-406F-B631-933A38AE29A6}" srcId="{6D1B5816-8B05-442D-ADA8-7E9B824832F0}" destId="{CF7FE7F3-73C1-4BDA-BB49-08FFF88DC417}" srcOrd="1" destOrd="0" parTransId="{BDE8D895-AC1D-48FE-AB0F-0A56FDB22D51}" sibTransId="{5B7D50FF-6CAA-4304-BAC1-56B27C15A6EE}"/>
    <dgm:cxn modelId="{DD7CDF31-AD45-4A45-A334-F1E924F912C3}" type="presOf" srcId="{094BDEBC-6180-467B-92EE-7313DEAD88A5}" destId="{DAD19ECE-0210-4E5B-87A7-74080DA32395}" srcOrd="0" destOrd="0" presId="urn:microsoft.com/office/officeart/2005/8/layout/vList2"/>
    <dgm:cxn modelId="{8D1E7A2C-B213-4214-998F-A621B532B41A}" type="presOf" srcId="{6D1B5816-8B05-442D-ADA8-7E9B824832F0}" destId="{2442A68A-C8CF-4AC6-8969-01CD4BAB0B79}" srcOrd="0" destOrd="0" presId="urn:microsoft.com/office/officeart/2005/8/layout/vList2"/>
    <dgm:cxn modelId="{2B735CC2-979E-48E3-A018-C16E261C0705}" srcId="{6D1B5816-8B05-442D-ADA8-7E9B824832F0}" destId="{094BDEBC-6180-467B-92EE-7313DEAD88A5}" srcOrd="0" destOrd="0" parTransId="{D205C277-54F8-4207-8DD0-86E71C389E75}" sibTransId="{448C848C-35C6-40EF-9AF6-14A533F1C94B}"/>
    <dgm:cxn modelId="{07A43050-CFD3-479D-8D7B-6D7EB76836DC}" type="presOf" srcId="{CF97A3D4-A069-4BF7-AC72-1E9FD353D65E}" destId="{DF22DDE2-739F-45CD-910A-F68191F82227}" srcOrd="0" destOrd="0" presId="urn:microsoft.com/office/officeart/2005/8/layout/vList2"/>
    <dgm:cxn modelId="{E55D8F62-B5C9-40D2-81CF-22F5DE699FB2}" srcId="{6D1B5816-8B05-442D-ADA8-7E9B824832F0}" destId="{CF97A3D4-A069-4BF7-AC72-1E9FD353D65E}" srcOrd="2" destOrd="0" parTransId="{93E4B509-64B7-462F-82A8-17361CC8C00C}" sibTransId="{3F3D2E78-63A8-4DD1-8CA1-68433056FCBC}"/>
    <dgm:cxn modelId="{96E1FBDD-2008-4846-BD80-595F541DC73C}" type="presParOf" srcId="{2442A68A-C8CF-4AC6-8969-01CD4BAB0B79}" destId="{DAD19ECE-0210-4E5B-87A7-74080DA32395}" srcOrd="0" destOrd="0" presId="urn:microsoft.com/office/officeart/2005/8/layout/vList2"/>
    <dgm:cxn modelId="{C39D1307-534F-4AA3-9DD0-EA42A2161FFE}" type="presParOf" srcId="{2442A68A-C8CF-4AC6-8969-01CD4BAB0B79}" destId="{8C4444E5-73BC-4829-B809-AC04A7852878}" srcOrd="1" destOrd="0" presId="urn:microsoft.com/office/officeart/2005/8/layout/vList2"/>
    <dgm:cxn modelId="{989D8FFF-EBDE-4962-A64B-B261F6637A84}" type="presParOf" srcId="{2442A68A-C8CF-4AC6-8969-01CD4BAB0B79}" destId="{FE0498E7-AAB0-4446-8943-6A65E3ED5D47}" srcOrd="2" destOrd="0" presId="urn:microsoft.com/office/officeart/2005/8/layout/vList2"/>
    <dgm:cxn modelId="{FDB7E70E-0249-4F08-8804-B8A5B23D4A5C}" type="presParOf" srcId="{2442A68A-C8CF-4AC6-8969-01CD4BAB0B79}" destId="{5B78EF90-791D-47A9-BD0B-34DBAD20A2F6}" srcOrd="3" destOrd="0" presId="urn:microsoft.com/office/officeart/2005/8/layout/vList2"/>
    <dgm:cxn modelId="{1608E4B6-8296-46A7-B69A-9C86A47D1BE7}" type="presParOf" srcId="{2442A68A-C8CF-4AC6-8969-01CD4BAB0B79}" destId="{DF22DDE2-739F-45CD-910A-F68191F82227}" srcOrd="4"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5C0FFAD-7562-464E-AC62-7A2BEE0E6068}" type="doc">
      <dgm:prSet loTypeId="urn:microsoft.com/office/officeart/2005/8/layout/rings+Icon" loCatId="relationship" qsTypeId="urn:microsoft.com/office/officeart/2005/8/quickstyle/simple5" qsCatId="simple" csTypeId="urn:microsoft.com/office/officeart/2005/8/colors/colorful1" csCatId="colorful"/>
      <dgm:spPr/>
      <dgm:t>
        <a:bodyPr/>
        <a:lstStyle/>
        <a:p>
          <a:endParaRPr lang="en-US"/>
        </a:p>
      </dgm:t>
    </dgm:pt>
    <dgm:pt modelId="{5966C0D3-30F8-448A-B035-F89E54BAB8A4}">
      <dgm:prSet custT="1"/>
      <dgm:spPr/>
      <dgm:t>
        <a:bodyPr/>
        <a:lstStyle/>
        <a:p>
          <a:pPr rtl="0"/>
          <a:r>
            <a:rPr lang="en-US" sz="1800" b="0" dirty="0" smtClean="0"/>
            <a:t>Environmental</a:t>
          </a:r>
          <a:endParaRPr lang="en-US" sz="1800" b="0" dirty="0"/>
        </a:p>
      </dgm:t>
    </dgm:pt>
    <dgm:pt modelId="{3CA5B045-3DA9-4BF3-B1D2-588E638890F1}" type="parTrans" cxnId="{E07D0300-25EC-4113-98D0-33171F8EEBD8}">
      <dgm:prSet/>
      <dgm:spPr/>
      <dgm:t>
        <a:bodyPr/>
        <a:lstStyle/>
        <a:p>
          <a:endParaRPr lang="en-US"/>
        </a:p>
      </dgm:t>
    </dgm:pt>
    <dgm:pt modelId="{7AE7F113-F618-4015-8658-EBED98756AD8}" type="sibTrans" cxnId="{E07D0300-25EC-4113-98D0-33171F8EEBD8}">
      <dgm:prSet/>
      <dgm:spPr/>
      <dgm:t>
        <a:bodyPr/>
        <a:lstStyle/>
        <a:p>
          <a:endParaRPr lang="en-US"/>
        </a:p>
      </dgm:t>
    </dgm:pt>
    <dgm:pt modelId="{2E01B1C0-17ED-4AE4-9638-34E0FE07612D}">
      <dgm:prSet custT="1"/>
      <dgm:spPr/>
      <dgm:t>
        <a:bodyPr/>
        <a:lstStyle/>
        <a:p>
          <a:pPr rtl="0"/>
          <a:r>
            <a:rPr lang="en-US" sz="1800" b="0" dirty="0" err="1" smtClean="0"/>
            <a:t>Organisational</a:t>
          </a:r>
          <a:endParaRPr lang="en-US" sz="1800" b="0" dirty="0"/>
        </a:p>
      </dgm:t>
    </dgm:pt>
    <dgm:pt modelId="{D1892E6F-0C44-4941-A2DB-BB96B24E8D2B}" type="parTrans" cxnId="{FFEA682D-61E5-467C-A308-11E01763DAFB}">
      <dgm:prSet/>
      <dgm:spPr/>
      <dgm:t>
        <a:bodyPr/>
        <a:lstStyle/>
        <a:p>
          <a:endParaRPr lang="en-US"/>
        </a:p>
      </dgm:t>
    </dgm:pt>
    <dgm:pt modelId="{E1EBCB20-0AEE-4A48-9D6C-9492691FD268}" type="sibTrans" cxnId="{FFEA682D-61E5-467C-A308-11E01763DAFB}">
      <dgm:prSet/>
      <dgm:spPr/>
      <dgm:t>
        <a:bodyPr/>
        <a:lstStyle/>
        <a:p>
          <a:endParaRPr lang="en-US"/>
        </a:p>
      </dgm:t>
    </dgm:pt>
    <dgm:pt modelId="{672DCFEF-A492-4A2B-93AC-508A73E0981E}">
      <dgm:prSet custT="1"/>
      <dgm:spPr/>
      <dgm:t>
        <a:bodyPr/>
        <a:lstStyle/>
        <a:p>
          <a:pPr rtl="0"/>
          <a:r>
            <a:rPr lang="en-US" sz="1800" b="0" dirty="0" smtClean="0"/>
            <a:t>Interpersonal</a:t>
          </a:r>
          <a:endParaRPr lang="en-US" sz="1800" b="0" dirty="0"/>
        </a:p>
      </dgm:t>
    </dgm:pt>
    <dgm:pt modelId="{0CA44BD5-1507-44DA-A379-D06BB7B2555A}" type="parTrans" cxnId="{1BBB5F7F-B030-4ADB-9F6D-D9771DF7F3A5}">
      <dgm:prSet/>
      <dgm:spPr/>
      <dgm:t>
        <a:bodyPr/>
        <a:lstStyle/>
        <a:p>
          <a:endParaRPr lang="en-US"/>
        </a:p>
      </dgm:t>
    </dgm:pt>
    <dgm:pt modelId="{75A9F549-D4D2-4A8B-A8AB-F932B7686DC5}" type="sibTrans" cxnId="{1BBB5F7F-B030-4ADB-9F6D-D9771DF7F3A5}">
      <dgm:prSet/>
      <dgm:spPr/>
      <dgm:t>
        <a:bodyPr/>
        <a:lstStyle/>
        <a:p>
          <a:endParaRPr lang="en-US"/>
        </a:p>
      </dgm:t>
    </dgm:pt>
    <dgm:pt modelId="{67C72E02-E1FF-4682-9B18-6A1D437CA3D2}">
      <dgm:prSet custT="1"/>
      <dgm:spPr/>
      <dgm:t>
        <a:bodyPr/>
        <a:lstStyle/>
        <a:p>
          <a:pPr rtl="0"/>
          <a:r>
            <a:rPr lang="en-US" sz="1800" b="0" dirty="0" smtClean="0"/>
            <a:t>Individual</a:t>
          </a:r>
          <a:endParaRPr lang="en-US" sz="1800" b="0" dirty="0"/>
        </a:p>
      </dgm:t>
    </dgm:pt>
    <dgm:pt modelId="{6239FCF4-E1AB-4244-BFFE-FF2907510F08}" type="parTrans" cxnId="{0C3A19C7-08BA-435A-B5CC-C5142B9A9C85}">
      <dgm:prSet/>
      <dgm:spPr/>
      <dgm:t>
        <a:bodyPr/>
        <a:lstStyle/>
        <a:p>
          <a:endParaRPr lang="en-US"/>
        </a:p>
      </dgm:t>
    </dgm:pt>
    <dgm:pt modelId="{9B153B30-55D5-4D13-9F16-151ABA1CE5FB}" type="sibTrans" cxnId="{0C3A19C7-08BA-435A-B5CC-C5142B9A9C85}">
      <dgm:prSet/>
      <dgm:spPr/>
      <dgm:t>
        <a:bodyPr/>
        <a:lstStyle/>
        <a:p>
          <a:endParaRPr lang="en-US"/>
        </a:p>
      </dgm:t>
    </dgm:pt>
    <dgm:pt modelId="{C40E3A5A-EFE5-47DF-B2C2-61F369AC54EE}">
      <dgm:prSet custT="1"/>
      <dgm:spPr/>
      <dgm:t>
        <a:bodyPr/>
        <a:lstStyle/>
        <a:p>
          <a:pPr rtl="0"/>
          <a:r>
            <a:rPr lang="en-US" sz="1800" b="0" dirty="0" smtClean="0"/>
            <a:t>Cultural</a:t>
          </a:r>
          <a:endParaRPr lang="en-US" sz="1800" b="0" dirty="0"/>
        </a:p>
      </dgm:t>
    </dgm:pt>
    <dgm:pt modelId="{AD3541EC-7E17-4BA7-A888-6FE87A14E721}" type="parTrans" cxnId="{496CE4A1-B29F-4A16-A92F-77A95368C37B}">
      <dgm:prSet/>
      <dgm:spPr/>
      <dgm:t>
        <a:bodyPr/>
        <a:lstStyle/>
        <a:p>
          <a:endParaRPr lang="en-US"/>
        </a:p>
      </dgm:t>
    </dgm:pt>
    <dgm:pt modelId="{C004173F-FFB1-4391-906A-CAD3D66707C4}" type="sibTrans" cxnId="{496CE4A1-B29F-4A16-A92F-77A95368C37B}">
      <dgm:prSet/>
      <dgm:spPr/>
      <dgm:t>
        <a:bodyPr/>
        <a:lstStyle/>
        <a:p>
          <a:endParaRPr lang="en-US"/>
        </a:p>
      </dgm:t>
    </dgm:pt>
    <dgm:pt modelId="{BD463671-42DA-443C-B06E-E417B6027D34}" type="pres">
      <dgm:prSet presAssocID="{D5C0FFAD-7562-464E-AC62-7A2BEE0E6068}" presName="Name0" presStyleCnt="0">
        <dgm:presLayoutVars>
          <dgm:chMax val="7"/>
          <dgm:dir/>
          <dgm:resizeHandles val="exact"/>
        </dgm:presLayoutVars>
      </dgm:prSet>
      <dgm:spPr/>
      <dgm:t>
        <a:bodyPr/>
        <a:lstStyle/>
        <a:p>
          <a:endParaRPr lang="en-US"/>
        </a:p>
      </dgm:t>
    </dgm:pt>
    <dgm:pt modelId="{0A021C15-270E-4FC0-8246-5E117D7AF41C}" type="pres">
      <dgm:prSet presAssocID="{D5C0FFAD-7562-464E-AC62-7A2BEE0E6068}" presName="ellipse1" presStyleLbl="vennNode1" presStyleIdx="0" presStyleCnt="5">
        <dgm:presLayoutVars>
          <dgm:bulletEnabled val="1"/>
        </dgm:presLayoutVars>
      </dgm:prSet>
      <dgm:spPr/>
      <dgm:t>
        <a:bodyPr/>
        <a:lstStyle/>
        <a:p>
          <a:endParaRPr lang="en-US"/>
        </a:p>
      </dgm:t>
    </dgm:pt>
    <dgm:pt modelId="{442FA55E-37DE-4FB8-A87E-BC22B92E957F}" type="pres">
      <dgm:prSet presAssocID="{D5C0FFAD-7562-464E-AC62-7A2BEE0E6068}" presName="ellipse2" presStyleLbl="vennNode1" presStyleIdx="1" presStyleCnt="5">
        <dgm:presLayoutVars>
          <dgm:bulletEnabled val="1"/>
        </dgm:presLayoutVars>
      </dgm:prSet>
      <dgm:spPr/>
      <dgm:t>
        <a:bodyPr/>
        <a:lstStyle/>
        <a:p>
          <a:endParaRPr lang="en-US"/>
        </a:p>
      </dgm:t>
    </dgm:pt>
    <dgm:pt modelId="{62C8C552-7524-4852-B134-E4959B3CD938}" type="pres">
      <dgm:prSet presAssocID="{D5C0FFAD-7562-464E-AC62-7A2BEE0E6068}" presName="ellipse3" presStyleLbl="vennNode1" presStyleIdx="2" presStyleCnt="5">
        <dgm:presLayoutVars>
          <dgm:bulletEnabled val="1"/>
        </dgm:presLayoutVars>
      </dgm:prSet>
      <dgm:spPr/>
      <dgm:t>
        <a:bodyPr/>
        <a:lstStyle/>
        <a:p>
          <a:endParaRPr lang="en-US"/>
        </a:p>
      </dgm:t>
    </dgm:pt>
    <dgm:pt modelId="{B7966C67-4AB7-4E53-93F6-A00AA61C5199}" type="pres">
      <dgm:prSet presAssocID="{D5C0FFAD-7562-464E-AC62-7A2BEE0E6068}" presName="ellipse4" presStyleLbl="vennNode1" presStyleIdx="3" presStyleCnt="5">
        <dgm:presLayoutVars>
          <dgm:bulletEnabled val="1"/>
        </dgm:presLayoutVars>
      </dgm:prSet>
      <dgm:spPr/>
      <dgm:t>
        <a:bodyPr/>
        <a:lstStyle/>
        <a:p>
          <a:endParaRPr lang="en-US"/>
        </a:p>
      </dgm:t>
    </dgm:pt>
    <dgm:pt modelId="{DDDB9641-2186-4B12-B4B6-D2614F288FCF}" type="pres">
      <dgm:prSet presAssocID="{D5C0FFAD-7562-464E-AC62-7A2BEE0E6068}" presName="ellipse5" presStyleLbl="vennNode1" presStyleIdx="4" presStyleCnt="5">
        <dgm:presLayoutVars>
          <dgm:bulletEnabled val="1"/>
        </dgm:presLayoutVars>
      </dgm:prSet>
      <dgm:spPr/>
      <dgm:t>
        <a:bodyPr/>
        <a:lstStyle/>
        <a:p>
          <a:endParaRPr lang="en-US"/>
        </a:p>
      </dgm:t>
    </dgm:pt>
  </dgm:ptLst>
  <dgm:cxnLst>
    <dgm:cxn modelId="{CCDE1510-1E9E-4D43-904C-52F8438C9309}" type="presOf" srcId="{67C72E02-E1FF-4682-9B18-6A1D437CA3D2}" destId="{B7966C67-4AB7-4E53-93F6-A00AA61C5199}" srcOrd="0" destOrd="0" presId="urn:microsoft.com/office/officeart/2005/8/layout/rings+Icon"/>
    <dgm:cxn modelId="{86605EF5-5741-4228-9AA8-277BFB3F3410}" type="presOf" srcId="{5966C0D3-30F8-448A-B035-F89E54BAB8A4}" destId="{0A021C15-270E-4FC0-8246-5E117D7AF41C}" srcOrd="0" destOrd="0" presId="urn:microsoft.com/office/officeart/2005/8/layout/rings+Icon"/>
    <dgm:cxn modelId="{EAE663DE-4DED-4AC3-BEB7-F91B3964BC57}" type="presOf" srcId="{C40E3A5A-EFE5-47DF-B2C2-61F369AC54EE}" destId="{DDDB9641-2186-4B12-B4B6-D2614F288FCF}" srcOrd="0" destOrd="0" presId="urn:microsoft.com/office/officeart/2005/8/layout/rings+Icon"/>
    <dgm:cxn modelId="{B1189EEF-91C8-4442-90F6-44C3D3D037D9}" type="presOf" srcId="{672DCFEF-A492-4A2B-93AC-508A73E0981E}" destId="{62C8C552-7524-4852-B134-E4959B3CD938}" srcOrd="0" destOrd="0" presId="urn:microsoft.com/office/officeart/2005/8/layout/rings+Icon"/>
    <dgm:cxn modelId="{FFEA682D-61E5-467C-A308-11E01763DAFB}" srcId="{D5C0FFAD-7562-464E-AC62-7A2BEE0E6068}" destId="{2E01B1C0-17ED-4AE4-9638-34E0FE07612D}" srcOrd="1" destOrd="0" parTransId="{D1892E6F-0C44-4941-A2DB-BB96B24E8D2B}" sibTransId="{E1EBCB20-0AEE-4A48-9D6C-9492691FD268}"/>
    <dgm:cxn modelId="{496CE4A1-B29F-4A16-A92F-77A95368C37B}" srcId="{D5C0FFAD-7562-464E-AC62-7A2BEE0E6068}" destId="{C40E3A5A-EFE5-47DF-B2C2-61F369AC54EE}" srcOrd="4" destOrd="0" parTransId="{AD3541EC-7E17-4BA7-A888-6FE87A14E721}" sibTransId="{C004173F-FFB1-4391-906A-CAD3D66707C4}"/>
    <dgm:cxn modelId="{0C3A19C7-08BA-435A-B5CC-C5142B9A9C85}" srcId="{D5C0FFAD-7562-464E-AC62-7A2BEE0E6068}" destId="{67C72E02-E1FF-4682-9B18-6A1D437CA3D2}" srcOrd="3" destOrd="0" parTransId="{6239FCF4-E1AB-4244-BFFE-FF2907510F08}" sibTransId="{9B153B30-55D5-4D13-9F16-151ABA1CE5FB}"/>
    <dgm:cxn modelId="{0A19978E-7885-4A2D-9B88-171BE43CCD68}" type="presOf" srcId="{D5C0FFAD-7562-464E-AC62-7A2BEE0E6068}" destId="{BD463671-42DA-443C-B06E-E417B6027D34}" srcOrd="0" destOrd="0" presId="urn:microsoft.com/office/officeart/2005/8/layout/rings+Icon"/>
    <dgm:cxn modelId="{9398AAFC-7E9D-4D6A-B1FB-06727ADD3575}" type="presOf" srcId="{2E01B1C0-17ED-4AE4-9638-34E0FE07612D}" destId="{442FA55E-37DE-4FB8-A87E-BC22B92E957F}" srcOrd="0" destOrd="0" presId="urn:microsoft.com/office/officeart/2005/8/layout/rings+Icon"/>
    <dgm:cxn modelId="{E07D0300-25EC-4113-98D0-33171F8EEBD8}" srcId="{D5C0FFAD-7562-464E-AC62-7A2BEE0E6068}" destId="{5966C0D3-30F8-448A-B035-F89E54BAB8A4}" srcOrd="0" destOrd="0" parTransId="{3CA5B045-3DA9-4BF3-B1D2-588E638890F1}" sibTransId="{7AE7F113-F618-4015-8658-EBED98756AD8}"/>
    <dgm:cxn modelId="{1BBB5F7F-B030-4ADB-9F6D-D9771DF7F3A5}" srcId="{D5C0FFAD-7562-464E-AC62-7A2BEE0E6068}" destId="{672DCFEF-A492-4A2B-93AC-508A73E0981E}" srcOrd="2" destOrd="0" parTransId="{0CA44BD5-1507-44DA-A379-D06BB7B2555A}" sibTransId="{75A9F549-D4D2-4A8B-A8AB-F932B7686DC5}"/>
    <dgm:cxn modelId="{C9C86D63-DFF2-4051-8A26-533C666FCFD7}" type="presParOf" srcId="{BD463671-42DA-443C-B06E-E417B6027D34}" destId="{0A021C15-270E-4FC0-8246-5E117D7AF41C}" srcOrd="0" destOrd="0" presId="urn:microsoft.com/office/officeart/2005/8/layout/rings+Icon"/>
    <dgm:cxn modelId="{0BB6D0AE-7FF1-4AC2-97D6-2D930C939593}" type="presParOf" srcId="{BD463671-42DA-443C-B06E-E417B6027D34}" destId="{442FA55E-37DE-4FB8-A87E-BC22B92E957F}" srcOrd="1" destOrd="0" presId="urn:microsoft.com/office/officeart/2005/8/layout/rings+Icon"/>
    <dgm:cxn modelId="{690E225B-3426-42ED-AD72-7F7916834D8C}" type="presParOf" srcId="{BD463671-42DA-443C-B06E-E417B6027D34}" destId="{62C8C552-7524-4852-B134-E4959B3CD938}" srcOrd="2" destOrd="0" presId="urn:microsoft.com/office/officeart/2005/8/layout/rings+Icon"/>
    <dgm:cxn modelId="{53AEA586-761B-40B9-869A-1FA635C4820B}" type="presParOf" srcId="{BD463671-42DA-443C-B06E-E417B6027D34}" destId="{B7966C67-4AB7-4E53-93F6-A00AA61C5199}" srcOrd="3" destOrd="0" presId="urn:microsoft.com/office/officeart/2005/8/layout/rings+Icon"/>
    <dgm:cxn modelId="{765D1E58-1023-4870-A0A1-64D852F1D783}" type="presParOf" srcId="{BD463671-42DA-443C-B06E-E417B6027D34}" destId="{DDDB9641-2186-4B12-B4B6-D2614F288FCF}" srcOrd="4"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431BFB0-46E6-4E46-8CE0-DC2973FEFCFF}" type="doc">
      <dgm:prSet loTypeId="urn:microsoft.com/office/officeart/2005/8/layout/vList3" loCatId="list" qsTypeId="urn:microsoft.com/office/officeart/2005/8/quickstyle/simple5" qsCatId="simple" csTypeId="urn:microsoft.com/office/officeart/2005/8/colors/colorful1" csCatId="colorful"/>
      <dgm:spPr/>
      <dgm:t>
        <a:bodyPr/>
        <a:lstStyle/>
        <a:p>
          <a:endParaRPr lang="en-US"/>
        </a:p>
      </dgm:t>
    </dgm:pt>
    <dgm:pt modelId="{BAC4C431-7DF1-42CB-8E0C-514AEE92F723}">
      <dgm:prSet/>
      <dgm:spPr/>
      <dgm:t>
        <a:bodyPr/>
        <a:lstStyle/>
        <a:p>
          <a:pPr rtl="0"/>
          <a:r>
            <a:rPr lang="en-US" dirty="0" smtClean="0"/>
            <a:t>‘Keep It Simple’</a:t>
          </a:r>
          <a:endParaRPr lang="en-US" dirty="0"/>
        </a:p>
      </dgm:t>
    </dgm:pt>
    <dgm:pt modelId="{F04CE73B-4788-431B-AB68-EFBD1AA4BCF1}" type="parTrans" cxnId="{351347B8-B1DD-44D8-BE94-CC4303CCB6C6}">
      <dgm:prSet/>
      <dgm:spPr/>
      <dgm:t>
        <a:bodyPr/>
        <a:lstStyle/>
        <a:p>
          <a:endParaRPr lang="en-US"/>
        </a:p>
      </dgm:t>
    </dgm:pt>
    <dgm:pt modelId="{37E47279-0603-4AF7-8C81-DA3E56FDB234}" type="sibTrans" cxnId="{351347B8-B1DD-44D8-BE94-CC4303CCB6C6}">
      <dgm:prSet/>
      <dgm:spPr/>
      <dgm:t>
        <a:bodyPr/>
        <a:lstStyle/>
        <a:p>
          <a:endParaRPr lang="en-US"/>
        </a:p>
      </dgm:t>
    </dgm:pt>
    <dgm:pt modelId="{E42EC99F-208A-4182-A556-DD635D67A9C3}">
      <dgm:prSet/>
      <dgm:spPr/>
      <dgm:t>
        <a:bodyPr/>
        <a:lstStyle/>
        <a:p>
          <a:pPr rtl="0"/>
          <a:r>
            <a:rPr lang="en-US" dirty="0" smtClean="0"/>
            <a:t>Own Expert</a:t>
          </a:r>
          <a:endParaRPr lang="en-US" dirty="0"/>
        </a:p>
      </dgm:t>
    </dgm:pt>
    <dgm:pt modelId="{E4A335A4-CA55-4C39-8DC9-6A48C9667260}" type="parTrans" cxnId="{8202705D-E4F0-4528-986E-BA14CDB1B0B0}">
      <dgm:prSet/>
      <dgm:spPr/>
      <dgm:t>
        <a:bodyPr/>
        <a:lstStyle/>
        <a:p>
          <a:endParaRPr lang="en-US"/>
        </a:p>
      </dgm:t>
    </dgm:pt>
    <dgm:pt modelId="{3CEC06E8-7C64-470C-955A-69B2D88B3890}" type="sibTrans" cxnId="{8202705D-E4F0-4528-986E-BA14CDB1B0B0}">
      <dgm:prSet/>
      <dgm:spPr/>
      <dgm:t>
        <a:bodyPr/>
        <a:lstStyle/>
        <a:p>
          <a:endParaRPr lang="en-US"/>
        </a:p>
      </dgm:t>
    </dgm:pt>
    <dgm:pt modelId="{64568AA3-E99D-49DD-BCC9-5A37BFD30E18}">
      <dgm:prSet/>
      <dgm:spPr/>
      <dgm:t>
        <a:bodyPr/>
        <a:lstStyle/>
        <a:p>
          <a:pPr rtl="0"/>
          <a:r>
            <a:rPr lang="en-US" dirty="0" smtClean="0"/>
            <a:t>Want The Best</a:t>
          </a:r>
          <a:endParaRPr lang="en-US" dirty="0"/>
        </a:p>
      </dgm:t>
    </dgm:pt>
    <dgm:pt modelId="{A90FA1BE-258C-4D3B-A32E-3E26E7E5CFC4}" type="parTrans" cxnId="{22137320-0ED8-4CF6-9627-C816260F743C}">
      <dgm:prSet/>
      <dgm:spPr/>
      <dgm:t>
        <a:bodyPr/>
        <a:lstStyle/>
        <a:p>
          <a:endParaRPr lang="en-US"/>
        </a:p>
      </dgm:t>
    </dgm:pt>
    <dgm:pt modelId="{0D353405-0D86-463B-B1EF-9E6D6E4B1AF7}" type="sibTrans" cxnId="{22137320-0ED8-4CF6-9627-C816260F743C}">
      <dgm:prSet/>
      <dgm:spPr/>
      <dgm:t>
        <a:bodyPr/>
        <a:lstStyle/>
        <a:p>
          <a:endParaRPr lang="en-US"/>
        </a:p>
      </dgm:t>
    </dgm:pt>
    <dgm:pt modelId="{B083EB9B-B5AB-412E-9B8E-C40560E5A475}">
      <dgm:prSet/>
      <dgm:spPr/>
      <dgm:t>
        <a:bodyPr/>
        <a:lstStyle/>
        <a:p>
          <a:pPr rtl="0"/>
          <a:r>
            <a:rPr lang="en-US" dirty="0" smtClean="0"/>
            <a:t>Want Everything Done</a:t>
          </a:r>
          <a:endParaRPr lang="en-US" dirty="0"/>
        </a:p>
      </dgm:t>
    </dgm:pt>
    <dgm:pt modelId="{55C949BD-0C53-4395-B862-3C3C8D223B1E}" type="parTrans" cxnId="{FE4590B3-B184-4852-9504-D8CE1757706A}">
      <dgm:prSet/>
      <dgm:spPr/>
      <dgm:t>
        <a:bodyPr/>
        <a:lstStyle/>
        <a:p>
          <a:endParaRPr lang="en-US"/>
        </a:p>
      </dgm:t>
    </dgm:pt>
    <dgm:pt modelId="{C7F18C00-679F-4B7E-8048-BC693BD0CD6F}" type="sibTrans" cxnId="{FE4590B3-B184-4852-9504-D8CE1757706A}">
      <dgm:prSet/>
      <dgm:spPr/>
      <dgm:t>
        <a:bodyPr/>
        <a:lstStyle/>
        <a:p>
          <a:endParaRPr lang="en-US"/>
        </a:p>
      </dgm:t>
    </dgm:pt>
    <dgm:pt modelId="{D4AC09A8-FFEE-4775-8B27-4212F4A56C36}">
      <dgm:prSet/>
      <dgm:spPr/>
      <dgm:t>
        <a:bodyPr/>
        <a:lstStyle/>
        <a:p>
          <a:pPr rtl="0"/>
          <a:r>
            <a:rPr lang="en-US" dirty="0" smtClean="0"/>
            <a:t>‘Negotiators’</a:t>
          </a:r>
          <a:endParaRPr lang="en-US" dirty="0"/>
        </a:p>
      </dgm:t>
    </dgm:pt>
    <dgm:pt modelId="{D7475D99-C2CE-4B98-AA6B-BD14807E133C}" type="parTrans" cxnId="{A6F46EAA-2FAC-41C7-A3AF-8F547D42A18D}">
      <dgm:prSet/>
      <dgm:spPr/>
      <dgm:t>
        <a:bodyPr/>
        <a:lstStyle/>
        <a:p>
          <a:endParaRPr lang="en-US"/>
        </a:p>
      </dgm:t>
    </dgm:pt>
    <dgm:pt modelId="{6BB49E2B-D035-4846-B541-2589C12DA82B}" type="sibTrans" cxnId="{A6F46EAA-2FAC-41C7-A3AF-8F547D42A18D}">
      <dgm:prSet/>
      <dgm:spPr/>
      <dgm:t>
        <a:bodyPr/>
        <a:lstStyle/>
        <a:p>
          <a:endParaRPr lang="en-US"/>
        </a:p>
      </dgm:t>
    </dgm:pt>
    <dgm:pt modelId="{625772B3-E397-4BCC-8459-E21C8B76BAA7}" type="pres">
      <dgm:prSet presAssocID="{C431BFB0-46E6-4E46-8CE0-DC2973FEFCFF}" presName="linearFlow" presStyleCnt="0">
        <dgm:presLayoutVars>
          <dgm:dir/>
          <dgm:resizeHandles val="exact"/>
        </dgm:presLayoutVars>
      </dgm:prSet>
      <dgm:spPr/>
      <dgm:t>
        <a:bodyPr/>
        <a:lstStyle/>
        <a:p>
          <a:endParaRPr lang="en-US"/>
        </a:p>
      </dgm:t>
    </dgm:pt>
    <dgm:pt modelId="{74B79DF3-9121-4B78-819E-9574EA876801}" type="pres">
      <dgm:prSet presAssocID="{BAC4C431-7DF1-42CB-8E0C-514AEE92F723}" presName="composite" presStyleCnt="0"/>
      <dgm:spPr/>
    </dgm:pt>
    <dgm:pt modelId="{CADB3348-F2B2-4D62-9C35-289EA14A1519}" type="pres">
      <dgm:prSet presAssocID="{BAC4C431-7DF1-42CB-8E0C-514AEE92F723}" presName="imgShp" presStyleLbl="fgImgPlace1" presStyleIdx="0" presStyleCnt="5"/>
      <dgm:spPr/>
    </dgm:pt>
    <dgm:pt modelId="{BEF2ECC3-BAB9-4F20-9EBB-24F55259D146}" type="pres">
      <dgm:prSet presAssocID="{BAC4C431-7DF1-42CB-8E0C-514AEE92F723}" presName="txShp" presStyleLbl="node1" presStyleIdx="0" presStyleCnt="5">
        <dgm:presLayoutVars>
          <dgm:bulletEnabled val="1"/>
        </dgm:presLayoutVars>
      </dgm:prSet>
      <dgm:spPr/>
      <dgm:t>
        <a:bodyPr/>
        <a:lstStyle/>
        <a:p>
          <a:endParaRPr lang="en-US"/>
        </a:p>
      </dgm:t>
    </dgm:pt>
    <dgm:pt modelId="{558443F9-2ADE-4177-86AE-FA4EF01D9B61}" type="pres">
      <dgm:prSet presAssocID="{37E47279-0603-4AF7-8C81-DA3E56FDB234}" presName="spacing" presStyleCnt="0"/>
      <dgm:spPr/>
    </dgm:pt>
    <dgm:pt modelId="{863238CB-66A6-4D30-AD5A-B956B983EF3D}" type="pres">
      <dgm:prSet presAssocID="{E42EC99F-208A-4182-A556-DD635D67A9C3}" presName="composite" presStyleCnt="0"/>
      <dgm:spPr/>
    </dgm:pt>
    <dgm:pt modelId="{CC304AF3-E2C9-484D-9A31-6A89DF60B406}" type="pres">
      <dgm:prSet presAssocID="{E42EC99F-208A-4182-A556-DD635D67A9C3}" presName="imgShp" presStyleLbl="fgImgPlace1" presStyleIdx="1" presStyleCnt="5"/>
      <dgm:spPr/>
    </dgm:pt>
    <dgm:pt modelId="{8A557CC2-CFA8-4B37-86FE-E8D734907252}" type="pres">
      <dgm:prSet presAssocID="{E42EC99F-208A-4182-A556-DD635D67A9C3}" presName="txShp" presStyleLbl="node1" presStyleIdx="1" presStyleCnt="5">
        <dgm:presLayoutVars>
          <dgm:bulletEnabled val="1"/>
        </dgm:presLayoutVars>
      </dgm:prSet>
      <dgm:spPr/>
      <dgm:t>
        <a:bodyPr/>
        <a:lstStyle/>
        <a:p>
          <a:endParaRPr lang="en-US"/>
        </a:p>
      </dgm:t>
    </dgm:pt>
    <dgm:pt modelId="{FDB08765-1C25-4783-A180-531526B8BB5F}" type="pres">
      <dgm:prSet presAssocID="{3CEC06E8-7C64-470C-955A-69B2D88B3890}" presName="spacing" presStyleCnt="0"/>
      <dgm:spPr/>
    </dgm:pt>
    <dgm:pt modelId="{EEE0FECD-D5CD-4AB3-8C60-41098485E3FC}" type="pres">
      <dgm:prSet presAssocID="{64568AA3-E99D-49DD-BCC9-5A37BFD30E18}" presName="composite" presStyleCnt="0"/>
      <dgm:spPr/>
    </dgm:pt>
    <dgm:pt modelId="{2ABC0240-39E0-4CEF-84E2-094D903B5CEE}" type="pres">
      <dgm:prSet presAssocID="{64568AA3-E99D-49DD-BCC9-5A37BFD30E18}" presName="imgShp" presStyleLbl="fgImgPlace1" presStyleIdx="2" presStyleCnt="5"/>
      <dgm:spPr/>
    </dgm:pt>
    <dgm:pt modelId="{9E59D27A-DB87-4A77-A5B7-77CD495A7678}" type="pres">
      <dgm:prSet presAssocID="{64568AA3-E99D-49DD-BCC9-5A37BFD30E18}" presName="txShp" presStyleLbl="node1" presStyleIdx="2" presStyleCnt="5">
        <dgm:presLayoutVars>
          <dgm:bulletEnabled val="1"/>
        </dgm:presLayoutVars>
      </dgm:prSet>
      <dgm:spPr/>
      <dgm:t>
        <a:bodyPr/>
        <a:lstStyle/>
        <a:p>
          <a:endParaRPr lang="en-US"/>
        </a:p>
      </dgm:t>
    </dgm:pt>
    <dgm:pt modelId="{17566FD6-686D-4AC9-9375-803EA72D44DA}" type="pres">
      <dgm:prSet presAssocID="{0D353405-0D86-463B-B1EF-9E6D6E4B1AF7}" presName="spacing" presStyleCnt="0"/>
      <dgm:spPr/>
    </dgm:pt>
    <dgm:pt modelId="{ED568826-EAE7-4F92-A73B-C85A30FA2AB8}" type="pres">
      <dgm:prSet presAssocID="{B083EB9B-B5AB-412E-9B8E-C40560E5A475}" presName="composite" presStyleCnt="0"/>
      <dgm:spPr/>
    </dgm:pt>
    <dgm:pt modelId="{E541C8A9-AA07-4B7F-87B8-0C2CC64C467A}" type="pres">
      <dgm:prSet presAssocID="{B083EB9B-B5AB-412E-9B8E-C40560E5A475}" presName="imgShp" presStyleLbl="fgImgPlace1" presStyleIdx="3" presStyleCnt="5"/>
      <dgm:spPr/>
    </dgm:pt>
    <dgm:pt modelId="{E0708AF0-A169-439A-B7C5-63909FBBDBE2}" type="pres">
      <dgm:prSet presAssocID="{B083EB9B-B5AB-412E-9B8E-C40560E5A475}" presName="txShp" presStyleLbl="node1" presStyleIdx="3" presStyleCnt="5">
        <dgm:presLayoutVars>
          <dgm:bulletEnabled val="1"/>
        </dgm:presLayoutVars>
      </dgm:prSet>
      <dgm:spPr/>
      <dgm:t>
        <a:bodyPr/>
        <a:lstStyle/>
        <a:p>
          <a:endParaRPr lang="en-US"/>
        </a:p>
      </dgm:t>
    </dgm:pt>
    <dgm:pt modelId="{FB8FC892-EA7B-4BF3-B437-8AFF0C9FCB15}" type="pres">
      <dgm:prSet presAssocID="{C7F18C00-679F-4B7E-8048-BC693BD0CD6F}" presName="spacing" presStyleCnt="0"/>
      <dgm:spPr/>
    </dgm:pt>
    <dgm:pt modelId="{BD4FEACA-5F1F-4E8E-9F28-4F9E22A91203}" type="pres">
      <dgm:prSet presAssocID="{D4AC09A8-FFEE-4775-8B27-4212F4A56C36}" presName="composite" presStyleCnt="0"/>
      <dgm:spPr/>
    </dgm:pt>
    <dgm:pt modelId="{DB5637B3-6FE3-4541-87C3-18C7605EEFDB}" type="pres">
      <dgm:prSet presAssocID="{D4AC09A8-FFEE-4775-8B27-4212F4A56C36}" presName="imgShp" presStyleLbl="fgImgPlace1" presStyleIdx="4" presStyleCnt="5"/>
      <dgm:spPr/>
    </dgm:pt>
    <dgm:pt modelId="{32B689CE-1C88-4C2B-B719-54CB010B4B8F}" type="pres">
      <dgm:prSet presAssocID="{D4AC09A8-FFEE-4775-8B27-4212F4A56C36}" presName="txShp" presStyleLbl="node1" presStyleIdx="4" presStyleCnt="5">
        <dgm:presLayoutVars>
          <dgm:bulletEnabled val="1"/>
        </dgm:presLayoutVars>
      </dgm:prSet>
      <dgm:spPr/>
      <dgm:t>
        <a:bodyPr/>
        <a:lstStyle/>
        <a:p>
          <a:endParaRPr lang="en-US"/>
        </a:p>
      </dgm:t>
    </dgm:pt>
  </dgm:ptLst>
  <dgm:cxnLst>
    <dgm:cxn modelId="{605B7EBD-4F9E-4201-9347-008CE999FA8F}" type="presOf" srcId="{B083EB9B-B5AB-412E-9B8E-C40560E5A475}" destId="{E0708AF0-A169-439A-B7C5-63909FBBDBE2}" srcOrd="0" destOrd="0" presId="urn:microsoft.com/office/officeart/2005/8/layout/vList3"/>
    <dgm:cxn modelId="{68F245B7-5F54-4048-85E8-76B224991E36}" type="presOf" srcId="{64568AA3-E99D-49DD-BCC9-5A37BFD30E18}" destId="{9E59D27A-DB87-4A77-A5B7-77CD495A7678}" srcOrd="0" destOrd="0" presId="urn:microsoft.com/office/officeart/2005/8/layout/vList3"/>
    <dgm:cxn modelId="{FE4590B3-B184-4852-9504-D8CE1757706A}" srcId="{C431BFB0-46E6-4E46-8CE0-DC2973FEFCFF}" destId="{B083EB9B-B5AB-412E-9B8E-C40560E5A475}" srcOrd="3" destOrd="0" parTransId="{55C949BD-0C53-4395-B862-3C3C8D223B1E}" sibTransId="{C7F18C00-679F-4B7E-8048-BC693BD0CD6F}"/>
    <dgm:cxn modelId="{A6F46EAA-2FAC-41C7-A3AF-8F547D42A18D}" srcId="{C431BFB0-46E6-4E46-8CE0-DC2973FEFCFF}" destId="{D4AC09A8-FFEE-4775-8B27-4212F4A56C36}" srcOrd="4" destOrd="0" parTransId="{D7475D99-C2CE-4B98-AA6B-BD14807E133C}" sibTransId="{6BB49E2B-D035-4846-B541-2589C12DA82B}"/>
    <dgm:cxn modelId="{32024480-3DFE-46DF-BB10-5237413A9869}" type="presOf" srcId="{E42EC99F-208A-4182-A556-DD635D67A9C3}" destId="{8A557CC2-CFA8-4B37-86FE-E8D734907252}" srcOrd="0" destOrd="0" presId="urn:microsoft.com/office/officeart/2005/8/layout/vList3"/>
    <dgm:cxn modelId="{20B94FDD-2468-4232-9DCF-42D6412C7488}" type="presOf" srcId="{D4AC09A8-FFEE-4775-8B27-4212F4A56C36}" destId="{32B689CE-1C88-4C2B-B719-54CB010B4B8F}" srcOrd="0" destOrd="0" presId="urn:microsoft.com/office/officeart/2005/8/layout/vList3"/>
    <dgm:cxn modelId="{22137320-0ED8-4CF6-9627-C816260F743C}" srcId="{C431BFB0-46E6-4E46-8CE0-DC2973FEFCFF}" destId="{64568AA3-E99D-49DD-BCC9-5A37BFD30E18}" srcOrd="2" destOrd="0" parTransId="{A90FA1BE-258C-4D3B-A32E-3E26E7E5CFC4}" sibTransId="{0D353405-0D86-463B-B1EF-9E6D6E4B1AF7}"/>
    <dgm:cxn modelId="{351347B8-B1DD-44D8-BE94-CC4303CCB6C6}" srcId="{C431BFB0-46E6-4E46-8CE0-DC2973FEFCFF}" destId="{BAC4C431-7DF1-42CB-8E0C-514AEE92F723}" srcOrd="0" destOrd="0" parTransId="{F04CE73B-4788-431B-AB68-EFBD1AA4BCF1}" sibTransId="{37E47279-0603-4AF7-8C81-DA3E56FDB234}"/>
    <dgm:cxn modelId="{F4E7D779-1F43-4359-B719-4557D76F1EC0}" type="presOf" srcId="{C431BFB0-46E6-4E46-8CE0-DC2973FEFCFF}" destId="{625772B3-E397-4BCC-8459-E21C8B76BAA7}" srcOrd="0" destOrd="0" presId="urn:microsoft.com/office/officeart/2005/8/layout/vList3"/>
    <dgm:cxn modelId="{8202705D-E4F0-4528-986E-BA14CDB1B0B0}" srcId="{C431BFB0-46E6-4E46-8CE0-DC2973FEFCFF}" destId="{E42EC99F-208A-4182-A556-DD635D67A9C3}" srcOrd="1" destOrd="0" parTransId="{E4A335A4-CA55-4C39-8DC9-6A48C9667260}" sibTransId="{3CEC06E8-7C64-470C-955A-69B2D88B3890}"/>
    <dgm:cxn modelId="{6AF22CB5-7AFE-4A02-B769-0CA430D5A7AD}" type="presOf" srcId="{BAC4C431-7DF1-42CB-8E0C-514AEE92F723}" destId="{BEF2ECC3-BAB9-4F20-9EBB-24F55259D146}" srcOrd="0" destOrd="0" presId="urn:microsoft.com/office/officeart/2005/8/layout/vList3"/>
    <dgm:cxn modelId="{1EFBE3CD-2632-443F-AB0F-C59B355A790E}" type="presParOf" srcId="{625772B3-E397-4BCC-8459-E21C8B76BAA7}" destId="{74B79DF3-9121-4B78-819E-9574EA876801}" srcOrd="0" destOrd="0" presId="urn:microsoft.com/office/officeart/2005/8/layout/vList3"/>
    <dgm:cxn modelId="{A2022C64-B823-4867-9531-9AA05DA18B53}" type="presParOf" srcId="{74B79DF3-9121-4B78-819E-9574EA876801}" destId="{CADB3348-F2B2-4D62-9C35-289EA14A1519}" srcOrd="0" destOrd="0" presId="urn:microsoft.com/office/officeart/2005/8/layout/vList3"/>
    <dgm:cxn modelId="{C31EA03A-CAE7-4321-81EC-A35DC5224D0F}" type="presParOf" srcId="{74B79DF3-9121-4B78-819E-9574EA876801}" destId="{BEF2ECC3-BAB9-4F20-9EBB-24F55259D146}" srcOrd="1" destOrd="0" presId="urn:microsoft.com/office/officeart/2005/8/layout/vList3"/>
    <dgm:cxn modelId="{FF21DBF9-7AB1-4862-BA5A-498CAA404E26}" type="presParOf" srcId="{625772B3-E397-4BCC-8459-E21C8B76BAA7}" destId="{558443F9-2ADE-4177-86AE-FA4EF01D9B61}" srcOrd="1" destOrd="0" presId="urn:microsoft.com/office/officeart/2005/8/layout/vList3"/>
    <dgm:cxn modelId="{BB20D799-8C4B-4FB7-966F-425DC6E5F1DD}" type="presParOf" srcId="{625772B3-E397-4BCC-8459-E21C8B76BAA7}" destId="{863238CB-66A6-4D30-AD5A-B956B983EF3D}" srcOrd="2" destOrd="0" presId="urn:microsoft.com/office/officeart/2005/8/layout/vList3"/>
    <dgm:cxn modelId="{879F2AFC-C858-4DD5-B82A-4759D76016D6}" type="presParOf" srcId="{863238CB-66A6-4D30-AD5A-B956B983EF3D}" destId="{CC304AF3-E2C9-484D-9A31-6A89DF60B406}" srcOrd="0" destOrd="0" presId="urn:microsoft.com/office/officeart/2005/8/layout/vList3"/>
    <dgm:cxn modelId="{E056342B-2CBC-4922-9DB8-7F64EBCBE623}" type="presParOf" srcId="{863238CB-66A6-4D30-AD5A-B956B983EF3D}" destId="{8A557CC2-CFA8-4B37-86FE-E8D734907252}" srcOrd="1" destOrd="0" presId="urn:microsoft.com/office/officeart/2005/8/layout/vList3"/>
    <dgm:cxn modelId="{1066EE5E-29B8-48FE-91C3-33F0616CE889}" type="presParOf" srcId="{625772B3-E397-4BCC-8459-E21C8B76BAA7}" destId="{FDB08765-1C25-4783-A180-531526B8BB5F}" srcOrd="3" destOrd="0" presId="urn:microsoft.com/office/officeart/2005/8/layout/vList3"/>
    <dgm:cxn modelId="{5995726B-5F30-45C8-A1A4-582587A13A71}" type="presParOf" srcId="{625772B3-E397-4BCC-8459-E21C8B76BAA7}" destId="{EEE0FECD-D5CD-4AB3-8C60-41098485E3FC}" srcOrd="4" destOrd="0" presId="urn:microsoft.com/office/officeart/2005/8/layout/vList3"/>
    <dgm:cxn modelId="{0FBA969D-389C-42BE-8D64-276A76A42141}" type="presParOf" srcId="{EEE0FECD-D5CD-4AB3-8C60-41098485E3FC}" destId="{2ABC0240-39E0-4CEF-84E2-094D903B5CEE}" srcOrd="0" destOrd="0" presId="urn:microsoft.com/office/officeart/2005/8/layout/vList3"/>
    <dgm:cxn modelId="{2688FCE9-713E-4DAD-8C56-F2B8212E181C}" type="presParOf" srcId="{EEE0FECD-D5CD-4AB3-8C60-41098485E3FC}" destId="{9E59D27A-DB87-4A77-A5B7-77CD495A7678}" srcOrd="1" destOrd="0" presId="urn:microsoft.com/office/officeart/2005/8/layout/vList3"/>
    <dgm:cxn modelId="{C9AFFE11-0263-42C6-86D2-B2AFAEB2AF0C}" type="presParOf" srcId="{625772B3-E397-4BCC-8459-E21C8B76BAA7}" destId="{17566FD6-686D-4AC9-9375-803EA72D44DA}" srcOrd="5" destOrd="0" presId="urn:microsoft.com/office/officeart/2005/8/layout/vList3"/>
    <dgm:cxn modelId="{FCD69212-F750-41C3-B078-82BC532127E6}" type="presParOf" srcId="{625772B3-E397-4BCC-8459-E21C8B76BAA7}" destId="{ED568826-EAE7-4F92-A73B-C85A30FA2AB8}" srcOrd="6" destOrd="0" presId="urn:microsoft.com/office/officeart/2005/8/layout/vList3"/>
    <dgm:cxn modelId="{404ED2D3-AEA1-4F52-BC9D-8A1E863F4052}" type="presParOf" srcId="{ED568826-EAE7-4F92-A73B-C85A30FA2AB8}" destId="{E541C8A9-AA07-4B7F-87B8-0C2CC64C467A}" srcOrd="0" destOrd="0" presId="urn:microsoft.com/office/officeart/2005/8/layout/vList3"/>
    <dgm:cxn modelId="{39C4FBBD-4BAA-4824-94F4-C6AC5BE1C41B}" type="presParOf" srcId="{ED568826-EAE7-4F92-A73B-C85A30FA2AB8}" destId="{E0708AF0-A169-439A-B7C5-63909FBBDBE2}" srcOrd="1" destOrd="0" presId="urn:microsoft.com/office/officeart/2005/8/layout/vList3"/>
    <dgm:cxn modelId="{90B81997-5B8E-4B4C-BDBD-E40F934A0ED4}" type="presParOf" srcId="{625772B3-E397-4BCC-8459-E21C8B76BAA7}" destId="{FB8FC892-EA7B-4BF3-B437-8AFF0C9FCB15}" srcOrd="7" destOrd="0" presId="urn:microsoft.com/office/officeart/2005/8/layout/vList3"/>
    <dgm:cxn modelId="{B2939CE4-65FB-4134-87FD-6EE0670BADE6}" type="presParOf" srcId="{625772B3-E397-4BCC-8459-E21C8B76BAA7}" destId="{BD4FEACA-5F1F-4E8E-9F28-4F9E22A91203}" srcOrd="8" destOrd="0" presId="urn:microsoft.com/office/officeart/2005/8/layout/vList3"/>
    <dgm:cxn modelId="{A7B2E4A3-1796-40F2-94D8-6BAF2277A4FC}" type="presParOf" srcId="{BD4FEACA-5F1F-4E8E-9F28-4F9E22A91203}" destId="{DB5637B3-6FE3-4541-87C3-18C7605EEFDB}" srcOrd="0" destOrd="0" presId="urn:microsoft.com/office/officeart/2005/8/layout/vList3"/>
    <dgm:cxn modelId="{767DBE6C-D2D6-4038-BAC3-A9928C12B718}" type="presParOf" srcId="{BD4FEACA-5F1F-4E8E-9F28-4F9E22A91203}" destId="{32B689CE-1C88-4C2B-B719-54CB010B4B8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BE0EEDF-F7FD-45BC-9673-697F2A632F07}" type="doc">
      <dgm:prSet loTypeId="urn:microsoft.com/office/officeart/2005/8/layout/vProcess5" loCatId="process" qsTypeId="urn:microsoft.com/office/officeart/2005/8/quickstyle/simple5" qsCatId="simple" csTypeId="urn:microsoft.com/office/officeart/2005/8/colors/colorful1" csCatId="colorful" phldr="1"/>
      <dgm:spPr/>
      <dgm:t>
        <a:bodyPr/>
        <a:lstStyle/>
        <a:p>
          <a:endParaRPr lang="en-US"/>
        </a:p>
      </dgm:t>
    </dgm:pt>
    <dgm:pt modelId="{36AE8F80-CA77-4F7B-A64E-27853D81D745}">
      <dgm:prSet custT="1"/>
      <dgm:spPr/>
      <dgm:t>
        <a:bodyPr/>
        <a:lstStyle/>
        <a:p>
          <a:pPr rtl="0"/>
          <a:r>
            <a:rPr lang="en-US" sz="1800" dirty="0" smtClean="0">
              <a:solidFill>
                <a:schemeClr val="tx1"/>
              </a:solidFill>
            </a:rPr>
            <a:t>Problem Recognition - New Product, spares, purchase Material Unsatisfactory, Opportunities To Buy Some Materials Economically</a:t>
          </a:r>
          <a:endParaRPr lang="en-US" sz="1800" dirty="0">
            <a:solidFill>
              <a:schemeClr val="tx1"/>
            </a:solidFill>
          </a:endParaRPr>
        </a:p>
      </dgm:t>
    </dgm:pt>
    <dgm:pt modelId="{A1C693FF-98DC-4C59-94C8-B70F643E1B51}" type="parTrans" cxnId="{A20D1C8F-A3D2-436C-B845-A8812603A97E}">
      <dgm:prSet/>
      <dgm:spPr/>
      <dgm:t>
        <a:bodyPr/>
        <a:lstStyle/>
        <a:p>
          <a:endParaRPr lang="en-US"/>
        </a:p>
      </dgm:t>
    </dgm:pt>
    <dgm:pt modelId="{FFBE1E6A-AE5A-49DE-9F26-6E7B1A1BDD4A}" type="sibTrans" cxnId="{A20D1C8F-A3D2-436C-B845-A8812603A97E}">
      <dgm:prSet/>
      <dgm:spPr/>
      <dgm:t>
        <a:bodyPr/>
        <a:lstStyle/>
        <a:p>
          <a:endParaRPr lang="en-US"/>
        </a:p>
      </dgm:t>
    </dgm:pt>
    <dgm:pt modelId="{F6498114-42E9-47B5-82AF-52F51AAD1446}">
      <dgm:prSet custT="1"/>
      <dgm:spPr/>
      <dgm:t>
        <a:bodyPr/>
        <a:lstStyle/>
        <a:p>
          <a:pPr rtl="0"/>
          <a:r>
            <a:rPr lang="en-US" sz="1800" dirty="0" smtClean="0">
              <a:solidFill>
                <a:schemeClr val="tx1"/>
              </a:solidFill>
            </a:rPr>
            <a:t>General Need Description - Evolved In A Team Process</a:t>
          </a:r>
          <a:endParaRPr lang="en-US" sz="1800" dirty="0">
            <a:solidFill>
              <a:schemeClr val="tx1"/>
            </a:solidFill>
          </a:endParaRPr>
        </a:p>
      </dgm:t>
    </dgm:pt>
    <dgm:pt modelId="{E36CBBAD-B679-4C45-8ED5-8C1AB91138C0}" type="parTrans" cxnId="{B2362C1D-8CA5-4047-9CD9-5BD52896608B}">
      <dgm:prSet/>
      <dgm:spPr/>
      <dgm:t>
        <a:bodyPr/>
        <a:lstStyle/>
        <a:p>
          <a:endParaRPr lang="en-US"/>
        </a:p>
      </dgm:t>
    </dgm:pt>
    <dgm:pt modelId="{F187F44B-5D4E-43F3-8218-706B229DA106}" type="sibTrans" cxnId="{B2362C1D-8CA5-4047-9CD9-5BD52896608B}">
      <dgm:prSet/>
      <dgm:spPr/>
      <dgm:t>
        <a:bodyPr/>
        <a:lstStyle/>
        <a:p>
          <a:endParaRPr lang="en-US"/>
        </a:p>
      </dgm:t>
    </dgm:pt>
    <dgm:pt modelId="{DB4E8451-F2B0-4C4B-AC94-3789ADAF7891}">
      <dgm:prSet custT="1"/>
      <dgm:spPr/>
      <dgm:t>
        <a:bodyPr/>
        <a:lstStyle/>
        <a:p>
          <a:pPr rtl="0"/>
          <a:r>
            <a:rPr lang="en-US" sz="1800" dirty="0" smtClean="0">
              <a:solidFill>
                <a:schemeClr val="tx1"/>
              </a:solidFill>
            </a:rPr>
            <a:t>Product Specifications - Engineering, Manufacturing, Technical</a:t>
          </a:r>
          <a:endParaRPr lang="en-US" sz="1800" dirty="0">
            <a:solidFill>
              <a:schemeClr val="tx1"/>
            </a:solidFill>
          </a:endParaRPr>
        </a:p>
      </dgm:t>
    </dgm:pt>
    <dgm:pt modelId="{6F6BB440-DF6B-451B-A34D-5CF0E1F9E43A}" type="parTrans" cxnId="{F82C7B3C-1B15-44F5-9E02-E1B9CCB7650E}">
      <dgm:prSet/>
      <dgm:spPr/>
      <dgm:t>
        <a:bodyPr/>
        <a:lstStyle/>
        <a:p>
          <a:endParaRPr lang="en-US"/>
        </a:p>
      </dgm:t>
    </dgm:pt>
    <dgm:pt modelId="{26EF558D-AFB3-4C02-9EEF-57ED17F66C61}" type="sibTrans" cxnId="{F82C7B3C-1B15-44F5-9E02-E1B9CCB7650E}">
      <dgm:prSet/>
      <dgm:spPr/>
      <dgm:t>
        <a:bodyPr/>
        <a:lstStyle/>
        <a:p>
          <a:endParaRPr lang="en-US"/>
        </a:p>
      </dgm:t>
    </dgm:pt>
    <dgm:pt modelId="{6F3EA8C3-EDA6-41C5-B48A-50964C61C756}">
      <dgm:prSet custT="1"/>
      <dgm:spPr/>
      <dgm:t>
        <a:bodyPr/>
        <a:lstStyle/>
        <a:p>
          <a:pPr rtl="0"/>
          <a:r>
            <a:rPr lang="en-US" sz="1800" dirty="0" smtClean="0">
              <a:solidFill>
                <a:schemeClr val="tx1"/>
              </a:solidFill>
            </a:rPr>
            <a:t>Supplier Search</a:t>
          </a:r>
          <a:endParaRPr lang="en-US" sz="1800" dirty="0">
            <a:solidFill>
              <a:schemeClr val="tx1"/>
            </a:solidFill>
          </a:endParaRPr>
        </a:p>
      </dgm:t>
    </dgm:pt>
    <dgm:pt modelId="{B365B047-9F2B-4100-8A89-1131DD94791C}" type="parTrans" cxnId="{037A6395-A745-476E-8520-E6208947F3ED}">
      <dgm:prSet/>
      <dgm:spPr/>
      <dgm:t>
        <a:bodyPr/>
        <a:lstStyle/>
        <a:p>
          <a:endParaRPr lang="en-US"/>
        </a:p>
      </dgm:t>
    </dgm:pt>
    <dgm:pt modelId="{1879900E-675E-484A-B517-2C22AD0EEFBD}" type="sibTrans" cxnId="{037A6395-A745-476E-8520-E6208947F3ED}">
      <dgm:prSet/>
      <dgm:spPr/>
      <dgm:t>
        <a:bodyPr/>
        <a:lstStyle/>
        <a:p>
          <a:endParaRPr lang="en-US"/>
        </a:p>
      </dgm:t>
    </dgm:pt>
    <dgm:pt modelId="{3D61832A-0604-459E-BD97-C8B77656E308}" type="pres">
      <dgm:prSet presAssocID="{9BE0EEDF-F7FD-45BC-9673-697F2A632F07}" presName="outerComposite" presStyleCnt="0">
        <dgm:presLayoutVars>
          <dgm:chMax val="5"/>
          <dgm:dir/>
          <dgm:resizeHandles val="exact"/>
        </dgm:presLayoutVars>
      </dgm:prSet>
      <dgm:spPr/>
      <dgm:t>
        <a:bodyPr/>
        <a:lstStyle/>
        <a:p>
          <a:endParaRPr lang="en-US"/>
        </a:p>
      </dgm:t>
    </dgm:pt>
    <dgm:pt modelId="{4F0C8EAB-E502-492E-9AE8-53AED44F91A6}" type="pres">
      <dgm:prSet presAssocID="{9BE0EEDF-F7FD-45BC-9673-697F2A632F07}" presName="dummyMaxCanvas" presStyleCnt="0">
        <dgm:presLayoutVars/>
      </dgm:prSet>
      <dgm:spPr/>
    </dgm:pt>
    <dgm:pt modelId="{2D479864-7432-4D37-A8B0-58812BAB8D13}" type="pres">
      <dgm:prSet presAssocID="{9BE0EEDF-F7FD-45BC-9673-697F2A632F07}" presName="FourNodes_1" presStyleLbl="node1" presStyleIdx="0" presStyleCnt="4">
        <dgm:presLayoutVars>
          <dgm:bulletEnabled val="1"/>
        </dgm:presLayoutVars>
      </dgm:prSet>
      <dgm:spPr/>
      <dgm:t>
        <a:bodyPr/>
        <a:lstStyle/>
        <a:p>
          <a:endParaRPr lang="en-US"/>
        </a:p>
      </dgm:t>
    </dgm:pt>
    <dgm:pt modelId="{C627B14E-9FBF-4142-A879-42A74567AB4D}" type="pres">
      <dgm:prSet presAssocID="{9BE0EEDF-F7FD-45BC-9673-697F2A632F07}" presName="FourNodes_2" presStyleLbl="node1" presStyleIdx="1" presStyleCnt="4">
        <dgm:presLayoutVars>
          <dgm:bulletEnabled val="1"/>
        </dgm:presLayoutVars>
      </dgm:prSet>
      <dgm:spPr/>
      <dgm:t>
        <a:bodyPr/>
        <a:lstStyle/>
        <a:p>
          <a:endParaRPr lang="en-US"/>
        </a:p>
      </dgm:t>
    </dgm:pt>
    <dgm:pt modelId="{30013992-1910-4FEE-8BC3-D8084FC1FB9C}" type="pres">
      <dgm:prSet presAssocID="{9BE0EEDF-F7FD-45BC-9673-697F2A632F07}" presName="FourNodes_3" presStyleLbl="node1" presStyleIdx="2" presStyleCnt="4">
        <dgm:presLayoutVars>
          <dgm:bulletEnabled val="1"/>
        </dgm:presLayoutVars>
      </dgm:prSet>
      <dgm:spPr/>
      <dgm:t>
        <a:bodyPr/>
        <a:lstStyle/>
        <a:p>
          <a:endParaRPr lang="en-US"/>
        </a:p>
      </dgm:t>
    </dgm:pt>
    <dgm:pt modelId="{4EF384A4-BFBF-4ED0-97B5-9B3544F1335D}" type="pres">
      <dgm:prSet presAssocID="{9BE0EEDF-F7FD-45BC-9673-697F2A632F07}" presName="FourNodes_4" presStyleLbl="node1" presStyleIdx="3" presStyleCnt="4">
        <dgm:presLayoutVars>
          <dgm:bulletEnabled val="1"/>
        </dgm:presLayoutVars>
      </dgm:prSet>
      <dgm:spPr/>
      <dgm:t>
        <a:bodyPr/>
        <a:lstStyle/>
        <a:p>
          <a:endParaRPr lang="en-US"/>
        </a:p>
      </dgm:t>
    </dgm:pt>
    <dgm:pt modelId="{5972D4F0-81AF-4B67-8FF0-E6B25EED4C38}" type="pres">
      <dgm:prSet presAssocID="{9BE0EEDF-F7FD-45BC-9673-697F2A632F07}" presName="FourConn_1-2" presStyleLbl="fgAccFollowNode1" presStyleIdx="0" presStyleCnt="3">
        <dgm:presLayoutVars>
          <dgm:bulletEnabled val="1"/>
        </dgm:presLayoutVars>
      </dgm:prSet>
      <dgm:spPr/>
      <dgm:t>
        <a:bodyPr/>
        <a:lstStyle/>
        <a:p>
          <a:endParaRPr lang="en-US"/>
        </a:p>
      </dgm:t>
    </dgm:pt>
    <dgm:pt modelId="{C2DE9234-0B19-46DF-BBA6-E4072015B995}" type="pres">
      <dgm:prSet presAssocID="{9BE0EEDF-F7FD-45BC-9673-697F2A632F07}" presName="FourConn_2-3" presStyleLbl="fgAccFollowNode1" presStyleIdx="1" presStyleCnt="3">
        <dgm:presLayoutVars>
          <dgm:bulletEnabled val="1"/>
        </dgm:presLayoutVars>
      </dgm:prSet>
      <dgm:spPr/>
      <dgm:t>
        <a:bodyPr/>
        <a:lstStyle/>
        <a:p>
          <a:endParaRPr lang="en-US"/>
        </a:p>
      </dgm:t>
    </dgm:pt>
    <dgm:pt modelId="{EE293219-85DB-498D-8382-423FDED8408A}" type="pres">
      <dgm:prSet presAssocID="{9BE0EEDF-F7FD-45BC-9673-697F2A632F07}" presName="FourConn_3-4" presStyleLbl="fgAccFollowNode1" presStyleIdx="2" presStyleCnt="3">
        <dgm:presLayoutVars>
          <dgm:bulletEnabled val="1"/>
        </dgm:presLayoutVars>
      </dgm:prSet>
      <dgm:spPr/>
      <dgm:t>
        <a:bodyPr/>
        <a:lstStyle/>
        <a:p>
          <a:endParaRPr lang="en-US"/>
        </a:p>
      </dgm:t>
    </dgm:pt>
    <dgm:pt modelId="{448A3D18-C6EC-4EB6-A805-717D1B3375E2}" type="pres">
      <dgm:prSet presAssocID="{9BE0EEDF-F7FD-45BC-9673-697F2A632F07}" presName="FourNodes_1_text" presStyleLbl="node1" presStyleIdx="3" presStyleCnt="4">
        <dgm:presLayoutVars>
          <dgm:bulletEnabled val="1"/>
        </dgm:presLayoutVars>
      </dgm:prSet>
      <dgm:spPr/>
      <dgm:t>
        <a:bodyPr/>
        <a:lstStyle/>
        <a:p>
          <a:endParaRPr lang="en-US"/>
        </a:p>
      </dgm:t>
    </dgm:pt>
    <dgm:pt modelId="{31ABE36D-1AE1-49EE-89BD-D4207B1512A0}" type="pres">
      <dgm:prSet presAssocID="{9BE0EEDF-F7FD-45BC-9673-697F2A632F07}" presName="FourNodes_2_text" presStyleLbl="node1" presStyleIdx="3" presStyleCnt="4">
        <dgm:presLayoutVars>
          <dgm:bulletEnabled val="1"/>
        </dgm:presLayoutVars>
      </dgm:prSet>
      <dgm:spPr/>
      <dgm:t>
        <a:bodyPr/>
        <a:lstStyle/>
        <a:p>
          <a:endParaRPr lang="en-US"/>
        </a:p>
      </dgm:t>
    </dgm:pt>
    <dgm:pt modelId="{D76232CF-64B8-4763-9A56-43EFCC99373B}" type="pres">
      <dgm:prSet presAssocID="{9BE0EEDF-F7FD-45BC-9673-697F2A632F07}" presName="FourNodes_3_text" presStyleLbl="node1" presStyleIdx="3" presStyleCnt="4">
        <dgm:presLayoutVars>
          <dgm:bulletEnabled val="1"/>
        </dgm:presLayoutVars>
      </dgm:prSet>
      <dgm:spPr/>
      <dgm:t>
        <a:bodyPr/>
        <a:lstStyle/>
        <a:p>
          <a:endParaRPr lang="en-US"/>
        </a:p>
      </dgm:t>
    </dgm:pt>
    <dgm:pt modelId="{5F5899E1-6181-4D05-8566-9788D8026A08}" type="pres">
      <dgm:prSet presAssocID="{9BE0EEDF-F7FD-45BC-9673-697F2A632F07}" presName="FourNodes_4_text" presStyleLbl="node1" presStyleIdx="3" presStyleCnt="4">
        <dgm:presLayoutVars>
          <dgm:bulletEnabled val="1"/>
        </dgm:presLayoutVars>
      </dgm:prSet>
      <dgm:spPr/>
      <dgm:t>
        <a:bodyPr/>
        <a:lstStyle/>
        <a:p>
          <a:endParaRPr lang="en-US"/>
        </a:p>
      </dgm:t>
    </dgm:pt>
  </dgm:ptLst>
  <dgm:cxnLst>
    <dgm:cxn modelId="{A20D1C8F-A3D2-436C-B845-A8812603A97E}" srcId="{9BE0EEDF-F7FD-45BC-9673-697F2A632F07}" destId="{36AE8F80-CA77-4F7B-A64E-27853D81D745}" srcOrd="0" destOrd="0" parTransId="{A1C693FF-98DC-4C59-94C8-B70F643E1B51}" sibTransId="{FFBE1E6A-AE5A-49DE-9F26-6E7B1A1BDD4A}"/>
    <dgm:cxn modelId="{945AE2CD-08C1-4F06-984B-4488D83B02BE}" type="presOf" srcId="{6F3EA8C3-EDA6-41C5-B48A-50964C61C756}" destId="{5F5899E1-6181-4D05-8566-9788D8026A08}" srcOrd="1" destOrd="0" presId="urn:microsoft.com/office/officeart/2005/8/layout/vProcess5"/>
    <dgm:cxn modelId="{2E646D15-E3B8-41B4-BF48-5587631FAD8E}" type="presOf" srcId="{6F3EA8C3-EDA6-41C5-B48A-50964C61C756}" destId="{4EF384A4-BFBF-4ED0-97B5-9B3544F1335D}" srcOrd="0" destOrd="0" presId="urn:microsoft.com/office/officeart/2005/8/layout/vProcess5"/>
    <dgm:cxn modelId="{3DD7B023-2150-4DF5-B32F-BDC0172AF782}" type="presOf" srcId="{F6498114-42E9-47B5-82AF-52F51AAD1446}" destId="{C627B14E-9FBF-4142-A879-42A74567AB4D}" srcOrd="0" destOrd="0" presId="urn:microsoft.com/office/officeart/2005/8/layout/vProcess5"/>
    <dgm:cxn modelId="{EF582AEE-0A38-4469-880A-A791901D4791}" type="presOf" srcId="{DB4E8451-F2B0-4C4B-AC94-3789ADAF7891}" destId="{D76232CF-64B8-4763-9A56-43EFCC99373B}" srcOrd="1" destOrd="0" presId="urn:microsoft.com/office/officeart/2005/8/layout/vProcess5"/>
    <dgm:cxn modelId="{EB931009-2091-4901-96F5-49B536E1D971}" type="presOf" srcId="{9BE0EEDF-F7FD-45BC-9673-697F2A632F07}" destId="{3D61832A-0604-459E-BD97-C8B77656E308}" srcOrd="0" destOrd="0" presId="urn:microsoft.com/office/officeart/2005/8/layout/vProcess5"/>
    <dgm:cxn modelId="{F86A1CD8-41A2-4DBF-B7F8-4E1BBEEA45A1}" type="presOf" srcId="{36AE8F80-CA77-4F7B-A64E-27853D81D745}" destId="{448A3D18-C6EC-4EB6-A805-717D1B3375E2}" srcOrd="1" destOrd="0" presId="urn:microsoft.com/office/officeart/2005/8/layout/vProcess5"/>
    <dgm:cxn modelId="{B2362C1D-8CA5-4047-9CD9-5BD52896608B}" srcId="{9BE0EEDF-F7FD-45BC-9673-697F2A632F07}" destId="{F6498114-42E9-47B5-82AF-52F51AAD1446}" srcOrd="1" destOrd="0" parTransId="{E36CBBAD-B679-4C45-8ED5-8C1AB91138C0}" sibTransId="{F187F44B-5D4E-43F3-8218-706B229DA106}"/>
    <dgm:cxn modelId="{5AC44B46-48EC-426B-A874-ED367D50035C}" type="presOf" srcId="{F187F44B-5D4E-43F3-8218-706B229DA106}" destId="{C2DE9234-0B19-46DF-BBA6-E4072015B995}" srcOrd="0" destOrd="0" presId="urn:microsoft.com/office/officeart/2005/8/layout/vProcess5"/>
    <dgm:cxn modelId="{F82C7B3C-1B15-44F5-9E02-E1B9CCB7650E}" srcId="{9BE0EEDF-F7FD-45BC-9673-697F2A632F07}" destId="{DB4E8451-F2B0-4C4B-AC94-3789ADAF7891}" srcOrd="2" destOrd="0" parTransId="{6F6BB440-DF6B-451B-A34D-5CF0E1F9E43A}" sibTransId="{26EF558D-AFB3-4C02-9EEF-57ED17F66C61}"/>
    <dgm:cxn modelId="{B5416178-0314-45B4-AA6B-D5B8AF26E69C}" type="presOf" srcId="{FFBE1E6A-AE5A-49DE-9F26-6E7B1A1BDD4A}" destId="{5972D4F0-81AF-4B67-8FF0-E6B25EED4C38}" srcOrd="0" destOrd="0" presId="urn:microsoft.com/office/officeart/2005/8/layout/vProcess5"/>
    <dgm:cxn modelId="{037A6395-A745-476E-8520-E6208947F3ED}" srcId="{9BE0EEDF-F7FD-45BC-9673-697F2A632F07}" destId="{6F3EA8C3-EDA6-41C5-B48A-50964C61C756}" srcOrd="3" destOrd="0" parTransId="{B365B047-9F2B-4100-8A89-1131DD94791C}" sibTransId="{1879900E-675E-484A-B517-2C22AD0EEFBD}"/>
    <dgm:cxn modelId="{90045C92-AAD0-4D18-A27E-5CD6B7AF4E9F}" type="presOf" srcId="{26EF558D-AFB3-4C02-9EEF-57ED17F66C61}" destId="{EE293219-85DB-498D-8382-423FDED8408A}" srcOrd="0" destOrd="0" presId="urn:microsoft.com/office/officeart/2005/8/layout/vProcess5"/>
    <dgm:cxn modelId="{17606752-78D5-448F-B416-3177A9C9D568}" type="presOf" srcId="{36AE8F80-CA77-4F7B-A64E-27853D81D745}" destId="{2D479864-7432-4D37-A8B0-58812BAB8D13}" srcOrd="0" destOrd="0" presId="urn:microsoft.com/office/officeart/2005/8/layout/vProcess5"/>
    <dgm:cxn modelId="{5D49D305-0DE0-4896-953F-3374783D0954}" type="presOf" srcId="{DB4E8451-F2B0-4C4B-AC94-3789ADAF7891}" destId="{30013992-1910-4FEE-8BC3-D8084FC1FB9C}" srcOrd="0" destOrd="0" presId="urn:microsoft.com/office/officeart/2005/8/layout/vProcess5"/>
    <dgm:cxn modelId="{05171AAA-AF88-4109-9F94-30975D19248B}" type="presOf" srcId="{F6498114-42E9-47B5-82AF-52F51AAD1446}" destId="{31ABE36D-1AE1-49EE-89BD-D4207B1512A0}" srcOrd="1" destOrd="0" presId="urn:microsoft.com/office/officeart/2005/8/layout/vProcess5"/>
    <dgm:cxn modelId="{01B92230-90AE-4328-A05A-02D228625157}" type="presParOf" srcId="{3D61832A-0604-459E-BD97-C8B77656E308}" destId="{4F0C8EAB-E502-492E-9AE8-53AED44F91A6}" srcOrd="0" destOrd="0" presId="urn:microsoft.com/office/officeart/2005/8/layout/vProcess5"/>
    <dgm:cxn modelId="{7801C09D-811C-448C-9D94-ED7F00650B00}" type="presParOf" srcId="{3D61832A-0604-459E-BD97-C8B77656E308}" destId="{2D479864-7432-4D37-A8B0-58812BAB8D13}" srcOrd="1" destOrd="0" presId="urn:microsoft.com/office/officeart/2005/8/layout/vProcess5"/>
    <dgm:cxn modelId="{B0DB1114-BDB5-4F45-8147-81BB1C4CA68E}" type="presParOf" srcId="{3D61832A-0604-459E-BD97-C8B77656E308}" destId="{C627B14E-9FBF-4142-A879-42A74567AB4D}" srcOrd="2" destOrd="0" presId="urn:microsoft.com/office/officeart/2005/8/layout/vProcess5"/>
    <dgm:cxn modelId="{AC89CCD1-09F9-4603-8B38-0BD8D761EC73}" type="presParOf" srcId="{3D61832A-0604-459E-BD97-C8B77656E308}" destId="{30013992-1910-4FEE-8BC3-D8084FC1FB9C}" srcOrd="3" destOrd="0" presId="urn:microsoft.com/office/officeart/2005/8/layout/vProcess5"/>
    <dgm:cxn modelId="{010DED23-83CB-4278-BBD8-88FDD0284218}" type="presParOf" srcId="{3D61832A-0604-459E-BD97-C8B77656E308}" destId="{4EF384A4-BFBF-4ED0-97B5-9B3544F1335D}" srcOrd="4" destOrd="0" presId="urn:microsoft.com/office/officeart/2005/8/layout/vProcess5"/>
    <dgm:cxn modelId="{58F36D6B-EC1D-450B-84DF-1DD73B49625B}" type="presParOf" srcId="{3D61832A-0604-459E-BD97-C8B77656E308}" destId="{5972D4F0-81AF-4B67-8FF0-E6B25EED4C38}" srcOrd="5" destOrd="0" presId="urn:microsoft.com/office/officeart/2005/8/layout/vProcess5"/>
    <dgm:cxn modelId="{5CDFD18B-C3EB-4F5C-8C59-29C9405419EB}" type="presParOf" srcId="{3D61832A-0604-459E-BD97-C8B77656E308}" destId="{C2DE9234-0B19-46DF-BBA6-E4072015B995}" srcOrd="6" destOrd="0" presId="urn:microsoft.com/office/officeart/2005/8/layout/vProcess5"/>
    <dgm:cxn modelId="{4B6FAD44-F3B3-49B0-8B08-9DC91C597D33}" type="presParOf" srcId="{3D61832A-0604-459E-BD97-C8B77656E308}" destId="{EE293219-85DB-498D-8382-423FDED8408A}" srcOrd="7" destOrd="0" presId="urn:microsoft.com/office/officeart/2005/8/layout/vProcess5"/>
    <dgm:cxn modelId="{AC64C846-8B55-4D6D-8D22-562FA6162664}" type="presParOf" srcId="{3D61832A-0604-459E-BD97-C8B77656E308}" destId="{448A3D18-C6EC-4EB6-A805-717D1B3375E2}" srcOrd="8" destOrd="0" presId="urn:microsoft.com/office/officeart/2005/8/layout/vProcess5"/>
    <dgm:cxn modelId="{88CDCBCD-A675-46C7-ADBA-7667E1ADE670}" type="presParOf" srcId="{3D61832A-0604-459E-BD97-C8B77656E308}" destId="{31ABE36D-1AE1-49EE-89BD-D4207B1512A0}" srcOrd="9" destOrd="0" presId="urn:microsoft.com/office/officeart/2005/8/layout/vProcess5"/>
    <dgm:cxn modelId="{89FE569E-5B85-4C09-B220-371153DB03BA}" type="presParOf" srcId="{3D61832A-0604-459E-BD97-C8B77656E308}" destId="{D76232CF-64B8-4763-9A56-43EFCC99373B}" srcOrd="10" destOrd="0" presId="urn:microsoft.com/office/officeart/2005/8/layout/vProcess5"/>
    <dgm:cxn modelId="{1A444D6D-E286-445A-BB46-C58CFBC25D32}" type="presParOf" srcId="{3D61832A-0604-459E-BD97-C8B77656E308}" destId="{5F5899E1-6181-4D05-8566-9788D8026A08}"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DE10519-09B9-4AC1-B5C9-7CDF7DF0AF8F}" type="doc">
      <dgm:prSet loTypeId="urn:microsoft.com/office/officeart/2005/8/layout/vProcess5" loCatId="process" qsTypeId="urn:microsoft.com/office/officeart/2005/8/quickstyle/simple5" qsCatId="simple" csTypeId="urn:microsoft.com/office/officeart/2005/8/colors/colorful1" csCatId="colorful" phldr="1"/>
      <dgm:spPr/>
      <dgm:t>
        <a:bodyPr/>
        <a:lstStyle/>
        <a:p>
          <a:endParaRPr lang="en-US"/>
        </a:p>
      </dgm:t>
    </dgm:pt>
    <dgm:pt modelId="{13C843C0-ACF0-404B-A297-4DE028148FB7}">
      <dgm:prSet/>
      <dgm:spPr/>
      <dgm:t>
        <a:bodyPr/>
        <a:lstStyle/>
        <a:p>
          <a:pPr rtl="0"/>
          <a:r>
            <a:rPr lang="en-US" dirty="0" smtClean="0">
              <a:solidFill>
                <a:schemeClr val="tx1"/>
              </a:solidFill>
            </a:rPr>
            <a:t>Proposal Solicitation - Quotations,  Proposals, Presentations</a:t>
          </a:r>
          <a:endParaRPr lang="en-US" dirty="0">
            <a:solidFill>
              <a:schemeClr val="tx1"/>
            </a:solidFill>
          </a:endParaRPr>
        </a:p>
      </dgm:t>
    </dgm:pt>
    <dgm:pt modelId="{8B10EBF7-8296-4DD5-9354-8EDA17113724}" type="parTrans" cxnId="{320A1DF8-DE81-4F4F-8CF7-8C569A49D48D}">
      <dgm:prSet/>
      <dgm:spPr/>
      <dgm:t>
        <a:bodyPr/>
        <a:lstStyle/>
        <a:p>
          <a:endParaRPr lang="en-US"/>
        </a:p>
      </dgm:t>
    </dgm:pt>
    <dgm:pt modelId="{5D65FB78-960C-4D8D-80DF-FB1A30029BAA}" type="sibTrans" cxnId="{320A1DF8-DE81-4F4F-8CF7-8C569A49D48D}">
      <dgm:prSet/>
      <dgm:spPr/>
      <dgm:t>
        <a:bodyPr/>
        <a:lstStyle/>
        <a:p>
          <a:endParaRPr lang="en-US"/>
        </a:p>
      </dgm:t>
    </dgm:pt>
    <dgm:pt modelId="{D506D426-D0C8-4C97-B7BD-B5CD7DEE0C1E}">
      <dgm:prSet/>
      <dgm:spPr/>
      <dgm:t>
        <a:bodyPr/>
        <a:lstStyle/>
        <a:p>
          <a:pPr rtl="0"/>
          <a:r>
            <a:rPr lang="en-US" dirty="0" smtClean="0">
              <a:solidFill>
                <a:schemeClr val="tx1"/>
              </a:solidFill>
            </a:rPr>
            <a:t>Supplier Selection</a:t>
          </a:r>
          <a:endParaRPr lang="en-US" dirty="0">
            <a:solidFill>
              <a:schemeClr val="tx1"/>
            </a:solidFill>
          </a:endParaRPr>
        </a:p>
      </dgm:t>
    </dgm:pt>
    <dgm:pt modelId="{A3B42296-7D8F-4465-86BA-C37DA5A2BC69}" type="parTrans" cxnId="{84D125EE-93E5-47C1-92E9-38B6475F9384}">
      <dgm:prSet/>
      <dgm:spPr/>
      <dgm:t>
        <a:bodyPr/>
        <a:lstStyle/>
        <a:p>
          <a:endParaRPr lang="en-US"/>
        </a:p>
      </dgm:t>
    </dgm:pt>
    <dgm:pt modelId="{38F5F1E5-4B1A-4F5E-8403-A5106A22F734}" type="sibTrans" cxnId="{84D125EE-93E5-47C1-92E9-38B6475F9384}">
      <dgm:prSet/>
      <dgm:spPr/>
      <dgm:t>
        <a:bodyPr/>
        <a:lstStyle/>
        <a:p>
          <a:endParaRPr lang="en-US"/>
        </a:p>
      </dgm:t>
    </dgm:pt>
    <dgm:pt modelId="{CDA05016-7743-4A78-87F9-722A4DC4C3A5}">
      <dgm:prSet/>
      <dgm:spPr/>
      <dgm:t>
        <a:bodyPr/>
        <a:lstStyle/>
        <a:p>
          <a:pPr rtl="0"/>
          <a:r>
            <a:rPr lang="en-US" dirty="0" smtClean="0">
              <a:solidFill>
                <a:schemeClr val="tx1"/>
              </a:solidFill>
            </a:rPr>
            <a:t>Buying Situation - Routine Order Products, Procedural Problem Products, Political Problem Products</a:t>
          </a:r>
          <a:endParaRPr lang="en-US" dirty="0">
            <a:solidFill>
              <a:schemeClr val="tx1"/>
            </a:solidFill>
          </a:endParaRPr>
        </a:p>
      </dgm:t>
    </dgm:pt>
    <dgm:pt modelId="{204FCECD-290D-4000-82E1-DF4BF77EDC0C}" type="parTrans" cxnId="{73429C70-40B2-4515-8C04-C2BF188EF4A2}">
      <dgm:prSet/>
      <dgm:spPr/>
      <dgm:t>
        <a:bodyPr/>
        <a:lstStyle/>
        <a:p>
          <a:endParaRPr lang="en-US"/>
        </a:p>
      </dgm:t>
    </dgm:pt>
    <dgm:pt modelId="{34421C68-63BD-4A75-AC79-5384FE9D409D}" type="sibTrans" cxnId="{73429C70-40B2-4515-8C04-C2BF188EF4A2}">
      <dgm:prSet/>
      <dgm:spPr/>
      <dgm:t>
        <a:bodyPr/>
        <a:lstStyle/>
        <a:p>
          <a:endParaRPr lang="en-US"/>
        </a:p>
      </dgm:t>
    </dgm:pt>
    <dgm:pt modelId="{84738BCB-A8EE-4868-8885-EFCFB31D7D9A}" type="pres">
      <dgm:prSet presAssocID="{FDE10519-09B9-4AC1-B5C9-7CDF7DF0AF8F}" presName="outerComposite" presStyleCnt="0">
        <dgm:presLayoutVars>
          <dgm:chMax val="5"/>
          <dgm:dir/>
          <dgm:resizeHandles val="exact"/>
        </dgm:presLayoutVars>
      </dgm:prSet>
      <dgm:spPr/>
      <dgm:t>
        <a:bodyPr/>
        <a:lstStyle/>
        <a:p>
          <a:endParaRPr lang="en-US"/>
        </a:p>
      </dgm:t>
    </dgm:pt>
    <dgm:pt modelId="{CF8085E9-6CE8-4A7F-9B16-1BBE8A254073}" type="pres">
      <dgm:prSet presAssocID="{FDE10519-09B9-4AC1-B5C9-7CDF7DF0AF8F}" presName="dummyMaxCanvas" presStyleCnt="0">
        <dgm:presLayoutVars/>
      </dgm:prSet>
      <dgm:spPr/>
    </dgm:pt>
    <dgm:pt modelId="{9D951C52-0377-46DF-BB3E-2407E9BACBB0}" type="pres">
      <dgm:prSet presAssocID="{FDE10519-09B9-4AC1-B5C9-7CDF7DF0AF8F}" presName="ThreeNodes_1" presStyleLbl="node1" presStyleIdx="0" presStyleCnt="3">
        <dgm:presLayoutVars>
          <dgm:bulletEnabled val="1"/>
        </dgm:presLayoutVars>
      </dgm:prSet>
      <dgm:spPr/>
      <dgm:t>
        <a:bodyPr/>
        <a:lstStyle/>
        <a:p>
          <a:endParaRPr lang="en-US"/>
        </a:p>
      </dgm:t>
    </dgm:pt>
    <dgm:pt modelId="{62A45AF0-AD27-4303-88E8-9BEB857BE8BA}" type="pres">
      <dgm:prSet presAssocID="{FDE10519-09B9-4AC1-B5C9-7CDF7DF0AF8F}" presName="ThreeNodes_2" presStyleLbl="node1" presStyleIdx="1" presStyleCnt="3">
        <dgm:presLayoutVars>
          <dgm:bulletEnabled val="1"/>
        </dgm:presLayoutVars>
      </dgm:prSet>
      <dgm:spPr/>
      <dgm:t>
        <a:bodyPr/>
        <a:lstStyle/>
        <a:p>
          <a:endParaRPr lang="en-US"/>
        </a:p>
      </dgm:t>
    </dgm:pt>
    <dgm:pt modelId="{C9214D23-E142-4DB4-B40B-EB9BE0421332}" type="pres">
      <dgm:prSet presAssocID="{FDE10519-09B9-4AC1-B5C9-7CDF7DF0AF8F}" presName="ThreeNodes_3" presStyleLbl="node1" presStyleIdx="2" presStyleCnt="3">
        <dgm:presLayoutVars>
          <dgm:bulletEnabled val="1"/>
        </dgm:presLayoutVars>
      </dgm:prSet>
      <dgm:spPr/>
      <dgm:t>
        <a:bodyPr/>
        <a:lstStyle/>
        <a:p>
          <a:endParaRPr lang="en-US"/>
        </a:p>
      </dgm:t>
    </dgm:pt>
    <dgm:pt modelId="{CB11D760-D60B-434B-AECF-585C8A473B2F}" type="pres">
      <dgm:prSet presAssocID="{FDE10519-09B9-4AC1-B5C9-7CDF7DF0AF8F}" presName="ThreeConn_1-2" presStyleLbl="fgAccFollowNode1" presStyleIdx="0" presStyleCnt="2">
        <dgm:presLayoutVars>
          <dgm:bulletEnabled val="1"/>
        </dgm:presLayoutVars>
      </dgm:prSet>
      <dgm:spPr/>
      <dgm:t>
        <a:bodyPr/>
        <a:lstStyle/>
        <a:p>
          <a:endParaRPr lang="en-US"/>
        </a:p>
      </dgm:t>
    </dgm:pt>
    <dgm:pt modelId="{982D8416-50CA-4356-BB65-78A3B1B6A96F}" type="pres">
      <dgm:prSet presAssocID="{FDE10519-09B9-4AC1-B5C9-7CDF7DF0AF8F}" presName="ThreeConn_2-3" presStyleLbl="fgAccFollowNode1" presStyleIdx="1" presStyleCnt="2">
        <dgm:presLayoutVars>
          <dgm:bulletEnabled val="1"/>
        </dgm:presLayoutVars>
      </dgm:prSet>
      <dgm:spPr/>
      <dgm:t>
        <a:bodyPr/>
        <a:lstStyle/>
        <a:p>
          <a:endParaRPr lang="en-US"/>
        </a:p>
      </dgm:t>
    </dgm:pt>
    <dgm:pt modelId="{6EDEFDAA-870F-41F4-923A-9F0919D880D1}" type="pres">
      <dgm:prSet presAssocID="{FDE10519-09B9-4AC1-B5C9-7CDF7DF0AF8F}" presName="ThreeNodes_1_text" presStyleLbl="node1" presStyleIdx="2" presStyleCnt="3">
        <dgm:presLayoutVars>
          <dgm:bulletEnabled val="1"/>
        </dgm:presLayoutVars>
      </dgm:prSet>
      <dgm:spPr/>
      <dgm:t>
        <a:bodyPr/>
        <a:lstStyle/>
        <a:p>
          <a:endParaRPr lang="en-US"/>
        </a:p>
      </dgm:t>
    </dgm:pt>
    <dgm:pt modelId="{E784D12F-1AAA-40A1-9A49-A6C078355178}" type="pres">
      <dgm:prSet presAssocID="{FDE10519-09B9-4AC1-B5C9-7CDF7DF0AF8F}" presName="ThreeNodes_2_text" presStyleLbl="node1" presStyleIdx="2" presStyleCnt="3">
        <dgm:presLayoutVars>
          <dgm:bulletEnabled val="1"/>
        </dgm:presLayoutVars>
      </dgm:prSet>
      <dgm:spPr/>
      <dgm:t>
        <a:bodyPr/>
        <a:lstStyle/>
        <a:p>
          <a:endParaRPr lang="en-US"/>
        </a:p>
      </dgm:t>
    </dgm:pt>
    <dgm:pt modelId="{CA3FD632-EBAC-4F05-9793-BBD0F8FD9BD8}" type="pres">
      <dgm:prSet presAssocID="{FDE10519-09B9-4AC1-B5C9-7CDF7DF0AF8F}" presName="ThreeNodes_3_text" presStyleLbl="node1" presStyleIdx="2" presStyleCnt="3">
        <dgm:presLayoutVars>
          <dgm:bulletEnabled val="1"/>
        </dgm:presLayoutVars>
      </dgm:prSet>
      <dgm:spPr/>
      <dgm:t>
        <a:bodyPr/>
        <a:lstStyle/>
        <a:p>
          <a:endParaRPr lang="en-US"/>
        </a:p>
      </dgm:t>
    </dgm:pt>
  </dgm:ptLst>
  <dgm:cxnLst>
    <dgm:cxn modelId="{84D125EE-93E5-47C1-92E9-38B6475F9384}" srcId="{FDE10519-09B9-4AC1-B5C9-7CDF7DF0AF8F}" destId="{D506D426-D0C8-4C97-B7BD-B5CD7DEE0C1E}" srcOrd="1" destOrd="0" parTransId="{A3B42296-7D8F-4465-86BA-C37DA5A2BC69}" sibTransId="{38F5F1E5-4B1A-4F5E-8403-A5106A22F734}"/>
    <dgm:cxn modelId="{73429C70-40B2-4515-8C04-C2BF188EF4A2}" srcId="{FDE10519-09B9-4AC1-B5C9-7CDF7DF0AF8F}" destId="{CDA05016-7743-4A78-87F9-722A4DC4C3A5}" srcOrd="2" destOrd="0" parTransId="{204FCECD-290D-4000-82E1-DF4BF77EDC0C}" sibTransId="{34421C68-63BD-4A75-AC79-5384FE9D409D}"/>
    <dgm:cxn modelId="{25D48EB9-7753-493E-8D59-FAC41E8203A4}" type="presOf" srcId="{CDA05016-7743-4A78-87F9-722A4DC4C3A5}" destId="{CA3FD632-EBAC-4F05-9793-BBD0F8FD9BD8}" srcOrd="1" destOrd="0" presId="urn:microsoft.com/office/officeart/2005/8/layout/vProcess5"/>
    <dgm:cxn modelId="{495D62A3-24F0-4B81-99AB-0792D1492C19}" type="presOf" srcId="{D506D426-D0C8-4C97-B7BD-B5CD7DEE0C1E}" destId="{62A45AF0-AD27-4303-88E8-9BEB857BE8BA}" srcOrd="0" destOrd="0" presId="urn:microsoft.com/office/officeart/2005/8/layout/vProcess5"/>
    <dgm:cxn modelId="{FAB8FE01-B1DD-4840-97C1-B715A5040FAF}" type="presOf" srcId="{5D65FB78-960C-4D8D-80DF-FB1A30029BAA}" destId="{CB11D760-D60B-434B-AECF-585C8A473B2F}" srcOrd="0" destOrd="0" presId="urn:microsoft.com/office/officeart/2005/8/layout/vProcess5"/>
    <dgm:cxn modelId="{192EE865-A885-46BB-A2EE-B7B7DC4C6C7B}" type="presOf" srcId="{FDE10519-09B9-4AC1-B5C9-7CDF7DF0AF8F}" destId="{84738BCB-A8EE-4868-8885-EFCFB31D7D9A}" srcOrd="0" destOrd="0" presId="urn:microsoft.com/office/officeart/2005/8/layout/vProcess5"/>
    <dgm:cxn modelId="{A68DD55D-3994-40D5-84B5-DE5A52641FCA}" type="presOf" srcId="{38F5F1E5-4B1A-4F5E-8403-A5106A22F734}" destId="{982D8416-50CA-4356-BB65-78A3B1B6A96F}" srcOrd="0" destOrd="0" presId="urn:microsoft.com/office/officeart/2005/8/layout/vProcess5"/>
    <dgm:cxn modelId="{320A1DF8-DE81-4F4F-8CF7-8C569A49D48D}" srcId="{FDE10519-09B9-4AC1-B5C9-7CDF7DF0AF8F}" destId="{13C843C0-ACF0-404B-A297-4DE028148FB7}" srcOrd="0" destOrd="0" parTransId="{8B10EBF7-8296-4DD5-9354-8EDA17113724}" sibTransId="{5D65FB78-960C-4D8D-80DF-FB1A30029BAA}"/>
    <dgm:cxn modelId="{5379791D-8666-4005-AFB7-2A3919C2ABD4}" type="presOf" srcId="{13C843C0-ACF0-404B-A297-4DE028148FB7}" destId="{6EDEFDAA-870F-41F4-923A-9F0919D880D1}" srcOrd="1" destOrd="0" presId="urn:microsoft.com/office/officeart/2005/8/layout/vProcess5"/>
    <dgm:cxn modelId="{F33CB40D-D6FB-4A5E-AF35-F704D4B24250}" type="presOf" srcId="{13C843C0-ACF0-404B-A297-4DE028148FB7}" destId="{9D951C52-0377-46DF-BB3E-2407E9BACBB0}" srcOrd="0" destOrd="0" presId="urn:microsoft.com/office/officeart/2005/8/layout/vProcess5"/>
    <dgm:cxn modelId="{7A369F86-7CF2-4CD8-B424-F3B2B8458AD8}" type="presOf" srcId="{CDA05016-7743-4A78-87F9-722A4DC4C3A5}" destId="{C9214D23-E142-4DB4-B40B-EB9BE0421332}" srcOrd="0" destOrd="0" presId="urn:microsoft.com/office/officeart/2005/8/layout/vProcess5"/>
    <dgm:cxn modelId="{C5521265-BF8E-4212-9C6C-39987223E200}" type="presOf" srcId="{D506D426-D0C8-4C97-B7BD-B5CD7DEE0C1E}" destId="{E784D12F-1AAA-40A1-9A49-A6C078355178}" srcOrd="1" destOrd="0" presId="urn:microsoft.com/office/officeart/2005/8/layout/vProcess5"/>
    <dgm:cxn modelId="{23A8B1F1-A690-40D9-96A2-F3B171FD3BB8}" type="presParOf" srcId="{84738BCB-A8EE-4868-8885-EFCFB31D7D9A}" destId="{CF8085E9-6CE8-4A7F-9B16-1BBE8A254073}" srcOrd="0" destOrd="0" presId="urn:microsoft.com/office/officeart/2005/8/layout/vProcess5"/>
    <dgm:cxn modelId="{5B2883BA-E9F7-4E94-8BDE-55CE1B76201A}" type="presParOf" srcId="{84738BCB-A8EE-4868-8885-EFCFB31D7D9A}" destId="{9D951C52-0377-46DF-BB3E-2407E9BACBB0}" srcOrd="1" destOrd="0" presId="urn:microsoft.com/office/officeart/2005/8/layout/vProcess5"/>
    <dgm:cxn modelId="{D3A06558-9CB1-4028-A70F-65C8969F310B}" type="presParOf" srcId="{84738BCB-A8EE-4868-8885-EFCFB31D7D9A}" destId="{62A45AF0-AD27-4303-88E8-9BEB857BE8BA}" srcOrd="2" destOrd="0" presId="urn:microsoft.com/office/officeart/2005/8/layout/vProcess5"/>
    <dgm:cxn modelId="{86293460-5E2B-4D73-9E98-77D7424FC4FD}" type="presParOf" srcId="{84738BCB-A8EE-4868-8885-EFCFB31D7D9A}" destId="{C9214D23-E142-4DB4-B40B-EB9BE0421332}" srcOrd="3" destOrd="0" presId="urn:microsoft.com/office/officeart/2005/8/layout/vProcess5"/>
    <dgm:cxn modelId="{B1107A7D-4628-4CF5-8913-FB1AB1F37C7C}" type="presParOf" srcId="{84738BCB-A8EE-4868-8885-EFCFB31D7D9A}" destId="{CB11D760-D60B-434B-AECF-585C8A473B2F}" srcOrd="4" destOrd="0" presId="urn:microsoft.com/office/officeart/2005/8/layout/vProcess5"/>
    <dgm:cxn modelId="{F83BD85C-4BFB-4999-A050-1C61D933F537}" type="presParOf" srcId="{84738BCB-A8EE-4868-8885-EFCFB31D7D9A}" destId="{982D8416-50CA-4356-BB65-78A3B1B6A96F}" srcOrd="5" destOrd="0" presId="urn:microsoft.com/office/officeart/2005/8/layout/vProcess5"/>
    <dgm:cxn modelId="{8CE2F2ED-4AFB-41EB-8CDD-B650EC01310D}" type="presParOf" srcId="{84738BCB-A8EE-4868-8885-EFCFB31D7D9A}" destId="{6EDEFDAA-870F-41F4-923A-9F0919D880D1}" srcOrd="6" destOrd="0" presId="urn:microsoft.com/office/officeart/2005/8/layout/vProcess5"/>
    <dgm:cxn modelId="{63233A95-5EE3-4AC3-A7BD-693622F55F14}" type="presParOf" srcId="{84738BCB-A8EE-4868-8885-EFCFB31D7D9A}" destId="{E784D12F-1AAA-40A1-9A49-A6C078355178}" srcOrd="7" destOrd="0" presId="urn:microsoft.com/office/officeart/2005/8/layout/vProcess5"/>
    <dgm:cxn modelId="{64672033-8B5B-4B3C-B493-BDF41AFE01C9}" type="presParOf" srcId="{84738BCB-A8EE-4868-8885-EFCFB31D7D9A}" destId="{CA3FD632-EBAC-4F05-9793-BBD0F8FD9BD8}"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E4573BA-D735-4EC3-81B5-5FE4C64CF212}" type="doc">
      <dgm:prSet loTypeId="urn:microsoft.com/office/officeart/2005/8/layout/hList7" loCatId="list" qsTypeId="urn:microsoft.com/office/officeart/2005/8/quickstyle/3d1" qsCatId="3D" csTypeId="urn:microsoft.com/office/officeart/2005/8/colors/colorful1" csCatId="colorful"/>
      <dgm:spPr/>
      <dgm:t>
        <a:bodyPr/>
        <a:lstStyle/>
        <a:p>
          <a:endParaRPr lang="en-US"/>
        </a:p>
      </dgm:t>
    </dgm:pt>
    <dgm:pt modelId="{74A4FC8F-1C59-4C59-84E0-39103B43033F}">
      <dgm:prSet/>
      <dgm:spPr/>
      <dgm:t>
        <a:bodyPr/>
        <a:lstStyle/>
        <a:p>
          <a:pPr rtl="0"/>
          <a:r>
            <a:rPr lang="en-US" b="1" dirty="0" smtClean="0">
              <a:solidFill>
                <a:schemeClr val="tx1"/>
              </a:solidFill>
            </a:rPr>
            <a:t>Delivery</a:t>
          </a:r>
          <a:endParaRPr lang="en-US" b="1" dirty="0">
            <a:solidFill>
              <a:schemeClr val="tx1"/>
            </a:solidFill>
          </a:endParaRPr>
        </a:p>
      </dgm:t>
    </dgm:pt>
    <dgm:pt modelId="{659777EA-35DB-461E-B91B-2011AE7DC65A}" type="parTrans" cxnId="{DB97EEA2-8453-408E-9B53-90FE35A7C017}">
      <dgm:prSet/>
      <dgm:spPr/>
      <dgm:t>
        <a:bodyPr/>
        <a:lstStyle/>
        <a:p>
          <a:endParaRPr lang="en-US"/>
        </a:p>
      </dgm:t>
    </dgm:pt>
    <dgm:pt modelId="{B52FD54F-FE36-4AD1-82A2-44CC1E7DB6F6}" type="sibTrans" cxnId="{DB97EEA2-8453-408E-9B53-90FE35A7C017}">
      <dgm:prSet/>
      <dgm:spPr/>
      <dgm:t>
        <a:bodyPr/>
        <a:lstStyle/>
        <a:p>
          <a:endParaRPr lang="en-US"/>
        </a:p>
      </dgm:t>
    </dgm:pt>
    <dgm:pt modelId="{EAC04ABF-6901-4B5E-8403-9043AC539474}">
      <dgm:prSet/>
      <dgm:spPr/>
      <dgm:t>
        <a:bodyPr/>
        <a:lstStyle/>
        <a:p>
          <a:pPr rtl="0"/>
          <a:r>
            <a:rPr lang="en-US" b="1" smtClean="0">
              <a:solidFill>
                <a:schemeClr val="tx1"/>
              </a:solidFill>
            </a:rPr>
            <a:t>Price</a:t>
          </a:r>
          <a:endParaRPr lang="en-US" b="1">
            <a:solidFill>
              <a:schemeClr val="tx1"/>
            </a:solidFill>
          </a:endParaRPr>
        </a:p>
      </dgm:t>
    </dgm:pt>
    <dgm:pt modelId="{B2250514-B522-46A1-B489-F89CECE95D3F}" type="parTrans" cxnId="{B301190C-2153-49CD-9367-C7DCEBDD0B2D}">
      <dgm:prSet/>
      <dgm:spPr/>
      <dgm:t>
        <a:bodyPr/>
        <a:lstStyle/>
        <a:p>
          <a:endParaRPr lang="en-US"/>
        </a:p>
      </dgm:t>
    </dgm:pt>
    <dgm:pt modelId="{D155EDF2-2604-4BDF-AA86-450D66433C67}" type="sibTrans" cxnId="{B301190C-2153-49CD-9367-C7DCEBDD0B2D}">
      <dgm:prSet/>
      <dgm:spPr/>
      <dgm:t>
        <a:bodyPr/>
        <a:lstStyle/>
        <a:p>
          <a:endParaRPr lang="en-US"/>
        </a:p>
      </dgm:t>
    </dgm:pt>
    <dgm:pt modelId="{E7D939CB-FD94-4283-B62B-9C56B60C242E}">
      <dgm:prSet/>
      <dgm:spPr/>
      <dgm:t>
        <a:bodyPr/>
        <a:lstStyle/>
        <a:p>
          <a:pPr rtl="0"/>
          <a:r>
            <a:rPr lang="en-US" b="1" dirty="0" smtClean="0">
              <a:solidFill>
                <a:schemeClr val="tx1"/>
              </a:solidFill>
            </a:rPr>
            <a:t>Reliability</a:t>
          </a:r>
          <a:endParaRPr lang="en-US" b="1" dirty="0">
            <a:solidFill>
              <a:schemeClr val="tx1"/>
            </a:solidFill>
          </a:endParaRPr>
        </a:p>
      </dgm:t>
    </dgm:pt>
    <dgm:pt modelId="{CF80DCD2-5EF5-4719-A294-CA2A76DC1857}" type="parTrans" cxnId="{AC016E83-EDF4-4B09-9908-0F2A676838A2}">
      <dgm:prSet/>
      <dgm:spPr/>
      <dgm:t>
        <a:bodyPr/>
        <a:lstStyle/>
        <a:p>
          <a:endParaRPr lang="en-US"/>
        </a:p>
      </dgm:t>
    </dgm:pt>
    <dgm:pt modelId="{62EB969B-4F24-48BD-AA34-26E137FDFBDC}" type="sibTrans" cxnId="{AC016E83-EDF4-4B09-9908-0F2A676838A2}">
      <dgm:prSet/>
      <dgm:spPr/>
      <dgm:t>
        <a:bodyPr/>
        <a:lstStyle/>
        <a:p>
          <a:endParaRPr lang="en-US"/>
        </a:p>
      </dgm:t>
    </dgm:pt>
    <dgm:pt modelId="{BCC56C27-8403-4214-A4A1-234376FDA454}">
      <dgm:prSet/>
      <dgm:spPr/>
      <dgm:t>
        <a:bodyPr/>
        <a:lstStyle/>
        <a:p>
          <a:pPr rtl="0"/>
          <a:r>
            <a:rPr lang="en-US" b="1" dirty="0" smtClean="0">
              <a:solidFill>
                <a:schemeClr val="tx1"/>
              </a:solidFill>
            </a:rPr>
            <a:t>Supplier Reputation</a:t>
          </a:r>
          <a:endParaRPr lang="en-US" b="1" dirty="0">
            <a:solidFill>
              <a:schemeClr val="tx1"/>
            </a:solidFill>
          </a:endParaRPr>
        </a:p>
      </dgm:t>
    </dgm:pt>
    <dgm:pt modelId="{D85620FA-2232-4AD5-AE63-B614C164EABA}" type="parTrans" cxnId="{57AEE593-8297-456A-B3A6-B68E352BFB4C}">
      <dgm:prSet/>
      <dgm:spPr/>
      <dgm:t>
        <a:bodyPr/>
        <a:lstStyle/>
        <a:p>
          <a:endParaRPr lang="en-US"/>
        </a:p>
      </dgm:t>
    </dgm:pt>
    <dgm:pt modelId="{0AF7B10E-0D7A-4FE0-B6CC-5CFD73D8C5E9}" type="sibTrans" cxnId="{57AEE593-8297-456A-B3A6-B68E352BFB4C}">
      <dgm:prSet/>
      <dgm:spPr/>
      <dgm:t>
        <a:bodyPr/>
        <a:lstStyle/>
        <a:p>
          <a:endParaRPr lang="en-US"/>
        </a:p>
      </dgm:t>
    </dgm:pt>
    <dgm:pt modelId="{38C05F77-B979-4BD1-BDF4-90A76363767D}" type="pres">
      <dgm:prSet presAssocID="{BE4573BA-D735-4EC3-81B5-5FE4C64CF212}" presName="Name0" presStyleCnt="0">
        <dgm:presLayoutVars>
          <dgm:dir/>
          <dgm:resizeHandles val="exact"/>
        </dgm:presLayoutVars>
      </dgm:prSet>
      <dgm:spPr/>
      <dgm:t>
        <a:bodyPr/>
        <a:lstStyle/>
        <a:p>
          <a:endParaRPr lang="en-US"/>
        </a:p>
      </dgm:t>
    </dgm:pt>
    <dgm:pt modelId="{D7DC1260-EB8E-4844-9E64-77CE39BCF419}" type="pres">
      <dgm:prSet presAssocID="{BE4573BA-D735-4EC3-81B5-5FE4C64CF212}" presName="fgShape" presStyleLbl="fgShp" presStyleIdx="0" presStyleCnt="1"/>
      <dgm:spPr/>
    </dgm:pt>
    <dgm:pt modelId="{9CCAFC0A-E478-44CC-AA99-5DB08D5937E7}" type="pres">
      <dgm:prSet presAssocID="{BE4573BA-D735-4EC3-81B5-5FE4C64CF212}" presName="linComp" presStyleCnt="0"/>
      <dgm:spPr/>
    </dgm:pt>
    <dgm:pt modelId="{D220C097-5BA5-48FE-9BBB-2646063210B6}" type="pres">
      <dgm:prSet presAssocID="{74A4FC8F-1C59-4C59-84E0-39103B43033F}" presName="compNode" presStyleCnt="0"/>
      <dgm:spPr/>
    </dgm:pt>
    <dgm:pt modelId="{DB2A5F9E-BB4A-43A7-8427-F782E77BE387}" type="pres">
      <dgm:prSet presAssocID="{74A4FC8F-1C59-4C59-84E0-39103B43033F}" presName="bkgdShape" presStyleLbl="node1" presStyleIdx="0" presStyleCnt="4"/>
      <dgm:spPr/>
      <dgm:t>
        <a:bodyPr/>
        <a:lstStyle/>
        <a:p>
          <a:endParaRPr lang="en-US"/>
        </a:p>
      </dgm:t>
    </dgm:pt>
    <dgm:pt modelId="{C567B37B-F5FC-4803-A80C-C6D87CDC4FFD}" type="pres">
      <dgm:prSet presAssocID="{74A4FC8F-1C59-4C59-84E0-39103B43033F}" presName="nodeTx" presStyleLbl="node1" presStyleIdx="0" presStyleCnt="4">
        <dgm:presLayoutVars>
          <dgm:bulletEnabled val="1"/>
        </dgm:presLayoutVars>
      </dgm:prSet>
      <dgm:spPr/>
      <dgm:t>
        <a:bodyPr/>
        <a:lstStyle/>
        <a:p>
          <a:endParaRPr lang="en-US"/>
        </a:p>
      </dgm:t>
    </dgm:pt>
    <dgm:pt modelId="{D7B2211E-AB7F-4C86-AE89-54491F5C8C4C}" type="pres">
      <dgm:prSet presAssocID="{74A4FC8F-1C59-4C59-84E0-39103B43033F}" presName="invisiNode" presStyleLbl="node1" presStyleIdx="0" presStyleCnt="4"/>
      <dgm:spPr/>
    </dgm:pt>
    <dgm:pt modelId="{0101C3C0-9D23-4B2E-B907-7A038EC1C93E}" type="pres">
      <dgm:prSet presAssocID="{74A4FC8F-1C59-4C59-84E0-39103B43033F}" presName="imagNode" presStyleLbl="fgImgPlace1" presStyleIdx="0" presStyleCnt="4"/>
      <dgm:spPr/>
    </dgm:pt>
    <dgm:pt modelId="{8FA7063A-B376-4324-AC76-804BBE044520}" type="pres">
      <dgm:prSet presAssocID="{B52FD54F-FE36-4AD1-82A2-44CC1E7DB6F6}" presName="sibTrans" presStyleLbl="sibTrans2D1" presStyleIdx="0" presStyleCnt="0"/>
      <dgm:spPr/>
      <dgm:t>
        <a:bodyPr/>
        <a:lstStyle/>
        <a:p>
          <a:endParaRPr lang="en-US"/>
        </a:p>
      </dgm:t>
    </dgm:pt>
    <dgm:pt modelId="{7B541F10-E8DE-4726-B8B3-7EF9D145F08A}" type="pres">
      <dgm:prSet presAssocID="{EAC04ABF-6901-4B5E-8403-9043AC539474}" presName="compNode" presStyleCnt="0"/>
      <dgm:spPr/>
    </dgm:pt>
    <dgm:pt modelId="{8CAF8AC1-8177-41D3-8248-C47E2B16DF5B}" type="pres">
      <dgm:prSet presAssocID="{EAC04ABF-6901-4B5E-8403-9043AC539474}" presName="bkgdShape" presStyleLbl="node1" presStyleIdx="1" presStyleCnt="4"/>
      <dgm:spPr/>
      <dgm:t>
        <a:bodyPr/>
        <a:lstStyle/>
        <a:p>
          <a:endParaRPr lang="en-US"/>
        </a:p>
      </dgm:t>
    </dgm:pt>
    <dgm:pt modelId="{CFCA0FAB-A8F5-4986-A6A2-7AF4608B35AE}" type="pres">
      <dgm:prSet presAssocID="{EAC04ABF-6901-4B5E-8403-9043AC539474}" presName="nodeTx" presStyleLbl="node1" presStyleIdx="1" presStyleCnt="4">
        <dgm:presLayoutVars>
          <dgm:bulletEnabled val="1"/>
        </dgm:presLayoutVars>
      </dgm:prSet>
      <dgm:spPr/>
      <dgm:t>
        <a:bodyPr/>
        <a:lstStyle/>
        <a:p>
          <a:endParaRPr lang="en-US"/>
        </a:p>
      </dgm:t>
    </dgm:pt>
    <dgm:pt modelId="{39C82266-7802-4BE7-8DEF-0A03F6E2D6CB}" type="pres">
      <dgm:prSet presAssocID="{EAC04ABF-6901-4B5E-8403-9043AC539474}" presName="invisiNode" presStyleLbl="node1" presStyleIdx="1" presStyleCnt="4"/>
      <dgm:spPr/>
    </dgm:pt>
    <dgm:pt modelId="{2AFD8988-553E-46C5-8AC7-07E9A03AC034}" type="pres">
      <dgm:prSet presAssocID="{EAC04ABF-6901-4B5E-8403-9043AC539474}" presName="imagNode" presStyleLbl="fgImgPlace1" presStyleIdx="1" presStyleCnt="4"/>
      <dgm:spPr/>
    </dgm:pt>
    <dgm:pt modelId="{3D4511F3-BA0A-41C3-84F7-5C72E53AA41D}" type="pres">
      <dgm:prSet presAssocID="{D155EDF2-2604-4BDF-AA86-450D66433C67}" presName="sibTrans" presStyleLbl="sibTrans2D1" presStyleIdx="0" presStyleCnt="0"/>
      <dgm:spPr/>
      <dgm:t>
        <a:bodyPr/>
        <a:lstStyle/>
        <a:p>
          <a:endParaRPr lang="en-US"/>
        </a:p>
      </dgm:t>
    </dgm:pt>
    <dgm:pt modelId="{84FEE14E-729A-4EDC-B3C2-D4154B19C8B3}" type="pres">
      <dgm:prSet presAssocID="{E7D939CB-FD94-4283-B62B-9C56B60C242E}" presName="compNode" presStyleCnt="0"/>
      <dgm:spPr/>
    </dgm:pt>
    <dgm:pt modelId="{735C63A2-34EF-43D4-AE45-B05503D0B1FB}" type="pres">
      <dgm:prSet presAssocID="{E7D939CB-FD94-4283-B62B-9C56B60C242E}" presName="bkgdShape" presStyleLbl="node1" presStyleIdx="2" presStyleCnt="4"/>
      <dgm:spPr/>
      <dgm:t>
        <a:bodyPr/>
        <a:lstStyle/>
        <a:p>
          <a:endParaRPr lang="en-US"/>
        </a:p>
      </dgm:t>
    </dgm:pt>
    <dgm:pt modelId="{644D0182-9EE8-4D06-8871-812D3CE92181}" type="pres">
      <dgm:prSet presAssocID="{E7D939CB-FD94-4283-B62B-9C56B60C242E}" presName="nodeTx" presStyleLbl="node1" presStyleIdx="2" presStyleCnt="4">
        <dgm:presLayoutVars>
          <dgm:bulletEnabled val="1"/>
        </dgm:presLayoutVars>
      </dgm:prSet>
      <dgm:spPr/>
      <dgm:t>
        <a:bodyPr/>
        <a:lstStyle/>
        <a:p>
          <a:endParaRPr lang="en-US"/>
        </a:p>
      </dgm:t>
    </dgm:pt>
    <dgm:pt modelId="{1D8D4F31-80D1-437A-9A0E-5A536A4C3D37}" type="pres">
      <dgm:prSet presAssocID="{E7D939CB-FD94-4283-B62B-9C56B60C242E}" presName="invisiNode" presStyleLbl="node1" presStyleIdx="2" presStyleCnt="4"/>
      <dgm:spPr/>
    </dgm:pt>
    <dgm:pt modelId="{319D2F7A-E78F-432F-839C-EEF55F868FD0}" type="pres">
      <dgm:prSet presAssocID="{E7D939CB-FD94-4283-B62B-9C56B60C242E}" presName="imagNode" presStyleLbl="fgImgPlace1" presStyleIdx="2" presStyleCnt="4"/>
      <dgm:spPr/>
    </dgm:pt>
    <dgm:pt modelId="{57EDADC0-2A05-41C0-B3C6-AE24F405F4E9}" type="pres">
      <dgm:prSet presAssocID="{62EB969B-4F24-48BD-AA34-26E137FDFBDC}" presName="sibTrans" presStyleLbl="sibTrans2D1" presStyleIdx="0" presStyleCnt="0"/>
      <dgm:spPr/>
      <dgm:t>
        <a:bodyPr/>
        <a:lstStyle/>
        <a:p>
          <a:endParaRPr lang="en-US"/>
        </a:p>
      </dgm:t>
    </dgm:pt>
    <dgm:pt modelId="{08DB45C1-A0FB-4036-A482-DD7E61740F99}" type="pres">
      <dgm:prSet presAssocID="{BCC56C27-8403-4214-A4A1-234376FDA454}" presName="compNode" presStyleCnt="0"/>
      <dgm:spPr/>
    </dgm:pt>
    <dgm:pt modelId="{281A31DB-3A36-4C2B-A4C5-A7E4F0923B58}" type="pres">
      <dgm:prSet presAssocID="{BCC56C27-8403-4214-A4A1-234376FDA454}" presName="bkgdShape" presStyleLbl="node1" presStyleIdx="3" presStyleCnt="4"/>
      <dgm:spPr/>
      <dgm:t>
        <a:bodyPr/>
        <a:lstStyle/>
        <a:p>
          <a:endParaRPr lang="en-US"/>
        </a:p>
      </dgm:t>
    </dgm:pt>
    <dgm:pt modelId="{F46E034A-D167-4BF7-9324-CA76592592BD}" type="pres">
      <dgm:prSet presAssocID="{BCC56C27-8403-4214-A4A1-234376FDA454}" presName="nodeTx" presStyleLbl="node1" presStyleIdx="3" presStyleCnt="4">
        <dgm:presLayoutVars>
          <dgm:bulletEnabled val="1"/>
        </dgm:presLayoutVars>
      </dgm:prSet>
      <dgm:spPr/>
      <dgm:t>
        <a:bodyPr/>
        <a:lstStyle/>
        <a:p>
          <a:endParaRPr lang="en-US"/>
        </a:p>
      </dgm:t>
    </dgm:pt>
    <dgm:pt modelId="{9D3C802E-5E70-44F0-BAE7-C044A04503EC}" type="pres">
      <dgm:prSet presAssocID="{BCC56C27-8403-4214-A4A1-234376FDA454}" presName="invisiNode" presStyleLbl="node1" presStyleIdx="3" presStyleCnt="4"/>
      <dgm:spPr/>
    </dgm:pt>
    <dgm:pt modelId="{CE1C0249-D937-4197-B656-318759ABF478}" type="pres">
      <dgm:prSet presAssocID="{BCC56C27-8403-4214-A4A1-234376FDA454}" presName="imagNode" presStyleLbl="fgImgPlace1" presStyleIdx="3" presStyleCnt="4"/>
      <dgm:spPr/>
    </dgm:pt>
  </dgm:ptLst>
  <dgm:cxnLst>
    <dgm:cxn modelId="{AC016E83-EDF4-4B09-9908-0F2A676838A2}" srcId="{BE4573BA-D735-4EC3-81B5-5FE4C64CF212}" destId="{E7D939CB-FD94-4283-B62B-9C56B60C242E}" srcOrd="2" destOrd="0" parTransId="{CF80DCD2-5EF5-4719-A294-CA2A76DC1857}" sibTransId="{62EB969B-4F24-48BD-AA34-26E137FDFBDC}"/>
    <dgm:cxn modelId="{06012F77-D2CB-4197-B286-FB976C0DE7E2}" type="presOf" srcId="{EAC04ABF-6901-4B5E-8403-9043AC539474}" destId="{CFCA0FAB-A8F5-4986-A6A2-7AF4608B35AE}" srcOrd="1" destOrd="0" presId="urn:microsoft.com/office/officeart/2005/8/layout/hList7"/>
    <dgm:cxn modelId="{55DCA565-2A2A-44BA-83AD-A6EF80316FC6}" type="presOf" srcId="{B52FD54F-FE36-4AD1-82A2-44CC1E7DB6F6}" destId="{8FA7063A-B376-4324-AC76-804BBE044520}" srcOrd="0" destOrd="0" presId="urn:microsoft.com/office/officeart/2005/8/layout/hList7"/>
    <dgm:cxn modelId="{2573759C-9533-411E-AA7B-CEF1C74A3B20}" type="presOf" srcId="{BCC56C27-8403-4214-A4A1-234376FDA454}" destId="{281A31DB-3A36-4C2B-A4C5-A7E4F0923B58}" srcOrd="0" destOrd="0" presId="urn:microsoft.com/office/officeart/2005/8/layout/hList7"/>
    <dgm:cxn modelId="{57AEE593-8297-456A-B3A6-B68E352BFB4C}" srcId="{BE4573BA-D735-4EC3-81B5-5FE4C64CF212}" destId="{BCC56C27-8403-4214-A4A1-234376FDA454}" srcOrd="3" destOrd="0" parTransId="{D85620FA-2232-4AD5-AE63-B614C164EABA}" sibTransId="{0AF7B10E-0D7A-4FE0-B6CC-5CFD73D8C5E9}"/>
    <dgm:cxn modelId="{05E0CAB2-9B24-44E2-8292-7DF992469DCB}" type="presOf" srcId="{E7D939CB-FD94-4283-B62B-9C56B60C242E}" destId="{644D0182-9EE8-4D06-8871-812D3CE92181}" srcOrd="1" destOrd="0" presId="urn:microsoft.com/office/officeart/2005/8/layout/hList7"/>
    <dgm:cxn modelId="{47A3BB1C-8EDD-4ABA-BCBA-7B7337D53794}" type="presOf" srcId="{D155EDF2-2604-4BDF-AA86-450D66433C67}" destId="{3D4511F3-BA0A-41C3-84F7-5C72E53AA41D}" srcOrd="0" destOrd="0" presId="urn:microsoft.com/office/officeart/2005/8/layout/hList7"/>
    <dgm:cxn modelId="{B301190C-2153-49CD-9367-C7DCEBDD0B2D}" srcId="{BE4573BA-D735-4EC3-81B5-5FE4C64CF212}" destId="{EAC04ABF-6901-4B5E-8403-9043AC539474}" srcOrd="1" destOrd="0" parTransId="{B2250514-B522-46A1-B489-F89CECE95D3F}" sibTransId="{D155EDF2-2604-4BDF-AA86-450D66433C67}"/>
    <dgm:cxn modelId="{995EC562-DC84-40EF-B91F-8D7535C351F2}" type="presOf" srcId="{BCC56C27-8403-4214-A4A1-234376FDA454}" destId="{F46E034A-D167-4BF7-9324-CA76592592BD}" srcOrd="1" destOrd="0" presId="urn:microsoft.com/office/officeart/2005/8/layout/hList7"/>
    <dgm:cxn modelId="{DB97EEA2-8453-408E-9B53-90FE35A7C017}" srcId="{BE4573BA-D735-4EC3-81B5-5FE4C64CF212}" destId="{74A4FC8F-1C59-4C59-84E0-39103B43033F}" srcOrd="0" destOrd="0" parTransId="{659777EA-35DB-461E-B91B-2011AE7DC65A}" sibTransId="{B52FD54F-FE36-4AD1-82A2-44CC1E7DB6F6}"/>
    <dgm:cxn modelId="{9D8F4BD4-B17F-4412-91EF-DC538C77AD0E}" type="presOf" srcId="{EAC04ABF-6901-4B5E-8403-9043AC539474}" destId="{8CAF8AC1-8177-41D3-8248-C47E2B16DF5B}" srcOrd="0" destOrd="0" presId="urn:microsoft.com/office/officeart/2005/8/layout/hList7"/>
    <dgm:cxn modelId="{980C1F18-A7C4-4F24-9497-41CAFD689696}" type="presOf" srcId="{E7D939CB-FD94-4283-B62B-9C56B60C242E}" destId="{735C63A2-34EF-43D4-AE45-B05503D0B1FB}" srcOrd="0" destOrd="0" presId="urn:microsoft.com/office/officeart/2005/8/layout/hList7"/>
    <dgm:cxn modelId="{7C6BECDC-EFF4-4F48-95FC-176E269F03B2}" type="presOf" srcId="{74A4FC8F-1C59-4C59-84E0-39103B43033F}" destId="{C567B37B-F5FC-4803-A80C-C6D87CDC4FFD}" srcOrd="1" destOrd="0" presId="urn:microsoft.com/office/officeart/2005/8/layout/hList7"/>
    <dgm:cxn modelId="{A33EA2D5-B16D-4DB0-A3DD-8225D17BCA46}" type="presOf" srcId="{BE4573BA-D735-4EC3-81B5-5FE4C64CF212}" destId="{38C05F77-B979-4BD1-BDF4-90A76363767D}" srcOrd="0" destOrd="0" presId="urn:microsoft.com/office/officeart/2005/8/layout/hList7"/>
    <dgm:cxn modelId="{C3A167AE-420B-4033-B082-F97CB18B96CE}" type="presOf" srcId="{62EB969B-4F24-48BD-AA34-26E137FDFBDC}" destId="{57EDADC0-2A05-41C0-B3C6-AE24F405F4E9}" srcOrd="0" destOrd="0" presId="urn:microsoft.com/office/officeart/2005/8/layout/hList7"/>
    <dgm:cxn modelId="{071F112F-7133-4844-AAAC-D39D709C2344}" type="presOf" srcId="{74A4FC8F-1C59-4C59-84E0-39103B43033F}" destId="{DB2A5F9E-BB4A-43A7-8427-F782E77BE387}" srcOrd="0" destOrd="0" presId="urn:microsoft.com/office/officeart/2005/8/layout/hList7"/>
    <dgm:cxn modelId="{952D9EED-E030-4CFD-9568-BF03CEAE7971}" type="presParOf" srcId="{38C05F77-B979-4BD1-BDF4-90A76363767D}" destId="{D7DC1260-EB8E-4844-9E64-77CE39BCF419}" srcOrd="0" destOrd="0" presId="urn:microsoft.com/office/officeart/2005/8/layout/hList7"/>
    <dgm:cxn modelId="{9FF23B80-329C-4C1B-915E-16DD6079FEC9}" type="presParOf" srcId="{38C05F77-B979-4BD1-BDF4-90A76363767D}" destId="{9CCAFC0A-E478-44CC-AA99-5DB08D5937E7}" srcOrd="1" destOrd="0" presId="urn:microsoft.com/office/officeart/2005/8/layout/hList7"/>
    <dgm:cxn modelId="{8F3863E1-7F2E-4718-A408-2C39313197B4}" type="presParOf" srcId="{9CCAFC0A-E478-44CC-AA99-5DB08D5937E7}" destId="{D220C097-5BA5-48FE-9BBB-2646063210B6}" srcOrd="0" destOrd="0" presId="urn:microsoft.com/office/officeart/2005/8/layout/hList7"/>
    <dgm:cxn modelId="{5CFAACF2-AB0F-4490-81EA-661FB0B97453}" type="presParOf" srcId="{D220C097-5BA5-48FE-9BBB-2646063210B6}" destId="{DB2A5F9E-BB4A-43A7-8427-F782E77BE387}" srcOrd="0" destOrd="0" presId="urn:microsoft.com/office/officeart/2005/8/layout/hList7"/>
    <dgm:cxn modelId="{F92073C2-36C9-4C10-A7F6-9A988A83DA58}" type="presParOf" srcId="{D220C097-5BA5-48FE-9BBB-2646063210B6}" destId="{C567B37B-F5FC-4803-A80C-C6D87CDC4FFD}" srcOrd="1" destOrd="0" presId="urn:microsoft.com/office/officeart/2005/8/layout/hList7"/>
    <dgm:cxn modelId="{889829C0-8CB3-4699-958F-1A517A30EA3A}" type="presParOf" srcId="{D220C097-5BA5-48FE-9BBB-2646063210B6}" destId="{D7B2211E-AB7F-4C86-AE89-54491F5C8C4C}" srcOrd="2" destOrd="0" presId="urn:microsoft.com/office/officeart/2005/8/layout/hList7"/>
    <dgm:cxn modelId="{80609D62-0EE1-4E64-9123-6578F32F5033}" type="presParOf" srcId="{D220C097-5BA5-48FE-9BBB-2646063210B6}" destId="{0101C3C0-9D23-4B2E-B907-7A038EC1C93E}" srcOrd="3" destOrd="0" presId="urn:microsoft.com/office/officeart/2005/8/layout/hList7"/>
    <dgm:cxn modelId="{929B1A37-3E91-4D3B-AB40-16F27927C1B3}" type="presParOf" srcId="{9CCAFC0A-E478-44CC-AA99-5DB08D5937E7}" destId="{8FA7063A-B376-4324-AC76-804BBE044520}" srcOrd="1" destOrd="0" presId="urn:microsoft.com/office/officeart/2005/8/layout/hList7"/>
    <dgm:cxn modelId="{2DA3DEAB-EDAE-4AF5-A04A-59528060CF7B}" type="presParOf" srcId="{9CCAFC0A-E478-44CC-AA99-5DB08D5937E7}" destId="{7B541F10-E8DE-4726-B8B3-7EF9D145F08A}" srcOrd="2" destOrd="0" presId="urn:microsoft.com/office/officeart/2005/8/layout/hList7"/>
    <dgm:cxn modelId="{7F4EA834-F2B7-4E10-9353-36F0B21E8603}" type="presParOf" srcId="{7B541F10-E8DE-4726-B8B3-7EF9D145F08A}" destId="{8CAF8AC1-8177-41D3-8248-C47E2B16DF5B}" srcOrd="0" destOrd="0" presId="urn:microsoft.com/office/officeart/2005/8/layout/hList7"/>
    <dgm:cxn modelId="{5F18115B-67EB-47E8-AC83-A31F71B963B2}" type="presParOf" srcId="{7B541F10-E8DE-4726-B8B3-7EF9D145F08A}" destId="{CFCA0FAB-A8F5-4986-A6A2-7AF4608B35AE}" srcOrd="1" destOrd="0" presId="urn:microsoft.com/office/officeart/2005/8/layout/hList7"/>
    <dgm:cxn modelId="{2B156A5D-6542-4ED8-83AB-7EE453DF36CE}" type="presParOf" srcId="{7B541F10-E8DE-4726-B8B3-7EF9D145F08A}" destId="{39C82266-7802-4BE7-8DEF-0A03F6E2D6CB}" srcOrd="2" destOrd="0" presId="urn:microsoft.com/office/officeart/2005/8/layout/hList7"/>
    <dgm:cxn modelId="{4ED1E3F7-593D-41F6-BC3A-27F310E03F79}" type="presParOf" srcId="{7B541F10-E8DE-4726-B8B3-7EF9D145F08A}" destId="{2AFD8988-553E-46C5-8AC7-07E9A03AC034}" srcOrd="3" destOrd="0" presId="urn:microsoft.com/office/officeart/2005/8/layout/hList7"/>
    <dgm:cxn modelId="{FAADC48C-52E2-48C4-AF64-19F7C65E3DFB}" type="presParOf" srcId="{9CCAFC0A-E478-44CC-AA99-5DB08D5937E7}" destId="{3D4511F3-BA0A-41C3-84F7-5C72E53AA41D}" srcOrd="3" destOrd="0" presId="urn:microsoft.com/office/officeart/2005/8/layout/hList7"/>
    <dgm:cxn modelId="{458CAF15-2F97-404E-B417-F01C92B15C7F}" type="presParOf" srcId="{9CCAFC0A-E478-44CC-AA99-5DB08D5937E7}" destId="{84FEE14E-729A-4EDC-B3C2-D4154B19C8B3}" srcOrd="4" destOrd="0" presId="urn:microsoft.com/office/officeart/2005/8/layout/hList7"/>
    <dgm:cxn modelId="{B9972D66-78C2-42CC-94F2-FA4D3520D6F1}" type="presParOf" srcId="{84FEE14E-729A-4EDC-B3C2-D4154B19C8B3}" destId="{735C63A2-34EF-43D4-AE45-B05503D0B1FB}" srcOrd="0" destOrd="0" presId="urn:microsoft.com/office/officeart/2005/8/layout/hList7"/>
    <dgm:cxn modelId="{F7AC1B9E-190E-454E-B4A0-5F5E6FF1D596}" type="presParOf" srcId="{84FEE14E-729A-4EDC-B3C2-D4154B19C8B3}" destId="{644D0182-9EE8-4D06-8871-812D3CE92181}" srcOrd="1" destOrd="0" presId="urn:microsoft.com/office/officeart/2005/8/layout/hList7"/>
    <dgm:cxn modelId="{BFC0D947-A5D7-4302-B2F6-F454CAC96EF1}" type="presParOf" srcId="{84FEE14E-729A-4EDC-B3C2-D4154B19C8B3}" destId="{1D8D4F31-80D1-437A-9A0E-5A536A4C3D37}" srcOrd="2" destOrd="0" presId="urn:microsoft.com/office/officeart/2005/8/layout/hList7"/>
    <dgm:cxn modelId="{D5209F20-DBE7-40E3-95E0-5859D8B57C4D}" type="presParOf" srcId="{84FEE14E-729A-4EDC-B3C2-D4154B19C8B3}" destId="{319D2F7A-E78F-432F-839C-EEF55F868FD0}" srcOrd="3" destOrd="0" presId="urn:microsoft.com/office/officeart/2005/8/layout/hList7"/>
    <dgm:cxn modelId="{BB364484-7F92-49BE-8273-7642AFF4180F}" type="presParOf" srcId="{9CCAFC0A-E478-44CC-AA99-5DB08D5937E7}" destId="{57EDADC0-2A05-41C0-B3C6-AE24F405F4E9}" srcOrd="5" destOrd="0" presId="urn:microsoft.com/office/officeart/2005/8/layout/hList7"/>
    <dgm:cxn modelId="{9825474D-BD73-4EC9-A64F-249F043097C7}" type="presParOf" srcId="{9CCAFC0A-E478-44CC-AA99-5DB08D5937E7}" destId="{08DB45C1-A0FB-4036-A482-DD7E61740F99}" srcOrd="6" destOrd="0" presId="urn:microsoft.com/office/officeart/2005/8/layout/hList7"/>
    <dgm:cxn modelId="{6DCD899F-1DBA-4229-AE1F-67574D67B612}" type="presParOf" srcId="{08DB45C1-A0FB-4036-A482-DD7E61740F99}" destId="{281A31DB-3A36-4C2B-A4C5-A7E4F0923B58}" srcOrd="0" destOrd="0" presId="urn:microsoft.com/office/officeart/2005/8/layout/hList7"/>
    <dgm:cxn modelId="{48C7103E-C088-4DD2-A16E-EE9AF554F78D}" type="presParOf" srcId="{08DB45C1-A0FB-4036-A482-DD7E61740F99}" destId="{F46E034A-D167-4BF7-9324-CA76592592BD}" srcOrd="1" destOrd="0" presId="urn:microsoft.com/office/officeart/2005/8/layout/hList7"/>
    <dgm:cxn modelId="{AA46C6C2-5535-42BF-B8E1-B7CEB15D2154}" type="presParOf" srcId="{08DB45C1-A0FB-4036-A482-DD7E61740F99}" destId="{9D3C802E-5E70-44F0-BAE7-C044A04503EC}" srcOrd="2" destOrd="0" presId="urn:microsoft.com/office/officeart/2005/8/layout/hList7"/>
    <dgm:cxn modelId="{8D4443D3-9322-4922-BBCD-56460B5CA70D}" type="presParOf" srcId="{08DB45C1-A0FB-4036-A482-DD7E61740F99}" destId="{CE1C0249-D937-4197-B656-318759ABF478}"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45D20DE-7DAC-4E46-9E6C-920C56D0CD65}" type="doc">
      <dgm:prSet loTypeId="urn:microsoft.com/office/officeart/2005/8/layout/venn3" loCatId="relationship" qsTypeId="urn:microsoft.com/office/officeart/2005/8/quickstyle/simple5" qsCatId="simple" csTypeId="urn:microsoft.com/office/officeart/2005/8/colors/colorful1" csCatId="colorful" phldr="1"/>
      <dgm:spPr/>
      <dgm:t>
        <a:bodyPr/>
        <a:lstStyle/>
        <a:p>
          <a:endParaRPr lang="en-US"/>
        </a:p>
      </dgm:t>
    </dgm:pt>
    <dgm:pt modelId="{B574D52B-88F4-48FA-A8B2-1BF111978D90}">
      <dgm:prSet custT="1"/>
      <dgm:spPr/>
      <dgm:t>
        <a:bodyPr/>
        <a:lstStyle/>
        <a:p>
          <a:pPr rtl="0"/>
          <a:r>
            <a:rPr lang="en-US" sz="2800" dirty="0" smtClean="0"/>
            <a:t>Technical Service</a:t>
          </a:r>
          <a:endParaRPr lang="en-US" sz="2800" dirty="0"/>
        </a:p>
      </dgm:t>
    </dgm:pt>
    <dgm:pt modelId="{11E5AA76-C3BD-4243-9B59-7562288F6D6E}" type="parTrans" cxnId="{1F17B0C3-0B2D-4E4E-B464-55042F872F47}">
      <dgm:prSet/>
      <dgm:spPr/>
      <dgm:t>
        <a:bodyPr/>
        <a:lstStyle/>
        <a:p>
          <a:endParaRPr lang="en-US"/>
        </a:p>
      </dgm:t>
    </dgm:pt>
    <dgm:pt modelId="{DC918FD0-DBAA-40F9-B792-DBEA07E88D0C}" type="sibTrans" cxnId="{1F17B0C3-0B2D-4E4E-B464-55042F872F47}">
      <dgm:prSet/>
      <dgm:spPr/>
      <dgm:t>
        <a:bodyPr/>
        <a:lstStyle/>
        <a:p>
          <a:endParaRPr lang="en-US"/>
        </a:p>
      </dgm:t>
    </dgm:pt>
    <dgm:pt modelId="{8173D299-9B3D-4A23-AED9-6EDBDE968938}">
      <dgm:prSet custT="1"/>
      <dgm:spPr/>
      <dgm:t>
        <a:bodyPr/>
        <a:lstStyle/>
        <a:p>
          <a:pPr rtl="0"/>
          <a:r>
            <a:rPr lang="en-US" sz="2800" dirty="0" smtClean="0"/>
            <a:t>Supplier Flexibility</a:t>
          </a:r>
          <a:endParaRPr lang="en-US" sz="2800" dirty="0"/>
        </a:p>
      </dgm:t>
    </dgm:pt>
    <dgm:pt modelId="{427E1DE5-45C1-45EE-B810-D84B1AC65D1D}" type="parTrans" cxnId="{E54B6F08-E5C6-42EE-BEEF-499194E82E49}">
      <dgm:prSet/>
      <dgm:spPr/>
      <dgm:t>
        <a:bodyPr/>
        <a:lstStyle/>
        <a:p>
          <a:endParaRPr lang="en-US"/>
        </a:p>
      </dgm:t>
    </dgm:pt>
    <dgm:pt modelId="{0CB52279-4ECB-41CE-B776-6E1188B921A5}" type="sibTrans" cxnId="{E54B6F08-E5C6-42EE-BEEF-499194E82E49}">
      <dgm:prSet/>
      <dgm:spPr/>
      <dgm:t>
        <a:bodyPr/>
        <a:lstStyle/>
        <a:p>
          <a:endParaRPr lang="en-US"/>
        </a:p>
      </dgm:t>
    </dgm:pt>
    <dgm:pt modelId="{84B2E9AD-EB75-4F15-AA81-AE87B5F4CA4A}">
      <dgm:prSet custT="1"/>
      <dgm:spPr/>
      <dgm:t>
        <a:bodyPr/>
        <a:lstStyle/>
        <a:p>
          <a:pPr rtl="0"/>
          <a:r>
            <a:rPr lang="en-US" sz="2800" dirty="0" smtClean="0"/>
            <a:t>Product Reliability</a:t>
          </a:r>
          <a:endParaRPr lang="en-US" sz="2800" dirty="0"/>
        </a:p>
      </dgm:t>
    </dgm:pt>
    <dgm:pt modelId="{1E34533F-3A77-4989-AA02-A464D517A7FB}" type="parTrans" cxnId="{7BF38657-4F7C-45BF-9ED1-935A1F282A67}">
      <dgm:prSet/>
      <dgm:spPr/>
      <dgm:t>
        <a:bodyPr/>
        <a:lstStyle/>
        <a:p>
          <a:endParaRPr lang="en-US"/>
        </a:p>
      </dgm:t>
    </dgm:pt>
    <dgm:pt modelId="{962A10FF-B32D-4E53-8ADD-47E2781BE191}" type="sibTrans" cxnId="{7BF38657-4F7C-45BF-9ED1-935A1F282A67}">
      <dgm:prSet/>
      <dgm:spPr/>
      <dgm:t>
        <a:bodyPr/>
        <a:lstStyle/>
        <a:p>
          <a:endParaRPr lang="en-US"/>
        </a:p>
      </dgm:t>
    </dgm:pt>
    <dgm:pt modelId="{D1FB03EC-E407-462C-ADDA-7CC13286F78E}" type="pres">
      <dgm:prSet presAssocID="{745D20DE-7DAC-4E46-9E6C-920C56D0CD65}" presName="Name0" presStyleCnt="0">
        <dgm:presLayoutVars>
          <dgm:dir/>
          <dgm:resizeHandles val="exact"/>
        </dgm:presLayoutVars>
      </dgm:prSet>
      <dgm:spPr/>
      <dgm:t>
        <a:bodyPr/>
        <a:lstStyle/>
        <a:p>
          <a:endParaRPr lang="en-US"/>
        </a:p>
      </dgm:t>
    </dgm:pt>
    <dgm:pt modelId="{F26F0666-6F93-42B2-969C-F1F29F8CEC70}" type="pres">
      <dgm:prSet presAssocID="{B574D52B-88F4-48FA-A8B2-1BF111978D90}" presName="Name5" presStyleLbl="vennNode1" presStyleIdx="0" presStyleCnt="3">
        <dgm:presLayoutVars>
          <dgm:bulletEnabled val="1"/>
        </dgm:presLayoutVars>
      </dgm:prSet>
      <dgm:spPr/>
      <dgm:t>
        <a:bodyPr/>
        <a:lstStyle/>
        <a:p>
          <a:endParaRPr lang="en-US"/>
        </a:p>
      </dgm:t>
    </dgm:pt>
    <dgm:pt modelId="{BF7734A2-06A6-40E5-BC2A-475EFCF03BE7}" type="pres">
      <dgm:prSet presAssocID="{DC918FD0-DBAA-40F9-B792-DBEA07E88D0C}" presName="space" presStyleCnt="0"/>
      <dgm:spPr/>
    </dgm:pt>
    <dgm:pt modelId="{903DA44A-AEF3-4E88-9121-17DFEBB135EA}" type="pres">
      <dgm:prSet presAssocID="{8173D299-9B3D-4A23-AED9-6EDBDE968938}" presName="Name5" presStyleLbl="vennNode1" presStyleIdx="1" presStyleCnt="3">
        <dgm:presLayoutVars>
          <dgm:bulletEnabled val="1"/>
        </dgm:presLayoutVars>
      </dgm:prSet>
      <dgm:spPr/>
      <dgm:t>
        <a:bodyPr/>
        <a:lstStyle/>
        <a:p>
          <a:endParaRPr lang="en-US"/>
        </a:p>
      </dgm:t>
    </dgm:pt>
    <dgm:pt modelId="{A7573191-D202-4C65-BEE6-ED7669C65C0B}" type="pres">
      <dgm:prSet presAssocID="{0CB52279-4ECB-41CE-B776-6E1188B921A5}" presName="space" presStyleCnt="0"/>
      <dgm:spPr/>
    </dgm:pt>
    <dgm:pt modelId="{2ACFB305-DE39-4BD3-BF9B-988D395C6A0D}" type="pres">
      <dgm:prSet presAssocID="{84B2E9AD-EB75-4F15-AA81-AE87B5F4CA4A}" presName="Name5" presStyleLbl="vennNode1" presStyleIdx="2" presStyleCnt="3">
        <dgm:presLayoutVars>
          <dgm:bulletEnabled val="1"/>
        </dgm:presLayoutVars>
      </dgm:prSet>
      <dgm:spPr/>
      <dgm:t>
        <a:bodyPr/>
        <a:lstStyle/>
        <a:p>
          <a:endParaRPr lang="en-US"/>
        </a:p>
      </dgm:t>
    </dgm:pt>
  </dgm:ptLst>
  <dgm:cxnLst>
    <dgm:cxn modelId="{791E2332-69C7-466B-94D1-D4EC9803B1E4}" type="presOf" srcId="{8173D299-9B3D-4A23-AED9-6EDBDE968938}" destId="{903DA44A-AEF3-4E88-9121-17DFEBB135EA}" srcOrd="0" destOrd="0" presId="urn:microsoft.com/office/officeart/2005/8/layout/venn3"/>
    <dgm:cxn modelId="{7BF38657-4F7C-45BF-9ED1-935A1F282A67}" srcId="{745D20DE-7DAC-4E46-9E6C-920C56D0CD65}" destId="{84B2E9AD-EB75-4F15-AA81-AE87B5F4CA4A}" srcOrd="2" destOrd="0" parTransId="{1E34533F-3A77-4989-AA02-A464D517A7FB}" sibTransId="{962A10FF-B32D-4E53-8ADD-47E2781BE191}"/>
    <dgm:cxn modelId="{1F17B0C3-0B2D-4E4E-B464-55042F872F47}" srcId="{745D20DE-7DAC-4E46-9E6C-920C56D0CD65}" destId="{B574D52B-88F4-48FA-A8B2-1BF111978D90}" srcOrd="0" destOrd="0" parTransId="{11E5AA76-C3BD-4243-9B59-7562288F6D6E}" sibTransId="{DC918FD0-DBAA-40F9-B792-DBEA07E88D0C}"/>
    <dgm:cxn modelId="{E54B6F08-E5C6-42EE-BEEF-499194E82E49}" srcId="{745D20DE-7DAC-4E46-9E6C-920C56D0CD65}" destId="{8173D299-9B3D-4A23-AED9-6EDBDE968938}" srcOrd="1" destOrd="0" parTransId="{427E1DE5-45C1-45EE-B810-D84B1AC65D1D}" sibTransId="{0CB52279-4ECB-41CE-B776-6E1188B921A5}"/>
    <dgm:cxn modelId="{170A3DA8-13AD-49BA-B22C-5C01C08E2C34}" type="presOf" srcId="{B574D52B-88F4-48FA-A8B2-1BF111978D90}" destId="{F26F0666-6F93-42B2-969C-F1F29F8CEC70}" srcOrd="0" destOrd="0" presId="urn:microsoft.com/office/officeart/2005/8/layout/venn3"/>
    <dgm:cxn modelId="{1032DF21-F1DA-4CD3-B5C3-39CA3EFF70FA}" type="presOf" srcId="{745D20DE-7DAC-4E46-9E6C-920C56D0CD65}" destId="{D1FB03EC-E407-462C-ADDA-7CC13286F78E}" srcOrd="0" destOrd="0" presId="urn:microsoft.com/office/officeart/2005/8/layout/venn3"/>
    <dgm:cxn modelId="{E9125F93-B610-44B5-AC08-776C109C018C}" type="presOf" srcId="{84B2E9AD-EB75-4F15-AA81-AE87B5F4CA4A}" destId="{2ACFB305-DE39-4BD3-BF9B-988D395C6A0D}" srcOrd="0" destOrd="0" presId="urn:microsoft.com/office/officeart/2005/8/layout/venn3"/>
    <dgm:cxn modelId="{B09B1419-CB0F-4AD9-B017-C23C8C559DAB}" type="presParOf" srcId="{D1FB03EC-E407-462C-ADDA-7CC13286F78E}" destId="{F26F0666-6F93-42B2-969C-F1F29F8CEC70}" srcOrd="0" destOrd="0" presId="urn:microsoft.com/office/officeart/2005/8/layout/venn3"/>
    <dgm:cxn modelId="{F3841B01-E250-4A41-B8AA-B6EA57886E92}" type="presParOf" srcId="{D1FB03EC-E407-462C-ADDA-7CC13286F78E}" destId="{BF7734A2-06A6-40E5-BC2A-475EFCF03BE7}" srcOrd="1" destOrd="0" presId="urn:microsoft.com/office/officeart/2005/8/layout/venn3"/>
    <dgm:cxn modelId="{72B1C058-6FEF-4190-A38D-C89553091BD5}" type="presParOf" srcId="{D1FB03EC-E407-462C-ADDA-7CC13286F78E}" destId="{903DA44A-AEF3-4E88-9121-17DFEBB135EA}" srcOrd="2" destOrd="0" presId="urn:microsoft.com/office/officeart/2005/8/layout/venn3"/>
    <dgm:cxn modelId="{35D5DCE9-E414-4DD8-96C0-C7D2228D718C}" type="presParOf" srcId="{D1FB03EC-E407-462C-ADDA-7CC13286F78E}" destId="{A7573191-D202-4C65-BEE6-ED7669C65C0B}" srcOrd="3" destOrd="0" presId="urn:microsoft.com/office/officeart/2005/8/layout/venn3"/>
    <dgm:cxn modelId="{3B5B2CA3-4255-42C7-A687-FF13D25B765A}" type="presParOf" srcId="{D1FB03EC-E407-462C-ADDA-7CC13286F78E}" destId="{2ACFB305-DE39-4BD3-BF9B-988D395C6A0D}"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FEB99A9-958E-43BC-8F4C-D6BF0A4C3191}" type="doc">
      <dgm:prSet loTypeId="urn:microsoft.com/office/officeart/2008/layout/VerticalCurvedList" loCatId="list" qsTypeId="urn:microsoft.com/office/officeart/2005/8/quickstyle/simple5" qsCatId="simple" csTypeId="urn:microsoft.com/office/officeart/2005/8/colors/colorful1" csCatId="colorful"/>
      <dgm:spPr/>
      <dgm:t>
        <a:bodyPr/>
        <a:lstStyle/>
        <a:p>
          <a:endParaRPr lang="en-US"/>
        </a:p>
      </dgm:t>
    </dgm:pt>
    <dgm:pt modelId="{C1FFB4C2-5A7F-480E-9F91-EB9DEE6DBDCA}">
      <dgm:prSet/>
      <dgm:spPr/>
      <dgm:t>
        <a:bodyPr/>
        <a:lstStyle/>
        <a:p>
          <a:pPr rtl="0"/>
          <a:r>
            <a:rPr lang="en-US" dirty="0" smtClean="0">
              <a:solidFill>
                <a:schemeClr val="tx1"/>
              </a:solidFill>
            </a:rPr>
            <a:t>Hedging Against Risks Of Non - Supply</a:t>
          </a:r>
          <a:endParaRPr lang="en-US" dirty="0">
            <a:solidFill>
              <a:schemeClr val="tx1"/>
            </a:solidFill>
          </a:endParaRPr>
        </a:p>
      </dgm:t>
    </dgm:pt>
    <dgm:pt modelId="{C38B74E6-E5FE-48A3-891B-5EF8B244B7DA}" type="parTrans" cxnId="{50900EFC-3B32-40B7-BD06-6C1E7062C085}">
      <dgm:prSet/>
      <dgm:spPr/>
      <dgm:t>
        <a:bodyPr/>
        <a:lstStyle/>
        <a:p>
          <a:endParaRPr lang="en-US"/>
        </a:p>
      </dgm:t>
    </dgm:pt>
    <dgm:pt modelId="{F4AA58E7-B64F-48E6-A441-906DF3BDC340}" type="sibTrans" cxnId="{50900EFC-3B32-40B7-BD06-6C1E7062C085}">
      <dgm:prSet/>
      <dgm:spPr/>
      <dgm:t>
        <a:bodyPr/>
        <a:lstStyle/>
        <a:p>
          <a:endParaRPr lang="en-US"/>
        </a:p>
      </dgm:t>
    </dgm:pt>
    <dgm:pt modelId="{7C3731D8-4398-4AC2-B1C7-F8E829C67FC3}">
      <dgm:prSet/>
      <dgm:spPr/>
      <dgm:t>
        <a:bodyPr/>
        <a:lstStyle/>
        <a:p>
          <a:pPr rtl="0"/>
          <a:r>
            <a:rPr lang="en-US" dirty="0" smtClean="0">
              <a:solidFill>
                <a:schemeClr val="tx1"/>
              </a:solidFill>
            </a:rPr>
            <a:t>Supplier Can Have IR Problems</a:t>
          </a:r>
          <a:endParaRPr lang="en-US" dirty="0">
            <a:solidFill>
              <a:schemeClr val="tx1"/>
            </a:solidFill>
          </a:endParaRPr>
        </a:p>
      </dgm:t>
    </dgm:pt>
    <dgm:pt modelId="{36707C07-99BB-4972-AD48-4624A5836D47}" type="parTrans" cxnId="{62F6282E-0497-4AEF-AEFE-C0AA5EFD8848}">
      <dgm:prSet/>
      <dgm:spPr/>
      <dgm:t>
        <a:bodyPr/>
        <a:lstStyle/>
        <a:p>
          <a:endParaRPr lang="en-US"/>
        </a:p>
      </dgm:t>
    </dgm:pt>
    <dgm:pt modelId="{029AE4F1-C632-4FAF-8416-45A4D6C1D471}" type="sibTrans" cxnId="{62F6282E-0497-4AEF-AEFE-C0AA5EFD8848}">
      <dgm:prSet/>
      <dgm:spPr/>
      <dgm:t>
        <a:bodyPr/>
        <a:lstStyle/>
        <a:p>
          <a:endParaRPr lang="en-US"/>
        </a:p>
      </dgm:t>
    </dgm:pt>
    <dgm:pt modelId="{4B851A2E-3E84-4274-B6CA-55756844C188}">
      <dgm:prSet/>
      <dgm:spPr/>
      <dgm:t>
        <a:bodyPr/>
        <a:lstStyle/>
        <a:p>
          <a:pPr rtl="0"/>
          <a:r>
            <a:rPr lang="en-US" dirty="0" smtClean="0">
              <a:solidFill>
                <a:schemeClr val="tx1"/>
              </a:solidFill>
            </a:rPr>
            <a:t>Machine Breakdowns</a:t>
          </a:r>
          <a:endParaRPr lang="en-US" dirty="0">
            <a:solidFill>
              <a:schemeClr val="tx1"/>
            </a:solidFill>
          </a:endParaRPr>
        </a:p>
      </dgm:t>
    </dgm:pt>
    <dgm:pt modelId="{9642B054-3B9F-421A-99BB-8DEC0EB92DFA}" type="parTrans" cxnId="{3C0F035E-1266-421C-AD57-07F9B41B2A2C}">
      <dgm:prSet/>
      <dgm:spPr/>
      <dgm:t>
        <a:bodyPr/>
        <a:lstStyle/>
        <a:p>
          <a:endParaRPr lang="en-US"/>
        </a:p>
      </dgm:t>
    </dgm:pt>
    <dgm:pt modelId="{01A316A7-3EC1-4ABE-A62E-011A53E29F5E}" type="sibTrans" cxnId="{3C0F035E-1266-421C-AD57-07F9B41B2A2C}">
      <dgm:prSet/>
      <dgm:spPr/>
      <dgm:t>
        <a:bodyPr/>
        <a:lstStyle/>
        <a:p>
          <a:endParaRPr lang="en-US"/>
        </a:p>
      </dgm:t>
    </dgm:pt>
    <dgm:pt modelId="{28D6040E-A5A4-4A62-B1A8-729DDDF129FA}">
      <dgm:prSet/>
      <dgm:spPr/>
      <dgm:t>
        <a:bodyPr/>
        <a:lstStyle/>
        <a:p>
          <a:pPr rtl="0"/>
          <a:r>
            <a:rPr lang="en-US" dirty="0" smtClean="0">
              <a:solidFill>
                <a:schemeClr val="tx1"/>
              </a:solidFill>
            </a:rPr>
            <a:t>Insurance Against ‘Twisting Arms’</a:t>
          </a:r>
          <a:endParaRPr lang="en-US" dirty="0">
            <a:solidFill>
              <a:schemeClr val="tx1"/>
            </a:solidFill>
          </a:endParaRPr>
        </a:p>
      </dgm:t>
    </dgm:pt>
    <dgm:pt modelId="{344BBB15-81E8-41EE-82C9-F34F5DE20572}" type="parTrans" cxnId="{2B0CAC63-0987-44E5-AD79-6EE3D251F1B2}">
      <dgm:prSet/>
      <dgm:spPr/>
      <dgm:t>
        <a:bodyPr/>
        <a:lstStyle/>
        <a:p>
          <a:endParaRPr lang="en-US"/>
        </a:p>
      </dgm:t>
    </dgm:pt>
    <dgm:pt modelId="{78E5803C-1609-4BCF-9B4F-17645A03AB54}" type="sibTrans" cxnId="{2B0CAC63-0987-44E5-AD79-6EE3D251F1B2}">
      <dgm:prSet/>
      <dgm:spPr/>
      <dgm:t>
        <a:bodyPr/>
        <a:lstStyle/>
        <a:p>
          <a:endParaRPr lang="en-US"/>
        </a:p>
      </dgm:t>
    </dgm:pt>
    <dgm:pt modelId="{41E156A7-A2E0-43A2-B51E-97C9DB2B966F}" type="pres">
      <dgm:prSet presAssocID="{2FEB99A9-958E-43BC-8F4C-D6BF0A4C3191}" presName="Name0" presStyleCnt="0">
        <dgm:presLayoutVars>
          <dgm:chMax val="7"/>
          <dgm:chPref val="7"/>
          <dgm:dir/>
        </dgm:presLayoutVars>
      </dgm:prSet>
      <dgm:spPr/>
      <dgm:t>
        <a:bodyPr/>
        <a:lstStyle/>
        <a:p>
          <a:endParaRPr lang="en-US"/>
        </a:p>
      </dgm:t>
    </dgm:pt>
    <dgm:pt modelId="{189DF753-3691-4AA1-914F-4C1807922F68}" type="pres">
      <dgm:prSet presAssocID="{2FEB99A9-958E-43BC-8F4C-D6BF0A4C3191}" presName="Name1" presStyleCnt="0"/>
      <dgm:spPr/>
    </dgm:pt>
    <dgm:pt modelId="{D567DAE6-3CF7-47B4-B657-0E518CE1004C}" type="pres">
      <dgm:prSet presAssocID="{2FEB99A9-958E-43BC-8F4C-D6BF0A4C3191}" presName="cycle" presStyleCnt="0"/>
      <dgm:spPr/>
    </dgm:pt>
    <dgm:pt modelId="{5627F72C-5BA8-4684-AAAE-BFB7F54FD459}" type="pres">
      <dgm:prSet presAssocID="{2FEB99A9-958E-43BC-8F4C-D6BF0A4C3191}" presName="srcNode" presStyleLbl="node1" presStyleIdx="0" presStyleCnt="4"/>
      <dgm:spPr/>
    </dgm:pt>
    <dgm:pt modelId="{CC49BCB6-430B-4F9D-9D83-45603C18749D}" type="pres">
      <dgm:prSet presAssocID="{2FEB99A9-958E-43BC-8F4C-D6BF0A4C3191}" presName="conn" presStyleLbl="parChTrans1D2" presStyleIdx="0" presStyleCnt="1"/>
      <dgm:spPr/>
      <dgm:t>
        <a:bodyPr/>
        <a:lstStyle/>
        <a:p>
          <a:endParaRPr lang="en-US"/>
        </a:p>
      </dgm:t>
    </dgm:pt>
    <dgm:pt modelId="{B9FB737C-9989-43BC-AF95-21B88DC517C8}" type="pres">
      <dgm:prSet presAssocID="{2FEB99A9-958E-43BC-8F4C-D6BF0A4C3191}" presName="extraNode" presStyleLbl="node1" presStyleIdx="0" presStyleCnt="4"/>
      <dgm:spPr/>
    </dgm:pt>
    <dgm:pt modelId="{9D65DABD-6CAE-4061-8FC5-6A3CF0EBA354}" type="pres">
      <dgm:prSet presAssocID="{2FEB99A9-958E-43BC-8F4C-D6BF0A4C3191}" presName="dstNode" presStyleLbl="node1" presStyleIdx="0" presStyleCnt="4"/>
      <dgm:spPr/>
    </dgm:pt>
    <dgm:pt modelId="{98E9965F-12CD-4B51-BDF5-545ADD31EE99}" type="pres">
      <dgm:prSet presAssocID="{C1FFB4C2-5A7F-480E-9F91-EB9DEE6DBDCA}" presName="text_1" presStyleLbl="node1" presStyleIdx="0" presStyleCnt="4">
        <dgm:presLayoutVars>
          <dgm:bulletEnabled val="1"/>
        </dgm:presLayoutVars>
      </dgm:prSet>
      <dgm:spPr/>
      <dgm:t>
        <a:bodyPr/>
        <a:lstStyle/>
        <a:p>
          <a:endParaRPr lang="en-US"/>
        </a:p>
      </dgm:t>
    </dgm:pt>
    <dgm:pt modelId="{74027DA9-9586-4068-BF85-15F50B262780}" type="pres">
      <dgm:prSet presAssocID="{C1FFB4C2-5A7F-480E-9F91-EB9DEE6DBDCA}" presName="accent_1" presStyleCnt="0"/>
      <dgm:spPr/>
    </dgm:pt>
    <dgm:pt modelId="{55460B54-59C6-4226-9AEC-82C7A1062D23}" type="pres">
      <dgm:prSet presAssocID="{C1FFB4C2-5A7F-480E-9F91-EB9DEE6DBDCA}" presName="accentRepeatNode" presStyleLbl="solidFgAcc1" presStyleIdx="0" presStyleCnt="4"/>
      <dgm:spPr/>
    </dgm:pt>
    <dgm:pt modelId="{079D28A5-C132-44C0-BCC2-E5705C3AB40C}" type="pres">
      <dgm:prSet presAssocID="{7C3731D8-4398-4AC2-B1C7-F8E829C67FC3}" presName="text_2" presStyleLbl="node1" presStyleIdx="1" presStyleCnt="4">
        <dgm:presLayoutVars>
          <dgm:bulletEnabled val="1"/>
        </dgm:presLayoutVars>
      </dgm:prSet>
      <dgm:spPr/>
      <dgm:t>
        <a:bodyPr/>
        <a:lstStyle/>
        <a:p>
          <a:endParaRPr lang="en-US"/>
        </a:p>
      </dgm:t>
    </dgm:pt>
    <dgm:pt modelId="{60AE9B1B-4247-4D25-87CC-28357D13CF8B}" type="pres">
      <dgm:prSet presAssocID="{7C3731D8-4398-4AC2-B1C7-F8E829C67FC3}" presName="accent_2" presStyleCnt="0"/>
      <dgm:spPr/>
    </dgm:pt>
    <dgm:pt modelId="{46F4CEA8-9CEC-4ADD-B463-99E635D305F5}" type="pres">
      <dgm:prSet presAssocID="{7C3731D8-4398-4AC2-B1C7-F8E829C67FC3}" presName="accentRepeatNode" presStyleLbl="solidFgAcc1" presStyleIdx="1" presStyleCnt="4"/>
      <dgm:spPr/>
    </dgm:pt>
    <dgm:pt modelId="{6D966110-2D49-456B-9503-D7AF78B97876}" type="pres">
      <dgm:prSet presAssocID="{4B851A2E-3E84-4274-B6CA-55756844C188}" presName="text_3" presStyleLbl="node1" presStyleIdx="2" presStyleCnt="4">
        <dgm:presLayoutVars>
          <dgm:bulletEnabled val="1"/>
        </dgm:presLayoutVars>
      </dgm:prSet>
      <dgm:spPr/>
      <dgm:t>
        <a:bodyPr/>
        <a:lstStyle/>
        <a:p>
          <a:endParaRPr lang="en-US"/>
        </a:p>
      </dgm:t>
    </dgm:pt>
    <dgm:pt modelId="{E1F7E80C-C38A-49AD-A5CE-4D0D9D6003E8}" type="pres">
      <dgm:prSet presAssocID="{4B851A2E-3E84-4274-B6CA-55756844C188}" presName="accent_3" presStyleCnt="0"/>
      <dgm:spPr/>
    </dgm:pt>
    <dgm:pt modelId="{845B30AC-A8EC-447B-B570-5BAEDCBD07E7}" type="pres">
      <dgm:prSet presAssocID="{4B851A2E-3E84-4274-B6CA-55756844C188}" presName="accentRepeatNode" presStyleLbl="solidFgAcc1" presStyleIdx="2" presStyleCnt="4"/>
      <dgm:spPr/>
    </dgm:pt>
    <dgm:pt modelId="{DE9438B3-F217-44C1-9004-EA7D4A1384F1}" type="pres">
      <dgm:prSet presAssocID="{28D6040E-A5A4-4A62-B1A8-729DDDF129FA}" presName="text_4" presStyleLbl="node1" presStyleIdx="3" presStyleCnt="4">
        <dgm:presLayoutVars>
          <dgm:bulletEnabled val="1"/>
        </dgm:presLayoutVars>
      </dgm:prSet>
      <dgm:spPr/>
      <dgm:t>
        <a:bodyPr/>
        <a:lstStyle/>
        <a:p>
          <a:endParaRPr lang="en-US"/>
        </a:p>
      </dgm:t>
    </dgm:pt>
    <dgm:pt modelId="{95F9BA6B-DDD7-40D9-8CBB-DE7ACF94962D}" type="pres">
      <dgm:prSet presAssocID="{28D6040E-A5A4-4A62-B1A8-729DDDF129FA}" presName="accent_4" presStyleCnt="0"/>
      <dgm:spPr/>
    </dgm:pt>
    <dgm:pt modelId="{897F8C92-0EF6-47B2-80BC-E37067486B70}" type="pres">
      <dgm:prSet presAssocID="{28D6040E-A5A4-4A62-B1A8-729DDDF129FA}" presName="accentRepeatNode" presStyleLbl="solidFgAcc1" presStyleIdx="3" presStyleCnt="4"/>
      <dgm:spPr/>
    </dgm:pt>
  </dgm:ptLst>
  <dgm:cxnLst>
    <dgm:cxn modelId="{AEA15338-4831-4201-B87B-C37F8EDE9754}" type="presOf" srcId="{F4AA58E7-B64F-48E6-A441-906DF3BDC340}" destId="{CC49BCB6-430B-4F9D-9D83-45603C18749D}" srcOrd="0" destOrd="0" presId="urn:microsoft.com/office/officeart/2008/layout/VerticalCurvedList"/>
    <dgm:cxn modelId="{3C0F035E-1266-421C-AD57-07F9B41B2A2C}" srcId="{2FEB99A9-958E-43BC-8F4C-D6BF0A4C3191}" destId="{4B851A2E-3E84-4274-B6CA-55756844C188}" srcOrd="2" destOrd="0" parTransId="{9642B054-3B9F-421A-99BB-8DEC0EB92DFA}" sibTransId="{01A316A7-3EC1-4ABE-A62E-011A53E29F5E}"/>
    <dgm:cxn modelId="{04EA99E8-7B88-4B8E-91DE-CDFD27DF2F32}" type="presOf" srcId="{2FEB99A9-958E-43BC-8F4C-D6BF0A4C3191}" destId="{41E156A7-A2E0-43A2-B51E-97C9DB2B966F}" srcOrd="0" destOrd="0" presId="urn:microsoft.com/office/officeart/2008/layout/VerticalCurvedList"/>
    <dgm:cxn modelId="{7803CE28-5E14-49FD-8505-7F9329DAE8FC}" type="presOf" srcId="{7C3731D8-4398-4AC2-B1C7-F8E829C67FC3}" destId="{079D28A5-C132-44C0-BCC2-E5705C3AB40C}" srcOrd="0" destOrd="0" presId="urn:microsoft.com/office/officeart/2008/layout/VerticalCurvedList"/>
    <dgm:cxn modelId="{2B0CAC63-0987-44E5-AD79-6EE3D251F1B2}" srcId="{2FEB99A9-958E-43BC-8F4C-D6BF0A4C3191}" destId="{28D6040E-A5A4-4A62-B1A8-729DDDF129FA}" srcOrd="3" destOrd="0" parTransId="{344BBB15-81E8-41EE-82C9-F34F5DE20572}" sibTransId="{78E5803C-1609-4BCF-9B4F-17645A03AB54}"/>
    <dgm:cxn modelId="{8D1DF1B7-978A-4F7E-825E-2E339F7722D5}" type="presOf" srcId="{28D6040E-A5A4-4A62-B1A8-729DDDF129FA}" destId="{DE9438B3-F217-44C1-9004-EA7D4A1384F1}" srcOrd="0" destOrd="0" presId="urn:microsoft.com/office/officeart/2008/layout/VerticalCurvedList"/>
    <dgm:cxn modelId="{50900EFC-3B32-40B7-BD06-6C1E7062C085}" srcId="{2FEB99A9-958E-43BC-8F4C-D6BF0A4C3191}" destId="{C1FFB4C2-5A7F-480E-9F91-EB9DEE6DBDCA}" srcOrd="0" destOrd="0" parTransId="{C38B74E6-E5FE-48A3-891B-5EF8B244B7DA}" sibTransId="{F4AA58E7-B64F-48E6-A441-906DF3BDC340}"/>
    <dgm:cxn modelId="{62F6282E-0497-4AEF-AEFE-C0AA5EFD8848}" srcId="{2FEB99A9-958E-43BC-8F4C-D6BF0A4C3191}" destId="{7C3731D8-4398-4AC2-B1C7-F8E829C67FC3}" srcOrd="1" destOrd="0" parTransId="{36707C07-99BB-4972-AD48-4624A5836D47}" sibTransId="{029AE4F1-C632-4FAF-8416-45A4D6C1D471}"/>
    <dgm:cxn modelId="{874F3A0E-C761-4EBC-878C-ADC4AEEA1965}" type="presOf" srcId="{4B851A2E-3E84-4274-B6CA-55756844C188}" destId="{6D966110-2D49-456B-9503-D7AF78B97876}" srcOrd="0" destOrd="0" presId="urn:microsoft.com/office/officeart/2008/layout/VerticalCurvedList"/>
    <dgm:cxn modelId="{67BE4DD5-EFF5-4B9F-B532-DBA4A6F451D8}" type="presOf" srcId="{C1FFB4C2-5A7F-480E-9F91-EB9DEE6DBDCA}" destId="{98E9965F-12CD-4B51-BDF5-545ADD31EE99}" srcOrd="0" destOrd="0" presId="urn:microsoft.com/office/officeart/2008/layout/VerticalCurvedList"/>
    <dgm:cxn modelId="{76E46C9E-E090-4A6F-840B-5720231EA205}" type="presParOf" srcId="{41E156A7-A2E0-43A2-B51E-97C9DB2B966F}" destId="{189DF753-3691-4AA1-914F-4C1807922F68}" srcOrd="0" destOrd="0" presId="urn:microsoft.com/office/officeart/2008/layout/VerticalCurvedList"/>
    <dgm:cxn modelId="{BB945FE3-CB0A-4786-950D-2792396BE8CB}" type="presParOf" srcId="{189DF753-3691-4AA1-914F-4C1807922F68}" destId="{D567DAE6-3CF7-47B4-B657-0E518CE1004C}" srcOrd="0" destOrd="0" presId="urn:microsoft.com/office/officeart/2008/layout/VerticalCurvedList"/>
    <dgm:cxn modelId="{3226DAAD-DADD-4C95-9CC3-D78A8259C687}" type="presParOf" srcId="{D567DAE6-3CF7-47B4-B657-0E518CE1004C}" destId="{5627F72C-5BA8-4684-AAAE-BFB7F54FD459}" srcOrd="0" destOrd="0" presId="urn:microsoft.com/office/officeart/2008/layout/VerticalCurvedList"/>
    <dgm:cxn modelId="{70521867-0F02-45FE-9C96-8CFC52622A04}" type="presParOf" srcId="{D567DAE6-3CF7-47B4-B657-0E518CE1004C}" destId="{CC49BCB6-430B-4F9D-9D83-45603C18749D}" srcOrd="1" destOrd="0" presId="urn:microsoft.com/office/officeart/2008/layout/VerticalCurvedList"/>
    <dgm:cxn modelId="{A3EFF101-DFE6-4B46-AF74-5BB7FECB82F3}" type="presParOf" srcId="{D567DAE6-3CF7-47B4-B657-0E518CE1004C}" destId="{B9FB737C-9989-43BC-AF95-21B88DC517C8}" srcOrd="2" destOrd="0" presId="urn:microsoft.com/office/officeart/2008/layout/VerticalCurvedList"/>
    <dgm:cxn modelId="{B4F200FF-9569-4D97-9E95-DB7E70293A32}" type="presParOf" srcId="{D567DAE6-3CF7-47B4-B657-0E518CE1004C}" destId="{9D65DABD-6CAE-4061-8FC5-6A3CF0EBA354}" srcOrd="3" destOrd="0" presId="urn:microsoft.com/office/officeart/2008/layout/VerticalCurvedList"/>
    <dgm:cxn modelId="{8B547F84-EFE1-4C8B-A1F6-1105CAE16740}" type="presParOf" srcId="{189DF753-3691-4AA1-914F-4C1807922F68}" destId="{98E9965F-12CD-4B51-BDF5-545ADD31EE99}" srcOrd="1" destOrd="0" presId="urn:microsoft.com/office/officeart/2008/layout/VerticalCurvedList"/>
    <dgm:cxn modelId="{B033DC95-D00D-4214-8919-565146925E00}" type="presParOf" srcId="{189DF753-3691-4AA1-914F-4C1807922F68}" destId="{74027DA9-9586-4068-BF85-15F50B262780}" srcOrd="2" destOrd="0" presId="urn:microsoft.com/office/officeart/2008/layout/VerticalCurvedList"/>
    <dgm:cxn modelId="{2F80B6B9-493F-4E4D-8558-DF4C7CD758F0}" type="presParOf" srcId="{74027DA9-9586-4068-BF85-15F50B262780}" destId="{55460B54-59C6-4226-9AEC-82C7A1062D23}" srcOrd="0" destOrd="0" presId="urn:microsoft.com/office/officeart/2008/layout/VerticalCurvedList"/>
    <dgm:cxn modelId="{CD2AA175-FF8E-466B-9A3E-B79C15AD13FC}" type="presParOf" srcId="{189DF753-3691-4AA1-914F-4C1807922F68}" destId="{079D28A5-C132-44C0-BCC2-E5705C3AB40C}" srcOrd="3" destOrd="0" presId="urn:microsoft.com/office/officeart/2008/layout/VerticalCurvedList"/>
    <dgm:cxn modelId="{F1E0654D-6408-4BBF-9201-0AE5A497315C}" type="presParOf" srcId="{189DF753-3691-4AA1-914F-4C1807922F68}" destId="{60AE9B1B-4247-4D25-87CC-28357D13CF8B}" srcOrd="4" destOrd="0" presId="urn:microsoft.com/office/officeart/2008/layout/VerticalCurvedList"/>
    <dgm:cxn modelId="{62C3EC93-B019-4BE1-BA95-B5ED275033D3}" type="presParOf" srcId="{60AE9B1B-4247-4D25-87CC-28357D13CF8B}" destId="{46F4CEA8-9CEC-4ADD-B463-99E635D305F5}" srcOrd="0" destOrd="0" presId="urn:microsoft.com/office/officeart/2008/layout/VerticalCurvedList"/>
    <dgm:cxn modelId="{E3616383-E6DA-4E02-904D-5403DF48BA0C}" type="presParOf" srcId="{189DF753-3691-4AA1-914F-4C1807922F68}" destId="{6D966110-2D49-456B-9503-D7AF78B97876}" srcOrd="5" destOrd="0" presId="urn:microsoft.com/office/officeart/2008/layout/VerticalCurvedList"/>
    <dgm:cxn modelId="{C2B34495-D7AD-4552-9EC9-BD51AB8EA819}" type="presParOf" srcId="{189DF753-3691-4AA1-914F-4C1807922F68}" destId="{E1F7E80C-C38A-49AD-A5CE-4D0D9D6003E8}" srcOrd="6" destOrd="0" presId="urn:microsoft.com/office/officeart/2008/layout/VerticalCurvedList"/>
    <dgm:cxn modelId="{DDCAB11F-54AC-4DA9-878E-F165C8A495B6}" type="presParOf" srcId="{E1F7E80C-C38A-49AD-A5CE-4D0D9D6003E8}" destId="{845B30AC-A8EC-447B-B570-5BAEDCBD07E7}" srcOrd="0" destOrd="0" presId="urn:microsoft.com/office/officeart/2008/layout/VerticalCurvedList"/>
    <dgm:cxn modelId="{B6A25D13-C8FD-4FD7-B2C0-5D4EA3842BAF}" type="presParOf" srcId="{189DF753-3691-4AA1-914F-4C1807922F68}" destId="{DE9438B3-F217-44C1-9004-EA7D4A1384F1}" srcOrd="7" destOrd="0" presId="urn:microsoft.com/office/officeart/2008/layout/VerticalCurvedList"/>
    <dgm:cxn modelId="{294A58CD-6994-4248-BE1D-D9104126982E}" type="presParOf" srcId="{189DF753-3691-4AA1-914F-4C1807922F68}" destId="{95F9BA6B-DDD7-40D9-8CBB-DE7ACF94962D}" srcOrd="8" destOrd="0" presId="urn:microsoft.com/office/officeart/2008/layout/VerticalCurvedList"/>
    <dgm:cxn modelId="{40AAA49D-858F-4E73-B912-A21049ACFEE5}" type="presParOf" srcId="{95F9BA6B-DDD7-40D9-8CBB-DE7ACF94962D}" destId="{897F8C92-0EF6-47B2-80BC-E37067486B7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BF71BBE-D1EC-4DE6-87E0-720322D0064F}" type="doc">
      <dgm:prSet loTypeId="urn:microsoft.com/office/officeart/2008/layout/LinedList" loCatId="list" qsTypeId="urn:microsoft.com/office/officeart/2005/8/quickstyle/simple5" qsCatId="simple" csTypeId="urn:microsoft.com/office/officeart/2005/8/colors/colorful1" csCatId="colorful"/>
      <dgm:spPr/>
      <dgm:t>
        <a:bodyPr/>
        <a:lstStyle/>
        <a:p>
          <a:endParaRPr lang="en-US"/>
        </a:p>
      </dgm:t>
    </dgm:pt>
    <dgm:pt modelId="{E6760380-21F1-4D8B-BD7F-C9C87D0DDED1}">
      <dgm:prSet/>
      <dgm:spPr/>
      <dgm:t>
        <a:bodyPr/>
        <a:lstStyle/>
        <a:p>
          <a:pPr rtl="0"/>
          <a:r>
            <a:rPr lang="en-US" dirty="0" smtClean="0"/>
            <a:t>Business Is Big</a:t>
          </a:r>
          <a:endParaRPr lang="en-US" dirty="0"/>
        </a:p>
      </dgm:t>
    </dgm:pt>
    <dgm:pt modelId="{74DDD3AE-2AF2-410D-9C5C-61F419CBAF63}" type="parTrans" cxnId="{BEF09220-1133-48C8-A346-F0CA9F2543E4}">
      <dgm:prSet/>
      <dgm:spPr/>
      <dgm:t>
        <a:bodyPr/>
        <a:lstStyle/>
        <a:p>
          <a:endParaRPr lang="en-US"/>
        </a:p>
      </dgm:t>
    </dgm:pt>
    <dgm:pt modelId="{894DEB1C-07E0-417A-9FEF-0D42BABF374F}" type="sibTrans" cxnId="{BEF09220-1133-48C8-A346-F0CA9F2543E4}">
      <dgm:prSet/>
      <dgm:spPr/>
      <dgm:t>
        <a:bodyPr/>
        <a:lstStyle/>
        <a:p>
          <a:endParaRPr lang="en-US"/>
        </a:p>
      </dgm:t>
    </dgm:pt>
    <dgm:pt modelId="{C14A032D-F20F-4E7F-B304-13FF58B1BAA4}">
      <dgm:prSet/>
      <dgm:spPr/>
      <dgm:t>
        <a:bodyPr/>
        <a:lstStyle/>
        <a:p>
          <a:pPr rtl="0"/>
          <a:r>
            <a:rPr lang="en-US" dirty="0" smtClean="0"/>
            <a:t>Minimum Specifications</a:t>
          </a:r>
          <a:endParaRPr lang="en-US" dirty="0"/>
        </a:p>
      </dgm:t>
    </dgm:pt>
    <dgm:pt modelId="{158F4E72-BAA3-420D-BD81-1529319D81AB}" type="parTrans" cxnId="{B01D1A05-74DC-4273-B07E-04116D8DB970}">
      <dgm:prSet/>
      <dgm:spPr/>
      <dgm:t>
        <a:bodyPr/>
        <a:lstStyle/>
        <a:p>
          <a:endParaRPr lang="en-US"/>
        </a:p>
      </dgm:t>
    </dgm:pt>
    <dgm:pt modelId="{2B50AA16-4468-4283-973D-618D896BE090}" type="sibTrans" cxnId="{B01D1A05-74DC-4273-B07E-04116D8DB970}">
      <dgm:prSet/>
      <dgm:spPr/>
      <dgm:t>
        <a:bodyPr/>
        <a:lstStyle/>
        <a:p>
          <a:endParaRPr lang="en-US"/>
        </a:p>
      </dgm:t>
    </dgm:pt>
    <dgm:pt modelId="{DD978E2D-B5FF-4FF4-8A1F-D5067388FF2D}">
      <dgm:prSet/>
      <dgm:spPr/>
      <dgm:t>
        <a:bodyPr/>
        <a:lstStyle/>
        <a:p>
          <a:pPr rtl="0"/>
          <a:r>
            <a:rPr lang="en-US" dirty="0" smtClean="0"/>
            <a:t>Lowest Price</a:t>
          </a:r>
          <a:endParaRPr lang="en-US" dirty="0"/>
        </a:p>
      </dgm:t>
    </dgm:pt>
    <dgm:pt modelId="{108C6A18-12B0-4407-B797-B2509548225E}" type="parTrans" cxnId="{43F49F46-7BF7-4A62-A887-4E4C6DD9FC97}">
      <dgm:prSet/>
      <dgm:spPr/>
      <dgm:t>
        <a:bodyPr/>
        <a:lstStyle/>
        <a:p>
          <a:endParaRPr lang="en-US"/>
        </a:p>
      </dgm:t>
    </dgm:pt>
    <dgm:pt modelId="{C2087EB0-D94C-46FF-ADDA-72295977F090}" type="sibTrans" cxnId="{43F49F46-7BF7-4A62-A887-4E4C6DD9FC97}">
      <dgm:prSet/>
      <dgm:spPr/>
      <dgm:t>
        <a:bodyPr/>
        <a:lstStyle/>
        <a:p>
          <a:endParaRPr lang="en-US"/>
        </a:p>
      </dgm:t>
    </dgm:pt>
    <dgm:pt modelId="{6B63B284-E64F-4685-92BD-A4F2832ED85E}">
      <dgm:prSet/>
      <dgm:spPr/>
      <dgm:t>
        <a:bodyPr/>
        <a:lstStyle/>
        <a:p>
          <a:pPr rtl="0"/>
          <a:r>
            <a:rPr lang="en-US" dirty="0" smtClean="0"/>
            <a:t>Domestic Supplier Preference</a:t>
          </a:r>
          <a:endParaRPr lang="en-US" dirty="0"/>
        </a:p>
      </dgm:t>
    </dgm:pt>
    <dgm:pt modelId="{F7EF22D5-D33A-411F-99B2-58625F90D4BE}" type="parTrans" cxnId="{DF4C378D-5B77-43B7-96A7-954CA39F0C6A}">
      <dgm:prSet/>
      <dgm:spPr/>
      <dgm:t>
        <a:bodyPr/>
        <a:lstStyle/>
        <a:p>
          <a:endParaRPr lang="en-US"/>
        </a:p>
      </dgm:t>
    </dgm:pt>
    <dgm:pt modelId="{E1F1DED7-E179-446F-8AAD-3DEC7C3EF280}" type="sibTrans" cxnId="{DF4C378D-5B77-43B7-96A7-954CA39F0C6A}">
      <dgm:prSet/>
      <dgm:spPr/>
      <dgm:t>
        <a:bodyPr/>
        <a:lstStyle/>
        <a:p>
          <a:endParaRPr lang="en-US"/>
        </a:p>
      </dgm:t>
    </dgm:pt>
    <dgm:pt modelId="{15842B57-CD44-4412-9319-16751452C09D}">
      <dgm:prSet/>
      <dgm:spPr/>
      <dgm:t>
        <a:bodyPr/>
        <a:lstStyle/>
        <a:p>
          <a:pPr rtl="0"/>
          <a:r>
            <a:rPr lang="en-US" dirty="0" smtClean="0"/>
            <a:t>Buyer Is Unlikely To Understand Technicalities</a:t>
          </a:r>
          <a:endParaRPr lang="en-US" dirty="0"/>
        </a:p>
      </dgm:t>
    </dgm:pt>
    <dgm:pt modelId="{37F42DB0-14CE-48CC-BCF2-5B7246A22124}" type="parTrans" cxnId="{38AACF2E-89F9-4E7C-87A7-C9C1897E9582}">
      <dgm:prSet/>
      <dgm:spPr/>
      <dgm:t>
        <a:bodyPr/>
        <a:lstStyle/>
        <a:p>
          <a:endParaRPr lang="en-US"/>
        </a:p>
      </dgm:t>
    </dgm:pt>
    <dgm:pt modelId="{1DA71804-7A9D-4D92-9FC0-11B3F6C4E014}" type="sibTrans" cxnId="{38AACF2E-89F9-4E7C-87A7-C9C1897E9582}">
      <dgm:prSet/>
      <dgm:spPr/>
      <dgm:t>
        <a:bodyPr/>
        <a:lstStyle/>
        <a:p>
          <a:endParaRPr lang="en-US"/>
        </a:p>
      </dgm:t>
    </dgm:pt>
    <dgm:pt modelId="{FFD865AA-5322-4720-914E-E5AD5AABE427}">
      <dgm:prSet/>
      <dgm:spPr/>
      <dgm:t>
        <a:bodyPr/>
        <a:lstStyle/>
        <a:p>
          <a:pPr rtl="0"/>
          <a:r>
            <a:rPr lang="en-US" dirty="0" smtClean="0"/>
            <a:t>Time Taking</a:t>
          </a:r>
          <a:endParaRPr lang="en-US" dirty="0"/>
        </a:p>
      </dgm:t>
    </dgm:pt>
    <dgm:pt modelId="{FC953F85-0F1F-4CBC-AFE2-64F8834138D5}" type="parTrans" cxnId="{D26C2BE9-6FCC-4DC3-BCFA-D28D069059BA}">
      <dgm:prSet/>
      <dgm:spPr/>
      <dgm:t>
        <a:bodyPr/>
        <a:lstStyle/>
        <a:p>
          <a:endParaRPr lang="en-US"/>
        </a:p>
      </dgm:t>
    </dgm:pt>
    <dgm:pt modelId="{929A99DE-A71A-4D6E-A6AC-E23FFA59490C}" type="sibTrans" cxnId="{D26C2BE9-6FCC-4DC3-BCFA-D28D069059BA}">
      <dgm:prSet/>
      <dgm:spPr/>
      <dgm:t>
        <a:bodyPr/>
        <a:lstStyle/>
        <a:p>
          <a:endParaRPr lang="en-US"/>
        </a:p>
      </dgm:t>
    </dgm:pt>
    <dgm:pt modelId="{80916AD2-345A-4F7A-B392-E2CD349E93FB}">
      <dgm:prSet/>
      <dgm:spPr/>
      <dgm:t>
        <a:bodyPr/>
        <a:lstStyle/>
        <a:p>
          <a:pPr rtl="0"/>
          <a:r>
            <a:rPr lang="en-US" dirty="0" smtClean="0"/>
            <a:t>Patience</a:t>
          </a:r>
          <a:endParaRPr lang="en-US" dirty="0"/>
        </a:p>
      </dgm:t>
    </dgm:pt>
    <dgm:pt modelId="{B9202C03-C913-4767-81B6-EB9D2E852151}" type="parTrans" cxnId="{75F77607-FBB3-46D0-9742-3AD1FBF145C4}">
      <dgm:prSet/>
      <dgm:spPr/>
      <dgm:t>
        <a:bodyPr/>
        <a:lstStyle/>
        <a:p>
          <a:endParaRPr lang="en-US"/>
        </a:p>
      </dgm:t>
    </dgm:pt>
    <dgm:pt modelId="{23D393DC-D117-4492-83CA-327C8F29E1BB}" type="sibTrans" cxnId="{75F77607-FBB3-46D0-9742-3AD1FBF145C4}">
      <dgm:prSet/>
      <dgm:spPr/>
      <dgm:t>
        <a:bodyPr/>
        <a:lstStyle/>
        <a:p>
          <a:endParaRPr lang="en-US"/>
        </a:p>
      </dgm:t>
    </dgm:pt>
    <dgm:pt modelId="{173CD7E0-BBC7-4923-914C-2AB7D69732B0}" type="pres">
      <dgm:prSet presAssocID="{6BF71BBE-D1EC-4DE6-87E0-720322D0064F}" presName="vert0" presStyleCnt="0">
        <dgm:presLayoutVars>
          <dgm:dir/>
          <dgm:animOne val="branch"/>
          <dgm:animLvl val="lvl"/>
        </dgm:presLayoutVars>
      </dgm:prSet>
      <dgm:spPr/>
      <dgm:t>
        <a:bodyPr/>
        <a:lstStyle/>
        <a:p>
          <a:endParaRPr lang="en-US"/>
        </a:p>
      </dgm:t>
    </dgm:pt>
    <dgm:pt modelId="{7DAB501F-A1F5-4B87-A0A7-FA2E17FF8906}" type="pres">
      <dgm:prSet presAssocID="{E6760380-21F1-4D8B-BD7F-C9C87D0DDED1}" presName="thickLine" presStyleLbl="alignNode1" presStyleIdx="0" presStyleCnt="7"/>
      <dgm:spPr/>
    </dgm:pt>
    <dgm:pt modelId="{CB59DD81-D4FF-4E47-A584-266FAEC10994}" type="pres">
      <dgm:prSet presAssocID="{E6760380-21F1-4D8B-BD7F-C9C87D0DDED1}" presName="horz1" presStyleCnt="0"/>
      <dgm:spPr/>
    </dgm:pt>
    <dgm:pt modelId="{F1CE38F5-00D6-47AD-BB01-84FCB2CED92C}" type="pres">
      <dgm:prSet presAssocID="{E6760380-21F1-4D8B-BD7F-C9C87D0DDED1}" presName="tx1" presStyleLbl="revTx" presStyleIdx="0" presStyleCnt="7"/>
      <dgm:spPr/>
      <dgm:t>
        <a:bodyPr/>
        <a:lstStyle/>
        <a:p>
          <a:endParaRPr lang="en-US"/>
        </a:p>
      </dgm:t>
    </dgm:pt>
    <dgm:pt modelId="{01C00E21-740C-4C33-8A39-A908326832F1}" type="pres">
      <dgm:prSet presAssocID="{E6760380-21F1-4D8B-BD7F-C9C87D0DDED1}" presName="vert1" presStyleCnt="0"/>
      <dgm:spPr/>
    </dgm:pt>
    <dgm:pt modelId="{22505867-9201-44D0-AC37-B3071C3FD813}" type="pres">
      <dgm:prSet presAssocID="{C14A032D-F20F-4E7F-B304-13FF58B1BAA4}" presName="thickLine" presStyleLbl="alignNode1" presStyleIdx="1" presStyleCnt="7"/>
      <dgm:spPr/>
    </dgm:pt>
    <dgm:pt modelId="{22006C4C-936D-4AF5-8090-4C6FF6D65F61}" type="pres">
      <dgm:prSet presAssocID="{C14A032D-F20F-4E7F-B304-13FF58B1BAA4}" presName="horz1" presStyleCnt="0"/>
      <dgm:spPr/>
    </dgm:pt>
    <dgm:pt modelId="{6AB36E82-2F22-47D5-B8B1-E43E78436FC3}" type="pres">
      <dgm:prSet presAssocID="{C14A032D-F20F-4E7F-B304-13FF58B1BAA4}" presName="tx1" presStyleLbl="revTx" presStyleIdx="1" presStyleCnt="7"/>
      <dgm:spPr/>
      <dgm:t>
        <a:bodyPr/>
        <a:lstStyle/>
        <a:p>
          <a:endParaRPr lang="en-US"/>
        </a:p>
      </dgm:t>
    </dgm:pt>
    <dgm:pt modelId="{8CC01E16-B692-4F90-89D3-01E6BE1CA0E9}" type="pres">
      <dgm:prSet presAssocID="{C14A032D-F20F-4E7F-B304-13FF58B1BAA4}" presName="vert1" presStyleCnt="0"/>
      <dgm:spPr/>
    </dgm:pt>
    <dgm:pt modelId="{8AE9B784-63DE-49BF-A16C-E6339D528DFF}" type="pres">
      <dgm:prSet presAssocID="{DD978E2D-B5FF-4FF4-8A1F-D5067388FF2D}" presName="thickLine" presStyleLbl="alignNode1" presStyleIdx="2" presStyleCnt="7"/>
      <dgm:spPr/>
    </dgm:pt>
    <dgm:pt modelId="{F9FD64C1-E3DE-40D9-BBAB-AF0CD62F4526}" type="pres">
      <dgm:prSet presAssocID="{DD978E2D-B5FF-4FF4-8A1F-D5067388FF2D}" presName="horz1" presStyleCnt="0"/>
      <dgm:spPr/>
    </dgm:pt>
    <dgm:pt modelId="{360B79F6-24FF-4E16-A047-CFC6AA74E185}" type="pres">
      <dgm:prSet presAssocID="{DD978E2D-B5FF-4FF4-8A1F-D5067388FF2D}" presName="tx1" presStyleLbl="revTx" presStyleIdx="2" presStyleCnt="7"/>
      <dgm:spPr/>
      <dgm:t>
        <a:bodyPr/>
        <a:lstStyle/>
        <a:p>
          <a:endParaRPr lang="en-US"/>
        </a:p>
      </dgm:t>
    </dgm:pt>
    <dgm:pt modelId="{9D446598-24D8-49FD-82A0-5542CF2E7C01}" type="pres">
      <dgm:prSet presAssocID="{DD978E2D-B5FF-4FF4-8A1F-D5067388FF2D}" presName="vert1" presStyleCnt="0"/>
      <dgm:spPr/>
    </dgm:pt>
    <dgm:pt modelId="{6DB32F79-0248-436E-B189-A60B06E432A4}" type="pres">
      <dgm:prSet presAssocID="{6B63B284-E64F-4685-92BD-A4F2832ED85E}" presName="thickLine" presStyleLbl="alignNode1" presStyleIdx="3" presStyleCnt="7"/>
      <dgm:spPr/>
    </dgm:pt>
    <dgm:pt modelId="{2C47D8AA-336A-48A0-BE01-CF5C5906477B}" type="pres">
      <dgm:prSet presAssocID="{6B63B284-E64F-4685-92BD-A4F2832ED85E}" presName="horz1" presStyleCnt="0"/>
      <dgm:spPr/>
    </dgm:pt>
    <dgm:pt modelId="{2BE620F6-0C5B-4DFF-82EC-794826E70007}" type="pres">
      <dgm:prSet presAssocID="{6B63B284-E64F-4685-92BD-A4F2832ED85E}" presName="tx1" presStyleLbl="revTx" presStyleIdx="3" presStyleCnt="7"/>
      <dgm:spPr/>
      <dgm:t>
        <a:bodyPr/>
        <a:lstStyle/>
        <a:p>
          <a:endParaRPr lang="en-US"/>
        </a:p>
      </dgm:t>
    </dgm:pt>
    <dgm:pt modelId="{46DA105B-D91C-422C-8B59-0EEC3BBDA941}" type="pres">
      <dgm:prSet presAssocID="{6B63B284-E64F-4685-92BD-A4F2832ED85E}" presName="vert1" presStyleCnt="0"/>
      <dgm:spPr/>
    </dgm:pt>
    <dgm:pt modelId="{C0104170-F5D6-4BEC-A767-420513D5F971}" type="pres">
      <dgm:prSet presAssocID="{15842B57-CD44-4412-9319-16751452C09D}" presName="thickLine" presStyleLbl="alignNode1" presStyleIdx="4" presStyleCnt="7"/>
      <dgm:spPr/>
    </dgm:pt>
    <dgm:pt modelId="{3BD27FBE-A3A3-4A3C-BF86-13AE32BD0CC9}" type="pres">
      <dgm:prSet presAssocID="{15842B57-CD44-4412-9319-16751452C09D}" presName="horz1" presStyleCnt="0"/>
      <dgm:spPr/>
    </dgm:pt>
    <dgm:pt modelId="{E37C97FA-EBA0-46F7-96E2-A308638C8870}" type="pres">
      <dgm:prSet presAssocID="{15842B57-CD44-4412-9319-16751452C09D}" presName="tx1" presStyleLbl="revTx" presStyleIdx="4" presStyleCnt="7"/>
      <dgm:spPr/>
      <dgm:t>
        <a:bodyPr/>
        <a:lstStyle/>
        <a:p>
          <a:endParaRPr lang="en-US"/>
        </a:p>
      </dgm:t>
    </dgm:pt>
    <dgm:pt modelId="{D9CA0F8C-9467-4B9A-829D-6693D60A79D9}" type="pres">
      <dgm:prSet presAssocID="{15842B57-CD44-4412-9319-16751452C09D}" presName="vert1" presStyleCnt="0"/>
      <dgm:spPr/>
    </dgm:pt>
    <dgm:pt modelId="{1B08B3E1-C60A-4E90-B5CE-CA7AF738E8D3}" type="pres">
      <dgm:prSet presAssocID="{FFD865AA-5322-4720-914E-E5AD5AABE427}" presName="thickLine" presStyleLbl="alignNode1" presStyleIdx="5" presStyleCnt="7"/>
      <dgm:spPr/>
    </dgm:pt>
    <dgm:pt modelId="{94F4D056-6D37-4161-A027-632656E36BF6}" type="pres">
      <dgm:prSet presAssocID="{FFD865AA-5322-4720-914E-E5AD5AABE427}" presName="horz1" presStyleCnt="0"/>
      <dgm:spPr/>
    </dgm:pt>
    <dgm:pt modelId="{BB897CF9-0E30-42C2-8E7F-FC2716E15052}" type="pres">
      <dgm:prSet presAssocID="{FFD865AA-5322-4720-914E-E5AD5AABE427}" presName="tx1" presStyleLbl="revTx" presStyleIdx="5" presStyleCnt="7"/>
      <dgm:spPr/>
      <dgm:t>
        <a:bodyPr/>
        <a:lstStyle/>
        <a:p>
          <a:endParaRPr lang="en-US"/>
        </a:p>
      </dgm:t>
    </dgm:pt>
    <dgm:pt modelId="{61D73E4D-5C6B-482B-A1A8-742226CB2E3B}" type="pres">
      <dgm:prSet presAssocID="{FFD865AA-5322-4720-914E-E5AD5AABE427}" presName="vert1" presStyleCnt="0"/>
      <dgm:spPr/>
    </dgm:pt>
    <dgm:pt modelId="{A55041F6-3C01-4C43-BC5E-09D440D4CA3B}" type="pres">
      <dgm:prSet presAssocID="{80916AD2-345A-4F7A-B392-E2CD349E93FB}" presName="thickLine" presStyleLbl="alignNode1" presStyleIdx="6" presStyleCnt="7"/>
      <dgm:spPr/>
    </dgm:pt>
    <dgm:pt modelId="{9DF576C0-F7B5-4649-A48B-F4E3F8032D22}" type="pres">
      <dgm:prSet presAssocID="{80916AD2-345A-4F7A-B392-E2CD349E93FB}" presName="horz1" presStyleCnt="0"/>
      <dgm:spPr/>
    </dgm:pt>
    <dgm:pt modelId="{460489D9-C518-4246-BB12-1BD97B82F2A1}" type="pres">
      <dgm:prSet presAssocID="{80916AD2-345A-4F7A-B392-E2CD349E93FB}" presName="tx1" presStyleLbl="revTx" presStyleIdx="6" presStyleCnt="7"/>
      <dgm:spPr/>
      <dgm:t>
        <a:bodyPr/>
        <a:lstStyle/>
        <a:p>
          <a:endParaRPr lang="en-US"/>
        </a:p>
      </dgm:t>
    </dgm:pt>
    <dgm:pt modelId="{2933E362-48F1-46A4-B259-03DB182A7A32}" type="pres">
      <dgm:prSet presAssocID="{80916AD2-345A-4F7A-B392-E2CD349E93FB}" presName="vert1" presStyleCnt="0"/>
      <dgm:spPr/>
    </dgm:pt>
  </dgm:ptLst>
  <dgm:cxnLst>
    <dgm:cxn modelId="{B3BADF16-9330-4427-885D-7078940B7D45}" type="presOf" srcId="{6B63B284-E64F-4685-92BD-A4F2832ED85E}" destId="{2BE620F6-0C5B-4DFF-82EC-794826E70007}" srcOrd="0" destOrd="0" presId="urn:microsoft.com/office/officeart/2008/layout/LinedList"/>
    <dgm:cxn modelId="{DF4C378D-5B77-43B7-96A7-954CA39F0C6A}" srcId="{6BF71BBE-D1EC-4DE6-87E0-720322D0064F}" destId="{6B63B284-E64F-4685-92BD-A4F2832ED85E}" srcOrd="3" destOrd="0" parTransId="{F7EF22D5-D33A-411F-99B2-58625F90D4BE}" sibTransId="{E1F1DED7-E179-446F-8AAD-3DEC7C3EF280}"/>
    <dgm:cxn modelId="{F67C1211-E37A-4201-B83F-92FC2DD7D7A9}" type="presOf" srcId="{C14A032D-F20F-4E7F-B304-13FF58B1BAA4}" destId="{6AB36E82-2F22-47D5-B8B1-E43E78436FC3}" srcOrd="0" destOrd="0" presId="urn:microsoft.com/office/officeart/2008/layout/LinedList"/>
    <dgm:cxn modelId="{9416931E-F0DE-4FE1-A735-480E9F0303C7}" type="presOf" srcId="{15842B57-CD44-4412-9319-16751452C09D}" destId="{E37C97FA-EBA0-46F7-96E2-A308638C8870}" srcOrd="0" destOrd="0" presId="urn:microsoft.com/office/officeart/2008/layout/LinedList"/>
    <dgm:cxn modelId="{D26C2BE9-6FCC-4DC3-BCFA-D28D069059BA}" srcId="{6BF71BBE-D1EC-4DE6-87E0-720322D0064F}" destId="{FFD865AA-5322-4720-914E-E5AD5AABE427}" srcOrd="5" destOrd="0" parTransId="{FC953F85-0F1F-4CBC-AFE2-64F8834138D5}" sibTransId="{929A99DE-A71A-4D6E-A6AC-E23FFA59490C}"/>
    <dgm:cxn modelId="{43F49F46-7BF7-4A62-A887-4E4C6DD9FC97}" srcId="{6BF71BBE-D1EC-4DE6-87E0-720322D0064F}" destId="{DD978E2D-B5FF-4FF4-8A1F-D5067388FF2D}" srcOrd="2" destOrd="0" parTransId="{108C6A18-12B0-4407-B797-B2509548225E}" sibTransId="{C2087EB0-D94C-46FF-ADDA-72295977F090}"/>
    <dgm:cxn modelId="{FEEAB7C0-BB96-42C9-84F2-A2DB09B30A61}" type="presOf" srcId="{80916AD2-345A-4F7A-B392-E2CD349E93FB}" destId="{460489D9-C518-4246-BB12-1BD97B82F2A1}" srcOrd="0" destOrd="0" presId="urn:microsoft.com/office/officeart/2008/layout/LinedList"/>
    <dgm:cxn modelId="{39B0AA53-0793-487E-9CB9-7CC159A0A6E7}" type="presOf" srcId="{DD978E2D-B5FF-4FF4-8A1F-D5067388FF2D}" destId="{360B79F6-24FF-4E16-A047-CFC6AA74E185}" srcOrd="0" destOrd="0" presId="urn:microsoft.com/office/officeart/2008/layout/LinedList"/>
    <dgm:cxn modelId="{F35917CF-28A6-4F69-ABEC-A69FDC4C969A}" type="presOf" srcId="{E6760380-21F1-4D8B-BD7F-C9C87D0DDED1}" destId="{F1CE38F5-00D6-47AD-BB01-84FCB2CED92C}" srcOrd="0" destOrd="0" presId="urn:microsoft.com/office/officeart/2008/layout/LinedList"/>
    <dgm:cxn modelId="{38AACF2E-89F9-4E7C-87A7-C9C1897E9582}" srcId="{6BF71BBE-D1EC-4DE6-87E0-720322D0064F}" destId="{15842B57-CD44-4412-9319-16751452C09D}" srcOrd="4" destOrd="0" parTransId="{37F42DB0-14CE-48CC-BCF2-5B7246A22124}" sibTransId="{1DA71804-7A9D-4D92-9FC0-11B3F6C4E014}"/>
    <dgm:cxn modelId="{14D41CB2-78C5-4DE1-BAE0-28A8345D34DE}" type="presOf" srcId="{6BF71BBE-D1EC-4DE6-87E0-720322D0064F}" destId="{173CD7E0-BBC7-4923-914C-2AB7D69732B0}" srcOrd="0" destOrd="0" presId="urn:microsoft.com/office/officeart/2008/layout/LinedList"/>
    <dgm:cxn modelId="{B01D1A05-74DC-4273-B07E-04116D8DB970}" srcId="{6BF71BBE-D1EC-4DE6-87E0-720322D0064F}" destId="{C14A032D-F20F-4E7F-B304-13FF58B1BAA4}" srcOrd="1" destOrd="0" parTransId="{158F4E72-BAA3-420D-BD81-1529319D81AB}" sibTransId="{2B50AA16-4468-4283-973D-618D896BE090}"/>
    <dgm:cxn modelId="{75F77607-FBB3-46D0-9742-3AD1FBF145C4}" srcId="{6BF71BBE-D1EC-4DE6-87E0-720322D0064F}" destId="{80916AD2-345A-4F7A-B392-E2CD349E93FB}" srcOrd="6" destOrd="0" parTransId="{B9202C03-C913-4767-81B6-EB9D2E852151}" sibTransId="{23D393DC-D117-4492-83CA-327C8F29E1BB}"/>
    <dgm:cxn modelId="{BEF09220-1133-48C8-A346-F0CA9F2543E4}" srcId="{6BF71BBE-D1EC-4DE6-87E0-720322D0064F}" destId="{E6760380-21F1-4D8B-BD7F-C9C87D0DDED1}" srcOrd="0" destOrd="0" parTransId="{74DDD3AE-2AF2-410D-9C5C-61F419CBAF63}" sibTransId="{894DEB1C-07E0-417A-9FEF-0D42BABF374F}"/>
    <dgm:cxn modelId="{F9DC3790-5985-46D3-A815-AC35E1598980}" type="presOf" srcId="{FFD865AA-5322-4720-914E-E5AD5AABE427}" destId="{BB897CF9-0E30-42C2-8E7F-FC2716E15052}" srcOrd="0" destOrd="0" presId="urn:microsoft.com/office/officeart/2008/layout/LinedList"/>
    <dgm:cxn modelId="{69EC07CB-BE9C-4623-B1AF-6071A22BFEA2}" type="presParOf" srcId="{173CD7E0-BBC7-4923-914C-2AB7D69732B0}" destId="{7DAB501F-A1F5-4B87-A0A7-FA2E17FF8906}" srcOrd="0" destOrd="0" presId="urn:microsoft.com/office/officeart/2008/layout/LinedList"/>
    <dgm:cxn modelId="{626B55F8-4FF6-495D-A9C9-B8A60B8D3904}" type="presParOf" srcId="{173CD7E0-BBC7-4923-914C-2AB7D69732B0}" destId="{CB59DD81-D4FF-4E47-A584-266FAEC10994}" srcOrd="1" destOrd="0" presId="urn:microsoft.com/office/officeart/2008/layout/LinedList"/>
    <dgm:cxn modelId="{236EA4EA-8BAF-4F0D-B87B-B60E57004AD8}" type="presParOf" srcId="{CB59DD81-D4FF-4E47-A584-266FAEC10994}" destId="{F1CE38F5-00D6-47AD-BB01-84FCB2CED92C}" srcOrd="0" destOrd="0" presId="urn:microsoft.com/office/officeart/2008/layout/LinedList"/>
    <dgm:cxn modelId="{033C9109-2F59-4C43-AF36-A5816E5DAD15}" type="presParOf" srcId="{CB59DD81-D4FF-4E47-A584-266FAEC10994}" destId="{01C00E21-740C-4C33-8A39-A908326832F1}" srcOrd="1" destOrd="0" presId="urn:microsoft.com/office/officeart/2008/layout/LinedList"/>
    <dgm:cxn modelId="{004BAC12-E970-4037-9F25-70C79E8589F2}" type="presParOf" srcId="{173CD7E0-BBC7-4923-914C-2AB7D69732B0}" destId="{22505867-9201-44D0-AC37-B3071C3FD813}" srcOrd="2" destOrd="0" presId="urn:microsoft.com/office/officeart/2008/layout/LinedList"/>
    <dgm:cxn modelId="{3D13A325-DD70-4B8F-AD96-B0E32700C5AB}" type="presParOf" srcId="{173CD7E0-BBC7-4923-914C-2AB7D69732B0}" destId="{22006C4C-936D-4AF5-8090-4C6FF6D65F61}" srcOrd="3" destOrd="0" presId="urn:microsoft.com/office/officeart/2008/layout/LinedList"/>
    <dgm:cxn modelId="{D6B1CE0B-1A02-4654-99A5-0064F180777F}" type="presParOf" srcId="{22006C4C-936D-4AF5-8090-4C6FF6D65F61}" destId="{6AB36E82-2F22-47D5-B8B1-E43E78436FC3}" srcOrd="0" destOrd="0" presId="urn:microsoft.com/office/officeart/2008/layout/LinedList"/>
    <dgm:cxn modelId="{EF8963E8-0254-46B7-8456-582D40D4EFB0}" type="presParOf" srcId="{22006C4C-936D-4AF5-8090-4C6FF6D65F61}" destId="{8CC01E16-B692-4F90-89D3-01E6BE1CA0E9}" srcOrd="1" destOrd="0" presId="urn:microsoft.com/office/officeart/2008/layout/LinedList"/>
    <dgm:cxn modelId="{E67EFA96-6A9A-4139-9338-55DFB09741DD}" type="presParOf" srcId="{173CD7E0-BBC7-4923-914C-2AB7D69732B0}" destId="{8AE9B784-63DE-49BF-A16C-E6339D528DFF}" srcOrd="4" destOrd="0" presId="urn:microsoft.com/office/officeart/2008/layout/LinedList"/>
    <dgm:cxn modelId="{06D1A705-2B69-4E25-AC12-ECA70014AFE5}" type="presParOf" srcId="{173CD7E0-BBC7-4923-914C-2AB7D69732B0}" destId="{F9FD64C1-E3DE-40D9-BBAB-AF0CD62F4526}" srcOrd="5" destOrd="0" presId="urn:microsoft.com/office/officeart/2008/layout/LinedList"/>
    <dgm:cxn modelId="{1872056A-11E3-479E-B8A4-06651D04C0C7}" type="presParOf" srcId="{F9FD64C1-E3DE-40D9-BBAB-AF0CD62F4526}" destId="{360B79F6-24FF-4E16-A047-CFC6AA74E185}" srcOrd="0" destOrd="0" presId="urn:microsoft.com/office/officeart/2008/layout/LinedList"/>
    <dgm:cxn modelId="{63CD93EA-DC8E-476C-A3F7-C91D02801573}" type="presParOf" srcId="{F9FD64C1-E3DE-40D9-BBAB-AF0CD62F4526}" destId="{9D446598-24D8-49FD-82A0-5542CF2E7C01}" srcOrd="1" destOrd="0" presId="urn:microsoft.com/office/officeart/2008/layout/LinedList"/>
    <dgm:cxn modelId="{DB317CEF-876A-4F70-8CD1-FF65FE85723D}" type="presParOf" srcId="{173CD7E0-BBC7-4923-914C-2AB7D69732B0}" destId="{6DB32F79-0248-436E-B189-A60B06E432A4}" srcOrd="6" destOrd="0" presId="urn:microsoft.com/office/officeart/2008/layout/LinedList"/>
    <dgm:cxn modelId="{30300627-9C74-4EEB-87C8-6060830A6736}" type="presParOf" srcId="{173CD7E0-BBC7-4923-914C-2AB7D69732B0}" destId="{2C47D8AA-336A-48A0-BE01-CF5C5906477B}" srcOrd="7" destOrd="0" presId="urn:microsoft.com/office/officeart/2008/layout/LinedList"/>
    <dgm:cxn modelId="{C0E2C2E1-4C2E-428F-8C9F-825F6E4F8928}" type="presParOf" srcId="{2C47D8AA-336A-48A0-BE01-CF5C5906477B}" destId="{2BE620F6-0C5B-4DFF-82EC-794826E70007}" srcOrd="0" destOrd="0" presId="urn:microsoft.com/office/officeart/2008/layout/LinedList"/>
    <dgm:cxn modelId="{A38E09A4-898E-45C1-A146-0513B18FE0BB}" type="presParOf" srcId="{2C47D8AA-336A-48A0-BE01-CF5C5906477B}" destId="{46DA105B-D91C-422C-8B59-0EEC3BBDA941}" srcOrd="1" destOrd="0" presId="urn:microsoft.com/office/officeart/2008/layout/LinedList"/>
    <dgm:cxn modelId="{ACC29179-F7B7-408E-BC7A-1E36F6901D79}" type="presParOf" srcId="{173CD7E0-BBC7-4923-914C-2AB7D69732B0}" destId="{C0104170-F5D6-4BEC-A767-420513D5F971}" srcOrd="8" destOrd="0" presId="urn:microsoft.com/office/officeart/2008/layout/LinedList"/>
    <dgm:cxn modelId="{2844C10A-664F-4921-AE43-C399C4914EF2}" type="presParOf" srcId="{173CD7E0-BBC7-4923-914C-2AB7D69732B0}" destId="{3BD27FBE-A3A3-4A3C-BF86-13AE32BD0CC9}" srcOrd="9" destOrd="0" presId="urn:microsoft.com/office/officeart/2008/layout/LinedList"/>
    <dgm:cxn modelId="{79C02645-B7BC-46BC-B129-E8047C05B526}" type="presParOf" srcId="{3BD27FBE-A3A3-4A3C-BF86-13AE32BD0CC9}" destId="{E37C97FA-EBA0-46F7-96E2-A308638C8870}" srcOrd="0" destOrd="0" presId="urn:microsoft.com/office/officeart/2008/layout/LinedList"/>
    <dgm:cxn modelId="{CF51249B-63F7-4278-8BDB-866C02866C01}" type="presParOf" srcId="{3BD27FBE-A3A3-4A3C-BF86-13AE32BD0CC9}" destId="{D9CA0F8C-9467-4B9A-829D-6693D60A79D9}" srcOrd="1" destOrd="0" presId="urn:microsoft.com/office/officeart/2008/layout/LinedList"/>
    <dgm:cxn modelId="{E486E9BB-7630-4BF4-99E5-FEF10E30E9D4}" type="presParOf" srcId="{173CD7E0-BBC7-4923-914C-2AB7D69732B0}" destId="{1B08B3E1-C60A-4E90-B5CE-CA7AF738E8D3}" srcOrd="10" destOrd="0" presId="urn:microsoft.com/office/officeart/2008/layout/LinedList"/>
    <dgm:cxn modelId="{F003EC53-9B74-4033-9978-68D9B6BF09B9}" type="presParOf" srcId="{173CD7E0-BBC7-4923-914C-2AB7D69732B0}" destId="{94F4D056-6D37-4161-A027-632656E36BF6}" srcOrd="11" destOrd="0" presId="urn:microsoft.com/office/officeart/2008/layout/LinedList"/>
    <dgm:cxn modelId="{77AB876F-5C43-4B56-82E2-5B85AE7E2C4E}" type="presParOf" srcId="{94F4D056-6D37-4161-A027-632656E36BF6}" destId="{BB897CF9-0E30-42C2-8E7F-FC2716E15052}" srcOrd="0" destOrd="0" presId="urn:microsoft.com/office/officeart/2008/layout/LinedList"/>
    <dgm:cxn modelId="{B95E86AA-4179-41A5-948F-122B79893F5A}" type="presParOf" srcId="{94F4D056-6D37-4161-A027-632656E36BF6}" destId="{61D73E4D-5C6B-482B-A1A8-742226CB2E3B}" srcOrd="1" destOrd="0" presId="urn:microsoft.com/office/officeart/2008/layout/LinedList"/>
    <dgm:cxn modelId="{13B67151-D80E-4DC8-B4F4-16F67D90371F}" type="presParOf" srcId="{173CD7E0-BBC7-4923-914C-2AB7D69732B0}" destId="{A55041F6-3C01-4C43-BC5E-09D440D4CA3B}" srcOrd="12" destOrd="0" presId="urn:microsoft.com/office/officeart/2008/layout/LinedList"/>
    <dgm:cxn modelId="{173A308F-A6E6-4134-AAE4-CE88ECA01CA9}" type="presParOf" srcId="{173CD7E0-BBC7-4923-914C-2AB7D69732B0}" destId="{9DF576C0-F7B5-4649-A48B-F4E3F8032D22}" srcOrd="13" destOrd="0" presId="urn:microsoft.com/office/officeart/2008/layout/LinedList"/>
    <dgm:cxn modelId="{F0DD1967-5038-4E27-B6D6-B1088CA53A7A}" type="presParOf" srcId="{9DF576C0-F7B5-4649-A48B-F4E3F8032D22}" destId="{460489D9-C518-4246-BB12-1BD97B82F2A1}" srcOrd="0" destOrd="0" presId="urn:microsoft.com/office/officeart/2008/layout/LinedList"/>
    <dgm:cxn modelId="{7FB39A2E-7566-4C87-BC3A-46F971FE602E}" type="presParOf" srcId="{9DF576C0-F7B5-4649-A48B-F4E3F8032D22}" destId="{2933E362-48F1-46A4-B259-03DB182A7A3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E8CD25-BB84-4151-BA05-399A57045339}">
      <dsp:nvSpPr>
        <dsp:cNvPr id="0" name=""/>
        <dsp:cNvSpPr/>
      </dsp:nvSpPr>
      <dsp:spPr>
        <a:xfrm>
          <a:off x="0" y="1185401"/>
          <a:ext cx="7467600" cy="1580534"/>
        </a:xfrm>
        <a:prstGeom prst="notchedRightArrow">
          <a:avLst/>
        </a:prstGeom>
        <a:gradFill rotWithShape="0">
          <a:gsLst>
            <a:gs pos="0">
              <a:schemeClr val="accent2">
                <a:tint val="40000"/>
                <a:hueOff val="0"/>
                <a:satOff val="0"/>
                <a:lumOff val="0"/>
                <a:alphaOff val="0"/>
                <a:tint val="100000"/>
                <a:shade val="100000"/>
                <a:satMod val="100000"/>
                <a:lumMod val="90000"/>
              </a:schemeClr>
            </a:gs>
            <a:gs pos="100000">
              <a:schemeClr val="accent2">
                <a:tint val="40000"/>
                <a:hueOff val="0"/>
                <a:satOff val="0"/>
                <a:lumOff val="0"/>
                <a:alphaOff val="0"/>
                <a:tint val="95000"/>
                <a:shade val="100000"/>
                <a:satMod val="110000"/>
                <a:lumMod val="105000"/>
              </a:schemeClr>
            </a:gs>
          </a:gsLst>
          <a:path path="circle">
            <a:fillToRect l="40000" t="100000" r="40000" b="100000"/>
          </a:path>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E633D54-EE82-4D38-A634-984C0751B58B}">
      <dsp:nvSpPr>
        <dsp:cNvPr id="0" name=""/>
        <dsp:cNvSpPr/>
      </dsp:nvSpPr>
      <dsp:spPr>
        <a:xfrm>
          <a:off x="3281" y="0"/>
          <a:ext cx="2165895" cy="15805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lvl="0" algn="ctr" defTabSz="1066800" rtl="0">
            <a:lnSpc>
              <a:spcPct val="90000"/>
            </a:lnSpc>
            <a:spcBef>
              <a:spcPct val="0"/>
            </a:spcBef>
            <a:spcAft>
              <a:spcPct val="35000"/>
            </a:spcAft>
          </a:pPr>
          <a:r>
            <a:rPr lang="en-US" sz="2400" kern="1200" dirty="0" smtClean="0"/>
            <a:t>Routine Items</a:t>
          </a:r>
          <a:endParaRPr lang="en-US" sz="2400" kern="1200" dirty="0"/>
        </a:p>
      </dsp:txBody>
      <dsp:txXfrm>
        <a:off x="3281" y="0"/>
        <a:ext cx="2165895" cy="1580534"/>
      </dsp:txXfrm>
    </dsp:sp>
    <dsp:sp modelId="{338D4174-94F8-4C5A-9A4E-533ED4815111}">
      <dsp:nvSpPr>
        <dsp:cNvPr id="0" name=""/>
        <dsp:cNvSpPr/>
      </dsp:nvSpPr>
      <dsp:spPr>
        <a:xfrm>
          <a:off x="838200" y="1771613"/>
          <a:ext cx="395133" cy="395133"/>
        </a:xfrm>
        <a:prstGeom prst="ellipse">
          <a:avLst/>
        </a:prstGeom>
        <a:gradFill rotWithShape="0">
          <a:gsLst>
            <a:gs pos="0">
              <a:schemeClr val="accent2">
                <a:hueOff val="0"/>
                <a:satOff val="0"/>
                <a:lumOff val="0"/>
                <a:alphaOff val="0"/>
                <a:tint val="100000"/>
                <a:shade val="100000"/>
                <a:satMod val="100000"/>
                <a:lumMod val="90000"/>
              </a:schemeClr>
            </a:gs>
            <a:gs pos="100000">
              <a:schemeClr val="accent2">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B84F95BF-EF63-4131-ABE0-53A63E89C593}">
      <dsp:nvSpPr>
        <dsp:cNvPr id="0" name=""/>
        <dsp:cNvSpPr/>
      </dsp:nvSpPr>
      <dsp:spPr>
        <a:xfrm>
          <a:off x="2277472" y="2370802"/>
          <a:ext cx="2165895" cy="15805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lvl="0" algn="ctr" defTabSz="1066800" rtl="0">
            <a:lnSpc>
              <a:spcPct val="90000"/>
            </a:lnSpc>
            <a:spcBef>
              <a:spcPct val="0"/>
            </a:spcBef>
            <a:spcAft>
              <a:spcPct val="35000"/>
            </a:spcAft>
          </a:pPr>
          <a:r>
            <a:rPr lang="en-US" sz="2400" kern="1200" dirty="0" smtClean="0"/>
            <a:t>New Specifications</a:t>
          </a:r>
          <a:endParaRPr lang="en-US" sz="2400" kern="1200" dirty="0"/>
        </a:p>
      </dsp:txBody>
      <dsp:txXfrm>
        <a:off x="2277472" y="2370802"/>
        <a:ext cx="2165895" cy="1580534"/>
      </dsp:txXfrm>
    </dsp:sp>
    <dsp:sp modelId="{C524963D-FBFB-4190-9AA3-9AF629B774EA}">
      <dsp:nvSpPr>
        <dsp:cNvPr id="0" name=""/>
        <dsp:cNvSpPr/>
      </dsp:nvSpPr>
      <dsp:spPr>
        <a:xfrm>
          <a:off x="3162853" y="1778101"/>
          <a:ext cx="395133" cy="395133"/>
        </a:xfrm>
        <a:prstGeom prst="ellipse">
          <a:avLst/>
        </a:prstGeom>
        <a:gradFill rotWithShape="0">
          <a:gsLst>
            <a:gs pos="0">
              <a:schemeClr val="accent3">
                <a:hueOff val="0"/>
                <a:satOff val="0"/>
                <a:lumOff val="0"/>
                <a:alphaOff val="0"/>
                <a:tint val="100000"/>
                <a:shade val="100000"/>
                <a:satMod val="100000"/>
                <a:lumMod val="90000"/>
              </a:schemeClr>
            </a:gs>
            <a:gs pos="100000">
              <a:schemeClr val="accent3">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1EDEE61-4914-4F09-8F01-183FF23295A0}">
      <dsp:nvSpPr>
        <dsp:cNvPr id="0" name=""/>
        <dsp:cNvSpPr/>
      </dsp:nvSpPr>
      <dsp:spPr>
        <a:xfrm>
          <a:off x="4551662" y="0"/>
          <a:ext cx="2165895" cy="15805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lvl="0" algn="ctr" defTabSz="1066800" rtl="0">
            <a:lnSpc>
              <a:spcPct val="90000"/>
            </a:lnSpc>
            <a:spcBef>
              <a:spcPct val="0"/>
            </a:spcBef>
            <a:spcAft>
              <a:spcPct val="35000"/>
            </a:spcAft>
          </a:pPr>
          <a:r>
            <a:rPr lang="en-US" sz="2400" kern="1200" dirty="0" smtClean="0"/>
            <a:t>New Items</a:t>
          </a:r>
          <a:endParaRPr lang="en-US" sz="2400" kern="1200" dirty="0"/>
        </a:p>
      </dsp:txBody>
      <dsp:txXfrm>
        <a:off x="4551662" y="0"/>
        <a:ext cx="2165895" cy="1580534"/>
      </dsp:txXfrm>
    </dsp:sp>
    <dsp:sp modelId="{141C9E2E-50D5-425B-A4E9-7AAB02B2E0FC}">
      <dsp:nvSpPr>
        <dsp:cNvPr id="0" name=""/>
        <dsp:cNvSpPr/>
      </dsp:nvSpPr>
      <dsp:spPr>
        <a:xfrm>
          <a:off x="5437043" y="1778101"/>
          <a:ext cx="395133" cy="395133"/>
        </a:xfrm>
        <a:prstGeom prst="ellipse">
          <a:avLst/>
        </a:prstGeom>
        <a:gradFill rotWithShape="0">
          <a:gsLst>
            <a:gs pos="0">
              <a:schemeClr val="accent4">
                <a:hueOff val="0"/>
                <a:satOff val="0"/>
                <a:lumOff val="0"/>
                <a:alphaOff val="0"/>
                <a:tint val="100000"/>
                <a:shade val="100000"/>
                <a:satMod val="100000"/>
                <a:lumMod val="90000"/>
              </a:schemeClr>
            </a:gs>
            <a:gs pos="100000">
              <a:schemeClr val="accent4">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81CAA5-E8ED-473C-93B3-263BFD713587}">
      <dsp:nvSpPr>
        <dsp:cNvPr id="0" name=""/>
        <dsp:cNvSpPr/>
      </dsp:nvSpPr>
      <dsp:spPr>
        <a:xfrm>
          <a:off x="0" y="32543"/>
          <a:ext cx="3657600" cy="889200"/>
        </a:xfrm>
        <a:prstGeom prst="roundRect">
          <a:avLst/>
        </a:prstGeom>
        <a:gradFill rotWithShape="0">
          <a:gsLst>
            <a:gs pos="0">
              <a:schemeClr val="accent2">
                <a:hueOff val="0"/>
                <a:satOff val="0"/>
                <a:lumOff val="0"/>
                <a:alphaOff val="0"/>
                <a:tint val="100000"/>
                <a:shade val="100000"/>
                <a:satMod val="100000"/>
                <a:lumMod val="90000"/>
              </a:schemeClr>
            </a:gs>
            <a:gs pos="100000">
              <a:schemeClr val="accent2">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rtl="0">
            <a:lnSpc>
              <a:spcPct val="90000"/>
            </a:lnSpc>
            <a:spcBef>
              <a:spcPct val="0"/>
            </a:spcBef>
            <a:spcAft>
              <a:spcPct val="35000"/>
            </a:spcAft>
          </a:pPr>
          <a:r>
            <a:rPr lang="en-US" sz="3800" kern="1200" dirty="0" smtClean="0"/>
            <a:t>Initiators</a:t>
          </a:r>
          <a:endParaRPr lang="en-US" sz="3800" kern="1200" dirty="0"/>
        </a:p>
      </dsp:txBody>
      <dsp:txXfrm>
        <a:off x="43407" y="75950"/>
        <a:ext cx="3570786" cy="802386"/>
      </dsp:txXfrm>
    </dsp:sp>
    <dsp:sp modelId="{EEE166A2-3767-43F8-970E-C9F391DF71B6}">
      <dsp:nvSpPr>
        <dsp:cNvPr id="0" name=""/>
        <dsp:cNvSpPr/>
      </dsp:nvSpPr>
      <dsp:spPr>
        <a:xfrm>
          <a:off x="0" y="1031183"/>
          <a:ext cx="3657600" cy="889200"/>
        </a:xfrm>
        <a:prstGeom prst="roundRect">
          <a:avLst/>
        </a:prstGeom>
        <a:gradFill rotWithShape="0">
          <a:gsLst>
            <a:gs pos="0">
              <a:schemeClr val="accent3">
                <a:hueOff val="0"/>
                <a:satOff val="0"/>
                <a:lumOff val="0"/>
                <a:alphaOff val="0"/>
                <a:tint val="100000"/>
                <a:shade val="100000"/>
                <a:satMod val="100000"/>
                <a:lumMod val="90000"/>
              </a:schemeClr>
            </a:gs>
            <a:gs pos="100000">
              <a:schemeClr val="accent3">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rtl="0">
            <a:lnSpc>
              <a:spcPct val="90000"/>
            </a:lnSpc>
            <a:spcBef>
              <a:spcPct val="0"/>
            </a:spcBef>
            <a:spcAft>
              <a:spcPct val="35000"/>
            </a:spcAft>
          </a:pPr>
          <a:r>
            <a:rPr lang="en-US" sz="3800" kern="1200" dirty="0" smtClean="0"/>
            <a:t>Users</a:t>
          </a:r>
          <a:endParaRPr lang="en-US" sz="3800" kern="1200" dirty="0"/>
        </a:p>
      </dsp:txBody>
      <dsp:txXfrm>
        <a:off x="43407" y="1074590"/>
        <a:ext cx="3570786" cy="802386"/>
      </dsp:txXfrm>
    </dsp:sp>
    <dsp:sp modelId="{ED0A0ACB-CF92-4428-95AD-E5DC84C4446C}">
      <dsp:nvSpPr>
        <dsp:cNvPr id="0" name=""/>
        <dsp:cNvSpPr/>
      </dsp:nvSpPr>
      <dsp:spPr>
        <a:xfrm>
          <a:off x="0" y="2029823"/>
          <a:ext cx="3657600" cy="889200"/>
        </a:xfrm>
        <a:prstGeom prst="roundRect">
          <a:avLst/>
        </a:prstGeom>
        <a:gradFill rotWithShape="0">
          <a:gsLst>
            <a:gs pos="0">
              <a:schemeClr val="accent4">
                <a:hueOff val="0"/>
                <a:satOff val="0"/>
                <a:lumOff val="0"/>
                <a:alphaOff val="0"/>
                <a:tint val="100000"/>
                <a:shade val="100000"/>
                <a:satMod val="100000"/>
                <a:lumMod val="90000"/>
              </a:schemeClr>
            </a:gs>
            <a:gs pos="100000">
              <a:schemeClr val="accent4">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rtl="0">
            <a:lnSpc>
              <a:spcPct val="90000"/>
            </a:lnSpc>
            <a:spcBef>
              <a:spcPct val="0"/>
            </a:spcBef>
            <a:spcAft>
              <a:spcPct val="35000"/>
            </a:spcAft>
          </a:pPr>
          <a:r>
            <a:rPr lang="en-US" sz="3800" kern="1200" dirty="0" smtClean="0"/>
            <a:t>Influencers</a:t>
          </a:r>
          <a:endParaRPr lang="en-US" sz="3800" kern="1200" dirty="0"/>
        </a:p>
      </dsp:txBody>
      <dsp:txXfrm>
        <a:off x="43407" y="2073230"/>
        <a:ext cx="3570786" cy="802386"/>
      </dsp:txXfrm>
    </dsp:sp>
    <dsp:sp modelId="{AFF8D4A8-C8A1-40D9-92E6-2106F964C51A}">
      <dsp:nvSpPr>
        <dsp:cNvPr id="0" name=""/>
        <dsp:cNvSpPr/>
      </dsp:nvSpPr>
      <dsp:spPr>
        <a:xfrm>
          <a:off x="0" y="3028464"/>
          <a:ext cx="3657600" cy="889200"/>
        </a:xfrm>
        <a:prstGeom prst="roundRect">
          <a:avLst/>
        </a:prstGeom>
        <a:gradFill rotWithShape="0">
          <a:gsLst>
            <a:gs pos="0">
              <a:schemeClr val="accent5">
                <a:hueOff val="0"/>
                <a:satOff val="0"/>
                <a:lumOff val="0"/>
                <a:alphaOff val="0"/>
                <a:tint val="100000"/>
                <a:shade val="100000"/>
                <a:satMod val="100000"/>
                <a:lumMod val="90000"/>
              </a:schemeClr>
            </a:gs>
            <a:gs pos="100000">
              <a:schemeClr val="accent5">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rtl="0">
            <a:lnSpc>
              <a:spcPct val="90000"/>
            </a:lnSpc>
            <a:spcBef>
              <a:spcPct val="0"/>
            </a:spcBef>
            <a:spcAft>
              <a:spcPct val="35000"/>
            </a:spcAft>
          </a:pPr>
          <a:r>
            <a:rPr lang="en-US" sz="3800" kern="1200" dirty="0" smtClean="0"/>
            <a:t>Deciders</a:t>
          </a:r>
          <a:endParaRPr lang="en-US" sz="3800" kern="1200" dirty="0"/>
        </a:p>
      </dsp:txBody>
      <dsp:txXfrm>
        <a:off x="43407" y="3071871"/>
        <a:ext cx="3570786" cy="8023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D19ECE-0210-4E5B-87A7-74080DA32395}">
      <dsp:nvSpPr>
        <dsp:cNvPr id="0" name=""/>
        <dsp:cNvSpPr/>
      </dsp:nvSpPr>
      <dsp:spPr>
        <a:xfrm>
          <a:off x="0" y="16103"/>
          <a:ext cx="3657600" cy="917280"/>
        </a:xfrm>
        <a:prstGeom prst="roundRect">
          <a:avLst/>
        </a:prstGeom>
        <a:gradFill rotWithShape="0">
          <a:gsLst>
            <a:gs pos="0">
              <a:schemeClr val="accent3">
                <a:hueOff val="0"/>
                <a:satOff val="0"/>
                <a:lumOff val="0"/>
                <a:alphaOff val="0"/>
                <a:tint val="100000"/>
                <a:shade val="100000"/>
                <a:satMod val="100000"/>
                <a:lumMod val="90000"/>
              </a:schemeClr>
            </a:gs>
            <a:gs pos="100000">
              <a:schemeClr val="accent3">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en-US" sz="3600" kern="1200" dirty="0" smtClean="0"/>
            <a:t>Approvers</a:t>
          </a:r>
          <a:endParaRPr lang="en-US" sz="3600" kern="1200" dirty="0"/>
        </a:p>
      </dsp:txBody>
      <dsp:txXfrm>
        <a:off x="44778" y="60881"/>
        <a:ext cx="3568044" cy="827724"/>
      </dsp:txXfrm>
    </dsp:sp>
    <dsp:sp modelId="{FE0498E7-AAB0-4446-8943-6A65E3ED5D47}">
      <dsp:nvSpPr>
        <dsp:cNvPr id="0" name=""/>
        <dsp:cNvSpPr/>
      </dsp:nvSpPr>
      <dsp:spPr>
        <a:xfrm>
          <a:off x="0" y="1074504"/>
          <a:ext cx="3657600" cy="917280"/>
        </a:xfrm>
        <a:prstGeom prst="roundRect">
          <a:avLst/>
        </a:prstGeom>
        <a:gradFill rotWithShape="0">
          <a:gsLst>
            <a:gs pos="0">
              <a:schemeClr val="accent3">
                <a:hueOff val="3999912"/>
                <a:satOff val="5465"/>
                <a:lumOff val="3530"/>
                <a:alphaOff val="0"/>
                <a:tint val="100000"/>
                <a:shade val="100000"/>
                <a:satMod val="100000"/>
                <a:lumMod val="90000"/>
              </a:schemeClr>
            </a:gs>
            <a:gs pos="100000">
              <a:schemeClr val="accent3">
                <a:hueOff val="3999912"/>
                <a:satOff val="5465"/>
                <a:lumOff val="353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en-US" sz="3600" kern="1200" dirty="0" smtClean="0"/>
            <a:t>Buyers</a:t>
          </a:r>
          <a:endParaRPr lang="en-US" sz="3600" kern="1200" dirty="0"/>
        </a:p>
      </dsp:txBody>
      <dsp:txXfrm>
        <a:off x="44778" y="1119282"/>
        <a:ext cx="3568044" cy="827724"/>
      </dsp:txXfrm>
    </dsp:sp>
    <dsp:sp modelId="{DF22DDE2-739F-45CD-910A-F68191F82227}">
      <dsp:nvSpPr>
        <dsp:cNvPr id="0" name=""/>
        <dsp:cNvSpPr/>
      </dsp:nvSpPr>
      <dsp:spPr>
        <a:xfrm>
          <a:off x="0" y="2132904"/>
          <a:ext cx="3657600" cy="917280"/>
        </a:xfrm>
        <a:prstGeom prst="roundRect">
          <a:avLst/>
        </a:prstGeom>
        <a:gradFill rotWithShape="0">
          <a:gsLst>
            <a:gs pos="0">
              <a:schemeClr val="accent3">
                <a:hueOff val="7999825"/>
                <a:satOff val="10930"/>
                <a:lumOff val="7059"/>
                <a:alphaOff val="0"/>
                <a:tint val="100000"/>
                <a:shade val="100000"/>
                <a:satMod val="100000"/>
                <a:lumMod val="90000"/>
              </a:schemeClr>
            </a:gs>
            <a:gs pos="100000">
              <a:schemeClr val="accent3">
                <a:hueOff val="7999825"/>
                <a:satOff val="10930"/>
                <a:lumOff val="7059"/>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en-US" sz="3600" kern="1200" dirty="0" smtClean="0"/>
            <a:t>Gatekeepers</a:t>
          </a:r>
          <a:endParaRPr lang="en-US" sz="3600" kern="1200" dirty="0"/>
        </a:p>
      </dsp:txBody>
      <dsp:txXfrm>
        <a:off x="44778" y="2177682"/>
        <a:ext cx="3568044" cy="8277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021C15-270E-4FC0-8246-5E117D7AF41C}">
      <dsp:nvSpPr>
        <dsp:cNvPr id="0" name=""/>
        <dsp:cNvSpPr/>
      </dsp:nvSpPr>
      <dsp:spPr>
        <a:xfrm>
          <a:off x="339023" y="0"/>
          <a:ext cx="2370412" cy="2370407"/>
        </a:xfrm>
        <a:prstGeom prst="ellipse">
          <a:avLst/>
        </a:prstGeom>
        <a:gradFill rotWithShape="0">
          <a:gsLst>
            <a:gs pos="0">
              <a:schemeClr val="accent2">
                <a:alpha val="50000"/>
                <a:hueOff val="0"/>
                <a:satOff val="0"/>
                <a:lumOff val="0"/>
                <a:alphaOff val="0"/>
                <a:tint val="100000"/>
                <a:shade val="100000"/>
                <a:satMod val="100000"/>
                <a:lumMod val="90000"/>
              </a:schemeClr>
            </a:gs>
            <a:gs pos="100000">
              <a:schemeClr val="accent2">
                <a:alpha val="50000"/>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tx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0" kern="1200" dirty="0" smtClean="0"/>
            <a:t>Environmental</a:t>
          </a:r>
          <a:endParaRPr lang="en-US" sz="1800" b="0" kern="1200" dirty="0"/>
        </a:p>
      </dsp:txBody>
      <dsp:txXfrm>
        <a:off x="686162" y="347138"/>
        <a:ext cx="1676134" cy="1676131"/>
      </dsp:txXfrm>
    </dsp:sp>
    <dsp:sp modelId="{442FA55E-37DE-4FB8-A87E-BC22B92E957F}">
      <dsp:nvSpPr>
        <dsp:cNvPr id="0" name=""/>
        <dsp:cNvSpPr/>
      </dsp:nvSpPr>
      <dsp:spPr>
        <a:xfrm>
          <a:off x="1557927" y="1580929"/>
          <a:ext cx="2370412" cy="2370407"/>
        </a:xfrm>
        <a:prstGeom prst="ellipse">
          <a:avLst/>
        </a:prstGeom>
        <a:gradFill rotWithShape="0">
          <a:gsLst>
            <a:gs pos="0">
              <a:schemeClr val="accent3">
                <a:alpha val="50000"/>
                <a:hueOff val="0"/>
                <a:satOff val="0"/>
                <a:lumOff val="0"/>
                <a:alphaOff val="0"/>
                <a:tint val="100000"/>
                <a:shade val="100000"/>
                <a:satMod val="100000"/>
                <a:lumMod val="90000"/>
              </a:schemeClr>
            </a:gs>
            <a:gs pos="100000">
              <a:schemeClr val="accent3">
                <a:alpha val="50000"/>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tx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0" kern="1200" dirty="0" err="1" smtClean="0"/>
            <a:t>Organisational</a:t>
          </a:r>
          <a:endParaRPr lang="en-US" sz="1800" b="0" kern="1200" dirty="0"/>
        </a:p>
      </dsp:txBody>
      <dsp:txXfrm>
        <a:off x="1905066" y="1928067"/>
        <a:ext cx="1676134" cy="1676131"/>
      </dsp:txXfrm>
    </dsp:sp>
    <dsp:sp modelId="{62C8C552-7524-4852-B134-E4959B3CD938}">
      <dsp:nvSpPr>
        <dsp:cNvPr id="0" name=""/>
        <dsp:cNvSpPr/>
      </dsp:nvSpPr>
      <dsp:spPr>
        <a:xfrm>
          <a:off x="2777556" y="0"/>
          <a:ext cx="2370412" cy="2370407"/>
        </a:xfrm>
        <a:prstGeom prst="ellipse">
          <a:avLst/>
        </a:prstGeom>
        <a:gradFill rotWithShape="0">
          <a:gsLst>
            <a:gs pos="0">
              <a:schemeClr val="accent4">
                <a:alpha val="50000"/>
                <a:hueOff val="0"/>
                <a:satOff val="0"/>
                <a:lumOff val="0"/>
                <a:alphaOff val="0"/>
                <a:tint val="100000"/>
                <a:shade val="100000"/>
                <a:satMod val="100000"/>
                <a:lumMod val="90000"/>
              </a:schemeClr>
            </a:gs>
            <a:gs pos="100000">
              <a:schemeClr val="accent4">
                <a:alpha val="50000"/>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tx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0" kern="1200" dirty="0" smtClean="0"/>
            <a:t>Interpersonal</a:t>
          </a:r>
          <a:endParaRPr lang="en-US" sz="1800" b="0" kern="1200" dirty="0"/>
        </a:p>
      </dsp:txBody>
      <dsp:txXfrm>
        <a:off x="3124695" y="347138"/>
        <a:ext cx="1676134" cy="1676131"/>
      </dsp:txXfrm>
    </dsp:sp>
    <dsp:sp modelId="{B7966C67-4AB7-4E53-93F6-A00AA61C5199}">
      <dsp:nvSpPr>
        <dsp:cNvPr id="0" name=""/>
        <dsp:cNvSpPr/>
      </dsp:nvSpPr>
      <dsp:spPr>
        <a:xfrm>
          <a:off x="3996459" y="1580929"/>
          <a:ext cx="2370412" cy="2370407"/>
        </a:xfrm>
        <a:prstGeom prst="ellipse">
          <a:avLst/>
        </a:prstGeom>
        <a:gradFill rotWithShape="0">
          <a:gsLst>
            <a:gs pos="0">
              <a:schemeClr val="accent5">
                <a:alpha val="50000"/>
                <a:hueOff val="0"/>
                <a:satOff val="0"/>
                <a:lumOff val="0"/>
                <a:alphaOff val="0"/>
                <a:tint val="100000"/>
                <a:shade val="100000"/>
                <a:satMod val="100000"/>
                <a:lumMod val="90000"/>
              </a:schemeClr>
            </a:gs>
            <a:gs pos="100000">
              <a:schemeClr val="accent5">
                <a:alpha val="50000"/>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tx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0" kern="1200" dirty="0" smtClean="0"/>
            <a:t>Individual</a:t>
          </a:r>
          <a:endParaRPr lang="en-US" sz="1800" b="0" kern="1200" dirty="0"/>
        </a:p>
      </dsp:txBody>
      <dsp:txXfrm>
        <a:off x="4343598" y="1928067"/>
        <a:ext cx="1676134" cy="1676131"/>
      </dsp:txXfrm>
    </dsp:sp>
    <dsp:sp modelId="{DDDB9641-2186-4B12-B4B6-D2614F288FCF}">
      <dsp:nvSpPr>
        <dsp:cNvPr id="0" name=""/>
        <dsp:cNvSpPr/>
      </dsp:nvSpPr>
      <dsp:spPr>
        <a:xfrm>
          <a:off x="5215363" y="0"/>
          <a:ext cx="2370412" cy="2370407"/>
        </a:xfrm>
        <a:prstGeom prst="ellipse">
          <a:avLst/>
        </a:prstGeom>
        <a:gradFill rotWithShape="0">
          <a:gsLst>
            <a:gs pos="0">
              <a:schemeClr val="accent6">
                <a:alpha val="50000"/>
                <a:hueOff val="0"/>
                <a:satOff val="0"/>
                <a:lumOff val="0"/>
                <a:alphaOff val="0"/>
                <a:tint val="100000"/>
                <a:shade val="100000"/>
                <a:satMod val="100000"/>
                <a:lumMod val="90000"/>
              </a:schemeClr>
            </a:gs>
            <a:gs pos="100000">
              <a:schemeClr val="accent6">
                <a:alpha val="50000"/>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tx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0" kern="1200" dirty="0" smtClean="0"/>
            <a:t>Cultural</a:t>
          </a:r>
          <a:endParaRPr lang="en-US" sz="1800" b="0" kern="1200" dirty="0"/>
        </a:p>
      </dsp:txBody>
      <dsp:txXfrm>
        <a:off x="5562502" y="347138"/>
        <a:ext cx="1676134" cy="16761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F2ECC3-BAB9-4F20-9EBB-24F55259D146}">
      <dsp:nvSpPr>
        <dsp:cNvPr id="0" name=""/>
        <dsp:cNvSpPr/>
      </dsp:nvSpPr>
      <dsp:spPr>
        <a:xfrm rot="10800000">
          <a:off x="1410229" y="929"/>
          <a:ext cx="4965954" cy="637626"/>
        </a:xfrm>
        <a:prstGeom prst="homePlate">
          <a:avLst/>
        </a:prstGeom>
        <a:gradFill rotWithShape="0">
          <a:gsLst>
            <a:gs pos="0">
              <a:schemeClr val="accent2">
                <a:hueOff val="0"/>
                <a:satOff val="0"/>
                <a:lumOff val="0"/>
                <a:alphaOff val="0"/>
                <a:tint val="100000"/>
                <a:shade val="100000"/>
                <a:satMod val="100000"/>
                <a:lumMod val="90000"/>
              </a:schemeClr>
            </a:gs>
            <a:gs pos="100000">
              <a:schemeClr val="accent2">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281176" tIns="114300" rIns="213360" bIns="114300" numCol="1" spcCol="1270" anchor="ctr" anchorCtr="0">
          <a:noAutofit/>
        </a:bodyPr>
        <a:lstStyle/>
        <a:p>
          <a:pPr lvl="0" algn="ctr" defTabSz="1333500" rtl="0">
            <a:lnSpc>
              <a:spcPct val="90000"/>
            </a:lnSpc>
            <a:spcBef>
              <a:spcPct val="0"/>
            </a:spcBef>
            <a:spcAft>
              <a:spcPct val="35000"/>
            </a:spcAft>
          </a:pPr>
          <a:r>
            <a:rPr lang="en-US" sz="3000" kern="1200" dirty="0" smtClean="0"/>
            <a:t>‘Keep It Simple’</a:t>
          </a:r>
          <a:endParaRPr lang="en-US" sz="3000" kern="1200" dirty="0"/>
        </a:p>
      </dsp:txBody>
      <dsp:txXfrm rot="10800000">
        <a:off x="1569635" y="929"/>
        <a:ext cx="4806548" cy="637626"/>
      </dsp:txXfrm>
    </dsp:sp>
    <dsp:sp modelId="{CADB3348-F2B2-4D62-9C35-289EA14A1519}">
      <dsp:nvSpPr>
        <dsp:cNvPr id="0" name=""/>
        <dsp:cNvSpPr/>
      </dsp:nvSpPr>
      <dsp:spPr>
        <a:xfrm>
          <a:off x="1091416" y="929"/>
          <a:ext cx="637626" cy="637626"/>
        </a:xfrm>
        <a:prstGeom prst="ellipse">
          <a:avLst/>
        </a:prstGeom>
        <a:solidFill>
          <a:schemeClr val="accent2">
            <a:tint val="50000"/>
            <a:hueOff val="0"/>
            <a:satOff val="0"/>
            <a:lumOff val="0"/>
            <a:alphaOff val="0"/>
          </a:schemeClr>
        </a:soli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1">
          <a:scrgbClr r="0" g="0" b="0"/>
        </a:fillRef>
        <a:effectRef idx="3">
          <a:scrgbClr r="0" g="0" b="0"/>
        </a:effectRef>
        <a:fontRef idx="minor"/>
      </dsp:style>
    </dsp:sp>
    <dsp:sp modelId="{8A557CC2-CFA8-4B37-86FE-E8D734907252}">
      <dsp:nvSpPr>
        <dsp:cNvPr id="0" name=""/>
        <dsp:cNvSpPr/>
      </dsp:nvSpPr>
      <dsp:spPr>
        <a:xfrm rot="10800000">
          <a:off x="1410229" y="828892"/>
          <a:ext cx="4965954" cy="637626"/>
        </a:xfrm>
        <a:prstGeom prst="homePlate">
          <a:avLst/>
        </a:prstGeom>
        <a:gradFill rotWithShape="0">
          <a:gsLst>
            <a:gs pos="0">
              <a:schemeClr val="accent3">
                <a:hueOff val="0"/>
                <a:satOff val="0"/>
                <a:lumOff val="0"/>
                <a:alphaOff val="0"/>
                <a:tint val="100000"/>
                <a:shade val="100000"/>
                <a:satMod val="100000"/>
                <a:lumMod val="90000"/>
              </a:schemeClr>
            </a:gs>
            <a:gs pos="100000">
              <a:schemeClr val="accent3">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281176" tIns="114300" rIns="213360" bIns="114300" numCol="1" spcCol="1270" anchor="ctr" anchorCtr="0">
          <a:noAutofit/>
        </a:bodyPr>
        <a:lstStyle/>
        <a:p>
          <a:pPr lvl="0" algn="ctr" defTabSz="1333500" rtl="0">
            <a:lnSpc>
              <a:spcPct val="90000"/>
            </a:lnSpc>
            <a:spcBef>
              <a:spcPct val="0"/>
            </a:spcBef>
            <a:spcAft>
              <a:spcPct val="35000"/>
            </a:spcAft>
          </a:pPr>
          <a:r>
            <a:rPr lang="en-US" sz="3000" kern="1200" dirty="0" smtClean="0"/>
            <a:t>Own Expert</a:t>
          </a:r>
          <a:endParaRPr lang="en-US" sz="3000" kern="1200" dirty="0"/>
        </a:p>
      </dsp:txBody>
      <dsp:txXfrm rot="10800000">
        <a:off x="1569635" y="828892"/>
        <a:ext cx="4806548" cy="637626"/>
      </dsp:txXfrm>
    </dsp:sp>
    <dsp:sp modelId="{CC304AF3-E2C9-484D-9A31-6A89DF60B406}">
      <dsp:nvSpPr>
        <dsp:cNvPr id="0" name=""/>
        <dsp:cNvSpPr/>
      </dsp:nvSpPr>
      <dsp:spPr>
        <a:xfrm>
          <a:off x="1091416" y="828892"/>
          <a:ext cx="637626" cy="637626"/>
        </a:xfrm>
        <a:prstGeom prst="ellipse">
          <a:avLst/>
        </a:prstGeom>
        <a:solidFill>
          <a:schemeClr val="accent3">
            <a:tint val="50000"/>
            <a:hueOff val="0"/>
            <a:satOff val="0"/>
            <a:lumOff val="0"/>
            <a:alphaOff val="0"/>
          </a:schemeClr>
        </a:soli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1">
          <a:scrgbClr r="0" g="0" b="0"/>
        </a:fillRef>
        <a:effectRef idx="3">
          <a:scrgbClr r="0" g="0" b="0"/>
        </a:effectRef>
        <a:fontRef idx="minor"/>
      </dsp:style>
    </dsp:sp>
    <dsp:sp modelId="{9E59D27A-DB87-4A77-A5B7-77CD495A7678}">
      <dsp:nvSpPr>
        <dsp:cNvPr id="0" name=""/>
        <dsp:cNvSpPr/>
      </dsp:nvSpPr>
      <dsp:spPr>
        <a:xfrm rot="10800000">
          <a:off x="1410229" y="1656855"/>
          <a:ext cx="4965954" cy="637626"/>
        </a:xfrm>
        <a:prstGeom prst="homePlate">
          <a:avLst/>
        </a:prstGeom>
        <a:gradFill rotWithShape="0">
          <a:gsLst>
            <a:gs pos="0">
              <a:schemeClr val="accent4">
                <a:hueOff val="0"/>
                <a:satOff val="0"/>
                <a:lumOff val="0"/>
                <a:alphaOff val="0"/>
                <a:tint val="100000"/>
                <a:shade val="100000"/>
                <a:satMod val="100000"/>
                <a:lumMod val="90000"/>
              </a:schemeClr>
            </a:gs>
            <a:gs pos="100000">
              <a:schemeClr val="accent4">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281176" tIns="114300" rIns="213360" bIns="114300" numCol="1" spcCol="1270" anchor="ctr" anchorCtr="0">
          <a:noAutofit/>
        </a:bodyPr>
        <a:lstStyle/>
        <a:p>
          <a:pPr lvl="0" algn="ctr" defTabSz="1333500" rtl="0">
            <a:lnSpc>
              <a:spcPct val="90000"/>
            </a:lnSpc>
            <a:spcBef>
              <a:spcPct val="0"/>
            </a:spcBef>
            <a:spcAft>
              <a:spcPct val="35000"/>
            </a:spcAft>
          </a:pPr>
          <a:r>
            <a:rPr lang="en-US" sz="3000" kern="1200" dirty="0" smtClean="0"/>
            <a:t>Want The Best</a:t>
          </a:r>
          <a:endParaRPr lang="en-US" sz="3000" kern="1200" dirty="0"/>
        </a:p>
      </dsp:txBody>
      <dsp:txXfrm rot="10800000">
        <a:off x="1569635" y="1656855"/>
        <a:ext cx="4806548" cy="637626"/>
      </dsp:txXfrm>
    </dsp:sp>
    <dsp:sp modelId="{2ABC0240-39E0-4CEF-84E2-094D903B5CEE}">
      <dsp:nvSpPr>
        <dsp:cNvPr id="0" name=""/>
        <dsp:cNvSpPr/>
      </dsp:nvSpPr>
      <dsp:spPr>
        <a:xfrm>
          <a:off x="1091416" y="1656855"/>
          <a:ext cx="637626" cy="637626"/>
        </a:xfrm>
        <a:prstGeom prst="ellipse">
          <a:avLst/>
        </a:prstGeom>
        <a:solidFill>
          <a:schemeClr val="accent4">
            <a:tint val="50000"/>
            <a:hueOff val="0"/>
            <a:satOff val="0"/>
            <a:lumOff val="0"/>
            <a:alphaOff val="0"/>
          </a:schemeClr>
        </a:soli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1">
          <a:scrgbClr r="0" g="0" b="0"/>
        </a:fillRef>
        <a:effectRef idx="3">
          <a:scrgbClr r="0" g="0" b="0"/>
        </a:effectRef>
        <a:fontRef idx="minor"/>
      </dsp:style>
    </dsp:sp>
    <dsp:sp modelId="{E0708AF0-A169-439A-B7C5-63909FBBDBE2}">
      <dsp:nvSpPr>
        <dsp:cNvPr id="0" name=""/>
        <dsp:cNvSpPr/>
      </dsp:nvSpPr>
      <dsp:spPr>
        <a:xfrm rot="10800000">
          <a:off x="1410229" y="2484818"/>
          <a:ext cx="4965954" cy="637626"/>
        </a:xfrm>
        <a:prstGeom prst="homePlate">
          <a:avLst/>
        </a:prstGeom>
        <a:gradFill rotWithShape="0">
          <a:gsLst>
            <a:gs pos="0">
              <a:schemeClr val="accent5">
                <a:hueOff val="0"/>
                <a:satOff val="0"/>
                <a:lumOff val="0"/>
                <a:alphaOff val="0"/>
                <a:tint val="100000"/>
                <a:shade val="100000"/>
                <a:satMod val="100000"/>
                <a:lumMod val="90000"/>
              </a:schemeClr>
            </a:gs>
            <a:gs pos="100000">
              <a:schemeClr val="accent5">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281176" tIns="114300" rIns="213360" bIns="114300" numCol="1" spcCol="1270" anchor="ctr" anchorCtr="0">
          <a:noAutofit/>
        </a:bodyPr>
        <a:lstStyle/>
        <a:p>
          <a:pPr lvl="0" algn="ctr" defTabSz="1333500" rtl="0">
            <a:lnSpc>
              <a:spcPct val="90000"/>
            </a:lnSpc>
            <a:spcBef>
              <a:spcPct val="0"/>
            </a:spcBef>
            <a:spcAft>
              <a:spcPct val="35000"/>
            </a:spcAft>
          </a:pPr>
          <a:r>
            <a:rPr lang="en-US" sz="3000" kern="1200" dirty="0" smtClean="0"/>
            <a:t>Want Everything Done</a:t>
          </a:r>
          <a:endParaRPr lang="en-US" sz="3000" kern="1200" dirty="0"/>
        </a:p>
      </dsp:txBody>
      <dsp:txXfrm rot="10800000">
        <a:off x="1569635" y="2484818"/>
        <a:ext cx="4806548" cy="637626"/>
      </dsp:txXfrm>
    </dsp:sp>
    <dsp:sp modelId="{E541C8A9-AA07-4B7F-87B8-0C2CC64C467A}">
      <dsp:nvSpPr>
        <dsp:cNvPr id="0" name=""/>
        <dsp:cNvSpPr/>
      </dsp:nvSpPr>
      <dsp:spPr>
        <a:xfrm>
          <a:off x="1091416" y="2484818"/>
          <a:ext cx="637626" cy="637626"/>
        </a:xfrm>
        <a:prstGeom prst="ellipse">
          <a:avLst/>
        </a:prstGeom>
        <a:solidFill>
          <a:schemeClr val="accent5">
            <a:tint val="50000"/>
            <a:hueOff val="0"/>
            <a:satOff val="0"/>
            <a:lumOff val="0"/>
            <a:alphaOff val="0"/>
          </a:schemeClr>
        </a:soli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1">
          <a:scrgbClr r="0" g="0" b="0"/>
        </a:fillRef>
        <a:effectRef idx="3">
          <a:scrgbClr r="0" g="0" b="0"/>
        </a:effectRef>
        <a:fontRef idx="minor"/>
      </dsp:style>
    </dsp:sp>
    <dsp:sp modelId="{32B689CE-1C88-4C2B-B719-54CB010B4B8F}">
      <dsp:nvSpPr>
        <dsp:cNvPr id="0" name=""/>
        <dsp:cNvSpPr/>
      </dsp:nvSpPr>
      <dsp:spPr>
        <a:xfrm rot="10800000">
          <a:off x="1410229" y="3312780"/>
          <a:ext cx="4965954" cy="637626"/>
        </a:xfrm>
        <a:prstGeom prst="homePlate">
          <a:avLst/>
        </a:prstGeom>
        <a:gradFill rotWithShape="0">
          <a:gsLst>
            <a:gs pos="0">
              <a:schemeClr val="accent6">
                <a:hueOff val="0"/>
                <a:satOff val="0"/>
                <a:lumOff val="0"/>
                <a:alphaOff val="0"/>
                <a:tint val="100000"/>
                <a:shade val="100000"/>
                <a:satMod val="100000"/>
                <a:lumMod val="90000"/>
              </a:schemeClr>
            </a:gs>
            <a:gs pos="100000">
              <a:schemeClr val="accent6">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281176" tIns="114300" rIns="213360" bIns="114300" numCol="1" spcCol="1270" anchor="ctr" anchorCtr="0">
          <a:noAutofit/>
        </a:bodyPr>
        <a:lstStyle/>
        <a:p>
          <a:pPr lvl="0" algn="ctr" defTabSz="1333500" rtl="0">
            <a:lnSpc>
              <a:spcPct val="90000"/>
            </a:lnSpc>
            <a:spcBef>
              <a:spcPct val="0"/>
            </a:spcBef>
            <a:spcAft>
              <a:spcPct val="35000"/>
            </a:spcAft>
          </a:pPr>
          <a:r>
            <a:rPr lang="en-US" sz="3000" kern="1200" dirty="0" smtClean="0"/>
            <a:t>‘Negotiators’</a:t>
          </a:r>
          <a:endParaRPr lang="en-US" sz="3000" kern="1200" dirty="0"/>
        </a:p>
      </dsp:txBody>
      <dsp:txXfrm rot="10800000">
        <a:off x="1569635" y="3312780"/>
        <a:ext cx="4806548" cy="637626"/>
      </dsp:txXfrm>
    </dsp:sp>
    <dsp:sp modelId="{DB5637B3-6FE3-4541-87C3-18C7605EEFDB}">
      <dsp:nvSpPr>
        <dsp:cNvPr id="0" name=""/>
        <dsp:cNvSpPr/>
      </dsp:nvSpPr>
      <dsp:spPr>
        <a:xfrm>
          <a:off x="1091416" y="3312780"/>
          <a:ext cx="637626" cy="637626"/>
        </a:xfrm>
        <a:prstGeom prst="ellipse">
          <a:avLst/>
        </a:prstGeom>
        <a:solidFill>
          <a:schemeClr val="accent6">
            <a:tint val="50000"/>
            <a:hueOff val="0"/>
            <a:satOff val="0"/>
            <a:lumOff val="0"/>
            <a:alphaOff val="0"/>
          </a:schemeClr>
        </a:soli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1">
          <a:scrgbClr r="0" g="0" b="0"/>
        </a:fillRef>
        <a:effectRef idx="3">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479864-7432-4D37-A8B0-58812BAB8D13}">
      <dsp:nvSpPr>
        <dsp:cNvPr id="0" name=""/>
        <dsp:cNvSpPr/>
      </dsp:nvSpPr>
      <dsp:spPr>
        <a:xfrm>
          <a:off x="0" y="0"/>
          <a:ext cx="5974080" cy="869294"/>
        </a:xfrm>
        <a:prstGeom prst="roundRect">
          <a:avLst>
            <a:gd name="adj" fmla="val 10000"/>
          </a:avLst>
        </a:prstGeom>
        <a:gradFill rotWithShape="0">
          <a:gsLst>
            <a:gs pos="0">
              <a:schemeClr val="accent2">
                <a:hueOff val="0"/>
                <a:satOff val="0"/>
                <a:lumOff val="0"/>
                <a:alphaOff val="0"/>
                <a:tint val="100000"/>
                <a:shade val="100000"/>
                <a:satMod val="100000"/>
                <a:lumMod val="90000"/>
              </a:schemeClr>
            </a:gs>
            <a:gs pos="100000">
              <a:schemeClr val="accent2">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tx1"/>
              </a:solidFill>
            </a:rPr>
            <a:t>Problem Recognition - New Product, spares, purchase Material Unsatisfactory, Opportunities To Buy Some Materials Economically</a:t>
          </a:r>
          <a:endParaRPr lang="en-US" sz="1800" kern="1200" dirty="0">
            <a:solidFill>
              <a:schemeClr val="tx1"/>
            </a:solidFill>
          </a:endParaRPr>
        </a:p>
      </dsp:txBody>
      <dsp:txXfrm>
        <a:off x="25461" y="25461"/>
        <a:ext cx="4962587" cy="818372"/>
      </dsp:txXfrm>
    </dsp:sp>
    <dsp:sp modelId="{C627B14E-9FBF-4142-A879-42A74567AB4D}">
      <dsp:nvSpPr>
        <dsp:cNvPr id="0" name=""/>
        <dsp:cNvSpPr/>
      </dsp:nvSpPr>
      <dsp:spPr>
        <a:xfrm>
          <a:off x="500329" y="1027347"/>
          <a:ext cx="5974080" cy="869294"/>
        </a:xfrm>
        <a:prstGeom prst="roundRect">
          <a:avLst>
            <a:gd name="adj" fmla="val 10000"/>
          </a:avLst>
        </a:prstGeom>
        <a:gradFill rotWithShape="0">
          <a:gsLst>
            <a:gs pos="0">
              <a:schemeClr val="accent3">
                <a:hueOff val="0"/>
                <a:satOff val="0"/>
                <a:lumOff val="0"/>
                <a:alphaOff val="0"/>
                <a:tint val="100000"/>
                <a:shade val="100000"/>
                <a:satMod val="100000"/>
                <a:lumMod val="90000"/>
              </a:schemeClr>
            </a:gs>
            <a:gs pos="100000">
              <a:schemeClr val="accent3">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tx1"/>
              </a:solidFill>
            </a:rPr>
            <a:t>General Need Description - Evolved In A Team Process</a:t>
          </a:r>
          <a:endParaRPr lang="en-US" sz="1800" kern="1200" dirty="0">
            <a:solidFill>
              <a:schemeClr val="tx1"/>
            </a:solidFill>
          </a:endParaRPr>
        </a:p>
      </dsp:txBody>
      <dsp:txXfrm>
        <a:off x="525790" y="1052808"/>
        <a:ext cx="4857787" cy="818372"/>
      </dsp:txXfrm>
    </dsp:sp>
    <dsp:sp modelId="{30013992-1910-4FEE-8BC3-D8084FC1FB9C}">
      <dsp:nvSpPr>
        <dsp:cNvPr id="0" name=""/>
        <dsp:cNvSpPr/>
      </dsp:nvSpPr>
      <dsp:spPr>
        <a:xfrm>
          <a:off x="993190" y="2054695"/>
          <a:ext cx="5974080" cy="869294"/>
        </a:xfrm>
        <a:prstGeom prst="roundRect">
          <a:avLst>
            <a:gd name="adj" fmla="val 10000"/>
          </a:avLst>
        </a:prstGeom>
        <a:gradFill rotWithShape="0">
          <a:gsLst>
            <a:gs pos="0">
              <a:schemeClr val="accent4">
                <a:hueOff val="0"/>
                <a:satOff val="0"/>
                <a:lumOff val="0"/>
                <a:alphaOff val="0"/>
                <a:tint val="100000"/>
                <a:shade val="100000"/>
                <a:satMod val="100000"/>
                <a:lumMod val="90000"/>
              </a:schemeClr>
            </a:gs>
            <a:gs pos="100000">
              <a:schemeClr val="accent4">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tx1"/>
              </a:solidFill>
            </a:rPr>
            <a:t>Product Specifications - Engineering, Manufacturing, Technical</a:t>
          </a:r>
          <a:endParaRPr lang="en-US" sz="1800" kern="1200" dirty="0">
            <a:solidFill>
              <a:schemeClr val="tx1"/>
            </a:solidFill>
          </a:endParaRPr>
        </a:p>
      </dsp:txBody>
      <dsp:txXfrm>
        <a:off x="1018651" y="2080156"/>
        <a:ext cx="4865255" cy="818372"/>
      </dsp:txXfrm>
    </dsp:sp>
    <dsp:sp modelId="{4EF384A4-BFBF-4ED0-97B5-9B3544F1335D}">
      <dsp:nvSpPr>
        <dsp:cNvPr id="0" name=""/>
        <dsp:cNvSpPr/>
      </dsp:nvSpPr>
      <dsp:spPr>
        <a:xfrm>
          <a:off x="1493519" y="3082042"/>
          <a:ext cx="5974080" cy="869294"/>
        </a:xfrm>
        <a:prstGeom prst="roundRect">
          <a:avLst>
            <a:gd name="adj" fmla="val 10000"/>
          </a:avLst>
        </a:prstGeom>
        <a:gradFill rotWithShape="0">
          <a:gsLst>
            <a:gs pos="0">
              <a:schemeClr val="accent5">
                <a:hueOff val="0"/>
                <a:satOff val="0"/>
                <a:lumOff val="0"/>
                <a:alphaOff val="0"/>
                <a:tint val="100000"/>
                <a:shade val="100000"/>
                <a:satMod val="100000"/>
                <a:lumMod val="90000"/>
              </a:schemeClr>
            </a:gs>
            <a:gs pos="100000">
              <a:schemeClr val="accent5">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tx1"/>
              </a:solidFill>
            </a:rPr>
            <a:t>Supplier Search</a:t>
          </a:r>
          <a:endParaRPr lang="en-US" sz="1800" kern="1200" dirty="0">
            <a:solidFill>
              <a:schemeClr val="tx1"/>
            </a:solidFill>
          </a:endParaRPr>
        </a:p>
      </dsp:txBody>
      <dsp:txXfrm>
        <a:off x="1518980" y="3107503"/>
        <a:ext cx="4857787" cy="818372"/>
      </dsp:txXfrm>
    </dsp:sp>
    <dsp:sp modelId="{5972D4F0-81AF-4B67-8FF0-E6B25EED4C38}">
      <dsp:nvSpPr>
        <dsp:cNvPr id="0" name=""/>
        <dsp:cNvSpPr/>
      </dsp:nvSpPr>
      <dsp:spPr>
        <a:xfrm>
          <a:off x="5409038" y="665800"/>
          <a:ext cx="565041" cy="565041"/>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50800" dist="12700" dir="5400000" rotWithShape="0">
            <a:srgbClr val="000000">
              <a:alpha val="37000"/>
            </a:srgbClr>
          </a:outerShdw>
        </a:effectLst>
      </dsp:spPr>
      <dsp:style>
        <a:lnRef idx="1">
          <a:scrgbClr r="0" g="0" b="0"/>
        </a:lnRef>
        <a:fillRef idx="1">
          <a:scrgbClr r="0" g="0" b="0"/>
        </a:fillRef>
        <a:effectRef idx="2">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en-US" sz="2600" kern="1200"/>
        </a:p>
      </dsp:txBody>
      <dsp:txXfrm>
        <a:off x="5536172" y="665800"/>
        <a:ext cx="310773" cy="425193"/>
      </dsp:txXfrm>
    </dsp:sp>
    <dsp:sp modelId="{C2DE9234-0B19-46DF-BBA6-E4072015B995}">
      <dsp:nvSpPr>
        <dsp:cNvPr id="0" name=""/>
        <dsp:cNvSpPr/>
      </dsp:nvSpPr>
      <dsp:spPr>
        <a:xfrm>
          <a:off x="5909368" y="1693147"/>
          <a:ext cx="565041" cy="565041"/>
        </a:xfrm>
        <a:prstGeom prst="downArrow">
          <a:avLst>
            <a:gd name="adj1" fmla="val 55000"/>
            <a:gd name="adj2" fmla="val 45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50800" dist="12700" dir="5400000" rotWithShape="0">
            <a:srgbClr val="000000">
              <a:alpha val="37000"/>
            </a:srgbClr>
          </a:outerShdw>
        </a:effectLst>
      </dsp:spPr>
      <dsp:style>
        <a:lnRef idx="1">
          <a:scrgbClr r="0" g="0" b="0"/>
        </a:lnRef>
        <a:fillRef idx="1">
          <a:scrgbClr r="0" g="0" b="0"/>
        </a:fillRef>
        <a:effectRef idx="2">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en-US" sz="2600" kern="1200"/>
        </a:p>
      </dsp:txBody>
      <dsp:txXfrm>
        <a:off x="6036502" y="1693147"/>
        <a:ext cx="310773" cy="425193"/>
      </dsp:txXfrm>
    </dsp:sp>
    <dsp:sp modelId="{EE293219-85DB-498D-8382-423FDED8408A}">
      <dsp:nvSpPr>
        <dsp:cNvPr id="0" name=""/>
        <dsp:cNvSpPr/>
      </dsp:nvSpPr>
      <dsp:spPr>
        <a:xfrm>
          <a:off x="6402229" y="2720495"/>
          <a:ext cx="565041" cy="565041"/>
        </a:xfrm>
        <a:prstGeom prst="downArrow">
          <a:avLst>
            <a:gd name="adj1" fmla="val 55000"/>
            <a:gd name="adj2" fmla="val 45000"/>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50800" dist="12700" dir="5400000" rotWithShape="0">
            <a:srgbClr val="000000">
              <a:alpha val="37000"/>
            </a:srgbClr>
          </a:outerShdw>
        </a:effectLst>
      </dsp:spPr>
      <dsp:style>
        <a:lnRef idx="1">
          <a:scrgbClr r="0" g="0" b="0"/>
        </a:lnRef>
        <a:fillRef idx="1">
          <a:scrgbClr r="0" g="0" b="0"/>
        </a:fillRef>
        <a:effectRef idx="2">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en-US" sz="2600" kern="1200"/>
        </a:p>
      </dsp:txBody>
      <dsp:txXfrm>
        <a:off x="6529363" y="2720495"/>
        <a:ext cx="310773" cy="42519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951C52-0377-46DF-BB3E-2407E9BACBB0}">
      <dsp:nvSpPr>
        <dsp:cNvPr id="0" name=""/>
        <dsp:cNvSpPr/>
      </dsp:nvSpPr>
      <dsp:spPr>
        <a:xfrm>
          <a:off x="0" y="0"/>
          <a:ext cx="6347460" cy="1185401"/>
        </a:xfrm>
        <a:prstGeom prst="roundRect">
          <a:avLst>
            <a:gd name="adj" fmla="val 10000"/>
          </a:avLst>
        </a:prstGeom>
        <a:gradFill rotWithShape="0">
          <a:gsLst>
            <a:gs pos="0">
              <a:schemeClr val="accent2">
                <a:hueOff val="0"/>
                <a:satOff val="0"/>
                <a:lumOff val="0"/>
                <a:alphaOff val="0"/>
                <a:tint val="100000"/>
                <a:shade val="100000"/>
                <a:satMod val="100000"/>
                <a:lumMod val="90000"/>
              </a:schemeClr>
            </a:gs>
            <a:gs pos="100000">
              <a:schemeClr val="accent2">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dirty="0" smtClean="0">
              <a:solidFill>
                <a:schemeClr val="tx1"/>
              </a:solidFill>
            </a:rPr>
            <a:t>Proposal Solicitation - Quotations,  Proposals, Presentations</a:t>
          </a:r>
          <a:endParaRPr lang="en-US" sz="2300" kern="1200" dirty="0">
            <a:solidFill>
              <a:schemeClr val="tx1"/>
            </a:solidFill>
          </a:endParaRPr>
        </a:p>
      </dsp:txBody>
      <dsp:txXfrm>
        <a:off x="34719" y="34719"/>
        <a:ext cx="5068320" cy="1115963"/>
      </dsp:txXfrm>
    </dsp:sp>
    <dsp:sp modelId="{62A45AF0-AD27-4303-88E8-9BEB857BE8BA}">
      <dsp:nvSpPr>
        <dsp:cNvPr id="0" name=""/>
        <dsp:cNvSpPr/>
      </dsp:nvSpPr>
      <dsp:spPr>
        <a:xfrm>
          <a:off x="560069" y="1382967"/>
          <a:ext cx="6347460" cy="1185401"/>
        </a:xfrm>
        <a:prstGeom prst="roundRect">
          <a:avLst>
            <a:gd name="adj" fmla="val 10000"/>
          </a:avLst>
        </a:prstGeom>
        <a:gradFill rotWithShape="0">
          <a:gsLst>
            <a:gs pos="0">
              <a:schemeClr val="accent3">
                <a:hueOff val="0"/>
                <a:satOff val="0"/>
                <a:lumOff val="0"/>
                <a:alphaOff val="0"/>
                <a:tint val="100000"/>
                <a:shade val="100000"/>
                <a:satMod val="100000"/>
                <a:lumMod val="90000"/>
              </a:schemeClr>
            </a:gs>
            <a:gs pos="100000">
              <a:schemeClr val="accent3">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dirty="0" smtClean="0">
              <a:solidFill>
                <a:schemeClr val="tx1"/>
              </a:solidFill>
            </a:rPr>
            <a:t>Supplier Selection</a:t>
          </a:r>
          <a:endParaRPr lang="en-US" sz="2300" kern="1200" dirty="0">
            <a:solidFill>
              <a:schemeClr val="tx1"/>
            </a:solidFill>
          </a:endParaRPr>
        </a:p>
      </dsp:txBody>
      <dsp:txXfrm>
        <a:off x="594788" y="1417686"/>
        <a:ext cx="4947441" cy="1115963"/>
      </dsp:txXfrm>
    </dsp:sp>
    <dsp:sp modelId="{C9214D23-E142-4DB4-B40B-EB9BE0421332}">
      <dsp:nvSpPr>
        <dsp:cNvPr id="0" name=""/>
        <dsp:cNvSpPr/>
      </dsp:nvSpPr>
      <dsp:spPr>
        <a:xfrm>
          <a:off x="1120139" y="2765935"/>
          <a:ext cx="6347460" cy="1185401"/>
        </a:xfrm>
        <a:prstGeom prst="roundRect">
          <a:avLst>
            <a:gd name="adj" fmla="val 10000"/>
          </a:avLst>
        </a:prstGeom>
        <a:gradFill rotWithShape="0">
          <a:gsLst>
            <a:gs pos="0">
              <a:schemeClr val="accent4">
                <a:hueOff val="0"/>
                <a:satOff val="0"/>
                <a:lumOff val="0"/>
                <a:alphaOff val="0"/>
                <a:tint val="100000"/>
                <a:shade val="100000"/>
                <a:satMod val="100000"/>
                <a:lumMod val="90000"/>
              </a:schemeClr>
            </a:gs>
            <a:gs pos="100000">
              <a:schemeClr val="accent4">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dirty="0" smtClean="0">
              <a:solidFill>
                <a:schemeClr val="tx1"/>
              </a:solidFill>
            </a:rPr>
            <a:t>Buying Situation - Routine Order Products, Procedural Problem Products, Political Problem Products</a:t>
          </a:r>
          <a:endParaRPr lang="en-US" sz="2300" kern="1200" dirty="0">
            <a:solidFill>
              <a:schemeClr val="tx1"/>
            </a:solidFill>
          </a:endParaRPr>
        </a:p>
      </dsp:txBody>
      <dsp:txXfrm>
        <a:off x="1154858" y="2800654"/>
        <a:ext cx="4947441" cy="1115963"/>
      </dsp:txXfrm>
    </dsp:sp>
    <dsp:sp modelId="{CB11D760-D60B-434B-AECF-585C8A473B2F}">
      <dsp:nvSpPr>
        <dsp:cNvPr id="0" name=""/>
        <dsp:cNvSpPr/>
      </dsp:nvSpPr>
      <dsp:spPr>
        <a:xfrm>
          <a:off x="5576949" y="898929"/>
          <a:ext cx="770510" cy="770510"/>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50800" dist="12700" dir="5400000" rotWithShape="0">
            <a:srgbClr val="000000">
              <a:alpha val="37000"/>
            </a:srgbClr>
          </a:outerShdw>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5750314" y="898929"/>
        <a:ext cx="423780" cy="579809"/>
      </dsp:txXfrm>
    </dsp:sp>
    <dsp:sp modelId="{982D8416-50CA-4356-BB65-78A3B1B6A96F}">
      <dsp:nvSpPr>
        <dsp:cNvPr id="0" name=""/>
        <dsp:cNvSpPr/>
      </dsp:nvSpPr>
      <dsp:spPr>
        <a:xfrm>
          <a:off x="6137019" y="2273994"/>
          <a:ext cx="770510" cy="770510"/>
        </a:xfrm>
        <a:prstGeom prst="downArrow">
          <a:avLst>
            <a:gd name="adj1" fmla="val 55000"/>
            <a:gd name="adj2" fmla="val 45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50800" dist="12700" dir="5400000" rotWithShape="0">
            <a:srgbClr val="000000">
              <a:alpha val="37000"/>
            </a:srgbClr>
          </a:outerShdw>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310384" y="2273994"/>
        <a:ext cx="423780" cy="5798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2A5F9E-BB4A-43A7-8427-F782E77BE387}">
      <dsp:nvSpPr>
        <dsp:cNvPr id="0" name=""/>
        <dsp:cNvSpPr/>
      </dsp:nvSpPr>
      <dsp:spPr>
        <a:xfrm>
          <a:off x="1741" y="0"/>
          <a:ext cx="1824967" cy="3951337"/>
        </a:xfrm>
        <a:prstGeom prst="roundRect">
          <a:avLst>
            <a:gd name="adj" fmla="val 10000"/>
          </a:avLst>
        </a:prstGeom>
        <a:gradFill rotWithShape="0">
          <a:gsLst>
            <a:gs pos="0">
              <a:schemeClr val="accent2">
                <a:hueOff val="0"/>
                <a:satOff val="0"/>
                <a:lumOff val="0"/>
                <a:alphaOff val="0"/>
                <a:tint val="100000"/>
                <a:shade val="100000"/>
                <a:satMod val="100000"/>
                <a:lumMod val="90000"/>
              </a:schemeClr>
            </a:gs>
            <a:gs pos="100000">
              <a:schemeClr val="accent2">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rtl="0">
            <a:lnSpc>
              <a:spcPct val="90000"/>
            </a:lnSpc>
            <a:spcBef>
              <a:spcPct val="0"/>
            </a:spcBef>
            <a:spcAft>
              <a:spcPct val="35000"/>
            </a:spcAft>
          </a:pPr>
          <a:r>
            <a:rPr lang="en-US" sz="2300" b="1" kern="1200" dirty="0" smtClean="0">
              <a:solidFill>
                <a:schemeClr val="tx1"/>
              </a:solidFill>
            </a:rPr>
            <a:t>Delivery</a:t>
          </a:r>
          <a:endParaRPr lang="en-US" sz="2300" b="1" kern="1200" dirty="0">
            <a:solidFill>
              <a:schemeClr val="tx1"/>
            </a:solidFill>
          </a:endParaRPr>
        </a:p>
      </dsp:txBody>
      <dsp:txXfrm>
        <a:off x="1741" y="1580534"/>
        <a:ext cx="1824967" cy="1580534"/>
      </dsp:txXfrm>
    </dsp:sp>
    <dsp:sp modelId="{0101C3C0-9D23-4B2E-B907-7A038EC1C93E}">
      <dsp:nvSpPr>
        <dsp:cNvPr id="0" name=""/>
        <dsp:cNvSpPr/>
      </dsp:nvSpPr>
      <dsp:spPr>
        <a:xfrm>
          <a:off x="256327" y="237080"/>
          <a:ext cx="1315795" cy="1315795"/>
        </a:xfrm>
        <a:prstGeom prst="ellipse">
          <a:avLst/>
        </a:prstGeom>
        <a:gradFill rotWithShape="0">
          <a:gsLst>
            <a:gs pos="0">
              <a:schemeClr val="accent2">
                <a:tint val="50000"/>
                <a:hueOff val="0"/>
                <a:satOff val="0"/>
                <a:lumOff val="0"/>
                <a:alphaOff val="0"/>
                <a:tint val="100000"/>
                <a:shade val="100000"/>
                <a:satMod val="100000"/>
                <a:lumMod val="90000"/>
              </a:schemeClr>
            </a:gs>
            <a:gs pos="100000">
              <a:schemeClr val="accent2">
                <a:tint val="50000"/>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CAF8AC1-8177-41D3-8248-C47E2B16DF5B}">
      <dsp:nvSpPr>
        <dsp:cNvPr id="0" name=""/>
        <dsp:cNvSpPr/>
      </dsp:nvSpPr>
      <dsp:spPr>
        <a:xfrm>
          <a:off x="1881457" y="0"/>
          <a:ext cx="1824967" cy="3951337"/>
        </a:xfrm>
        <a:prstGeom prst="roundRect">
          <a:avLst>
            <a:gd name="adj" fmla="val 10000"/>
          </a:avLst>
        </a:prstGeom>
        <a:gradFill rotWithShape="0">
          <a:gsLst>
            <a:gs pos="0">
              <a:schemeClr val="accent3">
                <a:hueOff val="0"/>
                <a:satOff val="0"/>
                <a:lumOff val="0"/>
                <a:alphaOff val="0"/>
                <a:tint val="100000"/>
                <a:shade val="100000"/>
                <a:satMod val="100000"/>
                <a:lumMod val="90000"/>
              </a:schemeClr>
            </a:gs>
            <a:gs pos="100000">
              <a:schemeClr val="accent3">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rtl="0">
            <a:lnSpc>
              <a:spcPct val="90000"/>
            </a:lnSpc>
            <a:spcBef>
              <a:spcPct val="0"/>
            </a:spcBef>
            <a:spcAft>
              <a:spcPct val="35000"/>
            </a:spcAft>
          </a:pPr>
          <a:r>
            <a:rPr lang="en-US" sz="2300" b="1" kern="1200" smtClean="0">
              <a:solidFill>
                <a:schemeClr val="tx1"/>
              </a:solidFill>
            </a:rPr>
            <a:t>Price</a:t>
          </a:r>
          <a:endParaRPr lang="en-US" sz="2300" b="1" kern="1200">
            <a:solidFill>
              <a:schemeClr val="tx1"/>
            </a:solidFill>
          </a:endParaRPr>
        </a:p>
      </dsp:txBody>
      <dsp:txXfrm>
        <a:off x="1881457" y="1580534"/>
        <a:ext cx="1824967" cy="1580534"/>
      </dsp:txXfrm>
    </dsp:sp>
    <dsp:sp modelId="{2AFD8988-553E-46C5-8AC7-07E9A03AC034}">
      <dsp:nvSpPr>
        <dsp:cNvPr id="0" name=""/>
        <dsp:cNvSpPr/>
      </dsp:nvSpPr>
      <dsp:spPr>
        <a:xfrm>
          <a:off x="2136044" y="237080"/>
          <a:ext cx="1315795" cy="1315795"/>
        </a:xfrm>
        <a:prstGeom prst="ellipse">
          <a:avLst/>
        </a:prstGeom>
        <a:gradFill rotWithShape="0">
          <a:gsLst>
            <a:gs pos="0">
              <a:schemeClr val="accent3">
                <a:tint val="50000"/>
                <a:hueOff val="0"/>
                <a:satOff val="0"/>
                <a:lumOff val="0"/>
                <a:alphaOff val="0"/>
                <a:tint val="100000"/>
                <a:shade val="100000"/>
                <a:satMod val="100000"/>
                <a:lumMod val="90000"/>
              </a:schemeClr>
            </a:gs>
            <a:gs pos="100000">
              <a:schemeClr val="accent3">
                <a:tint val="50000"/>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35C63A2-34EF-43D4-AE45-B05503D0B1FB}">
      <dsp:nvSpPr>
        <dsp:cNvPr id="0" name=""/>
        <dsp:cNvSpPr/>
      </dsp:nvSpPr>
      <dsp:spPr>
        <a:xfrm>
          <a:off x="3761174" y="0"/>
          <a:ext cx="1824967" cy="3951337"/>
        </a:xfrm>
        <a:prstGeom prst="roundRect">
          <a:avLst>
            <a:gd name="adj" fmla="val 10000"/>
          </a:avLst>
        </a:prstGeom>
        <a:gradFill rotWithShape="0">
          <a:gsLst>
            <a:gs pos="0">
              <a:schemeClr val="accent4">
                <a:hueOff val="0"/>
                <a:satOff val="0"/>
                <a:lumOff val="0"/>
                <a:alphaOff val="0"/>
                <a:tint val="100000"/>
                <a:shade val="100000"/>
                <a:satMod val="100000"/>
                <a:lumMod val="90000"/>
              </a:schemeClr>
            </a:gs>
            <a:gs pos="100000">
              <a:schemeClr val="accent4">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rtl="0">
            <a:lnSpc>
              <a:spcPct val="90000"/>
            </a:lnSpc>
            <a:spcBef>
              <a:spcPct val="0"/>
            </a:spcBef>
            <a:spcAft>
              <a:spcPct val="35000"/>
            </a:spcAft>
          </a:pPr>
          <a:r>
            <a:rPr lang="en-US" sz="2300" b="1" kern="1200" dirty="0" smtClean="0">
              <a:solidFill>
                <a:schemeClr val="tx1"/>
              </a:solidFill>
            </a:rPr>
            <a:t>Reliability</a:t>
          </a:r>
          <a:endParaRPr lang="en-US" sz="2300" b="1" kern="1200" dirty="0">
            <a:solidFill>
              <a:schemeClr val="tx1"/>
            </a:solidFill>
          </a:endParaRPr>
        </a:p>
      </dsp:txBody>
      <dsp:txXfrm>
        <a:off x="3761174" y="1580534"/>
        <a:ext cx="1824967" cy="1580534"/>
      </dsp:txXfrm>
    </dsp:sp>
    <dsp:sp modelId="{319D2F7A-E78F-432F-839C-EEF55F868FD0}">
      <dsp:nvSpPr>
        <dsp:cNvPr id="0" name=""/>
        <dsp:cNvSpPr/>
      </dsp:nvSpPr>
      <dsp:spPr>
        <a:xfrm>
          <a:off x="4015760" y="237080"/>
          <a:ext cx="1315795" cy="1315795"/>
        </a:xfrm>
        <a:prstGeom prst="ellipse">
          <a:avLst/>
        </a:prstGeom>
        <a:gradFill rotWithShape="0">
          <a:gsLst>
            <a:gs pos="0">
              <a:schemeClr val="accent4">
                <a:tint val="50000"/>
                <a:hueOff val="0"/>
                <a:satOff val="0"/>
                <a:lumOff val="0"/>
                <a:alphaOff val="0"/>
                <a:tint val="100000"/>
                <a:shade val="100000"/>
                <a:satMod val="100000"/>
                <a:lumMod val="90000"/>
              </a:schemeClr>
            </a:gs>
            <a:gs pos="100000">
              <a:schemeClr val="accent4">
                <a:tint val="50000"/>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281A31DB-3A36-4C2B-A4C5-A7E4F0923B58}">
      <dsp:nvSpPr>
        <dsp:cNvPr id="0" name=""/>
        <dsp:cNvSpPr/>
      </dsp:nvSpPr>
      <dsp:spPr>
        <a:xfrm>
          <a:off x="5640891" y="0"/>
          <a:ext cx="1824967" cy="3951337"/>
        </a:xfrm>
        <a:prstGeom prst="roundRect">
          <a:avLst>
            <a:gd name="adj" fmla="val 10000"/>
          </a:avLst>
        </a:prstGeom>
        <a:gradFill rotWithShape="0">
          <a:gsLst>
            <a:gs pos="0">
              <a:schemeClr val="accent5">
                <a:hueOff val="0"/>
                <a:satOff val="0"/>
                <a:lumOff val="0"/>
                <a:alphaOff val="0"/>
                <a:tint val="100000"/>
                <a:shade val="100000"/>
                <a:satMod val="100000"/>
                <a:lumMod val="90000"/>
              </a:schemeClr>
            </a:gs>
            <a:gs pos="100000">
              <a:schemeClr val="accent5">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rtl="0">
            <a:lnSpc>
              <a:spcPct val="90000"/>
            </a:lnSpc>
            <a:spcBef>
              <a:spcPct val="0"/>
            </a:spcBef>
            <a:spcAft>
              <a:spcPct val="35000"/>
            </a:spcAft>
          </a:pPr>
          <a:r>
            <a:rPr lang="en-US" sz="2300" b="1" kern="1200" dirty="0" smtClean="0">
              <a:solidFill>
                <a:schemeClr val="tx1"/>
              </a:solidFill>
            </a:rPr>
            <a:t>Supplier Reputation</a:t>
          </a:r>
          <a:endParaRPr lang="en-US" sz="2300" b="1" kern="1200" dirty="0">
            <a:solidFill>
              <a:schemeClr val="tx1"/>
            </a:solidFill>
          </a:endParaRPr>
        </a:p>
      </dsp:txBody>
      <dsp:txXfrm>
        <a:off x="5640891" y="1580534"/>
        <a:ext cx="1824967" cy="1580534"/>
      </dsp:txXfrm>
    </dsp:sp>
    <dsp:sp modelId="{CE1C0249-D937-4197-B656-318759ABF478}">
      <dsp:nvSpPr>
        <dsp:cNvPr id="0" name=""/>
        <dsp:cNvSpPr/>
      </dsp:nvSpPr>
      <dsp:spPr>
        <a:xfrm>
          <a:off x="5895477" y="237080"/>
          <a:ext cx="1315795" cy="1315795"/>
        </a:xfrm>
        <a:prstGeom prst="ellipse">
          <a:avLst/>
        </a:prstGeom>
        <a:gradFill rotWithShape="0">
          <a:gsLst>
            <a:gs pos="0">
              <a:schemeClr val="accent5">
                <a:tint val="50000"/>
                <a:hueOff val="0"/>
                <a:satOff val="0"/>
                <a:lumOff val="0"/>
                <a:alphaOff val="0"/>
                <a:tint val="100000"/>
                <a:shade val="100000"/>
                <a:satMod val="100000"/>
                <a:lumMod val="90000"/>
              </a:schemeClr>
            </a:gs>
            <a:gs pos="100000">
              <a:schemeClr val="accent5">
                <a:tint val="50000"/>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7DC1260-EB8E-4844-9E64-77CE39BCF419}">
      <dsp:nvSpPr>
        <dsp:cNvPr id="0" name=""/>
        <dsp:cNvSpPr/>
      </dsp:nvSpPr>
      <dsp:spPr>
        <a:xfrm>
          <a:off x="298703" y="3161069"/>
          <a:ext cx="6870192" cy="592700"/>
        </a:xfrm>
        <a:prstGeom prst="leftRightArrow">
          <a:avLst/>
        </a:prstGeom>
        <a:solidFill>
          <a:schemeClr val="accent2">
            <a:tint val="40000"/>
            <a:hueOff val="0"/>
            <a:satOff val="0"/>
            <a:lumOff val="0"/>
            <a:alphaOff val="0"/>
          </a:schemeClr>
        </a:solidFill>
        <a:ln>
          <a:noFill/>
        </a:ln>
        <a:effectLst>
          <a:outerShdw blurRad="50800" dist="25400" dir="5040000" rotWithShape="0">
            <a:srgbClr val="000000">
              <a:alpha val="44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F0666-6F93-42B2-969C-F1F29F8CEC70}">
      <dsp:nvSpPr>
        <dsp:cNvPr id="0" name=""/>
        <dsp:cNvSpPr/>
      </dsp:nvSpPr>
      <dsp:spPr>
        <a:xfrm>
          <a:off x="3281" y="540853"/>
          <a:ext cx="2869629" cy="2869629"/>
        </a:xfrm>
        <a:prstGeom prst="ellipse">
          <a:avLst/>
        </a:prstGeom>
        <a:gradFill rotWithShape="0">
          <a:gsLst>
            <a:gs pos="0">
              <a:schemeClr val="accent2">
                <a:alpha val="50000"/>
                <a:hueOff val="0"/>
                <a:satOff val="0"/>
                <a:lumOff val="0"/>
                <a:alphaOff val="0"/>
                <a:tint val="100000"/>
                <a:shade val="100000"/>
                <a:satMod val="100000"/>
                <a:lumMod val="90000"/>
              </a:schemeClr>
            </a:gs>
            <a:gs pos="100000">
              <a:schemeClr val="accent2">
                <a:alpha val="50000"/>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tx1"/>
        </a:fontRef>
      </dsp:style>
      <dsp:txBody>
        <a:bodyPr spcFirstLastPara="0" vert="horz" wrap="square" lIns="157925" tIns="35560" rIns="157925" bIns="35560" numCol="1" spcCol="1270" anchor="ctr" anchorCtr="0">
          <a:noAutofit/>
        </a:bodyPr>
        <a:lstStyle/>
        <a:p>
          <a:pPr lvl="0" algn="ctr" defTabSz="1244600" rtl="0">
            <a:lnSpc>
              <a:spcPct val="90000"/>
            </a:lnSpc>
            <a:spcBef>
              <a:spcPct val="0"/>
            </a:spcBef>
            <a:spcAft>
              <a:spcPct val="35000"/>
            </a:spcAft>
          </a:pPr>
          <a:r>
            <a:rPr lang="en-US" sz="2800" kern="1200" dirty="0" smtClean="0"/>
            <a:t>Technical Service</a:t>
          </a:r>
          <a:endParaRPr lang="en-US" sz="2800" kern="1200" dirty="0"/>
        </a:p>
      </dsp:txBody>
      <dsp:txXfrm>
        <a:off x="423528" y="961100"/>
        <a:ext cx="2029135" cy="2029135"/>
      </dsp:txXfrm>
    </dsp:sp>
    <dsp:sp modelId="{903DA44A-AEF3-4E88-9121-17DFEBB135EA}">
      <dsp:nvSpPr>
        <dsp:cNvPr id="0" name=""/>
        <dsp:cNvSpPr/>
      </dsp:nvSpPr>
      <dsp:spPr>
        <a:xfrm>
          <a:off x="2298985" y="540853"/>
          <a:ext cx="2869629" cy="2869629"/>
        </a:xfrm>
        <a:prstGeom prst="ellipse">
          <a:avLst/>
        </a:prstGeom>
        <a:gradFill rotWithShape="0">
          <a:gsLst>
            <a:gs pos="0">
              <a:schemeClr val="accent3">
                <a:alpha val="50000"/>
                <a:hueOff val="0"/>
                <a:satOff val="0"/>
                <a:lumOff val="0"/>
                <a:alphaOff val="0"/>
                <a:tint val="100000"/>
                <a:shade val="100000"/>
                <a:satMod val="100000"/>
                <a:lumMod val="90000"/>
              </a:schemeClr>
            </a:gs>
            <a:gs pos="100000">
              <a:schemeClr val="accent3">
                <a:alpha val="50000"/>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tx1"/>
        </a:fontRef>
      </dsp:style>
      <dsp:txBody>
        <a:bodyPr spcFirstLastPara="0" vert="horz" wrap="square" lIns="157925" tIns="35560" rIns="157925" bIns="35560" numCol="1" spcCol="1270" anchor="ctr" anchorCtr="0">
          <a:noAutofit/>
        </a:bodyPr>
        <a:lstStyle/>
        <a:p>
          <a:pPr lvl="0" algn="ctr" defTabSz="1244600" rtl="0">
            <a:lnSpc>
              <a:spcPct val="90000"/>
            </a:lnSpc>
            <a:spcBef>
              <a:spcPct val="0"/>
            </a:spcBef>
            <a:spcAft>
              <a:spcPct val="35000"/>
            </a:spcAft>
          </a:pPr>
          <a:r>
            <a:rPr lang="en-US" sz="2800" kern="1200" dirty="0" smtClean="0"/>
            <a:t>Supplier Flexibility</a:t>
          </a:r>
          <a:endParaRPr lang="en-US" sz="2800" kern="1200" dirty="0"/>
        </a:p>
      </dsp:txBody>
      <dsp:txXfrm>
        <a:off x="2719232" y="961100"/>
        <a:ext cx="2029135" cy="2029135"/>
      </dsp:txXfrm>
    </dsp:sp>
    <dsp:sp modelId="{2ACFB305-DE39-4BD3-BF9B-988D395C6A0D}">
      <dsp:nvSpPr>
        <dsp:cNvPr id="0" name=""/>
        <dsp:cNvSpPr/>
      </dsp:nvSpPr>
      <dsp:spPr>
        <a:xfrm>
          <a:off x="4594688" y="540853"/>
          <a:ext cx="2869629" cy="2869629"/>
        </a:xfrm>
        <a:prstGeom prst="ellipse">
          <a:avLst/>
        </a:prstGeom>
        <a:gradFill rotWithShape="0">
          <a:gsLst>
            <a:gs pos="0">
              <a:schemeClr val="accent4">
                <a:alpha val="50000"/>
                <a:hueOff val="0"/>
                <a:satOff val="0"/>
                <a:lumOff val="0"/>
                <a:alphaOff val="0"/>
                <a:tint val="100000"/>
                <a:shade val="100000"/>
                <a:satMod val="100000"/>
                <a:lumMod val="90000"/>
              </a:schemeClr>
            </a:gs>
            <a:gs pos="100000">
              <a:schemeClr val="accent4">
                <a:alpha val="50000"/>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tx1"/>
        </a:fontRef>
      </dsp:style>
      <dsp:txBody>
        <a:bodyPr spcFirstLastPara="0" vert="horz" wrap="square" lIns="157925" tIns="35560" rIns="157925" bIns="35560" numCol="1" spcCol="1270" anchor="ctr" anchorCtr="0">
          <a:noAutofit/>
        </a:bodyPr>
        <a:lstStyle/>
        <a:p>
          <a:pPr lvl="0" algn="ctr" defTabSz="1244600" rtl="0">
            <a:lnSpc>
              <a:spcPct val="90000"/>
            </a:lnSpc>
            <a:spcBef>
              <a:spcPct val="0"/>
            </a:spcBef>
            <a:spcAft>
              <a:spcPct val="35000"/>
            </a:spcAft>
          </a:pPr>
          <a:r>
            <a:rPr lang="en-US" sz="2800" kern="1200" dirty="0" smtClean="0"/>
            <a:t>Product Reliability</a:t>
          </a:r>
          <a:endParaRPr lang="en-US" sz="2800" kern="1200" dirty="0"/>
        </a:p>
      </dsp:txBody>
      <dsp:txXfrm>
        <a:off x="5014935" y="961100"/>
        <a:ext cx="2029135" cy="202913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49BCB6-430B-4F9D-9D83-45603C18749D}">
      <dsp:nvSpPr>
        <dsp:cNvPr id="0" name=""/>
        <dsp:cNvSpPr/>
      </dsp:nvSpPr>
      <dsp:spPr>
        <a:xfrm>
          <a:off x="-4466870" y="-685029"/>
          <a:ext cx="5321396" cy="5321396"/>
        </a:xfrm>
        <a:prstGeom prst="blockArc">
          <a:avLst>
            <a:gd name="adj1" fmla="val 18900000"/>
            <a:gd name="adj2" fmla="val 2700000"/>
            <a:gd name="adj3" fmla="val 406"/>
          </a:avLst>
        </a:pr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E9965F-12CD-4B51-BDF5-545ADD31EE99}">
      <dsp:nvSpPr>
        <dsp:cNvPr id="0" name=""/>
        <dsp:cNvSpPr/>
      </dsp:nvSpPr>
      <dsp:spPr>
        <a:xfrm>
          <a:off x="447622" y="303778"/>
          <a:ext cx="6966570" cy="607873"/>
        </a:xfrm>
        <a:prstGeom prst="rect">
          <a:avLst/>
        </a:prstGeom>
        <a:gradFill rotWithShape="0">
          <a:gsLst>
            <a:gs pos="0">
              <a:schemeClr val="accent2">
                <a:hueOff val="0"/>
                <a:satOff val="0"/>
                <a:lumOff val="0"/>
                <a:alphaOff val="0"/>
                <a:tint val="100000"/>
                <a:shade val="100000"/>
                <a:satMod val="100000"/>
                <a:lumMod val="90000"/>
              </a:schemeClr>
            </a:gs>
            <a:gs pos="100000">
              <a:schemeClr val="accent2">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482500" tIns="76200" rIns="76200" bIns="76200" numCol="1" spcCol="1270" anchor="ctr" anchorCtr="0">
          <a:noAutofit/>
        </a:bodyPr>
        <a:lstStyle/>
        <a:p>
          <a:pPr lvl="0" algn="l" defTabSz="1333500" rtl="0">
            <a:lnSpc>
              <a:spcPct val="90000"/>
            </a:lnSpc>
            <a:spcBef>
              <a:spcPct val="0"/>
            </a:spcBef>
            <a:spcAft>
              <a:spcPct val="35000"/>
            </a:spcAft>
          </a:pPr>
          <a:r>
            <a:rPr lang="en-US" sz="3000" kern="1200" dirty="0" smtClean="0">
              <a:solidFill>
                <a:schemeClr val="tx1"/>
              </a:solidFill>
            </a:rPr>
            <a:t>Hedging Against Risks Of Non - Supply</a:t>
          </a:r>
          <a:endParaRPr lang="en-US" sz="3000" kern="1200" dirty="0">
            <a:solidFill>
              <a:schemeClr val="tx1"/>
            </a:solidFill>
          </a:endParaRPr>
        </a:p>
      </dsp:txBody>
      <dsp:txXfrm>
        <a:off x="447622" y="303778"/>
        <a:ext cx="6966570" cy="607873"/>
      </dsp:txXfrm>
    </dsp:sp>
    <dsp:sp modelId="{55460B54-59C6-4226-9AEC-82C7A1062D23}">
      <dsp:nvSpPr>
        <dsp:cNvPr id="0" name=""/>
        <dsp:cNvSpPr/>
      </dsp:nvSpPr>
      <dsp:spPr>
        <a:xfrm>
          <a:off x="67701" y="227794"/>
          <a:ext cx="759842" cy="759842"/>
        </a:xfrm>
        <a:prstGeom prst="ellipse">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a:outerShdw blurRad="50800" dist="12700" dir="5400000" rotWithShape="0">
            <a:srgbClr val="000000">
              <a:alpha val="37000"/>
            </a:srgbClr>
          </a:outerShdw>
        </a:effectLst>
      </dsp:spPr>
      <dsp:style>
        <a:lnRef idx="1">
          <a:scrgbClr r="0" g="0" b="0"/>
        </a:lnRef>
        <a:fillRef idx="1">
          <a:scrgbClr r="0" g="0" b="0"/>
        </a:fillRef>
        <a:effectRef idx="2">
          <a:scrgbClr r="0" g="0" b="0"/>
        </a:effectRef>
        <a:fontRef idx="minor"/>
      </dsp:style>
    </dsp:sp>
    <dsp:sp modelId="{079D28A5-C132-44C0-BCC2-E5705C3AB40C}">
      <dsp:nvSpPr>
        <dsp:cNvPr id="0" name=""/>
        <dsp:cNvSpPr/>
      </dsp:nvSpPr>
      <dsp:spPr>
        <a:xfrm>
          <a:off x="796130" y="1215747"/>
          <a:ext cx="6618062" cy="607873"/>
        </a:xfrm>
        <a:prstGeom prst="rect">
          <a:avLst/>
        </a:prstGeom>
        <a:gradFill rotWithShape="0">
          <a:gsLst>
            <a:gs pos="0">
              <a:schemeClr val="accent3">
                <a:hueOff val="0"/>
                <a:satOff val="0"/>
                <a:lumOff val="0"/>
                <a:alphaOff val="0"/>
                <a:tint val="100000"/>
                <a:shade val="100000"/>
                <a:satMod val="100000"/>
                <a:lumMod val="90000"/>
              </a:schemeClr>
            </a:gs>
            <a:gs pos="100000">
              <a:schemeClr val="accent3">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482500" tIns="76200" rIns="76200" bIns="76200" numCol="1" spcCol="1270" anchor="ctr" anchorCtr="0">
          <a:noAutofit/>
        </a:bodyPr>
        <a:lstStyle/>
        <a:p>
          <a:pPr lvl="0" algn="l" defTabSz="1333500" rtl="0">
            <a:lnSpc>
              <a:spcPct val="90000"/>
            </a:lnSpc>
            <a:spcBef>
              <a:spcPct val="0"/>
            </a:spcBef>
            <a:spcAft>
              <a:spcPct val="35000"/>
            </a:spcAft>
          </a:pPr>
          <a:r>
            <a:rPr lang="en-US" sz="3000" kern="1200" dirty="0" smtClean="0">
              <a:solidFill>
                <a:schemeClr val="tx1"/>
              </a:solidFill>
            </a:rPr>
            <a:t>Supplier Can Have IR Problems</a:t>
          </a:r>
          <a:endParaRPr lang="en-US" sz="3000" kern="1200" dirty="0">
            <a:solidFill>
              <a:schemeClr val="tx1"/>
            </a:solidFill>
          </a:endParaRPr>
        </a:p>
      </dsp:txBody>
      <dsp:txXfrm>
        <a:off x="796130" y="1215747"/>
        <a:ext cx="6618062" cy="607873"/>
      </dsp:txXfrm>
    </dsp:sp>
    <dsp:sp modelId="{46F4CEA8-9CEC-4ADD-B463-99E635D305F5}">
      <dsp:nvSpPr>
        <dsp:cNvPr id="0" name=""/>
        <dsp:cNvSpPr/>
      </dsp:nvSpPr>
      <dsp:spPr>
        <a:xfrm>
          <a:off x="416209" y="1139763"/>
          <a:ext cx="759842" cy="759842"/>
        </a:xfrm>
        <a:prstGeom prst="ellipse">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50800" dist="12700" dir="5400000" rotWithShape="0">
            <a:srgbClr val="000000">
              <a:alpha val="37000"/>
            </a:srgbClr>
          </a:outerShdw>
        </a:effectLst>
      </dsp:spPr>
      <dsp:style>
        <a:lnRef idx="1">
          <a:scrgbClr r="0" g="0" b="0"/>
        </a:lnRef>
        <a:fillRef idx="1">
          <a:scrgbClr r="0" g="0" b="0"/>
        </a:fillRef>
        <a:effectRef idx="2">
          <a:scrgbClr r="0" g="0" b="0"/>
        </a:effectRef>
        <a:fontRef idx="minor"/>
      </dsp:style>
    </dsp:sp>
    <dsp:sp modelId="{6D966110-2D49-456B-9503-D7AF78B97876}">
      <dsp:nvSpPr>
        <dsp:cNvPr id="0" name=""/>
        <dsp:cNvSpPr/>
      </dsp:nvSpPr>
      <dsp:spPr>
        <a:xfrm>
          <a:off x="796130" y="2127715"/>
          <a:ext cx="6618062" cy="607873"/>
        </a:xfrm>
        <a:prstGeom prst="rect">
          <a:avLst/>
        </a:prstGeom>
        <a:gradFill rotWithShape="0">
          <a:gsLst>
            <a:gs pos="0">
              <a:schemeClr val="accent4">
                <a:hueOff val="0"/>
                <a:satOff val="0"/>
                <a:lumOff val="0"/>
                <a:alphaOff val="0"/>
                <a:tint val="100000"/>
                <a:shade val="100000"/>
                <a:satMod val="100000"/>
                <a:lumMod val="90000"/>
              </a:schemeClr>
            </a:gs>
            <a:gs pos="100000">
              <a:schemeClr val="accent4">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482500" tIns="76200" rIns="76200" bIns="76200" numCol="1" spcCol="1270" anchor="ctr" anchorCtr="0">
          <a:noAutofit/>
        </a:bodyPr>
        <a:lstStyle/>
        <a:p>
          <a:pPr lvl="0" algn="l" defTabSz="1333500" rtl="0">
            <a:lnSpc>
              <a:spcPct val="90000"/>
            </a:lnSpc>
            <a:spcBef>
              <a:spcPct val="0"/>
            </a:spcBef>
            <a:spcAft>
              <a:spcPct val="35000"/>
            </a:spcAft>
          </a:pPr>
          <a:r>
            <a:rPr lang="en-US" sz="3000" kern="1200" dirty="0" smtClean="0">
              <a:solidFill>
                <a:schemeClr val="tx1"/>
              </a:solidFill>
            </a:rPr>
            <a:t>Machine Breakdowns</a:t>
          </a:r>
          <a:endParaRPr lang="en-US" sz="3000" kern="1200" dirty="0">
            <a:solidFill>
              <a:schemeClr val="tx1"/>
            </a:solidFill>
          </a:endParaRPr>
        </a:p>
      </dsp:txBody>
      <dsp:txXfrm>
        <a:off x="796130" y="2127715"/>
        <a:ext cx="6618062" cy="607873"/>
      </dsp:txXfrm>
    </dsp:sp>
    <dsp:sp modelId="{845B30AC-A8EC-447B-B570-5BAEDCBD07E7}">
      <dsp:nvSpPr>
        <dsp:cNvPr id="0" name=""/>
        <dsp:cNvSpPr/>
      </dsp:nvSpPr>
      <dsp:spPr>
        <a:xfrm>
          <a:off x="416209" y="2051731"/>
          <a:ext cx="759842" cy="759842"/>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outerShdw blurRad="50800" dist="12700" dir="5400000" rotWithShape="0">
            <a:srgbClr val="000000">
              <a:alpha val="37000"/>
            </a:srgbClr>
          </a:outerShdw>
        </a:effectLst>
      </dsp:spPr>
      <dsp:style>
        <a:lnRef idx="1">
          <a:scrgbClr r="0" g="0" b="0"/>
        </a:lnRef>
        <a:fillRef idx="1">
          <a:scrgbClr r="0" g="0" b="0"/>
        </a:fillRef>
        <a:effectRef idx="2">
          <a:scrgbClr r="0" g="0" b="0"/>
        </a:effectRef>
        <a:fontRef idx="minor"/>
      </dsp:style>
    </dsp:sp>
    <dsp:sp modelId="{DE9438B3-F217-44C1-9004-EA7D4A1384F1}">
      <dsp:nvSpPr>
        <dsp:cNvPr id="0" name=""/>
        <dsp:cNvSpPr/>
      </dsp:nvSpPr>
      <dsp:spPr>
        <a:xfrm>
          <a:off x="447622" y="3039684"/>
          <a:ext cx="6966570" cy="607873"/>
        </a:xfrm>
        <a:prstGeom prst="rect">
          <a:avLst/>
        </a:prstGeom>
        <a:gradFill rotWithShape="0">
          <a:gsLst>
            <a:gs pos="0">
              <a:schemeClr val="accent5">
                <a:hueOff val="0"/>
                <a:satOff val="0"/>
                <a:lumOff val="0"/>
                <a:alphaOff val="0"/>
                <a:tint val="100000"/>
                <a:shade val="100000"/>
                <a:satMod val="100000"/>
                <a:lumMod val="90000"/>
              </a:schemeClr>
            </a:gs>
            <a:gs pos="100000">
              <a:schemeClr val="accent5">
                <a:hueOff val="0"/>
                <a:satOff val="0"/>
                <a:lumOff val="0"/>
                <a:alphaOff val="0"/>
                <a:tint val="95000"/>
                <a:shade val="100000"/>
                <a:satMod val="110000"/>
                <a:lumMod val="105000"/>
              </a:schemeClr>
            </a:gs>
          </a:gsLst>
          <a:path path="circle">
            <a:fillToRect l="40000" t="100000" r="40000" b="100000"/>
          </a:path>
        </a:gradFill>
        <a:ln>
          <a:noFill/>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482500" tIns="76200" rIns="76200" bIns="76200" numCol="1" spcCol="1270" anchor="ctr" anchorCtr="0">
          <a:noAutofit/>
        </a:bodyPr>
        <a:lstStyle/>
        <a:p>
          <a:pPr lvl="0" algn="l" defTabSz="1333500" rtl="0">
            <a:lnSpc>
              <a:spcPct val="90000"/>
            </a:lnSpc>
            <a:spcBef>
              <a:spcPct val="0"/>
            </a:spcBef>
            <a:spcAft>
              <a:spcPct val="35000"/>
            </a:spcAft>
          </a:pPr>
          <a:r>
            <a:rPr lang="en-US" sz="3000" kern="1200" dirty="0" smtClean="0">
              <a:solidFill>
                <a:schemeClr val="tx1"/>
              </a:solidFill>
            </a:rPr>
            <a:t>Insurance Against ‘Twisting Arms’</a:t>
          </a:r>
          <a:endParaRPr lang="en-US" sz="3000" kern="1200" dirty="0">
            <a:solidFill>
              <a:schemeClr val="tx1"/>
            </a:solidFill>
          </a:endParaRPr>
        </a:p>
      </dsp:txBody>
      <dsp:txXfrm>
        <a:off x="447622" y="3039684"/>
        <a:ext cx="6966570" cy="607873"/>
      </dsp:txXfrm>
    </dsp:sp>
    <dsp:sp modelId="{897F8C92-0EF6-47B2-80BC-E37067486B70}">
      <dsp:nvSpPr>
        <dsp:cNvPr id="0" name=""/>
        <dsp:cNvSpPr/>
      </dsp:nvSpPr>
      <dsp:spPr>
        <a:xfrm>
          <a:off x="67701" y="2963700"/>
          <a:ext cx="759842" cy="759842"/>
        </a:xfrm>
        <a:prstGeom prst="ellipse">
          <a:avLst/>
        </a:prstGeom>
        <a:solidFill>
          <a:schemeClr val="lt1">
            <a:hueOff val="0"/>
            <a:satOff val="0"/>
            <a:lumOff val="0"/>
            <a:alphaOff val="0"/>
          </a:schemeClr>
        </a:solidFill>
        <a:ln w="9525" cap="flat" cmpd="sng" algn="ctr">
          <a:solidFill>
            <a:schemeClr val="accent5">
              <a:hueOff val="0"/>
              <a:satOff val="0"/>
              <a:lumOff val="0"/>
              <a:alphaOff val="0"/>
            </a:schemeClr>
          </a:solidFill>
          <a:prstDash val="solid"/>
        </a:ln>
        <a:effectLst>
          <a:outerShdw blurRad="50800" dist="12700" dir="5400000" rotWithShape="0">
            <a:srgbClr val="000000">
              <a:alpha val="37000"/>
            </a:srgbClr>
          </a:outerShdw>
        </a:effectLst>
      </dsp:spPr>
      <dsp:style>
        <a:lnRef idx="1">
          <a:scrgbClr r="0" g="0" b="0"/>
        </a:lnRef>
        <a:fillRef idx="1">
          <a:scrgbClr r="0" g="0" b="0"/>
        </a:fillRef>
        <a:effectRef idx="2">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AB501F-A1F5-4B87-A0A7-FA2E17FF8906}">
      <dsp:nvSpPr>
        <dsp:cNvPr id="0" name=""/>
        <dsp:cNvSpPr/>
      </dsp:nvSpPr>
      <dsp:spPr>
        <a:xfrm>
          <a:off x="0" y="482"/>
          <a:ext cx="7467600" cy="0"/>
        </a:xfrm>
        <a:prstGeom prst="line">
          <a:avLst/>
        </a:prstGeom>
        <a:gradFill rotWithShape="0">
          <a:gsLst>
            <a:gs pos="0">
              <a:schemeClr val="accent2">
                <a:hueOff val="0"/>
                <a:satOff val="0"/>
                <a:lumOff val="0"/>
                <a:alphaOff val="0"/>
                <a:tint val="100000"/>
                <a:shade val="100000"/>
                <a:satMod val="100000"/>
                <a:lumMod val="90000"/>
              </a:schemeClr>
            </a:gs>
            <a:gs pos="100000">
              <a:schemeClr val="accent2">
                <a:hueOff val="0"/>
                <a:satOff val="0"/>
                <a:lumOff val="0"/>
                <a:alphaOff val="0"/>
                <a:tint val="95000"/>
                <a:shade val="100000"/>
                <a:satMod val="110000"/>
                <a:lumMod val="105000"/>
              </a:schemeClr>
            </a:gs>
          </a:gsLst>
          <a:path path="circle">
            <a:fillToRect l="40000" t="100000" r="40000" b="100000"/>
          </a:path>
        </a:gradFill>
        <a:ln w="9525" cap="flat" cmpd="sng" algn="ctr">
          <a:solidFill>
            <a:schemeClr val="accent2">
              <a:hueOff val="0"/>
              <a:satOff val="0"/>
              <a:lumOff val="0"/>
              <a:alphaOff val="0"/>
            </a:schemeClr>
          </a:solidFill>
          <a:prstDash val="solid"/>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1">
          <a:scrgbClr r="0" g="0" b="0"/>
        </a:lnRef>
        <a:fillRef idx="3">
          <a:scrgbClr r="0" g="0" b="0"/>
        </a:fillRef>
        <a:effectRef idx="3">
          <a:scrgbClr r="0" g="0" b="0"/>
        </a:effectRef>
        <a:fontRef idx="minor">
          <a:schemeClr val="lt1"/>
        </a:fontRef>
      </dsp:style>
    </dsp:sp>
    <dsp:sp modelId="{F1CE38F5-00D6-47AD-BB01-84FCB2CED92C}">
      <dsp:nvSpPr>
        <dsp:cNvPr id="0" name=""/>
        <dsp:cNvSpPr/>
      </dsp:nvSpPr>
      <dsp:spPr>
        <a:xfrm>
          <a:off x="0" y="482"/>
          <a:ext cx="7467600" cy="564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rtl="0">
            <a:lnSpc>
              <a:spcPct val="90000"/>
            </a:lnSpc>
            <a:spcBef>
              <a:spcPct val="0"/>
            </a:spcBef>
            <a:spcAft>
              <a:spcPct val="35000"/>
            </a:spcAft>
          </a:pPr>
          <a:r>
            <a:rPr lang="en-US" sz="2600" kern="1200" dirty="0" smtClean="0"/>
            <a:t>Business Is Big</a:t>
          </a:r>
          <a:endParaRPr lang="en-US" sz="2600" kern="1200" dirty="0"/>
        </a:p>
      </dsp:txBody>
      <dsp:txXfrm>
        <a:off x="0" y="482"/>
        <a:ext cx="7467600" cy="564338"/>
      </dsp:txXfrm>
    </dsp:sp>
    <dsp:sp modelId="{22505867-9201-44D0-AC37-B3071C3FD813}">
      <dsp:nvSpPr>
        <dsp:cNvPr id="0" name=""/>
        <dsp:cNvSpPr/>
      </dsp:nvSpPr>
      <dsp:spPr>
        <a:xfrm>
          <a:off x="0" y="564821"/>
          <a:ext cx="7467600" cy="0"/>
        </a:xfrm>
        <a:prstGeom prst="line">
          <a:avLst/>
        </a:prstGeom>
        <a:gradFill rotWithShape="0">
          <a:gsLst>
            <a:gs pos="0">
              <a:schemeClr val="accent3">
                <a:hueOff val="0"/>
                <a:satOff val="0"/>
                <a:lumOff val="0"/>
                <a:alphaOff val="0"/>
                <a:tint val="100000"/>
                <a:shade val="100000"/>
                <a:satMod val="100000"/>
                <a:lumMod val="90000"/>
              </a:schemeClr>
            </a:gs>
            <a:gs pos="100000">
              <a:schemeClr val="accent3">
                <a:hueOff val="0"/>
                <a:satOff val="0"/>
                <a:lumOff val="0"/>
                <a:alphaOff val="0"/>
                <a:tint val="95000"/>
                <a:shade val="100000"/>
                <a:satMod val="110000"/>
                <a:lumMod val="105000"/>
              </a:schemeClr>
            </a:gs>
          </a:gsLst>
          <a:path path="circle">
            <a:fillToRect l="40000" t="100000" r="40000" b="100000"/>
          </a:path>
        </a:gradFill>
        <a:ln w="9525" cap="flat" cmpd="sng" algn="ctr">
          <a:solidFill>
            <a:schemeClr val="accent3">
              <a:hueOff val="0"/>
              <a:satOff val="0"/>
              <a:lumOff val="0"/>
              <a:alphaOff val="0"/>
            </a:schemeClr>
          </a:solidFill>
          <a:prstDash val="solid"/>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1">
          <a:scrgbClr r="0" g="0" b="0"/>
        </a:lnRef>
        <a:fillRef idx="3">
          <a:scrgbClr r="0" g="0" b="0"/>
        </a:fillRef>
        <a:effectRef idx="3">
          <a:scrgbClr r="0" g="0" b="0"/>
        </a:effectRef>
        <a:fontRef idx="minor">
          <a:schemeClr val="lt1"/>
        </a:fontRef>
      </dsp:style>
    </dsp:sp>
    <dsp:sp modelId="{6AB36E82-2F22-47D5-B8B1-E43E78436FC3}">
      <dsp:nvSpPr>
        <dsp:cNvPr id="0" name=""/>
        <dsp:cNvSpPr/>
      </dsp:nvSpPr>
      <dsp:spPr>
        <a:xfrm>
          <a:off x="0" y="564821"/>
          <a:ext cx="7467600" cy="564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rtl="0">
            <a:lnSpc>
              <a:spcPct val="90000"/>
            </a:lnSpc>
            <a:spcBef>
              <a:spcPct val="0"/>
            </a:spcBef>
            <a:spcAft>
              <a:spcPct val="35000"/>
            </a:spcAft>
          </a:pPr>
          <a:r>
            <a:rPr lang="en-US" sz="2600" kern="1200" dirty="0" smtClean="0"/>
            <a:t>Minimum Specifications</a:t>
          </a:r>
          <a:endParaRPr lang="en-US" sz="2600" kern="1200" dirty="0"/>
        </a:p>
      </dsp:txBody>
      <dsp:txXfrm>
        <a:off x="0" y="564821"/>
        <a:ext cx="7467600" cy="564338"/>
      </dsp:txXfrm>
    </dsp:sp>
    <dsp:sp modelId="{8AE9B784-63DE-49BF-A16C-E6339D528DFF}">
      <dsp:nvSpPr>
        <dsp:cNvPr id="0" name=""/>
        <dsp:cNvSpPr/>
      </dsp:nvSpPr>
      <dsp:spPr>
        <a:xfrm>
          <a:off x="0" y="1129160"/>
          <a:ext cx="7467600" cy="0"/>
        </a:xfrm>
        <a:prstGeom prst="line">
          <a:avLst/>
        </a:prstGeom>
        <a:gradFill rotWithShape="0">
          <a:gsLst>
            <a:gs pos="0">
              <a:schemeClr val="accent4">
                <a:hueOff val="0"/>
                <a:satOff val="0"/>
                <a:lumOff val="0"/>
                <a:alphaOff val="0"/>
                <a:tint val="100000"/>
                <a:shade val="100000"/>
                <a:satMod val="100000"/>
                <a:lumMod val="90000"/>
              </a:schemeClr>
            </a:gs>
            <a:gs pos="100000">
              <a:schemeClr val="accent4">
                <a:hueOff val="0"/>
                <a:satOff val="0"/>
                <a:lumOff val="0"/>
                <a:alphaOff val="0"/>
                <a:tint val="95000"/>
                <a:shade val="100000"/>
                <a:satMod val="110000"/>
                <a:lumMod val="105000"/>
              </a:schemeClr>
            </a:gs>
          </a:gsLst>
          <a:path path="circle">
            <a:fillToRect l="40000" t="100000" r="40000" b="100000"/>
          </a:path>
        </a:gradFill>
        <a:ln w="9525" cap="flat" cmpd="sng" algn="ctr">
          <a:solidFill>
            <a:schemeClr val="accent4">
              <a:hueOff val="0"/>
              <a:satOff val="0"/>
              <a:lumOff val="0"/>
              <a:alphaOff val="0"/>
            </a:schemeClr>
          </a:solidFill>
          <a:prstDash val="solid"/>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1">
          <a:scrgbClr r="0" g="0" b="0"/>
        </a:lnRef>
        <a:fillRef idx="3">
          <a:scrgbClr r="0" g="0" b="0"/>
        </a:fillRef>
        <a:effectRef idx="3">
          <a:scrgbClr r="0" g="0" b="0"/>
        </a:effectRef>
        <a:fontRef idx="minor">
          <a:schemeClr val="lt1"/>
        </a:fontRef>
      </dsp:style>
    </dsp:sp>
    <dsp:sp modelId="{360B79F6-24FF-4E16-A047-CFC6AA74E185}">
      <dsp:nvSpPr>
        <dsp:cNvPr id="0" name=""/>
        <dsp:cNvSpPr/>
      </dsp:nvSpPr>
      <dsp:spPr>
        <a:xfrm>
          <a:off x="0" y="1129160"/>
          <a:ext cx="7467600" cy="564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rtl="0">
            <a:lnSpc>
              <a:spcPct val="90000"/>
            </a:lnSpc>
            <a:spcBef>
              <a:spcPct val="0"/>
            </a:spcBef>
            <a:spcAft>
              <a:spcPct val="35000"/>
            </a:spcAft>
          </a:pPr>
          <a:r>
            <a:rPr lang="en-US" sz="2600" kern="1200" dirty="0" smtClean="0"/>
            <a:t>Lowest Price</a:t>
          </a:r>
          <a:endParaRPr lang="en-US" sz="2600" kern="1200" dirty="0"/>
        </a:p>
      </dsp:txBody>
      <dsp:txXfrm>
        <a:off x="0" y="1129160"/>
        <a:ext cx="7467600" cy="564338"/>
      </dsp:txXfrm>
    </dsp:sp>
    <dsp:sp modelId="{6DB32F79-0248-436E-B189-A60B06E432A4}">
      <dsp:nvSpPr>
        <dsp:cNvPr id="0" name=""/>
        <dsp:cNvSpPr/>
      </dsp:nvSpPr>
      <dsp:spPr>
        <a:xfrm>
          <a:off x="0" y="1693499"/>
          <a:ext cx="7467600" cy="0"/>
        </a:xfrm>
        <a:prstGeom prst="line">
          <a:avLst/>
        </a:prstGeom>
        <a:gradFill rotWithShape="0">
          <a:gsLst>
            <a:gs pos="0">
              <a:schemeClr val="accent5">
                <a:hueOff val="0"/>
                <a:satOff val="0"/>
                <a:lumOff val="0"/>
                <a:alphaOff val="0"/>
                <a:tint val="100000"/>
                <a:shade val="100000"/>
                <a:satMod val="100000"/>
                <a:lumMod val="90000"/>
              </a:schemeClr>
            </a:gs>
            <a:gs pos="100000">
              <a:schemeClr val="accent5">
                <a:hueOff val="0"/>
                <a:satOff val="0"/>
                <a:lumOff val="0"/>
                <a:alphaOff val="0"/>
                <a:tint val="95000"/>
                <a:shade val="100000"/>
                <a:satMod val="110000"/>
                <a:lumMod val="105000"/>
              </a:schemeClr>
            </a:gs>
          </a:gsLst>
          <a:path path="circle">
            <a:fillToRect l="40000" t="100000" r="40000" b="100000"/>
          </a:path>
        </a:gradFill>
        <a:ln w="9525" cap="flat" cmpd="sng" algn="ctr">
          <a:solidFill>
            <a:schemeClr val="accent5">
              <a:hueOff val="0"/>
              <a:satOff val="0"/>
              <a:lumOff val="0"/>
              <a:alphaOff val="0"/>
            </a:schemeClr>
          </a:solidFill>
          <a:prstDash val="solid"/>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1">
          <a:scrgbClr r="0" g="0" b="0"/>
        </a:lnRef>
        <a:fillRef idx="3">
          <a:scrgbClr r="0" g="0" b="0"/>
        </a:fillRef>
        <a:effectRef idx="3">
          <a:scrgbClr r="0" g="0" b="0"/>
        </a:effectRef>
        <a:fontRef idx="minor">
          <a:schemeClr val="lt1"/>
        </a:fontRef>
      </dsp:style>
    </dsp:sp>
    <dsp:sp modelId="{2BE620F6-0C5B-4DFF-82EC-794826E70007}">
      <dsp:nvSpPr>
        <dsp:cNvPr id="0" name=""/>
        <dsp:cNvSpPr/>
      </dsp:nvSpPr>
      <dsp:spPr>
        <a:xfrm>
          <a:off x="0" y="1693499"/>
          <a:ext cx="7467600" cy="564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rtl="0">
            <a:lnSpc>
              <a:spcPct val="90000"/>
            </a:lnSpc>
            <a:spcBef>
              <a:spcPct val="0"/>
            </a:spcBef>
            <a:spcAft>
              <a:spcPct val="35000"/>
            </a:spcAft>
          </a:pPr>
          <a:r>
            <a:rPr lang="en-US" sz="2600" kern="1200" dirty="0" smtClean="0"/>
            <a:t>Domestic Supplier Preference</a:t>
          </a:r>
          <a:endParaRPr lang="en-US" sz="2600" kern="1200" dirty="0"/>
        </a:p>
      </dsp:txBody>
      <dsp:txXfrm>
        <a:off x="0" y="1693499"/>
        <a:ext cx="7467600" cy="564338"/>
      </dsp:txXfrm>
    </dsp:sp>
    <dsp:sp modelId="{C0104170-F5D6-4BEC-A767-420513D5F971}">
      <dsp:nvSpPr>
        <dsp:cNvPr id="0" name=""/>
        <dsp:cNvSpPr/>
      </dsp:nvSpPr>
      <dsp:spPr>
        <a:xfrm>
          <a:off x="0" y="2257837"/>
          <a:ext cx="7467600" cy="0"/>
        </a:xfrm>
        <a:prstGeom prst="line">
          <a:avLst/>
        </a:prstGeom>
        <a:gradFill rotWithShape="0">
          <a:gsLst>
            <a:gs pos="0">
              <a:schemeClr val="accent6">
                <a:hueOff val="0"/>
                <a:satOff val="0"/>
                <a:lumOff val="0"/>
                <a:alphaOff val="0"/>
                <a:tint val="100000"/>
                <a:shade val="100000"/>
                <a:satMod val="100000"/>
                <a:lumMod val="90000"/>
              </a:schemeClr>
            </a:gs>
            <a:gs pos="100000">
              <a:schemeClr val="accent6">
                <a:hueOff val="0"/>
                <a:satOff val="0"/>
                <a:lumOff val="0"/>
                <a:alphaOff val="0"/>
                <a:tint val="95000"/>
                <a:shade val="100000"/>
                <a:satMod val="110000"/>
                <a:lumMod val="105000"/>
              </a:schemeClr>
            </a:gs>
          </a:gsLst>
          <a:path path="circle">
            <a:fillToRect l="40000" t="100000" r="40000" b="100000"/>
          </a:path>
        </a:gradFill>
        <a:ln w="9525" cap="flat" cmpd="sng" algn="ctr">
          <a:solidFill>
            <a:schemeClr val="accent6">
              <a:hueOff val="0"/>
              <a:satOff val="0"/>
              <a:lumOff val="0"/>
              <a:alphaOff val="0"/>
            </a:schemeClr>
          </a:solidFill>
          <a:prstDash val="solid"/>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1">
          <a:scrgbClr r="0" g="0" b="0"/>
        </a:lnRef>
        <a:fillRef idx="3">
          <a:scrgbClr r="0" g="0" b="0"/>
        </a:fillRef>
        <a:effectRef idx="3">
          <a:scrgbClr r="0" g="0" b="0"/>
        </a:effectRef>
        <a:fontRef idx="minor">
          <a:schemeClr val="lt1"/>
        </a:fontRef>
      </dsp:style>
    </dsp:sp>
    <dsp:sp modelId="{E37C97FA-EBA0-46F7-96E2-A308638C8870}">
      <dsp:nvSpPr>
        <dsp:cNvPr id="0" name=""/>
        <dsp:cNvSpPr/>
      </dsp:nvSpPr>
      <dsp:spPr>
        <a:xfrm>
          <a:off x="0" y="2257837"/>
          <a:ext cx="7467600" cy="564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rtl="0">
            <a:lnSpc>
              <a:spcPct val="90000"/>
            </a:lnSpc>
            <a:spcBef>
              <a:spcPct val="0"/>
            </a:spcBef>
            <a:spcAft>
              <a:spcPct val="35000"/>
            </a:spcAft>
          </a:pPr>
          <a:r>
            <a:rPr lang="en-US" sz="2600" kern="1200" dirty="0" smtClean="0"/>
            <a:t>Buyer Is Unlikely To Understand Technicalities</a:t>
          </a:r>
          <a:endParaRPr lang="en-US" sz="2600" kern="1200" dirty="0"/>
        </a:p>
      </dsp:txBody>
      <dsp:txXfrm>
        <a:off x="0" y="2257837"/>
        <a:ext cx="7467600" cy="564338"/>
      </dsp:txXfrm>
    </dsp:sp>
    <dsp:sp modelId="{1B08B3E1-C60A-4E90-B5CE-CA7AF738E8D3}">
      <dsp:nvSpPr>
        <dsp:cNvPr id="0" name=""/>
        <dsp:cNvSpPr/>
      </dsp:nvSpPr>
      <dsp:spPr>
        <a:xfrm>
          <a:off x="0" y="2822176"/>
          <a:ext cx="7467600" cy="0"/>
        </a:xfrm>
        <a:prstGeom prst="line">
          <a:avLst/>
        </a:prstGeom>
        <a:gradFill rotWithShape="0">
          <a:gsLst>
            <a:gs pos="0">
              <a:schemeClr val="accent2">
                <a:hueOff val="0"/>
                <a:satOff val="0"/>
                <a:lumOff val="0"/>
                <a:alphaOff val="0"/>
                <a:tint val="100000"/>
                <a:shade val="100000"/>
                <a:satMod val="100000"/>
                <a:lumMod val="90000"/>
              </a:schemeClr>
            </a:gs>
            <a:gs pos="100000">
              <a:schemeClr val="accent2">
                <a:hueOff val="0"/>
                <a:satOff val="0"/>
                <a:lumOff val="0"/>
                <a:alphaOff val="0"/>
                <a:tint val="95000"/>
                <a:shade val="100000"/>
                <a:satMod val="110000"/>
                <a:lumMod val="105000"/>
              </a:schemeClr>
            </a:gs>
          </a:gsLst>
          <a:path path="circle">
            <a:fillToRect l="40000" t="100000" r="40000" b="100000"/>
          </a:path>
        </a:gradFill>
        <a:ln w="9525" cap="flat" cmpd="sng" algn="ctr">
          <a:solidFill>
            <a:schemeClr val="accent2">
              <a:hueOff val="0"/>
              <a:satOff val="0"/>
              <a:lumOff val="0"/>
              <a:alphaOff val="0"/>
            </a:schemeClr>
          </a:solidFill>
          <a:prstDash val="solid"/>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1">
          <a:scrgbClr r="0" g="0" b="0"/>
        </a:lnRef>
        <a:fillRef idx="3">
          <a:scrgbClr r="0" g="0" b="0"/>
        </a:fillRef>
        <a:effectRef idx="3">
          <a:scrgbClr r="0" g="0" b="0"/>
        </a:effectRef>
        <a:fontRef idx="minor">
          <a:schemeClr val="lt1"/>
        </a:fontRef>
      </dsp:style>
    </dsp:sp>
    <dsp:sp modelId="{BB897CF9-0E30-42C2-8E7F-FC2716E15052}">
      <dsp:nvSpPr>
        <dsp:cNvPr id="0" name=""/>
        <dsp:cNvSpPr/>
      </dsp:nvSpPr>
      <dsp:spPr>
        <a:xfrm>
          <a:off x="0" y="2822176"/>
          <a:ext cx="7467600" cy="564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rtl="0">
            <a:lnSpc>
              <a:spcPct val="90000"/>
            </a:lnSpc>
            <a:spcBef>
              <a:spcPct val="0"/>
            </a:spcBef>
            <a:spcAft>
              <a:spcPct val="35000"/>
            </a:spcAft>
          </a:pPr>
          <a:r>
            <a:rPr lang="en-US" sz="2600" kern="1200" dirty="0" smtClean="0"/>
            <a:t>Time Taking</a:t>
          </a:r>
          <a:endParaRPr lang="en-US" sz="2600" kern="1200" dirty="0"/>
        </a:p>
      </dsp:txBody>
      <dsp:txXfrm>
        <a:off x="0" y="2822176"/>
        <a:ext cx="7467600" cy="564338"/>
      </dsp:txXfrm>
    </dsp:sp>
    <dsp:sp modelId="{A55041F6-3C01-4C43-BC5E-09D440D4CA3B}">
      <dsp:nvSpPr>
        <dsp:cNvPr id="0" name=""/>
        <dsp:cNvSpPr/>
      </dsp:nvSpPr>
      <dsp:spPr>
        <a:xfrm>
          <a:off x="0" y="3386515"/>
          <a:ext cx="7467600" cy="0"/>
        </a:xfrm>
        <a:prstGeom prst="line">
          <a:avLst/>
        </a:prstGeom>
        <a:gradFill rotWithShape="0">
          <a:gsLst>
            <a:gs pos="0">
              <a:schemeClr val="accent3">
                <a:hueOff val="0"/>
                <a:satOff val="0"/>
                <a:lumOff val="0"/>
                <a:alphaOff val="0"/>
                <a:tint val="100000"/>
                <a:shade val="100000"/>
                <a:satMod val="100000"/>
                <a:lumMod val="90000"/>
              </a:schemeClr>
            </a:gs>
            <a:gs pos="100000">
              <a:schemeClr val="accent3">
                <a:hueOff val="0"/>
                <a:satOff val="0"/>
                <a:lumOff val="0"/>
                <a:alphaOff val="0"/>
                <a:tint val="95000"/>
                <a:shade val="100000"/>
                <a:satMod val="110000"/>
                <a:lumMod val="105000"/>
              </a:schemeClr>
            </a:gs>
          </a:gsLst>
          <a:path path="circle">
            <a:fillToRect l="40000" t="100000" r="40000" b="100000"/>
          </a:path>
        </a:gradFill>
        <a:ln w="9525" cap="flat" cmpd="sng" algn="ctr">
          <a:solidFill>
            <a:schemeClr val="accent3">
              <a:hueOff val="0"/>
              <a:satOff val="0"/>
              <a:lumOff val="0"/>
              <a:alphaOff val="0"/>
            </a:schemeClr>
          </a:solidFill>
          <a:prstDash val="solid"/>
        </a:ln>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dsp:spPr>
      <dsp:style>
        <a:lnRef idx="1">
          <a:scrgbClr r="0" g="0" b="0"/>
        </a:lnRef>
        <a:fillRef idx="3">
          <a:scrgbClr r="0" g="0" b="0"/>
        </a:fillRef>
        <a:effectRef idx="3">
          <a:scrgbClr r="0" g="0" b="0"/>
        </a:effectRef>
        <a:fontRef idx="minor">
          <a:schemeClr val="lt1"/>
        </a:fontRef>
      </dsp:style>
    </dsp:sp>
    <dsp:sp modelId="{460489D9-C518-4246-BB12-1BD97B82F2A1}">
      <dsp:nvSpPr>
        <dsp:cNvPr id="0" name=""/>
        <dsp:cNvSpPr/>
      </dsp:nvSpPr>
      <dsp:spPr>
        <a:xfrm>
          <a:off x="0" y="3386515"/>
          <a:ext cx="7467600" cy="564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rtl="0">
            <a:lnSpc>
              <a:spcPct val="90000"/>
            </a:lnSpc>
            <a:spcBef>
              <a:spcPct val="0"/>
            </a:spcBef>
            <a:spcAft>
              <a:spcPct val="35000"/>
            </a:spcAft>
          </a:pPr>
          <a:r>
            <a:rPr lang="en-US" sz="2600" kern="1200" dirty="0" smtClean="0"/>
            <a:t>Patience</a:t>
          </a:r>
          <a:endParaRPr lang="en-US" sz="2600" kern="1200" dirty="0"/>
        </a:p>
      </dsp:txBody>
      <dsp:txXfrm>
        <a:off x="0" y="3386515"/>
        <a:ext cx="7467600" cy="56433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8675" name="Rectangle 1027"/>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8676" name="Rectangle 1028"/>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8677" name="Rectangle 1029"/>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8567FA8-4E86-4876-A12B-47FAAA984133}" type="slidenum">
              <a:rPr lang="en-US"/>
              <a:pPr/>
              <a:t>‹#›</a:t>
            </a:fld>
            <a:endParaRPr lang="en-US"/>
          </a:p>
        </p:txBody>
      </p:sp>
    </p:spTree>
    <p:extLst>
      <p:ext uri="{BB962C8B-B14F-4D97-AF65-F5344CB8AC3E}">
        <p14:creationId xmlns:p14="http://schemas.microsoft.com/office/powerpoint/2010/main" val="270205439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endParaRPr lang="en-US"/>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8E514ADA-29DA-4261-AF1D-71B2B3BED1A6}" type="slidenum">
              <a:rPr lang="en-US" smtClean="0"/>
              <a:pPr/>
              <a:t>‹#›</a:t>
            </a:fld>
            <a:endParaRPr lang="en-US"/>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86D2C4-0866-482E-A07A-3B2AA461BF5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59E959-5B77-4306-BA7F-D1C4157B310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A88BB-3AD4-46E1-9D21-1C75C895888A}" type="slidenum">
              <a:rPr lang="en-US" smtClean="0"/>
              <a:pPr/>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C90811-AFDA-453E-8694-F5BB6CC5A2E4}" type="slidenum">
              <a:rPr lang="en-US" smtClean="0"/>
              <a:pPr/>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E49ABF-C85C-41E1-AC34-0E855AD9B6E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36D15F-9AAC-4505-8407-FCB9FD71EB1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F77D25-82D6-471A-AECB-BE4E8170028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D18EDB-C5AB-4E55-AF5D-4C1D9116D0C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5429B0-A719-4357-B39C-EC538AE4D1A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9E7C65-98CE-4154-934A-8959440B3A4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endParaRPr lang="en-US"/>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5182A344-A2AB-4577-BD69-69BCDE1B91C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B2B Marketing</a:t>
            </a:r>
            <a:endParaRPr lang="en-IN" dirty="0"/>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1680450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rot="360000">
            <a:off x="3362256" y="3016969"/>
            <a:ext cx="4847038" cy="1170238"/>
          </a:xfrm>
        </p:spPr>
        <p:txBody>
          <a:bodyPr>
            <a:normAutofit fontScale="90000"/>
          </a:bodyPr>
          <a:lstStyle/>
          <a:p>
            <a:r>
              <a:rPr lang="en-US" dirty="0"/>
              <a:t>What is Industrial </a:t>
            </a:r>
            <a:r>
              <a:rPr lang="en-US" dirty="0" smtClean="0"/>
              <a:t>Sales</a:t>
            </a:r>
            <a:r>
              <a:rPr lang="en-US" dirty="0"/>
              <a:t>?</a:t>
            </a:r>
          </a:p>
        </p:txBody>
      </p:sp>
      <p:sp>
        <p:nvSpPr>
          <p:cNvPr id="6147" name="Rectangle 3"/>
          <p:cNvSpPr>
            <a:spLocks noGrp="1" noChangeArrowheads="1"/>
          </p:cNvSpPr>
          <p:nvPr>
            <p:ph type="subTitle" idx="1"/>
          </p:nvPr>
        </p:nvSpPr>
        <p:spPr>
          <a:xfrm rot="360000">
            <a:off x="3241552" y="4364723"/>
            <a:ext cx="4836456" cy="1040845"/>
          </a:xfrm>
        </p:spPr>
        <p:txBody>
          <a:bodyPr>
            <a:noAutofit/>
          </a:bodyPr>
          <a:lstStyle/>
          <a:p>
            <a:r>
              <a:rPr lang="en-US" sz="2400" dirty="0"/>
              <a:t>B2 B Marketing</a:t>
            </a:r>
          </a:p>
          <a:p>
            <a:r>
              <a:rPr lang="en-US" sz="2400" dirty="0"/>
              <a:t>Institutional sales</a:t>
            </a:r>
          </a:p>
          <a:p>
            <a:r>
              <a:rPr lang="en-US" sz="2400" dirty="0"/>
              <a:t>Government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147">
                                            <p:txEl>
                                              <p:pRg st="1" end="1"/>
                                            </p:txEl>
                                          </p:spTgt>
                                        </p:tgtEl>
                                        <p:attrNameLst>
                                          <p:attrName>style.visibility</p:attrName>
                                        </p:attrNameLst>
                                      </p:cBhvr>
                                      <p:to>
                                        <p:strVal val="visible"/>
                                      </p:to>
                                    </p:set>
                                    <p:anim calcmode="lin" valueType="num">
                                      <p:cBhvr additive="base">
                                        <p:cTn id="13" dur="500" fill="hold"/>
                                        <p:tgtEl>
                                          <p:spTgt spid="614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1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147">
                                            <p:txEl>
                                              <p:pRg st="2" end="2"/>
                                            </p:txEl>
                                          </p:spTgt>
                                        </p:tgtEl>
                                        <p:attrNameLst>
                                          <p:attrName>style.visibility</p:attrName>
                                        </p:attrNameLst>
                                      </p:cBhvr>
                                      <p:to>
                                        <p:strVal val="visible"/>
                                      </p:to>
                                    </p:set>
                                    <p:anim calcmode="lin" valueType="num">
                                      <p:cBhvr additive="base">
                                        <p:cTn id="19" dur="500" fill="hold"/>
                                        <p:tgtEl>
                                          <p:spTgt spid="614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14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Salient Features</a:t>
            </a:r>
          </a:p>
        </p:txBody>
      </p:sp>
      <p:sp>
        <p:nvSpPr>
          <p:cNvPr id="8195" name="Rectangle 3"/>
          <p:cNvSpPr>
            <a:spLocks noGrp="1" noChangeArrowheads="1"/>
          </p:cNvSpPr>
          <p:nvPr>
            <p:ph sz="quarter" idx="13"/>
          </p:nvPr>
        </p:nvSpPr>
        <p:spPr/>
        <p:txBody>
          <a:bodyPr>
            <a:normAutofit/>
          </a:bodyPr>
          <a:lstStyle/>
          <a:p>
            <a:r>
              <a:rPr lang="en-US" dirty="0" smtClean="0"/>
              <a:t>Fewer Buyers</a:t>
            </a:r>
          </a:p>
          <a:p>
            <a:r>
              <a:rPr lang="en-US" dirty="0" smtClean="0"/>
              <a:t>Large Buyers</a:t>
            </a:r>
          </a:p>
          <a:p>
            <a:r>
              <a:rPr lang="en-US" dirty="0" smtClean="0"/>
              <a:t>Closer Customer - Supplier Relationship</a:t>
            </a:r>
          </a:p>
          <a:p>
            <a:r>
              <a:rPr lang="en-US" dirty="0" smtClean="0"/>
              <a:t>Geographical Concentration Of Buyers</a:t>
            </a:r>
          </a:p>
          <a:p>
            <a:r>
              <a:rPr lang="en-US" dirty="0" smtClean="0"/>
              <a:t>Derived Demand</a:t>
            </a:r>
          </a:p>
          <a:p>
            <a:r>
              <a:rPr lang="en-US" dirty="0" smtClean="0"/>
              <a:t>Inelastic Demand</a:t>
            </a:r>
            <a:endParaRPr lang="en-US" dirty="0"/>
          </a:p>
        </p:txBody>
      </p:sp>
      <p:sp>
        <p:nvSpPr>
          <p:cNvPr id="8196" name="Rectangle 4"/>
          <p:cNvSpPr>
            <a:spLocks noGrp="1" noChangeArrowheads="1"/>
          </p:cNvSpPr>
          <p:nvPr>
            <p:ph sz="quarter" idx="14"/>
          </p:nvPr>
        </p:nvSpPr>
        <p:spPr/>
        <p:txBody>
          <a:bodyPr>
            <a:normAutofit/>
          </a:bodyPr>
          <a:lstStyle/>
          <a:p>
            <a:r>
              <a:rPr lang="en-US" dirty="0" smtClean="0"/>
              <a:t>Fluctuating Demand</a:t>
            </a:r>
          </a:p>
          <a:p>
            <a:r>
              <a:rPr lang="en-US" dirty="0" smtClean="0"/>
              <a:t>Professional Purchasing</a:t>
            </a:r>
          </a:p>
          <a:p>
            <a:r>
              <a:rPr lang="en-US" dirty="0" smtClean="0"/>
              <a:t>Several Buying Influences</a:t>
            </a:r>
          </a:p>
          <a:p>
            <a:r>
              <a:rPr lang="en-US" dirty="0" smtClean="0"/>
              <a:t>Multiple Sales Calls</a:t>
            </a:r>
          </a:p>
          <a:p>
            <a:r>
              <a:rPr lang="en-US" dirty="0" smtClean="0"/>
              <a:t>Direct Purchasing</a:t>
            </a:r>
          </a:p>
          <a:p>
            <a:r>
              <a:rPr lang="en-US" dirty="0" smtClean="0"/>
              <a:t>Reciprocity</a:t>
            </a:r>
          </a:p>
          <a:p>
            <a:r>
              <a:rPr lang="en-US" dirty="0" smtClean="0"/>
              <a:t>Leasing</a:t>
            </a:r>
            <a:endParaRPr lang="en-US" dirty="0"/>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19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19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196">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196">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196">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196">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196">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19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Buying Situations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627765495"/>
              </p:ext>
            </p:extLst>
          </p:nvPr>
        </p:nvGraphicFramePr>
        <p:xfrm>
          <a:off x="838200" y="2038388"/>
          <a:ext cx="7467600" cy="39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graphicEl>
                                              <a:dgm id="{04E8CD25-BB84-4151-BA05-399A57045339}"/>
                                            </p:graphicEl>
                                          </p:spTgt>
                                        </p:tgtEl>
                                        <p:attrNameLst>
                                          <p:attrName>style.visibility</p:attrName>
                                        </p:attrNameLst>
                                      </p:cBhvr>
                                      <p:to>
                                        <p:strVal val="visible"/>
                                      </p:to>
                                    </p:set>
                                    <p:anim calcmode="lin" valueType="num">
                                      <p:cBhvr additive="base">
                                        <p:cTn id="7" dur="500" fill="hold"/>
                                        <p:tgtEl>
                                          <p:spTgt spid="2">
                                            <p:graphicEl>
                                              <a:dgm id="{04E8CD25-BB84-4151-BA05-399A57045339}"/>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04E8CD25-BB84-4151-BA05-399A57045339}"/>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graphicEl>
                                              <a:dgm id="{338D4174-94F8-4C5A-9A4E-533ED4815111}"/>
                                            </p:graphicEl>
                                          </p:spTgt>
                                        </p:tgtEl>
                                        <p:attrNameLst>
                                          <p:attrName>style.visibility</p:attrName>
                                        </p:attrNameLst>
                                      </p:cBhvr>
                                      <p:to>
                                        <p:strVal val="visible"/>
                                      </p:to>
                                    </p:set>
                                    <p:anim calcmode="lin" valueType="num">
                                      <p:cBhvr additive="base">
                                        <p:cTn id="13" dur="500" fill="hold"/>
                                        <p:tgtEl>
                                          <p:spTgt spid="2">
                                            <p:graphicEl>
                                              <a:dgm id="{338D4174-94F8-4C5A-9A4E-533ED4815111}"/>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graphicEl>
                                              <a:dgm id="{338D4174-94F8-4C5A-9A4E-533ED4815111}"/>
                                            </p:graphic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
                                            <p:graphicEl>
                                              <a:dgm id="{8E633D54-EE82-4D38-A634-984C0751B58B}"/>
                                            </p:graphicEl>
                                          </p:spTgt>
                                        </p:tgtEl>
                                        <p:attrNameLst>
                                          <p:attrName>style.visibility</p:attrName>
                                        </p:attrNameLst>
                                      </p:cBhvr>
                                      <p:to>
                                        <p:strVal val="visible"/>
                                      </p:to>
                                    </p:set>
                                    <p:anim calcmode="lin" valueType="num">
                                      <p:cBhvr additive="base">
                                        <p:cTn id="17" dur="500" fill="hold"/>
                                        <p:tgtEl>
                                          <p:spTgt spid="2">
                                            <p:graphicEl>
                                              <a:dgm id="{8E633D54-EE82-4D38-A634-984C0751B58B}"/>
                                            </p:graphic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
                                            <p:graphicEl>
                                              <a:dgm id="{8E633D54-EE82-4D38-A634-984C0751B58B}"/>
                                            </p:graphic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
                                            <p:graphicEl>
                                              <a:dgm id="{C524963D-FBFB-4190-9AA3-9AF629B774EA}"/>
                                            </p:graphicEl>
                                          </p:spTgt>
                                        </p:tgtEl>
                                        <p:attrNameLst>
                                          <p:attrName>style.visibility</p:attrName>
                                        </p:attrNameLst>
                                      </p:cBhvr>
                                      <p:to>
                                        <p:strVal val="visible"/>
                                      </p:to>
                                    </p:set>
                                    <p:anim calcmode="lin" valueType="num">
                                      <p:cBhvr additive="base">
                                        <p:cTn id="23" dur="500" fill="hold"/>
                                        <p:tgtEl>
                                          <p:spTgt spid="2">
                                            <p:graphicEl>
                                              <a:dgm id="{C524963D-FBFB-4190-9AA3-9AF629B774EA}"/>
                                            </p:graphic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
                                            <p:graphicEl>
                                              <a:dgm id="{C524963D-FBFB-4190-9AA3-9AF629B774EA}"/>
                                            </p:graphic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
                                            <p:graphicEl>
                                              <a:dgm id="{B84F95BF-EF63-4131-ABE0-53A63E89C593}"/>
                                            </p:graphicEl>
                                          </p:spTgt>
                                        </p:tgtEl>
                                        <p:attrNameLst>
                                          <p:attrName>style.visibility</p:attrName>
                                        </p:attrNameLst>
                                      </p:cBhvr>
                                      <p:to>
                                        <p:strVal val="visible"/>
                                      </p:to>
                                    </p:set>
                                    <p:anim calcmode="lin" valueType="num">
                                      <p:cBhvr additive="base">
                                        <p:cTn id="27" dur="500" fill="hold"/>
                                        <p:tgtEl>
                                          <p:spTgt spid="2">
                                            <p:graphicEl>
                                              <a:dgm id="{B84F95BF-EF63-4131-ABE0-53A63E89C593}"/>
                                            </p:graphic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
                                            <p:graphicEl>
                                              <a:dgm id="{B84F95BF-EF63-4131-ABE0-53A63E89C593}"/>
                                            </p:graphic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2">
                                            <p:graphicEl>
                                              <a:dgm id="{141C9E2E-50D5-425B-A4E9-7AAB02B2E0FC}"/>
                                            </p:graphicEl>
                                          </p:spTgt>
                                        </p:tgtEl>
                                        <p:attrNameLst>
                                          <p:attrName>style.visibility</p:attrName>
                                        </p:attrNameLst>
                                      </p:cBhvr>
                                      <p:to>
                                        <p:strVal val="visible"/>
                                      </p:to>
                                    </p:set>
                                    <p:anim calcmode="lin" valueType="num">
                                      <p:cBhvr additive="base">
                                        <p:cTn id="33" dur="500" fill="hold"/>
                                        <p:tgtEl>
                                          <p:spTgt spid="2">
                                            <p:graphicEl>
                                              <a:dgm id="{141C9E2E-50D5-425B-A4E9-7AAB02B2E0FC}"/>
                                            </p:graphic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2">
                                            <p:graphicEl>
                                              <a:dgm id="{141C9E2E-50D5-425B-A4E9-7AAB02B2E0FC}"/>
                                            </p:graphic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2">
                                            <p:graphicEl>
                                              <a:dgm id="{31EDEE61-4914-4F09-8F01-183FF23295A0}"/>
                                            </p:graphicEl>
                                          </p:spTgt>
                                        </p:tgtEl>
                                        <p:attrNameLst>
                                          <p:attrName>style.visibility</p:attrName>
                                        </p:attrNameLst>
                                      </p:cBhvr>
                                      <p:to>
                                        <p:strVal val="visible"/>
                                      </p:to>
                                    </p:set>
                                    <p:anim calcmode="lin" valueType="num">
                                      <p:cBhvr additive="base">
                                        <p:cTn id="37" dur="500" fill="hold"/>
                                        <p:tgtEl>
                                          <p:spTgt spid="2">
                                            <p:graphicEl>
                                              <a:dgm id="{31EDEE61-4914-4F09-8F01-183FF23295A0}"/>
                                            </p:graphic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
                                            <p:graphicEl>
                                              <a:dgm id="{31EDEE61-4914-4F09-8F01-183FF23295A0}"/>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rot="21434110">
            <a:off x="686644" y="4189795"/>
            <a:ext cx="2210902" cy="1203186"/>
          </a:xfrm>
        </p:spPr>
        <p:txBody>
          <a:bodyPr/>
          <a:lstStyle/>
          <a:p>
            <a:r>
              <a:rPr lang="en-US" sz="3600" dirty="0"/>
              <a:t>Systems Buying</a:t>
            </a:r>
          </a:p>
        </p:txBody>
      </p:sp>
      <p:sp>
        <p:nvSpPr>
          <p:cNvPr id="10243" name="Rectangle 3"/>
          <p:cNvSpPr>
            <a:spLocks noGrp="1" noChangeArrowheads="1"/>
          </p:cNvSpPr>
          <p:nvPr>
            <p:ph type="subTitle" idx="1"/>
          </p:nvPr>
        </p:nvSpPr>
        <p:spPr>
          <a:xfrm rot="194657">
            <a:off x="3570906" y="3591336"/>
            <a:ext cx="4438391" cy="1695275"/>
          </a:xfrm>
        </p:spPr>
        <p:txBody>
          <a:bodyPr>
            <a:normAutofit/>
          </a:bodyPr>
          <a:lstStyle/>
          <a:p>
            <a:endParaRPr lang="en-US" dirty="0" smtClean="0"/>
          </a:p>
          <a:p>
            <a:r>
              <a:rPr lang="en-US" sz="2800" dirty="0" smtClean="0"/>
              <a:t>Buying  A Total Solution From One Seller</a:t>
            </a:r>
            <a:endParaRPr lang="en-US" sz="2800" dirty="0"/>
          </a:p>
        </p:txBody>
      </p:sp>
    </p:spTree>
  </p:cSld>
  <p:clrMapOvr>
    <a:masterClrMapping/>
  </p:clrMapOvr>
  <p:transition>
    <p:zoom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533400" y="4267200"/>
            <a:ext cx="2438400" cy="1143000"/>
          </a:xfrm>
        </p:spPr>
        <p:txBody>
          <a:bodyPr/>
          <a:lstStyle/>
          <a:p>
            <a:r>
              <a:rPr lang="en-US" sz="3200" dirty="0"/>
              <a:t>Systems Contracting</a:t>
            </a:r>
          </a:p>
        </p:txBody>
      </p:sp>
      <p:sp>
        <p:nvSpPr>
          <p:cNvPr id="11267" name="Rectangle 3"/>
          <p:cNvSpPr>
            <a:spLocks noGrp="1" noChangeArrowheads="1"/>
          </p:cNvSpPr>
          <p:nvPr>
            <p:ph type="subTitle" idx="1"/>
          </p:nvPr>
        </p:nvSpPr>
        <p:spPr>
          <a:xfrm rot="360000">
            <a:off x="3317752" y="3755123"/>
            <a:ext cx="4836456" cy="1040845"/>
          </a:xfrm>
        </p:spPr>
        <p:txBody>
          <a:bodyPr>
            <a:noAutofit/>
          </a:bodyPr>
          <a:lstStyle/>
          <a:p>
            <a:r>
              <a:rPr lang="en-US" sz="2800" dirty="0" smtClean="0"/>
              <a:t>Single </a:t>
            </a:r>
            <a:r>
              <a:rPr lang="en-US" sz="2800" dirty="0" smtClean="0"/>
              <a:t>Source Supplies</a:t>
            </a:r>
          </a:p>
          <a:p>
            <a:r>
              <a:rPr lang="en-US" sz="2800" dirty="0" smtClean="0"/>
              <a:t> MRO (Maintenance, Repair, Operators)</a:t>
            </a:r>
            <a:endParaRPr lang="en-US" sz="2800" dirty="0"/>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26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Buying Centres</a:t>
            </a:r>
          </a:p>
        </p:txBody>
      </p:sp>
      <p:graphicFrame>
        <p:nvGraphicFramePr>
          <p:cNvPr id="2" name="Content Placeholder 1"/>
          <p:cNvGraphicFramePr>
            <a:graphicFrameLocks noGrp="1"/>
          </p:cNvGraphicFramePr>
          <p:nvPr>
            <p:ph sz="quarter" idx="13"/>
            <p:extLst>
              <p:ext uri="{D42A27DB-BD31-4B8C-83A1-F6EECF244321}">
                <p14:modId xmlns:p14="http://schemas.microsoft.com/office/powerpoint/2010/main" val="3869681182"/>
              </p:ext>
            </p:extLst>
          </p:nvPr>
        </p:nvGraphicFramePr>
        <p:xfrm>
          <a:off x="841248" y="2039112"/>
          <a:ext cx="3657600" cy="3950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Content Placeholder 2"/>
          <p:cNvGraphicFramePr>
            <a:graphicFrameLocks noGrp="1"/>
          </p:cNvGraphicFramePr>
          <p:nvPr>
            <p:ph sz="quarter" idx="14"/>
            <p:extLst>
              <p:ext uri="{D42A27DB-BD31-4B8C-83A1-F6EECF244321}">
                <p14:modId xmlns:p14="http://schemas.microsoft.com/office/powerpoint/2010/main" val="464014807"/>
              </p:ext>
            </p:extLst>
          </p:nvPr>
        </p:nvGraphicFramePr>
        <p:xfrm>
          <a:off x="4645152" y="2039112"/>
          <a:ext cx="3657600" cy="30662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4B81CAA5-E8ED-473C-93B3-263BFD713587}"/>
                                            </p:graphicEl>
                                          </p:spTgt>
                                        </p:tgtEl>
                                        <p:attrNameLst>
                                          <p:attrName>style.visibility</p:attrName>
                                        </p:attrNameLst>
                                      </p:cBhvr>
                                      <p:to>
                                        <p:strVal val="visible"/>
                                      </p:to>
                                    </p:set>
                                    <p:animEffect transition="in" filter="fade">
                                      <p:cBhvr>
                                        <p:cTn id="7" dur="500"/>
                                        <p:tgtEl>
                                          <p:spTgt spid="2">
                                            <p:graphicEl>
                                              <a:dgm id="{4B81CAA5-E8ED-473C-93B3-263BFD71358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EEE166A2-3767-43F8-970E-C9F391DF71B6}"/>
                                            </p:graphicEl>
                                          </p:spTgt>
                                        </p:tgtEl>
                                        <p:attrNameLst>
                                          <p:attrName>style.visibility</p:attrName>
                                        </p:attrNameLst>
                                      </p:cBhvr>
                                      <p:to>
                                        <p:strVal val="visible"/>
                                      </p:to>
                                    </p:set>
                                    <p:animEffect transition="in" filter="fade">
                                      <p:cBhvr>
                                        <p:cTn id="12" dur="500"/>
                                        <p:tgtEl>
                                          <p:spTgt spid="2">
                                            <p:graphicEl>
                                              <a:dgm id="{EEE166A2-3767-43F8-970E-C9F391DF71B6}"/>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ED0A0ACB-CF92-4428-95AD-E5DC84C4446C}"/>
                                            </p:graphicEl>
                                          </p:spTgt>
                                        </p:tgtEl>
                                        <p:attrNameLst>
                                          <p:attrName>style.visibility</p:attrName>
                                        </p:attrNameLst>
                                      </p:cBhvr>
                                      <p:to>
                                        <p:strVal val="visible"/>
                                      </p:to>
                                    </p:set>
                                    <p:animEffect transition="in" filter="fade">
                                      <p:cBhvr>
                                        <p:cTn id="17" dur="500"/>
                                        <p:tgtEl>
                                          <p:spTgt spid="2">
                                            <p:graphicEl>
                                              <a:dgm id="{ED0A0ACB-CF92-4428-95AD-E5DC84C4446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AFF8D4A8-C8A1-40D9-92E6-2106F964C51A}"/>
                                            </p:graphicEl>
                                          </p:spTgt>
                                        </p:tgtEl>
                                        <p:attrNameLst>
                                          <p:attrName>style.visibility</p:attrName>
                                        </p:attrNameLst>
                                      </p:cBhvr>
                                      <p:to>
                                        <p:strVal val="visible"/>
                                      </p:to>
                                    </p:set>
                                    <p:animEffect transition="in" filter="fade">
                                      <p:cBhvr>
                                        <p:cTn id="22" dur="500"/>
                                        <p:tgtEl>
                                          <p:spTgt spid="2">
                                            <p:graphicEl>
                                              <a:dgm id="{AFF8D4A8-C8A1-40D9-92E6-2106F964C51A}"/>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graphicEl>
                                              <a:dgm id="{DAD19ECE-0210-4E5B-87A7-74080DA32395}"/>
                                            </p:graphicEl>
                                          </p:spTgt>
                                        </p:tgtEl>
                                        <p:attrNameLst>
                                          <p:attrName>style.visibility</p:attrName>
                                        </p:attrNameLst>
                                      </p:cBhvr>
                                      <p:to>
                                        <p:strVal val="visible"/>
                                      </p:to>
                                    </p:set>
                                    <p:animEffect transition="in" filter="fade">
                                      <p:cBhvr>
                                        <p:cTn id="27" dur="500"/>
                                        <p:tgtEl>
                                          <p:spTgt spid="3">
                                            <p:graphicEl>
                                              <a:dgm id="{DAD19ECE-0210-4E5B-87A7-74080DA32395}"/>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graphicEl>
                                              <a:dgm id="{FE0498E7-AAB0-4446-8943-6A65E3ED5D47}"/>
                                            </p:graphicEl>
                                          </p:spTgt>
                                        </p:tgtEl>
                                        <p:attrNameLst>
                                          <p:attrName>style.visibility</p:attrName>
                                        </p:attrNameLst>
                                      </p:cBhvr>
                                      <p:to>
                                        <p:strVal val="visible"/>
                                      </p:to>
                                    </p:set>
                                    <p:animEffect transition="in" filter="fade">
                                      <p:cBhvr>
                                        <p:cTn id="32" dur="500"/>
                                        <p:tgtEl>
                                          <p:spTgt spid="3">
                                            <p:graphicEl>
                                              <a:dgm id="{FE0498E7-AAB0-4446-8943-6A65E3ED5D47}"/>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graphicEl>
                                              <a:dgm id="{DF22DDE2-739F-45CD-910A-F68191F82227}"/>
                                            </p:graphicEl>
                                          </p:spTgt>
                                        </p:tgtEl>
                                        <p:attrNameLst>
                                          <p:attrName>style.visibility</p:attrName>
                                        </p:attrNameLst>
                                      </p:cBhvr>
                                      <p:to>
                                        <p:strVal val="visible"/>
                                      </p:to>
                                    </p:set>
                                    <p:animEffect transition="in" filter="fade">
                                      <p:cBhvr>
                                        <p:cTn id="37" dur="500"/>
                                        <p:tgtEl>
                                          <p:spTgt spid="3">
                                            <p:graphicEl>
                                              <a:dgm id="{DF22DDE2-739F-45CD-910A-F68191F8222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Graphic spid="3"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r>
              <a:rPr lang="en-US"/>
              <a:t>Major Influencers</a:t>
            </a:r>
            <a:br>
              <a:rPr lang="en-US"/>
            </a:br>
            <a:endParaRPr lang="en-US"/>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165171972"/>
              </p:ext>
            </p:extLst>
          </p:nvPr>
        </p:nvGraphicFramePr>
        <p:xfrm>
          <a:off x="609600" y="2038388"/>
          <a:ext cx="7924800" cy="39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0A021C15-270E-4FC0-8246-5E117D7AF41C}"/>
                                            </p:graphicEl>
                                          </p:spTgt>
                                        </p:tgtEl>
                                        <p:attrNameLst>
                                          <p:attrName>style.visibility</p:attrName>
                                        </p:attrNameLst>
                                      </p:cBhvr>
                                      <p:to>
                                        <p:strVal val="visible"/>
                                      </p:to>
                                    </p:set>
                                    <p:animEffect transition="in" filter="fade">
                                      <p:cBhvr>
                                        <p:cTn id="7" dur="500"/>
                                        <p:tgtEl>
                                          <p:spTgt spid="2">
                                            <p:graphicEl>
                                              <a:dgm id="{0A021C15-270E-4FC0-8246-5E117D7AF41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442FA55E-37DE-4FB8-A87E-BC22B92E957F}"/>
                                            </p:graphicEl>
                                          </p:spTgt>
                                        </p:tgtEl>
                                        <p:attrNameLst>
                                          <p:attrName>style.visibility</p:attrName>
                                        </p:attrNameLst>
                                      </p:cBhvr>
                                      <p:to>
                                        <p:strVal val="visible"/>
                                      </p:to>
                                    </p:set>
                                    <p:animEffect transition="in" filter="fade">
                                      <p:cBhvr>
                                        <p:cTn id="12" dur="500"/>
                                        <p:tgtEl>
                                          <p:spTgt spid="2">
                                            <p:graphicEl>
                                              <a:dgm id="{442FA55E-37DE-4FB8-A87E-BC22B92E957F}"/>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62C8C552-7524-4852-B134-E4959B3CD938}"/>
                                            </p:graphicEl>
                                          </p:spTgt>
                                        </p:tgtEl>
                                        <p:attrNameLst>
                                          <p:attrName>style.visibility</p:attrName>
                                        </p:attrNameLst>
                                      </p:cBhvr>
                                      <p:to>
                                        <p:strVal val="visible"/>
                                      </p:to>
                                    </p:set>
                                    <p:animEffect transition="in" filter="fade">
                                      <p:cBhvr>
                                        <p:cTn id="17" dur="500"/>
                                        <p:tgtEl>
                                          <p:spTgt spid="2">
                                            <p:graphicEl>
                                              <a:dgm id="{62C8C552-7524-4852-B134-E4959B3CD938}"/>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B7966C67-4AB7-4E53-93F6-A00AA61C5199}"/>
                                            </p:graphicEl>
                                          </p:spTgt>
                                        </p:tgtEl>
                                        <p:attrNameLst>
                                          <p:attrName>style.visibility</p:attrName>
                                        </p:attrNameLst>
                                      </p:cBhvr>
                                      <p:to>
                                        <p:strVal val="visible"/>
                                      </p:to>
                                    </p:set>
                                    <p:animEffect transition="in" filter="fade">
                                      <p:cBhvr>
                                        <p:cTn id="22" dur="500"/>
                                        <p:tgtEl>
                                          <p:spTgt spid="2">
                                            <p:graphicEl>
                                              <a:dgm id="{B7966C67-4AB7-4E53-93F6-A00AA61C5199}"/>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graphicEl>
                                              <a:dgm id="{DDDB9641-2186-4B12-B4B6-D2614F288FCF}"/>
                                            </p:graphicEl>
                                          </p:spTgt>
                                        </p:tgtEl>
                                        <p:attrNameLst>
                                          <p:attrName>style.visibility</p:attrName>
                                        </p:attrNameLst>
                                      </p:cBhvr>
                                      <p:to>
                                        <p:strVal val="visible"/>
                                      </p:to>
                                    </p:set>
                                    <p:animEffect transition="in" filter="fade">
                                      <p:cBhvr>
                                        <p:cTn id="27" dur="500"/>
                                        <p:tgtEl>
                                          <p:spTgt spid="2">
                                            <p:graphicEl>
                                              <a:dgm id="{DDDB9641-2186-4B12-B4B6-D2614F288FC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Environmental</a:t>
            </a:r>
          </a:p>
        </p:txBody>
      </p:sp>
      <p:sp>
        <p:nvSpPr>
          <p:cNvPr id="14339" name="Rectangle 3"/>
          <p:cNvSpPr>
            <a:spLocks noGrp="1" noChangeArrowheads="1"/>
          </p:cNvSpPr>
          <p:nvPr>
            <p:ph idx="1"/>
          </p:nvPr>
        </p:nvSpPr>
        <p:spPr>
          <a:xfrm>
            <a:off x="838200" y="1676400"/>
            <a:ext cx="7467600" cy="3951337"/>
          </a:xfrm>
        </p:spPr>
        <p:txBody>
          <a:bodyPr/>
          <a:lstStyle/>
          <a:p>
            <a:r>
              <a:rPr lang="en-US" dirty="0"/>
              <a:t>Macro views </a:t>
            </a:r>
            <a:endParaRPr lang="en-US" dirty="0" smtClean="0"/>
          </a:p>
          <a:p>
            <a:pPr marL="0" indent="0">
              <a:buNone/>
            </a:pPr>
            <a:r>
              <a:rPr lang="en-US" dirty="0" err="1" smtClean="0"/>
              <a:t>Eg</a:t>
            </a:r>
            <a:r>
              <a:rPr lang="en-US" dirty="0" smtClean="0"/>
              <a:t>. </a:t>
            </a:r>
            <a:r>
              <a:rPr lang="en-US" dirty="0"/>
              <a:t>P</a:t>
            </a:r>
            <a:r>
              <a:rPr lang="en-US" dirty="0" smtClean="0"/>
              <a:t>roduction </a:t>
            </a:r>
            <a:r>
              <a:rPr lang="en-US" dirty="0"/>
              <a:t>levels</a:t>
            </a:r>
            <a:r>
              <a:rPr lang="en-US" dirty="0" smtClean="0"/>
              <a:t>, </a:t>
            </a:r>
            <a:r>
              <a:rPr lang="en-US" dirty="0"/>
              <a:t>I</a:t>
            </a:r>
            <a:r>
              <a:rPr lang="en-US" dirty="0" smtClean="0"/>
              <a:t>nvestment, Consumer </a:t>
            </a:r>
            <a:r>
              <a:rPr lang="en-US" dirty="0"/>
              <a:t>spending</a:t>
            </a:r>
            <a:r>
              <a:rPr lang="en-US" dirty="0" smtClean="0"/>
              <a:t>, Interest </a:t>
            </a:r>
            <a:r>
              <a:rPr lang="en-US" dirty="0"/>
              <a:t>R</a:t>
            </a:r>
            <a:r>
              <a:rPr lang="en-US" dirty="0" smtClean="0"/>
              <a:t>ates, Technological </a:t>
            </a:r>
            <a:r>
              <a:rPr lang="en-US" dirty="0"/>
              <a:t>changes</a:t>
            </a:r>
            <a:r>
              <a:rPr lang="en-US" dirty="0" smtClean="0"/>
              <a:t>, Political </a:t>
            </a:r>
            <a:r>
              <a:rPr lang="en-US" dirty="0"/>
              <a:t>- R</a:t>
            </a:r>
            <a:r>
              <a:rPr lang="en-US" dirty="0" smtClean="0"/>
              <a:t>egulatory, Eco </a:t>
            </a:r>
            <a:r>
              <a:rPr lang="en-US" dirty="0"/>
              <a:t>- friendly D</a:t>
            </a:r>
            <a:r>
              <a:rPr lang="en-US" dirty="0" smtClean="0"/>
              <a:t>evelopments</a:t>
            </a:r>
          </a:p>
          <a:p>
            <a:pPr marL="0" indent="0">
              <a:buNone/>
            </a:pPr>
            <a:endParaRPr lang="en-US" dirty="0"/>
          </a:p>
          <a:p>
            <a:r>
              <a:rPr lang="en-US" dirty="0"/>
              <a:t>You may like to store up raw materials fearing an impending scarcity or you may like to sign up some long term agreements</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7323" y="4572000"/>
            <a:ext cx="2017826" cy="1801368"/>
          </a:xfrm>
          <a:prstGeom prst="rect">
            <a:avLst/>
          </a:prstGeom>
        </p:spPr>
      </p:pic>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checkerboard(across)">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checkerboard(across)">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9">
                                            <p:txEl>
                                              <p:pRg st="3" end="3"/>
                                            </p:txEl>
                                          </p:spTgt>
                                        </p:tgtEl>
                                        <p:attrNameLst>
                                          <p:attrName>style.visibility</p:attrName>
                                        </p:attrNameLst>
                                      </p:cBhvr>
                                      <p:to>
                                        <p:strVal val="visible"/>
                                      </p:to>
                                    </p:set>
                                    <p:animEffect transition="in" filter="checkerboard(across)">
                                      <p:cBhvr>
                                        <p:cTn id="17" dur="500"/>
                                        <p:tgtEl>
                                          <p:spTgt spid="14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Organisational</a:t>
            </a:r>
          </a:p>
        </p:txBody>
      </p:sp>
      <p:sp>
        <p:nvSpPr>
          <p:cNvPr id="15363" name="Rectangle 3"/>
          <p:cNvSpPr>
            <a:spLocks noGrp="1" noChangeArrowheads="1"/>
          </p:cNvSpPr>
          <p:nvPr>
            <p:ph idx="1"/>
          </p:nvPr>
        </p:nvSpPr>
        <p:spPr>
          <a:xfrm>
            <a:off x="685800" y="1600200"/>
            <a:ext cx="7772400" cy="4114800"/>
          </a:xfrm>
        </p:spPr>
        <p:txBody>
          <a:bodyPr>
            <a:normAutofit/>
          </a:bodyPr>
          <a:lstStyle/>
          <a:p>
            <a:r>
              <a:rPr lang="en-US"/>
              <a:t>Purchase department</a:t>
            </a:r>
          </a:p>
          <a:p>
            <a:r>
              <a:rPr lang="en-US"/>
              <a:t>Cross - functional roles - </a:t>
            </a:r>
            <a:r>
              <a:rPr lang="en-US" sz="2400"/>
              <a:t>team operation</a:t>
            </a:r>
            <a:endParaRPr lang="en-US"/>
          </a:p>
          <a:p>
            <a:r>
              <a:rPr lang="en-US"/>
              <a:t>Centralised purchasing - </a:t>
            </a:r>
            <a:r>
              <a:rPr lang="en-US" sz="2400"/>
              <a:t>economical,better deals,easy for supplies to interact at one point</a:t>
            </a:r>
          </a:p>
          <a:p>
            <a:r>
              <a:rPr lang="en-US"/>
              <a:t>Decentralisation of low price items</a:t>
            </a:r>
          </a:p>
          <a:p>
            <a:r>
              <a:rPr lang="en-US"/>
              <a:t>Internet purchasing</a:t>
            </a:r>
          </a:p>
          <a:p>
            <a:r>
              <a:rPr lang="en-US"/>
              <a:t>Long term contracts</a:t>
            </a:r>
          </a:p>
          <a:p>
            <a:r>
              <a:rPr lang="en-US"/>
              <a:t>Supplier evaluation</a:t>
            </a:r>
          </a:p>
          <a:p>
            <a:r>
              <a:rPr lang="en-US"/>
              <a:t>JIT</a:t>
            </a:r>
          </a:p>
          <a:p>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5400" y="3733800"/>
            <a:ext cx="3575049" cy="2681287"/>
          </a:xfrm>
          <a:prstGeom prst="rect">
            <a:avLst/>
          </a:prstGeom>
        </p:spPr>
      </p:pic>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 calcmode="lin" valueType="num">
                                      <p:cBhvr additive="base">
                                        <p:cTn id="7" dur="500" fill="hold"/>
                                        <p:tgtEl>
                                          <p:spTgt spid="1536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536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15363">
                                            <p:txEl>
                                              <p:pRg st="1" end="1"/>
                                            </p:txEl>
                                          </p:spTgt>
                                        </p:tgtEl>
                                        <p:attrNameLst>
                                          <p:attrName>style.visibility</p:attrName>
                                        </p:attrNameLst>
                                      </p:cBhvr>
                                      <p:to>
                                        <p:strVal val="visible"/>
                                      </p:to>
                                    </p:set>
                                    <p:anim calcmode="lin" valueType="num">
                                      <p:cBhvr additive="base">
                                        <p:cTn id="13" dur="500" fill="hold"/>
                                        <p:tgtEl>
                                          <p:spTgt spid="1536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536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15363">
                                            <p:txEl>
                                              <p:pRg st="2" end="2"/>
                                            </p:txEl>
                                          </p:spTgt>
                                        </p:tgtEl>
                                        <p:attrNameLst>
                                          <p:attrName>style.visibility</p:attrName>
                                        </p:attrNameLst>
                                      </p:cBhvr>
                                      <p:to>
                                        <p:strVal val="visible"/>
                                      </p:to>
                                    </p:set>
                                    <p:anim calcmode="lin" valueType="num">
                                      <p:cBhvr additive="base">
                                        <p:cTn id="19" dur="500" fill="hold"/>
                                        <p:tgtEl>
                                          <p:spTgt spid="1536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536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15363">
                                            <p:txEl>
                                              <p:pRg st="3" end="3"/>
                                            </p:txEl>
                                          </p:spTgt>
                                        </p:tgtEl>
                                        <p:attrNameLst>
                                          <p:attrName>style.visibility</p:attrName>
                                        </p:attrNameLst>
                                      </p:cBhvr>
                                      <p:to>
                                        <p:strVal val="visible"/>
                                      </p:to>
                                    </p:set>
                                    <p:anim calcmode="lin" valueType="num">
                                      <p:cBhvr additive="base">
                                        <p:cTn id="25" dur="500" fill="hold"/>
                                        <p:tgtEl>
                                          <p:spTgt spid="1536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536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grpId="0" nodeType="clickEffect">
                                  <p:stCondLst>
                                    <p:cond delay="0"/>
                                  </p:stCondLst>
                                  <p:childTnLst>
                                    <p:set>
                                      <p:cBhvr>
                                        <p:cTn id="30" dur="1" fill="hold">
                                          <p:stCondLst>
                                            <p:cond delay="0"/>
                                          </p:stCondLst>
                                        </p:cTn>
                                        <p:tgtEl>
                                          <p:spTgt spid="15363">
                                            <p:txEl>
                                              <p:pRg st="4" end="4"/>
                                            </p:txEl>
                                          </p:spTgt>
                                        </p:tgtEl>
                                        <p:attrNameLst>
                                          <p:attrName>style.visibility</p:attrName>
                                        </p:attrNameLst>
                                      </p:cBhvr>
                                      <p:to>
                                        <p:strVal val="visible"/>
                                      </p:to>
                                    </p:set>
                                    <p:anim calcmode="lin" valueType="num">
                                      <p:cBhvr additive="base">
                                        <p:cTn id="31" dur="500" fill="hold"/>
                                        <p:tgtEl>
                                          <p:spTgt spid="1536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536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grpId="0" nodeType="clickEffect">
                                  <p:stCondLst>
                                    <p:cond delay="0"/>
                                  </p:stCondLst>
                                  <p:childTnLst>
                                    <p:set>
                                      <p:cBhvr>
                                        <p:cTn id="36" dur="1" fill="hold">
                                          <p:stCondLst>
                                            <p:cond delay="0"/>
                                          </p:stCondLst>
                                        </p:cTn>
                                        <p:tgtEl>
                                          <p:spTgt spid="15363">
                                            <p:txEl>
                                              <p:pRg st="5" end="5"/>
                                            </p:txEl>
                                          </p:spTgt>
                                        </p:tgtEl>
                                        <p:attrNameLst>
                                          <p:attrName>style.visibility</p:attrName>
                                        </p:attrNameLst>
                                      </p:cBhvr>
                                      <p:to>
                                        <p:strVal val="visible"/>
                                      </p:to>
                                    </p:set>
                                    <p:anim calcmode="lin" valueType="num">
                                      <p:cBhvr additive="base">
                                        <p:cTn id="37" dur="500" fill="hold"/>
                                        <p:tgtEl>
                                          <p:spTgt spid="1536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5363">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3" fill="hold" grpId="0" nodeType="clickEffect">
                                  <p:stCondLst>
                                    <p:cond delay="0"/>
                                  </p:stCondLst>
                                  <p:childTnLst>
                                    <p:set>
                                      <p:cBhvr>
                                        <p:cTn id="42" dur="1" fill="hold">
                                          <p:stCondLst>
                                            <p:cond delay="0"/>
                                          </p:stCondLst>
                                        </p:cTn>
                                        <p:tgtEl>
                                          <p:spTgt spid="15363">
                                            <p:txEl>
                                              <p:pRg st="6" end="6"/>
                                            </p:txEl>
                                          </p:spTgt>
                                        </p:tgtEl>
                                        <p:attrNameLst>
                                          <p:attrName>style.visibility</p:attrName>
                                        </p:attrNameLst>
                                      </p:cBhvr>
                                      <p:to>
                                        <p:strVal val="visible"/>
                                      </p:to>
                                    </p:set>
                                    <p:anim calcmode="lin" valueType="num">
                                      <p:cBhvr additive="base">
                                        <p:cTn id="43" dur="500" fill="hold"/>
                                        <p:tgtEl>
                                          <p:spTgt spid="1536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5363">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3" fill="hold" grpId="0" nodeType="clickEffect">
                                  <p:stCondLst>
                                    <p:cond delay="0"/>
                                  </p:stCondLst>
                                  <p:childTnLst>
                                    <p:set>
                                      <p:cBhvr>
                                        <p:cTn id="48" dur="1" fill="hold">
                                          <p:stCondLst>
                                            <p:cond delay="0"/>
                                          </p:stCondLst>
                                        </p:cTn>
                                        <p:tgtEl>
                                          <p:spTgt spid="15363">
                                            <p:txEl>
                                              <p:pRg st="7" end="7"/>
                                            </p:txEl>
                                          </p:spTgt>
                                        </p:tgtEl>
                                        <p:attrNameLst>
                                          <p:attrName>style.visibility</p:attrName>
                                        </p:attrNameLst>
                                      </p:cBhvr>
                                      <p:to>
                                        <p:strVal val="visible"/>
                                      </p:to>
                                    </p:set>
                                    <p:anim calcmode="lin" valueType="num">
                                      <p:cBhvr additive="base">
                                        <p:cTn id="49" dur="500" fill="hold"/>
                                        <p:tgtEl>
                                          <p:spTgt spid="1536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15363">
                                            <p:txEl>
                                              <p:pRg st="7" end="7"/>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Interpersonal</a:t>
            </a:r>
          </a:p>
        </p:txBody>
      </p:sp>
      <p:sp>
        <p:nvSpPr>
          <p:cNvPr id="29699" name="Rectangle 3"/>
          <p:cNvSpPr>
            <a:spLocks noGrp="1" noChangeArrowheads="1"/>
          </p:cNvSpPr>
          <p:nvPr>
            <p:ph idx="1"/>
          </p:nvPr>
        </p:nvSpPr>
        <p:spPr/>
        <p:txBody>
          <a:bodyPr/>
          <a:lstStyle/>
          <a:p>
            <a:pPr algn="just"/>
            <a:endParaRPr lang="en-US" dirty="0" smtClean="0"/>
          </a:p>
          <a:p>
            <a:pPr algn="just"/>
            <a:r>
              <a:rPr lang="en-US" dirty="0" smtClean="0"/>
              <a:t>The </a:t>
            </a:r>
            <a:r>
              <a:rPr lang="en-US" dirty="0"/>
              <a:t>seller has to be sensitive to the group dynamics existing in the organization involved in the buying process. To that extent any prior information researched before the purchase decision is taken is invaluable for the selling organization.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601" y="4624387"/>
            <a:ext cx="2743200" cy="1963017"/>
          </a:xfrm>
          <a:prstGeom prst="rect">
            <a:avLst/>
          </a:prstGeom>
        </p:spPr>
      </p:pic>
    </p:spTree>
  </p:cSld>
  <p:clrMapOvr>
    <a:masterClrMapping/>
  </p:clrMapOvr>
  <p:transition>
    <p:cover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Individual</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637327345"/>
              </p:ext>
            </p:extLst>
          </p:nvPr>
        </p:nvGraphicFramePr>
        <p:xfrm>
          <a:off x="838200" y="2038388"/>
          <a:ext cx="7467600" cy="39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graphicEl>
                                              <a:dgm id="{CADB3348-F2B2-4D62-9C35-289EA14A1519}"/>
                                            </p:graphicEl>
                                          </p:spTgt>
                                        </p:tgtEl>
                                        <p:attrNameLst>
                                          <p:attrName>style.visibility</p:attrName>
                                        </p:attrNameLst>
                                      </p:cBhvr>
                                      <p:to>
                                        <p:strVal val="visible"/>
                                      </p:to>
                                    </p:set>
                                    <p:anim calcmode="lin" valueType="num">
                                      <p:cBhvr additive="base">
                                        <p:cTn id="7" dur="500" fill="hold"/>
                                        <p:tgtEl>
                                          <p:spTgt spid="2">
                                            <p:graphicEl>
                                              <a:dgm id="{CADB3348-F2B2-4D62-9C35-289EA14A1519}"/>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graphicEl>
                                              <a:dgm id="{CADB3348-F2B2-4D62-9C35-289EA14A1519}"/>
                                            </p:graphicEl>
                                          </p:spTgt>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graphicEl>
                                              <a:dgm id="{BEF2ECC3-BAB9-4F20-9EBB-24F55259D146}"/>
                                            </p:graphicEl>
                                          </p:spTgt>
                                        </p:tgtEl>
                                        <p:attrNameLst>
                                          <p:attrName>style.visibility</p:attrName>
                                        </p:attrNameLst>
                                      </p:cBhvr>
                                      <p:to>
                                        <p:strVal val="visible"/>
                                      </p:to>
                                    </p:set>
                                    <p:anim calcmode="lin" valueType="num">
                                      <p:cBhvr additive="base">
                                        <p:cTn id="11" dur="500" fill="hold"/>
                                        <p:tgtEl>
                                          <p:spTgt spid="2">
                                            <p:graphicEl>
                                              <a:dgm id="{BEF2ECC3-BAB9-4F20-9EBB-24F55259D146}"/>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graphicEl>
                                              <a:dgm id="{BEF2ECC3-BAB9-4F20-9EBB-24F55259D146}"/>
                                            </p:graphicEl>
                                          </p:spTgt>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2">
                                            <p:graphicEl>
                                              <a:dgm id="{CC304AF3-E2C9-484D-9A31-6A89DF60B406}"/>
                                            </p:graphicEl>
                                          </p:spTgt>
                                        </p:tgtEl>
                                        <p:attrNameLst>
                                          <p:attrName>style.visibility</p:attrName>
                                        </p:attrNameLst>
                                      </p:cBhvr>
                                      <p:to>
                                        <p:strVal val="visible"/>
                                      </p:to>
                                    </p:set>
                                    <p:anim calcmode="lin" valueType="num">
                                      <p:cBhvr additive="base">
                                        <p:cTn id="17" dur="500" fill="hold"/>
                                        <p:tgtEl>
                                          <p:spTgt spid="2">
                                            <p:graphicEl>
                                              <a:dgm id="{CC304AF3-E2C9-484D-9A31-6A89DF60B406}"/>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graphicEl>
                                              <a:dgm id="{CC304AF3-E2C9-484D-9A31-6A89DF60B406}"/>
                                            </p:graphicEl>
                                          </p:spTgt>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2">
                                            <p:graphicEl>
                                              <a:dgm id="{8A557CC2-CFA8-4B37-86FE-E8D734907252}"/>
                                            </p:graphicEl>
                                          </p:spTgt>
                                        </p:tgtEl>
                                        <p:attrNameLst>
                                          <p:attrName>style.visibility</p:attrName>
                                        </p:attrNameLst>
                                      </p:cBhvr>
                                      <p:to>
                                        <p:strVal val="visible"/>
                                      </p:to>
                                    </p:set>
                                    <p:anim calcmode="lin" valueType="num">
                                      <p:cBhvr additive="base">
                                        <p:cTn id="21" dur="500" fill="hold"/>
                                        <p:tgtEl>
                                          <p:spTgt spid="2">
                                            <p:graphicEl>
                                              <a:dgm id="{8A557CC2-CFA8-4B37-86FE-E8D734907252}"/>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graphicEl>
                                              <a:dgm id="{8A557CC2-CFA8-4B37-86FE-E8D734907252}"/>
                                            </p:graphicEl>
                                          </p:spTgt>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2">
                                            <p:graphicEl>
                                              <a:dgm id="{2ABC0240-39E0-4CEF-84E2-094D903B5CEE}"/>
                                            </p:graphicEl>
                                          </p:spTgt>
                                        </p:tgtEl>
                                        <p:attrNameLst>
                                          <p:attrName>style.visibility</p:attrName>
                                        </p:attrNameLst>
                                      </p:cBhvr>
                                      <p:to>
                                        <p:strVal val="visible"/>
                                      </p:to>
                                    </p:set>
                                    <p:anim calcmode="lin" valueType="num">
                                      <p:cBhvr additive="base">
                                        <p:cTn id="27" dur="500" fill="hold"/>
                                        <p:tgtEl>
                                          <p:spTgt spid="2">
                                            <p:graphicEl>
                                              <a:dgm id="{2ABC0240-39E0-4CEF-84E2-094D903B5CEE}"/>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graphicEl>
                                              <a:dgm id="{2ABC0240-39E0-4CEF-84E2-094D903B5CEE}"/>
                                            </p:graphicEl>
                                          </p:spTgt>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2">
                                            <p:graphicEl>
                                              <a:dgm id="{9E59D27A-DB87-4A77-A5B7-77CD495A7678}"/>
                                            </p:graphicEl>
                                          </p:spTgt>
                                        </p:tgtEl>
                                        <p:attrNameLst>
                                          <p:attrName>style.visibility</p:attrName>
                                        </p:attrNameLst>
                                      </p:cBhvr>
                                      <p:to>
                                        <p:strVal val="visible"/>
                                      </p:to>
                                    </p:set>
                                    <p:anim calcmode="lin" valueType="num">
                                      <p:cBhvr additive="base">
                                        <p:cTn id="31" dur="500" fill="hold"/>
                                        <p:tgtEl>
                                          <p:spTgt spid="2">
                                            <p:graphicEl>
                                              <a:dgm id="{9E59D27A-DB87-4A77-A5B7-77CD495A7678}"/>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graphicEl>
                                              <a:dgm id="{9E59D27A-DB87-4A77-A5B7-77CD495A7678}"/>
                                            </p:graphic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2">
                                            <p:graphicEl>
                                              <a:dgm id="{E541C8A9-AA07-4B7F-87B8-0C2CC64C467A}"/>
                                            </p:graphicEl>
                                          </p:spTgt>
                                        </p:tgtEl>
                                        <p:attrNameLst>
                                          <p:attrName>style.visibility</p:attrName>
                                        </p:attrNameLst>
                                      </p:cBhvr>
                                      <p:to>
                                        <p:strVal val="visible"/>
                                      </p:to>
                                    </p:set>
                                    <p:anim calcmode="lin" valueType="num">
                                      <p:cBhvr additive="base">
                                        <p:cTn id="37" dur="500" fill="hold"/>
                                        <p:tgtEl>
                                          <p:spTgt spid="2">
                                            <p:graphicEl>
                                              <a:dgm id="{E541C8A9-AA07-4B7F-87B8-0C2CC64C467A}"/>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graphicEl>
                                              <a:dgm id="{E541C8A9-AA07-4B7F-87B8-0C2CC64C467A}"/>
                                            </p:graphicEl>
                                          </p:spTgt>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0"/>
                                  </p:stCondLst>
                                  <p:childTnLst>
                                    <p:set>
                                      <p:cBhvr>
                                        <p:cTn id="40" dur="1" fill="hold">
                                          <p:stCondLst>
                                            <p:cond delay="0"/>
                                          </p:stCondLst>
                                        </p:cTn>
                                        <p:tgtEl>
                                          <p:spTgt spid="2">
                                            <p:graphicEl>
                                              <a:dgm id="{E0708AF0-A169-439A-B7C5-63909FBBDBE2}"/>
                                            </p:graphicEl>
                                          </p:spTgt>
                                        </p:tgtEl>
                                        <p:attrNameLst>
                                          <p:attrName>style.visibility</p:attrName>
                                        </p:attrNameLst>
                                      </p:cBhvr>
                                      <p:to>
                                        <p:strVal val="visible"/>
                                      </p:to>
                                    </p:set>
                                    <p:anim calcmode="lin" valueType="num">
                                      <p:cBhvr additive="base">
                                        <p:cTn id="41" dur="500" fill="hold"/>
                                        <p:tgtEl>
                                          <p:spTgt spid="2">
                                            <p:graphicEl>
                                              <a:dgm id="{E0708AF0-A169-439A-B7C5-63909FBBDBE2}"/>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graphicEl>
                                              <a:dgm id="{E0708AF0-A169-439A-B7C5-63909FBBDBE2}"/>
                                            </p:graphicEl>
                                          </p:spTgt>
                                        </p:tgtEl>
                                        <p:attrNameLst>
                                          <p:attrName>ppt_y</p:attrName>
                                        </p:attrNameLst>
                                      </p:cBhvr>
                                      <p:tavLst>
                                        <p:tav tm="0">
                                          <p:val>
                                            <p:strVal val="0-#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1" fill="hold" grpId="0" nodeType="clickEffect">
                                  <p:stCondLst>
                                    <p:cond delay="0"/>
                                  </p:stCondLst>
                                  <p:childTnLst>
                                    <p:set>
                                      <p:cBhvr>
                                        <p:cTn id="46" dur="1" fill="hold">
                                          <p:stCondLst>
                                            <p:cond delay="0"/>
                                          </p:stCondLst>
                                        </p:cTn>
                                        <p:tgtEl>
                                          <p:spTgt spid="2">
                                            <p:graphicEl>
                                              <a:dgm id="{DB5637B3-6FE3-4541-87C3-18C7605EEFDB}"/>
                                            </p:graphicEl>
                                          </p:spTgt>
                                        </p:tgtEl>
                                        <p:attrNameLst>
                                          <p:attrName>style.visibility</p:attrName>
                                        </p:attrNameLst>
                                      </p:cBhvr>
                                      <p:to>
                                        <p:strVal val="visible"/>
                                      </p:to>
                                    </p:set>
                                    <p:anim calcmode="lin" valueType="num">
                                      <p:cBhvr additive="base">
                                        <p:cTn id="47" dur="500" fill="hold"/>
                                        <p:tgtEl>
                                          <p:spTgt spid="2">
                                            <p:graphicEl>
                                              <a:dgm id="{DB5637B3-6FE3-4541-87C3-18C7605EEFDB}"/>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graphicEl>
                                              <a:dgm id="{DB5637B3-6FE3-4541-87C3-18C7605EEFDB}"/>
                                            </p:graphicEl>
                                          </p:spTgt>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2">
                                            <p:graphicEl>
                                              <a:dgm id="{32B689CE-1C88-4C2B-B719-54CB010B4B8F}"/>
                                            </p:graphicEl>
                                          </p:spTgt>
                                        </p:tgtEl>
                                        <p:attrNameLst>
                                          <p:attrName>style.visibility</p:attrName>
                                        </p:attrNameLst>
                                      </p:cBhvr>
                                      <p:to>
                                        <p:strVal val="visible"/>
                                      </p:to>
                                    </p:set>
                                    <p:anim calcmode="lin" valueType="num">
                                      <p:cBhvr additive="base">
                                        <p:cTn id="51" dur="500" fill="hold"/>
                                        <p:tgtEl>
                                          <p:spTgt spid="2">
                                            <p:graphicEl>
                                              <a:dgm id="{32B689CE-1C88-4C2B-B719-54CB010B4B8F}"/>
                                            </p:graphic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graphicEl>
                                              <a:dgm id="{32B689CE-1C88-4C2B-B719-54CB010B4B8F}"/>
                                            </p:graphic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p:txBody>
          <a:bodyPr/>
          <a:lstStyle/>
          <a:p>
            <a:r>
              <a:rPr lang="en-US"/>
              <a:t>Cultural Factors</a:t>
            </a:r>
          </a:p>
        </p:txBody>
      </p:sp>
      <p:sp>
        <p:nvSpPr>
          <p:cNvPr id="17411" name="Rectangle 3"/>
          <p:cNvSpPr>
            <a:spLocks noGrp="1" noChangeArrowheads="1"/>
          </p:cNvSpPr>
          <p:nvPr>
            <p:ph type="subTitle" idx="1"/>
          </p:nvPr>
        </p:nvSpPr>
        <p:spPr/>
        <p:txBody>
          <a:bodyPr>
            <a:normAutofit/>
          </a:bodyPr>
          <a:lstStyle/>
          <a:p>
            <a:r>
              <a:rPr lang="en-US"/>
              <a:t>Necessary to know the local culture.</a:t>
            </a:r>
          </a:p>
          <a:p>
            <a:r>
              <a:rPr lang="en-US"/>
              <a:t>Business buyers buy to reduce operating costs or satisfy social or legal obligations</a:t>
            </a: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7411">
                                            <p:txEl>
                                              <p:pRg st="1" end="1"/>
                                            </p:txEl>
                                          </p:spTgt>
                                        </p:tgtEl>
                                        <p:attrNameLst>
                                          <p:attrName>style.visibility</p:attrName>
                                        </p:attrNameLst>
                                      </p:cBhvr>
                                      <p:to>
                                        <p:strVal val="visible"/>
                                      </p:to>
                                    </p:set>
                                    <p:anim calcmode="lin" valueType="num">
                                      <p:cBhvr additive="base">
                                        <p:cTn id="13" dur="5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11">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a:t>Buyer </a:t>
            </a:r>
            <a:r>
              <a:rPr lang="en-US" dirty="0" smtClean="0"/>
              <a:t>Tactics</a:t>
            </a:r>
            <a:endParaRPr lang="en-US" dirty="0"/>
          </a:p>
        </p:txBody>
      </p:sp>
      <p:sp>
        <p:nvSpPr>
          <p:cNvPr id="18435" name="Rectangle 3"/>
          <p:cNvSpPr>
            <a:spLocks noGrp="1" noChangeArrowheads="1"/>
          </p:cNvSpPr>
          <p:nvPr>
            <p:ph idx="1"/>
          </p:nvPr>
        </p:nvSpPr>
        <p:spPr/>
        <p:txBody>
          <a:bodyPr/>
          <a:lstStyle/>
          <a:p>
            <a:r>
              <a:rPr lang="en-US" dirty="0" smtClean="0"/>
              <a:t>Commoditization</a:t>
            </a:r>
          </a:p>
          <a:p>
            <a:endParaRPr lang="en-US" dirty="0"/>
          </a:p>
          <a:p>
            <a:r>
              <a:rPr lang="en-US" dirty="0" smtClean="0"/>
              <a:t>Multi Sourcing</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400" y="3962400"/>
            <a:ext cx="2581275" cy="2390775"/>
          </a:xfrm>
          <a:prstGeom prst="rect">
            <a:avLst/>
          </a:prstGeom>
        </p:spPr>
      </p:pic>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calcmode="lin" valueType="num">
                                      <p:cBhvr additive="base">
                                        <p:cTn id="7" dur="500" fill="hold"/>
                                        <p:tgtEl>
                                          <p:spTgt spid="1843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84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435">
                                            <p:txEl>
                                              <p:pRg st="2" end="2"/>
                                            </p:txEl>
                                          </p:spTgt>
                                        </p:tgtEl>
                                        <p:attrNameLst>
                                          <p:attrName>style.visibility</p:attrName>
                                        </p:attrNameLst>
                                      </p:cBhvr>
                                      <p:to>
                                        <p:strVal val="visible"/>
                                      </p:to>
                                    </p:set>
                                    <p:anim calcmode="lin" valueType="num">
                                      <p:cBhvr additive="base">
                                        <p:cTn id="13" dur="500" fill="hold"/>
                                        <p:tgtEl>
                                          <p:spTgt spid="18435">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843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Procurement Orientation</a:t>
            </a:r>
          </a:p>
        </p:txBody>
      </p:sp>
      <p:sp>
        <p:nvSpPr>
          <p:cNvPr id="19459" name="Rectangle 3"/>
          <p:cNvSpPr>
            <a:spLocks noGrp="1" noChangeArrowheads="1"/>
          </p:cNvSpPr>
          <p:nvPr>
            <p:ph idx="1"/>
          </p:nvPr>
        </p:nvSpPr>
        <p:spPr/>
        <p:txBody>
          <a:bodyPr/>
          <a:lstStyle/>
          <a:p>
            <a:r>
              <a:rPr lang="en-US" dirty="0"/>
              <a:t>Cost </a:t>
            </a:r>
            <a:r>
              <a:rPr lang="en-US" dirty="0" smtClean="0"/>
              <a:t>reductions</a:t>
            </a:r>
          </a:p>
          <a:p>
            <a:endParaRPr lang="en-US" dirty="0"/>
          </a:p>
          <a:p>
            <a:r>
              <a:rPr lang="en-US" dirty="0"/>
              <a:t>Quality </a:t>
            </a:r>
            <a:r>
              <a:rPr lang="en-US" dirty="0" smtClean="0"/>
              <a:t>improvements</a:t>
            </a:r>
          </a:p>
          <a:p>
            <a:endParaRPr lang="en-US" dirty="0"/>
          </a:p>
          <a:p>
            <a:r>
              <a:rPr lang="en-US" dirty="0"/>
              <a:t>Early supplier involvement </a:t>
            </a:r>
            <a:r>
              <a:rPr lang="en-US" dirty="0" err="1"/>
              <a:t>P</a:t>
            </a:r>
            <a:r>
              <a:rPr lang="en-US" dirty="0" err="1" smtClean="0"/>
              <a:t>rogrammes</a:t>
            </a:r>
            <a:endParaRPr lang="en-US" dirty="0"/>
          </a:p>
        </p:txBody>
      </p:sp>
    </p:spTree>
  </p:cSld>
  <p:clrMapOvr>
    <a:masterClrMapping/>
  </p:clrMapOvr>
  <p:transition>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anim calcmode="lin" valueType="num">
                                      <p:cBhvr additive="base">
                                        <p:cTn id="13" dur="500" fill="hold"/>
                                        <p:tgtEl>
                                          <p:spTgt spid="1945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94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459">
                                            <p:txEl>
                                              <p:pRg st="4" end="4"/>
                                            </p:txEl>
                                          </p:spTgt>
                                        </p:tgtEl>
                                        <p:attrNameLst>
                                          <p:attrName>style.visibility</p:attrName>
                                        </p:attrNameLst>
                                      </p:cBhvr>
                                      <p:to>
                                        <p:strVal val="visible"/>
                                      </p:to>
                                    </p:set>
                                    <p:anim calcmode="lin" valueType="num">
                                      <p:cBhvr additive="base">
                                        <p:cTn id="19" dur="500" fill="hold"/>
                                        <p:tgtEl>
                                          <p:spTgt spid="19459">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45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dirty="0"/>
              <a:t>Buying Process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972303303"/>
              </p:ext>
            </p:extLst>
          </p:nvPr>
        </p:nvGraphicFramePr>
        <p:xfrm>
          <a:off x="838200" y="2038388"/>
          <a:ext cx="7467600" cy="39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2D479864-7432-4D37-A8B0-58812BAB8D13}"/>
                                            </p:graphicEl>
                                          </p:spTgt>
                                        </p:tgtEl>
                                        <p:attrNameLst>
                                          <p:attrName>style.visibility</p:attrName>
                                        </p:attrNameLst>
                                      </p:cBhvr>
                                      <p:to>
                                        <p:strVal val="visible"/>
                                      </p:to>
                                    </p:set>
                                    <p:animEffect transition="in" filter="fade">
                                      <p:cBhvr>
                                        <p:cTn id="7" dur="500"/>
                                        <p:tgtEl>
                                          <p:spTgt spid="2">
                                            <p:graphicEl>
                                              <a:dgm id="{2D479864-7432-4D37-A8B0-58812BAB8D1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5972D4F0-81AF-4B67-8FF0-E6B25EED4C38}"/>
                                            </p:graphicEl>
                                          </p:spTgt>
                                        </p:tgtEl>
                                        <p:attrNameLst>
                                          <p:attrName>style.visibility</p:attrName>
                                        </p:attrNameLst>
                                      </p:cBhvr>
                                      <p:to>
                                        <p:strVal val="visible"/>
                                      </p:to>
                                    </p:set>
                                    <p:animEffect transition="in" filter="fade">
                                      <p:cBhvr>
                                        <p:cTn id="12" dur="500"/>
                                        <p:tgtEl>
                                          <p:spTgt spid="2">
                                            <p:graphicEl>
                                              <a:dgm id="{5972D4F0-81AF-4B67-8FF0-E6B25EED4C38}"/>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graphicEl>
                                              <a:dgm id="{C627B14E-9FBF-4142-A879-42A74567AB4D}"/>
                                            </p:graphicEl>
                                          </p:spTgt>
                                        </p:tgtEl>
                                        <p:attrNameLst>
                                          <p:attrName>style.visibility</p:attrName>
                                        </p:attrNameLst>
                                      </p:cBhvr>
                                      <p:to>
                                        <p:strVal val="visible"/>
                                      </p:to>
                                    </p:set>
                                    <p:animEffect transition="in" filter="fade">
                                      <p:cBhvr>
                                        <p:cTn id="15" dur="500"/>
                                        <p:tgtEl>
                                          <p:spTgt spid="2">
                                            <p:graphicEl>
                                              <a:dgm id="{C627B14E-9FBF-4142-A879-42A74567AB4D}"/>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graphicEl>
                                              <a:dgm id="{C2DE9234-0B19-46DF-BBA6-E4072015B995}"/>
                                            </p:graphicEl>
                                          </p:spTgt>
                                        </p:tgtEl>
                                        <p:attrNameLst>
                                          <p:attrName>style.visibility</p:attrName>
                                        </p:attrNameLst>
                                      </p:cBhvr>
                                      <p:to>
                                        <p:strVal val="visible"/>
                                      </p:to>
                                    </p:set>
                                    <p:animEffect transition="in" filter="fade">
                                      <p:cBhvr>
                                        <p:cTn id="20" dur="500"/>
                                        <p:tgtEl>
                                          <p:spTgt spid="2">
                                            <p:graphicEl>
                                              <a:dgm id="{C2DE9234-0B19-46DF-BBA6-E4072015B995}"/>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graphicEl>
                                              <a:dgm id="{30013992-1910-4FEE-8BC3-D8084FC1FB9C}"/>
                                            </p:graphicEl>
                                          </p:spTgt>
                                        </p:tgtEl>
                                        <p:attrNameLst>
                                          <p:attrName>style.visibility</p:attrName>
                                        </p:attrNameLst>
                                      </p:cBhvr>
                                      <p:to>
                                        <p:strVal val="visible"/>
                                      </p:to>
                                    </p:set>
                                    <p:animEffect transition="in" filter="fade">
                                      <p:cBhvr>
                                        <p:cTn id="23" dur="500"/>
                                        <p:tgtEl>
                                          <p:spTgt spid="2">
                                            <p:graphicEl>
                                              <a:dgm id="{30013992-1910-4FEE-8BC3-D8084FC1FB9C}"/>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graphicEl>
                                              <a:dgm id="{EE293219-85DB-498D-8382-423FDED8408A}"/>
                                            </p:graphicEl>
                                          </p:spTgt>
                                        </p:tgtEl>
                                        <p:attrNameLst>
                                          <p:attrName>style.visibility</p:attrName>
                                        </p:attrNameLst>
                                      </p:cBhvr>
                                      <p:to>
                                        <p:strVal val="visible"/>
                                      </p:to>
                                    </p:set>
                                    <p:animEffect transition="in" filter="fade">
                                      <p:cBhvr>
                                        <p:cTn id="28" dur="500"/>
                                        <p:tgtEl>
                                          <p:spTgt spid="2">
                                            <p:graphicEl>
                                              <a:dgm id="{EE293219-85DB-498D-8382-423FDED8408A}"/>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
                                            <p:graphicEl>
                                              <a:dgm id="{4EF384A4-BFBF-4ED0-97B5-9B3544F1335D}"/>
                                            </p:graphicEl>
                                          </p:spTgt>
                                        </p:tgtEl>
                                        <p:attrNameLst>
                                          <p:attrName>style.visibility</p:attrName>
                                        </p:attrNameLst>
                                      </p:cBhvr>
                                      <p:to>
                                        <p:strVal val="visible"/>
                                      </p:to>
                                    </p:set>
                                    <p:animEffect transition="in" filter="fade">
                                      <p:cBhvr>
                                        <p:cTn id="31" dur="500"/>
                                        <p:tgtEl>
                                          <p:spTgt spid="2">
                                            <p:graphicEl>
                                              <a:dgm id="{4EF384A4-BFBF-4ED0-97B5-9B3544F1335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a:t>Buying </a:t>
            </a:r>
            <a:r>
              <a:rPr lang="en-US" dirty="0" smtClean="0"/>
              <a:t>Process </a:t>
            </a:r>
            <a:r>
              <a:rPr lang="en-US" sz="2800" dirty="0" smtClean="0"/>
              <a:t>(Contd.)</a:t>
            </a:r>
            <a:endParaRPr lang="en-US"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071888105"/>
              </p:ext>
            </p:extLst>
          </p:nvPr>
        </p:nvGraphicFramePr>
        <p:xfrm>
          <a:off x="838200" y="2038388"/>
          <a:ext cx="7467600" cy="39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9D951C52-0377-46DF-BB3E-2407E9BACBB0}"/>
                                            </p:graphicEl>
                                          </p:spTgt>
                                        </p:tgtEl>
                                        <p:attrNameLst>
                                          <p:attrName>style.visibility</p:attrName>
                                        </p:attrNameLst>
                                      </p:cBhvr>
                                      <p:to>
                                        <p:strVal val="visible"/>
                                      </p:to>
                                    </p:set>
                                    <p:animEffect transition="in" filter="fade">
                                      <p:cBhvr>
                                        <p:cTn id="7" dur="500"/>
                                        <p:tgtEl>
                                          <p:spTgt spid="2">
                                            <p:graphicEl>
                                              <a:dgm id="{9D951C52-0377-46DF-BB3E-2407E9BACBB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CB11D760-D60B-434B-AECF-585C8A473B2F}"/>
                                            </p:graphicEl>
                                          </p:spTgt>
                                        </p:tgtEl>
                                        <p:attrNameLst>
                                          <p:attrName>style.visibility</p:attrName>
                                        </p:attrNameLst>
                                      </p:cBhvr>
                                      <p:to>
                                        <p:strVal val="visible"/>
                                      </p:to>
                                    </p:set>
                                    <p:animEffect transition="in" filter="fade">
                                      <p:cBhvr>
                                        <p:cTn id="12" dur="500"/>
                                        <p:tgtEl>
                                          <p:spTgt spid="2">
                                            <p:graphicEl>
                                              <a:dgm id="{CB11D760-D60B-434B-AECF-585C8A473B2F}"/>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graphicEl>
                                              <a:dgm id="{62A45AF0-AD27-4303-88E8-9BEB857BE8BA}"/>
                                            </p:graphicEl>
                                          </p:spTgt>
                                        </p:tgtEl>
                                        <p:attrNameLst>
                                          <p:attrName>style.visibility</p:attrName>
                                        </p:attrNameLst>
                                      </p:cBhvr>
                                      <p:to>
                                        <p:strVal val="visible"/>
                                      </p:to>
                                    </p:set>
                                    <p:animEffect transition="in" filter="fade">
                                      <p:cBhvr>
                                        <p:cTn id="15" dur="500"/>
                                        <p:tgtEl>
                                          <p:spTgt spid="2">
                                            <p:graphicEl>
                                              <a:dgm id="{62A45AF0-AD27-4303-88E8-9BEB857BE8BA}"/>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graphicEl>
                                              <a:dgm id="{982D8416-50CA-4356-BB65-78A3B1B6A96F}"/>
                                            </p:graphicEl>
                                          </p:spTgt>
                                        </p:tgtEl>
                                        <p:attrNameLst>
                                          <p:attrName>style.visibility</p:attrName>
                                        </p:attrNameLst>
                                      </p:cBhvr>
                                      <p:to>
                                        <p:strVal val="visible"/>
                                      </p:to>
                                    </p:set>
                                    <p:animEffect transition="in" filter="fade">
                                      <p:cBhvr>
                                        <p:cTn id="20" dur="500"/>
                                        <p:tgtEl>
                                          <p:spTgt spid="2">
                                            <p:graphicEl>
                                              <a:dgm id="{982D8416-50CA-4356-BB65-78A3B1B6A96F}"/>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graphicEl>
                                              <a:dgm id="{C9214D23-E142-4DB4-B40B-EB9BE0421332}"/>
                                            </p:graphicEl>
                                          </p:spTgt>
                                        </p:tgtEl>
                                        <p:attrNameLst>
                                          <p:attrName>style.visibility</p:attrName>
                                        </p:attrNameLst>
                                      </p:cBhvr>
                                      <p:to>
                                        <p:strVal val="visible"/>
                                      </p:to>
                                    </p:set>
                                    <p:animEffect transition="in" filter="fade">
                                      <p:cBhvr>
                                        <p:cTn id="23" dur="500"/>
                                        <p:tgtEl>
                                          <p:spTgt spid="2">
                                            <p:graphicEl>
                                              <a:dgm id="{C9214D23-E142-4DB4-B40B-EB9BE042133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smtClean="0"/>
              <a:t>Routine Order Products</a:t>
            </a:r>
            <a:endParaRPr lang="en-US"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493260699"/>
              </p:ext>
            </p:extLst>
          </p:nvPr>
        </p:nvGraphicFramePr>
        <p:xfrm>
          <a:off x="838200" y="2038388"/>
          <a:ext cx="7467600" cy="39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graphicEl>
                                              <a:dgm id="{D7DC1260-EB8E-4844-9E64-77CE39BCF419}"/>
                                            </p:graphicEl>
                                          </p:spTgt>
                                        </p:tgtEl>
                                        <p:attrNameLst>
                                          <p:attrName>style.visibility</p:attrName>
                                        </p:attrNameLst>
                                      </p:cBhvr>
                                      <p:to>
                                        <p:strVal val="visible"/>
                                      </p:to>
                                    </p:set>
                                    <p:animEffect transition="in" filter="fade">
                                      <p:cBhvr>
                                        <p:cTn id="7" dur="1000"/>
                                        <p:tgtEl>
                                          <p:spTgt spid="2">
                                            <p:graphicEl>
                                              <a:dgm id="{D7DC1260-EB8E-4844-9E64-77CE39BCF419}"/>
                                            </p:graphicEl>
                                          </p:spTgt>
                                        </p:tgtEl>
                                      </p:cBhvr>
                                    </p:animEffect>
                                    <p:anim calcmode="lin" valueType="num">
                                      <p:cBhvr>
                                        <p:cTn id="8" dur="1000" fill="hold"/>
                                        <p:tgtEl>
                                          <p:spTgt spid="2">
                                            <p:graphicEl>
                                              <a:dgm id="{D7DC1260-EB8E-4844-9E64-77CE39BCF419}"/>
                                            </p:graphicEl>
                                          </p:spTgt>
                                        </p:tgtEl>
                                        <p:attrNameLst>
                                          <p:attrName>ppt_x</p:attrName>
                                        </p:attrNameLst>
                                      </p:cBhvr>
                                      <p:tavLst>
                                        <p:tav tm="0">
                                          <p:val>
                                            <p:strVal val="#ppt_x"/>
                                          </p:val>
                                        </p:tav>
                                        <p:tav tm="100000">
                                          <p:val>
                                            <p:strVal val="#ppt_x"/>
                                          </p:val>
                                        </p:tav>
                                      </p:tavLst>
                                    </p:anim>
                                    <p:anim calcmode="lin" valueType="num">
                                      <p:cBhvr>
                                        <p:cTn id="9" dur="1000" fill="hold"/>
                                        <p:tgtEl>
                                          <p:spTgt spid="2">
                                            <p:graphicEl>
                                              <a:dgm id="{D7DC1260-EB8E-4844-9E64-77CE39BCF419}"/>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graphicEl>
                                              <a:dgm id="{0101C3C0-9D23-4B2E-B907-7A038EC1C93E}"/>
                                            </p:graphicEl>
                                          </p:spTgt>
                                        </p:tgtEl>
                                        <p:attrNameLst>
                                          <p:attrName>style.visibility</p:attrName>
                                        </p:attrNameLst>
                                      </p:cBhvr>
                                      <p:to>
                                        <p:strVal val="visible"/>
                                      </p:to>
                                    </p:set>
                                    <p:animEffect transition="in" filter="fade">
                                      <p:cBhvr>
                                        <p:cTn id="14" dur="1000"/>
                                        <p:tgtEl>
                                          <p:spTgt spid="2">
                                            <p:graphicEl>
                                              <a:dgm id="{0101C3C0-9D23-4B2E-B907-7A038EC1C93E}"/>
                                            </p:graphicEl>
                                          </p:spTgt>
                                        </p:tgtEl>
                                      </p:cBhvr>
                                    </p:animEffect>
                                    <p:anim calcmode="lin" valueType="num">
                                      <p:cBhvr>
                                        <p:cTn id="15" dur="1000" fill="hold"/>
                                        <p:tgtEl>
                                          <p:spTgt spid="2">
                                            <p:graphicEl>
                                              <a:dgm id="{0101C3C0-9D23-4B2E-B907-7A038EC1C93E}"/>
                                            </p:graphicEl>
                                          </p:spTgt>
                                        </p:tgtEl>
                                        <p:attrNameLst>
                                          <p:attrName>ppt_x</p:attrName>
                                        </p:attrNameLst>
                                      </p:cBhvr>
                                      <p:tavLst>
                                        <p:tav tm="0">
                                          <p:val>
                                            <p:strVal val="#ppt_x"/>
                                          </p:val>
                                        </p:tav>
                                        <p:tav tm="100000">
                                          <p:val>
                                            <p:strVal val="#ppt_x"/>
                                          </p:val>
                                        </p:tav>
                                      </p:tavLst>
                                    </p:anim>
                                    <p:anim calcmode="lin" valueType="num">
                                      <p:cBhvr>
                                        <p:cTn id="16" dur="1000" fill="hold"/>
                                        <p:tgtEl>
                                          <p:spTgt spid="2">
                                            <p:graphicEl>
                                              <a:dgm id="{0101C3C0-9D23-4B2E-B907-7A038EC1C93E}"/>
                                            </p:graphic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
                                            <p:graphicEl>
                                              <a:dgm id="{DB2A5F9E-BB4A-43A7-8427-F782E77BE387}"/>
                                            </p:graphicEl>
                                          </p:spTgt>
                                        </p:tgtEl>
                                        <p:attrNameLst>
                                          <p:attrName>style.visibility</p:attrName>
                                        </p:attrNameLst>
                                      </p:cBhvr>
                                      <p:to>
                                        <p:strVal val="visible"/>
                                      </p:to>
                                    </p:set>
                                    <p:animEffect transition="in" filter="fade">
                                      <p:cBhvr>
                                        <p:cTn id="19" dur="1000"/>
                                        <p:tgtEl>
                                          <p:spTgt spid="2">
                                            <p:graphicEl>
                                              <a:dgm id="{DB2A5F9E-BB4A-43A7-8427-F782E77BE387}"/>
                                            </p:graphicEl>
                                          </p:spTgt>
                                        </p:tgtEl>
                                      </p:cBhvr>
                                    </p:animEffect>
                                    <p:anim calcmode="lin" valueType="num">
                                      <p:cBhvr>
                                        <p:cTn id="20" dur="1000" fill="hold"/>
                                        <p:tgtEl>
                                          <p:spTgt spid="2">
                                            <p:graphicEl>
                                              <a:dgm id="{DB2A5F9E-BB4A-43A7-8427-F782E77BE387}"/>
                                            </p:graphicEl>
                                          </p:spTgt>
                                        </p:tgtEl>
                                        <p:attrNameLst>
                                          <p:attrName>ppt_x</p:attrName>
                                        </p:attrNameLst>
                                      </p:cBhvr>
                                      <p:tavLst>
                                        <p:tav tm="0">
                                          <p:val>
                                            <p:strVal val="#ppt_x"/>
                                          </p:val>
                                        </p:tav>
                                        <p:tav tm="100000">
                                          <p:val>
                                            <p:strVal val="#ppt_x"/>
                                          </p:val>
                                        </p:tav>
                                      </p:tavLst>
                                    </p:anim>
                                    <p:anim calcmode="lin" valueType="num">
                                      <p:cBhvr>
                                        <p:cTn id="21" dur="1000" fill="hold"/>
                                        <p:tgtEl>
                                          <p:spTgt spid="2">
                                            <p:graphicEl>
                                              <a:dgm id="{DB2A5F9E-BB4A-43A7-8427-F782E77BE387}"/>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graphicEl>
                                              <a:dgm id="{2AFD8988-553E-46C5-8AC7-07E9A03AC034}"/>
                                            </p:graphicEl>
                                          </p:spTgt>
                                        </p:tgtEl>
                                        <p:attrNameLst>
                                          <p:attrName>style.visibility</p:attrName>
                                        </p:attrNameLst>
                                      </p:cBhvr>
                                      <p:to>
                                        <p:strVal val="visible"/>
                                      </p:to>
                                    </p:set>
                                    <p:animEffect transition="in" filter="fade">
                                      <p:cBhvr>
                                        <p:cTn id="26" dur="1000"/>
                                        <p:tgtEl>
                                          <p:spTgt spid="2">
                                            <p:graphicEl>
                                              <a:dgm id="{2AFD8988-553E-46C5-8AC7-07E9A03AC034}"/>
                                            </p:graphicEl>
                                          </p:spTgt>
                                        </p:tgtEl>
                                      </p:cBhvr>
                                    </p:animEffect>
                                    <p:anim calcmode="lin" valueType="num">
                                      <p:cBhvr>
                                        <p:cTn id="27" dur="1000" fill="hold"/>
                                        <p:tgtEl>
                                          <p:spTgt spid="2">
                                            <p:graphicEl>
                                              <a:dgm id="{2AFD8988-553E-46C5-8AC7-07E9A03AC034}"/>
                                            </p:graphicEl>
                                          </p:spTgt>
                                        </p:tgtEl>
                                        <p:attrNameLst>
                                          <p:attrName>ppt_x</p:attrName>
                                        </p:attrNameLst>
                                      </p:cBhvr>
                                      <p:tavLst>
                                        <p:tav tm="0">
                                          <p:val>
                                            <p:strVal val="#ppt_x"/>
                                          </p:val>
                                        </p:tav>
                                        <p:tav tm="100000">
                                          <p:val>
                                            <p:strVal val="#ppt_x"/>
                                          </p:val>
                                        </p:tav>
                                      </p:tavLst>
                                    </p:anim>
                                    <p:anim calcmode="lin" valueType="num">
                                      <p:cBhvr>
                                        <p:cTn id="28" dur="1000" fill="hold"/>
                                        <p:tgtEl>
                                          <p:spTgt spid="2">
                                            <p:graphicEl>
                                              <a:dgm id="{2AFD8988-553E-46C5-8AC7-07E9A03AC034}"/>
                                            </p:graphic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
                                            <p:graphicEl>
                                              <a:dgm id="{8CAF8AC1-8177-41D3-8248-C47E2B16DF5B}"/>
                                            </p:graphicEl>
                                          </p:spTgt>
                                        </p:tgtEl>
                                        <p:attrNameLst>
                                          <p:attrName>style.visibility</p:attrName>
                                        </p:attrNameLst>
                                      </p:cBhvr>
                                      <p:to>
                                        <p:strVal val="visible"/>
                                      </p:to>
                                    </p:set>
                                    <p:animEffect transition="in" filter="fade">
                                      <p:cBhvr>
                                        <p:cTn id="31" dur="1000"/>
                                        <p:tgtEl>
                                          <p:spTgt spid="2">
                                            <p:graphicEl>
                                              <a:dgm id="{8CAF8AC1-8177-41D3-8248-C47E2B16DF5B}"/>
                                            </p:graphicEl>
                                          </p:spTgt>
                                        </p:tgtEl>
                                      </p:cBhvr>
                                    </p:animEffect>
                                    <p:anim calcmode="lin" valueType="num">
                                      <p:cBhvr>
                                        <p:cTn id="32" dur="1000" fill="hold"/>
                                        <p:tgtEl>
                                          <p:spTgt spid="2">
                                            <p:graphicEl>
                                              <a:dgm id="{8CAF8AC1-8177-41D3-8248-C47E2B16DF5B}"/>
                                            </p:graphicEl>
                                          </p:spTgt>
                                        </p:tgtEl>
                                        <p:attrNameLst>
                                          <p:attrName>ppt_x</p:attrName>
                                        </p:attrNameLst>
                                      </p:cBhvr>
                                      <p:tavLst>
                                        <p:tav tm="0">
                                          <p:val>
                                            <p:strVal val="#ppt_x"/>
                                          </p:val>
                                        </p:tav>
                                        <p:tav tm="100000">
                                          <p:val>
                                            <p:strVal val="#ppt_x"/>
                                          </p:val>
                                        </p:tav>
                                      </p:tavLst>
                                    </p:anim>
                                    <p:anim calcmode="lin" valueType="num">
                                      <p:cBhvr>
                                        <p:cTn id="33" dur="1000" fill="hold"/>
                                        <p:tgtEl>
                                          <p:spTgt spid="2">
                                            <p:graphicEl>
                                              <a:dgm id="{8CAF8AC1-8177-41D3-8248-C47E2B16DF5B}"/>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
                                            <p:graphicEl>
                                              <a:dgm id="{319D2F7A-E78F-432F-839C-EEF55F868FD0}"/>
                                            </p:graphicEl>
                                          </p:spTgt>
                                        </p:tgtEl>
                                        <p:attrNameLst>
                                          <p:attrName>style.visibility</p:attrName>
                                        </p:attrNameLst>
                                      </p:cBhvr>
                                      <p:to>
                                        <p:strVal val="visible"/>
                                      </p:to>
                                    </p:set>
                                    <p:animEffect transition="in" filter="fade">
                                      <p:cBhvr>
                                        <p:cTn id="38" dur="1000"/>
                                        <p:tgtEl>
                                          <p:spTgt spid="2">
                                            <p:graphicEl>
                                              <a:dgm id="{319D2F7A-E78F-432F-839C-EEF55F868FD0}"/>
                                            </p:graphicEl>
                                          </p:spTgt>
                                        </p:tgtEl>
                                      </p:cBhvr>
                                    </p:animEffect>
                                    <p:anim calcmode="lin" valueType="num">
                                      <p:cBhvr>
                                        <p:cTn id="39" dur="1000" fill="hold"/>
                                        <p:tgtEl>
                                          <p:spTgt spid="2">
                                            <p:graphicEl>
                                              <a:dgm id="{319D2F7A-E78F-432F-839C-EEF55F868FD0}"/>
                                            </p:graphicEl>
                                          </p:spTgt>
                                        </p:tgtEl>
                                        <p:attrNameLst>
                                          <p:attrName>ppt_x</p:attrName>
                                        </p:attrNameLst>
                                      </p:cBhvr>
                                      <p:tavLst>
                                        <p:tav tm="0">
                                          <p:val>
                                            <p:strVal val="#ppt_x"/>
                                          </p:val>
                                        </p:tav>
                                        <p:tav tm="100000">
                                          <p:val>
                                            <p:strVal val="#ppt_x"/>
                                          </p:val>
                                        </p:tav>
                                      </p:tavLst>
                                    </p:anim>
                                    <p:anim calcmode="lin" valueType="num">
                                      <p:cBhvr>
                                        <p:cTn id="40" dur="1000" fill="hold"/>
                                        <p:tgtEl>
                                          <p:spTgt spid="2">
                                            <p:graphicEl>
                                              <a:dgm id="{319D2F7A-E78F-432F-839C-EEF55F868FD0}"/>
                                            </p:graphic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
                                            <p:graphicEl>
                                              <a:dgm id="{735C63A2-34EF-43D4-AE45-B05503D0B1FB}"/>
                                            </p:graphicEl>
                                          </p:spTgt>
                                        </p:tgtEl>
                                        <p:attrNameLst>
                                          <p:attrName>style.visibility</p:attrName>
                                        </p:attrNameLst>
                                      </p:cBhvr>
                                      <p:to>
                                        <p:strVal val="visible"/>
                                      </p:to>
                                    </p:set>
                                    <p:animEffect transition="in" filter="fade">
                                      <p:cBhvr>
                                        <p:cTn id="43" dur="1000"/>
                                        <p:tgtEl>
                                          <p:spTgt spid="2">
                                            <p:graphicEl>
                                              <a:dgm id="{735C63A2-34EF-43D4-AE45-B05503D0B1FB}"/>
                                            </p:graphicEl>
                                          </p:spTgt>
                                        </p:tgtEl>
                                      </p:cBhvr>
                                    </p:animEffect>
                                    <p:anim calcmode="lin" valueType="num">
                                      <p:cBhvr>
                                        <p:cTn id="44" dur="1000" fill="hold"/>
                                        <p:tgtEl>
                                          <p:spTgt spid="2">
                                            <p:graphicEl>
                                              <a:dgm id="{735C63A2-34EF-43D4-AE45-B05503D0B1FB}"/>
                                            </p:graphicEl>
                                          </p:spTgt>
                                        </p:tgtEl>
                                        <p:attrNameLst>
                                          <p:attrName>ppt_x</p:attrName>
                                        </p:attrNameLst>
                                      </p:cBhvr>
                                      <p:tavLst>
                                        <p:tav tm="0">
                                          <p:val>
                                            <p:strVal val="#ppt_x"/>
                                          </p:val>
                                        </p:tav>
                                        <p:tav tm="100000">
                                          <p:val>
                                            <p:strVal val="#ppt_x"/>
                                          </p:val>
                                        </p:tav>
                                      </p:tavLst>
                                    </p:anim>
                                    <p:anim calcmode="lin" valueType="num">
                                      <p:cBhvr>
                                        <p:cTn id="45" dur="1000" fill="hold"/>
                                        <p:tgtEl>
                                          <p:spTgt spid="2">
                                            <p:graphicEl>
                                              <a:dgm id="{735C63A2-34EF-43D4-AE45-B05503D0B1FB}"/>
                                            </p:graphic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2">
                                            <p:graphicEl>
                                              <a:dgm id="{CE1C0249-D937-4197-B656-318759ABF478}"/>
                                            </p:graphicEl>
                                          </p:spTgt>
                                        </p:tgtEl>
                                        <p:attrNameLst>
                                          <p:attrName>style.visibility</p:attrName>
                                        </p:attrNameLst>
                                      </p:cBhvr>
                                      <p:to>
                                        <p:strVal val="visible"/>
                                      </p:to>
                                    </p:set>
                                    <p:animEffect transition="in" filter="fade">
                                      <p:cBhvr>
                                        <p:cTn id="50" dur="1000"/>
                                        <p:tgtEl>
                                          <p:spTgt spid="2">
                                            <p:graphicEl>
                                              <a:dgm id="{CE1C0249-D937-4197-B656-318759ABF478}"/>
                                            </p:graphicEl>
                                          </p:spTgt>
                                        </p:tgtEl>
                                      </p:cBhvr>
                                    </p:animEffect>
                                    <p:anim calcmode="lin" valueType="num">
                                      <p:cBhvr>
                                        <p:cTn id="51" dur="1000" fill="hold"/>
                                        <p:tgtEl>
                                          <p:spTgt spid="2">
                                            <p:graphicEl>
                                              <a:dgm id="{CE1C0249-D937-4197-B656-318759ABF478}"/>
                                            </p:graphicEl>
                                          </p:spTgt>
                                        </p:tgtEl>
                                        <p:attrNameLst>
                                          <p:attrName>ppt_x</p:attrName>
                                        </p:attrNameLst>
                                      </p:cBhvr>
                                      <p:tavLst>
                                        <p:tav tm="0">
                                          <p:val>
                                            <p:strVal val="#ppt_x"/>
                                          </p:val>
                                        </p:tav>
                                        <p:tav tm="100000">
                                          <p:val>
                                            <p:strVal val="#ppt_x"/>
                                          </p:val>
                                        </p:tav>
                                      </p:tavLst>
                                    </p:anim>
                                    <p:anim calcmode="lin" valueType="num">
                                      <p:cBhvr>
                                        <p:cTn id="52" dur="1000" fill="hold"/>
                                        <p:tgtEl>
                                          <p:spTgt spid="2">
                                            <p:graphicEl>
                                              <a:dgm id="{CE1C0249-D937-4197-B656-318759ABF478}"/>
                                            </p:graphic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
                                            <p:graphicEl>
                                              <a:dgm id="{281A31DB-3A36-4C2B-A4C5-A7E4F0923B58}"/>
                                            </p:graphicEl>
                                          </p:spTgt>
                                        </p:tgtEl>
                                        <p:attrNameLst>
                                          <p:attrName>style.visibility</p:attrName>
                                        </p:attrNameLst>
                                      </p:cBhvr>
                                      <p:to>
                                        <p:strVal val="visible"/>
                                      </p:to>
                                    </p:set>
                                    <p:animEffect transition="in" filter="fade">
                                      <p:cBhvr>
                                        <p:cTn id="55" dur="1000"/>
                                        <p:tgtEl>
                                          <p:spTgt spid="2">
                                            <p:graphicEl>
                                              <a:dgm id="{281A31DB-3A36-4C2B-A4C5-A7E4F0923B58}"/>
                                            </p:graphicEl>
                                          </p:spTgt>
                                        </p:tgtEl>
                                      </p:cBhvr>
                                    </p:animEffect>
                                    <p:anim calcmode="lin" valueType="num">
                                      <p:cBhvr>
                                        <p:cTn id="56" dur="1000" fill="hold"/>
                                        <p:tgtEl>
                                          <p:spTgt spid="2">
                                            <p:graphicEl>
                                              <a:dgm id="{281A31DB-3A36-4C2B-A4C5-A7E4F0923B58}"/>
                                            </p:graphicEl>
                                          </p:spTgt>
                                        </p:tgtEl>
                                        <p:attrNameLst>
                                          <p:attrName>ppt_x</p:attrName>
                                        </p:attrNameLst>
                                      </p:cBhvr>
                                      <p:tavLst>
                                        <p:tav tm="0">
                                          <p:val>
                                            <p:strVal val="#ppt_x"/>
                                          </p:val>
                                        </p:tav>
                                        <p:tav tm="100000">
                                          <p:val>
                                            <p:strVal val="#ppt_x"/>
                                          </p:val>
                                        </p:tav>
                                      </p:tavLst>
                                    </p:anim>
                                    <p:anim calcmode="lin" valueType="num">
                                      <p:cBhvr>
                                        <p:cTn id="57" dur="1000" fill="hold"/>
                                        <p:tgtEl>
                                          <p:spTgt spid="2">
                                            <p:graphicEl>
                                              <a:dgm id="{281A31DB-3A36-4C2B-A4C5-A7E4F0923B58}"/>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r>
              <a:rPr lang="en-US" dirty="0" smtClean="0"/>
              <a:t>Procedural Problem Products</a:t>
            </a:r>
            <a:endParaRPr lang="en-US"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761690747"/>
              </p:ext>
            </p:extLst>
          </p:nvPr>
        </p:nvGraphicFramePr>
        <p:xfrm>
          <a:off x="838200" y="2038388"/>
          <a:ext cx="7467600" cy="39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graphicEl>
                                              <a:dgm id="{F26F0666-6F93-42B2-969C-F1F29F8CEC70}"/>
                                            </p:graphicEl>
                                          </p:spTgt>
                                        </p:tgtEl>
                                        <p:attrNameLst>
                                          <p:attrName>style.visibility</p:attrName>
                                        </p:attrNameLst>
                                      </p:cBhvr>
                                      <p:to>
                                        <p:strVal val="visible"/>
                                      </p:to>
                                    </p:set>
                                    <p:anim calcmode="lin" valueType="num">
                                      <p:cBhvr additive="base">
                                        <p:cTn id="7" dur="500" fill="hold"/>
                                        <p:tgtEl>
                                          <p:spTgt spid="2">
                                            <p:graphicEl>
                                              <a:dgm id="{F26F0666-6F93-42B2-969C-F1F29F8CEC70}"/>
                                            </p:graphic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graphicEl>
                                              <a:dgm id="{F26F0666-6F93-42B2-969C-F1F29F8CEC70}"/>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graphicEl>
                                              <a:dgm id="{903DA44A-AEF3-4E88-9121-17DFEBB135EA}"/>
                                            </p:graphicEl>
                                          </p:spTgt>
                                        </p:tgtEl>
                                        <p:attrNameLst>
                                          <p:attrName>style.visibility</p:attrName>
                                        </p:attrNameLst>
                                      </p:cBhvr>
                                      <p:to>
                                        <p:strVal val="visible"/>
                                      </p:to>
                                    </p:set>
                                    <p:anim calcmode="lin" valueType="num">
                                      <p:cBhvr additive="base">
                                        <p:cTn id="13" dur="500" fill="hold"/>
                                        <p:tgtEl>
                                          <p:spTgt spid="2">
                                            <p:graphicEl>
                                              <a:dgm id="{903DA44A-AEF3-4E88-9121-17DFEBB135EA}"/>
                                            </p:graphic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graphicEl>
                                              <a:dgm id="{903DA44A-AEF3-4E88-9121-17DFEBB135EA}"/>
                                            </p:graphic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
                                            <p:graphicEl>
                                              <a:dgm id="{2ACFB305-DE39-4BD3-BF9B-988D395C6A0D}"/>
                                            </p:graphicEl>
                                          </p:spTgt>
                                        </p:tgtEl>
                                        <p:attrNameLst>
                                          <p:attrName>style.visibility</p:attrName>
                                        </p:attrNameLst>
                                      </p:cBhvr>
                                      <p:to>
                                        <p:strVal val="visible"/>
                                      </p:to>
                                    </p:set>
                                    <p:anim calcmode="lin" valueType="num">
                                      <p:cBhvr additive="base">
                                        <p:cTn id="19" dur="500" fill="hold"/>
                                        <p:tgtEl>
                                          <p:spTgt spid="2">
                                            <p:graphicEl>
                                              <a:dgm id="{2ACFB305-DE39-4BD3-BF9B-988D395C6A0D}"/>
                                            </p:graphic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graphicEl>
                                              <a:dgm id="{2ACFB305-DE39-4BD3-BF9B-988D395C6A0D}"/>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smtClean="0"/>
              <a:t>Political Problem Products</a:t>
            </a:r>
            <a:endParaRPr lang="en-US" dirty="0"/>
          </a:p>
        </p:txBody>
      </p:sp>
      <p:sp>
        <p:nvSpPr>
          <p:cNvPr id="24579" name="Rectangle 3"/>
          <p:cNvSpPr>
            <a:spLocks noGrp="1" noChangeArrowheads="1"/>
          </p:cNvSpPr>
          <p:nvPr>
            <p:ph idx="1"/>
          </p:nvPr>
        </p:nvSpPr>
        <p:spPr/>
        <p:txBody>
          <a:bodyPr/>
          <a:lstStyle/>
          <a:p>
            <a:r>
              <a:rPr lang="en-US"/>
              <a:t>All the previous points mentioned in the previous two slides</a:t>
            </a:r>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5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Multisourcing</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288783297"/>
              </p:ext>
            </p:extLst>
          </p:nvPr>
        </p:nvGraphicFramePr>
        <p:xfrm>
          <a:off x="838200" y="2038388"/>
          <a:ext cx="7467600" cy="39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CC49BCB6-430B-4F9D-9D83-45603C18749D}"/>
                                            </p:graphicEl>
                                          </p:spTgt>
                                        </p:tgtEl>
                                        <p:attrNameLst>
                                          <p:attrName>style.visibility</p:attrName>
                                        </p:attrNameLst>
                                      </p:cBhvr>
                                      <p:to>
                                        <p:strVal val="visible"/>
                                      </p:to>
                                    </p:set>
                                    <p:animEffect transition="in" filter="fade">
                                      <p:cBhvr>
                                        <p:cTn id="7" dur="500"/>
                                        <p:tgtEl>
                                          <p:spTgt spid="2">
                                            <p:graphicEl>
                                              <a:dgm id="{CC49BCB6-430B-4F9D-9D83-45603C18749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graphicEl>
                                              <a:dgm id="{55460B54-59C6-4226-9AEC-82C7A1062D23}"/>
                                            </p:graphicEl>
                                          </p:spTgt>
                                        </p:tgtEl>
                                        <p:attrNameLst>
                                          <p:attrName>style.visibility</p:attrName>
                                        </p:attrNameLst>
                                      </p:cBhvr>
                                      <p:to>
                                        <p:strVal val="visible"/>
                                      </p:to>
                                    </p:set>
                                    <p:animEffect transition="in" filter="fade">
                                      <p:cBhvr>
                                        <p:cTn id="10" dur="500"/>
                                        <p:tgtEl>
                                          <p:spTgt spid="2">
                                            <p:graphicEl>
                                              <a:dgm id="{55460B54-59C6-4226-9AEC-82C7A1062D23}"/>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graphicEl>
                                              <a:dgm id="{98E9965F-12CD-4B51-BDF5-545ADD31EE99}"/>
                                            </p:graphicEl>
                                          </p:spTgt>
                                        </p:tgtEl>
                                        <p:attrNameLst>
                                          <p:attrName>style.visibility</p:attrName>
                                        </p:attrNameLst>
                                      </p:cBhvr>
                                      <p:to>
                                        <p:strVal val="visible"/>
                                      </p:to>
                                    </p:set>
                                    <p:animEffect transition="in" filter="fade">
                                      <p:cBhvr>
                                        <p:cTn id="13" dur="500"/>
                                        <p:tgtEl>
                                          <p:spTgt spid="2">
                                            <p:graphicEl>
                                              <a:dgm id="{98E9965F-12CD-4B51-BDF5-545ADD31EE99}"/>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graphicEl>
                                              <a:dgm id="{46F4CEA8-9CEC-4ADD-B463-99E635D305F5}"/>
                                            </p:graphicEl>
                                          </p:spTgt>
                                        </p:tgtEl>
                                        <p:attrNameLst>
                                          <p:attrName>style.visibility</p:attrName>
                                        </p:attrNameLst>
                                      </p:cBhvr>
                                      <p:to>
                                        <p:strVal val="visible"/>
                                      </p:to>
                                    </p:set>
                                    <p:animEffect transition="in" filter="fade">
                                      <p:cBhvr>
                                        <p:cTn id="18" dur="500"/>
                                        <p:tgtEl>
                                          <p:spTgt spid="2">
                                            <p:graphicEl>
                                              <a:dgm id="{46F4CEA8-9CEC-4ADD-B463-99E635D305F5}"/>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graphicEl>
                                              <a:dgm id="{079D28A5-C132-44C0-BCC2-E5705C3AB40C}"/>
                                            </p:graphicEl>
                                          </p:spTgt>
                                        </p:tgtEl>
                                        <p:attrNameLst>
                                          <p:attrName>style.visibility</p:attrName>
                                        </p:attrNameLst>
                                      </p:cBhvr>
                                      <p:to>
                                        <p:strVal val="visible"/>
                                      </p:to>
                                    </p:set>
                                    <p:animEffect transition="in" filter="fade">
                                      <p:cBhvr>
                                        <p:cTn id="21" dur="500"/>
                                        <p:tgtEl>
                                          <p:spTgt spid="2">
                                            <p:graphicEl>
                                              <a:dgm id="{079D28A5-C132-44C0-BCC2-E5705C3AB40C}"/>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graphicEl>
                                              <a:dgm id="{845B30AC-A8EC-447B-B570-5BAEDCBD07E7}"/>
                                            </p:graphicEl>
                                          </p:spTgt>
                                        </p:tgtEl>
                                        <p:attrNameLst>
                                          <p:attrName>style.visibility</p:attrName>
                                        </p:attrNameLst>
                                      </p:cBhvr>
                                      <p:to>
                                        <p:strVal val="visible"/>
                                      </p:to>
                                    </p:set>
                                    <p:animEffect transition="in" filter="fade">
                                      <p:cBhvr>
                                        <p:cTn id="26" dur="500"/>
                                        <p:tgtEl>
                                          <p:spTgt spid="2">
                                            <p:graphicEl>
                                              <a:dgm id="{845B30AC-A8EC-447B-B570-5BAEDCBD07E7}"/>
                                            </p:graphic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
                                            <p:graphicEl>
                                              <a:dgm id="{6D966110-2D49-456B-9503-D7AF78B97876}"/>
                                            </p:graphicEl>
                                          </p:spTgt>
                                        </p:tgtEl>
                                        <p:attrNameLst>
                                          <p:attrName>style.visibility</p:attrName>
                                        </p:attrNameLst>
                                      </p:cBhvr>
                                      <p:to>
                                        <p:strVal val="visible"/>
                                      </p:to>
                                    </p:set>
                                    <p:animEffect transition="in" filter="fade">
                                      <p:cBhvr>
                                        <p:cTn id="29" dur="500"/>
                                        <p:tgtEl>
                                          <p:spTgt spid="2">
                                            <p:graphicEl>
                                              <a:dgm id="{6D966110-2D49-456B-9503-D7AF78B97876}"/>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
                                            <p:graphicEl>
                                              <a:dgm id="{897F8C92-0EF6-47B2-80BC-E37067486B70}"/>
                                            </p:graphicEl>
                                          </p:spTgt>
                                        </p:tgtEl>
                                        <p:attrNameLst>
                                          <p:attrName>style.visibility</p:attrName>
                                        </p:attrNameLst>
                                      </p:cBhvr>
                                      <p:to>
                                        <p:strVal val="visible"/>
                                      </p:to>
                                    </p:set>
                                    <p:animEffect transition="in" filter="fade">
                                      <p:cBhvr>
                                        <p:cTn id="34" dur="500"/>
                                        <p:tgtEl>
                                          <p:spTgt spid="2">
                                            <p:graphicEl>
                                              <a:dgm id="{897F8C92-0EF6-47B2-80BC-E37067486B70}"/>
                                            </p:graphic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
                                            <p:graphicEl>
                                              <a:dgm id="{DE9438B3-F217-44C1-9004-EA7D4A1384F1}"/>
                                            </p:graphicEl>
                                          </p:spTgt>
                                        </p:tgtEl>
                                        <p:attrNameLst>
                                          <p:attrName>style.visibility</p:attrName>
                                        </p:attrNameLst>
                                      </p:cBhvr>
                                      <p:to>
                                        <p:strVal val="visible"/>
                                      </p:to>
                                    </p:set>
                                    <p:animEffect transition="in" filter="fade">
                                      <p:cBhvr>
                                        <p:cTn id="37" dur="500"/>
                                        <p:tgtEl>
                                          <p:spTgt spid="2">
                                            <p:graphicEl>
                                              <a:dgm id="{DE9438B3-F217-44C1-9004-EA7D4A1384F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Institutional Buyers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685519945"/>
              </p:ext>
            </p:extLst>
          </p:nvPr>
        </p:nvGraphicFramePr>
        <p:xfrm>
          <a:off x="838200" y="2038388"/>
          <a:ext cx="7467600" cy="39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7DAB501F-A1F5-4B87-A0A7-FA2E17FF8906}"/>
                                            </p:graphicEl>
                                          </p:spTgt>
                                        </p:tgtEl>
                                        <p:attrNameLst>
                                          <p:attrName>style.visibility</p:attrName>
                                        </p:attrNameLst>
                                      </p:cBhvr>
                                      <p:to>
                                        <p:strVal val="visible"/>
                                      </p:to>
                                    </p:set>
                                    <p:animEffect transition="in" filter="fade">
                                      <p:cBhvr>
                                        <p:cTn id="7" dur="500"/>
                                        <p:tgtEl>
                                          <p:spTgt spid="2">
                                            <p:graphicEl>
                                              <a:dgm id="{7DAB501F-A1F5-4B87-A0A7-FA2E17FF8906}"/>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graphicEl>
                                              <a:dgm id="{F1CE38F5-00D6-47AD-BB01-84FCB2CED92C}"/>
                                            </p:graphicEl>
                                          </p:spTgt>
                                        </p:tgtEl>
                                        <p:attrNameLst>
                                          <p:attrName>style.visibility</p:attrName>
                                        </p:attrNameLst>
                                      </p:cBhvr>
                                      <p:to>
                                        <p:strVal val="visible"/>
                                      </p:to>
                                    </p:set>
                                    <p:animEffect transition="in" filter="fade">
                                      <p:cBhvr>
                                        <p:cTn id="10" dur="500"/>
                                        <p:tgtEl>
                                          <p:spTgt spid="2">
                                            <p:graphicEl>
                                              <a:dgm id="{F1CE38F5-00D6-47AD-BB01-84FCB2CED92C}"/>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graphicEl>
                                              <a:dgm id="{22505867-9201-44D0-AC37-B3071C3FD813}"/>
                                            </p:graphicEl>
                                          </p:spTgt>
                                        </p:tgtEl>
                                        <p:attrNameLst>
                                          <p:attrName>style.visibility</p:attrName>
                                        </p:attrNameLst>
                                      </p:cBhvr>
                                      <p:to>
                                        <p:strVal val="visible"/>
                                      </p:to>
                                    </p:set>
                                    <p:animEffect transition="in" filter="fade">
                                      <p:cBhvr>
                                        <p:cTn id="15" dur="500"/>
                                        <p:tgtEl>
                                          <p:spTgt spid="2">
                                            <p:graphicEl>
                                              <a:dgm id="{22505867-9201-44D0-AC37-B3071C3FD813}"/>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graphicEl>
                                              <a:dgm id="{6AB36E82-2F22-47D5-B8B1-E43E78436FC3}"/>
                                            </p:graphicEl>
                                          </p:spTgt>
                                        </p:tgtEl>
                                        <p:attrNameLst>
                                          <p:attrName>style.visibility</p:attrName>
                                        </p:attrNameLst>
                                      </p:cBhvr>
                                      <p:to>
                                        <p:strVal val="visible"/>
                                      </p:to>
                                    </p:set>
                                    <p:animEffect transition="in" filter="fade">
                                      <p:cBhvr>
                                        <p:cTn id="18" dur="500"/>
                                        <p:tgtEl>
                                          <p:spTgt spid="2">
                                            <p:graphicEl>
                                              <a:dgm id="{6AB36E82-2F22-47D5-B8B1-E43E78436FC3}"/>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graphicEl>
                                              <a:dgm id="{8AE9B784-63DE-49BF-A16C-E6339D528DFF}"/>
                                            </p:graphicEl>
                                          </p:spTgt>
                                        </p:tgtEl>
                                        <p:attrNameLst>
                                          <p:attrName>style.visibility</p:attrName>
                                        </p:attrNameLst>
                                      </p:cBhvr>
                                      <p:to>
                                        <p:strVal val="visible"/>
                                      </p:to>
                                    </p:set>
                                    <p:animEffect transition="in" filter="fade">
                                      <p:cBhvr>
                                        <p:cTn id="23" dur="500"/>
                                        <p:tgtEl>
                                          <p:spTgt spid="2">
                                            <p:graphicEl>
                                              <a:dgm id="{8AE9B784-63DE-49BF-A16C-E6339D528DFF}"/>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
                                            <p:graphicEl>
                                              <a:dgm id="{360B79F6-24FF-4E16-A047-CFC6AA74E185}"/>
                                            </p:graphicEl>
                                          </p:spTgt>
                                        </p:tgtEl>
                                        <p:attrNameLst>
                                          <p:attrName>style.visibility</p:attrName>
                                        </p:attrNameLst>
                                      </p:cBhvr>
                                      <p:to>
                                        <p:strVal val="visible"/>
                                      </p:to>
                                    </p:set>
                                    <p:animEffect transition="in" filter="fade">
                                      <p:cBhvr>
                                        <p:cTn id="26" dur="500"/>
                                        <p:tgtEl>
                                          <p:spTgt spid="2">
                                            <p:graphicEl>
                                              <a:dgm id="{360B79F6-24FF-4E16-A047-CFC6AA74E185}"/>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graphicEl>
                                              <a:dgm id="{6DB32F79-0248-436E-B189-A60B06E432A4}"/>
                                            </p:graphicEl>
                                          </p:spTgt>
                                        </p:tgtEl>
                                        <p:attrNameLst>
                                          <p:attrName>style.visibility</p:attrName>
                                        </p:attrNameLst>
                                      </p:cBhvr>
                                      <p:to>
                                        <p:strVal val="visible"/>
                                      </p:to>
                                    </p:set>
                                    <p:animEffect transition="in" filter="fade">
                                      <p:cBhvr>
                                        <p:cTn id="31" dur="500"/>
                                        <p:tgtEl>
                                          <p:spTgt spid="2">
                                            <p:graphicEl>
                                              <a:dgm id="{6DB32F79-0248-436E-B189-A60B06E432A4}"/>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
                                            <p:graphicEl>
                                              <a:dgm id="{2BE620F6-0C5B-4DFF-82EC-794826E70007}"/>
                                            </p:graphicEl>
                                          </p:spTgt>
                                        </p:tgtEl>
                                        <p:attrNameLst>
                                          <p:attrName>style.visibility</p:attrName>
                                        </p:attrNameLst>
                                      </p:cBhvr>
                                      <p:to>
                                        <p:strVal val="visible"/>
                                      </p:to>
                                    </p:set>
                                    <p:animEffect transition="in" filter="fade">
                                      <p:cBhvr>
                                        <p:cTn id="34" dur="500"/>
                                        <p:tgtEl>
                                          <p:spTgt spid="2">
                                            <p:graphicEl>
                                              <a:dgm id="{2BE620F6-0C5B-4DFF-82EC-794826E70007}"/>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
                                            <p:graphicEl>
                                              <a:dgm id="{C0104170-F5D6-4BEC-A767-420513D5F971}"/>
                                            </p:graphicEl>
                                          </p:spTgt>
                                        </p:tgtEl>
                                        <p:attrNameLst>
                                          <p:attrName>style.visibility</p:attrName>
                                        </p:attrNameLst>
                                      </p:cBhvr>
                                      <p:to>
                                        <p:strVal val="visible"/>
                                      </p:to>
                                    </p:set>
                                    <p:animEffect transition="in" filter="fade">
                                      <p:cBhvr>
                                        <p:cTn id="39" dur="500"/>
                                        <p:tgtEl>
                                          <p:spTgt spid="2">
                                            <p:graphicEl>
                                              <a:dgm id="{C0104170-F5D6-4BEC-A767-420513D5F971}"/>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
                                            <p:graphicEl>
                                              <a:dgm id="{E37C97FA-EBA0-46F7-96E2-A308638C8870}"/>
                                            </p:graphicEl>
                                          </p:spTgt>
                                        </p:tgtEl>
                                        <p:attrNameLst>
                                          <p:attrName>style.visibility</p:attrName>
                                        </p:attrNameLst>
                                      </p:cBhvr>
                                      <p:to>
                                        <p:strVal val="visible"/>
                                      </p:to>
                                    </p:set>
                                    <p:animEffect transition="in" filter="fade">
                                      <p:cBhvr>
                                        <p:cTn id="42" dur="500"/>
                                        <p:tgtEl>
                                          <p:spTgt spid="2">
                                            <p:graphicEl>
                                              <a:dgm id="{E37C97FA-EBA0-46F7-96E2-A308638C8870}"/>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graphicEl>
                                              <a:dgm id="{1B08B3E1-C60A-4E90-B5CE-CA7AF738E8D3}"/>
                                            </p:graphicEl>
                                          </p:spTgt>
                                        </p:tgtEl>
                                        <p:attrNameLst>
                                          <p:attrName>style.visibility</p:attrName>
                                        </p:attrNameLst>
                                      </p:cBhvr>
                                      <p:to>
                                        <p:strVal val="visible"/>
                                      </p:to>
                                    </p:set>
                                    <p:animEffect transition="in" filter="fade">
                                      <p:cBhvr>
                                        <p:cTn id="47" dur="500"/>
                                        <p:tgtEl>
                                          <p:spTgt spid="2">
                                            <p:graphicEl>
                                              <a:dgm id="{1B08B3E1-C60A-4E90-B5CE-CA7AF738E8D3}"/>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
                                            <p:graphicEl>
                                              <a:dgm id="{BB897CF9-0E30-42C2-8E7F-FC2716E15052}"/>
                                            </p:graphicEl>
                                          </p:spTgt>
                                        </p:tgtEl>
                                        <p:attrNameLst>
                                          <p:attrName>style.visibility</p:attrName>
                                        </p:attrNameLst>
                                      </p:cBhvr>
                                      <p:to>
                                        <p:strVal val="visible"/>
                                      </p:to>
                                    </p:set>
                                    <p:animEffect transition="in" filter="fade">
                                      <p:cBhvr>
                                        <p:cTn id="50" dur="500"/>
                                        <p:tgtEl>
                                          <p:spTgt spid="2">
                                            <p:graphicEl>
                                              <a:dgm id="{BB897CF9-0E30-42C2-8E7F-FC2716E15052}"/>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
                                            <p:graphicEl>
                                              <a:dgm id="{A55041F6-3C01-4C43-BC5E-09D440D4CA3B}"/>
                                            </p:graphicEl>
                                          </p:spTgt>
                                        </p:tgtEl>
                                        <p:attrNameLst>
                                          <p:attrName>style.visibility</p:attrName>
                                        </p:attrNameLst>
                                      </p:cBhvr>
                                      <p:to>
                                        <p:strVal val="visible"/>
                                      </p:to>
                                    </p:set>
                                    <p:animEffect transition="in" filter="fade">
                                      <p:cBhvr>
                                        <p:cTn id="55" dur="500"/>
                                        <p:tgtEl>
                                          <p:spTgt spid="2">
                                            <p:graphicEl>
                                              <a:dgm id="{A55041F6-3C01-4C43-BC5E-09D440D4CA3B}"/>
                                            </p:graphic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
                                            <p:graphicEl>
                                              <a:dgm id="{460489D9-C518-4246-BB12-1BD97B82F2A1}"/>
                                            </p:graphicEl>
                                          </p:spTgt>
                                        </p:tgtEl>
                                        <p:attrNameLst>
                                          <p:attrName>style.visibility</p:attrName>
                                        </p:attrNameLst>
                                      </p:cBhvr>
                                      <p:to>
                                        <p:strVal val="visible"/>
                                      </p:to>
                                    </p:set>
                                    <p:animEffect transition="in" filter="fade">
                                      <p:cBhvr>
                                        <p:cTn id="58" dur="500"/>
                                        <p:tgtEl>
                                          <p:spTgt spid="2">
                                            <p:graphicEl>
                                              <a:dgm id="{460489D9-C518-4246-BB12-1BD97B82F2A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Sketchbook</Template>
  <TotalTime>300</TotalTime>
  <Words>413</Words>
  <Application>Microsoft Office PowerPoint</Application>
  <PresentationFormat>On-screen Show (4:3)</PresentationFormat>
  <Paragraphs>112</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Sketchbook</vt:lpstr>
      <vt:lpstr>B2B Marketing</vt:lpstr>
      <vt:lpstr>What is Industrial Sales?</vt:lpstr>
      <vt:lpstr>Salient Features</vt:lpstr>
      <vt:lpstr>Buying Situations</vt:lpstr>
      <vt:lpstr>Systems Buying</vt:lpstr>
      <vt:lpstr>Systems Contracting</vt:lpstr>
      <vt:lpstr>Buying Centres</vt:lpstr>
      <vt:lpstr>Major Influencers </vt:lpstr>
      <vt:lpstr>Environmental</vt:lpstr>
      <vt:lpstr>Organisational</vt:lpstr>
      <vt:lpstr>Interpersonal</vt:lpstr>
      <vt:lpstr>Individual</vt:lpstr>
      <vt:lpstr>Cultural Factors</vt:lpstr>
      <vt:lpstr>Buyer Tactics</vt:lpstr>
      <vt:lpstr>Procurement Orientation</vt:lpstr>
      <vt:lpstr>Buying Process</vt:lpstr>
      <vt:lpstr>Buying Process (Contd.)</vt:lpstr>
      <vt:lpstr>Routine Order Products</vt:lpstr>
      <vt:lpstr>Procedural Problem Products</vt:lpstr>
      <vt:lpstr>Political Problem Products</vt:lpstr>
      <vt:lpstr>Multisourcing</vt:lpstr>
      <vt:lpstr>Institutional Buyers</vt:lpstr>
    </vt:vector>
  </TitlesOfParts>
  <Company>XIMB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and Institutional Sales</dc:title>
  <dc:creator>MR.TRIPAHTY</dc:creator>
  <cp:lastModifiedBy>MNT</cp:lastModifiedBy>
  <cp:revision>29</cp:revision>
  <dcterms:created xsi:type="dcterms:W3CDTF">2000-09-01T06:41:02Z</dcterms:created>
  <dcterms:modified xsi:type="dcterms:W3CDTF">2014-08-11T06:18:45Z</dcterms:modified>
</cp:coreProperties>
</file>