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22"/>
  </p:notesMasterIdLst>
  <p:sldIdLst>
    <p:sldId id="256" r:id="rId2"/>
    <p:sldId id="285" r:id="rId3"/>
    <p:sldId id="286" r:id="rId4"/>
    <p:sldId id="258" r:id="rId5"/>
    <p:sldId id="259" r:id="rId6"/>
    <p:sldId id="260" r:id="rId7"/>
    <p:sldId id="262" r:id="rId8"/>
    <p:sldId id="280" r:id="rId9"/>
    <p:sldId id="263" r:id="rId10"/>
    <p:sldId id="264" r:id="rId11"/>
    <p:sldId id="265" r:id="rId12"/>
    <p:sldId id="266" r:id="rId13"/>
    <p:sldId id="271" r:id="rId14"/>
    <p:sldId id="287" r:id="rId15"/>
    <p:sldId id="281" r:id="rId16"/>
    <p:sldId id="282" r:id="rId17"/>
    <p:sldId id="272" r:id="rId18"/>
    <p:sldId id="273" r:id="rId19"/>
    <p:sldId id="283" r:id="rId20"/>
    <p:sldId id="28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0929"/>
  </p:normalViewPr>
  <p:slideViewPr>
    <p:cSldViewPr>
      <p:cViewPr varScale="1">
        <p:scale>
          <a:sx n="67" d="100"/>
          <a:sy n="67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5A9DCB-223B-4FB5-8F8B-AB03FCAFCB81}" type="doc">
      <dgm:prSet loTypeId="urn:microsoft.com/office/officeart/2008/layout/PictureStrips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12F80F-44F2-4CA3-B801-36495B434DFE}">
      <dgm:prSet/>
      <dgm:spPr/>
      <dgm:t>
        <a:bodyPr/>
        <a:lstStyle/>
        <a:p>
          <a:pPr rtl="0"/>
          <a:r>
            <a:rPr lang="en-US" baseline="0" dirty="0" smtClean="0"/>
            <a:t>Product</a:t>
          </a:r>
          <a:endParaRPr lang="en-US" dirty="0"/>
        </a:p>
      </dgm:t>
    </dgm:pt>
    <dgm:pt modelId="{82F8A8EA-13E1-4F82-963D-AFB68210FAF9}" type="parTrans" cxnId="{0D852C25-3823-46B4-9930-6728DAE87BE1}">
      <dgm:prSet/>
      <dgm:spPr/>
      <dgm:t>
        <a:bodyPr/>
        <a:lstStyle/>
        <a:p>
          <a:endParaRPr lang="en-US"/>
        </a:p>
      </dgm:t>
    </dgm:pt>
    <dgm:pt modelId="{17D72B2D-876D-4804-B13C-D9122AD0D6F9}" type="sibTrans" cxnId="{0D852C25-3823-46B4-9930-6728DAE87BE1}">
      <dgm:prSet/>
      <dgm:spPr/>
      <dgm:t>
        <a:bodyPr/>
        <a:lstStyle/>
        <a:p>
          <a:endParaRPr lang="en-US"/>
        </a:p>
      </dgm:t>
    </dgm:pt>
    <dgm:pt modelId="{A6FD26B8-EA95-40B8-B9E5-2D517D10C447}">
      <dgm:prSet/>
      <dgm:spPr/>
      <dgm:t>
        <a:bodyPr/>
        <a:lstStyle/>
        <a:p>
          <a:pPr rtl="0"/>
          <a:r>
            <a:rPr lang="en-US" baseline="0" smtClean="0"/>
            <a:t>Packaging</a:t>
          </a:r>
          <a:endParaRPr lang="en-US"/>
        </a:p>
      </dgm:t>
    </dgm:pt>
    <dgm:pt modelId="{E92A3910-BF3E-42DB-968B-C701BE40AD46}" type="parTrans" cxnId="{DB861EDE-F5F6-4F8C-BB66-DE65B6720E92}">
      <dgm:prSet/>
      <dgm:spPr/>
      <dgm:t>
        <a:bodyPr/>
        <a:lstStyle/>
        <a:p>
          <a:endParaRPr lang="en-US"/>
        </a:p>
      </dgm:t>
    </dgm:pt>
    <dgm:pt modelId="{B55D3A1B-DC45-422D-A912-D19DC23216C0}" type="sibTrans" cxnId="{DB861EDE-F5F6-4F8C-BB66-DE65B6720E92}">
      <dgm:prSet/>
      <dgm:spPr/>
      <dgm:t>
        <a:bodyPr/>
        <a:lstStyle/>
        <a:p>
          <a:endParaRPr lang="en-US"/>
        </a:p>
      </dgm:t>
    </dgm:pt>
    <dgm:pt modelId="{95C94717-78FE-4A02-8279-B6BDCD0FED83}">
      <dgm:prSet/>
      <dgm:spPr/>
      <dgm:t>
        <a:bodyPr/>
        <a:lstStyle/>
        <a:p>
          <a:pPr rtl="0"/>
          <a:r>
            <a:rPr lang="en-US" baseline="0" dirty="0" smtClean="0"/>
            <a:t>Labelling</a:t>
          </a:r>
          <a:endParaRPr lang="en-US" dirty="0"/>
        </a:p>
      </dgm:t>
    </dgm:pt>
    <dgm:pt modelId="{BBA21757-7418-4A48-B4A3-D9BEE2E1125A}" type="parTrans" cxnId="{2506C908-CCBE-43FA-AFAD-B4081BB6DCD7}">
      <dgm:prSet/>
      <dgm:spPr/>
      <dgm:t>
        <a:bodyPr/>
        <a:lstStyle/>
        <a:p>
          <a:endParaRPr lang="en-US"/>
        </a:p>
      </dgm:t>
    </dgm:pt>
    <dgm:pt modelId="{FB0225C7-1C6E-47A3-BA08-C896D6A7F3A0}" type="sibTrans" cxnId="{2506C908-CCBE-43FA-AFAD-B4081BB6DCD7}">
      <dgm:prSet/>
      <dgm:spPr/>
      <dgm:t>
        <a:bodyPr/>
        <a:lstStyle/>
        <a:p>
          <a:endParaRPr lang="en-US"/>
        </a:p>
      </dgm:t>
    </dgm:pt>
    <dgm:pt modelId="{3907571B-2317-4AA2-9901-53D631F461A1}">
      <dgm:prSet/>
      <dgm:spPr/>
      <dgm:t>
        <a:bodyPr/>
        <a:lstStyle/>
        <a:p>
          <a:pPr rtl="0"/>
          <a:r>
            <a:rPr lang="en-US" baseline="0" smtClean="0"/>
            <a:t>Attributes</a:t>
          </a:r>
          <a:endParaRPr lang="en-US"/>
        </a:p>
      </dgm:t>
    </dgm:pt>
    <dgm:pt modelId="{98A7F773-6B30-4424-B8D8-C990C1870546}" type="parTrans" cxnId="{26717613-6073-4620-A08D-B09C77BE63A8}">
      <dgm:prSet/>
      <dgm:spPr/>
      <dgm:t>
        <a:bodyPr/>
        <a:lstStyle/>
        <a:p>
          <a:endParaRPr lang="en-US"/>
        </a:p>
      </dgm:t>
    </dgm:pt>
    <dgm:pt modelId="{A459675B-0159-4A90-BE04-2EF84C2C82F1}" type="sibTrans" cxnId="{26717613-6073-4620-A08D-B09C77BE63A8}">
      <dgm:prSet/>
      <dgm:spPr/>
      <dgm:t>
        <a:bodyPr/>
        <a:lstStyle/>
        <a:p>
          <a:endParaRPr lang="en-US"/>
        </a:p>
      </dgm:t>
    </dgm:pt>
    <dgm:pt modelId="{D7CC0D33-0306-4ECE-9164-D87A5BA3C891}">
      <dgm:prSet/>
      <dgm:spPr/>
      <dgm:t>
        <a:bodyPr/>
        <a:lstStyle/>
        <a:p>
          <a:pPr rtl="0"/>
          <a:r>
            <a:rPr lang="en-US" baseline="0" dirty="0" smtClean="0"/>
            <a:t>Functional benefits</a:t>
          </a:r>
          <a:endParaRPr lang="en-US" dirty="0"/>
        </a:p>
      </dgm:t>
    </dgm:pt>
    <dgm:pt modelId="{B6E65C5A-B843-4CE0-9722-F916B3F72E35}" type="parTrans" cxnId="{C5C0699D-B5F3-4CB5-A641-8D8BCF923F5D}">
      <dgm:prSet/>
      <dgm:spPr/>
      <dgm:t>
        <a:bodyPr/>
        <a:lstStyle/>
        <a:p>
          <a:endParaRPr lang="en-US"/>
        </a:p>
      </dgm:t>
    </dgm:pt>
    <dgm:pt modelId="{BB65F659-C15A-4E8C-9AF0-49B0D22E9A04}" type="sibTrans" cxnId="{C5C0699D-B5F3-4CB5-A641-8D8BCF923F5D}">
      <dgm:prSet/>
      <dgm:spPr/>
      <dgm:t>
        <a:bodyPr/>
        <a:lstStyle/>
        <a:p>
          <a:endParaRPr lang="en-US"/>
        </a:p>
      </dgm:t>
    </dgm:pt>
    <dgm:pt modelId="{B4F8B77D-EAAA-4C04-855F-C29A5455D9D7}" type="pres">
      <dgm:prSet presAssocID="{D85A9DCB-223B-4FB5-8F8B-AB03FCAFCB8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34130F-334A-4BC3-A41C-8F857D376BB0}" type="pres">
      <dgm:prSet presAssocID="{F712F80F-44F2-4CA3-B801-36495B434DFE}" presName="composite" presStyleCnt="0"/>
      <dgm:spPr/>
    </dgm:pt>
    <dgm:pt modelId="{8E45F958-17BC-481F-9353-45CE73EF6A57}" type="pres">
      <dgm:prSet presAssocID="{F712F80F-44F2-4CA3-B801-36495B434DFE}" presName="rect1" presStyleLbl="tr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B276BA-2598-4480-8283-11E053437471}" type="pres">
      <dgm:prSet presAssocID="{F712F80F-44F2-4CA3-B801-36495B434DFE}" presName="rect2" presStyleLbl="fgImgPlace1" presStyleIdx="0" presStyleCnt="5"/>
      <dgm:spPr/>
    </dgm:pt>
    <dgm:pt modelId="{0808D35E-0211-4F70-8D0D-614DF021D928}" type="pres">
      <dgm:prSet presAssocID="{17D72B2D-876D-4804-B13C-D9122AD0D6F9}" presName="sibTrans" presStyleCnt="0"/>
      <dgm:spPr/>
    </dgm:pt>
    <dgm:pt modelId="{BA9BA461-8BB7-4044-8334-D467177731BB}" type="pres">
      <dgm:prSet presAssocID="{A6FD26B8-EA95-40B8-B9E5-2D517D10C447}" presName="composite" presStyleCnt="0"/>
      <dgm:spPr/>
    </dgm:pt>
    <dgm:pt modelId="{77A49850-457F-4F0C-8899-516E26212D4D}" type="pres">
      <dgm:prSet presAssocID="{A6FD26B8-EA95-40B8-B9E5-2D517D10C447}" presName="rect1" presStyleLbl="tr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F0BCCD-CCFE-4C9E-84E6-A3D4A4AD0F7A}" type="pres">
      <dgm:prSet presAssocID="{A6FD26B8-EA95-40B8-B9E5-2D517D10C447}" presName="rect2" presStyleLbl="fgImgPlace1" presStyleIdx="1" presStyleCnt="5"/>
      <dgm:spPr/>
    </dgm:pt>
    <dgm:pt modelId="{863304BA-D554-4322-ACA1-AE0ADBFFB890}" type="pres">
      <dgm:prSet presAssocID="{B55D3A1B-DC45-422D-A912-D19DC23216C0}" presName="sibTrans" presStyleCnt="0"/>
      <dgm:spPr/>
    </dgm:pt>
    <dgm:pt modelId="{730B5A2A-2DD8-4606-9317-99EF406DF71A}" type="pres">
      <dgm:prSet presAssocID="{95C94717-78FE-4A02-8279-B6BDCD0FED83}" presName="composite" presStyleCnt="0"/>
      <dgm:spPr/>
    </dgm:pt>
    <dgm:pt modelId="{7E926929-B47E-44FB-993C-E01585B0DB11}" type="pres">
      <dgm:prSet presAssocID="{95C94717-78FE-4A02-8279-B6BDCD0FED83}" presName="rect1" presStyleLbl="tr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713529-8D0F-40C4-967F-FB31116FB684}" type="pres">
      <dgm:prSet presAssocID="{95C94717-78FE-4A02-8279-B6BDCD0FED83}" presName="rect2" presStyleLbl="fgImgPlace1" presStyleIdx="2" presStyleCnt="5"/>
      <dgm:spPr/>
    </dgm:pt>
    <dgm:pt modelId="{CDD7C199-0B2C-4D8D-9375-6BA31FBAF5C9}" type="pres">
      <dgm:prSet presAssocID="{FB0225C7-1C6E-47A3-BA08-C896D6A7F3A0}" presName="sibTrans" presStyleCnt="0"/>
      <dgm:spPr/>
    </dgm:pt>
    <dgm:pt modelId="{9B4B551F-1741-4FF3-98D5-4D56B31D73EA}" type="pres">
      <dgm:prSet presAssocID="{3907571B-2317-4AA2-9901-53D631F461A1}" presName="composite" presStyleCnt="0"/>
      <dgm:spPr/>
    </dgm:pt>
    <dgm:pt modelId="{BF933F64-E170-459E-B8F1-4842BA5A7392}" type="pres">
      <dgm:prSet presAssocID="{3907571B-2317-4AA2-9901-53D631F461A1}" presName="rect1" presStyleLbl="tr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3DB454-9D19-4786-9F91-2A1A6ECCEAA8}" type="pres">
      <dgm:prSet presAssocID="{3907571B-2317-4AA2-9901-53D631F461A1}" presName="rect2" presStyleLbl="fgImgPlace1" presStyleIdx="3" presStyleCnt="5"/>
      <dgm:spPr/>
    </dgm:pt>
    <dgm:pt modelId="{1FC7C183-6912-4117-9880-E49ACE207876}" type="pres">
      <dgm:prSet presAssocID="{A459675B-0159-4A90-BE04-2EF84C2C82F1}" presName="sibTrans" presStyleCnt="0"/>
      <dgm:spPr/>
    </dgm:pt>
    <dgm:pt modelId="{18C9887E-A418-43D4-9FA0-5C6D96F76941}" type="pres">
      <dgm:prSet presAssocID="{D7CC0D33-0306-4ECE-9164-D87A5BA3C891}" presName="composite" presStyleCnt="0"/>
      <dgm:spPr/>
    </dgm:pt>
    <dgm:pt modelId="{1E976DF1-2435-43D3-9052-3CA95C3D1F9D}" type="pres">
      <dgm:prSet presAssocID="{D7CC0D33-0306-4ECE-9164-D87A5BA3C891}" presName="rect1" presStyleLbl="tr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C5F3F2-DA65-48FB-9B33-8C5CFCFF46A0}" type="pres">
      <dgm:prSet presAssocID="{D7CC0D33-0306-4ECE-9164-D87A5BA3C891}" presName="rect2" presStyleLbl="fgImgPlace1" presStyleIdx="4" presStyleCnt="5"/>
      <dgm:spPr/>
    </dgm:pt>
  </dgm:ptLst>
  <dgm:cxnLst>
    <dgm:cxn modelId="{23E82AD2-D03F-4713-9549-D3484CCB0406}" type="presOf" srcId="{95C94717-78FE-4A02-8279-B6BDCD0FED83}" destId="{7E926929-B47E-44FB-993C-E01585B0DB11}" srcOrd="0" destOrd="0" presId="urn:microsoft.com/office/officeart/2008/layout/PictureStrips"/>
    <dgm:cxn modelId="{949BC791-5079-4434-95AA-B8F738EDEDC7}" type="presOf" srcId="{D85A9DCB-223B-4FB5-8F8B-AB03FCAFCB81}" destId="{B4F8B77D-EAAA-4C04-855F-C29A5455D9D7}" srcOrd="0" destOrd="0" presId="urn:microsoft.com/office/officeart/2008/layout/PictureStrips"/>
    <dgm:cxn modelId="{26717613-6073-4620-A08D-B09C77BE63A8}" srcId="{D85A9DCB-223B-4FB5-8F8B-AB03FCAFCB81}" destId="{3907571B-2317-4AA2-9901-53D631F461A1}" srcOrd="3" destOrd="0" parTransId="{98A7F773-6B30-4424-B8D8-C990C1870546}" sibTransId="{A459675B-0159-4A90-BE04-2EF84C2C82F1}"/>
    <dgm:cxn modelId="{A13D1675-E482-4E77-9BDA-E2B3DB296C53}" type="presOf" srcId="{D7CC0D33-0306-4ECE-9164-D87A5BA3C891}" destId="{1E976DF1-2435-43D3-9052-3CA95C3D1F9D}" srcOrd="0" destOrd="0" presId="urn:microsoft.com/office/officeart/2008/layout/PictureStrips"/>
    <dgm:cxn modelId="{DB861EDE-F5F6-4F8C-BB66-DE65B6720E92}" srcId="{D85A9DCB-223B-4FB5-8F8B-AB03FCAFCB81}" destId="{A6FD26B8-EA95-40B8-B9E5-2D517D10C447}" srcOrd="1" destOrd="0" parTransId="{E92A3910-BF3E-42DB-968B-C701BE40AD46}" sibTransId="{B55D3A1B-DC45-422D-A912-D19DC23216C0}"/>
    <dgm:cxn modelId="{2506C908-CCBE-43FA-AFAD-B4081BB6DCD7}" srcId="{D85A9DCB-223B-4FB5-8F8B-AB03FCAFCB81}" destId="{95C94717-78FE-4A02-8279-B6BDCD0FED83}" srcOrd="2" destOrd="0" parTransId="{BBA21757-7418-4A48-B4A3-D9BEE2E1125A}" sibTransId="{FB0225C7-1C6E-47A3-BA08-C896D6A7F3A0}"/>
    <dgm:cxn modelId="{D5DDD71F-5D31-46BC-A7C8-8D137CFFAA68}" type="presOf" srcId="{3907571B-2317-4AA2-9901-53D631F461A1}" destId="{BF933F64-E170-459E-B8F1-4842BA5A7392}" srcOrd="0" destOrd="0" presId="urn:microsoft.com/office/officeart/2008/layout/PictureStrips"/>
    <dgm:cxn modelId="{E9E3FE4C-2557-44FB-B7D4-E98121053F72}" type="presOf" srcId="{A6FD26B8-EA95-40B8-B9E5-2D517D10C447}" destId="{77A49850-457F-4F0C-8899-516E26212D4D}" srcOrd="0" destOrd="0" presId="urn:microsoft.com/office/officeart/2008/layout/PictureStrips"/>
    <dgm:cxn modelId="{0D852C25-3823-46B4-9930-6728DAE87BE1}" srcId="{D85A9DCB-223B-4FB5-8F8B-AB03FCAFCB81}" destId="{F712F80F-44F2-4CA3-B801-36495B434DFE}" srcOrd="0" destOrd="0" parTransId="{82F8A8EA-13E1-4F82-963D-AFB68210FAF9}" sibTransId="{17D72B2D-876D-4804-B13C-D9122AD0D6F9}"/>
    <dgm:cxn modelId="{2B43724F-C6C0-4D1E-95EA-488654B630F0}" type="presOf" srcId="{F712F80F-44F2-4CA3-B801-36495B434DFE}" destId="{8E45F958-17BC-481F-9353-45CE73EF6A57}" srcOrd="0" destOrd="0" presId="urn:microsoft.com/office/officeart/2008/layout/PictureStrips"/>
    <dgm:cxn modelId="{C5C0699D-B5F3-4CB5-A641-8D8BCF923F5D}" srcId="{D85A9DCB-223B-4FB5-8F8B-AB03FCAFCB81}" destId="{D7CC0D33-0306-4ECE-9164-D87A5BA3C891}" srcOrd="4" destOrd="0" parTransId="{B6E65C5A-B843-4CE0-9722-F916B3F72E35}" sibTransId="{BB65F659-C15A-4E8C-9AF0-49B0D22E9A04}"/>
    <dgm:cxn modelId="{4297564D-BD20-4323-864E-6B6B46BBF39B}" type="presParOf" srcId="{B4F8B77D-EAAA-4C04-855F-C29A5455D9D7}" destId="{5A34130F-334A-4BC3-A41C-8F857D376BB0}" srcOrd="0" destOrd="0" presId="urn:microsoft.com/office/officeart/2008/layout/PictureStrips"/>
    <dgm:cxn modelId="{FBADC51B-F7C2-4FB6-96EE-E81AFD2870B2}" type="presParOf" srcId="{5A34130F-334A-4BC3-A41C-8F857D376BB0}" destId="{8E45F958-17BC-481F-9353-45CE73EF6A57}" srcOrd="0" destOrd="0" presId="urn:microsoft.com/office/officeart/2008/layout/PictureStrips"/>
    <dgm:cxn modelId="{A9C2AE3B-DF58-48DA-AC95-F1FC7EB761F7}" type="presParOf" srcId="{5A34130F-334A-4BC3-A41C-8F857D376BB0}" destId="{EAB276BA-2598-4480-8283-11E053437471}" srcOrd="1" destOrd="0" presId="urn:microsoft.com/office/officeart/2008/layout/PictureStrips"/>
    <dgm:cxn modelId="{91C063A5-22B4-47B4-8473-533206B8B6D0}" type="presParOf" srcId="{B4F8B77D-EAAA-4C04-855F-C29A5455D9D7}" destId="{0808D35E-0211-4F70-8D0D-614DF021D928}" srcOrd="1" destOrd="0" presId="urn:microsoft.com/office/officeart/2008/layout/PictureStrips"/>
    <dgm:cxn modelId="{CD27B28D-564F-491C-92F6-BB4D798536F8}" type="presParOf" srcId="{B4F8B77D-EAAA-4C04-855F-C29A5455D9D7}" destId="{BA9BA461-8BB7-4044-8334-D467177731BB}" srcOrd="2" destOrd="0" presId="urn:microsoft.com/office/officeart/2008/layout/PictureStrips"/>
    <dgm:cxn modelId="{19576B0A-2ED5-480B-912F-CA8D732589FA}" type="presParOf" srcId="{BA9BA461-8BB7-4044-8334-D467177731BB}" destId="{77A49850-457F-4F0C-8899-516E26212D4D}" srcOrd="0" destOrd="0" presId="urn:microsoft.com/office/officeart/2008/layout/PictureStrips"/>
    <dgm:cxn modelId="{E1F07B3D-DBA0-46F0-9006-C6CA4866E56B}" type="presParOf" srcId="{BA9BA461-8BB7-4044-8334-D467177731BB}" destId="{67F0BCCD-CCFE-4C9E-84E6-A3D4A4AD0F7A}" srcOrd="1" destOrd="0" presId="urn:microsoft.com/office/officeart/2008/layout/PictureStrips"/>
    <dgm:cxn modelId="{0834FC39-E24F-46F7-96CB-8A80AF8C00A9}" type="presParOf" srcId="{B4F8B77D-EAAA-4C04-855F-C29A5455D9D7}" destId="{863304BA-D554-4322-ACA1-AE0ADBFFB890}" srcOrd="3" destOrd="0" presId="urn:microsoft.com/office/officeart/2008/layout/PictureStrips"/>
    <dgm:cxn modelId="{EC7BF193-17EF-44FE-B509-1408A4DE3B4A}" type="presParOf" srcId="{B4F8B77D-EAAA-4C04-855F-C29A5455D9D7}" destId="{730B5A2A-2DD8-4606-9317-99EF406DF71A}" srcOrd="4" destOrd="0" presId="urn:microsoft.com/office/officeart/2008/layout/PictureStrips"/>
    <dgm:cxn modelId="{6DFC9CB8-8F8F-42E4-AED3-625426153A2F}" type="presParOf" srcId="{730B5A2A-2DD8-4606-9317-99EF406DF71A}" destId="{7E926929-B47E-44FB-993C-E01585B0DB11}" srcOrd="0" destOrd="0" presId="urn:microsoft.com/office/officeart/2008/layout/PictureStrips"/>
    <dgm:cxn modelId="{814BC477-FDA3-40C7-BC5C-18C199E84599}" type="presParOf" srcId="{730B5A2A-2DD8-4606-9317-99EF406DF71A}" destId="{2A713529-8D0F-40C4-967F-FB31116FB684}" srcOrd="1" destOrd="0" presId="urn:microsoft.com/office/officeart/2008/layout/PictureStrips"/>
    <dgm:cxn modelId="{216B2604-EA34-440E-BCAA-B33D3692A179}" type="presParOf" srcId="{B4F8B77D-EAAA-4C04-855F-C29A5455D9D7}" destId="{CDD7C199-0B2C-4D8D-9375-6BA31FBAF5C9}" srcOrd="5" destOrd="0" presId="urn:microsoft.com/office/officeart/2008/layout/PictureStrips"/>
    <dgm:cxn modelId="{44ADA72B-F2BB-40FE-870C-456F38FDD8DC}" type="presParOf" srcId="{B4F8B77D-EAAA-4C04-855F-C29A5455D9D7}" destId="{9B4B551F-1741-4FF3-98D5-4D56B31D73EA}" srcOrd="6" destOrd="0" presId="urn:microsoft.com/office/officeart/2008/layout/PictureStrips"/>
    <dgm:cxn modelId="{52F2E644-62E2-4CF0-9DFC-B8D969D2DA8B}" type="presParOf" srcId="{9B4B551F-1741-4FF3-98D5-4D56B31D73EA}" destId="{BF933F64-E170-459E-B8F1-4842BA5A7392}" srcOrd="0" destOrd="0" presId="urn:microsoft.com/office/officeart/2008/layout/PictureStrips"/>
    <dgm:cxn modelId="{08C9556C-811A-46D6-83AD-37656CEB34C7}" type="presParOf" srcId="{9B4B551F-1741-4FF3-98D5-4D56B31D73EA}" destId="{473DB454-9D19-4786-9F91-2A1A6ECCEAA8}" srcOrd="1" destOrd="0" presId="urn:microsoft.com/office/officeart/2008/layout/PictureStrips"/>
    <dgm:cxn modelId="{9382D7CB-2793-4268-B71C-E29F598D517C}" type="presParOf" srcId="{B4F8B77D-EAAA-4C04-855F-C29A5455D9D7}" destId="{1FC7C183-6912-4117-9880-E49ACE207876}" srcOrd="7" destOrd="0" presId="urn:microsoft.com/office/officeart/2008/layout/PictureStrips"/>
    <dgm:cxn modelId="{0C91311E-8D3A-4EF3-A7B3-123A5DBD0C00}" type="presParOf" srcId="{B4F8B77D-EAAA-4C04-855F-C29A5455D9D7}" destId="{18C9887E-A418-43D4-9FA0-5C6D96F76941}" srcOrd="8" destOrd="0" presId="urn:microsoft.com/office/officeart/2008/layout/PictureStrips"/>
    <dgm:cxn modelId="{761C383A-6391-4F9E-A8AB-C1C70D27B35C}" type="presParOf" srcId="{18C9887E-A418-43D4-9FA0-5C6D96F76941}" destId="{1E976DF1-2435-43D3-9052-3CA95C3D1F9D}" srcOrd="0" destOrd="0" presId="urn:microsoft.com/office/officeart/2008/layout/PictureStrips"/>
    <dgm:cxn modelId="{CA8B8385-A19F-4FD7-8B0E-541A3E32E169}" type="presParOf" srcId="{18C9887E-A418-43D4-9FA0-5C6D96F76941}" destId="{17C5F3F2-DA65-48FB-9B33-8C5CFCFF46A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53ED9A-6183-4D75-B18F-C8EAF34FDA06}" type="doc">
      <dgm:prSet loTypeId="urn:microsoft.com/office/officeart/2008/layout/PictureStrips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52DFDD7E-3C43-43E3-A228-F606D7BFE216}">
      <dgm:prSet phldrT="[Text]"/>
      <dgm:spPr/>
      <dgm:t>
        <a:bodyPr/>
        <a:lstStyle/>
        <a:p>
          <a:r>
            <a:rPr lang="en-US" dirty="0" smtClean="0"/>
            <a:t>Quality</a:t>
          </a:r>
          <a:endParaRPr lang="en-US" dirty="0"/>
        </a:p>
      </dgm:t>
    </dgm:pt>
    <dgm:pt modelId="{CB0B144C-EF67-4A0C-80A2-8E122618429C}" type="parTrans" cxnId="{BCA8C24C-F235-4886-8223-0AEE2856136A}">
      <dgm:prSet/>
      <dgm:spPr/>
      <dgm:t>
        <a:bodyPr/>
        <a:lstStyle/>
        <a:p>
          <a:endParaRPr lang="en-US"/>
        </a:p>
      </dgm:t>
    </dgm:pt>
    <dgm:pt modelId="{84C67AF0-6A6F-4128-A6D1-F67E034433DA}" type="sibTrans" cxnId="{BCA8C24C-F235-4886-8223-0AEE2856136A}">
      <dgm:prSet/>
      <dgm:spPr/>
      <dgm:t>
        <a:bodyPr/>
        <a:lstStyle/>
        <a:p>
          <a:endParaRPr lang="en-US"/>
        </a:p>
      </dgm:t>
    </dgm:pt>
    <dgm:pt modelId="{7AD5BC9C-F5DD-4FC0-B4BF-EC0C0E6F8DA0}">
      <dgm:prSet phldrT="[Text]"/>
      <dgm:spPr/>
      <dgm:t>
        <a:bodyPr/>
        <a:lstStyle/>
        <a:p>
          <a:r>
            <a:rPr lang="en-US" dirty="0" smtClean="0"/>
            <a:t>Emotional benefits</a:t>
          </a:r>
          <a:endParaRPr lang="en-US" dirty="0"/>
        </a:p>
      </dgm:t>
    </dgm:pt>
    <dgm:pt modelId="{E8ADD3EE-3BC5-4DC6-A546-D85DBB836EF3}" type="parTrans" cxnId="{4022C566-0496-4BFE-B8F2-ECC34573AC95}">
      <dgm:prSet/>
      <dgm:spPr/>
      <dgm:t>
        <a:bodyPr/>
        <a:lstStyle/>
        <a:p>
          <a:endParaRPr lang="en-US"/>
        </a:p>
      </dgm:t>
    </dgm:pt>
    <dgm:pt modelId="{1379DFE9-FF4A-4523-A683-BABED4DDA838}" type="sibTrans" cxnId="{4022C566-0496-4BFE-B8F2-ECC34573AC95}">
      <dgm:prSet/>
      <dgm:spPr/>
      <dgm:t>
        <a:bodyPr/>
        <a:lstStyle/>
        <a:p>
          <a:endParaRPr lang="en-US"/>
        </a:p>
      </dgm:t>
    </dgm:pt>
    <dgm:pt modelId="{07E354BA-0906-499A-B463-7560029F26D3}">
      <dgm:prSet phldrT="[Text]"/>
      <dgm:spPr/>
      <dgm:t>
        <a:bodyPr/>
        <a:lstStyle/>
        <a:p>
          <a:r>
            <a:rPr lang="en-US" dirty="0" smtClean="0"/>
            <a:t>Values</a:t>
          </a:r>
          <a:endParaRPr lang="en-US" dirty="0"/>
        </a:p>
      </dgm:t>
    </dgm:pt>
    <dgm:pt modelId="{0BA86AA4-2843-4B26-823A-D1F21CBEA6B2}" type="parTrans" cxnId="{21404832-7457-48B4-94C1-9752F4E13C91}">
      <dgm:prSet/>
      <dgm:spPr/>
      <dgm:t>
        <a:bodyPr/>
        <a:lstStyle/>
        <a:p>
          <a:endParaRPr lang="en-US"/>
        </a:p>
      </dgm:t>
    </dgm:pt>
    <dgm:pt modelId="{1C36BF66-50DB-4753-89CE-4C1A6A81DD80}" type="sibTrans" cxnId="{21404832-7457-48B4-94C1-9752F4E13C91}">
      <dgm:prSet/>
      <dgm:spPr/>
      <dgm:t>
        <a:bodyPr/>
        <a:lstStyle/>
        <a:p>
          <a:endParaRPr lang="en-US"/>
        </a:p>
      </dgm:t>
    </dgm:pt>
    <dgm:pt modelId="{1F39FD3E-6468-4000-80A1-CE747AD786F9}">
      <dgm:prSet phldrT="[Text]"/>
      <dgm:spPr/>
      <dgm:t>
        <a:bodyPr/>
        <a:lstStyle/>
        <a:p>
          <a:r>
            <a:rPr lang="en-US" dirty="0" smtClean="0"/>
            <a:t>Culture</a:t>
          </a:r>
          <a:endParaRPr lang="en-US" dirty="0"/>
        </a:p>
      </dgm:t>
    </dgm:pt>
    <dgm:pt modelId="{1206596E-8244-4D48-9F68-D5C44E6ADCBD}" type="parTrans" cxnId="{A605BFA8-65BE-4F5C-9A13-9BAA2608650C}">
      <dgm:prSet/>
      <dgm:spPr/>
      <dgm:t>
        <a:bodyPr/>
        <a:lstStyle/>
        <a:p>
          <a:endParaRPr lang="en-US"/>
        </a:p>
      </dgm:t>
    </dgm:pt>
    <dgm:pt modelId="{99A544BB-263E-467C-882A-7CD6FAF1A650}" type="sibTrans" cxnId="{A605BFA8-65BE-4F5C-9A13-9BAA2608650C}">
      <dgm:prSet/>
      <dgm:spPr/>
      <dgm:t>
        <a:bodyPr/>
        <a:lstStyle/>
        <a:p>
          <a:endParaRPr lang="en-US"/>
        </a:p>
      </dgm:t>
    </dgm:pt>
    <dgm:pt modelId="{567C6F4F-9ACF-432D-854B-6C27D3ED9975}">
      <dgm:prSet phldrT="[Text]"/>
      <dgm:spPr/>
      <dgm:t>
        <a:bodyPr/>
        <a:lstStyle/>
        <a:p>
          <a:r>
            <a:rPr lang="en-US" dirty="0" smtClean="0"/>
            <a:t>Image</a:t>
          </a:r>
          <a:endParaRPr lang="en-US" dirty="0"/>
        </a:p>
      </dgm:t>
    </dgm:pt>
    <dgm:pt modelId="{F0DB0F76-0CE9-420B-9265-880B0142354D}" type="parTrans" cxnId="{F6621122-536B-4FE3-AA7B-EF85F519472A}">
      <dgm:prSet/>
      <dgm:spPr/>
      <dgm:t>
        <a:bodyPr/>
        <a:lstStyle/>
        <a:p>
          <a:endParaRPr lang="en-US"/>
        </a:p>
      </dgm:t>
    </dgm:pt>
    <dgm:pt modelId="{74FFB3F1-0C36-48DF-B20A-37B8816600FC}" type="sibTrans" cxnId="{F6621122-536B-4FE3-AA7B-EF85F519472A}">
      <dgm:prSet/>
      <dgm:spPr/>
      <dgm:t>
        <a:bodyPr/>
        <a:lstStyle/>
        <a:p>
          <a:endParaRPr lang="en-US"/>
        </a:p>
      </dgm:t>
    </dgm:pt>
    <dgm:pt modelId="{D4E42BCB-3EF5-4DCD-B431-FF9F48C94E27}" type="pres">
      <dgm:prSet presAssocID="{FE53ED9A-6183-4D75-B18F-C8EAF34FDA0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FCBFA9-3A76-4615-AEA7-6B86F9FC3A10}" type="pres">
      <dgm:prSet presAssocID="{52DFDD7E-3C43-43E3-A228-F606D7BFE216}" presName="composite" presStyleCnt="0"/>
      <dgm:spPr/>
    </dgm:pt>
    <dgm:pt modelId="{AA63A355-0913-451F-BAE7-F4319631A82B}" type="pres">
      <dgm:prSet presAssocID="{52DFDD7E-3C43-43E3-A228-F606D7BFE216}" presName="rect1" presStyleLbl="tr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13CBD-31D4-4FDB-8645-4E227C928B37}" type="pres">
      <dgm:prSet presAssocID="{52DFDD7E-3C43-43E3-A228-F606D7BFE216}" presName="rect2" presStyleLbl="fgImgPlace1" presStyleIdx="0" presStyleCnt="5"/>
      <dgm:spPr/>
    </dgm:pt>
    <dgm:pt modelId="{CD9B3002-52B6-4147-B07F-AA8AA1E490A2}" type="pres">
      <dgm:prSet presAssocID="{84C67AF0-6A6F-4128-A6D1-F67E034433DA}" presName="sibTrans" presStyleCnt="0"/>
      <dgm:spPr/>
    </dgm:pt>
    <dgm:pt modelId="{9F884DF0-4210-4E75-8AC7-C77162DF16BF}" type="pres">
      <dgm:prSet presAssocID="{7AD5BC9C-F5DD-4FC0-B4BF-EC0C0E6F8DA0}" presName="composite" presStyleCnt="0"/>
      <dgm:spPr/>
    </dgm:pt>
    <dgm:pt modelId="{C2ED73FF-E1F6-48BC-B0F6-C05AC0C82A02}" type="pres">
      <dgm:prSet presAssocID="{7AD5BC9C-F5DD-4FC0-B4BF-EC0C0E6F8DA0}" presName="rect1" presStyleLbl="tr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3C4ACC-B842-472F-BB38-610CFB7CF87B}" type="pres">
      <dgm:prSet presAssocID="{7AD5BC9C-F5DD-4FC0-B4BF-EC0C0E6F8DA0}" presName="rect2" presStyleLbl="fgImgPlace1" presStyleIdx="1" presStyleCnt="5"/>
      <dgm:spPr/>
    </dgm:pt>
    <dgm:pt modelId="{6120D7BD-A897-4412-8C26-C409369A56EE}" type="pres">
      <dgm:prSet presAssocID="{1379DFE9-FF4A-4523-A683-BABED4DDA838}" presName="sibTrans" presStyleCnt="0"/>
      <dgm:spPr/>
    </dgm:pt>
    <dgm:pt modelId="{A1055F4B-AA5E-4B16-A0A1-CA402094E843}" type="pres">
      <dgm:prSet presAssocID="{07E354BA-0906-499A-B463-7560029F26D3}" presName="composite" presStyleCnt="0"/>
      <dgm:spPr/>
    </dgm:pt>
    <dgm:pt modelId="{7702A1E0-62C5-4AB5-8D55-B450628004C1}" type="pres">
      <dgm:prSet presAssocID="{07E354BA-0906-499A-B463-7560029F26D3}" presName="rect1" presStyleLbl="tr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3E54B5-6E8D-44F7-9FD1-C1D10BBD39C1}" type="pres">
      <dgm:prSet presAssocID="{07E354BA-0906-499A-B463-7560029F26D3}" presName="rect2" presStyleLbl="fgImgPlace1" presStyleIdx="2" presStyleCnt="5"/>
      <dgm:spPr/>
    </dgm:pt>
    <dgm:pt modelId="{9B1C03ED-019B-4B51-AE75-704565A7A01D}" type="pres">
      <dgm:prSet presAssocID="{1C36BF66-50DB-4753-89CE-4C1A6A81DD80}" presName="sibTrans" presStyleCnt="0"/>
      <dgm:spPr/>
    </dgm:pt>
    <dgm:pt modelId="{CF052A41-F8F3-4151-8FE2-280DFE63F742}" type="pres">
      <dgm:prSet presAssocID="{1F39FD3E-6468-4000-80A1-CE747AD786F9}" presName="composite" presStyleCnt="0"/>
      <dgm:spPr/>
    </dgm:pt>
    <dgm:pt modelId="{177ACE10-EA1A-4BAF-AFA6-F9017AEF6865}" type="pres">
      <dgm:prSet presAssocID="{1F39FD3E-6468-4000-80A1-CE747AD786F9}" presName="rect1" presStyleLbl="tr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4EB16D-E314-44B8-A367-152B13696986}" type="pres">
      <dgm:prSet presAssocID="{1F39FD3E-6468-4000-80A1-CE747AD786F9}" presName="rect2" presStyleLbl="fgImgPlace1" presStyleIdx="3" presStyleCnt="5"/>
      <dgm:spPr/>
    </dgm:pt>
    <dgm:pt modelId="{000F27E3-BDC3-4ABD-9786-EF037A8C48B1}" type="pres">
      <dgm:prSet presAssocID="{99A544BB-263E-467C-882A-7CD6FAF1A650}" presName="sibTrans" presStyleCnt="0"/>
      <dgm:spPr/>
    </dgm:pt>
    <dgm:pt modelId="{70D38A8B-35AB-467C-B6A5-F47D5E8509A9}" type="pres">
      <dgm:prSet presAssocID="{567C6F4F-9ACF-432D-854B-6C27D3ED9975}" presName="composite" presStyleCnt="0"/>
      <dgm:spPr/>
    </dgm:pt>
    <dgm:pt modelId="{55BD7B77-CF25-41FA-839F-B6414F61A3DF}" type="pres">
      <dgm:prSet presAssocID="{567C6F4F-9ACF-432D-854B-6C27D3ED9975}" presName="rect1" presStyleLbl="tr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63C3FE-2BCD-4C1C-B9BA-A5DC44A491BC}" type="pres">
      <dgm:prSet presAssocID="{567C6F4F-9ACF-432D-854B-6C27D3ED9975}" presName="rect2" presStyleLbl="fgImgPlace1" presStyleIdx="4" presStyleCnt="5"/>
      <dgm:spPr/>
    </dgm:pt>
  </dgm:ptLst>
  <dgm:cxnLst>
    <dgm:cxn modelId="{D412FE9F-8C73-46F6-8F03-6A9246286967}" type="presOf" srcId="{07E354BA-0906-499A-B463-7560029F26D3}" destId="{7702A1E0-62C5-4AB5-8D55-B450628004C1}" srcOrd="0" destOrd="0" presId="urn:microsoft.com/office/officeart/2008/layout/PictureStrips"/>
    <dgm:cxn modelId="{73794DFC-0AF6-4828-B4EE-B9227F145BF0}" type="presOf" srcId="{52DFDD7E-3C43-43E3-A228-F606D7BFE216}" destId="{AA63A355-0913-451F-BAE7-F4319631A82B}" srcOrd="0" destOrd="0" presId="urn:microsoft.com/office/officeart/2008/layout/PictureStrips"/>
    <dgm:cxn modelId="{F6621122-536B-4FE3-AA7B-EF85F519472A}" srcId="{FE53ED9A-6183-4D75-B18F-C8EAF34FDA06}" destId="{567C6F4F-9ACF-432D-854B-6C27D3ED9975}" srcOrd="4" destOrd="0" parTransId="{F0DB0F76-0CE9-420B-9265-880B0142354D}" sibTransId="{74FFB3F1-0C36-48DF-B20A-37B8816600FC}"/>
    <dgm:cxn modelId="{BCA8C24C-F235-4886-8223-0AEE2856136A}" srcId="{FE53ED9A-6183-4D75-B18F-C8EAF34FDA06}" destId="{52DFDD7E-3C43-43E3-A228-F606D7BFE216}" srcOrd="0" destOrd="0" parTransId="{CB0B144C-EF67-4A0C-80A2-8E122618429C}" sibTransId="{84C67AF0-6A6F-4128-A6D1-F67E034433DA}"/>
    <dgm:cxn modelId="{4022C566-0496-4BFE-B8F2-ECC34573AC95}" srcId="{FE53ED9A-6183-4D75-B18F-C8EAF34FDA06}" destId="{7AD5BC9C-F5DD-4FC0-B4BF-EC0C0E6F8DA0}" srcOrd="1" destOrd="0" parTransId="{E8ADD3EE-3BC5-4DC6-A546-D85DBB836EF3}" sibTransId="{1379DFE9-FF4A-4523-A683-BABED4DDA838}"/>
    <dgm:cxn modelId="{F4FDCB4D-F174-4726-90FC-0074FAE2C530}" type="presOf" srcId="{7AD5BC9C-F5DD-4FC0-B4BF-EC0C0E6F8DA0}" destId="{C2ED73FF-E1F6-48BC-B0F6-C05AC0C82A02}" srcOrd="0" destOrd="0" presId="urn:microsoft.com/office/officeart/2008/layout/PictureStrips"/>
    <dgm:cxn modelId="{CFA77527-4E52-4621-AE6B-706C48B3531B}" type="presOf" srcId="{1F39FD3E-6468-4000-80A1-CE747AD786F9}" destId="{177ACE10-EA1A-4BAF-AFA6-F9017AEF6865}" srcOrd="0" destOrd="0" presId="urn:microsoft.com/office/officeart/2008/layout/PictureStrips"/>
    <dgm:cxn modelId="{9AF16038-3D85-4EF3-83F6-00B56C7C62CE}" type="presOf" srcId="{FE53ED9A-6183-4D75-B18F-C8EAF34FDA06}" destId="{D4E42BCB-3EF5-4DCD-B431-FF9F48C94E27}" srcOrd="0" destOrd="0" presId="urn:microsoft.com/office/officeart/2008/layout/PictureStrips"/>
    <dgm:cxn modelId="{A605BFA8-65BE-4F5C-9A13-9BAA2608650C}" srcId="{FE53ED9A-6183-4D75-B18F-C8EAF34FDA06}" destId="{1F39FD3E-6468-4000-80A1-CE747AD786F9}" srcOrd="3" destOrd="0" parTransId="{1206596E-8244-4D48-9F68-D5C44E6ADCBD}" sibTransId="{99A544BB-263E-467C-882A-7CD6FAF1A650}"/>
    <dgm:cxn modelId="{21404832-7457-48B4-94C1-9752F4E13C91}" srcId="{FE53ED9A-6183-4D75-B18F-C8EAF34FDA06}" destId="{07E354BA-0906-499A-B463-7560029F26D3}" srcOrd="2" destOrd="0" parTransId="{0BA86AA4-2843-4B26-823A-D1F21CBEA6B2}" sibTransId="{1C36BF66-50DB-4753-89CE-4C1A6A81DD80}"/>
    <dgm:cxn modelId="{B04E632D-8E08-442A-99B6-AB3E256AE00A}" type="presOf" srcId="{567C6F4F-9ACF-432D-854B-6C27D3ED9975}" destId="{55BD7B77-CF25-41FA-839F-B6414F61A3DF}" srcOrd="0" destOrd="0" presId="urn:microsoft.com/office/officeart/2008/layout/PictureStrips"/>
    <dgm:cxn modelId="{2E07B3D6-C117-4DCF-8D40-FC5ACAA95608}" type="presParOf" srcId="{D4E42BCB-3EF5-4DCD-B431-FF9F48C94E27}" destId="{3BFCBFA9-3A76-4615-AEA7-6B86F9FC3A10}" srcOrd="0" destOrd="0" presId="urn:microsoft.com/office/officeart/2008/layout/PictureStrips"/>
    <dgm:cxn modelId="{67D95BC4-EEF0-4355-AD88-E00F5ECB386F}" type="presParOf" srcId="{3BFCBFA9-3A76-4615-AEA7-6B86F9FC3A10}" destId="{AA63A355-0913-451F-BAE7-F4319631A82B}" srcOrd="0" destOrd="0" presId="urn:microsoft.com/office/officeart/2008/layout/PictureStrips"/>
    <dgm:cxn modelId="{51400672-4D88-40B8-A4D4-CB5891471F99}" type="presParOf" srcId="{3BFCBFA9-3A76-4615-AEA7-6B86F9FC3A10}" destId="{73D13CBD-31D4-4FDB-8645-4E227C928B37}" srcOrd="1" destOrd="0" presId="urn:microsoft.com/office/officeart/2008/layout/PictureStrips"/>
    <dgm:cxn modelId="{A9724A76-4B20-496A-80BE-A409931967E8}" type="presParOf" srcId="{D4E42BCB-3EF5-4DCD-B431-FF9F48C94E27}" destId="{CD9B3002-52B6-4147-B07F-AA8AA1E490A2}" srcOrd="1" destOrd="0" presId="urn:microsoft.com/office/officeart/2008/layout/PictureStrips"/>
    <dgm:cxn modelId="{7632A48F-FBE2-4982-BC4B-5165CFFBE447}" type="presParOf" srcId="{D4E42BCB-3EF5-4DCD-B431-FF9F48C94E27}" destId="{9F884DF0-4210-4E75-8AC7-C77162DF16BF}" srcOrd="2" destOrd="0" presId="urn:microsoft.com/office/officeart/2008/layout/PictureStrips"/>
    <dgm:cxn modelId="{C0CB573D-412B-4FCA-B035-3BA734D72D96}" type="presParOf" srcId="{9F884DF0-4210-4E75-8AC7-C77162DF16BF}" destId="{C2ED73FF-E1F6-48BC-B0F6-C05AC0C82A02}" srcOrd="0" destOrd="0" presId="urn:microsoft.com/office/officeart/2008/layout/PictureStrips"/>
    <dgm:cxn modelId="{36BCA937-5EEB-4C16-81FD-4BA58F44B640}" type="presParOf" srcId="{9F884DF0-4210-4E75-8AC7-C77162DF16BF}" destId="{0C3C4ACC-B842-472F-BB38-610CFB7CF87B}" srcOrd="1" destOrd="0" presId="urn:microsoft.com/office/officeart/2008/layout/PictureStrips"/>
    <dgm:cxn modelId="{2D1A1D9B-8CA8-42FB-A6E6-20E3B9CE771E}" type="presParOf" srcId="{D4E42BCB-3EF5-4DCD-B431-FF9F48C94E27}" destId="{6120D7BD-A897-4412-8C26-C409369A56EE}" srcOrd="3" destOrd="0" presId="urn:microsoft.com/office/officeart/2008/layout/PictureStrips"/>
    <dgm:cxn modelId="{57C8B427-4216-45EE-9F9A-C1A875C4C274}" type="presParOf" srcId="{D4E42BCB-3EF5-4DCD-B431-FF9F48C94E27}" destId="{A1055F4B-AA5E-4B16-A0A1-CA402094E843}" srcOrd="4" destOrd="0" presId="urn:microsoft.com/office/officeart/2008/layout/PictureStrips"/>
    <dgm:cxn modelId="{FCFE3DCE-1442-489C-AD23-7376BE13C223}" type="presParOf" srcId="{A1055F4B-AA5E-4B16-A0A1-CA402094E843}" destId="{7702A1E0-62C5-4AB5-8D55-B450628004C1}" srcOrd="0" destOrd="0" presId="urn:microsoft.com/office/officeart/2008/layout/PictureStrips"/>
    <dgm:cxn modelId="{3B455B2F-07E1-442D-B4D7-812C4C3FE19F}" type="presParOf" srcId="{A1055F4B-AA5E-4B16-A0A1-CA402094E843}" destId="{BB3E54B5-6E8D-44F7-9FD1-C1D10BBD39C1}" srcOrd="1" destOrd="0" presId="urn:microsoft.com/office/officeart/2008/layout/PictureStrips"/>
    <dgm:cxn modelId="{612C55BB-5EF6-4ED3-9019-02AE31A144BB}" type="presParOf" srcId="{D4E42BCB-3EF5-4DCD-B431-FF9F48C94E27}" destId="{9B1C03ED-019B-4B51-AE75-704565A7A01D}" srcOrd="5" destOrd="0" presId="urn:microsoft.com/office/officeart/2008/layout/PictureStrips"/>
    <dgm:cxn modelId="{188FE79B-5103-4B4A-9C10-1D6DF8172B50}" type="presParOf" srcId="{D4E42BCB-3EF5-4DCD-B431-FF9F48C94E27}" destId="{CF052A41-F8F3-4151-8FE2-280DFE63F742}" srcOrd="6" destOrd="0" presId="urn:microsoft.com/office/officeart/2008/layout/PictureStrips"/>
    <dgm:cxn modelId="{A0A16048-18E4-421B-8A95-CAA135683065}" type="presParOf" srcId="{CF052A41-F8F3-4151-8FE2-280DFE63F742}" destId="{177ACE10-EA1A-4BAF-AFA6-F9017AEF6865}" srcOrd="0" destOrd="0" presId="urn:microsoft.com/office/officeart/2008/layout/PictureStrips"/>
    <dgm:cxn modelId="{1A29E5D0-5767-4877-BB3C-E06157DE110C}" type="presParOf" srcId="{CF052A41-F8F3-4151-8FE2-280DFE63F742}" destId="{5A4EB16D-E314-44B8-A367-152B13696986}" srcOrd="1" destOrd="0" presId="urn:microsoft.com/office/officeart/2008/layout/PictureStrips"/>
    <dgm:cxn modelId="{289A0CC7-F9B2-4562-A50C-617130382EED}" type="presParOf" srcId="{D4E42BCB-3EF5-4DCD-B431-FF9F48C94E27}" destId="{000F27E3-BDC3-4ABD-9786-EF037A8C48B1}" srcOrd="7" destOrd="0" presId="urn:microsoft.com/office/officeart/2008/layout/PictureStrips"/>
    <dgm:cxn modelId="{67A6C405-E40B-47AA-8335-DBDE369144DB}" type="presParOf" srcId="{D4E42BCB-3EF5-4DCD-B431-FF9F48C94E27}" destId="{70D38A8B-35AB-467C-B6A5-F47D5E8509A9}" srcOrd="8" destOrd="0" presId="urn:microsoft.com/office/officeart/2008/layout/PictureStrips"/>
    <dgm:cxn modelId="{94CD54D5-8FD2-44FF-A686-9284C16AE8D8}" type="presParOf" srcId="{70D38A8B-35AB-467C-B6A5-F47D5E8509A9}" destId="{55BD7B77-CF25-41FA-839F-B6414F61A3DF}" srcOrd="0" destOrd="0" presId="urn:microsoft.com/office/officeart/2008/layout/PictureStrips"/>
    <dgm:cxn modelId="{AF07A737-CDD5-4955-9AD0-EE54A0C85577}" type="presParOf" srcId="{70D38A8B-35AB-467C-B6A5-F47D5E8509A9}" destId="{0563C3FE-2BCD-4C1C-B9BA-A5DC44A491BC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1E78F8-4CE4-4689-BC58-7164B04FD278}" type="doc">
      <dgm:prSet loTypeId="urn:microsoft.com/office/officeart/2005/8/layout/vList3" loCatId="list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F96AD5F-FC98-44C9-977E-40DDD20A5F37}">
      <dgm:prSet custT="1"/>
      <dgm:spPr/>
      <dgm:t>
        <a:bodyPr/>
        <a:lstStyle/>
        <a:p>
          <a:pPr rtl="0"/>
          <a:r>
            <a:rPr lang="en-US" sz="2000" baseline="0" dirty="0" smtClean="0">
              <a:solidFill>
                <a:schemeClr val="tx1"/>
              </a:solidFill>
            </a:rPr>
            <a:t>Easy for sellers to track down problems and process orders</a:t>
          </a:r>
          <a:endParaRPr lang="en-US" sz="2000" dirty="0">
            <a:solidFill>
              <a:schemeClr val="tx1"/>
            </a:solidFill>
          </a:endParaRPr>
        </a:p>
      </dgm:t>
    </dgm:pt>
    <dgm:pt modelId="{0B85DFAF-661F-4DB5-8CB0-1A836C1B87F4}" type="parTrans" cxnId="{B5DFB2D6-F951-4A7F-BC3C-807C9A9F9E0C}">
      <dgm:prSet/>
      <dgm:spPr/>
      <dgm:t>
        <a:bodyPr/>
        <a:lstStyle/>
        <a:p>
          <a:endParaRPr lang="en-US"/>
        </a:p>
      </dgm:t>
    </dgm:pt>
    <dgm:pt modelId="{1F542CA2-83BB-49CB-A6EF-92A69575617F}" type="sibTrans" cxnId="{B5DFB2D6-F951-4A7F-BC3C-807C9A9F9E0C}">
      <dgm:prSet/>
      <dgm:spPr/>
      <dgm:t>
        <a:bodyPr/>
        <a:lstStyle/>
        <a:p>
          <a:endParaRPr lang="en-US"/>
        </a:p>
      </dgm:t>
    </dgm:pt>
    <dgm:pt modelId="{9E9C82CE-1E01-4A9E-91A6-7C3FF3ACE75F}">
      <dgm:prSet custT="1"/>
      <dgm:spPr/>
      <dgm:t>
        <a:bodyPr/>
        <a:lstStyle/>
        <a:p>
          <a:pPr rtl="0"/>
          <a:r>
            <a:rPr lang="en-US" sz="2000" baseline="0" dirty="0" smtClean="0">
              <a:solidFill>
                <a:schemeClr val="tx1"/>
              </a:solidFill>
            </a:rPr>
            <a:t>Provide legal protection of unique product features</a:t>
          </a:r>
          <a:endParaRPr lang="en-US" sz="2000" dirty="0">
            <a:solidFill>
              <a:schemeClr val="tx1"/>
            </a:solidFill>
          </a:endParaRPr>
        </a:p>
      </dgm:t>
    </dgm:pt>
    <dgm:pt modelId="{72657DC5-B69D-4BA3-8147-7A287229698B}" type="parTrans" cxnId="{185B68D8-2173-43E8-9FC0-708DCFCA1EE6}">
      <dgm:prSet/>
      <dgm:spPr/>
      <dgm:t>
        <a:bodyPr/>
        <a:lstStyle/>
        <a:p>
          <a:endParaRPr lang="en-US"/>
        </a:p>
      </dgm:t>
    </dgm:pt>
    <dgm:pt modelId="{2AA7A994-468D-4721-A17D-C7E4FE08538E}" type="sibTrans" cxnId="{185B68D8-2173-43E8-9FC0-708DCFCA1EE6}">
      <dgm:prSet/>
      <dgm:spPr/>
      <dgm:t>
        <a:bodyPr/>
        <a:lstStyle/>
        <a:p>
          <a:endParaRPr lang="en-US"/>
        </a:p>
      </dgm:t>
    </dgm:pt>
    <dgm:pt modelId="{9C918A97-43FE-454B-B99B-6C92F50D59B5}">
      <dgm:prSet custT="1"/>
      <dgm:spPr/>
      <dgm:t>
        <a:bodyPr/>
        <a:lstStyle/>
        <a:p>
          <a:pPr rtl="0"/>
          <a:r>
            <a:rPr lang="en-US" sz="2000" baseline="0" dirty="0" smtClean="0">
              <a:solidFill>
                <a:schemeClr val="tx1"/>
              </a:solidFill>
            </a:rPr>
            <a:t>Gives an opportunity to attract a set of loyal and profitable customers</a:t>
          </a:r>
          <a:endParaRPr lang="en-US" sz="2000" dirty="0">
            <a:solidFill>
              <a:schemeClr val="tx1"/>
            </a:solidFill>
          </a:endParaRPr>
        </a:p>
      </dgm:t>
    </dgm:pt>
    <dgm:pt modelId="{9FE55BB5-4EF3-408F-9543-2D7B1A7A67AF}" type="parTrans" cxnId="{8478F298-4D5C-49F4-B87E-396863710CD0}">
      <dgm:prSet/>
      <dgm:spPr/>
      <dgm:t>
        <a:bodyPr/>
        <a:lstStyle/>
        <a:p>
          <a:endParaRPr lang="en-US"/>
        </a:p>
      </dgm:t>
    </dgm:pt>
    <dgm:pt modelId="{B94798C9-A14F-41F8-B680-0E7EF18504D3}" type="sibTrans" cxnId="{8478F298-4D5C-49F4-B87E-396863710CD0}">
      <dgm:prSet/>
      <dgm:spPr/>
      <dgm:t>
        <a:bodyPr/>
        <a:lstStyle/>
        <a:p>
          <a:endParaRPr lang="en-US"/>
        </a:p>
      </dgm:t>
    </dgm:pt>
    <dgm:pt modelId="{B467EB4F-514C-474F-9F50-A4AB58F574E5}">
      <dgm:prSet custT="1"/>
      <dgm:spPr/>
      <dgm:t>
        <a:bodyPr/>
        <a:lstStyle/>
        <a:p>
          <a:pPr rtl="0"/>
          <a:r>
            <a:rPr lang="en-US" sz="2000" baseline="0" dirty="0" smtClean="0">
              <a:solidFill>
                <a:schemeClr val="tx1"/>
              </a:solidFill>
            </a:rPr>
            <a:t>Helps to give a product at different segments having separate bundle of benefits</a:t>
          </a:r>
          <a:endParaRPr lang="en-US" sz="2000" dirty="0">
            <a:solidFill>
              <a:schemeClr val="tx1"/>
            </a:solidFill>
          </a:endParaRPr>
        </a:p>
      </dgm:t>
    </dgm:pt>
    <dgm:pt modelId="{CE6451F2-BFE6-4817-9795-254794448938}" type="parTrans" cxnId="{A2EE65EA-D3D1-4770-97EE-EC37346FCEB9}">
      <dgm:prSet/>
      <dgm:spPr/>
      <dgm:t>
        <a:bodyPr/>
        <a:lstStyle/>
        <a:p>
          <a:endParaRPr lang="en-US"/>
        </a:p>
      </dgm:t>
    </dgm:pt>
    <dgm:pt modelId="{D682AD36-F364-42BE-8B61-234BE5E721A1}" type="sibTrans" cxnId="{A2EE65EA-D3D1-4770-97EE-EC37346FCEB9}">
      <dgm:prSet/>
      <dgm:spPr/>
      <dgm:t>
        <a:bodyPr/>
        <a:lstStyle/>
        <a:p>
          <a:endParaRPr lang="en-US"/>
        </a:p>
      </dgm:t>
    </dgm:pt>
    <dgm:pt modelId="{162639C8-13D4-4E0F-A54C-4F1B5C1E0BD3}">
      <dgm:prSet custT="1"/>
      <dgm:spPr/>
      <dgm:t>
        <a:bodyPr/>
        <a:lstStyle/>
        <a:p>
          <a:pPr rtl="0"/>
          <a:r>
            <a:rPr lang="en-US" sz="2000" baseline="0" dirty="0" smtClean="0">
              <a:solidFill>
                <a:schemeClr val="tx1"/>
              </a:solidFill>
            </a:rPr>
            <a:t>Helps build corporate image</a:t>
          </a:r>
          <a:endParaRPr lang="en-US" sz="2000" dirty="0">
            <a:solidFill>
              <a:schemeClr val="tx1"/>
            </a:solidFill>
          </a:endParaRPr>
        </a:p>
      </dgm:t>
    </dgm:pt>
    <dgm:pt modelId="{127460EF-D3D1-43A3-9030-B5D963CCE91C}" type="parTrans" cxnId="{10224771-5602-4EA3-892E-DC0759DE3C6E}">
      <dgm:prSet/>
      <dgm:spPr/>
      <dgm:t>
        <a:bodyPr/>
        <a:lstStyle/>
        <a:p>
          <a:endParaRPr lang="en-US"/>
        </a:p>
      </dgm:t>
    </dgm:pt>
    <dgm:pt modelId="{73E8F2FE-A84D-4969-B54F-26F1387CDD5E}" type="sibTrans" cxnId="{10224771-5602-4EA3-892E-DC0759DE3C6E}">
      <dgm:prSet/>
      <dgm:spPr/>
      <dgm:t>
        <a:bodyPr/>
        <a:lstStyle/>
        <a:p>
          <a:endParaRPr lang="en-US"/>
        </a:p>
      </dgm:t>
    </dgm:pt>
    <dgm:pt modelId="{A99BDBA8-0FEA-4485-82C1-2CE3E029F766}">
      <dgm:prSet custT="1"/>
      <dgm:spPr/>
      <dgm:t>
        <a:bodyPr/>
        <a:lstStyle/>
        <a:p>
          <a:pPr rtl="0"/>
          <a:r>
            <a:rPr lang="en-US" sz="2000" baseline="0" dirty="0" err="1" smtClean="0">
              <a:solidFill>
                <a:schemeClr val="tx1"/>
              </a:solidFill>
            </a:rPr>
            <a:t>Minimises</a:t>
          </a:r>
          <a:r>
            <a:rPr lang="en-US" sz="2000" baseline="0" dirty="0" smtClean="0">
              <a:solidFill>
                <a:schemeClr val="tx1"/>
              </a:solidFill>
            </a:rPr>
            <a:t> damage to company if brand fails</a:t>
          </a:r>
          <a:endParaRPr lang="en-US" sz="2000" dirty="0">
            <a:solidFill>
              <a:schemeClr val="tx1"/>
            </a:solidFill>
          </a:endParaRPr>
        </a:p>
      </dgm:t>
    </dgm:pt>
    <dgm:pt modelId="{085CA8BD-C7D0-45CD-988D-609179BC9939}" type="parTrans" cxnId="{CE859794-CBF5-4BD0-8F34-FEF5B7BA3620}">
      <dgm:prSet/>
      <dgm:spPr/>
      <dgm:t>
        <a:bodyPr/>
        <a:lstStyle/>
        <a:p>
          <a:endParaRPr lang="en-US"/>
        </a:p>
      </dgm:t>
    </dgm:pt>
    <dgm:pt modelId="{237616FE-EDF6-48B8-8B65-B7A0CBEA1A5E}" type="sibTrans" cxnId="{CE859794-CBF5-4BD0-8F34-FEF5B7BA3620}">
      <dgm:prSet/>
      <dgm:spPr/>
      <dgm:t>
        <a:bodyPr/>
        <a:lstStyle/>
        <a:p>
          <a:endParaRPr lang="en-US"/>
        </a:p>
      </dgm:t>
    </dgm:pt>
    <dgm:pt modelId="{21C25641-E2D3-425E-A781-9F73C782F4F6}" type="pres">
      <dgm:prSet presAssocID="{471E78F8-4CE4-4689-BC58-7164B04FD27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B7693D-5BAB-4ADF-ABBD-3A694447800F}" type="pres">
      <dgm:prSet presAssocID="{CF96AD5F-FC98-44C9-977E-40DDD20A5F37}" presName="composite" presStyleCnt="0"/>
      <dgm:spPr/>
    </dgm:pt>
    <dgm:pt modelId="{962133B2-17CC-4A14-8208-93DAF4A7A050}" type="pres">
      <dgm:prSet presAssocID="{CF96AD5F-FC98-44C9-977E-40DDD20A5F37}" presName="imgShp" presStyleLbl="fgImgPlace1" presStyleIdx="0" presStyleCnt="6"/>
      <dgm:spPr/>
    </dgm:pt>
    <dgm:pt modelId="{2FE55782-3FEB-4921-9D13-918F1AD848B5}" type="pres">
      <dgm:prSet presAssocID="{CF96AD5F-FC98-44C9-977E-40DDD20A5F37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5CFECC-3E3D-44C1-87E8-E0900B9025EB}" type="pres">
      <dgm:prSet presAssocID="{1F542CA2-83BB-49CB-A6EF-92A69575617F}" presName="spacing" presStyleCnt="0"/>
      <dgm:spPr/>
    </dgm:pt>
    <dgm:pt modelId="{87A4E3C8-66EB-4F23-9467-D83C23122C28}" type="pres">
      <dgm:prSet presAssocID="{9E9C82CE-1E01-4A9E-91A6-7C3FF3ACE75F}" presName="composite" presStyleCnt="0"/>
      <dgm:spPr/>
    </dgm:pt>
    <dgm:pt modelId="{FA883712-F01F-4E8F-AB53-D4EE3A3BCD8E}" type="pres">
      <dgm:prSet presAssocID="{9E9C82CE-1E01-4A9E-91A6-7C3FF3ACE75F}" presName="imgShp" presStyleLbl="fgImgPlace1" presStyleIdx="1" presStyleCnt="6"/>
      <dgm:spPr/>
    </dgm:pt>
    <dgm:pt modelId="{50EDA0D7-759F-43EA-A2E7-32200702B99E}" type="pres">
      <dgm:prSet presAssocID="{9E9C82CE-1E01-4A9E-91A6-7C3FF3ACE75F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0DAA6F-518D-44E2-A04B-5D63C7B0E565}" type="pres">
      <dgm:prSet presAssocID="{2AA7A994-468D-4721-A17D-C7E4FE08538E}" presName="spacing" presStyleCnt="0"/>
      <dgm:spPr/>
    </dgm:pt>
    <dgm:pt modelId="{362E4612-DE3D-4B3D-8D8C-4C0EA57A0CF7}" type="pres">
      <dgm:prSet presAssocID="{9C918A97-43FE-454B-B99B-6C92F50D59B5}" presName="composite" presStyleCnt="0"/>
      <dgm:spPr/>
    </dgm:pt>
    <dgm:pt modelId="{0CBDE2B4-DA53-47F0-9161-096831BEE258}" type="pres">
      <dgm:prSet presAssocID="{9C918A97-43FE-454B-B99B-6C92F50D59B5}" presName="imgShp" presStyleLbl="fgImgPlace1" presStyleIdx="2" presStyleCnt="6"/>
      <dgm:spPr/>
    </dgm:pt>
    <dgm:pt modelId="{FCE2B6DB-D8ED-4416-8913-F40A71F3CDB3}" type="pres">
      <dgm:prSet presAssocID="{9C918A97-43FE-454B-B99B-6C92F50D59B5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F2B649-E34F-4AD3-89D7-08DD5F4030E6}" type="pres">
      <dgm:prSet presAssocID="{B94798C9-A14F-41F8-B680-0E7EF18504D3}" presName="spacing" presStyleCnt="0"/>
      <dgm:spPr/>
    </dgm:pt>
    <dgm:pt modelId="{11D04872-C036-4EFD-9029-B548E4571108}" type="pres">
      <dgm:prSet presAssocID="{B467EB4F-514C-474F-9F50-A4AB58F574E5}" presName="composite" presStyleCnt="0"/>
      <dgm:spPr/>
    </dgm:pt>
    <dgm:pt modelId="{76710987-AA56-4CFE-8456-4156E97CFBA8}" type="pres">
      <dgm:prSet presAssocID="{B467EB4F-514C-474F-9F50-A4AB58F574E5}" presName="imgShp" presStyleLbl="fgImgPlace1" presStyleIdx="3" presStyleCnt="6"/>
      <dgm:spPr/>
    </dgm:pt>
    <dgm:pt modelId="{AFE47FFD-0DB9-4362-B23B-5F826B87D47F}" type="pres">
      <dgm:prSet presAssocID="{B467EB4F-514C-474F-9F50-A4AB58F574E5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1F3700-261A-44EE-AA14-AE76F50261B1}" type="pres">
      <dgm:prSet presAssocID="{D682AD36-F364-42BE-8B61-234BE5E721A1}" presName="spacing" presStyleCnt="0"/>
      <dgm:spPr/>
    </dgm:pt>
    <dgm:pt modelId="{BE19CFAF-EB27-4B91-8DF2-65199F40787F}" type="pres">
      <dgm:prSet presAssocID="{162639C8-13D4-4E0F-A54C-4F1B5C1E0BD3}" presName="composite" presStyleCnt="0"/>
      <dgm:spPr/>
    </dgm:pt>
    <dgm:pt modelId="{956D9C67-4FB2-44E1-93FB-BCEEAB7D0872}" type="pres">
      <dgm:prSet presAssocID="{162639C8-13D4-4E0F-A54C-4F1B5C1E0BD3}" presName="imgShp" presStyleLbl="fgImgPlace1" presStyleIdx="4" presStyleCnt="6"/>
      <dgm:spPr/>
    </dgm:pt>
    <dgm:pt modelId="{7BFBEE1C-4696-4AD3-A017-F2653C859B1F}" type="pres">
      <dgm:prSet presAssocID="{162639C8-13D4-4E0F-A54C-4F1B5C1E0BD3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C64030-B949-4016-9FAF-E6B3F7C41F78}" type="pres">
      <dgm:prSet presAssocID="{73E8F2FE-A84D-4969-B54F-26F1387CDD5E}" presName="spacing" presStyleCnt="0"/>
      <dgm:spPr/>
    </dgm:pt>
    <dgm:pt modelId="{FC0469CE-CAFF-4A2F-BB24-DFA6199D5FBA}" type="pres">
      <dgm:prSet presAssocID="{A99BDBA8-0FEA-4485-82C1-2CE3E029F766}" presName="composite" presStyleCnt="0"/>
      <dgm:spPr/>
    </dgm:pt>
    <dgm:pt modelId="{6384A455-EB1A-4257-A85A-00167C1226BE}" type="pres">
      <dgm:prSet presAssocID="{A99BDBA8-0FEA-4485-82C1-2CE3E029F766}" presName="imgShp" presStyleLbl="fgImgPlace1" presStyleIdx="5" presStyleCnt="6"/>
      <dgm:spPr/>
    </dgm:pt>
    <dgm:pt modelId="{3171B24A-4BAF-464E-9B62-68519D4B0618}" type="pres">
      <dgm:prSet presAssocID="{A99BDBA8-0FEA-4485-82C1-2CE3E029F766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DFB2D6-F951-4A7F-BC3C-807C9A9F9E0C}" srcId="{471E78F8-4CE4-4689-BC58-7164B04FD278}" destId="{CF96AD5F-FC98-44C9-977E-40DDD20A5F37}" srcOrd="0" destOrd="0" parTransId="{0B85DFAF-661F-4DB5-8CB0-1A836C1B87F4}" sibTransId="{1F542CA2-83BB-49CB-A6EF-92A69575617F}"/>
    <dgm:cxn modelId="{56A0EFA9-C43D-4CEE-AD47-9A0A3EDF144B}" type="presOf" srcId="{B467EB4F-514C-474F-9F50-A4AB58F574E5}" destId="{AFE47FFD-0DB9-4362-B23B-5F826B87D47F}" srcOrd="0" destOrd="0" presId="urn:microsoft.com/office/officeart/2005/8/layout/vList3"/>
    <dgm:cxn modelId="{DD47AC5F-8AED-4B49-90FF-94C852562BF2}" type="presOf" srcId="{CF96AD5F-FC98-44C9-977E-40DDD20A5F37}" destId="{2FE55782-3FEB-4921-9D13-918F1AD848B5}" srcOrd="0" destOrd="0" presId="urn:microsoft.com/office/officeart/2005/8/layout/vList3"/>
    <dgm:cxn modelId="{A6C527DE-CA4F-4CDD-8FB4-752E156E5841}" type="presOf" srcId="{471E78F8-4CE4-4689-BC58-7164B04FD278}" destId="{21C25641-E2D3-425E-A781-9F73C782F4F6}" srcOrd="0" destOrd="0" presId="urn:microsoft.com/office/officeart/2005/8/layout/vList3"/>
    <dgm:cxn modelId="{185B68D8-2173-43E8-9FC0-708DCFCA1EE6}" srcId="{471E78F8-4CE4-4689-BC58-7164B04FD278}" destId="{9E9C82CE-1E01-4A9E-91A6-7C3FF3ACE75F}" srcOrd="1" destOrd="0" parTransId="{72657DC5-B69D-4BA3-8147-7A287229698B}" sibTransId="{2AA7A994-468D-4721-A17D-C7E4FE08538E}"/>
    <dgm:cxn modelId="{89D91739-2FE7-40DF-BFCC-443E99186B65}" type="presOf" srcId="{9C918A97-43FE-454B-B99B-6C92F50D59B5}" destId="{FCE2B6DB-D8ED-4416-8913-F40A71F3CDB3}" srcOrd="0" destOrd="0" presId="urn:microsoft.com/office/officeart/2005/8/layout/vList3"/>
    <dgm:cxn modelId="{FF1649F8-077E-4823-BB9C-327D118BC16F}" type="presOf" srcId="{9E9C82CE-1E01-4A9E-91A6-7C3FF3ACE75F}" destId="{50EDA0D7-759F-43EA-A2E7-32200702B99E}" srcOrd="0" destOrd="0" presId="urn:microsoft.com/office/officeart/2005/8/layout/vList3"/>
    <dgm:cxn modelId="{8478F298-4D5C-49F4-B87E-396863710CD0}" srcId="{471E78F8-4CE4-4689-BC58-7164B04FD278}" destId="{9C918A97-43FE-454B-B99B-6C92F50D59B5}" srcOrd="2" destOrd="0" parTransId="{9FE55BB5-4EF3-408F-9543-2D7B1A7A67AF}" sibTransId="{B94798C9-A14F-41F8-B680-0E7EF18504D3}"/>
    <dgm:cxn modelId="{69C7514D-2693-42EE-B4C2-7A221B8F55F1}" type="presOf" srcId="{A99BDBA8-0FEA-4485-82C1-2CE3E029F766}" destId="{3171B24A-4BAF-464E-9B62-68519D4B0618}" srcOrd="0" destOrd="0" presId="urn:microsoft.com/office/officeart/2005/8/layout/vList3"/>
    <dgm:cxn modelId="{B4CB06AB-05E9-409F-9F52-C0970C6A2B94}" type="presOf" srcId="{162639C8-13D4-4E0F-A54C-4F1B5C1E0BD3}" destId="{7BFBEE1C-4696-4AD3-A017-F2653C859B1F}" srcOrd="0" destOrd="0" presId="urn:microsoft.com/office/officeart/2005/8/layout/vList3"/>
    <dgm:cxn modelId="{A2EE65EA-D3D1-4770-97EE-EC37346FCEB9}" srcId="{471E78F8-4CE4-4689-BC58-7164B04FD278}" destId="{B467EB4F-514C-474F-9F50-A4AB58F574E5}" srcOrd="3" destOrd="0" parTransId="{CE6451F2-BFE6-4817-9795-254794448938}" sibTransId="{D682AD36-F364-42BE-8B61-234BE5E721A1}"/>
    <dgm:cxn modelId="{CE859794-CBF5-4BD0-8F34-FEF5B7BA3620}" srcId="{471E78F8-4CE4-4689-BC58-7164B04FD278}" destId="{A99BDBA8-0FEA-4485-82C1-2CE3E029F766}" srcOrd="5" destOrd="0" parTransId="{085CA8BD-C7D0-45CD-988D-609179BC9939}" sibTransId="{237616FE-EDF6-48B8-8B65-B7A0CBEA1A5E}"/>
    <dgm:cxn modelId="{10224771-5602-4EA3-892E-DC0759DE3C6E}" srcId="{471E78F8-4CE4-4689-BC58-7164B04FD278}" destId="{162639C8-13D4-4E0F-A54C-4F1B5C1E0BD3}" srcOrd="4" destOrd="0" parTransId="{127460EF-D3D1-43A3-9030-B5D963CCE91C}" sibTransId="{73E8F2FE-A84D-4969-B54F-26F1387CDD5E}"/>
    <dgm:cxn modelId="{744520B6-6D8C-439D-8814-9258848380E1}" type="presParOf" srcId="{21C25641-E2D3-425E-A781-9F73C782F4F6}" destId="{38B7693D-5BAB-4ADF-ABBD-3A694447800F}" srcOrd="0" destOrd="0" presId="urn:microsoft.com/office/officeart/2005/8/layout/vList3"/>
    <dgm:cxn modelId="{6E56EFA8-2C36-4E34-B1E8-1F7AEB03EE64}" type="presParOf" srcId="{38B7693D-5BAB-4ADF-ABBD-3A694447800F}" destId="{962133B2-17CC-4A14-8208-93DAF4A7A050}" srcOrd="0" destOrd="0" presId="urn:microsoft.com/office/officeart/2005/8/layout/vList3"/>
    <dgm:cxn modelId="{03F142B0-E31B-4313-9A55-7EB781B9DA78}" type="presParOf" srcId="{38B7693D-5BAB-4ADF-ABBD-3A694447800F}" destId="{2FE55782-3FEB-4921-9D13-918F1AD848B5}" srcOrd="1" destOrd="0" presId="urn:microsoft.com/office/officeart/2005/8/layout/vList3"/>
    <dgm:cxn modelId="{F2499ACD-7478-417D-AD8F-9CF5AC024BF3}" type="presParOf" srcId="{21C25641-E2D3-425E-A781-9F73C782F4F6}" destId="{535CFECC-3E3D-44C1-87E8-E0900B9025EB}" srcOrd="1" destOrd="0" presId="urn:microsoft.com/office/officeart/2005/8/layout/vList3"/>
    <dgm:cxn modelId="{C72E23A2-02D5-4425-8B2F-E23E15DFCC02}" type="presParOf" srcId="{21C25641-E2D3-425E-A781-9F73C782F4F6}" destId="{87A4E3C8-66EB-4F23-9467-D83C23122C28}" srcOrd="2" destOrd="0" presId="urn:microsoft.com/office/officeart/2005/8/layout/vList3"/>
    <dgm:cxn modelId="{6F082EA5-943B-4579-AD28-AFF27BD47D02}" type="presParOf" srcId="{87A4E3C8-66EB-4F23-9467-D83C23122C28}" destId="{FA883712-F01F-4E8F-AB53-D4EE3A3BCD8E}" srcOrd="0" destOrd="0" presId="urn:microsoft.com/office/officeart/2005/8/layout/vList3"/>
    <dgm:cxn modelId="{30E77D47-8087-4BFD-8CDD-4D1C83A0016E}" type="presParOf" srcId="{87A4E3C8-66EB-4F23-9467-D83C23122C28}" destId="{50EDA0D7-759F-43EA-A2E7-32200702B99E}" srcOrd="1" destOrd="0" presId="urn:microsoft.com/office/officeart/2005/8/layout/vList3"/>
    <dgm:cxn modelId="{EAEE22A0-0D8E-4C8F-98FA-CB5D1D38B48C}" type="presParOf" srcId="{21C25641-E2D3-425E-A781-9F73C782F4F6}" destId="{740DAA6F-518D-44E2-A04B-5D63C7B0E565}" srcOrd="3" destOrd="0" presId="urn:microsoft.com/office/officeart/2005/8/layout/vList3"/>
    <dgm:cxn modelId="{FAA4F267-8CB7-4A72-8B71-EBD30D902585}" type="presParOf" srcId="{21C25641-E2D3-425E-A781-9F73C782F4F6}" destId="{362E4612-DE3D-4B3D-8D8C-4C0EA57A0CF7}" srcOrd="4" destOrd="0" presId="urn:microsoft.com/office/officeart/2005/8/layout/vList3"/>
    <dgm:cxn modelId="{89DE084B-4EF8-4EF9-BA91-79F49B2A236D}" type="presParOf" srcId="{362E4612-DE3D-4B3D-8D8C-4C0EA57A0CF7}" destId="{0CBDE2B4-DA53-47F0-9161-096831BEE258}" srcOrd="0" destOrd="0" presId="urn:microsoft.com/office/officeart/2005/8/layout/vList3"/>
    <dgm:cxn modelId="{DB0BBA1B-1036-439A-90E0-C315D5FE223C}" type="presParOf" srcId="{362E4612-DE3D-4B3D-8D8C-4C0EA57A0CF7}" destId="{FCE2B6DB-D8ED-4416-8913-F40A71F3CDB3}" srcOrd="1" destOrd="0" presId="urn:microsoft.com/office/officeart/2005/8/layout/vList3"/>
    <dgm:cxn modelId="{2979E316-A888-4607-9978-BE36B01D77DF}" type="presParOf" srcId="{21C25641-E2D3-425E-A781-9F73C782F4F6}" destId="{CFF2B649-E34F-4AD3-89D7-08DD5F4030E6}" srcOrd="5" destOrd="0" presId="urn:microsoft.com/office/officeart/2005/8/layout/vList3"/>
    <dgm:cxn modelId="{6A10A22B-8FB9-41A7-B957-816698D2254A}" type="presParOf" srcId="{21C25641-E2D3-425E-A781-9F73C782F4F6}" destId="{11D04872-C036-4EFD-9029-B548E4571108}" srcOrd="6" destOrd="0" presId="urn:microsoft.com/office/officeart/2005/8/layout/vList3"/>
    <dgm:cxn modelId="{1111F742-EB21-4AFA-ABEB-901CB37A187D}" type="presParOf" srcId="{11D04872-C036-4EFD-9029-B548E4571108}" destId="{76710987-AA56-4CFE-8456-4156E97CFBA8}" srcOrd="0" destOrd="0" presId="urn:microsoft.com/office/officeart/2005/8/layout/vList3"/>
    <dgm:cxn modelId="{2BE8AB23-9508-422A-AFB2-441644F05769}" type="presParOf" srcId="{11D04872-C036-4EFD-9029-B548E4571108}" destId="{AFE47FFD-0DB9-4362-B23B-5F826B87D47F}" srcOrd="1" destOrd="0" presId="urn:microsoft.com/office/officeart/2005/8/layout/vList3"/>
    <dgm:cxn modelId="{D512563A-8706-4C57-87B7-331B6E2716A6}" type="presParOf" srcId="{21C25641-E2D3-425E-A781-9F73C782F4F6}" destId="{9F1F3700-261A-44EE-AA14-AE76F50261B1}" srcOrd="7" destOrd="0" presId="urn:microsoft.com/office/officeart/2005/8/layout/vList3"/>
    <dgm:cxn modelId="{446BFA97-D668-4FE8-A454-E4063A8C7696}" type="presParOf" srcId="{21C25641-E2D3-425E-A781-9F73C782F4F6}" destId="{BE19CFAF-EB27-4B91-8DF2-65199F40787F}" srcOrd="8" destOrd="0" presId="urn:microsoft.com/office/officeart/2005/8/layout/vList3"/>
    <dgm:cxn modelId="{EE710577-D890-4214-AC78-8AEE9AA154DD}" type="presParOf" srcId="{BE19CFAF-EB27-4B91-8DF2-65199F40787F}" destId="{956D9C67-4FB2-44E1-93FB-BCEEAB7D0872}" srcOrd="0" destOrd="0" presId="urn:microsoft.com/office/officeart/2005/8/layout/vList3"/>
    <dgm:cxn modelId="{A9F9661D-CE0F-4BB6-A7F4-0D20A77EE2DA}" type="presParOf" srcId="{BE19CFAF-EB27-4B91-8DF2-65199F40787F}" destId="{7BFBEE1C-4696-4AD3-A017-F2653C859B1F}" srcOrd="1" destOrd="0" presId="urn:microsoft.com/office/officeart/2005/8/layout/vList3"/>
    <dgm:cxn modelId="{F6E54806-91E7-4C07-A253-C7CB0801E70F}" type="presParOf" srcId="{21C25641-E2D3-425E-A781-9F73C782F4F6}" destId="{C9C64030-B949-4016-9FAF-E6B3F7C41F78}" srcOrd="9" destOrd="0" presId="urn:microsoft.com/office/officeart/2005/8/layout/vList3"/>
    <dgm:cxn modelId="{5D074236-AE69-4612-8387-A84BBFD5373A}" type="presParOf" srcId="{21C25641-E2D3-425E-A781-9F73C782F4F6}" destId="{FC0469CE-CAFF-4A2F-BB24-DFA6199D5FBA}" srcOrd="10" destOrd="0" presId="urn:microsoft.com/office/officeart/2005/8/layout/vList3"/>
    <dgm:cxn modelId="{A2D866C2-1AAA-4BE7-98D1-9139B176F79B}" type="presParOf" srcId="{FC0469CE-CAFF-4A2F-BB24-DFA6199D5FBA}" destId="{6384A455-EB1A-4257-A85A-00167C1226BE}" srcOrd="0" destOrd="0" presId="urn:microsoft.com/office/officeart/2005/8/layout/vList3"/>
    <dgm:cxn modelId="{101C4402-091C-486C-B49A-E6CA2DDFCB1B}" type="presParOf" srcId="{FC0469CE-CAFF-4A2F-BB24-DFA6199D5FBA}" destId="{3171B24A-4BAF-464E-9B62-68519D4B061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DA40E8-7E3B-4A7B-BCD6-3B995B13D14A}" type="doc">
      <dgm:prSet loTypeId="urn:microsoft.com/office/officeart/2005/8/layout/hProcess9" loCatId="process" qsTypeId="urn:microsoft.com/office/officeart/2005/8/quickstyle/3d2" qsCatId="3D" csTypeId="urn:microsoft.com/office/officeart/2005/8/colors/colorful1" csCatId="colorful" phldr="1"/>
      <dgm:spPr/>
    </dgm:pt>
    <dgm:pt modelId="{FB94AF10-DCDA-4741-A8A2-39BE4B504CFA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Product development</a:t>
          </a:r>
          <a:endParaRPr lang="en-US" b="1" dirty="0">
            <a:solidFill>
              <a:schemeClr val="tx1"/>
            </a:solidFill>
          </a:endParaRPr>
        </a:p>
      </dgm:t>
    </dgm:pt>
    <dgm:pt modelId="{875A389B-1FBA-4D94-BA0A-5F81966D0A32}" type="parTrans" cxnId="{5FB29A93-C5AD-4168-90CF-E6C352515004}">
      <dgm:prSet/>
      <dgm:spPr/>
      <dgm:t>
        <a:bodyPr/>
        <a:lstStyle/>
        <a:p>
          <a:endParaRPr lang="en-US"/>
        </a:p>
      </dgm:t>
    </dgm:pt>
    <dgm:pt modelId="{EB65CF3E-5442-42FA-BBFE-625BB7B09422}" type="sibTrans" cxnId="{5FB29A93-C5AD-4168-90CF-E6C352515004}">
      <dgm:prSet/>
      <dgm:spPr/>
      <dgm:t>
        <a:bodyPr/>
        <a:lstStyle/>
        <a:p>
          <a:endParaRPr lang="en-US"/>
        </a:p>
      </dgm:t>
    </dgm:pt>
    <dgm:pt modelId="{547DC0CE-A373-4183-81CA-D6BCBE0BD0CA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Packaging</a:t>
          </a:r>
          <a:endParaRPr lang="en-US" b="1" dirty="0">
            <a:solidFill>
              <a:schemeClr val="tx1"/>
            </a:solidFill>
          </a:endParaRPr>
        </a:p>
      </dgm:t>
    </dgm:pt>
    <dgm:pt modelId="{8BAA1A7D-42E7-49A6-85FC-7710165649FA}" type="parTrans" cxnId="{3EE6A962-DEE7-46FE-99AB-07AA2E6755FF}">
      <dgm:prSet/>
      <dgm:spPr/>
      <dgm:t>
        <a:bodyPr/>
        <a:lstStyle/>
        <a:p>
          <a:endParaRPr lang="en-US"/>
        </a:p>
      </dgm:t>
    </dgm:pt>
    <dgm:pt modelId="{65F031FF-8217-4D6E-8992-15B6DC357E28}" type="sibTrans" cxnId="{3EE6A962-DEE7-46FE-99AB-07AA2E6755FF}">
      <dgm:prSet/>
      <dgm:spPr/>
      <dgm:t>
        <a:bodyPr/>
        <a:lstStyle/>
        <a:p>
          <a:endParaRPr lang="en-US"/>
        </a:p>
      </dgm:t>
    </dgm:pt>
    <dgm:pt modelId="{1ADED539-5C7D-4FB0-B1D4-D0B5B638AD9D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Advertising</a:t>
          </a:r>
        </a:p>
      </dgm:t>
    </dgm:pt>
    <dgm:pt modelId="{7A06B67D-758B-41CE-BE4A-A05959578188}" type="parTrans" cxnId="{20FE2F22-CB1E-4B75-8F2F-57D65FAA8099}">
      <dgm:prSet/>
      <dgm:spPr/>
      <dgm:t>
        <a:bodyPr/>
        <a:lstStyle/>
        <a:p>
          <a:endParaRPr lang="en-US"/>
        </a:p>
      </dgm:t>
    </dgm:pt>
    <dgm:pt modelId="{BB4C3A72-28DB-40C8-B0BE-B7B80A79F139}" type="sibTrans" cxnId="{20FE2F22-CB1E-4B75-8F2F-57D65FAA8099}">
      <dgm:prSet/>
      <dgm:spPr/>
      <dgm:t>
        <a:bodyPr/>
        <a:lstStyle/>
        <a:p>
          <a:endParaRPr lang="en-US"/>
        </a:p>
      </dgm:t>
    </dgm:pt>
    <dgm:pt modelId="{D2FA978C-E3FE-4AE1-AF79-F360BA034B2C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Promotion</a:t>
          </a:r>
        </a:p>
      </dgm:t>
    </dgm:pt>
    <dgm:pt modelId="{E8825FBC-B532-4783-8FF3-F7723E35AD28}" type="parTrans" cxnId="{4F1605D8-35A3-4AD1-AE02-5DC05BC1A0F3}">
      <dgm:prSet/>
      <dgm:spPr/>
      <dgm:t>
        <a:bodyPr/>
        <a:lstStyle/>
        <a:p>
          <a:endParaRPr lang="en-US"/>
        </a:p>
      </dgm:t>
    </dgm:pt>
    <dgm:pt modelId="{E7D54233-7FED-44EB-8A99-02BD48F3532B}" type="sibTrans" cxnId="{4F1605D8-35A3-4AD1-AE02-5DC05BC1A0F3}">
      <dgm:prSet/>
      <dgm:spPr/>
      <dgm:t>
        <a:bodyPr/>
        <a:lstStyle/>
        <a:p>
          <a:endParaRPr lang="en-US"/>
        </a:p>
      </dgm:t>
    </dgm:pt>
    <dgm:pt modelId="{8B067899-561D-4D21-9E10-3AF8863D6F34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Sales and distribution</a:t>
          </a:r>
        </a:p>
      </dgm:t>
    </dgm:pt>
    <dgm:pt modelId="{4E3C0D73-6FBC-43F9-993D-B2999EC2629A}" type="parTrans" cxnId="{C6A9AE79-727B-4484-B01E-E1EE8380B673}">
      <dgm:prSet/>
      <dgm:spPr/>
      <dgm:t>
        <a:bodyPr/>
        <a:lstStyle/>
        <a:p>
          <a:endParaRPr lang="en-US"/>
        </a:p>
      </dgm:t>
    </dgm:pt>
    <dgm:pt modelId="{7D9135AB-49F6-41AF-A5CC-6E7746BCF1D3}" type="sibTrans" cxnId="{C6A9AE79-727B-4484-B01E-E1EE8380B673}">
      <dgm:prSet/>
      <dgm:spPr/>
      <dgm:t>
        <a:bodyPr/>
        <a:lstStyle/>
        <a:p>
          <a:endParaRPr lang="en-US"/>
        </a:p>
      </dgm:t>
    </dgm:pt>
    <dgm:pt modelId="{484F086C-5C11-4228-B5EF-3D2FC2D0F674}" type="pres">
      <dgm:prSet presAssocID="{F2DA40E8-7E3B-4A7B-BCD6-3B995B13D14A}" presName="CompostProcess" presStyleCnt="0">
        <dgm:presLayoutVars>
          <dgm:dir/>
          <dgm:resizeHandles val="exact"/>
        </dgm:presLayoutVars>
      </dgm:prSet>
      <dgm:spPr/>
    </dgm:pt>
    <dgm:pt modelId="{342BD67B-B220-4D2A-A20A-FF098AA9E0A7}" type="pres">
      <dgm:prSet presAssocID="{F2DA40E8-7E3B-4A7B-BCD6-3B995B13D14A}" presName="arrow" presStyleLbl="bgShp" presStyleIdx="0" presStyleCnt="1"/>
      <dgm:spPr/>
    </dgm:pt>
    <dgm:pt modelId="{E6C79B2A-4880-4747-A250-2EE267E34E78}" type="pres">
      <dgm:prSet presAssocID="{F2DA40E8-7E3B-4A7B-BCD6-3B995B13D14A}" presName="linearProcess" presStyleCnt="0"/>
      <dgm:spPr/>
    </dgm:pt>
    <dgm:pt modelId="{F135B546-7286-418D-A9A8-EA5370527F86}" type="pres">
      <dgm:prSet presAssocID="{FB94AF10-DCDA-4741-A8A2-39BE4B504CFA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73BF7D-DEB4-432E-8F34-43139992E9C4}" type="pres">
      <dgm:prSet presAssocID="{EB65CF3E-5442-42FA-BBFE-625BB7B09422}" presName="sibTrans" presStyleCnt="0"/>
      <dgm:spPr/>
    </dgm:pt>
    <dgm:pt modelId="{5B11D038-4037-4E5D-BC1F-637EB293A8CA}" type="pres">
      <dgm:prSet presAssocID="{547DC0CE-A373-4183-81CA-D6BCBE0BD0CA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0F537E-268A-4215-8316-421BF3051E86}" type="pres">
      <dgm:prSet presAssocID="{65F031FF-8217-4D6E-8992-15B6DC357E28}" presName="sibTrans" presStyleCnt="0"/>
      <dgm:spPr/>
    </dgm:pt>
    <dgm:pt modelId="{680D1054-9B8F-4ED7-A43D-7650BAB6399F}" type="pres">
      <dgm:prSet presAssocID="{1ADED539-5C7D-4FB0-B1D4-D0B5B638AD9D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AEBFBE-E9FE-4E04-BAD8-C9332E320F3F}" type="pres">
      <dgm:prSet presAssocID="{BB4C3A72-28DB-40C8-B0BE-B7B80A79F139}" presName="sibTrans" presStyleCnt="0"/>
      <dgm:spPr/>
    </dgm:pt>
    <dgm:pt modelId="{B7792057-2A46-4456-9281-AAA471B23DD8}" type="pres">
      <dgm:prSet presAssocID="{D2FA978C-E3FE-4AE1-AF79-F360BA034B2C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7734A8-F958-4BF7-BC58-46EC21136915}" type="pres">
      <dgm:prSet presAssocID="{E7D54233-7FED-44EB-8A99-02BD48F3532B}" presName="sibTrans" presStyleCnt="0"/>
      <dgm:spPr/>
    </dgm:pt>
    <dgm:pt modelId="{D32F5747-EFA9-4EB6-A50D-CC3E96443FDE}" type="pres">
      <dgm:prSet presAssocID="{8B067899-561D-4D21-9E10-3AF8863D6F34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1605D8-35A3-4AD1-AE02-5DC05BC1A0F3}" srcId="{F2DA40E8-7E3B-4A7B-BCD6-3B995B13D14A}" destId="{D2FA978C-E3FE-4AE1-AF79-F360BA034B2C}" srcOrd="3" destOrd="0" parTransId="{E8825FBC-B532-4783-8FF3-F7723E35AD28}" sibTransId="{E7D54233-7FED-44EB-8A99-02BD48F3532B}"/>
    <dgm:cxn modelId="{5FB29A93-C5AD-4168-90CF-E6C352515004}" srcId="{F2DA40E8-7E3B-4A7B-BCD6-3B995B13D14A}" destId="{FB94AF10-DCDA-4741-A8A2-39BE4B504CFA}" srcOrd="0" destOrd="0" parTransId="{875A389B-1FBA-4D94-BA0A-5F81966D0A32}" sibTransId="{EB65CF3E-5442-42FA-BBFE-625BB7B09422}"/>
    <dgm:cxn modelId="{20FE2F22-CB1E-4B75-8F2F-57D65FAA8099}" srcId="{F2DA40E8-7E3B-4A7B-BCD6-3B995B13D14A}" destId="{1ADED539-5C7D-4FB0-B1D4-D0B5B638AD9D}" srcOrd="2" destOrd="0" parTransId="{7A06B67D-758B-41CE-BE4A-A05959578188}" sibTransId="{BB4C3A72-28DB-40C8-B0BE-B7B80A79F139}"/>
    <dgm:cxn modelId="{3EE6A962-DEE7-46FE-99AB-07AA2E6755FF}" srcId="{F2DA40E8-7E3B-4A7B-BCD6-3B995B13D14A}" destId="{547DC0CE-A373-4183-81CA-D6BCBE0BD0CA}" srcOrd="1" destOrd="0" parTransId="{8BAA1A7D-42E7-49A6-85FC-7710165649FA}" sibTransId="{65F031FF-8217-4D6E-8992-15B6DC357E28}"/>
    <dgm:cxn modelId="{C8111B64-8E2F-430D-BF4D-BD8476D8F5FC}" type="presOf" srcId="{F2DA40E8-7E3B-4A7B-BCD6-3B995B13D14A}" destId="{484F086C-5C11-4228-B5EF-3D2FC2D0F674}" srcOrd="0" destOrd="0" presId="urn:microsoft.com/office/officeart/2005/8/layout/hProcess9"/>
    <dgm:cxn modelId="{B4CF9069-8627-4FD7-83EE-AE037180FC0B}" type="presOf" srcId="{8B067899-561D-4D21-9E10-3AF8863D6F34}" destId="{D32F5747-EFA9-4EB6-A50D-CC3E96443FDE}" srcOrd="0" destOrd="0" presId="urn:microsoft.com/office/officeart/2005/8/layout/hProcess9"/>
    <dgm:cxn modelId="{B7729FE9-7D6B-4466-9C68-3E26A6FB9B6C}" type="presOf" srcId="{1ADED539-5C7D-4FB0-B1D4-D0B5B638AD9D}" destId="{680D1054-9B8F-4ED7-A43D-7650BAB6399F}" srcOrd="0" destOrd="0" presId="urn:microsoft.com/office/officeart/2005/8/layout/hProcess9"/>
    <dgm:cxn modelId="{E52693ED-0D4D-4008-ABF8-B5D73B0AB129}" type="presOf" srcId="{D2FA978C-E3FE-4AE1-AF79-F360BA034B2C}" destId="{B7792057-2A46-4456-9281-AAA471B23DD8}" srcOrd="0" destOrd="0" presId="urn:microsoft.com/office/officeart/2005/8/layout/hProcess9"/>
    <dgm:cxn modelId="{C6A9AE79-727B-4484-B01E-E1EE8380B673}" srcId="{F2DA40E8-7E3B-4A7B-BCD6-3B995B13D14A}" destId="{8B067899-561D-4D21-9E10-3AF8863D6F34}" srcOrd="4" destOrd="0" parTransId="{4E3C0D73-6FBC-43F9-993D-B2999EC2629A}" sibTransId="{7D9135AB-49F6-41AF-A5CC-6E7746BCF1D3}"/>
    <dgm:cxn modelId="{193FF5D1-0E03-49BA-9BF3-48E61058A1EB}" type="presOf" srcId="{547DC0CE-A373-4183-81CA-D6BCBE0BD0CA}" destId="{5B11D038-4037-4E5D-BC1F-637EB293A8CA}" srcOrd="0" destOrd="0" presId="urn:microsoft.com/office/officeart/2005/8/layout/hProcess9"/>
    <dgm:cxn modelId="{EA59B0B2-5A3E-4F7D-BD35-34A2FC9E919C}" type="presOf" srcId="{FB94AF10-DCDA-4741-A8A2-39BE4B504CFA}" destId="{F135B546-7286-418D-A9A8-EA5370527F86}" srcOrd="0" destOrd="0" presId="urn:microsoft.com/office/officeart/2005/8/layout/hProcess9"/>
    <dgm:cxn modelId="{966076B6-E065-4F32-9D84-71DDD4A2D5AA}" type="presParOf" srcId="{484F086C-5C11-4228-B5EF-3D2FC2D0F674}" destId="{342BD67B-B220-4D2A-A20A-FF098AA9E0A7}" srcOrd="0" destOrd="0" presId="urn:microsoft.com/office/officeart/2005/8/layout/hProcess9"/>
    <dgm:cxn modelId="{41E9F350-D4DE-457E-BCF0-4073D4105715}" type="presParOf" srcId="{484F086C-5C11-4228-B5EF-3D2FC2D0F674}" destId="{E6C79B2A-4880-4747-A250-2EE267E34E78}" srcOrd="1" destOrd="0" presId="urn:microsoft.com/office/officeart/2005/8/layout/hProcess9"/>
    <dgm:cxn modelId="{215523A3-4ED5-4A4C-95CD-F6283F08F672}" type="presParOf" srcId="{E6C79B2A-4880-4747-A250-2EE267E34E78}" destId="{F135B546-7286-418D-A9A8-EA5370527F86}" srcOrd="0" destOrd="0" presId="urn:microsoft.com/office/officeart/2005/8/layout/hProcess9"/>
    <dgm:cxn modelId="{32873FE3-4BFA-4419-B299-E27E12F653EB}" type="presParOf" srcId="{E6C79B2A-4880-4747-A250-2EE267E34E78}" destId="{F073BF7D-DEB4-432E-8F34-43139992E9C4}" srcOrd="1" destOrd="0" presId="urn:microsoft.com/office/officeart/2005/8/layout/hProcess9"/>
    <dgm:cxn modelId="{2B3AF0FF-320C-4097-BA02-3E79544E1D7B}" type="presParOf" srcId="{E6C79B2A-4880-4747-A250-2EE267E34E78}" destId="{5B11D038-4037-4E5D-BC1F-637EB293A8CA}" srcOrd="2" destOrd="0" presId="urn:microsoft.com/office/officeart/2005/8/layout/hProcess9"/>
    <dgm:cxn modelId="{9FBA7187-C3C8-4AA2-8332-E080F6642ECD}" type="presParOf" srcId="{E6C79B2A-4880-4747-A250-2EE267E34E78}" destId="{7D0F537E-268A-4215-8316-421BF3051E86}" srcOrd="3" destOrd="0" presId="urn:microsoft.com/office/officeart/2005/8/layout/hProcess9"/>
    <dgm:cxn modelId="{ABD82650-222D-444D-97EC-BEE689874185}" type="presParOf" srcId="{E6C79B2A-4880-4747-A250-2EE267E34E78}" destId="{680D1054-9B8F-4ED7-A43D-7650BAB6399F}" srcOrd="4" destOrd="0" presId="urn:microsoft.com/office/officeart/2005/8/layout/hProcess9"/>
    <dgm:cxn modelId="{916B5B4F-6A94-4DEA-8791-2CAEF215C062}" type="presParOf" srcId="{E6C79B2A-4880-4747-A250-2EE267E34E78}" destId="{E3AEBFBE-E9FE-4E04-BAD8-C9332E320F3F}" srcOrd="5" destOrd="0" presId="urn:microsoft.com/office/officeart/2005/8/layout/hProcess9"/>
    <dgm:cxn modelId="{E0B711CB-3734-4CA0-9A53-80E30F282B10}" type="presParOf" srcId="{E6C79B2A-4880-4747-A250-2EE267E34E78}" destId="{B7792057-2A46-4456-9281-AAA471B23DD8}" srcOrd="6" destOrd="0" presId="urn:microsoft.com/office/officeart/2005/8/layout/hProcess9"/>
    <dgm:cxn modelId="{100CAC00-48A5-4F3D-8FDF-D16070459616}" type="presParOf" srcId="{E6C79B2A-4880-4747-A250-2EE267E34E78}" destId="{867734A8-F958-4BF7-BC58-46EC21136915}" srcOrd="7" destOrd="0" presId="urn:microsoft.com/office/officeart/2005/8/layout/hProcess9"/>
    <dgm:cxn modelId="{BA73304A-B585-4AA8-81BE-E224F6B87161}" type="presParOf" srcId="{E6C79B2A-4880-4747-A250-2EE267E34E78}" destId="{D32F5747-EFA9-4EB6-A50D-CC3E96443FDE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4A201DE-70FB-4AB5-827A-6957199422DB}" type="doc">
      <dgm:prSet loTypeId="urn:microsoft.com/office/officeart/2005/8/layout/list1" loCatId="list" qsTypeId="urn:microsoft.com/office/officeart/2005/8/quickstyle/3d3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33C94A1-1704-48E2-8661-DD2F93DDFC6B}">
      <dgm:prSet/>
      <dgm:spPr/>
      <dgm:t>
        <a:bodyPr/>
        <a:lstStyle/>
        <a:p>
          <a:pPr rtl="0"/>
          <a:r>
            <a:rPr lang="en-US" baseline="0" dirty="0" smtClean="0">
              <a:solidFill>
                <a:schemeClr val="tx1">
                  <a:lumMod val="85000"/>
                  <a:lumOff val="15000"/>
                </a:schemeClr>
              </a:solidFill>
            </a:rPr>
            <a:t>The company can have more leverage with the trade</a:t>
          </a:r>
          <a:endParaRPr lang="en-US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EABEE8E-FC2C-4D34-B3FB-2DE3DA3B9B00}" type="parTrans" cxnId="{F0F57404-7C44-4099-BFB2-E8D432EC3308}">
      <dgm:prSet/>
      <dgm:spPr/>
      <dgm:t>
        <a:bodyPr/>
        <a:lstStyle/>
        <a:p>
          <a:endParaRPr lang="en-US"/>
        </a:p>
      </dgm:t>
    </dgm:pt>
    <dgm:pt modelId="{35E5982C-A1C6-4618-845B-2FE39AD4EAB8}" type="sibTrans" cxnId="{F0F57404-7C44-4099-BFB2-E8D432EC3308}">
      <dgm:prSet/>
      <dgm:spPr/>
      <dgm:t>
        <a:bodyPr/>
        <a:lstStyle/>
        <a:p>
          <a:endParaRPr lang="en-US"/>
        </a:p>
      </dgm:t>
    </dgm:pt>
    <dgm:pt modelId="{37D1B9E8-060B-44C0-902A-C2598A4AD77F}">
      <dgm:prSet/>
      <dgm:spPr/>
      <dgm:t>
        <a:bodyPr/>
        <a:lstStyle/>
        <a:p>
          <a:pPr rtl="0"/>
          <a:r>
            <a:rPr lang="en-US" baseline="0" dirty="0" smtClean="0">
              <a:solidFill>
                <a:schemeClr val="tx1">
                  <a:lumMod val="85000"/>
                  <a:lumOff val="15000"/>
                </a:schemeClr>
              </a:solidFill>
            </a:rPr>
            <a:t>The company can charge a premium on their product</a:t>
          </a:r>
          <a:endParaRPr lang="en-US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7509996C-BD9A-4219-8F28-07BAE7F6F0B7}" type="parTrans" cxnId="{6A74BC70-975E-4A97-A68D-02CE7650B9E7}">
      <dgm:prSet/>
      <dgm:spPr/>
      <dgm:t>
        <a:bodyPr/>
        <a:lstStyle/>
        <a:p>
          <a:endParaRPr lang="en-US"/>
        </a:p>
      </dgm:t>
    </dgm:pt>
    <dgm:pt modelId="{2314359F-2279-4E96-A52F-0FC744EF7C31}" type="sibTrans" cxnId="{6A74BC70-975E-4A97-A68D-02CE7650B9E7}">
      <dgm:prSet/>
      <dgm:spPr/>
      <dgm:t>
        <a:bodyPr/>
        <a:lstStyle/>
        <a:p>
          <a:endParaRPr lang="en-US"/>
        </a:p>
      </dgm:t>
    </dgm:pt>
    <dgm:pt modelId="{5CE4B963-32AF-4845-8A00-2E3F87577773}">
      <dgm:prSet/>
      <dgm:spPr/>
      <dgm:t>
        <a:bodyPr/>
        <a:lstStyle/>
        <a:p>
          <a:pPr rtl="0"/>
          <a:r>
            <a:rPr lang="en-US" baseline="0" dirty="0" smtClean="0">
              <a:solidFill>
                <a:schemeClr val="tx1">
                  <a:lumMod val="85000"/>
                  <a:lumOff val="15000"/>
                </a:schemeClr>
              </a:solidFill>
            </a:rPr>
            <a:t>The company can have more brand extensions</a:t>
          </a:r>
          <a:endParaRPr lang="en-US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B7DCB1F7-5643-4B4A-94E5-D6D72BEF62DD}" type="parTrans" cxnId="{BC19A94A-2397-407F-8D07-1792DFE66F3B}">
      <dgm:prSet/>
      <dgm:spPr/>
      <dgm:t>
        <a:bodyPr/>
        <a:lstStyle/>
        <a:p>
          <a:endParaRPr lang="en-US"/>
        </a:p>
      </dgm:t>
    </dgm:pt>
    <dgm:pt modelId="{AABD2B03-D299-4272-A7CC-F33B708EB6D5}" type="sibTrans" cxnId="{BC19A94A-2397-407F-8D07-1792DFE66F3B}">
      <dgm:prSet/>
      <dgm:spPr/>
      <dgm:t>
        <a:bodyPr/>
        <a:lstStyle/>
        <a:p>
          <a:endParaRPr lang="en-US"/>
        </a:p>
      </dgm:t>
    </dgm:pt>
    <dgm:pt modelId="{CB0697D4-BC1F-405B-A0D1-086FE66B007C}">
      <dgm:prSet/>
      <dgm:spPr/>
      <dgm:t>
        <a:bodyPr/>
        <a:lstStyle/>
        <a:p>
          <a:pPr rtl="0"/>
          <a:r>
            <a:rPr lang="en-US" baseline="0" dirty="0" smtClean="0">
              <a:solidFill>
                <a:schemeClr val="tx1">
                  <a:lumMod val="85000"/>
                  <a:lumOff val="15000"/>
                </a:schemeClr>
              </a:solidFill>
            </a:rPr>
            <a:t>The company can have some defense against price competition</a:t>
          </a:r>
          <a:endParaRPr lang="en-US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7F162306-5D3A-4974-94DB-B5D4ADF16803}" type="parTrans" cxnId="{C9127617-CC0D-4402-B38B-D8E52DD37C0F}">
      <dgm:prSet/>
      <dgm:spPr/>
      <dgm:t>
        <a:bodyPr/>
        <a:lstStyle/>
        <a:p>
          <a:endParaRPr lang="en-US"/>
        </a:p>
      </dgm:t>
    </dgm:pt>
    <dgm:pt modelId="{B591B1F7-80E6-4C43-BC37-2A19B4AA8F4C}" type="sibTrans" cxnId="{C9127617-CC0D-4402-B38B-D8E52DD37C0F}">
      <dgm:prSet/>
      <dgm:spPr/>
      <dgm:t>
        <a:bodyPr/>
        <a:lstStyle/>
        <a:p>
          <a:endParaRPr lang="en-US"/>
        </a:p>
      </dgm:t>
    </dgm:pt>
    <dgm:pt modelId="{58A3AF69-AA3E-4519-AB9B-BD1248585457}" type="pres">
      <dgm:prSet presAssocID="{B4A201DE-70FB-4AB5-827A-6957199422D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0460B4-EF42-404D-9177-C376A778A9DC}" type="pres">
      <dgm:prSet presAssocID="{033C94A1-1704-48E2-8661-DD2F93DDFC6B}" presName="parentLin" presStyleCnt="0"/>
      <dgm:spPr/>
    </dgm:pt>
    <dgm:pt modelId="{ABECEFF3-D27C-4D81-9BE7-0F89BE8D6E92}" type="pres">
      <dgm:prSet presAssocID="{033C94A1-1704-48E2-8661-DD2F93DDFC6B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BC6AEC28-1F56-46E4-AE54-7F49310C0CBC}" type="pres">
      <dgm:prSet presAssocID="{033C94A1-1704-48E2-8661-DD2F93DDFC6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936DB3-E99E-4CC3-8F3F-130A731F7522}" type="pres">
      <dgm:prSet presAssocID="{033C94A1-1704-48E2-8661-DD2F93DDFC6B}" presName="negativeSpace" presStyleCnt="0"/>
      <dgm:spPr/>
    </dgm:pt>
    <dgm:pt modelId="{A917971F-3DAA-4374-8FAA-51F5A4336F0F}" type="pres">
      <dgm:prSet presAssocID="{033C94A1-1704-48E2-8661-DD2F93DDFC6B}" presName="childText" presStyleLbl="conFgAcc1" presStyleIdx="0" presStyleCnt="4">
        <dgm:presLayoutVars>
          <dgm:bulletEnabled val="1"/>
        </dgm:presLayoutVars>
      </dgm:prSet>
      <dgm:spPr/>
    </dgm:pt>
    <dgm:pt modelId="{E57DF04B-127F-47A9-A794-AD9E965FCB93}" type="pres">
      <dgm:prSet presAssocID="{35E5982C-A1C6-4618-845B-2FE39AD4EAB8}" presName="spaceBetweenRectangles" presStyleCnt="0"/>
      <dgm:spPr/>
    </dgm:pt>
    <dgm:pt modelId="{6BFEE8BE-F3BA-4ED6-855F-50FC04A6A83E}" type="pres">
      <dgm:prSet presAssocID="{37D1B9E8-060B-44C0-902A-C2598A4AD77F}" presName="parentLin" presStyleCnt="0"/>
      <dgm:spPr/>
    </dgm:pt>
    <dgm:pt modelId="{86E87812-1117-416F-A62C-3F23EF6DC1B4}" type="pres">
      <dgm:prSet presAssocID="{37D1B9E8-060B-44C0-902A-C2598A4AD77F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52E4FFAE-6085-4328-8AA6-65BB7710492A}" type="pres">
      <dgm:prSet presAssocID="{37D1B9E8-060B-44C0-902A-C2598A4AD77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593FA7-DEFB-4819-98FE-8E365D5D19AE}" type="pres">
      <dgm:prSet presAssocID="{37D1B9E8-060B-44C0-902A-C2598A4AD77F}" presName="negativeSpace" presStyleCnt="0"/>
      <dgm:spPr/>
    </dgm:pt>
    <dgm:pt modelId="{24EEE19A-6B1E-4CF5-9F5E-EA08512E6B82}" type="pres">
      <dgm:prSet presAssocID="{37D1B9E8-060B-44C0-902A-C2598A4AD77F}" presName="childText" presStyleLbl="conFgAcc1" presStyleIdx="1" presStyleCnt="4">
        <dgm:presLayoutVars>
          <dgm:bulletEnabled val="1"/>
        </dgm:presLayoutVars>
      </dgm:prSet>
      <dgm:spPr/>
    </dgm:pt>
    <dgm:pt modelId="{01AEB0DB-A346-486F-B3A5-FBCB1C2E9A66}" type="pres">
      <dgm:prSet presAssocID="{2314359F-2279-4E96-A52F-0FC744EF7C31}" presName="spaceBetweenRectangles" presStyleCnt="0"/>
      <dgm:spPr/>
    </dgm:pt>
    <dgm:pt modelId="{831B08E4-C11A-466F-BD8B-43108447F87D}" type="pres">
      <dgm:prSet presAssocID="{5CE4B963-32AF-4845-8A00-2E3F87577773}" presName="parentLin" presStyleCnt="0"/>
      <dgm:spPr/>
    </dgm:pt>
    <dgm:pt modelId="{8D648293-E747-44E9-BCDD-21224DA2853C}" type="pres">
      <dgm:prSet presAssocID="{5CE4B963-32AF-4845-8A00-2E3F87577773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F56EEA0D-DBA7-4418-A50D-6AD40DC5FF32}" type="pres">
      <dgm:prSet presAssocID="{5CE4B963-32AF-4845-8A00-2E3F8757777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4DF370-2320-41E1-AD30-33591FA140EA}" type="pres">
      <dgm:prSet presAssocID="{5CE4B963-32AF-4845-8A00-2E3F87577773}" presName="negativeSpace" presStyleCnt="0"/>
      <dgm:spPr/>
    </dgm:pt>
    <dgm:pt modelId="{75EFEA2B-7827-4CDB-9916-02C5E1D6205C}" type="pres">
      <dgm:prSet presAssocID="{5CE4B963-32AF-4845-8A00-2E3F87577773}" presName="childText" presStyleLbl="conFgAcc1" presStyleIdx="2" presStyleCnt="4">
        <dgm:presLayoutVars>
          <dgm:bulletEnabled val="1"/>
        </dgm:presLayoutVars>
      </dgm:prSet>
      <dgm:spPr/>
    </dgm:pt>
    <dgm:pt modelId="{AF826628-8803-4A1E-B6DC-0876F61243D2}" type="pres">
      <dgm:prSet presAssocID="{AABD2B03-D299-4272-A7CC-F33B708EB6D5}" presName="spaceBetweenRectangles" presStyleCnt="0"/>
      <dgm:spPr/>
    </dgm:pt>
    <dgm:pt modelId="{D24253B9-51B6-4FEB-90C9-39FD600CFCE3}" type="pres">
      <dgm:prSet presAssocID="{CB0697D4-BC1F-405B-A0D1-086FE66B007C}" presName="parentLin" presStyleCnt="0"/>
      <dgm:spPr/>
    </dgm:pt>
    <dgm:pt modelId="{6B059ED6-1A04-4483-8CE2-B532F968F76D}" type="pres">
      <dgm:prSet presAssocID="{CB0697D4-BC1F-405B-A0D1-086FE66B007C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C0B12C3D-ED98-4CDA-AFAD-DE37296C3C61}" type="pres">
      <dgm:prSet presAssocID="{CB0697D4-BC1F-405B-A0D1-086FE66B007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132B9A-8EB0-4EFC-8B21-AB068FF02A12}" type="pres">
      <dgm:prSet presAssocID="{CB0697D4-BC1F-405B-A0D1-086FE66B007C}" presName="negativeSpace" presStyleCnt="0"/>
      <dgm:spPr/>
    </dgm:pt>
    <dgm:pt modelId="{6B085525-0D89-4903-9949-29CF25B4A15E}" type="pres">
      <dgm:prSet presAssocID="{CB0697D4-BC1F-405B-A0D1-086FE66B007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F337599-35FC-4516-9A29-6EE3E5CAA1C2}" type="presOf" srcId="{033C94A1-1704-48E2-8661-DD2F93DDFC6B}" destId="{BC6AEC28-1F56-46E4-AE54-7F49310C0CBC}" srcOrd="1" destOrd="0" presId="urn:microsoft.com/office/officeart/2005/8/layout/list1"/>
    <dgm:cxn modelId="{DB01350C-DFFE-4EAA-90E2-3B46039DF8F5}" type="presOf" srcId="{CB0697D4-BC1F-405B-A0D1-086FE66B007C}" destId="{C0B12C3D-ED98-4CDA-AFAD-DE37296C3C61}" srcOrd="1" destOrd="0" presId="urn:microsoft.com/office/officeart/2005/8/layout/list1"/>
    <dgm:cxn modelId="{BC19A94A-2397-407F-8D07-1792DFE66F3B}" srcId="{B4A201DE-70FB-4AB5-827A-6957199422DB}" destId="{5CE4B963-32AF-4845-8A00-2E3F87577773}" srcOrd="2" destOrd="0" parTransId="{B7DCB1F7-5643-4B4A-94E5-D6D72BEF62DD}" sibTransId="{AABD2B03-D299-4272-A7CC-F33B708EB6D5}"/>
    <dgm:cxn modelId="{C8881EE1-E7F2-4818-AA7F-BB0EFEDC089F}" type="presOf" srcId="{37D1B9E8-060B-44C0-902A-C2598A4AD77F}" destId="{86E87812-1117-416F-A62C-3F23EF6DC1B4}" srcOrd="0" destOrd="0" presId="urn:microsoft.com/office/officeart/2005/8/layout/list1"/>
    <dgm:cxn modelId="{40BA674A-68F5-4424-852C-03A54F809030}" type="presOf" srcId="{37D1B9E8-060B-44C0-902A-C2598A4AD77F}" destId="{52E4FFAE-6085-4328-8AA6-65BB7710492A}" srcOrd="1" destOrd="0" presId="urn:microsoft.com/office/officeart/2005/8/layout/list1"/>
    <dgm:cxn modelId="{C9127617-CC0D-4402-B38B-D8E52DD37C0F}" srcId="{B4A201DE-70FB-4AB5-827A-6957199422DB}" destId="{CB0697D4-BC1F-405B-A0D1-086FE66B007C}" srcOrd="3" destOrd="0" parTransId="{7F162306-5D3A-4974-94DB-B5D4ADF16803}" sibTransId="{B591B1F7-80E6-4C43-BC37-2A19B4AA8F4C}"/>
    <dgm:cxn modelId="{408DFE2A-2AF3-4670-ADB9-A856542A481B}" type="presOf" srcId="{B4A201DE-70FB-4AB5-827A-6957199422DB}" destId="{58A3AF69-AA3E-4519-AB9B-BD1248585457}" srcOrd="0" destOrd="0" presId="urn:microsoft.com/office/officeart/2005/8/layout/list1"/>
    <dgm:cxn modelId="{8EA44044-B7CB-4C68-9DFA-52BD9ACAA097}" type="presOf" srcId="{033C94A1-1704-48E2-8661-DD2F93DDFC6B}" destId="{ABECEFF3-D27C-4D81-9BE7-0F89BE8D6E92}" srcOrd="0" destOrd="0" presId="urn:microsoft.com/office/officeart/2005/8/layout/list1"/>
    <dgm:cxn modelId="{DF08163A-4A45-4158-8F76-50DEA03E2A1F}" type="presOf" srcId="{CB0697D4-BC1F-405B-A0D1-086FE66B007C}" destId="{6B059ED6-1A04-4483-8CE2-B532F968F76D}" srcOrd="0" destOrd="0" presId="urn:microsoft.com/office/officeart/2005/8/layout/list1"/>
    <dgm:cxn modelId="{0A41F1C8-73F5-4231-8E0D-21BAC9F3F917}" type="presOf" srcId="{5CE4B963-32AF-4845-8A00-2E3F87577773}" destId="{F56EEA0D-DBA7-4418-A50D-6AD40DC5FF32}" srcOrd="1" destOrd="0" presId="urn:microsoft.com/office/officeart/2005/8/layout/list1"/>
    <dgm:cxn modelId="{F0F57404-7C44-4099-BFB2-E8D432EC3308}" srcId="{B4A201DE-70FB-4AB5-827A-6957199422DB}" destId="{033C94A1-1704-48E2-8661-DD2F93DDFC6B}" srcOrd="0" destOrd="0" parTransId="{3EABEE8E-FC2C-4D34-B3FB-2DE3DA3B9B00}" sibTransId="{35E5982C-A1C6-4618-845B-2FE39AD4EAB8}"/>
    <dgm:cxn modelId="{6A74BC70-975E-4A97-A68D-02CE7650B9E7}" srcId="{B4A201DE-70FB-4AB5-827A-6957199422DB}" destId="{37D1B9E8-060B-44C0-902A-C2598A4AD77F}" srcOrd="1" destOrd="0" parTransId="{7509996C-BD9A-4219-8F28-07BAE7F6F0B7}" sibTransId="{2314359F-2279-4E96-A52F-0FC744EF7C31}"/>
    <dgm:cxn modelId="{8DACDE42-ADC4-4035-9CAE-418AF5B88141}" type="presOf" srcId="{5CE4B963-32AF-4845-8A00-2E3F87577773}" destId="{8D648293-E747-44E9-BCDD-21224DA2853C}" srcOrd="0" destOrd="0" presId="urn:microsoft.com/office/officeart/2005/8/layout/list1"/>
    <dgm:cxn modelId="{A9504B09-6021-43ED-AD09-9DCE806513F5}" type="presParOf" srcId="{58A3AF69-AA3E-4519-AB9B-BD1248585457}" destId="{F70460B4-EF42-404D-9177-C376A778A9DC}" srcOrd="0" destOrd="0" presId="urn:microsoft.com/office/officeart/2005/8/layout/list1"/>
    <dgm:cxn modelId="{9105E1A2-10D8-4E6C-8AB2-B6CCD6DE0FD5}" type="presParOf" srcId="{F70460B4-EF42-404D-9177-C376A778A9DC}" destId="{ABECEFF3-D27C-4D81-9BE7-0F89BE8D6E92}" srcOrd="0" destOrd="0" presId="urn:microsoft.com/office/officeart/2005/8/layout/list1"/>
    <dgm:cxn modelId="{C23A2CCC-4638-4F28-93CC-6966C8B6967F}" type="presParOf" srcId="{F70460B4-EF42-404D-9177-C376A778A9DC}" destId="{BC6AEC28-1F56-46E4-AE54-7F49310C0CBC}" srcOrd="1" destOrd="0" presId="urn:microsoft.com/office/officeart/2005/8/layout/list1"/>
    <dgm:cxn modelId="{9DF112A8-2B6F-47CD-8BDB-3C58F91B15B3}" type="presParOf" srcId="{58A3AF69-AA3E-4519-AB9B-BD1248585457}" destId="{82936DB3-E99E-4CC3-8F3F-130A731F7522}" srcOrd="1" destOrd="0" presId="urn:microsoft.com/office/officeart/2005/8/layout/list1"/>
    <dgm:cxn modelId="{E7F3FDA6-01CA-4F2E-83B7-571DEB99BFA4}" type="presParOf" srcId="{58A3AF69-AA3E-4519-AB9B-BD1248585457}" destId="{A917971F-3DAA-4374-8FAA-51F5A4336F0F}" srcOrd="2" destOrd="0" presId="urn:microsoft.com/office/officeart/2005/8/layout/list1"/>
    <dgm:cxn modelId="{8008AD43-46E5-44BE-8890-314561E39A58}" type="presParOf" srcId="{58A3AF69-AA3E-4519-AB9B-BD1248585457}" destId="{E57DF04B-127F-47A9-A794-AD9E965FCB93}" srcOrd="3" destOrd="0" presId="urn:microsoft.com/office/officeart/2005/8/layout/list1"/>
    <dgm:cxn modelId="{CF6CD942-1577-4741-B607-0818E19AE00C}" type="presParOf" srcId="{58A3AF69-AA3E-4519-AB9B-BD1248585457}" destId="{6BFEE8BE-F3BA-4ED6-855F-50FC04A6A83E}" srcOrd="4" destOrd="0" presId="urn:microsoft.com/office/officeart/2005/8/layout/list1"/>
    <dgm:cxn modelId="{717EBAEB-7557-464D-B938-D0DC27157C74}" type="presParOf" srcId="{6BFEE8BE-F3BA-4ED6-855F-50FC04A6A83E}" destId="{86E87812-1117-416F-A62C-3F23EF6DC1B4}" srcOrd="0" destOrd="0" presId="urn:microsoft.com/office/officeart/2005/8/layout/list1"/>
    <dgm:cxn modelId="{B4AA1226-41A5-4061-A5FC-09FA4DA17E83}" type="presParOf" srcId="{6BFEE8BE-F3BA-4ED6-855F-50FC04A6A83E}" destId="{52E4FFAE-6085-4328-8AA6-65BB7710492A}" srcOrd="1" destOrd="0" presId="urn:microsoft.com/office/officeart/2005/8/layout/list1"/>
    <dgm:cxn modelId="{DDB24C64-5050-45B7-916F-E53E907DF279}" type="presParOf" srcId="{58A3AF69-AA3E-4519-AB9B-BD1248585457}" destId="{85593FA7-DEFB-4819-98FE-8E365D5D19AE}" srcOrd="5" destOrd="0" presId="urn:microsoft.com/office/officeart/2005/8/layout/list1"/>
    <dgm:cxn modelId="{C3D8BDD8-F628-468E-8B27-3EBD4C7A217D}" type="presParOf" srcId="{58A3AF69-AA3E-4519-AB9B-BD1248585457}" destId="{24EEE19A-6B1E-4CF5-9F5E-EA08512E6B82}" srcOrd="6" destOrd="0" presId="urn:microsoft.com/office/officeart/2005/8/layout/list1"/>
    <dgm:cxn modelId="{7D9BACFF-A287-4A17-A5FA-1D2A460D5589}" type="presParOf" srcId="{58A3AF69-AA3E-4519-AB9B-BD1248585457}" destId="{01AEB0DB-A346-486F-B3A5-FBCB1C2E9A66}" srcOrd="7" destOrd="0" presId="urn:microsoft.com/office/officeart/2005/8/layout/list1"/>
    <dgm:cxn modelId="{5196A543-E1BB-492B-BB33-27200DBB2C12}" type="presParOf" srcId="{58A3AF69-AA3E-4519-AB9B-BD1248585457}" destId="{831B08E4-C11A-466F-BD8B-43108447F87D}" srcOrd="8" destOrd="0" presId="urn:microsoft.com/office/officeart/2005/8/layout/list1"/>
    <dgm:cxn modelId="{DD9A0058-5314-4A6C-8BF5-05C5CAF6A6BE}" type="presParOf" srcId="{831B08E4-C11A-466F-BD8B-43108447F87D}" destId="{8D648293-E747-44E9-BCDD-21224DA2853C}" srcOrd="0" destOrd="0" presId="urn:microsoft.com/office/officeart/2005/8/layout/list1"/>
    <dgm:cxn modelId="{D9E3F65B-FB52-47D2-AB12-681821351E51}" type="presParOf" srcId="{831B08E4-C11A-466F-BD8B-43108447F87D}" destId="{F56EEA0D-DBA7-4418-A50D-6AD40DC5FF32}" srcOrd="1" destOrd="0" presId="urn:microsoft.com/office/officeart/2005/8/layout/list1"/>
    <dgm:cxn modelId="{3F7D8100-B276-4BBF-A0C8-A86D1995D30D}" type="presParOf" srcId="{58A3AF69-AA3E-4519-AB9B-BD1248585457}" destId="{C14DF370-2320-41E1-AD30-33591FA140EA}" srcOrd="9" destOrd="0" presId="urn:microsoft.com/office/officeart/2005/8/layout/list1"/>
    <dgm:cxn modelId="{E20E51C9-3629-42E2-B9A2-53F0A630415E}" type="presParOf" srcId="{58A3AF69-AA3E-4519-AB9B-BD1248585457}" destId="{75EFEA2B-7827-4CDB-9916-02C5E1D6205C}" srcOrd="10" destOrd="0" presId="urn:microsoft.com/office/officeart/2005/8/layout/list1"/>
    <dgm:cxn modelId="{1C93EF9F-0F54-4C49-A153-F11BB0E42E96}" type="presParOf" srcId="{58A3AF69-AA3E-4519-AB9B-BD1248585457}" destId="{AF826628-8803-4A1E-B6DC-0876F61243D2}" srcOrd="11" destOrd="0" presId="urn:microsoft.com/office/officeart/2005/8/layout/list1"/>
    <dgm:cxn modelId="{BE1E6D2E-F1B3-4596-9293-48A5DDDDE1D6}" type="presParOf" srcId="{58A3AF69-AA3E-4519-AB9B-BD1248585457}" destId="{D24253B9-51B6-4FEB-90C9-39FD600CFCE3}" srcOrd="12" destOrd="0" presId="urn:microsoft.com/office/officeart/2005/8/layout/list1"/>
    <dgm:cxn modelId="{76294DD7-76A7-441A-80C0-3B4F88B65EBF}" type="presParOf" srcId="{D24253B9-51B6-4FEB-90C9-39FD600CFCE3}" destId="{6B059ED6-1A04-4483-8CE2-B532F968F76D}" srcOrd="0" destOrd="0" presId="urn:microsoft.com/office/officeart/2005/8/layout/list1"/>
    <dgm:cxn modelId="{53D89ADB-2BA2-46B6-9C55-EDE9800E65C9}" type="presParOf" srcId="{D24253B9-51B6-4FEB-90C9-39FD600CFCE3}" destId="{C0B12C3D-ED98-4CDA-AFAD-DE37296C3C61}" srcOrd="1" destOrd="0" presId="urn:microsoft.com/office/officeart/2005/8/layout/list1"/>
    <dgm:cxn modelId="{75A8FAF4-DC30-4CF2-ABBE-3E09E110DBAF}" type="presParOf" srcId="{58A3AF69-AA3E-4519-AB9B-BD1248585457}" destId="{FB132B9A-8EB0-4EFC-8B21-AB068FF02A12}" srcOrd="13" destOrd="0" presId="urn:microsoft.com/office/officeart/2005/8/layout/list1"/>
    <dgm:cxn modelId="{3A69E05E-78D3-4886-9669-B9A3BE526BEA}" type="presParOf" srcId="{58A3AF69-AA3E-4519-AB9B-BD1248585457}" destId="{6B085525-0D89-4903-9949-29CF25B4A15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0CC36F-CC50-480F-B876-B8DF42FACCFC}" type="doc">
      <dgm:prSet loTypeId="urn:microsoft.com/office/officeart/2005/8/layout/pyramid1" loCatId="pyramid" qsTypeId="urn:microsoft.com/office/officeart/2005/8/quickstyle/3d1" qsCatId="3D" csTypeId="urn:microsoft.com/office/officeart/2005/8/colors/colorful5" csCatId="colorful" phldr="1"/>
      <dgm:spPr/>
    </dgm:pt>
    <dgm:pt modelId="{EB8ED5B6-718C-4029-B014-D03091A4313B}">
      <dgm:prSet phldrT="[Text]"/>
      <dgm:spPr/>
      <dgm:t>
        <a:bodyPr/>
        <a:lstStyle/>
        <a:p>
          <a:r>
            <a:rPr lang="en-US" b="1" dirty="0" smtClean="0">
              <a:latin typeface="Calibri" panose="020F0502020204030204" pitchFamily="34" charset="0"/>
            </a:rPr>
            <a:t>Committed Buyer</a:t>
          </a:r>
          <a:endParaRPr lang="en-US" b="1" dirty="0">
            <a:latin typeface="Calibri" panose="020F0502020204030204" pitchFamily="34" charset="0"/>
          </a:endParaRPr>
        </a:p>
      </dgm:t>
    </dgm:pt>
    <dgm:pt modelId="{8A657D87-C4EF-4123-942E-9B7C0752FB5A}" type="parTrans" cxnId="{CC43D66C-B4C9-4F88-AE1A-6BA07BA6D3FB}">
      <dgm:prSet/>
      <dgm:spPr/>
      <dgm:t>
        <a:bodyPr/>
        <a:lstStyle/>
        <a:p>
          <a:endParaRPr lang="en-US"/>
        </a:p>
      </dgm:t>
    </dgm:pt>
    <dgm:pt modelId="{9D6F2F90-0645-4CA4-9B3C-B92267DF388F}" type="sibTrans" cxnId="{CC43D66C-B4C9-4F88-AE1A-6BA07BA6D3FB}">
      <dgm:prSet/>
      <dgm:spPr/>
      <dgm:t>
        <a:bodyPr/>
        <a:lstStyle/>
        <a:p>
          <a:endParaRPr lang="en-US"/>
        </a:p>
      </dgm:t>
    </dgm:pt>
    <dgm:pt modelId="{5F40AE6F-5683-4BC7-B18E-111F5F555573}">
      <dgm:prSet phldrT="[Text]"/>
      <dgm:spPr/>
      <dgm:t>
        <a:bodyPr/>
        <a:lstStyle/>
        <a:p>
          <a:r>
            <a:rPr lang="en-US" b="1" dirty="0" smtClean="0">
              <a:latin typeface="Calibri" panose="020F0502020204030204" pitchFamily="34" charset="0"/>
            </a:rPr>
            <a:t>Likes The Brand. Considers </a:t>
          </a:r>
        </a:p>
        <a:p>
          <a:r>
            <a:rPr lang="en-US" b="1" dirty="0" smtClean="0">
              <a:latin typeface="Calibri" panose="020F0502020204030204" pitchFamily="34" charset="0"/>
            </a:rPr>
            <a:t>It A Friend</a:t>
          </a:r>
          <a:endParaRPr lang="en-US" b="1" dirty="0">
            <a:latin typeface="Calibri" panose="020F0502020204030204" pitchFamily="34" charset="0"/>
          </a:endParaRPr>
        </a:p>
      </dgm:t>
    </dgm:pt>
    <dgm:pt modelId="{90F18FDE-D32B-4556-8730-79F203DE5424}" type="parTrans" cxnId="{774D68EA-1308-4386-95E6-59F38E883389}">
      <dgm:prSet/>
      <dgm:spPr/>
      <dgm:t>
        <a:bodyPr/>
        <a:lstStyle/>
        <a:p>
          <a:endParaRPr lang="en-US"/>
        </a:p>
      </dgm:t>
    </dgm:pt>
    <dgm:pt modelId="{E01E7E67-1CBA-42AA-AB37-4C4F30F27C94}" type="sibTrans" cxnId="{774D68EA-1308-4386-95E6-59F38E883389}">
      <dgm:prSet/>
      <dgm:spPr/>
      <dgm:t>
        <a:bodyPr/>
        <a:lstStyle/>
        <a:p>
          <a:endParaRPr lang="en-US"/>
        </a:p>
      </dgm:t>
    </dgm:pt>
    <dgm:pt modelId="{3E89D4B5-4878-4001-8967-E5B66F1E27BF}">
      <dgm:prSet phldrT="[Text]"/>
      <dgm:spPr/>
      <dgm:t>
        <a:bodyPr/>
        <a:lstStyle/>
        <a:p>
          <a:r>
            <a:rPr lang="en-US" b="1" dirty="0" smtClean="0">
              <a:latin typeface="Calibri" panose="020F0502020204030204" pitchFamily="34" charset="0"/>
            </a:rPr>
            <a:t>Satisfied Buyer. Would </a:t>
          </a:r>
        </a:p>
        <a:p>
          <a:r>
            <a:rPr lang="en-US" b="1" dirty="0" smtClean="0">
              <a:latin typeface="Calibri" panose="020F0502020204030204" pitchFamily="34" charset="0"/>
            </a:rPr>
            <a:t>Incur Costs To Switch</a:t>
          </a:r>
          <a:endParaRPr lang="en-US" b="1" dirty="0">
            <a:latin typeface="Calibri" panose="020F0502020204030204" pitchFamily="34" charset="0"/>
          </a:endParaRPr>
        </a:p>
      </dgm:t>
    </dgm:pt>
    <dgm:pt modelId="{C11F1024-9424-4D3C-8FF4-143FC4489F4A}" type="parTrans" cxnId="{B930C3FF-2B21-42D7-8E52-B0FD217A0333}">
      <dgm:prSet/>
      <dgm:spPr/>
      <dgm:t>
        <a:bodyPr/>
        <a:lstStyle/>
        <a:p>
          <a:endParaRPr lang="en-US"/>
        </a:p>
      </dgm:t>
    </dgm:pt>
    <dgm:pt modelId="{613A7AE6-1F01-48C9-B6B8-43F8E70E82B7}" type="sibTrans" cxnId="{B930C3FF-2B21-42D7-8E52-B0FD217A0333}">
      <dgm:prSet/>
      <dgm:spPr/>
      <dgm:t>
        <a:bodyPr/>
        <a:lstStyle/>
        <a:p>
          <a:endParaRPr lang="en-US"/>
        </a:p>
      </dgm:t>
    </dgm:pt>
    <dgm:pt modelId="{FCDF0968-2EBE-4F58-BA00-9D3E5146AF41}">
      <dgm:prSet phldrT="[Text]"/>
      <dgm:spPr/>
      <dgm:t>
        <a:bodyPr/>
        <a:lstStyle/>
        <a:p>
          <a:r>
            <a:rPr lang="en-US" b="1" dirty="0" smtClean="0">
              <a:latin typeface="Calibri" panose="020F0502020204030204" pitchFamily="34" charset="0"/>
            </a:rPr>
            <a:t>Satisfied Buyer/No Reason To Change</a:t>
          </a:r>
          <a:endParaRPr lang="en-US" b="1" dirty="0">
            <a:latin typeface="Calibri" panose="020F0502020204030204" pitchFamily="34" charset="0"/>
          </a:endParaRPr>
        </a:p>
      </dgm:t>
    </dgm:pt>
    <dgm:pt modelId="{B3C25DD9-29BC-420E-BA30-8FCBBB1DFF22}" type="parTrans" cxnId="{BBEE6C6B-468D-476A-B945-1B30AD251B51}">
      <dgm:prSet/>
      <dgm:spPr/>
      <dgm:t>
        <a:bodyPr/>
        <a:lstStyle/>
        <a:p>
          <a:endParaRPr lang="en-US"/>
        </a:p>
      </dgm:t>
    </dgm:pt>
    <dgm:pt modelId="{92B1C0E0-301D-4F68-B0B5-F847110D626E}" type="sibTrans" cxnId="{BBEE6C6B-468D-476A-B945-1B30AD251B51}">
      <dgm:prSet/>
      <dgm:spPr/>
      <dgm:t>
        <a:bodyPr/>
        <a:lstStyle/>
        <a:p>
          <a:endParaRPr lang="en-US"/>
        </a:p>
      </dgm:t>
    </dgm:pt>
    <dgm:pt modelId="{C682A825-81C0-4E34-9590-FBC8CC941C07}">
      <dgm:prSet phldrT="[Text]"/>
      <dgm:spPr/>
      <dgm:t>
        <a:bodyPr/>
        <a:lstStyle/>
        <a:p>
          <a:r>
            <a:rPr lang="en-US" b="1" dirty="0" smtClean="0">
              <a:latin typeface="Calibri" panose="020F0502020204030204" pitchFamily="34" charset="0"/>
            </a:rPr>
            <a:t>Switchers/Price Sensitive</a:t>
          </a:r>
          <a:endParaRPr lang="en-US" b="1" dirty="0">
            <a:latin typeface="Calibri" panose="020F0502020204030204" pitchFamily="34" charset="0"/>
          </a:endParaRPr>
        </a:p>
      </dgm:t>
    </dgm:pt>
    <dgm:pt modelId="{C314E721-6234-4AED-A72F-C481148782FC}" type="parTrans" cxnId="{3BF71584-3DAE-4E0F-8C5D-69F276C24667}">
      <dgm:prSet/>
      <dgm:spPr/>
      <dgm:t>
        <a:bodyPr/>
        <a:lstStyle/>
        <a:p>
          <a:endParaRPr lang="en-US"/>
        </a:p>
      </dgm:t>
    </dgm:pt>
    <dgm:pt modelId="{EA857B00-32DF-4C5D-8461-CC41E9871C77}" type="sibTrans" cxnId="{3BF71584-3DAE-4E0F-8C5D-69F276C24667}">
      <dgm:prSet/>
      <dgm:spPr/>
      <dgm:t>
        <a:bodyPr/>
        <a:lstStyle/>
        <a:p>
          <a:endParaRPr lang="en-US"/>
        </a:p>
      </dgm:t>
    </dgm:pt>
    <dgm:pt modelId="{4BD80CCC-FB47-4D4E-A8F0-0EEE3806C7B2}" type="pres">
      <dgm:prSet presAssocID="{3D0CC36F-CC50-480F-B876-B8DF42FACCFC}" presName="Name0" presStyleCnt="0">
        <dgm:presLayoutVars>
          <dgm:dir/>
          <dgm:animLvl val="lvl"/>
          <dgm:resizeHandles val="exact"/>
        </dgm:presLayoutVars>
      </dgm:prSet>
      <dgm:spPr/>
    </dgm:pt>
    <dgm:pt modelId="{09744229-81FE-49FE-B547-E7837B8CFC63}" type="pres">
      <dgm:prSet presAssocID="{EB8ED5B6-718C-4029-B014-D03091A4313B}" presName="Name8" presStyleCnt="0"/>
      <dgm:spPr/>
    </dgm:pt>
    <dgm:pt modelId="{44E153F7-E381-4899-8311-793C51B87E86}" type="pres">
      <dgm:prSet presAssocID="{EB8ED5B6-718C-4029-B014-D03091A4313B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EF399-14B9-4D14-BC88-C99A5186459E}" type="pres">
      <dgm:prSet presAssocID="{EB8ED5B6-718C-4029-B014-D03091A4313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9515A1-D417-4793-BFE3-9813ECF9A1D4}" type="pres">
      <dgm:prSet presAssocID="{5F40AE6F-5683-4BC7-B18E-111F5F555573}" presName="Name8" presStyleCnt="0"/>
      <dgm:spPr/>
    </dgm:pt>
    <dgm:pt modelId="{50C1D33B-0BD5-4ED4-ABBD-55330267EFAB}" type="pres">
      <dgm:prSet presAssocID="{5F40AE6F-5683-4BC7-B18E-111F5F555573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B85F65-C910-492C-8FA8-11A69A21BAF5}" type="pres">
      <dgm:prSet presAssocID="{5F40AE6F-5683-4BC7-B18E-111F5F55557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FA17BD-E658-4907-989B-B77B5F0623F8}" type="pres">
      <dgm:prSet presAssocID="{3E89D4B5-4878-4001-8967-E5B66F1E27BF}" presName="Name8" presStyleCnt="0"/>
      <dgm:spPr/>
    </dgm:pt>
    <dgm:pt modelId="{D58D0A8C-D0AC-48B7-9E15-419A7D42D3DA}" type="pres">
      <dgm:prSet presAssocID="{3E89D4B5-4878-4001-8967-E5B66F1E27BF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783921-95AC-4AA2-ADD1-B121D7C3AEB4}" type="pres">
      <dgm:prSet presAssocID="{3E89D4B5-4878-4001-8967-E5B66F1E27B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16FA0F-9F2D-4B3D-9378-97087E6D640F}" type="pres">
      <dgm:prSet presAssocID="{FCDF0968-2EBE-4F58-BA00-9D3E5146AF41}" presName="Name8" presStyleCnt="0"/>
      <dgm:spPr/>
    </dgm:pt>
    <dgm:pt modelId="{A4DA3D71-6295-4F1D-96F4-7E2EF07C8D1C}" type="pres">
      <dgm:prSet presAssocID="{FCDF0968-2EBE-4F58-BA00-9D3E5146AF41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A5701F-44F5-41AE-A457-2AB6C3BC0BFD}" type="pres">
      <dgm:prSet presAssocID="{FCDF0968-2EBE-4F58-BA00-9D3E5146AF4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3A14DF-6623-4556-A3F6-3A488D4C9DE7}" type="pres">
      <dgm:prSet presAssocID="{C682A825-81C0-4E34-9590-FBC8CC941C07}" presName="Name8" presStyleCnt="0"/>
      <dgm:spPr/>
    </dgm:pt>
    <dgm:pt modelId="{5B26A3B3-1FA4-4F1C-8FF8-0F99000A9BCC}" type="pres">
      <dgm:prSet presAssocID="{C682A825-81C0-4E34-9590-FBC8CC941C07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AD43E-6198-4491-ADD1-A8F75D698DE3}" type="pres">
      <dgm:prSet presAssocID="{C682A825-81C0-4E34-9590-FBC8CC941C0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D9DCE5-2277-4862-B529-32FFBE7540E7}" type="presOf" srcId="{FCDF0968-2EBE-4F58-BA00-9D3E5146AF41}" destId="{5DA5701F-44F5-41AE-A457-2AB6C3BC0BFD}" srcOrd="1" destOrd="0" presId="urn:microsoft.com/office/officeart/2005/8/layout/pyramid1"/>
    <dgm:cxn modelId="{3BF71584-3DAE-4E0F-8C5D-69F276C24667}" srcId="{3D0CC36F-CC50-480F-B876-B8DF42FACCFC}" destId="{C682A825-81C0-4E34-9590-FBC8CC941C07}" srcOrd="4" destOrd="0" parTransId="{C314E721-6234-4AED-A72F-C481148782FC}" sibTransId="{EA857B00-32DF-4C5D-8461-CC41E9871C77}"/>
    <dgm:cxn modelId="{14C59C21-F2D8-4F06-84E2-94B783DAE316}" type="presOf" srcId="{EB8ED5B6-718C-4029-B014-D03091A4313B}" destId="{44E153F7-E381-4899-8311-793C51B87E86}" srcOrd="0" destOrd="0" presId="urn:microsoft.com/office/officeart/2005/8/layout/pyramid1"/>
    <dgm:cxn modelId="{CFA5E075-9135-4EC4-ADB3-4BFBFA610753}" type="presOf" srcId="{3E89D4B5-4878-4001-8967-E5B66F1E27BF}" destId="{93783921-95AC-4AA2-ADD1-B121D7C3AEB4}" srcOrd="1" destOrd="0" presId="urn:microsoft.com/office/officeart/2005/8/layout/pyramid1"/>
    <dgm:cxn modelId="{2F119BC3-C7CD-4AF7-8E82-0E8CB91618E8}" type="presOf" srcId="{C682A825-81C0-4E34-9590-FBC8CC941C07}" destId="{69FAD43E-6198-4491-ADD1-A8F75D698DE3}" srcOrd="1" destOrd="0" presId="urn:microsoft.com/office/officeart/2005/8/layout/pyramid1"/>
    <dgm:cxn modelId="{892A1DE2-1D2B-4466-B5F5-AC97F4AA8534}" type="presOf" srcId="{EB8ED5B6-718C-4029-B014-D03091A4313B}" destId="{4C3EF399-14B9-4D14-BC88-C99A5186459E}" srcOrd="1" destOrd="0" presId="urn:microsoft.com/office/officeart/2005/8/layout/pyramid1"/>
    <dgm:cxn modelId="{E3F98822-FCD8-4CA0-852E-C56B9C5F303E}" type="presOf" srcId="{FCDF0968-2EBE-4F58-BA00-9D3E5146AF41}" destId="{A4DA3D71-6295-4F1D-96F4-7E2EF07C8D1C}" srcOrd="0" destOrd="0" presId="urn:microsoft.com/office/officeart/2005/8/layout/pyramid1"/>
    <dgm:cxn modelId="{AE52C234-B0A3-4D7F-B090-E297182F1290}" type="presOf" srcId="{5F40AE6F-5683-4BC7-B18E-111F5F555573}" destId="{50C1D33B-0BD5-4ED4-ABBD-55330267EFAB}" srcOrd="0" destOrd="0" presId="urn:microsoft.com/office/officeart/2005/8/layout/pyramid1"/>
    <dgm:cxn modelId="{774D68EA-1308-4386-95E6-59F38E883389}" srcId="{3D0CC36F-CC50-480F-B876-B8DF42FACCFC}" destId="{5F40AE6F-5683-4BC7-B18E-111F5F555573}" srcOrd="1" destOrd="0" parTransId="{90F18FDE-D32B-4556-8730-79F203DE5424}" sibTransId="{E01E7E67-1CBA-42AA-AB37-4C4F30F27C94}"/>
    <dgm:cxn modelId="{F99A1B2A-CB94-417C-9E3F-C4297085BB4F}" type="presOf" srcId="{3D0CC36F-CC50-480F-B876-B8DF42FACCFC}" destId="{4BD80CCC-FB47-4D4E-A8F0-0EEE3806C7B2}" srcOrd="0" destOrd="0" presId="urn:microsoft.com/office/officeart/2005/8/layout/pyramid1"/>
    <dgm:cxn modelId="{BBEE6C6B-468D-476A-B945-1B30AD251B51}" srcId="{3D0CC36F-CC50-480F-B876-B8DF42FACCFC}" destId="{FCDF0968-2EBE-4F58-BA00-9D3E5146AF41}" srcOrd="3" destOrd="0" parTransId="{B3C25DD9-29BC-420E-BA30-8FCBBB1DFF22}" sibTransId="{92B1C0E0-301D-4F68-B0B5-F847110D626E}"/>
    <dgm:cxn modelId="{CC43D66C-B4C9-4F88-AE1A-6BA07BA6D3FB}" srcId="{3D0CC36F-CC50-480F-B876-B8DF42FACCFC}" destId="{EB8ED5B6-718C-4029-B014-D03091A4313B}" srcOrd="0" destOrd="0" parTransId="{8A657D87-C4EF-4123-942E-9B7C0752FB5A}" sibTransId="{9D6F2F90-0645-4CA4-9B3C-B92267DF388F}"/>
    <dgm:cxn modelId="{BDD33A2E-F517-4F74-BE3A-EF7E1F37D817}" type="presOf" srcId="{C682A825-81C0-4E34-9590-FBC8CC941C07}" destId="{5B26A3B3-1FA4-4F1C-8FF8-0F99000A9BCC}" srcOrd="0" destOrd="0" presId="urn:microsoft.com/office/officeart/2005/8/layout/pyramid1"/>
    <dgm:cxn modelId="{60149FB7-33B5-4FD2-ACF6-65AA826AB149}" type="presOf" srcId="{5F40AE6F-5683-4BC7-B18E-111F5F555573}" destId="{94B85F65-C910-492C-8FA8-11A69A21BAF5}" srcOrd="1" destOrd="0" presId="urn:microsoft.com/office/officeart/2005/8/layout/pyramid1"/>
    <dgm:cxn modelId="{B930C3FF-2B21-42D7-8E52-B0FD217A0333}" srcId="{3D0CC36F-CC50-480F-B876-B8DF42FACCFC}" destId="{3E89D4B5-4878-4001-8967-E5B66F1E27BF}" srcOrd="2" destOrd="0" parTransId="{C11F1024-9424-4D3C-8FF4-143FC4489F4A}" sibTransId="{613A7AE6-1F01-48C9-B6B8-43F8E70E82B7}"/>
    <dgm:cxn modelId="{7DDAD8D5-FE5F-4B0F-8CAE-483318391C1A}" type="presOf" srcId="{3E89D4B5-4878-4001-8967-E5B66F1E27BF}" destId="{D58D0A8C-D0AC-48B7-9E15-419A7D42D3DA}" srcOrd="0" destOrd="0" presId="urn:microsoft.com/office/officeart/2005/8/layout/pyramid1"/>
    <dgm:cxn modelId="{2FE51F66-CF65-4792-B812-EBA5FC2327F9}" type="presParOf" srcId="{4BD80CCC-FB47-4D4E-A8F0-0EEE3806C7B2}" destId="{09744229-81FE-49FE-B547-E7837B8CFC63}" srcOrd="0" destOrd="0" presId="urn:microsoft.com/office/officeart/2005/8/layout/pyramid1"/>
    <dgm:cxn modelId="{118A2638-BADF-4206-AC69-2EB4171278FC}" type="presParOf" srcId="{09744229-81FE-49FE-B547-E7837B8CFC63}" destId="{44E153F7-E381-4899-8311-793C51B87E86}" srcOrd="0" destOrd="0" presId="urn:microsoft.com/office/officeart/2005/8/layout/pyramid1"/>
    <dgm:cxn modelId="{ABB4C9A1-A746-44D4-92DD-99C6E00696B4}" type="presParOf" srcId="{09744229-81FE-49FE-B547-E7837B8CFC63}" destId="{4C3EF399-14B9-4D14-BC88-C99A5186459E}" srcOrd="1" destOrd="0" presId="urn:microsoft.com/office/officeart/2005/8/layout/pyramid1"/>
    <dgm:cxn modelId="{05A2153E-C2F0-4D5A-BD2F-4F0307393241}" type="presParOf" srcId="{4BD80CCC-FB47-4D4E-A8F0-0EEE3806C7B2}" destId="{219515A1-D417-4793-BFE3-9813ECF9A1D4}" srcOrd="1" destOrd="0" presId="urn:microsoft.com/office/officeart/2005/8/layout/pyramid1"/>
    <dgm:cxn modelId="{18FB10E9-15A7-400D-8545-C9159E061CF2}" type="presParOf" srcId="{219515A1-D417-4793-BFE3-9813ECF9A1D4}" destId="{50C1D33B-0BD5-4ED4-ABBD-55330267EFAB}" srcOrd="0" destOrd="0" presId="urn:microsoft.com/office/officeart/2005/8/layout/pyramid1"/>
    <dgm:cxn modelId="{BABB58FD-7701-40AF-A721-7DA3A077AE36}" type="presParOf" srcId="{219515A1-D417-4793-BFE3-9813ECF9A1D4}" destId="{94B85F65-C910-492C-8FA8-11A69A21BAF5}" srcOrd="1" destOrd="0" presId="urn:microsoft.com/office/officeart/2005/8/layout/pyramid1"/>
    <dgm:cxn modelId="{AE1D0BAC-AC82-4DC6-B216-E1DC4638B78F}" type="presParOf" srcId="{4BD80CCC-FB47-4D4E-A8F0-0EEE3806C7B2}" destId="{07FA17BD-E658-4907-989B-B77B5F0623F8}" srcOrd="2" destOrd="0" presId="urn:microsoft.com/office/officeart/2005/8/layout/pyramid1"/>
    <dgm:cxn modelId="{BDEC780A-C818-4BE6-8FD3-EA43FAA10CAD}" type="presParOf" srcId="{07FA17BD-E658-4907-989B-B77B5F0623F8}" destId="{D58D0A8C-D0AC-48B7-9E15-419A7D42D3DA}" srcOrd="0" destOrd="0" presId="urn:microsoft.com/office/officeart/2005/8/layout/pyramid1"/>
    <dgm:cxn modelId="{5C75F3B3-5CF8-40DA-AB0C-93456B7A21F3}" type="presParOf" srcId="{07FA17BD-E658-4907-989B-B77B5F0623F8}" destId="{93783921-95AC-4AA2-ADD1-B121D7C3AEB4}" srcOrd="1" destOrd="0" presId="urn:microsoft.com/office/officeart/2005/8/layout/pyramid1"/>
    <dgm:cxn modelId="{5B463A46-F99F-4067-AF02-64B97DEA3DCE}" type="presParOf" srcId="{4BD80CCC-FB47-4D4E-A8F0-0EEE3806C7B2}" destId="{0116FA0F-9F2D-4B3D-9378-97087E6D640F}" srcOrd="3" destOrd="0" presId="urn:microsoft.com/office/officeart/2005/8/layout/pyramid1"/>
    <dgm:cxn modelId="{CAAB741F-3C46-4488-86DE-6642D0927FE0}" type="presParOf" srcId="{0116FA0F-9F2D-4B3D-9378-97087E6D640F}" destId="{A4DA3D71-6295-4F1D-96F4-7E2EF07C8D1C}" srcOrd="0" destOrd="0" presId="urn:microsoft.com/office/officeart/2005/8/layout/pyramid1"/>
    <dgm:cxn modelId="{F5AE4519-1012-48DD-88E8-2A9D33D14359}" type="presParOf" srcId="{0116FA0F-9F2D-4B3D-9378-97087E6D640F}" destId="{5DA5701F-44F5-41AE-A457-2AB6C3BC0BFD}" srcOrd="1" destOrd="0" presId="urn:microsoft.com/office/officeart/2005/8/layout/pyramid1"/>
    <dgm:cxn modelId="{06C431B9-9A1F-4F3A-A93A-6261CF9A70C6}" type="presParOf" srcId="{4BD80CCC-FB47-4D4E-A8F0-0EEE3806C7B2}" destId="{933A14DF-6623-4556-A3F6-3A488D4C9DE7}" srcOrd="4" destOrd="0" presId="urn:microsoft.com/office/officeart/2005/8/layout/pyramid1"/>
    <dgm:cxn modelId="{7E05353E-C7F6-4DBB-A8C0-ADA19D0293CF}" type="presParOf" srcId="{933A14DF-6623-4556-A3F6-3A488D4C9DE7}" destId="{5B26A3B3-1FA4-4F1C-8FF8-0F99000A9BCC}" srcOrd="0" destOrd="0" presId="urn:microsoft.com/office/officeart/2005/8/layout/pyramid1"/>
    <dgm:cxn modelId="{AA6013D3-0311-451A-A572-02D0336E4FA7}" type="presParOf" srcId="{933A14DF-6623-4556-A3F6-3A488D4C9DE7}" destId="{69FAD43E-6198-4491-ADD1-A8F75D698DE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055BDE-11F3-47A5-985A-AA155E81420F}" type="doc">
      <dgm:prSet loTypeId="urn:microsoft.com/office/officeart/2008/layout/VerticalCurvedList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EAB0C78-9E66-42DD-B216-9C60868652EB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Product benefits</a:t>
          </a:r>
          <a:endParaRPr lang="en-US" dirty="0">
            <a:solidFill>
              <a:schemeClr val="tx1"/>
            </a:solidFill>
          </a:endParaRPr>
        </a:p>
      </dgm:t>
    </dgm:pt>
    <dgm:pt modelId="{174C44F5-2BA0-4FC2-A797-45CD3A3CBE62}" type="parTrans" cxnId="{AD2F5609-4C45-4D76-AAF7-22DE2C73DCB6}">
      <dgm:prSet/>
      <dgm:spPr/>
      <dgm:t>
        <a:bodyPr/>
        <a:lstStyle/>
        <a:p>
          <a:endParaRPr lang="en-US"/>
        </a:p>
      </dgm:t>
    </dgm:pt>
    <dgm:pt modelId="{4235BC00-B7DE-47AE-A5D6-C1798F5093A0}" type="sibTrans" cxnId="{AD2F5609-4C45-4D76-AAF7-22DE2C73DCB6}">
      <dgm:prSet/>
      <dgm:spPr/>
      <dgm:t>
        <a:bodyPr/>
        <a:lstStyle/>
        <a:p>
          <a:endParaRPr lang="en-US"/>
        </a:p>
      </dgm:t>
    </dgm:pt>
    <dgm:pt modelId="{B0D6EBD7-8749-45E2-B015-9AFD1F3EC0DF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Product category</a:t>
          </a:r>
          <a:endParaRPr lang="en-US" dirty="0">
            <a:solidFill>
              <a:schemeClr val="tx1"/>
            </a:solidFill>
          </a:endParaRPr>
        </a:p>
      </dgm:t>
    </dgm:pt>
    <dgm:pt modelId="{636BDA34-76E1-48F3-B33C-192103DB111E}" type="parTrans" cxnId="{55BF72E7-01B7-4001-AD28-A21FA9727272}">
      <dgm:prSet/>
      <dgm:spPr/>
      <dgm:t>
        <a:bodyPr/>
        <a:lstStyle/>
        <a:p>
          <a:endParaRPr lang="en-US"/>
        </a:p>
      </dgm:t>
    </dgm:pt>
    <dgm:pt modelId="{28F5335D-CF15-4ABF-A178-7F8707A5A125}" type="sibTrans" cxnId="{55BF72E7-01B7-4001-AD28-A21FA9727272}">
      <dgm:prSet/>
      <dgm:spPr/>
      <dgm:t>
        <a:bodyPr/>
        <a:lstStyle/>
        <a:p>
          <a:endParaRPr lang="en-US"/>
        </a:p>
      </dgm:t>
    </dgm:pt>
    <dgm:pt modelId="{929BB330-3F18-4FB6-9EF0-C6AB785E0F77}">
      <dgm:prSet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Product quality</a:t>
          </a:r>
        </a:p>
      </dgm:t>
    </dgm:pt>
    <dgm:pt modelId="{EFC0D152-007F-4111-B7F2-976FF69268CE}" type="parTrans" cxnId="{2E90AAB9-FE01-462F-A4B3-0488ACFD4998}">
      <dgm:prSet/>
      <dgm:spPr/>
      <dgm:t>
        <a:bodyPr/>
        <a:lstStyle/>
        <a:p>
          <a:endParaRPr lang="en-US"/>
        </a:p>
      </dgm:t>
    </dgm:pt>
    <dgm:pt modelId="{CE98C45E-D14D-49A7-8D0A-3FC735125098}" type="sibTrans" cxnId="{2E90AAB9-FE01-462F-A4B3-0488ACFD4998}">
      <dgm:prSet/>
      <dgm:spPr/>
      <dgm:t>
        <a:bodyPr/>
        <a:lstStyle/>
        <a:p>
          <a:endParaRPr lang="en-US"/>
        </a:p>
      </dgm:t>
    </dgm:pt>
    <dgm:pt modelId="{95D58B48-DE3F-48E6-A761-6BAC77518915}">
      <dgm:prSet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Names easy to remember, </a:t>
          </a:r>
          <a:r>
            <a:rPr lang="en-US" dirty="0" err="1" smtClean="0">
              <a:solidFill>
                <a:schemeClr val="tx1"/>
              </a:solidFill>
            </a:rPr>
            <a:t>recognise</a:t>
          </a:r>
          <a:r>
            <a:rPr lang="en-US" dirty="0" smtClean="0">
              <a:solidFill>
                <a:schemeClr val="tx1"/>
              </a:solidFill>
            </a:rPr>
            <a:t>, pronounce</a:t>
          </a:r>
        </a:p>
      </dgm:t>
    </dgm:pt>
    <dgm:pt modelId="{BFA90FE9-C9DF-4F99-8729-1BBA3503BBFD}" type="parTrans" cxnId="{8189908B-1459-4DA2-8424-BAB073A403B3}">
      <dgm:prSet/>
      <dgm:spPr/>
      <dgm:t>
        <a:bodyPr/>
        <a:lstStyle/>
        <a:p>
          <a:endParaRPr lang="en-US"/>
        </a:p>
      </dgm:t>
    </dgm:pt>
    <dgm:pt modelId="{7DA9102D-2005-4237-B62B-A8980D5A36C6}" type="sibTrans" cxnId="{8189908B-1459-4DA2-8424-BAB073A403B3}">
      <dgm:prSet/>
      <dgm:spPr/>
      <dgm:t>
        <a:bodyPr/>
        <a:lstStyle/>
        <a:p>
          <a:endParaRPr lang="en-US"/>
        </a:p>
      </dgm:t>
    </dgm:pt>
    <dgm:pt modelId="{329CA6CD-EE8E-42F3-810D-70ABB782B201}">
      <dgm:prSet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Distinctiveness</a:t>
          </a:r>
        </a:p>
      </dgm:t>
    </dgm:pt>
    <dgm:pt modelId="{D57C2F58-61D9-4AA5-B6AF-14C31CB858CA}" type="parTrans" cxnId="{247D6DCC-328E-4BEF-8320-26E0C361DFCF}">
      <dgm:prSet/>
      <dgm:spPr/>
      <dgm:t>
        <a:bodyPr/>
        <a:lstStyle/>
        <a:p>
          <a:endParaRPr lang="en-US"/>
        </a:p>
      </dgm:t>
    </dgm:pt>
    <dgm:pt modelId="{99735ECE-F653-4C30-8B52-CF8CBAE1C9E5}" type="sibTrans" cxnId="{247D6DCC-328E-4BEF-8320-26E0C361DFCF}">
      <dgm:prSet/>
      <dgm:spPr/>
      <dgm:t>
        <a:bodyPr/>
        <a:lstStyle/>
        <a:p>
          <a:endParaRPr lang="en-US"/>
        </a:p>
      </dgm:t>
    </dgm:pt>
    <dgm:pt modelId="{28329DFA-1760-40E8-B077-88370D0BCAAF}">
      <dgm:prSet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Should not indicate poor meanings in other markets or languages</a:t>
          </a:r>
        </a:p>
      </dgm:t>
    </dgm:pt>
    <dgm:pt modelId="{8103CDEA-3E6F-4177-ABF3-DA0E1587B3FD}" type="parTrans" cxnId="{23C5FB7F-97D5-4AED-96DD-FEF462CAE45F}">
      <dgm:prSet/>
      <dgm:spPr/>
      <dgm:t>
        <a:bodyPr/>
        <a:lstStyle/>
        <a:p>
          <a:endParaRPr lang="en-US"/>
        </a:p>
      </dgm:t>
    </dgm:pt>
    <dgm:pt modelId="{DB664E43-8EA4-4DAE-A7D8-27C3F8FF0782}" type="sibTrans" cxnId="{23C5FB7F-97D5-4AED-96DD-FEF462CAE45F}">
      <dgm:prSet/>
      <dgm:spPr/>
      <dgm:t>
        <a:bodyPr/>
        <a:lstStyle/>
        <a:p>
          <a:endParaRPr lang="en-US"/>
        </a:p>
      </dgm:t>
    </dgm:pt>
    <dgm:pt modelId="{5DEB2E6B-3676-4CCE-9DDF-D55F5EAE1941}" type="pres">
      <dgm:prSet presAssocID="{A3055BDE-11F3-47A5-985A-AA155E81420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1A21949-F3AA-4024-A11B-B4C6EF36EAB7}" type="pres">
      <dgm:prSet presAssocID="{A3055BDE-11F3-47A5-985A-AA155E81420F}" presName="Name1" presStyleCnt="0"/>
      <dgm:spPr/>
    </dgm:pt>
    <dgm:pt modelId="{EC27C0D3-20BD-482E-AC99-FDF441A755D3}" type="pres">
      <dgm:prSet presAssocID="{A3055BDE-11F3-47A5-985A-AA155E81420F}" presName="cycle" presStyleCnt="0"/>
      <dgm:spPr/>
    </dgm:pt>
    <dgm:pt modelId="{28357765-EFB7-4C8A-B11A-90EC6FAD518E}" type="pres">
      <dgm:prSet presAssocID="{A3055BDE-11F3-47A5-985A-AA155E81420F}" presName="srcNode" presStyleLbl="node1" presStyleIdx="0" presStyleCnt="6"/>
      <dgm:spPr/>
    </dgm:pt>
    <dgm:pt modelId="{5110E430-163F-4E41-9367-20BF6FCF2973}" type="pres">
      <dgm:prSet presAssocID="{A3055BDE-11F3-47A5-985A-AA155E81420F}" presName="conn" presStyleLbl="parChTrans1D2" presStyleIdx="0" presStyleCnt="1"/>
      <dgm:spPr/>
      <dgm:t>
        <a:bodyPr/>
        <a:lstStyle/>
        <a:p>
          <a:endParaRPr lang="en-US"/>
        </a:p>
      </dgm:t>
    </dgm:pt>
    <dgm:pt modelId="{FA5264E0-9F3E-4266-A7E6-7D5914E13BB0}" type="pres">
      <dgm:prSet presAssocID="{A3055BDE-11F3-47A5-985A-AA155E81420F}" presName="extraNode" presStyleLbl="node1" presStyleIdx="0" presStyleCnt="6"/>
      <dgm:spPr/>
    </dgm:pt>
    <dgm:pt modelId="{F2E923BA-FD97-4694-AB61-E23C71541D8F}" type="pres">
      <dgm:prSet presAssocID="{A3055BDE-11F3-47A5-985A-AA155E81420F}" presName="dstNode" presStyleLbl="node1" presStyleIdx="0" presStyleCnt="6"/>
      <dgm:spPr/>
    </dgm:pt>
    <dgm:pt modelId="{1BE772AE-B5E3-4906-9E1C-E0DF5DB8CA71}" type="pres">
      <dgm:prSet presAssocID="{EEAB0C78-9E66-42DD-B216-9C60868652EB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9063D5-8B42-4A0E-9B2E-82EB0FC49C9B}" type="pres">
      <dgm:prSet presAssocID="{EEAB0C78-9E66-42DD-B216-9C60868652EB}" presName="accent_1" presStyleCnt="0"/>
      <dgm:spPr/>
    </dgm:pt>
    <dgm:pt modelId="{B9FBEF9A-5A39-4B1C-9D5C-456D308E1DBC}" type="pres">
      <dgm:prSet presAssocID="{EEAB0C78-9E66-42DD-B216-9C60868652EB}" presName="accentRepeatNode" presStyleLbl="solidFgAcc1" presStyleIdx="0" presStyleCnt="6"/>
      <dgm:spPr/>
    </dgm:pt>
    <dgm:pt modelId="{3850968E-069B-46C9-9AF5-690B94115D45}" type="pres">
      <dgm:prSet presAssocID="{929BB330-3F18-4FB6-9EF0-C6AB785E0F77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C8CDA3-B722-4F14-9EA0-DB64890C6989}" type="pres">
      <dgm:prSet presAssocID="{929BB330-3F18-4FB6-9EF0-C6AB785E0F77}" presName="accent_2" presStyleCnt="0"/>
      <dgm:spPr/>
    </dgm:pt>
    <dgm:pt modelId="{6F654044-8291-4630-B15D-825EF8391AC6}" type="pres">
      <dgm:prSet presAssocID="{929BB330-3F18-4FB6-9EF0-C6AB785E0F77}" presName="accentRepeatNode" presStyleLbl="solidFgAcc1" presStyleIdx="1" presStyleCnt="6"/>
      <dgm:spPr/>
    </dgm:pt>
    <dgm:pt modelId="{0CAB6B1A-6D9D-4E36-BB68-2214CE6AB037}" type="pres">
      <dgm:prSet presAssocID="{95D58B48-DE3F-48E6-A761-6BAC77518915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6619F2-6545-49AB-8373-A49173B38AF4}" type="pres">
      <dgm:prSet presAssocID="{95D58B48-DE3F-48E6-A761-6BAC77518915}" presName="accent_3" presStyleCnt="0"/>
      <dgm:spPr/>
    </dgm:pt>
    <dgm:pt modelId="{BF3AF852-E66A-453D-AAF8-6E21C6DFECB0}" type="pres">
      <dgm:prSet presAssocID="{95D58B48-DE3F-48E6-A761-6BAC77518915}" presName="accentRepeatNode" presStyleLbl="solidFgAcc1" presStyleIdx="2" presStyleCnt="6"/>
      <dgm:spPr/>
    </dgm:pt>
    <dgm:pt modelId="{CECFEC5B-0622-41FE-96A9-C7B15B0342D7}" type="pres">
      <dgm:prSet presAssocID="{B0D6EBD7-8749-45E2-B015-9AFD1F3EC0DF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E813CA-A2CF-4DA8-88B3-11CF3141FBEC}" type="pres">
      <dgm:prSet presAssocID="{B0D6EBD7-8749-45E2-B015-9AFD1F3EC0DF}" presName="accent_4" presStyleCnt="0"/>
      <dgm:spPr/>
    </dgm:pt>
    <dgm:pt modelId="{6454FFEC-0105-480B-8712-C6CFB3E41EE5}" type="pres">
      <dgm:prSet presAssocID="{B0D6EBD7-8749-45E2-B015-9AFD1F3EC0DF}" presName="accentRepeatNode" presStyleLbl="solidFgAcc1" presStyleIdx="3" presStyleCnt="6"/>
      <dgm:spPr/>
    </dgm:pt>
    <dgm:pt modelId="{18D2E6AF-8EA6-42D2-AA21-2D341424FD3A}" type="pres">
      <dgm:prSet presAssocID="{329CA6CD-EE8E-42F3-810D-70ABB782B201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5CD891-BFF5-439C-ABF1-03CB7DCDACD0}" type="pres">
      <dgm:prSet presAssocID="{329CA6CD-EE8E-42F3-810D-70ABB782B201}" presName="accent_5" presStyleCnt="0"/>
      <dgm:spPr/>
    </dgm:pt>
    <dgm:pt modelId="{FC34FE63-7042-443C-BEDD-2E5818D95E81}" type="pres">
      <dgm:prSet presAssocID="{329CA6CD-EE8E-42F3-810D-70ABB782B201}" presName="accentRepeatNode" presStyleLbl="solidFgAcc1" presStyleIdx="4" presStyleCnt="6"/>
      <dgm:spPr/>
    </dgm:pt>
    <dgm:pt modelId="{2E93AB9F-3F30-4EC9-9E3C-0B2133DFDAEF}" type="pres">
      <dgm:prSet presAssocID="{28329DFA-1760-40E8-B077-88370D0BCAAF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C36C12-D061-4095-BB41-DEDB1A13980C}" type="pres">
      <dgm:prSet presAssocID="{28329DFA-1760-40E8-B077-88370D0BCAAF}" presName="accent_6" presStyleCnt="0"/>
      <dgm:spPr/>
    </dgm:pt>
    <dgm:pt modelId="{2409A30F-B0A7-4A80-BFC7-73C1B8792108}" type="pres">
      <dgm:prSet presAssocID="{28329DFA-1760-40E8-B077-88370D0BCAAF}" presName="accentRepeatNode" presStyleLbl="solidFgAcc1" presStyleIdx="5" presStyleCnt="6"/>
      <dgm:spPr/>
    </dgm:pt>
  </dgm:ptLst>
  <dgm:cxnLst>
    <dgm:cxn modelId="{55BF72E7-01B7-4001-AD28-A21FA9727272}" srcId="{A3055BDE-11F3-47A5-985A-AA155E81420F}" destId="{B0D6EBD7-8749-45E2-B015-9AFD1F3EC0DF}" srcOrd="3" destOrd="0" parTransId="{636BDA34-76E1-48F3-B33C-192103DB111E}" sibTransId="{28F5335D-CF15-4ABF-A178-7F8707A5A125}"/>
    <dgm:cxn modelId="{23C5FB7F-97D5-4AED-96DD-FEF462CAE45F}" srcId="{A3055BDE-11F3-47A5-985A-AA155E81420F}" destId="{28329DFA-1760-40E8-B077-88370D0BCAAF}" srcOrd="5" destOrd="0" parTransId="{8103CDEA-3E6F-4177-ABF3-DA0E1587B3FD}" sibTransId="{DB664E43-8EA4-4DAE-A7D8-27C3F8FF0782}"/>
    <dgm:cxn modelId="{38E7B05F-32FE-41B9-8057-FED7BF08FC7C}" type="presOf" srcId="{A3055BDE-11F3-47A5-985A-AA155E81420F}" destId="{5DEB2E6B-3676-4CCE-9DDF-D55F5EAE1941}" srcOrd="0" destOrd="0" presId="urn:microsoft.com/office/officeart/2008/layout/VerticalCurvedList"/>
    <dgm:cxn modelId="{FE361ED1-64D8-477C-A03B-AB79CF302191}" type="presOf" srcId="{EEAB0C78-9E66-42DD-B216-9C60868652EB}" destId="{1BE772AE-B5E3-4906-9E1C-E0DF5DB8CA71}" srcOrd="0" destOrd="0" presId="urn:microsoft.com/office/officeart/2008/layout/VerticalCurvedList"/>
    <dgm:cxn modelId="{2E90AAB9-FE01-462F-A4B3-0488ACFD4998}" srcId="{A3055BDE-11F3-47A5-985A-AA155E81420F}" destId="{929BB330-3F18-4FB6-9EF0-C6AB785E0F77}" srcOrd="1" destOrd="0" parTransId="{EFC0D152-007F-4111-B7F2-976FF69268CE}" sibTransId="{CE98C45E-D14D-49A7-8D0A-3FC735125098}"/>
    <dgm:cxn modelId="{8189908B-1459-4DA2-8424-BAB073A403B3}" srcId="{A3055BDE-11F3-47A5-985A-AA155E81420F}" destId="{95D58B48-DE3F-48E6-A761-6BAC77518915}" srcOrd="2" destOrd="0" parTransId="{BFA90FE9-C9DF-4F99-8729-1BBA3503BBFD}" sibTransId="{7DA9102D-2005-4237-B62B-A8980D5A36C6}"/>
    <dgm:cxn modelId="{B2425102-6319-4A6B-A999-3C6BB00E6A66}" type="presOf" srcId="{95D58B48-DE3F-48E6-A761-6BAC77518915}" destId="{0CAB6B1A-6D9D-4E36-BB68-2214CE6AB037}" srcOrd="0" destOrd="0" presId="urn:microsoft.com/office/officeart/2008/layout/VerticalCurvedList"/>
    <dgm:cxn modelId="{D3D701C8-A4F5-4C43-92FA-5B1F07AD69AB}" type="presOf" srcId="{929BB330-3F18-4FB6-9EF0-C6AB785E0F77}" destId="{3850968E-069B-46C9-9AF5-690B94115D45}" srcOrd="0" destOrd="0" presId="urn:microsoft.com/office/officeart/2008/layout/VerticalCurvedList"/>
    <dgm:cxn modelId="{3A8C9B65-D7A4-4ADB-8F09-0A469529E08B}" type="presOf" srcId="{28329DFA-1760-40E8-B077-88370D0BCAAF}" destId="{2E93AB9F-3F30-4EC9-9E3C-0B2133DFDAEF}" srcOrd="0" destOrd="0" presId="urn:microsoft.com/office/officeart/2008/layout/VerticalCurvedList"/>
    <dgm:cxn modelId="{AD2F5609-4C45-4D76-AAF7-22DE2C73DCB6}" srcId="{A3055BDE-11F3-47A5-985A-AA155E81420F}" destId="{EEAB0C78-9E66-42DD-B216-9C60868652EB}" srcOrd="0" destOrd="0" parTransId="{174C44F5-2BA0-4FC2-A797-45CD3A3CBE62}" sibTransId="{4235BC00-B7DE-47AE-A5D6-C1798F5093A0}"/>
    <dgm:cxn modelId="{2753ED59-1343-4FB9-B454-668262653F7C}" type="presOf" srcId="{4235BC00-B7DE-47AE-A5D6-C1798F5093A0}" destId="{5110E430-163F-4E41-9367-20BF6FCF2973}" srcOrd="0" destOrd="0" presId="urn:microsoft.com/office/officeart/2008/layout/VerticalCurvedList"/>
    <dgm:cxn modelId="{247D6DCC-328E-4BEF-8320-26E0C361DFCF}" srcId="{A3055BDE-11F3-47A5-985A-AA155E81420F}" destId="{329CA6CD-EE8E-42F3-810D-70ABB782B201}" srcOrd="4" destOrd="0" parTransId="{D57C2F58-61D9-4AA5-B6AF-14C31CB858CA}" sibTransId="{99735ECE-F653-4C30-8B52-CF8CBAE1C9E5}"/>
    <dgm:cxn modelId="{9095123F-ABF3-4F51-85BE-DCC7B6E64A9E}" type="presOf" srcId="{B0D6EBD7-8749-45E2-B015-9AFD1F3EC0DF}" destId="{CECFEC5B-0622-41FE-96A9-C7B15B0342D7}" srcOrd="0" destOrd="0" presId="urn:microsoft.com/office/officeart/2008/layout/VerticalCurvedList"/>
    <dgm:cxn modelId="{61C22670-6471-482F-B8E1-59618ABF8EC3}" type="presOf" srcId="{329CA6CD-EE8E-42F3-810D-70ABB782B201}" destId="{18D2E6AF-8EA6-42D2-AA21-2D341424FD3A}" srcOrd="0" destOrd="0" presId="urn:microsoft.com/office/officeart/2008/layout/VerticalCurvedList"/>
    <dgm:cxn modelId="{78EC4C9C-3DC5-4F12-BB34-E94A4A89F247}" type="presParOf" srcId="{5DEB2E6B-3676-4CCE-9DDF-D55F5EAE1941}" destId="{D1A21949-F3AA-4024-A11B-B4C6EF36EAB7}" srcOrd="0" destOrd="0" presId="urn:microsoft.com/office/officeart/2008/layout/VerticalCurvedList"/>
    <dgm:cxn modelId="{BB9E0E66-FCBE-4AA4-A2AB-CD5B48E09997}" type="presParOf" srcId="{D1A21949-F3AA-4024-A11B-B4C6EF36EAB7}" destId="{EC27C0D3-20BD-482E-AC99-FDF441A755D3}" srcOrd="0" destOrd="0" presId="urn:microsoft.com/office/officeart/2008/layout/VerticalCurvedList"/>
    <dgm:cxn modelId="{1F2197F8-F4A5-40E7-9564-9682EAA33CC0}" type="presParOf" srcId="{EC27C0D3-20BD-482E-AC99-FDF441A755D3}" destId="{28357765-EFB7-4C8A-B11A-90EC6FAD518E}" srcOrd="0" destOrd="0" presId="urn:microsoft.com/office/officeart/2008/layout/VerticalCurvedList"/>
    <dgm:cxn modelId="{DDB0B7C8-74D7-4CD0-B3D4-2145FA9BB4AC}" type="presParOf" srcId="{EC27C0D3-20BD-482E-AC99-FDF441A755D3}" destId="{5110E430-163F-4E41-9367-20BF6FCF2973}" srcOrd="1" destOrd="0" presId="urn:microsoft.com/office/officeart/2008/layout/VerticalCurvedList"/>
    <dgm:cxn modelId="{BA6DA355-5B6A-46D6-8911-1DB91DE917CD}" type="presParOf" srcId="{EC27C0D3-20BD-482E-AC99-FDF441A755D3}" destId="{FA5264E0-9F3E-4266-A7E6-7D5914E13BB0}" srcOrd="2" destOrd="0" presId="urn:microsoft.com/office/officeart/2008/layout/VerticalCurvedList"/>
    <dgm:cxn modelId="{FA14C0E9-425F-458E-ABAE-644195F1E6CE}" type="presParOf" srcId="{EC27C0D3-20BD-482E-AC99-FDF441A755D3}" destId="{F2E923BA-FD97-4694-AB61-E23C71541D8F}" srcOrd="3" destOrd="0" presId="urn:microsoft.com/office/officeart/2008/layout/VerticalCurvedList"/>
    <dgm:cxn modelId="{0C4ED5C2-8926-4433-8C40-9D9DE3FDAF81}" type="presParOf" srcId="{D1A21949-F3AA-4024-A11B-B4C6EF36EAB7}" destId="{1BE772AE-B5E3-4906-9E1C-E0DF5DB8CA71}" srcOrd="1" destOrd="0" presId="urn:microsoft.com/office/officeart/2008/layout/VerticalCurvedList"/>
    <dgm:cxn modelId="{BD90EB4F-B33A-4688-963D-3C0FB8DFCBA4}" type="presParOf" srcId="{D1A21949-F3AA-4024-A11B-B4C6EF36EAB7}" destId="{5E9063D5-8B42-4A0E-9B2E-82EB0FC49C9B}" srcOrd="2" destOrd="0" presId="urn:microsoft.com/office/officeart/2008/layout/VerticalCurvedList"/>
    <dgm:cxn modelId="{D0072461-D34A-4A96-9669-F601BA642F78}" type="presParOf" srcId="{5E9063D5-8B42-4A0E-9B2E-82EB0FC49C9B}" destId="{B9FBEF9A-5A39-4B1C-9D5C-456D308E1DBC}" srcOrd="0" destOrd="0" presId="urn:microsoft.com/office/officeart/2008/layout/VerticalCurvedList"/>
    <dgm:cxn modelId="{2484466D-CF6F-45F3-ADDB-1B24434875C6}" type="presParOf" srcId="{D1A21949-F3AA-4024-A11B-B4C6EF36EAB7}" destId="{3850968E-069B-46C9-9AF5-690B94115D45}" srcOrd="3" destOrd="0" presId="urn:microsoft.com/office/officeart/2008/layout/VerticalCurvedList"/>
    <dgm:cxn modelId="{79644087-D35A-4317-8E43-3D335E09E349}" type="presParOf" srcId="{D1A21949-F3AA-4024-A11B-B4C6EF36EAB7}" destId="{41C8CDA3-B722-4F14-9EA0-DB64890C6989}" srcOrd="4" destOrd="0" presId="urn:microsoft.com/office/officeart/2008/layout/VerticalCurvedList"/>
    <dgm:cxn modelId="{E0FA1521-548E-4ADE-8ED8-5F3887E8413A}" type="presParOf" srcId="{41C8CDA3-B722-4F14-9EA0-DB64890C6989}" destId="{6F654044-8291-4630-B15D-825EF8391AC6}" srcOrd="0" destOrd="0" presId="urn:microsoft.com/office/officeart/2008/layout/VerticalCurvedList"/>
    <dgm:cxn modelId="{BBA0E1EA-5DB3-4ECE-B39D-7778E5DA4E57}" type="presParOf" srcId="{D1A21949-F3AA-4024-A11B-B4C6EF36EAB7}" destId="{0CAB6B1A-6D9D-4E36-BB68-2214CE6AB037}" srcOrd="5" destOrd="0" presId="urn:microsoft.com/office/officeart/2008/layout/VerticalCurvedList"/>
    <dgm:cxn modelId="{48AFA1D8-24CD-4569-9943-3842D11FCF1E}" type="presParOf" srcId="{D1A21949-F3AA-4024-A11B-B4C6EF36EAB7}" destId="{E26619F2-6545-49AB-8373-A49173B38AF4}" srcOrd="6" destOrd="0" presId="urn:microsoft.com/office/officeart/2008/layout/VerticalCurvedList"/>
    <dgm:cxn modelId="{EC7DFD0A-538C-4EB7-BCCE-7C8FC8682345}" type="presParOf" srcId="{E26619F2-6545-49AB-8373-A49173B38AF4}" destId="{BF3AF852-E66A-453D-AAF8-6E21C6DFECB0}" srcOrd="0" destOrd="0" presId="urn:microsoft.com/office/officeart/2008/layout/VerticalCurvedList"/>
    <dgm:cxn modelId="{B78FBC8A-213E-43CC-A168-BCBD33409F15}" type="presParOf" srcId="{D1A21949-F3AA-4024-A11B-B4C6EF36EAB7}" destId="{CECFEC5B-0622-41FE-96A9-C7B15B0342D7}" srcOrd="7" destOrd="0" presId="urn:microsoft.com/office/officeart/2008/layout/VerticalCurvedList"/>
    <dgm:cxn modelId="{7C517512-5BDB-4923-B2EA-52068917B609}" type="presParOf" srcId="{D1A21949-F3AA-4024-A11B-B4C6EF36EAB7}" destId="{60E813CA-A2CF-4DA8-88B3-11CF3141FBEC}" srcOrd="8" destOrd="0" presId="urn:microsoft.com/office/officeart/2008/layout/VerticalCurvedList"/>
    <dgm:cxn modelId="{DAFA14B7-81BF-40FB-97F8-43BF62771A02}" type="presParOf" srcId="{60E813CA-A2CF-4DA8-88B3-11CF3141FBEC}" destId="{6454FFEC-0105-480B-8712-C6CFB3E41EE5}" srcOrd="0" destOrd="0" presId="urn:microsoft.com/office/officeart/2008/layout/VerticalCurvedList"/>
    <dgm:cxn modelId="{B0EE4848-B8E2-425D-954B-7B895611BCBB}" type="presParOf" srcId="{D1A21949-F3AA-4024-A11B-B4C6EF36EAB7}" destId="{18D2E6AF-8EA6-42D2-AA21-2D341424FD3A}" srcOrd="9" destOrd="0" presId="urn:microsoft.com/office/officeart/2008/layout/VerticalCurvedList"/>
    <dgm:cxn modelId="{B55262BB-CF67-4B2E-8C27-36F641D1E7CA}" type="presParOf" srcId="{D1A21949-F3AA-4024-A11B-B4C6EF36EAB7}" destId="{7D5CD891-BFF5-439C-ABF1-03CB7DCDACD0}" srcOrd="10" destOrd="0" presId="urn:microsoft.com/office/officeart/2008/layout/VerticalCurvedList"/>
    <dgm:cxn modelId="{E77824E0-8BB3-45FA-9F81-87045D7AEBE0}" type="presParOf" srcId="{7D5CD891-BFF5-439C-ABF1-03CB7DCDACD0}" destId="{FC34FE63-7042-443C-BEDD-2E5818D95E81}" srcOrd="0" destOrd="0" presId="urn:microsoft.com/office/officeart/2008/layout/VerticalCurvedList"/>
    <dgm:cxn modelId="{D9D11B20-7DAD-4364-93FB-6EB481C514B0}" type="presParOf" srcId="{D1A21949-F3AA-4024-A11B-B4C6EF36EAB7}" destId="{2E93AB9F-3F30-4EC9-9E3C-0B2133DFDAEF}" srcOrd="11" destOrd="0" presId="urn:microsoft.com/office/officeart/2008/layout/VerticalCurvedList"/>
    <dgm:cxn modelId="{690452AC-62FD-4441-8469-55A5B801C66B}" type="presParOf" srcId="{D1A21949-F3AA-4024-A11B-B4C6EF36EAB7}" destId="{9BC36C12-D061-4095-BB41-DEDB1A13980C}" srcOrd="12" destOrd="0" presId="urn:microsoft.com/office/officeart/2008/layout/VerticalCurvedList"/>
    <dgm:cxn modelId="{86DBC9C4-3663-4142-9F35-E81FB97A3086}" type="presParOf" srcId="{9BC36C12-D061-4095-BB41-DEDB1A13980C}" destId="{2409A30F-B0A7-4A80-BFC7-73C1B879210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5F958-17BC-481F-9353-45CE73EF6A57}">
      <dsp:nvSpPr>
        <dsp:cNvPr id="0" name=""/>
        <dsp:cNvSpPr/>
      </dsp:nvSpPr>
      <dsp:spPr>
        <a:xfrm>
          <a:off x="531890" y="213464"/>
          <a:ext cx="3455003" cy="10796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309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baseline="0" dirty="0" smtClean="0"/>
            <a:t>Product</a:t>
          </a:r>
          <a:endParaRPr lang="en-US" sz="3200" kern="1200" dirty="0"/>
        </a:p>
      </dsp:txBody>
      <dsp:txXfrm>
        <a:off x="531890" y="213464"/>
        <a:ext cx="3455003" cy="1079688"/>
      </dsp:txXfrm>
    </dsp:sp>
    <dsp:sp modelId="{EAB276BA-2598-4480-8283-11E053437471}">
      <dsp:nvSpPr>
        <dsp:cNvPr id="0" name=""/>
        <dsp:cNvSpPr/>
      </dsp:nvSpPr>
      <dsp:spPr>
        <a:xfrm>
          <a:off x="387932" y="57509"/>
          <a:ext cx="755782" cy="11336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49850-457F-4F0C-8899-516E26212D4D}">
      <dsp:nvSpPr>
        <dsp:cNvPr id="0" name=""/>
        <dsp:cNvSpPr/>
      </dsp:nvSpPr>
      <dsp:spPr>
        <a:xfrm>
          <a:off x="4310464" y="213464"/>
          <a:ext cx="3455003" cy="10796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309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baseline="0" smtClean="0"/>
            <a:t>Packaging</a:t>
          </a:r>
          <a:endParaRPr lang="en-US" sz="3200" kern="1200"/>
        </a:p>
      </dsp:txBody>
      <dsp:txXfrm>
        <a:off x="4310464" y="213464"/>
        <a:ext cx="3455003" cy="1079688"/>
      </dsp:txXfrm>
    </dsp:sp>
    <dsp:sp modelId="{67F0BCCD-CCFE-4C9E-84E6-A3D4A4AD0F7A}">
      <dsp:nvSpPr>
        <dsp:cNvPr id="0" name=""/>
        <dsp:cNvSpPr/>
      </dsp:nvSpPr>
      <dsp:spPr>
        <a:xfrm>
          <a:off x="4166506" y="57509"/>
          <a:ext cx="755782" cy="11336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926929-B47E-44FB-993C-E01585B0DB11}">
      <dsp:nvSpPr>
        <dsp:cNvPr id="0" name=""/>
        <dsp:cNvSpPr/>
      </dsp:nvSpPr>
      <dsp:spPr>
        <a:xfrm>
          <a:off x="531890" y="1572672"/>
          <a:ext cx="3455003" cy="10796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309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baseline="0" dirty="0" smtClean="0"/>
            <a:t>Labelling</a:t>
          </a:r>
          <a:endParaRPr lang="en-US" sz="3200" kern="1200" dirty="0"/>
        </a:p>
      </dsp:txBody>
      <dsp:txXfrm>
        <a:off x="531890" y="1572672"/>
        <a:ext cx="3455003" cy="1079688"/>
      </dsp:txXfrm>
    </dsp:sp>
    <dsp:sp modelId="{2A713529-8D0F-40C4-967F-FB31116FB684}">
      <dsp:nvSpPr>
        <dsp:cNvPr id="0" name=""/>
        <dsp:cNvSpPr/>
      </dsp:nvSpPr>
      <dsp:spPr>
        <a:xfrm>
          <a:off x="387932" y="1416717"/>
          <a:ext cx="755782" cy="11336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933F64-E170-459E-B8F1-4842BA5A7392}">
      <dsp:nvSpPr>
        <dsp:cNvPr id="0" name=""/>
        <dsp:cNvSpPr/>
      </dsp:nvSpPr>
      <dsp:spPr>
        <a:xfrm>
          <a:off x="4310464" y="1572672"/>
          <a:ext cx="3455003" cy="10796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309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baseline="0" smtClean="0"/>
            <a:t>Attributes</a:t>
          </a:r>
          <a:endParaRPr lang="en-US" sz="3200" kern="1200"/>
        </a:p>
      </dsp:txBody>
      <dsp:txXfrm>
        <a:off x="4310464" y="1572672"/>
        <a:ext cx="3455003" cy="1079688"/>
      </dsp:txXfrm>
    </dsp:sp>
    <dsp:sp modelId="{473DB454-9D19-4786-9F91-2A1A6ECCEAA8}">
      <dsp:nvSpPr>
        <dsp:cNvPr id="0" name=""/>
        <dsp:cNvSpPr/>
      </dsp:nvSpPr>
      <dsp:spPr>
        <a:xfrm>
          <a:off x="4166506" y="1416717"/>
          <a:ext cx="755782" cy="11336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976DF1-2435-43D3-9052-3CA95C3D1F9D}">
      <dsp:nvSpPr>
        <dsp:cNvPr id="0" name=""/>
        <dsp:cNvSpPr/>
      </dsp:nvSpPr>
      <dsp:spPr>
        <a:xfrm>
          <a:off x="2421177" y="2931880"/>
          <a:ext cx="3455003" cy="10796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309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baseline="0" dirty="0" smtClean="0"/>
            <a:t>Functional benefits</a:t>
          </a:r>
          <a:endParaRPr lang="en-US" sz="3200" kern="1200" dirty="0"/>
        </a:p>
      </dsp:txBody>
      <dsp:txXfrm>
        <a:off x="2421177" y="2931880"/>
        <a:ext cx="3455003" cy="1079688"/>
      </dsp:txXfrm>
    </dsp:sp>
    <dsp:sp modelId="{17C5F3F2-DA65-48FB-9B33-8C5CFCFF46A0}">
      <dsp:nvSpPr>
        <dsp:cNvPr id="0" name=""/>
        <dsp:cNvSpPr/>
      </dsp:nvSpPr>
      <dsp:spPr>
        <a:xfrm>
          <a:off x="2277219" y="2775925"/>
          <a:ext cx="755782" cy="11336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63A355-0913-451F-BAE7-F4319631A82B}">
      <dsp:nvSpPr>
        <dsp:cNvPr id="0" name=""/>
        <dsp:cNvSpPr/>
      </dsp:nvSpPr>
      <dsp:spPr>
        <a:xfrm>
          <a:off x="299253" y="213609"/>
          <a:ext cx="3305341" cy="1032919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96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Quality</a:t>
          </a:r>
          <a:endParaRPr lang="en-US" sz="3000" kern="1200" dirty="0"/>
        </a:p>
      </dsp:txBody>
      <dsp:txXfrm>
        <a:off x="299253" y="213609"/>
        <a:ext cx="3305341" cy="1032919"/>
      </dsp:txXfrm>
    </dsp:sp>
    <dsp:sp modelId="{73D13CBD-31D4-4FDB-8645-4E227C928B37}">
      <dsp:nvSpPr>
        <dsp:cNvPr id="0" name=""/>
        <dsp:cNvSpPr/>
      </dsp:nvSpPr>
      <dsp:spPr>
        <a:xfrm>
          <a:off x="161530" y="64410"/>
          <a:ext cx="723043" cy="1084565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D73FF-E1F6-48BC-B0F6-C05AC0C82A02}">
      <dsp:nvSpPr>
        <dsp:cNvPr id="0" name=""/>
        <dsp:cNvSpPr/>
      </dsp:nvSpPr>
      <dsp:spPr>
        <a:xfrm>
          <a:off x="3924527" y="213609"/>
          <a:ext cx="3305341" cy="1032919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96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Emotional benefits</a:t>
          </a:r>
          <a:endParaRPr lang="en-US" sz="3000" kern="1200" dirty="0"/>
        </a:p>
      </dsp:txBody>
      <dsp:txXfrm>
        <a:off x="3924527" y="213609"/>
        <a:ext cx="3305341" cy="1032919"/>
      </dsp:txXfrm>
    </dsp:sp>
    <dsp:sp modelId="{0C3C4ACC-B842-472F-BB38-610CFB7CF87B}">
      <dsp:nvSpPr>
        <dsp:cNvPr id="0" name=""/>
        <dsp:cNvSpPr/>
      </dsp:nvSpPr>
      <dsp:spPr>
        <a:xfrm>
          <a:off x="3786805" y="64410"/>
          <a:ext cx="723043" cy="1084565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02A1E0-62C5-4AB5-8D55-B450628004C1}">
      <dsp:nvSpPr>
        <dsp:cNvPr id="0" name=""/>
        <dsp:cNvSpPr/>
      </dsp:nvSpPr>
      <dsp:spPr>
        <a:xfrm>
          <a:off x="299253" y="1513940"/>
          <a:ext cx="3305341" cy="1032919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96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Values</a:t>
          </a:r>
          <a:endParaRPr lang="en-US" sz="3000" kern="1200" dirty="0"/>
        </a:p>
      </dsp:txBody>
      <dsp:txXfrm>
        <a:off x="299253" y="1513940"/>
        <a:ext cx="3305341" cy="1032919"/>
      </dsp:txXfrm>
    </dsp:sp>
    <dsp:sp modelId="{BB3E54B5-6E8D-44F7-9FD1-C1D10BBD39C1}">
      <dsp:nvSpPr>
        <dsp:cNvPr id="0" name=""/>
        <dsp:cNvSpPr/>
      </dsp:nvSpPr>
      <dsp:spPr>
        <a:xfrm>
          <a:off x="161530" y="1364740"/>
          <a:ext cx="723043" cy="1084565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ACE10-EA1A-4BAF-AFA6-F9017AEF6865}">
      <dsp:nvSpPr>
        <dsp:cNvPr id="0" name=""/>
        <dsp:cNvSpPr/>
      </dsp:nvSpPr>
      <dsp:spPr>
        <a:xfrm>
          <a:off x="3924527" y="1513940"/>
          <a:ext cx="3305341" cy="1032919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96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Culture</a:t>
          </a:r>
          <a:endParaRPr lang="en-US" sz="3000" kern="1200" dirty="0"/>
        </a:p>
      </dsp:txBody>
      <dsp:txXfrm>
        <a:off x="3924527" y="1513940"/>
        <a:ext cx="3305341" cy="1032919"/>
      </dsp:txXfrm>
    </dsp:sp>
    <dsp:sp modelId="{5A4EB16D-E314-44B8-A367-152B13696986}">
      <dsp:nvSpPr>
        <dsp:cNvPr id="0" name=""/>
        <dsp:cNvSpPr/>
      </dsp:nvSpPr>
      <dsp:spPr>
        <a:xfrm>
          <a:off x="3786805" y="1364740"/>
          <a:ext cx="723043" cy="1084565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BD7B77-CF25-41FA-839F-B6414F61A3DF}">
      <dsp:nvSpPr>
        <dsp:cNvPr id="0" name=""/>
        <dsp:cNvSpPr/>
      </dsp:nvSpPr>
      <dsp:spPr>
        <a:xfrm>
          <a:off x="2111890" y="2814270"/>
          <a:ext cx="3305341" cy="1032919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96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Image</a:t>
          </a:r>
          <a:endParaRPr lang="en-US" sz="3000" kern="1200" dirty="0"/>
        </a:p>
      </dsp:txBody>
      <dsp:txXfrm>
        <a:off x="2111890" y="2814270"/>
        <a:ext cx="3305341" cy="1032919"/>
      </dsp:txXfrm>
    </dsp:sp>
    <dsp:sp modelId="{0563C3FE-2BCD-4C1C-B9BA-A5DC44A491BC}">
      <dsp:nvSpPr>
        <dsp:cNvPr id="0" name=""/>
        <dsp:cNvSpPr/>
      </dsp:nvSpPr>
      <dsp:spPr>
        <a:xfrm>
          <a:off x="1974167" y="2665071"/>
          <a:ext cx="723043" cy="1084565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55782-3FEB-4921-9D13-918F1AD848B5}">
      <dsp:nvSpPr>
        <dsp:cNvPr id="0" name=""/>
        <dsp:cNvSpPr/>
      </dsp:nvSpPr>
      <dsp:spPr>
        <a:xfrm rot="10800000">
          <a:off x="1704079" y="1902"/>
          <a:ext cx="6182106" cy="587731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</a:schemeClr>
            </a:gs>
            <a:gs pos="90000">
              <a:schemeClr val="accent5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9173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baseline="0" dirty="0" smtClean="0">
              <a:solidFill>
                <a:schemeClr val="tx1"/>
              </a:solidFill>
            </a:rPr>
            <a:t>Easy for sellers to track down problems and process orders</a:t>
          </a:r>
          <a:endParaRPr lang="en-US" sz="2000" kern="1200" dirty="0">
            <a:solidFill>
              <a:schemeClr val="tx1"/>
            </a:solidFill>
          </a:endParaRPr>
        </a:p>
      </dsp:txBody>
      <dsp:txXfrm rot="10800000">
        <a:off x="1851012" y="1902"/>
        <a:ext cx="6035173" cy="587731"/>
      </dsp:txXfrm>
    </dsp:sp>
    <dsp:sp modelId="{962133B2-17CC-4A14-8208-93DAF4A7A050}">
      <dsp:nvSpPr>
        <dsp:cNvPr id="0" name=""/>
        <dsp:cNvSpPr/>
      </dsp:nvSpPr>
      <dsp:spPr>
        <a:xfrm>
          <a:off x="1410214" y="1902"/>
          <a:ext cx="587731" cy="587731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0"/>
                <a:satOff val="0"/>
                <a:lumOff val="0"/>
                <a:alphaOff val="0"/>
              </a:schemeClr>
            </a:gs>
            <a:gs pos="90000">
              <a:schemeClr val="accent5">
                <a:tint val="5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5">
                <a:tint val="5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0EDA0D7-759F-43EA-A2E7-32200702B99E}">
      <dsp:nvSpPr>
        <dsp:cNvPr id="0" name=""/>
        <dsp:cNvSpPr/>
      </dsp:nvSpPr>
      <dsp:spPr>
        <a:xfrm rot="10800000">
          <a:off x="1704079" y="765077"/>
          <a:ext cx="6182106" cy="587731"/>
        </a:xfrm>
        <a:prstGeom prst="homePlate">
          <a:avLst/>
        </a:prstGeom>
        <a:gradFill rotWithShape="0">
          <a:gsLst>
            <a:gs pos="0">
              <a:schemeClr val="accent5">
                <a:hueOff val="-1004113"/>
                <a:satOff val="8219"/>
                <a:lumOff val="-1333"/>
                <a:alphaOff val="0"/>
              </a:schemeClr>
            </a:gs>
            <a:gs pos="90000">
              <a:schemeClr val="accent5">
                <a:hueOff val="-1004113"/>
                <a:satOff val="8219"/>
                <a:lumOff val="-1333"/>
                <a:alphaOff val="0"/>
                <a:shade val="100000"/>
              </a:schemeClr>
            </a:gs>
            <a:gs pos="100000">
              <a:schemeClr val="accent5">
                <a:hueOff val="-1004113"/>
                <a:satOff val="8219"/>
                <a:lumOff val="-1333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9173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baseline="0" dirty="0" smtClean="0">
              <a:solidFill>
                <a:schemeClr val="tx1"/>
              </a:solidFill>
            </a:rPr>
            <a:t>Provide legal protection of unique product features</a:t>
          </a:r>
          <a:endParaRPr lang="en-US" sz="2000" kern="1200" dirty="0">
            <a:solidFill>
              <a:schemeClr val="tx1"/>
            </a:solidFill>
          </a:endParaRPr>
        </a:p>
      </dsp:txBody>
      <dsp:txXfrm rot="10800000">
        <a:off x="1851012" y="765077"/>
        <a:ext cx="6035173" cy="587731"/>
      </dsp:txXfrm>
    </dsp:sp>
    <dsp:sp modelId="{FA883712-F01F-4E8F-AB53-D4EE3A3BCD8E}">
      <dsp:nvSpPr>
        <dsp:cNvPr id="0" name=""/>
        <dsp:cNvSpPr/>
      </dsp:nvSpPr>
      <dsp:spPr>
        <a:xfrm>
          <a:off x="1410214" y="765077"/>
          <a:ext cx="587731" cy="587731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1096867"/>
                <a:satOff val="6731"/>
                <a:lumOff val="-68"/>
                <a:alphaOff val="0"/>
              </a:schemeClr>
            </a:gs>
            <a:gs pos="90000">
              <a:schemeClr val="accent5">
                <a:tint val="50000"/>
                <a:hueOff val="-1096867"/>
                <a:satOff val="6731"/>
                <a:lumOff val="-68"/>
                <a:alphaOff val="0"/>
                <a:shade val="100000"/>
              </a:schemeClr>
            </a:gs>
            <a:gs pos="100000">
              <a:schemeClr val="accent5">
                <a:tint val="50000"/>
                <a:hueOff val="-1096867"/>
                <a:satOff val="6731"/>
                <a:lumOff val="-68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CE2B6DB-D8ED-4416-8913-F40A71F3CDB3}">
      <dsp:nvSpPr>
        <dsp:cNvPr id="0" name=""/>
        <dsp:cNvSpPr/>
      </dsp:nvSpPr>
      <dsp:spPr>
        <a:xfrm rot="10800000">
          <a:off x="1704079" y="1528251"/>
          <a:ext cx="6182106" cy="587731"/>
        </a:xfrm>
        <a:prstGeom prst="homePlate">
          <a:avLst/>
        </a:prstGeom>
        <a:gradFill rotWithShape="0">
          <a:gsLst>
            <a:gs pos="0">
              <a:schemeClr val="accent5">
                <a:hueOff val="-2008226"/>
                <a:satOff val="16437"/>
                <a:lumOff val="-2666"/>
                <a:alphaOff val="0"/>
              </a:schemeClr>
            </a:gs>
            <a:gs pos="90000">
              <a:schemeClr val="accent5">
                <a:hueOff val="-2008226"/>
                <a:satOff val="16437"/>
                <a:lumOff val="-2666"/>
                <a:alphaOff val="0"/>
                <a:shade val="100000"/>
              </a:schemeClr>
            </a:gs>
            <a:gs pos="100000">
              <a:schemeClr val="accent5">
                <a:hueOff val="-2008226"/>
                <a:satOff val="16437"/>
                <a:lumOff val="-2666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9173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baseline="0" dirty="0" smtClean="0">
              <a:solidFill>
                <a:schemeClr val="tx1"/>
              </a:solidFill>
            </a:rPr>
            <a:t>Gives an opportunity to attract a set of loyal and profitable customers</a:t>
          </a:r>
          <a:endParaRPr lang="en-US" sz="2000" kern="1200" dirty="0">
            <a:solidFill>
              <a:schemeClr val="tx1"/>
            </a:solidFill>
          </a:endParaRPr>
        </a:p>
      </dsp:txBody>
      <dsp:txXfrm rot="10800000">
        <a:off x="1851012" y="1528251"/>
        <a:ext cx="6035173" cy="587731"/>
      </dsp:txXfrm>
    </dsp:sp>
    <dsp:sp modelId="{0CBDE2B4-DA53-47F0-9161-096831BEE258}">
      <dsp:nvSpPr>
        <dsp:cNvPr id="0" name=""/>
        <dsp:cNvSpPr/>
      </dsp:nvSpPr>
      <dsp:spPr>
        <a:xfrm>
          <a:off x="1410214" y="1528251"/>
          <a:ext cx="587731" cy="587731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2193734"/>
                <a:satOff val="13462"/>
                <a:lumOff val="-136"/>
                <a:alphaOff val="0"/>
              </a:schemeClr>
            </a:gs>
            <a:gs pos="90000">
              <a:schemeClr val="accent5">
                <a:tint val="50000"/>
                <a:hueOff val="-2193734"/>
                <a:satOff val="13462"/>
                <a:lumOff val="-136"/>
                <a:alphaOff val="0"/>
                <a:shade val="100000"/>
              </a:schemeClr>
            </a:gs>
            <a:gs pos="100000">
              <a:schemeClr val="accent5">
                <a:tint val="50000"/>
                <a:hueOff val="-2193734"/>
                <a:satOff val="13462"/>
                <a:lumOff val="-136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FE47FFD-0DB9-4362-B23B-5F826B87D47F}">
      <dsp:nvSpPr>
        <dsp:cNvPr id="0" name=""/>
        <dsp:cNvSpPr/>
      </dsp:nvSpPr>
      <dsp:spPr>
        <a:xfrm rot="10800000">
          <a:off x="1704079" y="2291425"/>
          <a:ext cx="6182106" cy="587731"/>
        </a:xfrm>
        <a:prstGeom prst="homePlate">
          <a:avLst/>
        </a:prstGeom>
        <a:gradFill rotWithShape="0">
          <a:gsLst>
            <a:gs pos="0">
              <a:schemeClr val="accent5">
                <a:hueOff val="-3012340"/>
                <a:satOff val="24656"/>
                <a:lumOff val="-4000"/>
                <a:alphaOff val="0"/>
              </a:schemeClr>
            </a:gs>
            <a:gs pos="90000">
              <a:schemeClr val="accent5">
                <a:hueOff val="-3012340"/>
                <a:satOff val="24656"/>
                <a:lumOff val="-4000"/>
                <a:alphaOff val="0"/>
                <a:shade val="100000"/>
              </a:schemeClr>
            </a:gs>
            <a:gs pos="100000">
              <a:schemeClr val="accent5">
                <a:hueOff val="-3012340"/>
                <a:satOff val="24656"/>
                <a:lumOff val="-400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9173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baseline="0" dirty="0" smtClean="0">
              <a:solidFill>
                <a:schemeClr val="tx1"/>
              </a:solidFill>
            </a:rPr>
            <a:t>Helps to give a product at different segments having separate bundle of benefits</a:t>
          </a:r>
          <a:endParaRPr lang="en-US" sz="2000" kern="1200" dirty="0">
            <a:solidFill>
              <a:schemeClr val="tx1"/>
            </a:solidFill>
          </a:endParaRPr>
        </a:p>
      </dsp:txBody>
      <dsp:txXfrm rot="10800000">
        <a:off x="1851012" y="2291425"/>
        <a:ext cx="6035173" cy="587731"/>
      </dsp:txXfrm>
    </dsp:sp>
    <dsp:sp modelId="{76710987-AA56-4CFE-8456-4156E97CFBA8}">
      <dsp:nvSpPr>
        <dsp:cNvPr id="0" name=""/>
        <dsp:cNvSpPr/>
      </dsp:nvSpPr>
      <dsp:spPr>
        <a:xfrm>
          <a:off x="1410214" y="2291425"/>
          <a:ext cx="587731" cy="587731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3290602"/>
                <a:satOff val="20193"/>
                <a:lumOff val="-204"/>
                <a:alphaOff val="0"/>
              </a:schemeClr>
            </a:gs>
            <a:gs pos="90000">
              <a:schemeClr val="accent5">
                <a:tint val="50000"/>
                <a:hueOff val="-3290602"/>
                <a:satOff val="20193"/>
                <a:lumOff val="-204"/>
                <a:alphaOff val="0"/>
                <a:shade val="100000"/>
              </a:schemeClr>
            </a:gs>
            <a:gs pos="100000">
              <a:schemeClr val="accent5">
                <a:tint val="50000"/>
                <a:hueOff val="-3290602"/>
                <a:satOff val="20193"/>
                <a:lumOff val="-204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BFBEE1C-4696-4AD3-A017-F2653C859B1F}">
      <dsp:nvSpPr>
        <dsp:cNvPr id="0" name=""/>
        <dsp:cNvSpPr/>
      </dsp:nvSpPr>
      <dsp:spPr>
        <a:xfrm rot="10800000">
          <a:off x="1704079" y="3054599"/>
          <a:ext cx="6182106" cy="587731"/>
        </a:xfrm>
        <a:prstGeom prst="homePlate">
          <a:avLst/>
        </a:prstGeom>
        <a:gradFill rotWithShape="0">
          <a:gsLst>
            <a:gs pos="0">
              <a:schemeClr val="accent5">
                <a:hueOff val="-4016453"/>
                <a:satOff val="32874"/>
                <a:lumOff val="-5333"/>
                <a:alphaOff val="0"/>
              </a:schemeClr>
            </a:gs>
            <a:gs pos="90000">
              <a:schemeClr val="accent5">
                <a:hueOff val="-4016453"/>
                <a:satOff val="32874"/>
                <a:lumOff val="-5333"/>
                <a:alphaOff val="0"/>
                <a:shade val="100000"/>
              </a:schemeClr>
            </a:gs>
            <a:gs pos="100000">
              <a:schemeClr val="accent5">
                <a:hueOff val="-4016453"/>
                <a:satOff val="32874"/>
                <a:lumOff val="-5333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9173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baseline="0" dirty="0" smtClean="0">
              <a:solidFill>
                <a:schemeClr val="tx1"/>
              </a:solidFill>
            </a:rPr>
            <a:t>Helps build corporate image</a:t>
          </a:r>
          <a:endParaRPr lang="en-US" sz="2000" kern="1200" dirty="0">
            <a:solidFill>
              <a:schemeClr val="tx1"/>
            </a:solidFill>
          </a:endParaRPr>
        </a:p>
      </dsp:txBody>
      <dsp:txXfrm rot="10800000">
        <a:off x="1851012" y="3054599"/>
        <a:ext cx="6035173" cy="587731"/>
      </dsp:txXfrm>
    </dsp:sp>
    <dsp:sp modelId="{956D9C67-4FB2-44E1-93FB-BCEEAB7D0872}">
      <dsp:nvSpPr>
        <dsp:cNvPr id="0" name=""/>
        <dsp:cNvSpPr/>
      </dsp:nvSpPr>
      <dsp:spPr>
        <a:xfrm>
          <a:off x="1410214" y="3054599"/>
          <a:ext cx="587731" cy="587731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4387469"/>
                <a:satOff val="26924"/>
                <a:lumOff val="-272"/>
                <a:alphaOff val="0"/>
              </a:schemeClr>
            </a:gs>
            <a:gs pos="90000">
              <a:schemeClr val="accent5">
                <a:tint val="50000"/>
                <a:hueOff val="-4387469"/>
                <a:satOff val="26924"/>
                <a:lumOff val="-272"/>
                <a:alphaOff val="0"/>
                <a:shade val="100000"/>
              </a:schemeClr>
            </a:gs>
            <a:gs pos="100000">
              <a:schemeClr val="accent5">
                <a:tint val="50000"/>
                <a:hueOff val="-4387469"/>
                <a:satOff val="26924"/>
                <a:lumOff val="-272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171B24A-4BAF-464E-9B62-68519D4B0618}">
      <dsp:nvSpPr>
        <dsp:cNvPr id="0" name=""/>
        <dsp:cNvSpPr/>
      </dsp:nvSpPr>
      <dsp:spPr>
        <a:xfrm rot="10800000">
          <a:off x="1704079" y="3817773"/>
          <a:ext cx="6182106" cy="587731"/>
        </a:xfrm>
        <a:prstGeom prst="homePlate">
          <a:avLst/>
        </a:prstGeom>
        <a:gradFill rotWithShape="0">
          <a:gsLst>
            <a:gs pos="0">
              <a:schemeClr val="accent5">
                <a:hueOff val="-5020566"/>
                <a:satOff val="41093"/>
                <a:lumOff val="-6666"/>
                <a:alphaOff val="0"/>
              </a:schemeClr>
            </a:gs>
            <a:gs pos="90000">
              <a:schemeClr val="accent5">
                <a:hueOff val="-5020566"/>
                <a:satOff val="41093"/>
                <a:lumOff val="-6666"/>
                <a:alphaOff val="0"/>
                <a:shade val="100000"/>
              </a:schemeClr>
            </a:gs>
            <a:gs pos="100000">
              <a:schemeClr val="accent5">
                <a:hueOff val="-5020566"/>
                <a:satOff val="41093"/>
                <a:lumOff val="-6666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9173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baseline="0" dirty="0" err="1" smtClean="0">
              <a:solidFill>
                <a:schemeClr val="tx1"/>
              </a:solidFill>
            </a:rPr>
            <a:t>Minimises</a:t>
          </a:r>
          <a:r>
            <a:rPr lang="en-US" sz="2000" kern="1200" baseline="0" dirty="0" smtClean="0">
              <a:solidFill>
                <a:schemeClr val="tx1"/>
              </a:solidFill>
            </a:rPr>
            <a:t> damage to company if brand fails</a:t>
          </a:r>
          <a:endParaRPr lang="en-US" sz="2000" kern="1200" dirty="0">
            <a:solidFill>
              <a:schemeClr val="tx1"/>
            </a:solidFill>
          </a:endParaRPr>
        </a:p>
      </dsp:txBody>
      <dsp:txXfrm rot="10800000">
        <a:off x="1851012" y="3817773"/>
        <a:ext cx="6035173" cy="587731"/>
      </dsp:txXfrm>
    </dsp:sp>
    <dsp:sp modelId="{6384A455-EB1A-4257-A85A-00167C1226BE}">
      <dsp:nvSpPr>
        <dsp:cNvPr id="0" name=""/>
        <dsp:cNvSpPr/>
      </dsp:nvSpPr>
      <dsp:spPr>
        <a:xfrm>
          <a:off x="1410214" y="3817773"/>
          <a:ext cx="587731" cy="587731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5484336"/>
                <a:satOff val="33655"/>
                <a:lumOff val="-340"/>
                <a:alphaOff val="0"/>
              </a:schemeClr>
            </a:gs>
            <a:gs pos="90000">
              <a:schemeClr val="accent5">
                <a:tint val="50000"/>
                <a:hueOff val="-5484336"/>
                <a:satOff val="33655"/>
                <a:lumOff val="-340"/>
                <a:alphaOff val="0"/>
                <a:shade val="100000"/>
              </a:schemeClr>
            </a:gs>
            <a:gs pos="100000">
              <a:schemeClr val="accent5">
                <a:tint val="50000"/>
                <a:hueOff val="-5484336"/>
                <a:satOff val="33655"/>
                <a:lumOff val="-34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2BD67B-B220-4D2A-A20A-FF098AA9E0A7}">
      <dsp:nvSpPr>
        <dsp:cNvPr id="0" name=""/>
        <dsp:cNvSpPr/>
      </dsp:nvSpPr>
      <dsp:spPr>
        <a:xfrm>
          <a:off x="565784" y="0"/>
          <a:ext cx="6412230" cy="4064000"/>
        </a:xfrm>
        <a:prstGeom prst="right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</a:schemeClr>
            </a:gs>
            <a:gs pos="90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135B546-7286-418D-A9A8-EA5370527F86}">
      <dsp:nvSpPr>
        <dsp:cNvPr id="0" name=""/>
        <dsp:cNvSpPr/>
      </dsp:nvSpPr>
      <dsp:spPr>
        <a:xfrm>
          <a:off x="3315" y="1219199"/>
          <a:ext cx="1449455" cy="16256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90000">
              <a:schemeClr val="accent2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Product development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74072" y="1289956"/>
        <a:ext cx="1307941" cy="1484086"/>
      </dsp:txXfrm>
    </dsp:sp>
    <dsp:sp modelId="{5B11D038-4037-4E5D-BC1F-637EB293A8CA}">
      <dsp:nvSpPr>
        <dsp:cNvPr id="0" name=""/>
        <dsp:cNvSpPr/>
      </dsp:nvSpPr>
      <dsp:spPr>
        <a:xfrm>
          <a:off x="1525243" y="1219199"/>
          <a:ext cx="1449455" cy="16256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</a:schemeClr>
            </a:gs>
            <a:gs pos="90000">
              <a:schemeClr val="accent3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Packaging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1596000" y="1289956"/>
        <a:ext cx="1307941" cy="1484086"/>
      </dsp:txXfrm>
    </dsp:sp>
    <dsp:sp modelId="{680D1054-9B8F-4ED7-A43D-7650BAB6399F}">
      <dsp:nvSpPr>
        <dsp:cNvPr id="0" name=""/>
        <dsp:cNvSpPr/>
      </dsp:nvSpPr>
      <dsp:spPr>
        <a:xfrm>
          <a:off x="3047172" y="1219199"/>
          <a:ext cx="1449455" cy="16256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</a:schemeClr>
            </a:gs>
            <a:gs pos="90000">
              <a:schemeClr val="accent4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Advertising</a:t>
          </a:r>
        </a:p>
      </dsp:txBody>
      <dsp:txXfrm>
        <a:off x="3117929" y="1289956"/>
        <a:ext cx="1307941" cy="1484086"/>
      </dsp:txXfrm>
    </dsp:sp>
    <dsp:sp modelId="{B7792057-2A46-4456-9281-AAA471B23DD8}">
      <dsp:nvSpPr>
        <dsp:cNvPr id="0" name=""/>
        <dsp:cNvSpPr/>
      </dsp:nvSpPr>
      <dsp:spPr>
        <a:xfrm>
          <a:off x="4569100" y="1219199"/>
          <a:ext cx="1449455" cy="16256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</a:schemeClr>
            </a:gs>
            <a:gs pos="90000">
              <a:schemeClr val="accent5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Promotion</a:t>
          </a:r>
        </a:p>
      </dsp:txBody>
      <dsp:txXfrm>
        <a:off x="4639857" y="1289956"/>
        <a:ext cx="1307941" cy="1484086"/>
      </dsp:txXfrm>
    </dsp:sp>
    <dsp:sp modelId="{D32F5747-EFA9-4EB6-A50D-CC3E96443FDE}">
      <dsp:nvSpPr>
        <dsp:cNvPr id="0" name=""/>
        <dsp:cNvSpPr/>
      </dsp:nvSpPr>
      <dsp:spPr>
        <a:xfrm>
          <a:off x="6091029" y="1219199"/>
          <a:ext cx="1449455" cy="162560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</a:schemeClr>
            </a:gs>
            <a:gs pos="90000">
              <a:schemeClr val="accent6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Sales and distribution</a:t>
          </a:r>
        </a:p>
      </dsp:txBody>
      <dsp:txXfrm>
        <a:off x="6161786" y="1289956"/>
        <a:ext cx="1307941" cy="14840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7971F-3DAA-4374-8FAA-51F5A4336F0F}">
      <dsp:nvSpPr>
        <dsp:cNvPr id="0" name=""/>
        <dsp:cNvSpPr/>
      </dsp:nvSpPr>
      <dsp:spPr>
        <a:xfrm>
          <a:off x="0" y="425759"/>
          <a:ext cx="8407893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6AEC28-1F56-46E4-AE54-7F49310C0CBC}">
      <dsp:nvSpPr>
        <dsp:cNvPr id="0" name=""/>
        <dsp:cNvSpPr/>
      </dsp:nvSpPr>
      <dsp:spPr>
        <a:xfrm>
          <a:off x="420394" y="86279"/>
          <a:ext cx="5885525" cy="6789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459" tIns="0" rIns="222459" bIns="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baseline="0" dirty="0" smtClean="0">
              <a:solidFill>
                <a:schemeClr val="tx1">
                  <a:lumMod val="85000"/>
                  <a:lumOff val="15000"/>
                </a:schemeClr>
              </a:solidFill>
            </a:rPr>
            <a:t>The company can have more leverage with the trade</a:t>
          </a:r>
          <a:endParaRPr lang="en-US" sz="23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53538" y="119423"/>
        <a:ext cx="5819237" cy="612672"/>
      </dsp:txXfrm>
    </dsp:sp>
    <dsp:sp modelId="{24EEE19A-6B1E-4CF5-9F5E-EA08512E6B82}">
      <dsp:nvSpPr>
        <dsp:cNvPr id="0" name=""/>
        <dsp:cNvSpPr/>
      </dsp:nvSpPr>
      <dsp:spPr>
        <a:xfrm>
          <a:off x="0" y="1469039"/>
          <a:ext cx="8407893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E4FFAE-6085-4328-8AA6-65BB7710492A}">
      <dsp:nvSpPr>
        <dsp:cNvPr id="0" name=""/>
        <dsp:cNvSpPr/>
      </dsp:nvSpPr>
      <dsp:spPr>
        <a:xfrm>
          <a:off x="420394" y="1129559"/>
          <a:ext cx="5885525" cy="678960"/>
        </a:xfrm>
        <a:prstGeom prst="roundRect">
          <a:avLst/>
        </a:prstGeom>
        <a:solidFill>
          <a:schemeClr val="accent5">
            <a:hueOff val="-1673522"/>
            <a:satOff val="13698"/>
            <a:lumOff val="-2222"/>
            <a:alphaOff val="0"/>
          </a:schemeClr>
        </a:soli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459" tIns="0" rIns="222459" bIns="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baseline="0" dirty="0" smtClean="0">
              <a:solidFill>
                <a:schemeClr val="tx1">
                  <a:lumMod val="85000"/>
                  <a:lumOff val="15000"/>
                </a:schemeClr>
              </a:solidFill>
            </a:rPr>
            <a:t>The company can charge a premium on their product</a:t>
          </a:r>
          <a:endParaRPr lang="en-US" sz="23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53538" y="1162703"/>
        <a:ext cx="5819237" cy="612672"/>
      </dsp:txXfrm>
    </dsp:sp>
    <dsp:sp modelId="{75EFEA2B-7827-4CDB-9916-02C5E1D6205C}">
      <dsp:nvSpPr>
        <dsp:cNvPr id="0" name=""/>
        <dsp:cNvSpPr/>
      </dsp:nvSpPr>
      <dsp:spPr>
        <a:xfrm>
          <a:off x="0" y="2512319"/>
          <a:ext cx="8407893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6EEA0D-DBA7-4418-A50D-6AD40DC5FF32}">
      <dsp:nvSpPr>
        <dsp:cNvPr id="0" name=""/>
        <dsp:cNvSpPr/>
      </dsp:nvSpPr>
      <dsp:spPr>
        <a:xfrm>
          <a:off x="420394" y="2172839"/>
          <a:ext cx="5885525" cy="678960"/>
        </a:xfrm>
        <a:prstGeom prst="roundRect">
          <a:avLst/>
        </a:prstGeom>
        <a:solidFill>
          <a:schemeClr val="accent5">
            <a:hueOff val="-3347044"/>
            <a:satOff val="27395"/>
            <a:lumOff val="-4444"/>
            <a:alphaOff val="0"/>
          </a:schemeClr>
        </a:soli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459" tIns="0" rIns="222459" bIns="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baseline="0" dirty="0" smtClean="0">
              <a:solidFill>
                <a:schemeClr val="tx1">
                  <a:lumMod val="85000"/>
                  <a:lumOff val="15000"/>
                </a:schemeClr>
              </a:solidFill>
            </a:rPr>
            <a:t>The company can have more brand extensions</a:t>
          </a:r>
          <a:endParaRPr lang="en-US" sz="23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53538" y="2205983"/>
        <a:ext cx="5819237" cy="612672"/>
      </dsp:txXfrm>
    </dsp:sp>
    <dsp:sp modelId="{6B085525-0D89-4903-9949-29CF25B4A15E}">
      <dsp:nvSpPr>
        <dsp:cNvPr id="0" name=""/>
        <dsp:cNvSpPr/>
      </dsp:nvSpPr>
      <dsp:spPr>
        <a:xfrm>
          <a:off x="0" y="3555599"/>
          <a:ext cx="8407893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12C3D-ED98-4CDA-AFAD-DE37296C3C61}">
      <dsp:nvSpPr>
        <dsp:cNvPr id="0" name=""/>
        <dsp:cNvSpPr/>
      </dsp:nvSpPr>
      <dsp:spPr>
        <a:xfrm>
          <a:off x="420394" y="3216119"/>
          <a:ext cx="5885525" cy="678960"/>
        </a:xfrm>
        <a:prstGeom prst="roundRect">
          <a:avLst/>
        </a:prstGeom>
        <a:solidFill>
          <a:schemeClr val="accent5">
            <a:hueOff val="-5020566"/>
            <a:satOff val="41093"/>
            <a:lumOff val="-6666"/>
            <a:alphaOff val="0"/>
          </a:schemeClr>
        </a:soli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459" tIns="0" rIns="222459" bIns="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baseline="0" dirty="0" smtClean="0">
              <a:solidFill>
                <a:schemeClr val="tx1">
                  <a:lumMod val="85000"/>
                  <a:lumOff val="15000"/>
                </a:schemeClr>
              </a:solidFill>
            </a:rPr>
            <a:t>The company can have some defense against price competition</a:t>
          </a:r>
          <a:endParaRPr lang="en-US" sz="23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53538" y="3249263"/>
        <a:ext cx="5819237" cy="6126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E153F7-E381-4899-8311-793C51B87E86}">
      <dsp:nvSpPr>
        <dsp:cNvPr id="0" name=""/>
        <dsp:cNvSpPr/>
      </dsp:nvSpPr>
      <dsp:spPr>
        <a:xfrm>
          <a:off x="3078480" y="0"/>
          <a:ext cx="1539239" cy="919479"/>
        </a:xfrm>
        <a:prstGeom prst="trapezoid">
          <a:avLst>
            <a:gd name="adj" fmla="val 8370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</a:schemeClr>
            </a:gs>
            <a:gs pos="90000">
              <a:schemeClr val="accent5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alibri" panose="020F0502020204030204" pitchFamily="34" charset="0"/>
            </a:rPr>
            <a:t>Committed Buyer</a:t>
          </a:r>
          <a:endParaRPr lang="en-US" sz="1800" b="1" kern="1200" dirty="0">
            <a:latin typeface="Calibri" panose="020F0502020204030204" pitchFamily="34" charset="0"/>
          </a:endParaRPr>
        </a:p>
      </dsp:txBody>
      <dsp:txXfrm>
        <a:off x="3078480" y="0"/>
        <a:ext cx="1539239" cy="919479"/>
      </dsp:txXfrm>
    </dsp:sp>
    <dsp:sp modelId="{50C1D33B-0BD5-4ED4-ABBD-55330267EFAB}">
      <dsp:nvSpPr>
        <dsp:cNvPr id="0" name=""/>
        <dsp:cNvSpPr/>
      </dsp:nvSpPr>
      <dsp:spPr>
        <a:xfrm>
          <a:off x="2308860" y="919479"/>
          <a:ext cx="3078479" cy="919479"/>
        </a:xfrm>
        <a:prstGeom prst="trapezoid">
          <a:avLst>
            <a:gd name="adj" fmla="val 83702"/>
          </a:avLst>
        </a:prstGeom>
        <a:gradFill rotWithShape="0">
          <a:gsLst>
            <a:gs pos="0">
              <a:schemeClr val="accent5">
                <a:hueOff val="-1255142"/>
                <a:satOff val="10273"/>
                <a:lumOff val="-1666"/>
                <a:alphaOff val="0"/>
              </a:schemeClr>
            </a:gs>
            <a:gs pos="90000">
              <a:schemeClr val="accent5">
                <a:hueOff val="-1255142"/>
                <a:satOff val="10273"/>
                <a:lumOff val="-1666"/>
                <a:alphaOff val="0"/>
                <a:shade val="100000"/>
              </a:schemeClr>
            </a:gs>
            <a:gs pos="100000">
              <a:schemeClr val="accent5">
                <a:hueOff val="-1255142"/>
                <a:satOff val="10273"/>
                <a:lumOff val="-1666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alibri" panose="020F0502020204030204" pitchFamily="34" charset="0"/>
            </a:rPr>
            <a:t>Likes The Brand. Considers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alibri" panose="020F0502020204030204" pitchFamily="34" charset="0"/>
            </a:rPr>
            <a:t>It A Friend</a:t>
          </a:r>
          <a:endParaRPr lang="en-US" sz="1800" b="1" kern="1200" dirty="0">
            <a:latin typeface="Calibri" panose="020F0502020204030204" pitchFamily="34" charset="0"/>
          </a:endParaRPr>
        </a:p>
      </dsp:txBody>
      <dsp:txXfrm>
        <a:off x="2847593" y="919479"/>
        <a:ext cx="2001012" cy="919479"/>
      </dsp:txXfrm>
    </dsp:sp>
    <dsp:sp modelId="{D58D0A8C-D0AC-48B7-9E15-419A7D42D3DA}">
      <dsp:nvSpPr>
        <dsp:cNvPr id="0" name=""/>
        <dsp:cNvSpPr/>
      </dsp:nvSpPr>
      <dsp:spPr>
        <a:xfrm>
          <a:off x="1539240" y="1838959"/>
          <a:ext cx="4617719" cy="919479"/>
        </a:xfrm>
        <a:prstGeom prst="trapezoid">
          <a:avLst>
            <a:gd name="adj" fmla="val 83702"/>
          </a:avLst>
        </a:prstGeom>
        <a:gradFill rotWithShape="0">
          <a:gsLst>
            <a:gs pos="0">
              <a:schemeClr val="accent5">
                <a:hueOff val="-2510283"/>
                <a:satOff val="20547"/>
                <a:lumOff val="-3333"/>
                <a:alphaOff val="0"/>
              </a:schemeClr>
            </a:gs>
            <a:gs pos="90000">
              <a:schemeClr val="accent5">
                <a:hueOff val="-2510283"/>
                <a:satOff val="20547"/>
                <a:lumOff val="-3333"/>
                <a:alphaOff val="0"/>
                <a:shade val="100000"/>
              </a:schemeClr>
            </a:gs>
            <a:gs pos="100000">
              <a:schemeClr val="accent5">
                <a:hueOff val="-2510283"/>
                <a:satOff val="20547"/>
                <a:lumOff val="-3333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alibri" panose="020F0502020204030204" pitchFamily="34" charset="0"/>
            </a:rPr>
            <a:t>Satisfied Buyer. Would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alibri" panose="020F0502020204030204" pitchFamily="34" charset="0"/>
            </a:rPr>
            <a:t>Incur Costs To Switch</a:t>
          </a:r>
          <a:endParaRPr lang="en-US" sz="1800" b="1" kern="1200" dirty="0">
            <a:latin typeface="Calibri" panose="020F0502020204030204" pitchFamily="34" charset="0"/>
          </a:endParaRPr>
        </a:p>
      </dsp:txBody>
      <dsp:txXfrm>
        <a:off x="2347340" y="1838959"/>
        <a:ext cx="3001518" cy="919479"/>
      </dsp:txXfrm>
    </dsp:sp>
    <dsp:sp modelId="{A4DA3D71-6295-4F1D-96F4-7E2EF07C8D1C}">
      <dsp:nvSpPr>
        <dsp:cNvPr id="0" name=""/>
        <dsp:cNvSpPr/>
      </dsp:nvSpPr>
      <dsp:spPr>
        <a:xfrm>
          <a:off x="769620" y="2758440"/>
          <a:ext cx="6156959" cy="919479"/>
        </a:xfrm>
        <a:prstGeom prst="trapezoid">
          <a:avLst>
            <a:gd name="adj" fmla="val 83702"/>
          </a:avLst>
        </a:prstGeom>
        <a:gradFill rotWithShape="0">
          <a:gsLst>
            <a:gs pos="0">
              <a:schemeClr val="accent5">
                <a:hueOff val="-3765425"/>
                <a:satOff val="30820"/>
                <a:lumOff val="-4999"/>
                <a:alphaOff val="0"/>
              </a:schemeClr>
            </a:gs>
            <a:gs pos="90000">
              <a:schemeClr val="accent5">
                <a:hueOff val="-3765425"/>
                <a:satOff val="30820"/>
                <a:lumOff val="-4999"/>
                <a:alphaOff val="0"/>
                <a:shade val="100000"/>
              </a:schemeClr>
            </a:gs>
            <a:gs pos="100000">
              <a:schemeClr val="accent5">
                <a:hueOff val="-3765425"/>
                <a:satOff val="30820"/>
                <a:lumOff val="-4999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alibri" panose="020F0502020204030204" pitchFamily="34" charset="0"/>
            </a:rPr>
            <a:t>Satisfied Buyer/No Reason To Change</a:t>
          </a:r>
          <a:endParaRPr lang="en-US" sz="1800" b="1" kern="1200" dirty="0">
            <a:latin typeface="Calibri" panose="020F0502020204030204" pitchFamily="34" charset="0"/>
          </a:endParaRPr>
        </a:p>
      </dsp:txBody>
      <dsp:txXfrm>
        <a:off x="1847087" y="2758440"/>
        <a:ext cx="4002024" cy="919479"/>
      </dsp:txXfrm>
    </dsp:sp>
    <dsp:sp modelId="{5B26A3B3-1FA4-4F1C-8FF8-0F99000A9BCC}">
      <dsp:nvSpPr>
        <dsp:cNvPr id="0" name=""/>
        <dsp:cNvSpPr/>
      </dsp:nvSpPr>
      <dsp:spPr>
        <a:xfrm>
          <a:off x="0" y="3677919"/>
          <a:ext cx="7696199" cy="919479"/>
        </a:xfrm>
        <a:prstGeom prst="trapezoid">
          <a:avLst>
            <a:gd name="adj" fmla="val 83702"/>
          </a:avLst>
        </a:prstGeom>
        <a:gradFill rotWithShape="0">
          <a:gsLst>
            <a:gs pos="0">
              <a:schemeClr val="accent5">
                <a:hueOff val="-5020566"/>
                <a:satOff val="41093"/>
                <a:lumOff val="-6666"/>
                <a:alphaOff val="0"/>
              </a:schemeClr>
            </a:gs>
            <a:gs pos="90000">
              <a:schemeClr val="accent5">
                <a:hueOff val="-5020566"/>
                <a:satOff val="41093"/>
                <a:lumOff val="-6666"/>
                <a:alphaOff val="0"/>
                <a:shade val="100000"/>
              </a:schemeClr>
            </a:gs>
            <a:gs pos="100000">
              <a:schemeClr val="accent5">
                <a:hueOff val="-5020566"/>
                <a:satOff val="41093"/>
                <a:lumOff val="-6666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alibri" panose="020F0502020204030204" pitchFamily="34" charset="0"/>
            </a:rPr>
            <a:t>Switchers/Price Sensitive</a:t>
          </a:r>
          <a:endParaRPr lang="en-US" sz="1800" b="1" kern="1200" dirty="0">
            <a:latin typeface="Calibri" panose="020F0502020204030204" pitchFamily="34" charset="0"/>
          </a:endParaRPr>
        </a:p>
      </dsp:txBody>
      <dsp:txXfrm>
        <a:off x="1346834" y="3677919"/>
        <a:ext cx="5002530" cy="9194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0E430-163F-4E41-9367-20BF6FCF2973}">
      <dsp:nvSpPr>
        <dsp:cNvPr id="0" name=""/>
        <dsp:cNvSpPr/>
      </dsp:nvSpPr>
      <dsp:spPr>
        <a:xfrm>
          <a:off x="-5169077" y="-791784"/>
          <a:ext cx="6155568" cy="6155568"/>
        </a:xfrm>
        <a:prstGeom prst="blockArc">
          <a:avLst>
            <a:gd name="adj1" fmla="val 18900000"/>
            <a:gd name="adj2" fmla="val 2700000"/>
            <a:gd name="adj3" fmla="val 351"/>
          </a:avLst>
        </a:pr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E772AE-B5E3-4906-9E1C-E0DF5DB8CA71}">
      <dsp:nvSpPr>
        <dsp:cNvPr id="0" name=""/>
        <dsp:cNvSpPr/>
      </dsp:nvSpPr>
      <dsp:spPr>
        <a:xfrm>
          <a:off x="367929" y="240761"/>
          <a:ext cx="7188860" cy="4813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</a:schemeClr>
            </a:gs>
            <a:gs pos="90000">
              <a:schemeClr val="accent5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Product benefits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367929" y="240761"/>
        <a:ext cx="7188860" cy="481340"/>
      </dsp:txXfrm>
    </dsp:sp>
    <dsp:sp modelId="{B9FBEF9A-5A39-4B1C-9D5C-456D308E1DBC}">
      <dsp:nvSpPr>
        <dsp:cNvPr id="0" name=""/>
        <dsp:cNvSpPr/>
      </dsp:nvSpPr>
      <dsp:spPr>
        <a:xfrm>
          <a:off x="67092" y="180594"/>
          <a:ext cx="601675" cy="6016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850968E-069B-46C9-9AF5-690B94115D45}">
      <dsp:nvSpPr>
        <dsp:cNvPr id="0" name=""/>
        <dsp:cNvSpPr/>
      </dsp:nvSpPr>
      <dsp:spPr>
        <a:xfrm>
          <a:off x="763864" y="962680"/>
          <a:ext cx="6792925" cy="481340"/>
        </a:xfrm>
        <a:prstGeom prst="rect">
          <a:avLst/>
        </a:prstGeom>
        <a:gradFill rotWithShape="0">
          <a:gsLst>
            <a:gs pos="0">
              <a:schemeClr val="accent5">
                <a:hueOff val="-1004113"/>
                <a:satOff val="8219"/>
                <a:lumOff val="-1333"/>
                <a:alphaOff val="0"/>
              </a:schemeClr>
            </a:gs>
            <a:gs pos="90000">
              <a:schemeClr val="accent5">
                <a:hueOff val="-1004113"/>
                <a:satOff val="8219"/>
                <a:lumOff val="-1333"/>
                <a:alphaOff val="0"/>
                <a:shade val="100000"/>
              </a:schemeClr>
            </a:gs>
            <a:gs pos="100000">
              <a:schemeClr val="accent5">
                <a:hueOff val="-1004113"/>
                <a:satOff val="8219"/>
                <a:lumOff val="-1333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Product quality</a:t>
          </a:r>
        </a:p>
      </dsp:txBody>
      <dsp:txXfrm>
        <a:off x="763864" y="962680"/>
        <a:ext cx="6792925" cy="481340"/>
      </dsp:txXfrm>
    </dsp:sp>
    <dsp:sp modelId="{6F654044-8291-4630-B15D-825EF8391AC6}">
      <dsp:nvSpPr>
        <dsp:cNvPr id="0" name=""/>
        <dsp:cNvSpPr/>
      </dsp:nvSpPr>
      <dsp:spPr>
        <a:xfrm>
          <a:off x="463027" y="902512"/>
          <a:ext cx="601675" cy="6016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-1004113"/>
              <a:satOff val="8219"/>
              <a:lumOff val="-1333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CAB6B1A-6D9D-4E36-BB68-2214CE6AB037}">
      <dsp:nvSpPr>
        <dsp:cNvPr id="0" name=""/>
        <dsp:cNvSpPr/>
      </dsp:nvSpPr>
      <dsp:spPr>
        <a:xfrm>
          <a:off x="944916" y="1684599"/>
          <a:ext cx="6611873" cy="481340"/>
        </a:xfrm>
        <a:prstGeom prst="rect">
          <a:avLst/>
        </a:prstGeom>
        <a:gradFill rotWithShape="0">
          <a:gsLst>
            <a:gs pos="0">
              <a:schemeClr val="accent5">
                <a:hueOff val="-2008226"/>
                <a:satOff val="16437"/>
                <a:lumOff val="-2666"/>
                <a:alphaOff val="0"/>
              </a:schemeClr>
            </a:gs>
            <a:gs pos="90000">
              <a:schemeClr val="accent5">
                <a:hueOff val="-2008226"/>
                <a:satOff val="16437"/>
                <a:lumOff val="-2666"/>
                <a:alphaOff val="0"/>
                <a:shade val="100000"/>
              </a:schemeClr>
            </a:gs>
            <a:gs pos="100000">
              <a:schemeClr val="accent5">
                <a:hueOff val="-2008226"/>
                <a:satOff val="16437"/>
                <a:lumOff val="-2666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Names easy to remember, </a:t>
          </a:r>
          <a:r>
            <a:rPr lang="en-US" sz="1800" kern="1200" dirty="0" err="1" smtClean="0">
              <a:solidFill>
                <a:schemeClr val="tx1"/>
              </a:solidFill>
            </a:rPr>
            <a:t>recognise</a:t>
          </a:r>
          <a:r>
            <a:rPr lang="en-US" sz="1800" kern="1200" dirty="0" smtClean="0">
              <a:solidFill>
                <a:schemeClr val="tx1"/>
              </a:solidFill>
            </a:rPr>
            <a:t>, pronounce</a:t>
          </a:r>
        </a:p>
      </dsp:txBody>
      <dsp:txXfrm>
        <a:off x="944916" y="1684599"/>
        <a:ext cx="6611873" cy="481340"/>
      </dsp:txXfrm>
    </dsp:sp>
    <dsp:sp modelId="{BF3AF852-E66A-453D-AAF8-6E21C6DFECB0}">
      <dsp:nvSpPr>
        <dsp:cNvPr id="0" name=""/>
        <dsp:cNvSpPr/>
      </dsp:nvSpPr>
      <dsp:spPr>
        <a:xfrm>
          <a:off x="644078" y="1624431"/>
          <a:ext cx="601675" cy="6016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-2008226"/>
              <a:satOff val="16437"/>
              <a:lumOff val="-2666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CFEC5B-0622-41FE-96A9-C7B15B0342D7}">
      <dsp:nvSpPr>
        <dsp:cNvPr id="0" name=""/>
        <dsp:cNvSpPr/>
      </dsp:nvSpPr>
      <dsp:spPr>
        <a:xfrm>
          <a:off x="944916" y="2406060"/>
          <a:ext cx="6611873" cy="481340"/>
        </a:xfrm>
        <a:prstGeom prst="rect">
          <a:avLst/>
        </a:prstGeom>
        <a:gradFill rotWithShape="0">
          <a:gsLst>
            <a:gs pos="0">
              <a:schemeClr val="accent5">
                <a:hueOff val="-3012340"/>
                <a:satOff val="24656"/>
                <a:lumOff val="-4000"/>
                <a:alphaOff val="0"/>
              </a:schemeClr>
            </a:gs>
            <a:gs pos="90000">
              <a:schemeClr val="accent5">
                <a:hueOff val="-3012340"/>
                <a:satOff val="24656"/>
                <a:lumOff val="-4000"/>
                <a:alphaOff val="0"/>
                <a:shade val="100000"/>
              </a:schemeClr>
            </a:gs>
            <a:gs pos="100000">
              <a:schemeClr val="accent5">
                <a:hueOff val="-3012340"/>
                <a:satOff val="24656"/>
                <a:lumOff val="-400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Product category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944916" y="2406060"/>
        <a:ext cx="6611873" cy="481340"/>
      </dsp:txXfrm>
    </dsp:sp>
    <dsp:sp modelId="{6454FFEC-0105-480B-8712-C6CFB3E41EE5}">
      <dsp:nvSpPr>
        <dsp:cNvPr id="0" name=""/>
        <dsp:cNvSpPr/>
      </dsp:nvSpPr>
      <dsp:spPr>
        <a:xfrm>
          <a:off x="644078" y="2345893"/>
          <a:ext cx="601675" cy="6016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-3012340"/>
              <a:satOff val="24656"/>
              <a:lumOff val="-4000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8D2E6AF-8EA6-42D2-AA21-2D341424FD3A}">
      <dsp:nvSpPr>
        <dsp:cNvPr id="0" name=""/>
        <dsp:cNvSpPr/>
      </dsp:nvSpPr>
      <dsp:spPr>
        <a:xfrm>
          <a:off x="763864" y="3127979"/>
          <a:ext cx="6792925" cy="481340"/>
        </a:xfrm>
        <a:prstGeom prst="rect">
          <a:avLst/>
        </a:prstGeom>
        <a:gradFill rotWithShape="0">
          <a:gsLst>
            <a:gs pos="0">
              <a:schemeClr val="accent5">
                <a:hueOff val="-4016453"/>
                <a:satOff val="32874"/>
                <a:lumOff val="-5333"/>
                <a:alphaOff val="0"/>
              </a:schemeClr>
            </a:gs>
            <a:gs pos="90000">
              <a:schemeClr val="accent5">
                <a:hueOff val="-4016453"/>
                <a:satOff val="32874"/>
                <a:lumOff val="-5333"/>
                <a:alphaOff val="0"/>
                <a:shade val="100000"/>
              </a:schemeClr>
            </a:gs>
            <a:gs pos="100000">
              <a:schemeClr val="accent5">
                <a:hueOff val="-4016453"/>
                <a:satOff val="32874"/>
                <a:lumOff val="-5333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Distinctiveness</a:t>
          </a:r>
        </a:p>
      </dsp:txBody>
      <dsp:txXfrm>
        <a:off x="763864" y="3127979"/>
        <a:ext cx="6792925" cy="481340"/>
      </dsp:txXfrm>
    </dsp:sp>
    <dsp:sp modelId="{FC34FE63-7042-443C-BEDD-2E5818D95E81}">
      <dsp:nvSpPr>
        <dsp:cNvPr id="0" name=""/>
        <dsp:cNvSpPr/>
      </dsp:nvSpPr>
      <dsp:spPr>
        <a:xfrm>
          <a:off x="463027" y="3067812"/>
          <a:ext cx="601675" cy="6016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-4016453"/>
              <a:satOff val="32874"/>
              <a:lumOff val="-5333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93AB9F-3F30-4EC9-9E3C-0B2133DFDAEF}">
      <dsp:nvSpPr>
        <dsp:cNvPr id="0" name=""/>
        <dsp:cNvSpPr/>
      </dsp:nvSpPr>
      <dsp:spPr>
        <a:xfrm>
          <a:off x="367929" y="3849898"/>
          <a:ext cx="7188860" cy="481340"/>
        </a:xfrm>
        <a:prstGeom prst="rect">
          <a:avLst/>
        </a:prstGeom>
        <a:gradFill rotWithShape="0">
          <a:gsLst>
            <a:gs pos="0">
              <a:schemeClr val="accent5">
                <a:hueOff val="-5020566"/>
                <a:satOff val="41093"/>
                <a:lumOff val="-6666"/>
                <a:alphaOff val="0"/>
              </a:schemeClr>
            </a:gs>
            <a:gs pos="90000">
              <a:schemeClr val="accent5">
                <a:hueOff val="-5020566"/>
                <a:satOff val="41093"/>
                <a:lumOff val="-6666"/>
                <a:alphaOff val="0"/>
                <a:shade val="100000"/>
              </a:schemeClr>
            </a:gs>
            <a:gs pos="100000">
              <a:schemeClr val="accent5">
                <a:hueOff val="-5020566"/>
                <a:satOff val="41093"/>
                <a:lumOff val="-6666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Should not indicate poor meanings in other markets or languages</a:t>
          </a:r>
        </a:p>
      </dsp:txBody>
      <dsp:txXfrm>
        <a:off x="367929" y="3849898"/>
        <a:ext cx="7188860" cy="481340"/>
      </dsp:txXfrm>
    </dsp:sp>
    <dsp:sp modelId="{2409A30F-B0A7-4A80-BFC7-73C1B8792108}">
      <dsp:nvSpPr>
        <dsp:cNvPr id="0" name=""/>
        <dsp:cNvSpPr/>
      </dsp:nvSpPr>
      <dsp:spPr>
        <a:xfrm>
          <a:off x="67092" y="3789730"/>
          <a:ext cx="601675" cy="6016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-5020566"/>
              <a:satOff val="41093"/>
              <a:lumOff val="-6666"/>
              <a:alphaOff val="0"/>
            </a:schemeClr>
          </a:solidFill>
          <a:prstDash val="solid"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07861-D14F-4D18-8C7A-6F2037AF1CD0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178A1-F50F-491F-9796-44F169A2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74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178A1-F50F-491F-9796-44F169A2A8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0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936820E-2E82-477C-A4F3-9C660B9D81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106E3-A5FA-4020-8EC2-58E4996868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6B39282-B102-4B39-A4C5-51363D586C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7F15C-0C9E-40B5-B804-FB07F21C0E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A7A10A-085F-46DA-9488-05A33DFD86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E2EEBB-671F-4A13-9DB0-C8459FF8DD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50262-AAFA-4CB4-A2F5-22C4F55329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00BC8E6-D120-4FDA-978B-FF6E66996F3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410F78-A27F-4711-8FD9-60A9FC78EB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DB07E-55AA-41ED-AC21-6F6F96B7E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8CA55BE-52CC-45D0-AA36-68A9154385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7EE0852-4872-45BC-8B1E-086FBDD5DF8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Brand Management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02714" y="2133600"/>
            <a:ext cx="761477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6600" b="1" cap="none" spc="0" dirty="0" smtClean="0">
                <a:ln w="285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Gill Sans Ultra Bold" panose="020B0A02020104020203" pitchFamily="34" charset="0"/>
              </a:rPr>
              <a:t>BRAND </a:t>
            </a:r>
          </a:p>
          <a:p>
            <a:pPr algn="ctr"/>
            <a:r>
              <a:rPr lang="en-US" sz="6600" b="1" cap="none" spc="0" dirty="0" smtClean="0">
                <a:ln w="285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Gill Sans Ultra Bold" panose="020B0A02020104020203" pitchFamily="34" charset="0"/>
              </a:rPr>
              <a:t>MANAGEMENT</a:t>
            </a:r>
            <a:endParaRPr lang="en-US" sz="6600" b="1" cap="none" spc="0" dirty="0">
              <a:ln w="28575" cmpd="sng">
                <a:solidFill>
                  <a:schemeClr val="bg1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Gill Sans Ultra Bold" panose="020B0A020201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" indent="0" algn="just">
              <a:buNone/>
            </a:pPr>
            <a:endParaRPr lang="en-US" dirty="0" smtClean="0"/>
          </a:p>
          <a:p>
            <a:pPr marL="45720" indent="0" algn="just">
              <a:buNone/>
            </a:pPr>
            <a:r>
              <a:rPr lang="en-US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A </a:t>
            </a:r>
            <a:r>
              <a:rPr lang="en-US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brand is a name, term, sign, symbol, design or a combination of the above to identify  the goods or service of a seller and differentiate it from the rest of the </a:t>
            </a:r>
            <a:r>
              <a:rPr lang="en-US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competitors</a:t>
            </a:r>
          </a:p>
          <a:p>
            <a:pPr marL="45720" indent="0" algn="just">
              <a:buNone/>
            </a:pPr>
            <a:endParaRPr lang="en-US" b="1" i="1" dirty="0">
              <a:solidFill>
                <a:schemeClr val="tx1">
                  <a:lumMod val="85000"/>
                  <a:lumOff val="15000"/>
                </a:schemeClr>
              </a:solidFill>
              <a:latin typeface="Book Antiqua" panose="02040602050305030304" pitchFamily="18" charset="0"/>
            </a:endParaRPr>
          </a:p>
          <a:p>
            <a:pPr marL="45720" indent="0" algn="just">
              <a:buNone/>
            </a:pPr>
            <a:r>
              <a:rPr lang="en-US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It is a bundle of values and attributes that define the value you deliver to people through the entire customer experience and the unique way of </a:t>
            </a:r>
            <a:r>
              <a:rPr lang="en-US" b="1" i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doing business </a:t>
            </a:r>
            <a:r>
              <a:rPr lang="en-US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that forms the basis of your company’s relationships with all of its stakeholders</a:t>
            </a:r>
            <a:endParaRPr lang="en-US" b="1" i="1" dirty="0">
              <a:solidFill>
                <a:schemeClr val="tx1">
                  <a:lumMod val="85000"/>
                  <a:lumOff val="15000"/>
                </a:schemeClr>
              </a:solidFill>
              <a:latin typeface="Book Antiqua" panose="02040602050305030304" pitchFamily="18" charset="0"/>
            </a:endParaRPr>
          </a:p>
          <a:p>
            <a:pPr algn="just" eaLnBrk="1" hangingPunct="1"/>
            <a:endParaRPr lang="en-US" dirty="0" smtClean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brand?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800601"/>
            <a:ext cx="3505200" cy="152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3715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" indent="0" algn="ctr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Product Is A Commodity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cannot do this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4723715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Tangible attributes </a:t>
            </a:r>
          </a:p>
          <a:p>
            <a:pPr eaLnBrk="1" hangingPunct="1"/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endParaRPr lang="en-US" dirty="0">
              <a:solidFill>
                <a:schemeClr val="tx1"/>
              </a:solidFill>
            </a:endParaRPr>
          </a:p>
          <a:p>
            <a:pPr eaLnBrk="1" hangingPunct="1"/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Intangible attributes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brand comprises of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962408"/>
            <a:ext cx="3458095" cy="14713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333" y="4114800"/>
            <a:ext cx="2257425" cy="2028825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1679923"/>
              </p:ext>
            </p:extLst>
          </p:nvPr>
        </p:nvGraphicFramePr>
        <p:xfrm>
          <a:off x="380999" y="2057399"/>
          <a:ext cx="8153401" cy="4069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Tangibles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AB276BA-2598-4480-8283-11E053437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45F958-17BC-481F-9353-45CE73EF6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F0BCCD-CCFE-4C9E-84E6-A3D4A4AD0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A49850-457F-4F0C-8899-516E26212D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713529-8D0F-40C4-967F-FB31116FB6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E926929-B47E-44FB-993C-E01585B0DB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3DB454-9D19-4786-9F91-2A1A6ECCEA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933F64-E170-459E-B8F1-4842BA5A73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C5F3F2-DA65-48FB-9B33-8C5CFCFF46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976DF1-2435-43D3-9052-3CA95C3D1F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1260" cy="1054394"/>
          </a:xfrm>
        </p:spPr>
        <p:txBody>
          <a:bodyPr/>
          <a:lstStyle/>
          <a:p>
            <a:pPr eaLnBrk="1" hangingPunct="1"/>
            <a:r>
              <a:rPr lang="en-US" smtClean="0"/>
              <a:t>Intangibles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35849637"/>
              </p:ext>
            </p:extLst>
          </p:nvPr>
        </p:nvGraphicFramePr>
        <p:xfrm>
          <a:off x="1066800" y="2209800"/>
          <a:ext cx="7391400" cy="39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D13CBD-31D4-4FDB-8645-4E227C928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73D13CBD-31D4-4FDB-8645-4E227C928B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63A355-0913-451F-BAE7-F4319631A8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AA63A355-0913-451F-BAE7-F4319631A8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C3C4ACC-B842-472F-BB38-610CFB7CF8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0C3C4ACC-B842-472F-BB38-610CFB7CF8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ED73FF-E1F6-48BC-B0F6-C05AC0C82A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C2ED73FF-E1F6-48BC-B0F6-C05AC0C82A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3E54B5-6E8D-44F7-9FD1-C1D10BBD3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BB3E54B5-6E8D-44F7-9FD1-C1D10BBD39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02A1E0-62C5-4AB5-8D55-B45062800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7702A1E0-62C5-4AB5-8D55-B450628004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4EB16D-E314-44B8-A367-152B136969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5A4EB16D-E314-44B8-A367-152B136969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7ACE10-EA1A-4BAF-AFA6-F9017AEF68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177ACE10-EA1A-4BAF-AFA6-F9017AEF68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63C3FE-2BCD-4C1C-B9BA-A5DC44A49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0563C3FE-2BCD-4C1C-B9BA-A5DC44A491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BD7B77-CF25-41FA-839F-B6414F61A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graphicEl>
                                              <a:dgm id="{55BD7B77-CF25-41FA-839F-B6414F61A3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  <p:bldGraphic spid="2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400" dirty="0" smtClean="0"/>
              <a:t>It is the marketer’s promise to give a set of features, benefits and services consistently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Brand Identity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6428930"/>
              </p:ext>
            </p:extLst>
          </p:nvPr>
        </p:nvGraphicFramePr>
        <p:xfrm>
          <a:off x="-152400" y="1905000"/>
          <a:ext cx="9296400" cy="4407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Advantages of Branding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2133B2-17CC-4A14-8208-93DAF4A7A0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E55782-3FEB-4921-9D13-918F1AD848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A883712-F01F-4E8F-AB53-D4EE3A3BCD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EDA0D7-759F-43EA-A2E7-32200702B9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CBDE2B4-DA53-47F0-9161-096831BEE2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E2B6DB-D8ED-4416-8913-F40A71F3CD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710987-AA56-4CFE-8456-4156E97CF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E47FFD-0DB9-4362-B23B-5F826B87D4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6D9C67-4FB2-44E1-93FB-BCEEAB7D08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FBEE1C-4696-4AD3-A017-F2653C859B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84A455-EB1A-4257-A85A-00167C1226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71B24A-4BAF-464E-9B62-68519D4B0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000" dirty="0" smtClean="0"/>
              <a:t>Involves all the activities that are necessary to </a:t>
            </a:r>
            <a:r>
              <a:rPr lang="en-US" sz="2000" b="1" dirty="0" smtClean="0"/>
              <a:t>nurture</a:t>
            </a:r>
            <a:r>
              <a:rPr lang="en-US" sz="2000" dirty="0" smtClean="0"/>
              <a:t> a brand into a </a:t>
            </a:r>
            <a:r>
              <a:rPr lang="en-US" sz="2000" b="1" dirty="0" smtClean="0"/>
              <a:t>healthy cash flow</a:t>
            </a:r>
            <a:r>
              <a:rPr lang="en-US" sz="2000" dirty="0" smtClean="0"/>
              <a:t> stream </a:t>
            </a:r>
            <a:r>
              <a:rPr lang="en-US" sz="2000" b="1" dirty="0" smtClean="0"/>
              <a:t>after launch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Brand Building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kind of activities?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92983555"/>
              </p:ext>
            </p:extLst>
          </p:nvPr>
        </p:nvGraphicFramePr>
        <p:xfrm>
          <a:off x="685800" y="1828800"/>
          <a:ext cx="7543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2BD67B-B220-4D2A-A20A-FF098AA9E0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342BD67B-B220-4D2A-A20A-FF098AA9E0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35B546-7286-418D-A9A8-EA5370527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135B546-7286-418D-A9A8-EA5370527F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11D038-4037-4E5D-BC1F-637EB293A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5B11D038-4037-4E5D-BC1F-637EB293A8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0D1054-9B8F-4ED7-A43D-7650BAB639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680D1054-9B8F-4ED7-A43D-7650BAB639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92057-2A46-4456-9281-AAA471B23D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B7792057-2A46-4456-9281-AAA471B23D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2F5747-EFA9-4EB6-A50D-CC3E96443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D32F5747-EFA9-4EB6-A50D-CC3E96443F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400" dirty="0" smtClean="0"/>
              <a:t>When a commodity becomes a brand, it is said to have equity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Brand Equity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91853" y="1600200"/>
            <a:ext cx="8407893" cy="513893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premium it can command in the market</a:t>
            </a:r>
          </a:p>
          <a:p>
            <a:pPr eaLnBrk="1" hangingPunct="1"/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" indent="0" eaLnBrk="1" hangingPunct="1"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Difference between the perceived value and the intrinsic value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brand equity?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286000"/>
            <a:ext cx="6858000" cy="342900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8429510"/>
              </p:ext>
            </p:extLst>
          </p:nvPr>
        </p:nvGraphicFramePr>
        <p:xfrm>
          <a:off x="380999" y="1904999"/>
          <a:ext cx="8407893" cy="4221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What happens when brands have high equity?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AEC28-1F56-46E4-AE54-7F49310C0C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BC6AEC28-1F56-46E4-AE54-7F49310C0C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BC6AEC28-1F56-46E4-AE54-7F49310C0C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E4FFAE-6085-4328-8AA6-65BB771049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graphicEl>
                                              <a:dgm id="{52E4FFAE-6085-4328-8AA6-65BB771049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52E4FFAE-6085-4328-8AA6-65BB771049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6EEA0D-DBA7-4418-A50D-6AD40DC5FF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graphicEl>
                                              <a:dgm id="{F56EEA0D-DBA7-4418-A50D-6AD40DC5FF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graphicEl>
                                              <a:dgm id="{F56EEA0D-DBA7-4418-A50D-6AD40DC5FF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B12C3D-ED98-4CDA-AFAD-DE37296C3C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C0B12C3D-ED98-4CDA-AFAD-DE37296C3C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graphicEl>
                                              <a:dgm id="{C0B12C3D-ED98-4CDA-AFAD-DE37296C3C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17971F-3DAA-4374-8FAA-51F5A4336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A917971F-3DAA-4374-8FAA-51F5A4336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graphicEl>
                                              <a:dgm id="{A917971F-3DAA-4374-8FAA-51F5A4336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EEE19A-6B1E-4CF5-9F5E-EA08512E6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graphicEl>
                                              <a:dgm id="{24EEE19A-6B1E-4CF5-9F5E-EA08512E6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graphicEl>
                                              <a:dgm id="{24EEE19A-6B1E-4CF5-9F5E-EA08512E6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5EFEA2B-7827-4CDB-9916-02C5E1D620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75EFEA2B-7827-4CDB-9916-02C5E1D620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graphicEl>
                                              <a:dgm id="{75EFEA2B-7827-4CDB-9916-02C5E1D620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085525-0D89-4903-9949-29CF25B4A1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6B085525-0D89-4903-9949-29CF25B4A1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graphicEl>
                                              <a:dgm id="{6B085525-0D89-4903-9949-29CF25B4A1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AtOnc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Loyalty Pyramid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72095807"/>
              </p:ext>
            </p:extLst>
          </p:nvPr>
        </p:nvGraphicFramePr>
        <p:xfrm>
          <a:off x="685800" y="1676400"/>
          <a:ext cx="7696200" cy="459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2439973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Subtitle 2"/>
          <p:cNvSpPr>
            <a:spLocks noGrp="1"/>
          </p:cNvSpPr>
          <p:nvPr>
            <p:ph type="subTitle" idx="1"/>
          </p:nvPr>
        </p:nvSpPr>
        <p:spPr>
          <a:xfrm>
            <a:off x="7010400" y="2362200"/>
            <a:ext cx="1981200" cy="18288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 smtClean="0"/>
              <a:t>Consumers buy from a set of acceptable preferred brands</a:t>
            </a: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Brand Parity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Products from different categories under one brand</a:t>
            </a:r>
          </a:p>
          <a:p>
            <a:pPr eaLnBrk="1" hangingPunct="1"/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Dangerous to the brand if the principal brand fails</a:t>
            </a:r>
          </a:p>
          <a:p>
            <a:pPr eaLnBrk="1" hangingPunct="1"/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Sometimes the company name is prefixed to the brand. In such cases the company name gives it </a:t>
            </a:r>
            <a:r>
              <a:rPr lang="en-US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legitimacy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and the product name </a:t>
            </a:r>
            <a:r>
              <a:rPr lang="en-US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individualizes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it.</a:t>
            </a:r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Umbrella Branding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t="9219" r="5675" b="30031"/>
          <a:stretch/>
        </p:blipFill>
        <p:spPr>
          <a:xfrm>
            <a:off x="1981201" y="4419600"/>
            <a:ext cx="5105400" cy="2171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What does the brand name mean?</a:t>
            </a:r>
          </a:p>
          <a:p>
            <a:pPr eaLnBrk="1" hangingPunct="1"/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What associations/ performance/ expectations does it evoke?</a:t>
            </a:r>
          </a:p>
          <a:p>
            <a:pPr eaLnBrk="1" hangingPunct="1"/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What degree of preference does it create?</a:t>
            </a:r>
          </a:p>
          <a:p>
            <a:pPr eaLnBrk="1" hangingPunct="1"/>
            <a:endParaRPr lang="en-US" dirty="0" smtClean="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How are brand names chosen?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038600"/>
            <a:ext cx="2009630" cy="2371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brand name should indicate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77017588"/>
              </p:ext>
            </p:extLst>
          </p:nvPr>
        </p:nvGraphicFramePr>
        <p:xfrm>
          <a:off x="762000" y="1828800"/>
          <a:ext cx="7620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10E430-163F-4E41-9367-20BF6FCF29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FBEF9A-5A39-4B1C-9D5C-456D308E1D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E772AE-B5E3-4906-9E1C-E0DF5DB8C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654044-8291-4630-B15D-825EF8391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50968E-069B-46C9-9AF5-690B94115D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3AF852-E66A-453D-AAF8-6E21C6DFEC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AB6B1A-6D9D-4E36-BB68-2214CE6AB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54FFEC-0105-480B-8712-C6CFB3E41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CFEC5B-0622-41FE-96A9-C7B15B034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34FE63-7042-443C-BEDD-2E5818D95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D2E6AF-8EA6-42D2-AA21-2D341424F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09A30F-B0A7-4A80-BFC7-73C1B8792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93AB9F-3F30-4EC9-9E3C-0B2133DFDA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752600"/>
            <a:ext cx="8382000" cy="47244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Line Extension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 Existing brand extended to new offerings in the same product category</a:t>
            </a:r>
          </a:p>
          <a:p>
            <a:pPr eaLnBrk="1" hangingPunct="1"/>
            <a:endParaRPr lang="en-US" sz="2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Brand Extension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 Existing brand name extended to new product categories</a:t>
            </a:r>
          </a:p>
          <a:p>
            <a:pPr eaLnBrk="1" hangingPunct="1"/>
            <a:endParaRPr lang="en-US" sz="2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Multi Brands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 Different brands in the same product category</a:t>
            </a:r>
          </a:p>
          <a:p>
            <a:pPr eaLnBrk="1" hangingPunct="1"/>
            <a:endParaRPr lang="en-US" sz="2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New Brand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 New offering in any product category </a:t>
            </a:r>
          </a:p>
          <a:p>
            <a:pPr eaLnBrk="1" hangingPunct="1"/>
            <a:endParaRPr lang="en-US" sz="2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Cobrands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– Brands bearing two or more well known brand names</a:t>
            </a:r>
          </a:p>
        </p:txBody>
      </p:sp>
      <p:sp>
        <p:nvSpPr>
          <p:cNvPr id="21506" name="Title 4"/>
          <p:cNvSpPr>
            <a:spLocks noGrp="1"/>
          </p:cNvSpPr>
          <p:nvPr>
            <p:ph type="title"/>
          </p:nvPr>
        </p:nvSpPr>
        <p:spPr>
          <a:xfrm>
            <a:off x="1150938" y="304800"/>
            <a:ext cx="7793037" cy="990600"/>
          </a:xfrm>
        </p:spPr>
        <p:txBody>
          <a:bodyPr/>
          <a:lstStyle/>
          <a:p>
            <a:pPr algn="ctr" eaLnBrk="1" hangingPunct="1"/>
            <a:r>
              <a:rPr lang="en-US" smtClean="0"/>
              <a:t>Brand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086600" y="2057400"/>
            <a:ext cx="1905000" cy="25908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 smtClean="0"/>
              <a:t>This may be required after a few years to face new competition and changing customer preferences</a:t>
            </a:r>
          </a:p>
        </p:txBody>
      </p:sp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228600" y="2209800"/>
            <a:ext cx="6400800" cy="1828800"/>
          </a:xfrm>
        </p:spPr>
        <p:txBody>
          <a:bodyPr/>
          <a:lstStyle/>
          <a:p>
            <a:pPr algn="l" eaLnBrk="1" hangingPunct="1"/>
            <a:r>
              <a:rPr lang="en-US" dirty="0" smtClean="0"/>
              <a:t>Brand Repositioning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</TotalTime>
  <Words>526</Words>
  <Application>Microsoft Office PowerPoint</Application>
  <PresentationFormat>On-screen Show (4:3)</PresentationFormat>
  <Paragraphs>112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Grid</vt:lpstr>
      <vt:lpstr>Brand Management</vt:lpstr>
      <vt:lpstr>What is a brand?</vt:lpstr>
      <vt:lpstr>When you cannot do this</vt:lpstr>
      <vt:lpstr>A brand comprises of </vt:lpstr>
      <vt:lpstr>Tangibles</vt:lpstr>
      <vt:lpstr>Intangibles</vt:lpstr>
      <vt:lpstr>Brand Identity</vt:lpstr>
      <vt:lpstr>Advantages of Branding</vt:lpstr>
      <vt:lpstr>Brand Building</vt:lpstr>
      <vt:lpstr>What kind of activities?</vt:lpstr>
      <vt:lpstr>Brand Equity</vt:lpstr>
      <vt:lpstr>What is brand equity?</vt:lpstr>
      <vt:lpstr>What happens when brands have high equity?</vt:lpstr>
      <vt:lpstr>Brand Loyalty Pyramid</vt:lpstr>
      <vt:lpstr>Brand Parity</vt:lpstr>
      <vt:lpstr>Umbrella Branding</vt:lpstr>
      <vt:lpstr>How are brand names chosen?</vt:lpstr>
      <vt:lpstr>A brand name should indicate</vt:lpstr>
      <vt:lpstr>Brand Strategy</vt:lpstr>
      <vt:lpstr>Brand Repositioning</vt:lpstr>
    </vt:vector>
  </TitlesOfParts>
  <Company>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Management</dc:title>
  <dc:creator>XIMB</dc:creator>
  <cp:lastModifiedBy>MNT</cp:lastModifiedBy>
  <cp:revision>29</cp:revision>
  <dcterms:created xsi:type="dcterms:W3CDTF">2003-10-24T11:35:22Z</dcterms:created>
  <dcterms:modified xsi:type="dcterms:W3CDTF">2016-06-23T06:57:18Z</dcterms:modified>
</cp:coreProperties>
</file>