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65" r:id="rId5"/>
    <p:sldId id="263" r:id="rId6"/>
    <p:sldId id="264" r:id="rId7"/>
    <p:sldId id="260" r:id="rId8"/>
    <p:sldId id="261" r:id="rId9"/>
    <p:sldId id="262" r:id="rId10"/>
  </p:sldIdLst>
  <p:sldSz cx="9144000" cy="6858000" type="screen4x3"/>
  <p:notesSz cx="6797675" cy="9874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6F8035-225A-43BB-859F-BF533AFA1A70}" type="doc">
      <dgm:prSet loTypeId="urn:diagrams.loki3.com/TabbedArc+Icon" loCatId="officeonline" qsTypeId="urn:microsoft.com/office/officeart/2005/8/quickstyle/3d2" qsCatId="3D" csTypeId="urn:microsoft.com/office/officeart/2005/8/colors/colorful1" csCatId="colorful" phldr="1"/>
      <dgm:spPr/>
    </dgm:pt>
    <dgm:pt modelId="{35AD824B-6F77-4C6A-88CA-041F9D8037A6}">
      <dgm:prSet phldrT="[Text]"/>
      <dgm:spPr/>
      <dgm:t>
        <a:bodyPr/>
        <a:lstStyle/>
        <a:p>
          <a:r>
            <a:rPr lang="en-IN" b="1" dirty="0" smtClean="0"/>
            <a:t>Segment rivalry</a:t>
          </a:r>
          <a:endParaRPr lang="en-US" b="1" dirty="0"/>
        </a:p>
      </dgm:t>
    </dgm:pt>
    <dgm:pt modelId="{82B3773C-6C23-4545-8E9B-A1A55F542567}" type="parTrans" cxnId="{33466306-2C2B-4F64-B8EA-880A43C63672}">
      <dgm:prSet/>
      <dgm:spPr/>
      <dgm:t>
        <a:bodyPr/>
        <a:lstStyle/>
        <a:p>
          <a:endParaRPr lang="en-US"/>
        </a:p>
      </dgm:t>
    </dgm:pt>
    <dgm:pt modelId="{6712C168-B17B-4A12-8057-DEE29D24235C}" type="sibTrans" cxnId="{33466306-2C2B-4F64-B8EA-880A43C63672}">
      <dgm:prSet/>
      <dgm:spPr/>
      <dgm:t>
        <a:bodyPr/>
        <a:lstStyle/>
        <a:p>
          <a:endParaRPr lang="en-US"/>
        </a:p>
      </dgm:t>
    </dgm:pt>
    <dgm:pt modelId="{A0EE7D0E-0D71-4CAE-959A-336BB80537FE}">
      <dgm:prSet/>
      <dgm:spPr/>
      <dgm:t>
        <a:bodyPr/>
        <a:lstStyle/>
        <a:p>
          <a:r>
            <a:rPr lang="en-IN" b="1" dirty="0" smtClean="0"/>
            <a:t>New entrants</a:t>
          </a:r>
        </a:p>
      </dgm:t>
    </dgm:pt>
    <dgm:pt modelId="{8CD087A5-BC1E-447B-8211-7A54219BFC9A}" type="parTrans" cxnId="{5FE25E5B-9B1C-4BB7-9F2F-3533E2BF3A88}">
      <dgm:prSet/>
      <dgm:spPr/>
      <dgm:t>
        <a:bodyPr/>
        <a:lstStyle/>
        <a:p>
          <a:endParaRPr lang="en-US"/>
        </a:p>
      </dgm:t>
    </dgm:pt>
    <dgm:pt modelId="{89F1F768-12A9-412C-9789-A9DD87963056}" type="sibTrans" cxnId="{5FE25E5B-9B1C-4BB7-9F2F-3533E2BF3A88}">
      <dgm:prSet/>
      <dgm:spPr/>
      <dgm:t>
        <a:bodyPr/>
        <a:lstStyle/>
        <a:p>
          <a:endParaRPr lang="en-US"/>
        </a:p>
      </dgm:t>
    </dgm:pt>
    <dgm:pt modelId="{F60FE8A2-E59C-4172-AD0C-83615421C85E}">
      <dgm:prSet/>
      <dgm:spPr/>
      <dgm:t>
        <a:bodyPr/>
        <a:lstStyle/>
        <a:p>
          <a:r>
            <a:rPr lang="en-IN" b="1" smtClean="0"/>
            <a:t>Substitute products</a:t>
          </a:r>
          <a:endParaRPr lang="en-IN" b="1" dirty="0" smtClean="0"/>
        </a:p>
      </dgm:t>
    </dgm:pt>
    <dgm:pt modelId="{80F3BC43-6C40-4A63-8593-649C7DF537B6}" type="parTrans" cxnId="{153A5647-101E-48B3-AAA0-CB531F24D996}">
      <dgm:prSet/>
      <dgm:spPr/>
      <dgm:t>
        <a:bodyPr/>
        <a:lstStyle/>
        <a:p>
          <a:endParaRPr lang="en-US"/>
        </a:p>
      </dgm:t>
    </dgm:pt>
    <dgm:pt modelId="{361C0A4C-4B87-4103-BAD4-E8D795E9AFAE}" type="sibTrans" cxnId="{153A5647-101E-48B3-AAA0-CB531F24D996}">
      <dgm:prSet/>
      <dgm:spPr/>
      <dgm:t>
        <a:bodyPr/>
        <a:lstStyle/>
        <a:p>
          <a:endParaRPr lang="en-US"/>
        </a:p>
      </dgm:t>
    </dgm:pt>
    <dgm:pt modelId="{CB6A625F-F988-44C0-A1EF-8AF334D20D9C}">
      <dgm:prSet/>
      <dgm:spPr/>
      <dgm:t>
        <a:bodyPr/>
        <a:lstStyle/>
        <a:p>
          <a:r>
            <a:rPr lang="en-IN" b="1" smtClean="0"/>
            <a:t>Customer bargaining power</a:t>
          </a:r>
          <a:endParaRPr lang="en-IN" b="1" dirty="0" smtClean="0"/>
        </a:p>
      </dgm:t>
    </dgm:pt>
    <dgm:pt modelId="{B2A4DFFA-4B4E-419F-9747-2EC7161EABD1}" type="parTrans" cxnId="{2DE5ED78-8CC9-4011-BB30-AA2463237BC7}">
      <dgm:prSet/>
      <dgm:spPr/>
      <dgm:t>
        <a:bodyPr/>
        <a:lstStyle/>
        <a:p>
          <a:endParaRPr lang="en-US"/>
        </a:p>
      </dgm:t>
    </dgm:pt>
    <dgm:pt modelId="{327A94CA-A3C9-49EB-9FDA-C853E0BE86A4}" type="sibTrans" cxnId="{2DE5ED78-8CC9-4011-BB30-AA2463237BC7}">
      <dgm:prSet/>
      <dgm:spPr/>
      <dgm:t>
        <a:bodyPr/>
        <a:lstStyle/>
        <a:p>
          <a:endParaRPr lang="en-US"/>
        </a:p>
      </dgm:t>
    </dgm:pt>
    <dgm:pt modelId="{5624692B-7728-4807-AA50-9F542A745185}">
      <dgm:prSet/>
      <dgm:spPr/>
      <dgm:t>
        <a:bodyPr/>
        <a:lstStyle/>
        <a:p>
          <a:r>
            <a:rPr lang="en-IN" b="1" smtClean="0"/>
            <a:t>Supplier bargaining power</a:t>
          </a:r>
          <a:endParaRPr lang="en-IN" b="1" dirty="0"/>
        </a:p>
      </dgm:t>
    </dgm:pt>
    <dgm:pt modelId="{9D1F8761-D91F-4BE8-B8F2-F5B50F042729}" type="parTrans" cxnId="{132FFBE9-7AC8-471F-8320-416B9133238E}">
      <dgm:prSet/>
      <dgm:spPr/>
      <dgm:t>
        <a:bodyPr/>
        <a:lstStyle/>
        <a:p>
          <a:endParaRPr lang="en-US"/>
        </a:p>
      </dgm:t>
    </dgm:pt>
    <dgm:pt modelId="{144374DB-57A8-4C94-8478-562F5D7F2349}" type="sibTrans" cxnId="{132FFBE9-7AC8-471F-8320-416B9133238E}">
      <dgm:prSet/>
      <dgm:spPr/>
      <dgm:t>
        <a:bodyPr/>
        <a:lstStyle/>
        <a:p>
          <a:endParaRPr lang="en-US"/>
        </a:p>
      </dgm:t>
    </dgm:pt>
    <dgm:pt modelId="{A6045FFB-E029-4737-94FE-08A6C1D66BE2}" type="pres">
      <dgm:prSet presAssocID="{096F8035-225A-43BB-859F-BF533AFA1A70}" presName="Name0" presStyleCnt="0">
        <dgm:presLayoutVars>
          <dgm:dir/>
          <dgm:resizeHandles val="exact"/>
        </dgm:presLayoutVars>
      </dgm:prSet>
      <dgm:spPr/>
    </dgm:pt>
    <dgm:pt modelId="{AC4CA0F2-3635-4EAC-A072-2C5C36CF8967}" type="pres">
      <dgm:prSet presAssocID="{35AD824B-6F77-4C6A-88CA-041F9D8037A6}" presName="twoplus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12D822-36B2-42AD-BEB1-0A67EC03974A}" type="pres">
      <dgm:prSet presAssocID="{A0EE7D0E-0D71-4CAE-959A-336BB80537FE}" presName="twoplus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9C5B8F-8D20-436E-BDF5-4060E2F78572}" type="pres">
      <dgm:prSet presAssocID="{F60FE8A2-E59C-4172-AD0C-83615421C85E}" presName="twoplus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340982-B536-450A-BEEB-745B01622513}" type="pres">
      <dgm:prSet presAssocID="{CB6A625F-F988-44C0-A1EF-8AF334D20D9C}" presName="twoplus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9E641F-2E4F-4795-9B39-F1E440796248}" type="pres">
      <dgm:prSet presAssocID="{5624692B-7728-4807-AA50-9F542A745185}" presName="twoplus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FE25E5B-9B1C-4BB7-9F2F-3533E2BF3A88}" srcId="{096F8035-225A-43BB-859F-BF533AFA1A70}" destId="{A0EE7D0E-0D71-4CAE-959A-336BB80537FE}" srcOrd="1" destOrd="0" parTransId="{8CD087A5-BC1E-447B-8211-7A54219BFC9A}" sibTransId="{89F1F768-12A9-412C-9789-A9DD87963056}"/>
    <dgm:cxn modelId="{153A5647-101E-48B3-AAA0-CB531F24D996}" srcId="{096F8035-225A-43BB-859F-BF533AFA1A70}" destId="{F60FE8A2-E59C-4172-AD0C-83615421C85E}" srcOrd="2" destOrd="0" parTransId="{80F3BC43-6C40-4A63-8593-649C7DF537B6}" sibTransId="{361C0A4C-4B87-4103-BAD4-E8D795E9AFAE}"/>
    <dgm:cxn modelId="{39509000-B129-4B93-A803-4BB42EA18A57}" type="presOf" srcId="{A0EE7D0E-0D71-4CAE-959A-336BB80537FE}" destId="{6F12D822-36B2-42AD-BEB1-0A67EC03974A}" srcOrd="0" destOrd="0" presId="urn:diagrams.loki3.com/TabbedArc+Icon"/>
    <dgm:cxn modelId="{415C3DA7-42B7-4CAC-B01D-EE1E7274DD91}" type="presOf" srcId="{5624692B-7728-4807-AA50-9F542A745185}" destId="{7D9E641F-2E4F-4795-9B39-F1E440796248}" srcOrd="0" destOrd="0" presId="urn:diagrams.loki3.com/TabbedArc+Icon"/>
    <dgm:cxn modelId="{33466306-2C2B-4F64-B8EA-880A43C63672}" srcId="{096F8035-225A-43BB-859F-BF533AFA1A70}" destId="{35AD824B-6F77-4C6A-88CA-041F9D8037A6}" srcOrd="0" destOrd="0" parTransId="{82B3773C-6C23-4545-8E9B-A1A55F542567}" sibTransId="{6712C168-B17B-4A12-8057-DEE29D24235C}"/>
    <dgm:cxn modelId="{132FFBE9-7AC8-471F-8320-416B9133238E}" srcId="{096F8035-225A-43BB-859F-BF533AFA1A70}" destId="{5624692B-7728-4807-AA50-9F542A745185}" srcOrd="4" destOrd="0" parTransId="{9D1F8761-D91F-4BE8-B8F2-F5B50F042729}" sibTransId="{144374DB-57A8-4C94-8478-562F5D7F2349}"/>
    <dgm:cxn modelId="{2DE5ED78-8CC9-4011-BB30-AA2463237BC7}" srcId="{096F8035-225A-43BB-859F-BF533AFA1A70}" destId="{CB6A625F-F988-44C0-A1EF-8AF334D20D9C}" srcOrd="3" destOrd="0" parTransId="{B2A4DFFA-4B4E-419F-9747-2EC7161EABD1}" sibTransId="{327A94CA-A3C9-49EB-9FDA-C853E0BE86A4}"/>
    <dgm:cxn modelId="{FB253EFB-C5CC-4E39-BA21-6EE7112384EF}" type="presOf" srcId="{35AD824B-6F77-4C6A-88CA-041F9D8037A6}" destId="{AC4CA0F2-3635-4EAC-A072-2C5C36CF8967}" srcOrd="0" destOrd="0" presId="urn:diagrams.loki3.com/TabbedArc+Icon"/>
    <dgm:cxn modelId="{50A1E360-42C9-4CEB-910C-FA0B8D58ACEE}" type="presOf" srcId="{096F8035-225A-43BB-859F-BF533AFA1A70}" destId="{A6045FFB-E029-4737-94FE-08A6C1D66BE2}" srcOrd="0" destOrd="0" presId="urn:diagrams.loki3.com/TabbedArc+Icon"/>
    <dgm:cxn modelId="{AA160347-061A-4456-A595-0563D16AC054}" type="presOf" srcId="{CB6A625F-F988-44C0-A1EF-8AF334D20D9C}" destId="{C2340982-B536-450A-BEEB-745B01622513}" srcOrd="0" destOrd="0" presId="urn:diagrams.loki3.com/TabbedArc+Icon"/>
    <dgm:cxn modelId="{FDF4C414-F89C-4E95-A6C7-DCE5A63D296D}" type="presOf" srcId="{F60FE8A2-E59C-4172-AD0C-83615421C85E}" destId="{9C9C5B8F-8D20-436E-BDF5-4060E2F78572}" srcOrd="0" destOrd="0" presId="urn:diagrams.loki3.com/TabbedArc+Icon"/>
    <dgm:cxn modelId="{E923D6B2-D613-44F3-A88D-B4A3A67D3041}" type="presParOf" srcId="{A6045FFB-E029-4737-94FE-08A6C1D66BE2}" destId="{AC4CA0F2-3635-4EAC-A072-2C5C36CF8967}" srcOrd="0" destOrd="0" presId="urn:diagrams.loki3.com/TabbedArc+Icon"/>
    <dgm:cxn modelId="{171B8443-03C7-4D81-9706-145F04C5ADDD}" type="presParOf" srcId="{A6045FFB-E029-4737-94FE-08A6C1D66BE2}" destId="{6F12D822-36B2-42AD-BEB1-0A67EC03974A}" srcOrd="1" destOrd="0" presId="urn:diagrams.loki3.com/TabbedArc+Icon"/>
    <dgm:cxn modelId="{C0DC97C9-37B6-498B-823C-384112C74D5B}" type="presParOf" srcId="{A6045FFB-E029-4737-94FE-08A6C1D66BE2}" destId="{9C9C5B8F-8D20-436E-BDF5-4060E2F78572}" srcOrd="2" destOrd="0" presId="urn:diagrams.loki3.com/TabbedArc+Icon"/>
    <dgm:cxn modelId="{374843D8-7A03-41E0-BFB2-BEB51024B973}" type="presParOf" srcId="{A6045FFB-E029-4737-94FE-08A6C1D66BE2}" destId="{C2340982-B536-450A-BEEB-745B01622513}" srcOrd="3" destOrd="0" presId="urn:diagrams.loki3.com/TabbedArc+Icon"/>
    <dgm:cxn modelId="{A15A8E37-9831-4AF5-A4AD-5E2C33EDFED0}" type="presParOf" srcId="{A6045FFB-E029-4737-94FE-08A6C1D66BE2}" destId="{7D9E641F-2E4F-4795-9B39-F1E440796248}" srcOrd="4" destOrd="0" presId="urn:diagrams.loki3.com/TabbedArc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168715D-E973-41C7-80B5-61E4DD052B57}" type="doc">
      <dgm:prSet loTypeId="urn:microsoft.com/office/officeart/2005/8/layout/matrix2" loCatId="matrix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96073C4-B762-463A-8FFF-D66BE3187539}">
      <dgm:prSet phldrT="[Text]"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D0F17019-5CC5-4727-8D16-5F8CFFFDF982}" type="parTrans" cxnId="{DA0BC923-A53C-4675-8F6F-A19CFA91BE64}">
      <dgm:prSet/>
      <dgm:spPr/>
      <dgm:t>
        <a:bodyPr/>
        <a:lstStyle/>
        <a:p>
          <a:endParaRPr lang="en-US"/>
        </a:p>
      </dgm:t>
    </dgm:pt>
    <dgm:pt modelId="{6259A1EE-0B10-4D4A-8B70-4E7DD488FDAC}" type="sibTrans" cxnId="{DA0BC923-A53C-4675-8F6F-A19CFA91BE64}">
      <dgm:prSet/>
      <dgm:spPr/>
      <dgm:t>
        <a:bodyPr/>
        <a:lstStyle/>
        <a:p>
          <a:endParaRPr lang="en-US"/>
        </a:p>
      </dgm:t>
    </dgm:pt>
    <dgm:pt modelId="{7132FF0F-B90B-4107-99C0-3B25BCC6E92A}">
      <dgm:prSet phldrT="[Text]"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8AFC4C0F-4862-433F-A183-AAE316DC6564}" type="parTrans" cxnId="{1E1250EA-B302-4478-BCC2-254289F67A0B}">
      <dgm:prSet/>
      <dgm:spPr/>
      <dgm:t>
        <a:bodyPr/>
        <a:lstStyle/>
        <a:p>
          <a:endParaRPr lang="en-US"/>
        </a:p>
      </dgm:t>
    </dgm:pt>
    <dgm:pt modelId="{1ED95038-0CDF-440B-9B10-D996744A5389}" type="sibTrans" cxnId="{1E1250EA-B302-4478-BCC2-254289F67A0B}">
      <dgm:prSet/>
      <dgm:spPr/>
      <dgm:t>
        <a:bodyPr/>
        <a:lstStyle/>
        <a:p>
          <a:endParaRPr lang="en-US"/>
        </a:p>
      </dgm:t>
    </dgm:pt>
    <dgm:pt modelId="{E236297C-80D3-4650-BA2D-7101B8632949}">
      <dgm:prSet phldrT="[Text]"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13177950-D204-4582-AC79-E9E9BF3418FC}" type="parTrans" cxnId="{448D4636-CD46-4C22-83C7-A89786CBC3FB}">
      <dgm:prSet/>
      <dgm:spPr/>
      <dgm:t>
        <a:bodyPr/>
        <a:lstStyle/>
        <a:p>
          <a:endParaRPr lang="en-US"/>
        </a:p>
      </dgm:t>
    </dgm:pt>
    <dgm:pt modelId="{545F2125-BFF9-4826-84D0-EAFB99CD33A5}" type="sibTrans" cxnId="{448D4636-CD46-4C22-83C7-A89786CBC3FB}">
      <dgm:prSet/>
      <dgm:spPr/>
      <dgm:t>
        <a:bodyPr/>
        <a:lstStyle/>
        <a:p>
          <a:endParaRPr lang="en-US"/>
        </a:p>
      </dgm:t>
    </dgm:pt>
    <dgm:pt modelId="{3F0F5B04-F383-48C6-B482-89E6C3211686}">
      <dgm:prSet phldrT="[Text]"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D584C021-F42E-4B9B-BA76-8C8D6B8A7CDD}" type="parTrans" cxnId="{95F47548-0BC9-4C92-A92F-32EED172D62A}">
      <dgm:prSet/>
      <dgm:spPr/>
      <dgm:t>
        <a:bodyPr/>
        <a:lstStyle/>
        <a:p>
          <a:endParaRPr lang="en-US"/>
        </a:p>
      </dgm:t>
    </dgm:pt>
    <dgm:pt modelId="{EB9F5520-ECB2-4226-AEDE-EEB389ECC7F1}" type="sibTrans" cxnId="{95F47548-0BC9-4C92-A92F-32EED172D62A}">
      <dgm:prSet/>
      <dgm:spPr/>
      <dgm:t>
        <a:bodyPr/>
        <a:lstStyle/>
        <a:p>
          <a:endParaRPr lang="en-US"/>
        </a:p>
      </dgm:t>
    </dgm:pt>
    <dgm:pt modelId="{99C6CA55-C1A3-4D4A-B9BB-12EF4987DD01}">
      <dgm:prSet/>
      <dgm:spPr/>
      <dgm:t>
        <a:bodyPr/>
        <a:lstStyle/>
        <a:p>
          <a:endParaRPr lang="en-IN"/>
        </a:p>
      </dgm:t>
    </dgm:pt>
    <dgm:pt modelId="{7FEF8C33-6CB5-4AFE-A5F0-0412258DE7AD}" type="parTrans" cxnId="{F6679A9E-7763-4F15-848B-C0CB37355051}">
      <dgm:prSet/>
      <dgm:spPr/>
      <dgm:t>
        <a:bodyPr/>
        <a:lstStyle/>
        <a:p>
          <a:endParaRPr lang="en-IN"/>
        </a:p>
      </dgm:t>
    </dgm:pt>
    <dgm:pt modelId="{170561DB-0AD9-48BE-B3EB-E318D2F6C4CC}" type="sibTrans" cxnId="{F6679A9E-7763-4F15-848B-C0CB37355051}">
      <dgm:prSet/>
      <dgm:spPr/>
      <dgm:t>
        <a:bodyPr/>
        <a:lstStyle/>
        <a:p>
          <a:endParaRPr lang="en-IN"/>
        </a:p>
      </dgm:t>
    </dgm:pt>
    <dgm:pt modelId="{E4AC69DD-443A-4D01-A13B-BBCEC8A3B72E}">
      <dgm:prSet/>
      <dgm:spPr/>
      <dgm:t>
        <a:bodyPr/>
        <a:lstStyle/>
        <a:p>
          <a:endParaRPr lang="en-IN" dirty="0">
            <a:solidFill>
              <a:schemeClr val="tx1"/>
            </a:solidFill>
          </a:endParaRPr>
        </a:p>
      </dgm:t>
    </dgm:pt>
    <dgm:pt modelId="{085894B4-50DA-4299-AEFB-A45728F0D7F0}" type="parTrans" cxnId="{2B612AC0-E043-44DD-94C6-8BDA555FB6CF}">
      <dgm:prSet/>
      <dgm:spPr/>
      <dgm:t>
        <a:bodyPr/>
        <a:lstStyle/>
        <a:p>
          <a:endParaRPr lang="en-IN"/>
        </a:p>
      </dgm:t>
    </dgm:pt>
    <dgm:pt modelId="{7A086463-5386-4D7C-912E-CAF0B322A795}" type="sibTrans" cxnId="{2B612AC0-E043-44DD-94C6-8BDA555FB6CF}">
      <dgm:prSet/>
      <dgm:spPr/>
      <dgm:t>
        <a:bodyPr/>
        <a:lstStyle/>
        <a:p>
          <a:endParaRPr lang="en-IN"/>
        </a:p>
      </dgm:t>
    </dgm:pt>
    <dgm:pt modelId="{14B77BE4-9D34-42C6-B1A6-08A4C13CFC39}" type="pres">
      <dgm:prSet presAssocID="{3168715D-E973-41C7-80B5-61E4DD052B57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F246604-47FB-436D-B122-1D357D0FAA7D}" type="pres">
      <dgm:prSet presAssocID="{3168715D-E973-41C7-80B5-61E4DD052B57}" presName="axisShape" presStyleLbl="bgShp" presStyleIdx="0" presStyleCnt="1"/>
      <dgm:spPr/>
    </dgm:pt>
    <dgm:pt modelId="{B9FBD208-351B-41C3-A48F-7AED9918EEF3}" type="pres">
      <dgm:prSet presAssocID="{3168715D-E973-41C7-80B5-61E4DD052B57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832A87-683B-4ACC-A381-98BB56F98F87}" type="pres">
      <dgm:prSet presAssocID="{3168715D-E973-41C7-80B5-61E4DD052B57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661245-777D-4BEB-B475-FADF79B523DB}" type="pres">
      <dgm:prSet presAssocID="{3168715D-E973-41C7-80B5-61E4DD052B57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375C8B-61C5-440A-ABBC-F56B254CE868}" type="pres">
      <dgm:prSet presAssocID="{3168715D-E973-41C7-80B5-61E4DD052B57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BB674BB-FAE9-4931-A309-0B57775A5C10}" type="presOf" srcId="{D96073C4-B762-463A-8FFF-D66BE3187539}" destId="{B9FBD208-351B-41C3-A48F-7AED9918EEF3}" srcOrd="0" destOrd="0" presId="urn:microsoft.com/office/officeart/2005/8/layout/matrix2"/>
    <dgm:cxn modelId="{95F47548-0BC9-4C92-A92F-32EED172D62A}" srcId="{3168715D-E973-41C7-80B5-61E4DD052B57}" destId="{3F0F5B04-F383-48C6-B482-89E6C3211686}" srcOrd="3" destOrd="0" parTransId="{D584C021-F42E-4B9B-BA76-8C8D6B8A7CDD}" sibTransId="{EB9F5520-ECB2-4226-AEDE-EEB389ECC7F1}"/>
    <dgm:cxn modelId="{F6679A9E-7763-4F15-848B-C0CB37355051}" srcId="{3168715D-E973-41C7-80B5-61E4DD052B57}" destId="{99C6CA55-C1A3-4D4A-B9BB-12EF4987DD01}" srcOrd="4" destOrd="0" parTransId="{7FEF8C33-6CB5-4AFE-A5F0-0412258DE7AD}" sibTransId="{170561DB-0AD9-48BE-B3EB-E318D2F6C4CC}"/>
    <dgm:cxn modelId="{448D4636-CD46-4C22-83C7-A89786CBC3FB}" srcId="{3168715D-E973-41C7-80B5-61E4DD052B57}" destId="{E236297C-80D3-4650-BA2D-7101B8632949}" srcOrd="2" destOrd="0" parTransId="{13177950-D204-4582-AC79-E9E9BF3418FC}" sibTransId="{545F2125-BFF9-4826-84D0-EAFB99CD33A5}"/>
    <dgm:cxn modelId="{BD838EDB-B7BD-4FAD-9B74-2DD1CBFF8E8C}" type="presOf" srcId="{3168715D-E973-41C7-80B5-61E4DD052B57}" destId="{14B77BE4-9D34-42C6-B1A6-08A4C13CFC39}" srcOrd="0" destOrd="0" presId="urn:microsoft.com/office/officeart/2005/8/layout/matrix2"/>
    <dgm:cxn modelId="{E2DC6A02-49B5-41E8-9265-AC8D8BFFCBEF}" type="presOf" srcId="{7132FF0F-B90B-4107-99C0-3B25BCC6E92A}" destId="{FC832A87-683B-4ACC-A381-98BB56F98F87}" srcOrd="0" destOrd="0" presId="urn:microsoft.com/office/officeart/2005/8/layout/matrix2"/>
    <dgm:cxn modelId="{2B612AC0-E043-44DD-94C6-8BDA555FB6CF}" srcId="{3168715D-E973-41C7-80B5-61E4DD052B57}" destId="{E4AC69DD-443A-4D01-A13B-BBCEC8A3B72E}" srcOrd="5" destOrd="0" parTransId="{085894B4-50DA-4299-AEFB-A45728F0D7F0}" sibTransId="{7A086463-5386-4D7C-912E-CAF0B322A795}"/>
    <dgm:cxn modelId="{2A94E1DA-8069-4A5F-8BBB-5CC9617EB69F}" type="presOf" srcId="{3F0F5B04-F383-48C6-B482-89E6C3211686}" destId="{EB375C8B-61C5-440A-ABBC-F56B254CE868}" srcOrd="0" destOrd="0" presId="urn:microsoft.com/office/officeart/2005/8/layout/matrix2"/>
    <dgm:cxn modelId="{A6BD5959-234B-4EFC-B935-F6A6F7AB4D74}" type="presOf" srcId="{E236297C-80D3-4650-BA2D-7101B8632949}" destId="{59661245-777D-4BEB-B475-FADF79B523DB}" srcOrd="0" destOrd="0" presId="urn:microsoft.com/office/officeart/2005/8/layout/matrix2"/>
    <dgm:cxn modelId="{1E1250EA-B302-4478-BCC2-254289F67A0B}" srcId="{3168715D-E973-41C7-80B5-61E4DD052B57}" destId="{7132FF0F-B90B-4107-99C0-3B25BCC6E92A}" srcOrd="1" destOrd="0" parTransId="{8AFC4C0F-4862-433F-A183-AAE316DC6564}" sibTransId="{1ED95038-0CDF-440B-9B10-D996744A5389}"/>
    <dgm:cxn modelId="{DA0BC923-A53C-4675-8F6F-A19CFA91BE64}" srcId="{3168715D-E973-41C7-80B5-61E4DD052B57}" destId="{D96073C4-B762-463A-8FFF-D66BE3187539}" srcOrd="0" destOrd="0" parTransId="{D0F17019-5CC5-4727-8D16-5F8CFFFDF982}" sibTransId="{6259A1EE-0B10-4D4A-8B70-4E7DD488FDAC}"/>
    <dgm:cxn modelId="{7815C992-BC98-4C7F-B6F4-DA3624309DD8}" type="presParOf" srcId="{14B77BE4-9D34-42C6-B1A6-08A4C13CFC39}" destId="{9F246604-47FB-436D-B122-1D357D0FAA7D}" srcOrd="0" destOrd="0" presId="urn:microsoft.com/office/officeart/2005/8/layout/matrix2"/>
    <dgm:cxn modelId="{B6FA312E-E02A-4CE2-BD4D-4B20A630E738}" type="presParOf" srcId="{14B77BE4-9D34-42C6-B1A6-08A4C13CFC39}" destId="{B9FBD208-351B-41C3-A48F-7AED9918EEF3}" srcOrd="1" destOrd="0" presId="urn:microsoft.com/office/officeart/2005/8/layout/matrix2"/>
    <dgm:cxn modelId="{0115386D-8C41-4E5E-9F47-FEB7745E094E}" type="presParOf" srcId="{14B77BE4-9D34-42C6-B1A6-08A4C13CFC39}" destId="{FC832A87-683B-4ACC-A381-98BB56F98F87}" srcOrd="2" destOrd="0" presId="urn:microsoft.com/office/officeart/2005/8/layout/matrix2"/>
    <dgm:cxn modelId="{0A29B04B-CB33-4E0B-BA73-2315919BD9CF}" type="presParOf" srcId="{14B77BE4-9D34-42C6-B1A6-08A4C13CFC39}" destId="{59661245-777D-4BEB-B475-FADF79B523DB}" srcOrd="3" destOrd="0" presId="urn:microsoft.com/office/officeart/2005/8/layout/matrix2"/>
    <dgm:cxn modelId="{EA27A909-CF42-45A4-A1A2-AB9FC1459D3C}" type="presParOf" srcId="{14B77BE4-9D34-42C6-B1A6-08A4C13CFC39}" destId="{EB375C8B-61C5-440A-ABBC-F56B254CE868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2AE85B9-E942-48DD-81AE-5B064E85446A}" type="doc">
      <dgm:prSet loTypeId="urn:microsoft.com/office/officeart/2005/8/layout/rings+Icon" loCatId="officeonline" qsTypeId="urn:microsoft.com/office/officeart/2005/8/quickstyle/simple2" qsCatId="simple" csTypeId="urn:microsoft.com/office/officeart/2005/8/colors/colorful2" csCatId="colorful" phldr="1"/>
      <dgm:spPr/>
    </dgm:pt>
    <dgm:pt modelId="{27665E85-243B-4135-BA02-CC318C0E9EFA}">
      <dgm:prSet phldrT="[Text]"/>
      <dgm:spPr/>
      <dgm:t>
        <a:bodyPr/>
        <a:lstStyle/>
        <a:p>
          <a:r>
            <a:rPr lang="en-IN" b="1" dirty="0" smtClean="0"/>
            <a:t>Share of Market</a:t>
          </a:r>
          <a:r>
            <a:rPr lang="en-IN" dirty="0" smtClean="0"/>
            <a:t> – Actual market share</a:t>
          </a:r>
          <a:endParaRPr lang="en-US" dirty="0"/>
        </a:p>
      </dgm:t>
    </dgm:pt>
    <dgm:pt modelId="{E806C205-9DF9-4E1C-8EB6-C003951DDF7E}" type="parTrans" cxnId="{90276305-23CF-4F14-851C-6609F32AE1CE}">
      <dgm:prSet/>
      <dgm:spPr/>
      <dgm:t>
        <a:bodyPr/>
        <a:lstStyle/>
        <a:p>
          <a:endParaRPr lang="en-US"/>
        </a:p>
      </dgm:t>
    </dgm:pt>
    <dgm:pt modelId="{125C7095-E7B5-47D5-BED7-A07B253DCE0F}" type="sibTrans" cxnId="{90276305-23CF-4F14-851C-6609F32AE1CE}">
      <dgm:prSet/>
      <dgm:spPr/>
      <dgm:t>
        <a:bodyPr/>
        <a:lstStyle/>
        <a:p>
          <a:endParaRPr lang="en-US"/>
        </a:p>
      </dgm:t>
    </dgm:pt>
    <dgm:pt modelId="{3F408008-F5CE-448A-8EBC-B1A93809962A}">
      <dgm:prSet/>
      <dgm:spPr/>
      <dgm:t>
        <a:bodyPr/>
        <a:lstStyle/>
        <a:p>
          <a:r>
            <a:rPr lang="en-IN" b="1" dirty="0" smtClean="0"/>
            <a:t>Share of Mind </a:t>
          </a:r>
          <a:r>
            <a:rPr lang="en-IN" dirty="0" smtClean="0"/>
            <a:t>– Top of mind recall for brand/company</a:t>
          </a:r>
        </a:p>
      </dgm:t>
    </dgm:pt>
    <dgm:pt modelId="{2D37E092-1DA8-4EB1-B83B-4FBA406DA223}" type="parTrans" cxnId="{B8C4624A-84F7-422E-95AB-D4C94A62CD4E}">
      <dgm:prSet/>
      <dgm:spPr/>
      <dgm:t>
        <a:bodyPr/>
        <a:lstStyle/>
        <a:p>
          <a:endParaRPr lang="en-US"/>
        </a:p>
      </dgm:t>
    </dgm:pt>
    <dgm:pt modelId="{13EAE4D4-1354-46D9-B65C-68F62554BCE9}" type="sibTrans" cxnId="{B8C4624A-84F7-422E-95AB-D4C94A62CD4E}">
      <dgm:prSet/>
      <dgm:spPr/>
      <dgm:t>
        <a:bodyPr/>
        <a:lstStyle/>
        <a:p>
          <a:endParaRPr lang="en-US"/>
        </a:p>
      </dgm:t>
    </dgm:pt>
    <dgm:pt modelId="{01ADB3F1-DE37-408C-BD62-D0CCD21C4598}">
      <dgm:prSet/>
      <dgm:spPr/>
      <dgm:t>
        <a:bodyPr/>
        <a:lstStyle/>
        <a:p>
          <a:r>
            <a:rPr lang="en-IN" b="1" dirty="0" smtClean="0"/>
            <a:t>Share of Heart </a:t>
          </a:r>
          <a:r>
            <a:rPr lang="en-IN" dirty="0" smtClean="0"/>
            <a:t>– Preference for brand/company</a:t>
          </a:r>
          <a:endParaRPr lang="en-IN" dirty="0"/>
        </a:p>
      </dgm:t>
    </dgm:pt>
    <dgm:pt modelId="{11696113-6BA5-4FA6-AF2D-061D46E079AE}" type="parTrans" cxnId="{2E951CBC-47B0-4B8D-B8C7-4288BBA1F950}">
      <dgm:prSet/>
      <dgm:spPr/>
      <dgm:t>
        <a:bodyPr/>
        <a:lstStyle/>
        <a:p>
          <a:endParaRPr lang="en-US"/>
        </a:p>
      </dgm:t>
    </dgm:pt>
    <dgm:pt modelId="{C68917AF-C6C3-4012-BA85-22B4B84C9F36}" type="sibTrans" cxnId="{2E951CBC-47B0-4B8D-B8C7-4288BBA1F950}">
      <dgm:prSet/>
      <dgm:spPr/>
      <dgm:t>
        <a:bodyPr/>
        <a:lstStyle/>
        <a:p>
          <a:endParaRPr lang="en-US"/>
        </a:p>
      </dgm:t>
    </dgm:pt>
    <dgm:pt modelId="{23D43611-E021-4FB8-8390-DDA66AD90388}" type="pres">
      <dgm:prSet presAssocID="{22AE85B9-E942-48DD-81AE-5B064E85446A}" presName="Name0" presStyleCnt="0">
        <dgm:presLayoutVars>
          <dgm:chMax val="7"/>
          <dgm:dir/>
          <dgm:resizeHandles val="exact"/>
        </dgm:presLayoutVars>
      </dgm:prSet>
      <dgm:spPr/>
    </dgm:pt>
    <dgm:pt modelId="{342E5BC7-5E08-45A1-A89C-3A6804E45338}" type="pres">
      <dgm:prSet presAssocID="{22AE85B9-E942-48DD-81AE-5B064E85446A}" presName="ellipse1" presStyleLbl="vennNode1" presStyleIdx="0" presStyleCnt="3" custScaleX="106201" custScaleY="105426" custLinFactNeighborX="-1196" custLinFactNeighborY="27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B693F1-536C-4097-B2EC-88DA91962F25}" type="pres">
      <dgm:prSet presAssocID="{22AE85B9-E942-48DD-81AE-5B064E85446A}" presName="ellipse2" presStyleLbl="venn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4FB715-36C0-4E6B-9F5E-B50844B391DA}" type="pres">
      <dgm:prSet presAssocID="{22AE85B9-E942-48DD-81AE-5B064E85446A}" presName="ellipse3" presStyleLbl="vennNode1" presStyleIdx="2" presStyleCnt="3" custScaleX="1018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CC25BE4-8468-4498-98A6-FF81B7F3B13B}" type="presOf" srcId="{27665E85-243B-4135-BA02-CC318C0E9EFA}" destId="{342E5BC7-5E08-45A1-A89C-3A6804E45338}" srcOrd="0" destOrd="0" presId="urn:microsoft.com/office/officeart/2005/8/layout/rings+Icon"/>
    <dgm:cxn modelId="{90276305-23CF-4F14-851C-6609F32AE1CE}" srcId="{22AE85B9-E942-48DD-81AE-5B064E85446A}" destId="{27665E85-243B-4135-BA02-CC318C0E9EFA}" srcOrd="0" destOrd="0" parTransId="{E806C205-9DF9-4E1C-8EB6-C003951DDF7E}" sibTransId="{125C7095-E7B5-47D5-BED7-A07B253DCE0F}"/>
    <dgm:cxn modelId="{2E951CBC-47B0-4B8D-B8C7-4288BBA1F950}" srcId="{22AE85B9-E942-48DD-81AE-5B064E85446A}" destId="{01ADB3F1-DE37-408C-BD62-D0CCD21C4598}" srcOrd="2" destOrd="0" parTransId="{11696113-6BA5-4FA6-AF2D-061D46E079AE}" sibTransId="{C68917AF-C6C3-4012-BA85-22B4B84C9F36}"/>
    <dgm:cxn modelId="{CAB28E17-1C5E-40AD-B3BE-0543A9957C5A}" type="presOf" srcId="{3F408008-F5CE-448A-8EBC-B1A93809962A}" destId="{00B693F1-536C-4097-B2EC-88DA91962F25}" srcOrd="0" destOrd="0" presId="urn:microsoft.com/office/officeart/2005/8/layout/rings+Icon"/>
    <dgm:cxn modelId="{DD55784E-D61D-4108-A83D-9985D9C57A49}" type="presOf" srcId="{22AE85B9-E942-48DD-81AE-5B064E85446A}" destId="{23D43611-E021-4FB8-8390-DDA66AD90388}" srcOrd="0" destOrd="0" presId="urn:microsoft.com/office/officeart/2005/8/layout/rings+Icon"/>
    <dgm:cxn modelId="{87346D2C-5042-40A1-97F8-1665C427A0BD}" type="presOf" srcId="{01ADB3F1-DE37-408C-BD62-D0CCD21C4598}" destId="{444FB715-36C0-4E6B-9F5E-B50844B391DA}" srcOrd="0" destOrd="0" presId="urn:microsoft.com/office/officeart/2005/8/layout/rings+Icon"/>
    <dgm:cxn modelId="{B8C4624A-84F7-422E-95AB-D4C94A62CD4E}" srcId="{22AE85B9-E942-48DD-81AE-5B064E85446A}" destId="{3F408008-F5CE-448A-8EBC-B1A93809962A}" srcOrd="1" destOrd="0" parTransId="{2D37E092-1DA8-4EB1-B83B-4FBA406DA223}" sibTransId="{13EAE4D4-1354-46D9-B65C-68F62554BCE9}"/>
    <dgm:cxn modelId="{2415680E-1C08-46BE-9028-16D4BD4DE832}" type="presParOf" srcId="{23D43611-E021-4FB8-8390-DDA66AD90388}" destId="{342E5BC7-5E08-45A1-A89C-3A6804E45338}" srcOrd="0" destOrd="0" presId="urn:microsoft.com/office/officeart/2005/8/layout/rings+Icon"/>
    <dgm:cxn modelId="{794EBB73-1A6D-414E-8547-EC0551591227}" type="presParOf" srcId="{23D43611-E021-4FB8-8390-DDA66AD90388}" destId="{00B693F1-536C-4097-B2EC-88DA91962F25}" srcOrd="1" destOrd="0" presId="urn:microsoft.com/office/officeart/2005/8/layout/rings+Icon"/>
    <dgm:cxn modelId="{FF6819FC-9BBB-4DA0-8F7D-6BE3ADF8331E}" type="presParOf" srcId="{23D43611-E021-4FB8-8390-DDA66AD90388}" destId="{444FB715-36C0-4E6B-9F5E-B50844B391DA}" srcOrd="2" destOrd="0" presId="urn:microsoft.com/office/officeart/2005/8/layout/rings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EAB5B4B-2492-4567-B368-4BDE34B0C661}" type="doc">
      <dgm:prSet loTypeId="urn:microsoft.com/office/officeart/2005/8/layout/vList3" loCatId="list" qsTypeId="urn:microsoft.com/office/officeart/2005/8/quickstyle/simple1" qsCatId="simple" csTypeId="urn:microsoft.com/office/officeart/2005/8/colors/colorful1" csCatId="colorful" phldr="1"/>
      <dgm:spPr/>
    </dgm:pt>
    <dgm:pt modelId="{2690B19E-51F8-4AD8-A335-FD9FD6712B2B}">
      <dgm:prSet phldrT="[Text]" custT="1"/>
      <dgm:spPr/>
      <dgm:t>
        <a:bodyPr/>
        <a:lstStyle/>
        <a:p>
          <a:r>
            <a:rPr lang="en-IN" sz="2800" b="1" dirty="0" smtClean="0">
              <a:solidFill>
                <a:schemeClr val="tx1"/>
              </a:solidFill>
            </a:rPr>
            <a:t>Strong vs. Weak</a:t>
          </a:r>
          <a:endParaRPr lang="en-US" sz="2800" b="1" dirty="0">
            <a:solidFill>
              <a:schemeClr val="tx1"/>
            </a:solidFill>
          </a:endParaRPr>
        </a:p>
      </dgm:t>
    </dgm:pt>
    <dgm:pt modelId="{40D7C52A-02DE-4F81-B37B-646B3A8189C9}" type="parTrans" cxnId="{051113A0-85E8-419A-88FC-9E074B999756}">
      <dgm:prSet/>
      <dgm:spPr/>
      <dgm:t>
        <a:bodyPr/>
        <a:lstStyle/>
        <a:p>
          <a:endParaRPr lang="en-US"/>
        </a:p>
      </dgm:t>
    </dgm:pt>
    <dgm:pt modelId="{9C562244-6BB3-455F-ACE1-8908DE3CBD18}" type="sibTrans" cxnId="{051113A0-85E8-419A-88FC-9E074B999756}">
      <dgm:prSet/>
      <dgm:spPr/>
      <dgm:t>
        <a:bodyPr/>
        <a:lstStyle/>
        <a:p>
          <a:endParaRPr lang="en-US"/>
        </a:p>
      </dgm:t>
    </dgm:pt>
    <dgm:pt modelId="{FCDFA26B-5C25-4620-9B49-EACC931F2A40}">
      <dgm:prSet custT="1"/>
      <dgm:spPr/>
      <dgm:t>
        <a:bodyPr/>
        <a:lstStyle/>
        <a:p>
          <a:r>
            <a:rPr lang="en-IN" sz="2800" b="1" dirty="0" smtClean="0">
              <a:solidFill>
                <a:schemeClr val="tx1"/>
              </a:solidFill>
            </a:rPr>
            <a:t>Close vs. distant</a:t>
          </a:r>
        </a:p>
      </dgm:t>
    </dgm:pt>
    <dgm:pt modelId="{4C9355FE-5FBF-472D-A78F-2963CD41E55E}" type="parTrans" cxnId="{DF340AD8-E413-4214-ADA1-EDD80194EC7A}">
      <dgm:prSet/>
      <dgm:spPr/>
      <dgm:t>
        <a:bodyPr/>
        <a:lstStyle/>
        <a:p>
          <a:endParaRPr lang="en-US"/>
        </a:p>
      </dgm:t>
    </dgm:pt>
    <dgm:pt modelId="{7091EE02-9D25-4931-B96D-E5A4B1801953}" type="sibTrans" cxnId="{DF340AD8-E413-4214-ADA1-EDD80194EC7A}">
      <dgm:prSet/>
      <dgm:spPr/>
      <dgm:t>
        <a:bodyPr/>
        <a:lstStyle/>
        <a:p>
          <a:endParaRPr lang="en-US"/>
        </a:p>
      </dgm:t>
    </dgm:pt>
    <dgm:pt modelId="{D0E63E51-A294-41EF-8353-E22986D88A3A}">
      <dgm:prSet custT="1"/>
      <dgm:spPr/>
      <dgm:t>
        <a:bodyPr/>
        <a:lstStyle/>
        <a:p>
          <a:r>
            <a:rPr lang="en-IN" sz="2800" b="1" dirty="0" smtClean="0">
              <a:solidFill>
                <a:schemeClr val="tx1"/>
              </a:solidFill>
            </a:rPr>
            <a:t>Good vs. Bad</a:t>
          </a:r>
          <a:endParaRPr lang="en-IN" sz="2800" b="1" dirty="0">
            <a:solidFill>
              <a:schemeClr val="tx1"/>
            </a:solidFill>
          </a:endParaRPr>
        </a:p>
      </dgm:t>
    </dgm:pt>
    <dgm:pt modelId="{519ABD27-78EA-42F2-B3B1-37826BACC85C}" type="parTrans" cxnId="{C1E577E3-452A-4604-92FF-2C528CA7DF4E}">
      <dgm:prSet/>
      <dgm:spPr/>
      <dgm:t>
        <a:bodyPr/>
        <a:lstStyle/>
        <a:p>
          <a:endParaRPr lang="en-US"/>
        </a:p>
      </dgm:t>
    </dgm:pt>
    <dgm:pt modelId="{7D0CDE8B-4CE2-40CA-BCD5-8E03B02C0ABE}" type="sibTrans" cxnId="{C1E577E3-452A-4604-92FF-2C528CA7DF4E}">
      <dgm:prSet/>
      <dgm:spPr/>
      <dgm:t>
        <a:bodyPr/>
        <a:lstStyle/>
        <a:p>
          <a:endParaRPr lang="en-US"/>
        </a:p>
      </dgm:t>
    </dgm:pt>
    <dgm:pt modelId="{FD4AD108-24F4-4807-8284-89F388D549B4}" type="pres">
      <dgm:prSet presAssocID="{DEAB5B4B-2492-4567-B368-4BDE34B0C661}" presName="linearFlow" presStyleCnt="0">
        <dgm:presLayoutVars>
          <dgm:dir/>
          <dgm:resizeHandles val="exact"/>
        </dgm:presLayoutVars>
      </dgm:prSet>
      <dgm:spPr/>
    </dgm:pt>
    <dgm:pt modelId="{452CD9E0-10F1-4930-99CC-36DAC61F2ADD}" type="pres">
      <dgm:prSet presAssocID="{2690B19E-51F8-4AD8-A335-FD9FD6712B2B}" presName="composite" presStyleCnt="0"/>
      <dgm:spPr/>
    </dgm:pt>
    <dgm:pt modelId="{7289EB5F-63AB-42DF-9E04-C56EEA55CDD6}" type="pres">
      <dgm:prSet presAssocID="{2690B19E-51F8-4AD8-A335-FD9FD6712B2B}" presName="imgShp" presStyleLbl="fgImgPlace1" presStyleIdx="0" presStyleCnt="3"/>
      <dgm:spPr/>
    </dgm:pt>
    <dgm:pt modelId="{FE2834BB-B713-444A-A6C3-9F5C1210E8CE}" type="pres">
      <dgm:prSet presAssocID="{2690B19E-51F8-4AD8-A335-FD9FD6712B2B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731E13-1643-46F2-8383-00C2A2969A80}" type="pres">
      <dgm:prSet presAssocID="{9C562244-6BB3-455F-ACE1-8908DE3CBD18}" presName="spacing" presStyleCnt="0"/>
      <dgm:spPr/>
    </dgm:pt>
    <dgm:pt modelId="{EF032C0F-D539-494C-872F-D44E9F7B5FB6}" type="pres">
      <dgm:prSet presAssocID="{FCDFA26B-5C25-4620-9B49-EACC931F2A40}" presName="composite" presStyleCnt="0"/>
      <dgm:spPr/>
    </dgm:pt>
    <dgm:pt modelId="{30039615-E514-4923-96C9-B9F7071E30D7}" type="pres">
      <dgm:prSet presAssocID="{FCDFA26B-5C25-4620-9B49-EACC931F2A40}" presName="imgShp" presStyleLbl="fgImgPlace1" presStyleIdx="1" presStyleCnt="3"/>
      <dgm:spPr/>
    </dgm:pt>
    <dgm:pt modelId="{831E42C8-5123-4662-ACCF-55AA1B74AC7A}" type="pres">
      <dgm:prSet presAssocID="{FCDFA26B-5C25-4620-9B49-EACC931F2A40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A88188-8B5A-4DE6-A006-056ADDD2CDBA}" type="pres">
      <dgm:prSet presAssocID="{7091EE02-9D25-4931-B96D-E5A4B1801953}" presName="spacing" presStyleCnt="0"/>
      <dgm:spPr/>
    </dgm:pt>
    <dgm:pt modelId="{932B569F-719C-4E37-AE7B-1BEB0CC9FBB1}" type="pres">
      <dgm:prSet presAssocID="{D0E63E51-A294-41EF-8353-E22986D88A3A}" presName="composite" presStyleCnt="0"/>
      <dgm:spPr/>
    </dgm:pt>
    <dgm:pt modelId="{F1DDB6C9-5C8A-4E0F-85A8-C3BC4A0C7F6A}" type="pres">
      <dgm:prSet presAssocID="{D0E63E51-A294-41EF-8353-E22986D88A3A}" presName="imgShp" presStyleLbl="fgImgPlace1" presStyleIdx="2" presStyleCnt="3"/>
      <dgm:spPr/>
    </dgm:pt>
    <dgm:pt modelId="{2F3B5EE9-D071-4400-B4AB-BB0C72AA6AF5}" type="pres">
      <dgm:prSet presAssocID="{D0E63E51-A294-41EF-8353-E22986D88A3A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572B0C5-0C41-4B01-974F-8AE55CDEA74D}" type="presOf" srcId="{2690B19E-51F8-4AD8-A335-FD9FD6712B2B}" destId="{FE2834BB-B713-444A-A6C3-9F5C1210E8CE}" srcOrd="0" destOrd="0" presId="urn:microsoft.com/office/officeart/2005/8/layout/vList3"/>
    <dgm:cxn modelId="{C1E577E3-452A-4604-92FF-2C528CA7DF4E}" srcId="{DEAB5B4B-2492-4567-B368-4BDE34B0C661}" destId="{D0E63E51-A294-41EF-8353-E22986D88A3A}" srcOrd="2" destOrd="0" parTransId="{519ABD27-78EA-42F2-B3B1-37826BACC85C}" sibTransId="{7D0CDE8B-4CE2-40CA-BCD5-8E03B02C0ABE}"/>
    <dgm:cxn modelId="{051113A0-85E8-419A-88FC-9E074B999756}" srcId="{DEAB5B4B-2492-4567-B368-4BDE34B0C661}" destId="{2690B19E-51F8-4AD8-A335-FD9FD6712B2B}" srcOrd="0" destOrd="0" parTransId="{40D7C52A-02DE-4F81-B37B-646B3A8189C9}" sibTransId="{9C562244-6BB3-455F-ACE1-8908DE3CBD18}"/>
    <dgm:cxn modelId="{0162D291-CC5E-4EC9-8639-0142F4B2012D}" type="presOf" srcId="{D0E63E51-A294-41EF-8353-E22986D88A3A}" destId="{2F3B5EE9-D071-4400-B4AB-BB0C72AA6AF5}" srcOrd="0" destOrd="0" presId="urn:microsoft.com/office/officeart/2005/8/layout/vList3"/>
    <dgm:cxn modelId="{5F18B16B-7DC6-4ABA-AE51-65725F7436A6}" type="presOf" srcId="{DEAB5B4B-2492-4567-B368-4BDE34B0C661}" destId="{FD4AD108-24F4-4807-8284-89F388D549B4}" srcOrd="0" destOrd="0" presId="urn:microsoft.com/office/officeart/2005/8/layout/vList3"/>
    <dgm:cxn modelId="{C0AF7F09-BD7F-4D68-BA3D-5B5A88C4F758}" type="presOf" srcId="{FCDFA26B-5C25-4620-9B49-EACC931F2A40}" destId="{831E42C8-5123-4662-ACCF-55AA1B74AC7A}" srcOrd="0" destOrd="0" presId="urn:microsoft.com/office/officeart/2005/8/layout/vList3"/>
    <dgm:cxn modelId="{DF340AD8-E413-4214-ADA1-EDD80194EC7A}" srcId="{DEAB5B4B-2492-4567-B368-4BDE34B0C661}" destId="{FCDFA26B-5C25-4620-9B49-EACC931F2A40}" srcOrd="1" destOrd="0" parTransId="{4C9355FE-5FBF-472D-A78F-2963CD41E55E}" sibTransId="{7091EE02-9D25-4931-B96D-E5A4B1801953}"/>
    <dgm:cxn modelId="{0F1C388F-8937-49EE-A15E-2CBB8B616EC0}" type="presParOf" srcId="{FD4AD108-24F4-4807-8284-89F388D549B4}" destId="{452CD9E0-10F1-4930-99CC-36DAC61F2ADD}" srcOrd="0" destOrd="0" presId="urn:microsoft.com/office/officeart/2005/8/layout/vList3"/>
    <dgm:cxn modelId="{E38F3002-F5AB-495F-98E0-51F61F662EB3}" type="presParOf" srcId="{452CD9E0-10F1-4930-99CC-36DAC61F2ADD}" destId="{7289EB5F-63AB-42DF-9E04-C56EEA55CDD6}" srcOrd="0" destOrd="0" presId="urn:microsoft.com/office/officeart/2005/8/layout/vList3"/>
    <dgm:cxn modelId="{0C58D56D-FC3F-4062-B1BF-C7FA229BD337}" type="presParOf" srcId="{452CD9E0-10F1-4930-99CC-36DAC61F2ADD}" destId="{FE2834BB-B713-444A-A6C3-9F5C1210E8CE}" srcOrd="1" destOrd="0" presId="urn:microsoft.com/office/officeart/2005/8/layout/vList3"/>
    <dgm:cxn modelId="{B0A264C9-A3BA-4703-889C-74DF4A75B79F}" type="presParOf" srcId="{FD4AD108-24F4-4807-8284-89F388D549B4}" destId="{38731E13-1643-46F2-8383-00C2A2969A80}" srcOrd="1" destOrd="0" presId="urn:microsoft.com/office/officeart/2005/8/layout/vList3"/>
    <dgm:cxn modelId="{844619DD-3BEC-485E-A855-E9FDA1F3B38D}" type="presParOf" srcId="{FD4AD108-24F4-4807-8284-89F388D549B4}" destId="{EF032C0F-D539-494C-872F-D44E9F7B5FB6}" srcOrd="2" destOrd="0" presId="urn:microsoft.com/office/officeart/2005/8/layout/vList3"/>
    <dgm:cxn modelId="{C196FC6E-CF37-4751-AA8F-202A324ECCB7}" type="presParOf" srcId="{EF032C0F-D539-494C-872F-D44E9F7B5FB6}" destId="{30039615-E514-4923-96C9-B9F7071E30D7}" srcOrd="0" destOrd="0" presId="urn:microsoft.com/office/officeart/2005/8/layout/vList3"/>
    <dgm:cxn modelId="{0A7E8AB6-8FCB-4B97-982F-96A35B0AAB97}" type="presParOf" srcId="{EF032C0F-D539-494C-872F-D44E9F7B5FB6}" destId="{831E42C8-5123-4662-ACCF-55AA1B74AC7A}" srcOrd="1" destOrd="0" presId="urn:microsoft.com/office/officeart/2005/8/layout/vList3"/>
    <dgm:cxn modelId="{9329FEE3-DA01-40FC-ABA6-1444A9A2882C}" type="presParOf" srcId="{FD4AD108-24F4-4807-8284-89F388D549B4}" destId="{44A88188-8B5A-4DE6-A006-056ADDD2CDBA}" srcOrd="3" destOrd="0" presId="urn:microsoft.com/office/officeart/2005/8/layout/vList3"/>
    <dgm:cxn modelId="{D1D0368B-8F39-438D-8E3F-1C05DBF0DC3C}" type="presParOf" srcId="{FD4AD108-24F4-4807-8284-89F388D549B4}" destId="{932B569F-719C-4E37-AE7B-1BEB0CC9FBB1}" srcOrd="4" destOrd="0" presId="urn:microsoft.com/office/officeart/2005/8/layout/vList3"/>
    <dgm:cxn modelId="{CE3B09B2-AE25-455C-BE11-AF393E21AF61}" type="presParOf" srcId="{932B569F-719C-4E37-AE7B-1BEB0CC9FBB1}" destId="{F1DDB6C9-5C8A-4E0F-85A8-C3BC4A0C7F6A}" srcOrd="0" destOrd="0" presId="urn:microsoft.com/office/officeart/2005/8/layout/vList3"/>
    <dgm:cxn modelId="{E7A97242-3DB5-48A0-89EF-007715B9892C}" type="presParOf" srcId="{932B569F-719C-4E37-AE7B-1BEB0CC9FBB1}" destId="{2F3B5EE9-D071-4400-B4AB-BB0C72AA6AF5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1F1C5F1-C64F-472C-AC56-CBC098047AAB}" type="doc">
      <dgm:prSet loTypeId="urn:microsoft.com/office/officeart/2011/layout/HexagonRadial" loCatId="officeonlin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CC8088E-7AAC-4554-BCD2-D90669CEDB12}">
      <dgm:prSet phldrT="[Text]" custT="1"/>
      <dgm:spPr/>
      <dgm:t>
        <a:bodyPr/>
        <a:lstStyle/>
        <a:p>
          <a:r>
            <a:rPr lang="en-US" sz="1400" b="1" dirty="0" smtClean="0">
              <a:solidFill>
                <a:schemeClr val="tx1"/>
              </a:solidFill>
            </a:rPr>
            <a:t>Defense Strategies</a:t>
          </a:r>
          <a:endParaRPr lang="en-US" sz="1400" b="1" dirty="0">
            <a:solidFill>
              <a:schemeClr val="tx1"/>
            </a:solidFill>
          </a:endParaRPr>
        </a:p>
      </dgm:t>
    </dgm:pt>
    <dgm:pt modelId="{639BEC43-F4E3-4B1C-A78A-F6183C864FE8}" type="parTrans" cxnId="{A9BBD93B-F4E3-4977-A2BB-873A26550C68}">
      <dgm:prSet/>
      <dgm:spPr/>
      <dgm:t>
        <a:bodyPr/>
        <a:lstStyle/>
        <a:p>
          <a:endParaRPr lang="en-US"/>
        </a:p>
      </dgm:t>
    </dgm:pt>
    <dgm:pt modelId="{473C7B53-9662-4AE7-A96C-6CD45B15CFF3}" type="sibTrans" cxnId="{A9BBD93B-F4E3-4977-A2BB-873A26550C68}">
      <dgm:prSet/>
      <dgm:spPr/>
      <dgm:t>
        <a:bodyPr/>
        <a:lstStyle/>
        <a:p>
          <a:endParaRPr lang="en-US"/>
        </a:p>
      </dgm:t>
    </dgm:pt>
    <dgm:pt modelId="{56F01BC0-7A67-45FD-BA71-A3DD75ED0F1D}">
      <dgm:prSet phldrT="[Text]" custT="1"/>
      <dgm:spPr/>
      <dgm:t>
        <a:bodyPr/>
        <a:lstStyle/>
        <a:p>
          <a:r>
            <a:rPr lang="en-IN" sz="1400" b="1" dirty="0" smtClean="0">
              <a:solidFill>
                <a:schemeClr val="tx1"/>
              </a:solidFill>
            </a:rPr>
            <a:t>Position Defence</a:t>
          </a:r>
          <a:endParaRPr lang="en-US" sz="1400" b="1" dirty="0">
            <a:solidFill>
              <a:schemeClr val="tx1"/>
            </a:solidFill>
          </a:endParaRPr>
        </a:p>
      </dgm:t>
    </dgm:pt>
    <dgm:pt modelId="{E5E28B52-4268-4C34-87F3-CBDF3DFCF127}" type="parTrans" cxnId="{C6498DF2-1C64-496F-9D08-EFBC822A9A45}">
      <dgm:prSet/>
      <dgm:spPr/>
      <dgm:t>
        <a:bodyPr/>
        <a:lstStyle/>
        <a:p>
          <a:endParaRPr lang="en-US"/>
        </a:p>
      </dgm:t>
    </dgm:pt>
    <dgm:pt modelId="{B365F2E4-56FA-4E00-A742-941B8B5E6624}" type="sibTrans" cxnId="{C6498DF2-1C64-496F-9D08-EFBC822A9A45}">
      <dgm:prSet/>
      <dgm:spPr/>
      <dgm:t>
        <a:bodyPr/>
        <a:lstStyle/>
        <a:p>
          <a:endParaRPr lang="en-US"/>
        </a:p>
      </dgm:t>
    </dgm:pt>
    <dgm:pt modelId="{1666FFB9-1BEB-4362-B004-FC6A2585916B}">
      <dgm:prSet custT="1"/>
      <dgm:spPr/>
      <dgm:t>
        <a:bodyPr/>
        <a:lstStyle/>
        <a:p>
          <a:r>
            <a:rPr lang="en-IN" sz="1400" b="1" dirty="0" smtClean="0">
              <a:solidFill>
                <a:schemeClr val="tx1"/>
              </a:solidFill>
            </a:rPr>
            <a:t>Flank Defence</a:t>
          </a:r>
        </a:p>
      </dgm:t>
    </dgm:pt>
    <dgm:pt modelId="{B7E0FC68-9748-4D9C-A44D-61178EC135AB}" type="parTrans" cxnId="{95433A72-20AB-4989-8300-7DDB96898E9F}">
      <dgm:prSet/>
      <dgm:spPr/>
      <dgm:t>
        <a:bodyPr/>
        <a:lstStyle/>
        <a:p>
          <a:endParaRPr lang="en-US"/>
        </a:p>
      </dgm:t>
    </dgm:pt>
    <dgm:pt modelId="{61C0CBE2-156B-49C5-8476-2D022EB31F0A}" type="sibTrans" cxnId="{95433A72-20AB-4989-8300-7DDB96898E9F}">
      <dgm:prSet/>
      <dgm:spPr/>
      <dgm:t>
        <a:bodyPr/>
        <a:lstStyle/>
        <a:p>
          <a:endParaRPr lang="en-US"/>
        </a:p>
      </dgm:t>
    </dgm:pt>
    <dgm:pt modelId="{06A0C8B2-154B-487A-B647-2809DE83D68B}">
      <dgm:prSet custT="1"/>
      <dgm:spPr/>
      <dgm:t>
        <a:bodyPr/>
        <a:lstStyle/>
        <a:p>
          <a:r>
            <a:rPr lang="en-IN" sz="1400" b="1" dirty="0" err="1" smtClean="0">
              <a:solidFill>
                <a:schemeClr val="bg1"/>
              </a:solidFill>
            </a:rPr>
            <a:t>Premptive</a:t>
          </a:r>
          <a:r>
            <a:rPr lang="en-IN" sz="1400" b="1" dirty="0" smtClean="0">
              <a:solidFill>
                <a:schemeClr val="bg1"/>
              </a:solidFill>
            </a:rPr>
            <a:t> Defence</a:t>
          </a:r>
        </a:p>
      </dgm:t>
    </dgm:pt>
    <dgm:pt modelId="{58E417D1-749C-4CC0-84FA-F14B43D57D80}" type="parTrans" cxnId="{15FA1EE0-86A0-4B4C-B672-04E6E8C33C01}">
      <dgm:prSet/>
      <dgm:spPr/>
      <dgm:t>
        <a:bodyPr/>
        <a:lstStyle/>
        <a:p>
          <a:endParaRPr lang="en-US"/>
        </a:p>
      </dgm:t>
    </dgm:pt>
    <dgm:pt modelId="{D686780B-7050-40D4-AAB9-DEEB1404F1D0}" type="sibTrans" cxnId="{15FA1EE0-86A0-4B4C-B672-04E6E8C33C01}">
      <dgm:prSet/>
      <dgm:spPr/>
      <dgm:t>
        <a:bodyPr/>
        <a:lstStyle/>
        <a:p>
          <a:endParaRPr lang="en-US"/>
        </a:p>
      </dgm:t>
    </dgm:pt>
    <dgm:pt modelId="{68E1B459-047C-4B4F-8B6D-4F730D0FF61A}">
      <dgm:prSet custT="1"/>
      <dgm:spPr/>
      <dgm:t>
        <a:bodyPr/>
        <a:lstStyle/>
        <a:p>
          <a:r>
            <a:rPr lang="en-IN" sz="1400" b="1" dirty="0" smtClean="0">
              <a:solidFill>
                <a:schemeClr val="tx1"/>
              </a:solidFill>
            </a:rPr>
            <a:t>Counter Offensive Defence</a:t>
          </a:r>
        </a:p>
      </dgm:t>
    </dgm:pt>
    <dgm:pt modelId="{95B9CF59-5EE8-4AA1-B379-8737127CA9C4}" type="parTrans" cxnId="{8F2B00DC-DBE2-4C9B-9CFB-5D9A18D95F57}">
      <dgm:prSet/>
      <dgm:spPr/>
      <dgm:t>
        <a:bodyPr/>
        <a:lstStyle/>
        <a:p>
          <a:endParaRPr lang="en-US"/>
        </a:p>
      </dgm:t>
    </dgm:pt>
    <dgm:pt modelId="{CF345B4D-4ED5-4ED6-8A5D-7E1B8CE84142}" type="sibTrans" cxnId="{8F2B00DC-DBE2-4C9B-9CFB-5D9A18D95F57}">
      <dgm:prSet/>
      <dgm:spPr/>
      <dgm:t>
        <a:bodyPr/>
        <a:lstStyle/>
        <a:p>
          <a:endParaRPr lang="en-US"/>
        </a:p>
      </dgm:t>
    </dgm:pt>
    <dgm:pt modelId="{50B25FAD-3265-466E-8E36-1BE535B7D40A}">
      <dgm:prSet custT="1"/>
      <dgm:spPr/>
      <dgm:t>
        <a:bodyPr/>
        <a:lstStyle/>
        <a:p>
          <a:r>
            <a:rPr lang="en-IN" sz="1400" b="1" dirty="0" smtClean="0">
              <a:solidFill>
                <a:schemeClr val="tx1"/>
              </a:solidFill>
            </a:rPr>
            <a:t>Mobile Defence</a:t>
          </a:r>
        </a:p>
      </dgm:t>
    </dgm:pt>
    <dgm:pt modelId="{6D4282C1-C6F9-4ADE-9CDE-A4D1219A927E}" type="parTrans" cxnId="{2A3B8510-CDE3-4FEF-B7D2-521510C6818E}">
      <dgm:prSet/>
      <dgm:spPr/>
      <dgm:t>
        <a:bodyPr/>
        <a:lstStyle/>
        <a:p>
          <a:endParaRPr lang="en-US"/>
        </a:p>
      </dgm:t>
    </dgm:pt>
    <dgm:pt modelId="{B7B80F6D-EE3E-4C8C-B5D6-0DD497BF6406}" type="sibTrans" cxnId="{2A3B8510-CDE3-4FEF-B7D2-521510C6818E}">
      <dgm:prSet/>
      <dgm:spPr/>
      <dgm:t>
        <a:bodyPr/>
        <a:lstStyle/>
        <a:p>
          <a:endParaRPr lang="en-US"/>
        </a:p>
      </dgm:t>
    </dgm:pt>
    <dgm:pt modelId="{750D7A6B-0520-4026-8FD2-76DB319376B1}">
      <dgm:prSet custT="1"/>
      <dgm:spPr>
        <a:solidFill>
          <a:srgbClr val="002060"/>
        </a:solidFill>
      </dgm:spPr>
      <dgm:t>
        <a:bodyPr/>
        <a:lstStyle/>
        <a:p>
          <a:r>
            <a:rPr lang="en-IN" sz="1400" b="1" dirty="0" smtClean="0">
              <a:solidFill>
                <a:schemeClr val="bg1"/>
              </a:solidFill>
            </a:rPr>
            <a:t>Contraction Defence</a:t>
          </a:r>
          <a:endParaRPr lang="en-IN" sz="1400" b="1" dirty="0">
            <a:solidFill>
              <a:schemeClr val="bg1"/>
            </a:solidFill>
          </a:endParaRPr>
        </a:p>
      </dgm:t>
    </dgm:pt>
    <dgm:pt modelId="{E58C3153-CA50-4905-A99B-814B2DB12578}" type="parTrans" cxnId="{FE22D921-F59B-4A2A-8835-3FFC3E24D857}">
      <dgm:prSet/>
      <dgm:spPr/>
      <dgm:t>
        <a:bodyPr/>
        <a:lstStyle/>
        <a:p>
          <a:endParaRPr lang="en-US"/>
        </a:p>
      </dgm:t>
    </dgm:pt>
    <dgm:pt modelId="{E0FB4735-ABD1-4753-8F59-99A436103E97}" type="sibTrans" cxnId="{FE22D921-F59B-4A2A-8835-3FFC3E24D857}">
      <dgm:prSet/>
      <dgm:spPr/>
      <dgm:t>
        <a:bodyPr/>
        <a:lstStyle/>
        <a:p>
          <a:endParaRPr lang="en-US"/>
        </a:p>
      </dgm:t>
    </dgm:pt>
    <dgm:pt modelId="{C7B70B37-CCE0-4900-9194-59B2DFE7ACC7}" type="pres">
      <dgm:prSet presAssocID="{71F1C5F1-C64F-472C-AC56-CBC098047AAB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520BA5F3-1AB0-4D3C-9E3B-D3F77006FB72}" type="pres">
      <dgm:prSet presAssocID="{0CC8088E-7AAC-4554-BCD2-D90669CEDB12}" presName="Parent" presStyleLbl="node0" presStyleIdx="0" presStyleCnt="1">
        <dgm:presLayoutVars>
          <dgm:chMax val="6"/>
          <dgm:chPref val="6"/>
        </dgm:presLayoutVars>
      </dgm:prSet>
      <dgm:spPr/>
      <dgm:t>
        <a:bodyPr/>
        <a:lstStyle/>
        <a:p>
          <a:endParaRPr lang="en-US"/>
        </a:p>
      </dgm:t>
    </dgm:pt>
    <dgm:pt modelId="{B591C4A1-F33C-435B-AF64-5829E7D7EF12}" type="pres">
      <dgm:prSet presAssocID="{56F01BC0-7A67-45FD-BA71-A3DD75ED0F1D}" presName="Accent1" presStyleCnt="0"/>
      <dgm:spPr/>
    </dgm:pt>
    <dgm:pt modelId="{6ABF9B89-6236-454D-B39E-6DB81B149057}" type="pres">
      <dgm:prSet presAssocID="{56F01BC0-7A67-45FD-BA71-A3DD75ED0F1D}" presName="Accent" presStyleLbl="bgShp" presStyleIdx="0" presStyleCnt="6"/>
      <dgm:spPr/>
    </dgm:pt>
    <dgm:pt modelId="{C4CDB416-EA1B-4DB5-BB64-589C1F575E30}" type="pres">
      <dgm:prSet presAssocID="{56F01BC0-7A67-45FD-BA71-A3DD75ED0F1D}" presName="Child1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64AE57-EE3A-4B7A-879B-7E8D21065CCE}" type="pres">
      <dgm:prSet presAssocID="{1666FFB9-1BEB-4362-B004-FC6A2585916B}" presName="Accent2" presStyleCnt="0"/>
      <dgm:spPr/>
    </dgm:pt>
    <dgm:pt modelId="{2647B3BB-D3A9-416B-B376-FE2E3392FECB}" type="pres">
      <dgm:prSet presAssocID="{1666FFB9-1BEB-4362-B004-FC6A2585916B}" presName="Accent" presStyleLbl="bgShp" presStyleIdx="1" presStyleCnt="6"/>
      <dgm:spPr>
        <a:solidFill>
          <a:schemeClr val="bg1"/>
        </a:solidFill>
      </dgm:spPr>
    </dgm:pt>
    <dgm:pt modelId="{487A5866-9F7C-46D5-89EA-BD532F4D454D}" type="pres">
      <dgm:prSet presAssocID="{1666FFB9-1BEB-4362-B004-FC6A2585916B}" presName="Child2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4A43E6-7EAA-4574-91E0-90F39DF0AACC}" type="pres">
      <dgm:prSet presAssocID="{06A0C8B2-154B-487A-B647-2809DE83D68B}" presName="Accent3" presStyleCnt="0"/>
      <dgm:spPr/>
    </dgm:pt>
    <dgm:pt modelId="{D906F99B-A936-4ED0-9458-8A79FF4C1231}" type="pres">
      <dgm:prSet presAssocID="{06A0C8B2-154B-487A-B647-2809DE83D68B}" presName="Accent" presStyleLbl="bgShp" presStyleIdx="2" presStyleCnt="6"/>
      <dgm:spPr>
        <a:solidFill>
          <a:schemeClr val="bg1"/>
        </a:solidFill>
      </dgm:spPr>
    </dgm:pt>
    <dgm:pt modelId="{CE2C5C4C-05A0-40F8-BD05-76BC5A5D371F}" type="pres">
      <dgm:prSet presAssocID="{06A0C8B2-154B-487A-B647-2809DE83D68B}" presName="Child3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051EC2-E3A6-40A0-BE94-C2E7804D48C4}" type="pres">
      <dgm:prSet presAssocID="{68E1B459-047C-4B4F-8B6D-4F730D0FF61A}" presName="Accent4" presStyleCnt="0"/>
      <dgm:spPr/>
    </dgm:pt>
    <dgm:pt modelId="{5BC5B0D1-62BF-4B60-8674-A7F4BF7A38DA}" type="pres">
      <dgm:prSet presAssocID="{68E1B459-047C-4B4F-8B6D-4F730D0FF61A}" presName="Accent" presStyleLbl="bgShp" presStyleIdx="3" presStyleCnt="6" custLinFactNeighborX="829" custLinFactNeighborY="-5795"/>
      <dgm:spPr>
        <a:solidFill>
          <a:schemeClr val="bg1"/>
        </a:solidFill>
      </dgm:spPr>
    </dgm:pt>
    <dgm:pt modelId="{B12557E1-B9DB-448E-BA79-A5C53A7B59BB}" type="pres">
      <dgm:prSet presAssocID="{68E1B459-047C-4B4F-8B6D-4F730D0FF61A}" presName="Child4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69D4CF-2D33-4298-AE62-11FCE55A63DC}" type="pres">
      <dgm:prSet presAssocID="{50B25FAD-3265-466E-8E36-1BE535B7D40A}" presName="Accent5" presStyleCnt="0"/>
      <dgm:spPr/>
    </dgm:pt>
    <dgm:pt modelId="{7FC37E00-A90E-4E22-B8AB-5F642A2443F3}" type="pres">
      <dgm:prSet presAssocID="{50B25FAD-3265-466E-8E36-1BE535B7D40A}" presName="Accent" presStyleLbl="bgShp" presStyleIdx="4" presStyleCnt="6"/>
      <dgm:spPr>
        <a:solidFill>
          <a:schemeClr val="bg1"/>
        </a:solidFill>
      </dgm:spPr>
    </dgm:pt>
    <dgm:pt modelId="{E4F44F2A-74F7-4456-B825-44CE3075DF80}" type="pres">
      <dgm:prSet presAssocID="{50B25FAD-3265-466E-8E36-1BE535B7D40A}" presName="Child5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0517A3-6379-46ED-94A8-80B06F7F9368}" type="pres">
      <dgm:prSet presAssocID="{750D7A6B-0520-4026-8FD2-76DB319376B1}" presName="Accent6" presStyleCnt="0"/>
      <dgm:spPr/>
    </dgm:pt>
    <dgm:pt modelId="{258E39BB-36C3-4F2C-BFCE-FCCDCEE56026}" type="pres">
      <dgm:prSet presAssocID="{750D7A6B-0520-4026-8FD2-76DB319376B1}" presName="Accent" presStyleLbl="bgShp" presStyleIdx="5" presStyleCnt="6"/>
      <dgm:spPr>
        <a:solidFill>
          <a:schemeClr val="bg1"/>
        </a:solidFill>
      </dgm:spPr>
    </dgm:pt>
    <dgm:pt modelId="{CC05CE0D-CA3A-489D-81D5-7433F45598BD}" type="pres">
      <dgm:prSet presAssocID="{750D7A6B-0520-4026-8FD2-76DB319376B1}" presName="Child6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E22D921-F59B-4A2A-8835-3FFC3E24D857}" srcId="{0CC8088E-7AAC-4554-BCD2-D90669CEDB12}" destId="{750D7A6B-0520-4026-8FD2-76DB319376B1}" srcOrd="5" destOrd="0" parTransId="{E58C3153-CA50-4905-A99B-814B2DB12578}" sibTransId="{E0FB4735-ABD1-4753-8F59-99A436103E97}"/>
    <dgm:cxn modelId="{2A3B8510-CDE3-4FEF-B7D2-521510C6818E}" srcId="{0CC8088E-7AAC-4554-BCD2-D90669CEDB12}" destId="{50B25FAD-3265-466E-8E36-1BE535B7D40A}" srcOrd="4" destOrd="0" parTransId="{6D4282C1-C6F9-4ADE-9CDE-A4D1219A927E}" sibTransId="{B7B80F6D-EE3E-4C8C-B5D6-0DD497BF6406}"/>
    <dgm:cxn modelId="{D9B52B8F-FAAA-4926-861C-E5F097A5F02E}" type="presOf" srcId="{71F1C5F1-C64F-472C-AC56-CBC098047AAB}" destId="{C7B70B37-CCE0-4900-9194-59B2DFE7ACC7}" srcOrd="0" destOrd="0" presId="urn:microsoft.com/office/officeart/2011/layout/HexagonRadial"/>
    <dgm:cxn modelId="{95433A72-20AB-4989-8300-7DDB96898E9F}" srcId="{0CC8088E-7AAC-4554-BCD2-D90669CEDB12}" destId="{1666FFB9-1BEB-4362-B004-FC6A2585916B}" srcOrd="1" destOrd="0" parTransId="{B7E0FC68-9748-4D9C-A44D-61178EC135AB}" sibTransId="{61C0CBE2-156B-49C5-8476-2D022EB31F0A}"/>
    <dgm:cxn modelId="{6877FC26-C5AB-4C35-AC02-36632A46B756}" type="presOf" srcId="{68E1B459-047C-4B4F-8B6D-4F730D0FF61A}" destId="{B12557E1-B9DB-448E-BA79-A5C53A7B59BB}" srcOrd="0" destOrd="0" presId="urn:microsoft.com/office/officeart/2011/layout/HexagonRadial"/>
    <dgm:cxn modelId="{7D8DDA3F-6AF5-44C3-9625-2037B8FA689C}" type="presOf" srcId="{06A0C8B2-154B-487A-B647-2809DE83D68B}" destId="{CE2C5C4C-05A0-40F8-BD05-76BC5A5D371F}" srcOrd="0" destOrd="0" presId="urn:microsoft.com/office/officeart/2011/layout/HexagonRadial"/>
    <dgm:cxn modelId="{15FA1EE0-86A0-4B4C-B672-04E6E8C33C01}" srcId="{0CC8088E-7AAC-4554-BCD2-D90669CEDB12}" destId="{06A0C8B2-154B-487A-B647-2809DE83D68B}" srcOrd="2" destOrd="0" parTransId="{58E417D1-749C-4CC0-84FA-F14B43D57D80}" sibTransId="{D686780B-7050-40D4-AAB9-DEEB1404F1D0}"/>
    <dgm:cxn modelId="{A9BBD93B-F4E3-4977-A2BB-873A26550C68}" srcId="{71F1C5F1-C64F-472C-AC56-CBC098047AAB}" destId="{0CC8088E-7AAC-4554-BCD2-D90669CEDB12}" srcOrd="0" destOrd="0" parTransId="{639BEC43-F4E3-4B1C-A78A-F6183C864FE8}" sibTransId="{473C7B53-9662-4AE7-A96C-6CD45B15CFF3}"/>
    <dgm:cxn modelId="{AC52E741-CF84-4750-BF4F-4312D1E5C402}" type="presOf" srcId="{1666FFB9-1BEB-4362-B004-FC6A2585916B}" destId="{487A5866-9F7C-46D5-89EA-BD532F4D454D}" srcOrd="0" destOrd="0" presId="urn:microsoft.com/office/officeart/2011/layout/HexagonRadial"/>
    <dgm:cxn modelId="{0DC33A45-0DDB-4867-B9BD-6B1E1654576A}" type="presOf" srcId="{0CC8088E-7AAC-4554-BCD2-D90669CEDB12}" destId="{520BA5F3-1AB0-4D3C-9E3B-D3F77006FB72}" srcOrd="0" destOrd="0" presId="urn:microsoft.com/office/officeart/2011/layout/HexagonRadial"/>
    <dgm:cxn modelId="{45C96E0D-1867-4FBB-95A6-357CCC48818F}" type="presOf" srcId="{56F01BC0-7A67-45FD-BA71-A3DD75ED0F1D}" destId="{C4CDB416-EA1B-4DB5-BB64-589C1F575E30}" srcOrd="0" destOrd="0" presId="urn:microsoft.com/office/officeart/2011/layout/HexagonRadial"/>
    <dgm:cxn modelId="{C7051F1D-136B-4E59-83C4-DD1970A7DF26}" type="presOf" srcId="{50B25FAD-3265-466E-8E36-1BE535B7D40A}" destId="{E4F44F2A-74F7-4456-B825-44CE3075DF80}" srcOrd="0" destOrd="0" presId="urn:microsoft.com/office/officeart/2011/layout/HexagonRadial"/>
    <dgm:cxn modelId="{C6498DF2-1C64-496F-9D08-EFBC822A9A45}" srcId="{0CC8088E-7AAC-4554-BCD2-D90669CEDB12}" destId="{56F01BC0-7A67-45FD-BA71-A3DD75ED0F1D}" srcOrd="0" destOrd="0" parTransId="{E5E28B52-4268-4C34-87F3-CBDF3DFCF127}" sibTransId="{B365F2E4-56FA-4E00-A742-941B8B5E6624}"/>
    <dgm:cxn modelId="{5DE3CD96-BE8A-444B-98EF-8BC09524C601}" type="presOf" srcId="{750D7A6B-0520-4026-8FD2-76DB319376B1}" destId="{CC05CE0D-CA3A-489D-81D5-7433F45598BD}" srcOrd="0" destOrd="0" presId="urn:microsoft.com/office/officeart/2011/layout/HexagonRadial"/>
    <dgm:cxn modelId="{8F2B00DC-DBE2-4C9B-9CFB-5D9A18D95F57}" srcId="{0CC8088E-7AAC-4554-BCD2-D90669CEDB12}" destId="{68E1B459-047C-4B4F-8B6D-4F730D0FF61A}" srcOrd="3" destOrd="0" parTransId="{95B9CF59-5EE8-4AA1-B379-8737127CA9C4}" sibTransId="{CF345B4D-4ED5-4ED6-8A5D-7E1B8CE84142}"/>
    <dgm:cxn modelId="{18BD8989-1E03-4B4A-B81A-AE05C5A42A69}" type="presParOf" srcId="{C7B70B37-CCE0-4900-9194-59B2DFE7ACC7}" destId="{520BA5F3-1AB0-4D3C-9E3B-D3F77006FB72}" srcOrd="0" destOrd="0" presId="urn:microsoft.com/office/officeart/2011/layout/HexagonRadial"/>
    <dgm:cxn modelId="{3F5F8901-1505-46D9-8E0A-B45CCE841709}" type="presParOf" srcId="{C7B70B37-CCE0-4900-9194-59B2DFE7ACC7}" destId="{B591C4A1-F33C-435B-AF64-5829E7D7EF12}" srcOrd="1" destOrd="0" presId="urn:microsoft.com/office/officeart/2011/layout/HexagonRadial"/>
    <dgm:cxn modelId="{4F660C87-1D6F-4A8A-A64A-539C649E0876}" type="presParOf" srcId="{B591C4A1-F33C-435B-AF64-5829E7D7EF12}" destId="{6ABF9B89-6236-454D-B39E-6DB81B149057}" srcOrd="0" destOrd="0" presId="urn:microsoft.com/office/officeart/2011/layout/HexagonRadial"/>
    <dgm:cxn modelId="{20E23F6D-BFC0-4809-A412-3ECB5B226BD8}" type="presParOf" srcId="{C7B70B37-CCE0-4900-9194-59B2DFE7ACC7}" destId="{C4CDB416-EA1B-4DB5-BB64-589C1F575E30}" srcOrd="2" destOrd="0" presId="urn:microsoft.com/office/officeart/2011/layout/HexagonRadial"/>
    <dgm:cxn modelId="{42DABBCA-DF53-4D2B-A94A-9368D6AB060C}" type="presParOf" srcId="{C7B70B37-CCE0-4900-9194-59B2DFE7ACC7}" destId="{BA64AE57-EE3A-4B7A-879B-7E8D21065CCE}" srcOrd="3" destOrd="0" presId="urn:microsoft.com/office/officeart/2011/layout/HexagonRadial"/>
    <dgm:cxn modelId="{413C2FAC-DAEB-4987-A3FD-FCF98D5678AF}" type="presParOf" srcId="{BA64AE57-EE3A-4B7A-879B-7E8D21065CCE}" destId="{2647B3BB-D3A9-416B-B376-FE2E3392FECB}" srcOrd="0" destOrd="0" presId="urn:microsoft.com/office/officeart/2011/layout/HexagonRadial"/>
    <dgm:cxn modelId="{E1647698-4905-4AFC-BB26-4A63B2567A0B}" type="presParOf" srcId="{C7B70B37-CCE0-4900-9194-59B2DFE7ACC7}" destId="{487A5866-9F7C-46D5-89EA-BD532F4D454D}" srcOrd="4" destOrd="0" presId="urn:microsoft.com/office/officeart/2011/layout/HexagonRadial"/>
    <dgm:cxn modelId="{2B6410AB-65DE-4229-AC73-D8DB3F969087}" type="presParOf" srcId="{C7B70B37-CCE0-4900-9194-59B2DFE7ACC7}" destId="{7F4A43E6-7EAA-4574-91E0-90F39DF0AACC}" srcOrd="5" destOrd="0" presId="urn:microsoft.com/office/officeart/2011/layout/HexagonRadial"/>
    <dgm:cxn modelId="{B5C45A2B-5BA4-4641-B5D5-24C34F43F45D}" type="presParOf" srcId="{7F4A43E6-7EAA-4574-91E0-90F39DF0AACC}" destId="{D906F99B-A936-4ED0-9458-8A79FF4C1231}" srcOrd="0" destOrd="0" presId="urn:microsoft.com/office/officeart/2011/layout/HexagonRadial"/>
    <dgm:cxn modelId="{59105649-D74C-4E09-B3CA-F57D8AF55C50}" type="presParOf" srcId="{C7B70B37-CCE0-4900-9194-59B2DFE7ACC7}" destId="{CE2C5C4C-05A0-40F8-BD05-76BC5A5D371F}" srcOrd="6" destOrd="0" presId="urn:microsoft.com/office/officeart/2011/layout/HexagonRadial"/>
    <dgm:cxn modelId="{7CDDA091-4AEC-40E9-8B3A-9979B633D814}" type="presParOf" srcId="{C7B70B37-CCE0-4900-9194-59B2DFE7ACC7}" destId="{46051EC2-E3A6-40A0-BE94-C2E7804D48C4}" srcOrd="7" destOrd="0" presId="urn:microsoft.com/office/officeart/2011/layout/HexagonRadial"/>
    <dgm:cxn modelId="{EC6A4EC0-8934-4342-A6B3-B3F513745BC6}" type="presParOf" srcId="{46051EC2-E3A6-40A0-BE94-C2E7804D48C4}" destId="{5BC5B0D1-62BF-4B60-8674-A7F4BF7A38DA}" srcOrd="0" destOrd="0" presId="urn:microsoft.com/office/officeart/2011/layout/HexagonRadial"/>
    <dgm:cxn modelId="{71BE93BC-9B5A-4A10-9D34-1003BE5DA89E}" type="presParOf" srcId="{C7B70B37-CCE0-4900-9194-59B2DFE7ACC7}" destId="{B12557E1-B9DB-448E-BA79-A5C53A7B59BB}" srcOrd="8" destOrd="0" presId="urn:microsoft.com/office/officeart/2011/layout/HexagonRadial"/>
    <dgm:cxn modelId="{01CD80CD-C76A-402E-95B0-AEC76EC5A70D}" type="presParOf" srcId="{C7B70B37-CCE0-4900-9194-59B2DFE7ACC7}" destId="{5D69D4CF-2D33-4298-AE62-11FCE55A63DC}" srcOrd="9" destOrd="0" presId="urn:microsoft.com/office/officeart/2011/layout/HexagonRadial"/>
    <dgm:cxn modelId="{7113C923-DBA6-49EB-AF28-106905D0037B}" type="presParOf" srcId="{5D69D4CF-2D33-4298-AE62-11FCE55A63DC}" destId="{7FC37E00-A90E-4E22-B8AB-5F642A2443F3}" srcOrd="0" destOrd="0" presId="urn:microsoft.com/office/officeart/2011/layout/HexagonRadial"/>
    <dgm:cxn modelId="{FEB145B1-CF2A-4502-A389-2CF11C78A7CF}" type="presParOf" srcId="{C7B70B37-CCE0-4900-9194-59B2DFE7ACC7}" destId="{E4F44F2A-74F7-4456-B825-44CE3075DF80}" srcOrd="10" destOrd="0" presId="urn:microsoft.com/office/officeart/2011/layout/HexagonRadial"/>
    <dgm:cxn modelId="{A28ED0C1-A5F0-4D60-B015-9F87E491F690}" type="presParOf" srcId="{C7B70B37-CCE0-4900-9194-59B2DFE7ACC7}" destId="{640517A3-6379-46ED-94A8-80B06F7F9368}" srcOrd="11" destOrd="0" presId="urn:microsoft.com/office/officeart/2011/layout/HexagonRadial"/>
    <dgm:cxn modelId="{6ED56D06-52E5-4A11-996B-558710877C33}" type="presParOf" srcId="{640517A3-6379-46ED-94A8-80B06F7F9368}" destId="{258E39BB-36C3-4F2C-BFCE-FCCDCEE56026}" srcOrd="0" destOrd="0" presId="urn:microsoft.com/office/officeart/2011/layout/HexagonRadial"/>
    <dgm:cxn modelId="{0FCBF0EB-AF51-4E28-8756-F03949142C73}" type="presParOf" srcId="{C7B70B37-CCE0-4900-9194-59B2DFE7ACC7}" destId="{CC05CE0D-CA3A-489D-81D5-7433F45598BD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4CA0F2-3635-4EAC-A072-2C5C36CF8967}">
      <dsp:nvSpPr>
        <dsp:cNvPr id="0" name=""/>
        <dsp:cNvSpPr/>
      </dsp:nvSpPr>
      <dsp:spPr>
        <a:xfrm rot="18000000">
          <a:off x="3344" y="3215986"/>
          <a:ext cx="1675996" cy="1089397"/>
        </a:xfrm>
        <a:prstGeom prst="round2Same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2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2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24130" rIns="7239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900" b="1" kern="1200" dirty="0" smtClean="0"/>
            <a:t>Segment rivalry</a:t>
          </a:r>
          <a:endParaRPr lang="en-US" sz="1900" b="1" kern="1200" dirty="0"/>
        </a:p>
      </dsp:txBody>
      <dsp:txXfrm>
        <a:off x="79552" y="3255871"/>
        <a:ext cx="1569636" cy="1036217"/>
      </dsp:txXfrm>
    </dsp:sp>
    <dsp:sp modelId="{6F12D822-36B2-42AD-BEB1-0A67EC03974A}">
      <dsp:nvSpPr>
        <dsp:cNvPr id="0" name=""/>
        <dsp:cNvSpPr/>
      </dsp:nvSpPr>
      <dsp:spPr>
        <a:xfrm rot="19800000">
          <a:off x="1397715" y="1821615"/>
          <a:ext cx="1675996" cy="1089397"/>
        </a:xfrm>
        <a:prstGeom prst="round2Same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3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3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24130" rIns="7239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900" b="1" kern="1200" dirty="0" smtClean="0"/>
            <a:t>New entrants</a:t>
          </a:r>
        </a:p>
      </dsp:txBody>
      <dsp:txXfrm>
        <a:off x="1464190" y="1871233"/>
        <a:ext cx="1569636" cy="1036217"/>
      </dsp:txXfrm>
    </dsp:sp>
    <dsp:sp modelId="{9C9C5B8F-8D20-436E-BDF5-4060E2F78572}">
      <dsp:nvSpPr>
        <dsp:cNvPr id="0" name=""/>
        <dsp:cNvSpPr/>
      </dsp:nvSpPr>
      <dsp:spPr>
        <a:xfrm>
          <a:off x="3302461" y="1311239"/>
          <a:ext cx="1675996" cy="1089397"/>
        </a:xfrm>
        <a:prstGeom prst="round2Same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4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4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24130" rIns="7239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900" b="1" kern="1200" smtClean="0"/>
            <a:t>Substitute products</a:t>
          </a:r>
          <a:endParaRPr lang="en-IN" sz="1900" b="1" kern="1200" dirty="0" smtClean="0"/>
        </a:p>
      </dsp:txBody>
      <dsp:txXfrm>
        <a:off x="3355641" y="1364419"/>
        <a:ext cx="1569636" cy="1036217"/>
      </dsp:txXfrm>
    </dsp:sp>
    <dsp:sp modelId="{C2340982-B536-450A-BEEB-745B01622513}">
      <dsp:nvSpPr>
        <dsp:cNvPr id="0" name=""/>
        <dsp:cNvSpPr/>
      </dsp:nvSpPr>
      <dsp:spPr>
        <a:xfrm rot="1800000">
          <a:off x="5207207" y="1821615"/>
          <a:ext cx="1675996" cy="1089397"/>
        </a:xfrm>
        <a:prstGeom prst="round2Same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5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5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24130" rIns="7239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900" b="1" kern="1200" smtClean="0"/>
            <a:t>Customer bargaining power</a:t>
          </a:r>
          <a:endParaRPr lang="en-IN" sz="1900" b="1" kern="1200" dirty="0" smtClean="0"/>
        </a:p>
      </dsp:txBody>
      <dsp:txXfrm>
        <a:off x="5247092" y="1871233"/>
        <a:ext cx="1569636" cy="1036217"/>
      </dsp:txXfrm>
    </dsp:sp>
    <dsp:sp modelId="{7D9E641F-2E4F-4795-9B39-F1E440796248}">
      <dsp:nvSpPr>
        <dsp:cNvPr id="0" name=""/>
        <dsp:cNvSpPr/>
      </dsp:nvSpPr>
      <dsp:spPr>
        <a:xfrm rot="3600000">
          <a:off x="6601578" y="3215986"/>
          <a:ext cx="1675996" cy="1089397"/>
        </a:xfrm>
        <a:prstGeom prst="round2Same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6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6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24130" rIns="7239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900" b="1" kern="1200" smtClean="0"/>
            <a:t>Supplier bargaining power</a:t>
          </a:r>
          <a:endParaRPr lang="en-IN" sz="1900" b="1" kern="1200" dirty="0"/>
        </a:p>
      </dsp:txBody>
      <dsp:txXfrm>
        <a:off x="6631730" y="3255871"/>
        <a:ext cx="1569636" cy="10362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246604-47FB-436D-B122-1D357D0FAA7D}">
      <dsp:nvSpPr>
        <dsp:cNvPr id="0" name=""/>
        <dsp:cNvSpPr/>
      </dsp:nvSpPr>
      <dsp:spPr>
        <a:xfrm>
          <a:off x="1238494" y="0"/>
          <a:ext cx="4064000" cy="4064000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FBD208-351B-41C3-A48F-7AED9918EEF3}">
      <dsp:nvSpPr>
        <dsp:cNvPr id="0" name=""/>
        <dsp:cNvSpPr/>
      </dsp:nvSpPr>
      <dsp:spPr>
        <a:xfrm>
          <a:off x="1502654" y="264160"/>
          <a:ext cx="1625600" cy="16256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>
            <a:solidFill>
              <a:schemeClr val="tx1"/>
            </a:solidFill>
          </a:endParaRPr>
        </a:p>
      </dsp:txBody>
      <dsp:txXfrm>
        <a:off x="1582009" y="343515"/>
        <a:ext cx="1466890" cy="1466890"/>
      </dsp:txXfrm>
    </dsp:sp>
    <dsp:sp modelId="{FC832A87-683B-4ACC-A381-98BB56F98F87}">
      <dsp:nvSpPr>
        <dsp:cNvPr id="0" name=""/>
        <dsp:cNvSpPr/>
      </dsp:nvSpPr>
      <dsp:spPr>
        <a:xfrm>
          <a:off x="3412734" y="264160"/>
          <a:ext cx="1625600" cy="16256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>
            <a:solidFill>
              <a:schemeClr val="tx1"/>
            </a:solidFill>
          </a:endParaRPr>
        </a:p>
      </dsp:txBody>
      <dsp:txXfrm>
        <a:off x="3492089" y="343515"/>
        <a:ext cx="1466890" cy="1466890"/>
      </dsp:txXfrm>
    </dsp:sp>
    <dsp:sp modelId="{59661245-777D-4BEB-B475-FADF79B523DB}">
      <dsp:nvSpPr>
        <dsp:cNvPr id="0" name=""/>
        <dsp:cNvSpPr/>
      </dsp:nvSpPr>
      <dsp:spPr>
        <a:xfrm>
          <a:off x="1502654" y="2174240"/>
          <a:ext cx="1625600" cy="16256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>
            <a:solidFill>
              <a:schemeClr val="tx1"/>
            </a:solidFill>
          </a:endParaRPr>
        </a:p>
      </dsp:txBody>
      <dsp:txXfrm>
        <a:off x="1582009" y="2253595"/>
        <a:ext cx="1466890" cy="1466890"/>
      </dsp:txXfrm>
    </dsp:sp>
    <dsp:sp modelId="{EB375C8B-61C5-440A-ABBC-F56B254CE868}">
      <dsp:nvSpPr>
        <dsp:cNvPr id="0" name=""/>
        <dsp:cNvSpPr/>
      </dsp:nvSpPr>
      <dsp:spPr>
        <a:xfrm>
          <a:off x="3412734" y="2174240"/>
          <a:ext cx="1625600" cy="16256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>
            <a:solidFill>
              <a:schemeClr val="tx1"/>
            </a:solidFill>
          </a:endParaRPr>
        </a:p>
      </dsp:txBody>
      <dsp:txXfrm>
        <a:off x="3492089" y="2253595"/>
        <a:ext cx="1466890" cy="146689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2E5BC7-5E08-45A1-A89C-3A6804E45338}">
      <dsp:nvSpPr>
        <dsp:cNvPr id="0" name=""/>
        <dsp:cNvSpPr/>
      </dsp:nvSpPr>
      <dsp:spPr>
        <a:xfrm>
          <a:off x="1038967" y="36001"/>
          <a:ext cx="2818595" cy="2797986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900" b="1" kern="1200" dirty="0" smtClean="0"/>
            <a:t>Share of Market</a:t>
          </a:r>
          <a:r>
            <a:rPr lang="en-IN" sz="1900" kern="1200" dirty="0" smtClean="0"/>
            <a:t> – Actual market share</a:t>
          </a:r>
          <a:endParaRPr lang="en-US" sz="1900" kern="1200" dirty="0"/>
        </a:p>
      </dsp:txBody>
      <dsp:txXfrm>
        <a:off x="1451741" y="445757"/>
        <a:ext cx="1993047" cy="1978474"/>
      </dsp:txXfrm>
    </dsp:sp>
    <dsp:sp modelId="{00B693F1-536C-4097-B2EC-88DA91962F25}">
      <dsp:nvSpPr>
        <dsp:cNvPr id="0" name=""/>
        <dsp:cNvSpPr/>
      </dsp:nvSpPr>
      <dsp:spPr>
        <a:xfrm>
          <a:off x="2519044" y="1806059"/>
          <a:ext cx="2654019" cy="2653981"/>
        </a:xfrm>
        <a:prstGeom prst="ellipse">
          <a:avLst/>
        </a:prstGeom>
        <a:solidFill>
          <a:schemeClr val="accent2">
            <a:alpha val="50000"/>
            <a:hueOff val="2340759"/>
            <a:satOff val="-2919"/>
            <a:lumOff val="686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900" b="1" kern="1200" dirty="0" smtClean="0"/>
            <a:t>Share of Mind </a:t>
          </a:r>
          <a:r>
            <a:rPr lang="en-IN" sz="1900" kern="1200" dirty="0" smtClean="0"/>
            <a:t>– Top of mind recall for brand/company</a:t>
          </a:r>
        </a:p>
      </dsp:txBody>
      <dsp:txXfrm>
        <a:off x="2907716" y="2194726"/>
        <a:ext cx="1876675" cy="1876647"/>
      </dsp:txXfrm>
    </dsp:sp>
    <dsp:sp modelId="{444FB715-36C0-4E6B-9F5E-B50844B391DA}">
      <dsp:nvSpPr>
        <dsp:cNvPr id="0" name=""/>
        <dsp:cNvSpPr/>
      </dsp:nvSpPr>
      <dsp:spPr>
        <a:xfrm>
          <a:off x="3858834" y="36001"/>
          <a:ext cx="2703304" cy="2653981"/>
        </a:xfrm>
        <a:prstGeom prst="ellipse">
          <a:avLst/>
        </a:prstGeom>
        <a:solidFill>
          <a:schemeClr val="accent2">
            <a:alpha val="50000"/>
            <a:hueOff val="4681519"/>
            <a:satOff val="-5839"/>
            <a:lumOff val="1373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900" b="1" kern="1200" dirty="0" smtClean="0"/>
            <a:t>Share of Heart </a:t>
          </a:r>
          <a:r>
            <a:rPr lang="en-IN" sz="1900" kern="1200" dirty="0" smtClean="0"/>
            <a:t>– Preference for brand/company</a:t>
          </a:r>
          <a:endParaRPr lang="en-IN" sz="1900" kern="1200" dirty="0"/>
        </a:p>
      </dsp:txBody>
      <dsp:txXfrm>
        <a:off x="4254724" y="424668"/>
        <a:ext cx="1911524" cy="187664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2834BB-B713-444A-A6C3-9F5C1210E8CE}">
      <dsp:nvSpPr>
        <dsp:cNvPr id="0" name=""/>
        <dsp:cNvSpPr/>
      </dsp:nvSpPr>
      <dsp:spPr>
        <a:xfrm rot="10800000">
          <a:off x="1707657" y="4308"/>
          <a:ext cx="5411041" cy="1378903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8058" tIns="106680" rIns="199136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800" b="1" kern="1200" dirty="0" smtClean="0">
              <a:solidFill>
                <a:schemeClr val="tx1"/>
              </a:solidFill>
            </a:rPr>
            <a:t>Strong vs. Weak</a:t>
          </a:r>
          <a:endParaRPr lang="en-US" sz="2800" b="1" kern="1200" dirty="0">
            <a:solidFill>
              <a:schemeClr val="tx1"/>
            </a:solidFill>
          </a:endParaRPr>
        </a:p>
      </dsp:txBody>
      <dsp:txXfrm rot="10800000">
        <a:off x="2052383" y="4308"/>
        <a:ext cx="5066315" cy="1378903"/>
      </dsp:txXfrm>
    </dsp:sp>
    <dsp:sp modelId="{7289EB5F-63AB-42DF-9E04-C56EEA55CDD6}">
      <dsp:nvSpPr>
        <dsp:cNvPr id="0" name=""/>
        <dsp:cNvSpPr/>
      </dsp:nvSpPr>
      <dsp:spPr>
        <a:xfrm>
          <a:off x="1018205" y="4308"/>
          <a:ext cx="1378903" cy="1378903"/>
        </a:xfrm>
        <a:prstGeom prst="ellipse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1E42C8-5123-4662-ACCF-55AA1B74AC7A}">
      <dsp:nvSpPr>
        <dsp:cNvPr id="0" name=""/>
        <dsp:cNvSpPr/>
      </dsp:nvSpPr>
      <dsp:spPr>
        <a:xfrm rot="10800000">
          <a:off x="1707657" y="1794824"/>
          <a:ext cx="5411041" cy="1378903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8058" tIns="106680" rIns="199136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800" b="1" kern="1200" dirty="0" smtClean="0">
              <a:solidFill>
                <a:schemeClr val="tx1"/>
              </a:solidFill>
            </a:rPr>
            <a:t>Close vs. distant</a:t>
          </a:r>
        </a:p>
      </dsp:txBody>
      <dsp:txXfrm rot="10800000">
        <a:off x="2052383" y="1794824"/>
        <a:ext cx="5066315" cy="1378903"/>
      </dsp:txXfrm>
    </dsp:sp>
    <dsp:sp modelId="{30039615-E514-4923-96C9-B9F7071E30D7}">
      <dsp:nvSpPr>
        <dsp:cNvPr id="0" name=""/>
        <dsp:cNvSpPr/>
      </dsp:nvSpPr>
      <dsp:spPr>
        <a:xfrm>
          <a:off x="1018205" y="1794824"/>
          <a:ext cx="1378903" cy="1378903"/>
        </a:xfrm>
        <a:prstGeom prst="ellipse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3B5EE9-D071-4400-B4AB-BB0C72AA6AF5}">
      <dsp:nvSpPr>
        <dsp:cNvPr id="0" name=""/>
        <dsp:cNvSpPr/>
      </dsp:nvSpPr>
      <dsp:spPr>
        <a:xfrm rot="10800000">
          <a:off x="1707657" y="3585340"/>
          <a:ext cx="5411041" cy="1378903"/>
        </a:xfrm>
        <a:prstGeom prst="homePlat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8058" tIns="106680" rIns="199136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800" b="1" kern="1200" dirty="0" smtClean="0">
              <a:solidFill>
                <a:schemeClr val="tx1"/>
              </a:solidFill>
            </a:rPr>
            <a:t>Good vs. Bad</a:t>
          </a:r>
          <a:endParaRPr lang="en-IN" sz="2800" b="1" kern="1200" dirty="0">
            <a:solidFill>
              <a:schemeClr val="tx1"/>
            </a:solidFill>
          </a:endParaRPr>
        </a:p>
      </dsp:txBody>
      <dsp:txXfrm rot="10800000">
        <a:off x="2052383" y="3585340"/>
        <a:ext cx="5066315" cy="1378903"/>
      </dsp:txXfrm>
    </dsp:sp>
    <dsp:sp modelId="{F1DDB6C9-5C8A-4E0F-85A8-C3BC4A0C7F6A}">
      <dsp:nvSpPr>
        <dsp:cNvPr id="0" name=""/>
        <dsp:cNvSpPr/>
      </dsp:nvSpPr>
      <dsp:spPr>
        <a:xfrm>
          <a:off x="1018205" y="3585340"/>
          <a:ext cx="1378903" cy="1378903"/>
        </a:xfrm>
        <a:prstGeom prst="ellipse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0BA5F3-1AB0-4D3C-9E3B-D3F77006FB72}">
      <dsp:nvSpPr>
        <dsp:cNvPr id="0" name=""/>
        <dsp:cNvSpPr/>
      </dsp:nvSpPr>
      <dsp:spPr>
        <a:xfrm>
          <a:off x="3119749" y="1719003"/>
          <a:ext cx="2184928" cy="1890051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</a:rPr>
            <a:t>Defense Strategies</a:t>
          </a:r>
          <a:endParaRPr lang="en-US" sz="1400" b="1" kern="1200" dirty="0">
            <a:solidFill>
              <a:schemeClr val="tx1"/>
            </a:solidFill>
          </a:endParaRPr>
        </a:p>
      </dsp:txBody>
      <dsp:txXfrm>
        <a:off x="3481822" y="2032211"/>
        <a:ext cx="1460782" cy="1263635"/>
      </dsp:txXfrm>
    </dsp:sp>
    <dsp:sp modelId="{2647B3BB-D3A9-416B-B376-FE2E3392FECB}">
      <dsp:nvSpPr>
        <dsp:cNvPr id="0" name=""/>
        <dsp:cNvSpPr/>
      </dsp:nvSpPr>
      <dsp:spPr>
        <a:xfrm>
          <a:off x="4487934" y="814741"/>
          <a:ext cx="824367" cy="710301"/>
        </a:xfrm>
        <a:prstGeom prst="hexagon">
          <a:avLst>
            <a:gd name="adj" fmla="val 28900"/>
            <a:gd name="vf" fmla="val 115470"/>
          </a:avLst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CDB416-EA1B-4DB5-BB64-589C1F575E30}">
      <dsp:nvSpPr>
        <dsp:cNvPr id="0" name=""/>
        <dsp:cNvSpPr/>
      </dsp:nvSpPr>
      <dsp:spPr>
        <a:xfrm>
          <a:off x="3321013" y="0"/>
          <a:ext cx="1790533" cy="1549021"/>
        </a:xfrm>
        <a:prstGeom prst="hexagon">
          <a:avLst>
            <a:gd name="adj" fmla="val 2857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b="1" kern="1200" dirty="0" smtClean="0">
              <a:solidFill>
                <a:schemeClr val="tx1"/>
              </a:solidFill>
            </a:rPr>
            <a:t>Position Defence</a:t>
          </a:r>
          <a:endParaRPr lang="en-US" sz="1400" b="1" kern="1200" dirty="0">
            <a:solidFill>
              <a:schemeClr val="tx1"/>
            </a:solidFill>
          </a:endParaRPr>
        </a:p>
      </dsp:txBody>
      <dsp:txXfrm>
        <a:off x="3617743" y="256706"/>
        <a:ext cx="1197073" cy="1035609"/>
      </dsp:txXfrm>
    </dsp:sp>
    <dsp:sp modelId="{D906F99B-A936-4ED0-9458-8A79FF4C1231}">
      <dsp:nvSpPr>
        <dsp:cNvPr id="0" name=""/>
        <dsp:cNvSpPr/>
      </dsp:nvSpPr>
      <dsp:spPr>
        <a:xfrm>
          <a:off x="5450035" y="2142626"/>
          <a:ext cx="824367" cy="710301"/>
        </a:xfrm>
        <a:prstGeom prst="hexagon">
          <a:avLst>
            <a:gd name="adj" fmla="val 28900"/>
            <a:gd name="vf" fmla="val 115470"/>
          </a:avLst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7A5866-9F7C-46D5-89EA-BD532F4D454D}">
      <dsp:nvSpPr>
        <dsp:cNvPr id="0" name=""/>
        <dsp:cNvSpPr/>
      </dsp:nvSpPr>
      <dsp:spPr>
        <a:xfrm>
          <a:off x="4963140" y="952752"/>
          <a:ext cx="1790533" cy="1549021"/>
        </a:xfrm>
        <a:prstGeom prst="hexagon">
          <a:avLst>
            <a:gd name="adj" fmla="val 2857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b="1" kern="1200" dirty="0" smtClean="0">
              <a:solidFill>
                <a:schemeClr val="tx1"/>
              </a:solidFill>
            </a:rPr>
            <a:t>Flank Defence</a:t>
          </a:r>
        </a:p>
      </dsp:txBody>
      <dsp:txXfrm>
        <a:off x="5259870" y="1209458"/>
        <a:ext cx="1197073" cy="1035609"/>
      </dsp:txXfrm>
    </dsp:sp>
    <dsp:sp modelId="{5BC5B0D1-62BF-4B60-8674-A7F4BF7A38DA}">
      <dsp:nvSpPr>
        <dsp:cNvPr id="0" name=""/>
        <dsp:cNvSpPr/>
      </dsp:nvSpPr>
      <dsp:spPr>
        <a:xfrm>
          <a:off x="4788532" y="3600397"/>
          <a:ext cx="824367" cy="710301"/>
        </a:xfrm>
        <a:prstGeom prst="hexagon">
          <a:avLst>
            <a:gd name="adj" fmla="val 28900"/>
            <a:gd name="vf" fmla="val 115470"/>
          </a:avLst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2C5C4C-05A0-40F8-BD05-76BC5A5D371F}">
      <dsp:nvSpPr>
        <dsp:cNvPr id="0" name=""/>
        <dsp:cNvSpPr/>
      </dsp:nvSpPr>
      <dsp:spPr>
        <a:xfrm>
          <a:off x="4963140" y="2825752"/>
          <a:ext cx="1790533" cy="1549021"/>
        </a:xfrm>
        <a:prstGeom prst="hexagon">
          <a:avLst>
            <a:gd name="adj" fmla="val 2857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b="1" kern="1200" dirty="0" err="1" smtClean="0">
              <a:solidFill>
                <a:schemeClr val="bg1"/>
              </a:solidFill>
            </a:rPr>
            <a:t>Premptive</a:t>
          </a:r>
          <a:r>
            <a:rPr lang="en-IN" sz="1400" b="1" kern="1200" dirty="0" smtClean="0">
              <a:solidFill>
                <a:schemeClr val="bg1"/>
              </a:solidFill>
            </a:rPr>
            <a:t> Defence</a:t>
          </a:r>
        </a:p>
      </dsp:txBody>
      <dsp:txXfrm>
        <a:off x="5259870" y="3082458"/>
        <a:ext cx="1197073" cy="1035609"/>
      </dsp:txXfrm>
    </dsp:sp>
    <dsp:sp modelId="{7FC37E00-A90E-4E22-B8AB-5F642A2443F3}">
      <dsp:nvSpPr>
        <dsp:cNvPr id="0" name=""/>
        <dsp:cNvSpPr/>
      </dsp:nvSpPr>
      <dsp:spPr>
        <a:xfrm>
          <a:off x="3123815" y="3797154"/>
          <a:ext cx="824367" cy="710301"/>
        </a:xfrm>
        <a:prstGeom prst="hexagon">
          <a:avLst>
            <a:gd name="adj" fmla="val 28900"/>
            <a:gd name="vf" fmla="val 115470"/>
          </a:avLst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2557E1-B9DB-448E-BA79-A5C53A7B59BB}">
      <dsp:nvSpPr>
        <dsp:cNvPr id="0" name=""/>
        <dsp:cNvSpPr/>
      </dsp:nvSpPr>
      <dsp:spPr>
        <a:xfrm>
          <a:off x="3321013" y="3779570"/>
          <a:ext cx="1790533" cy="1549021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b="1" kern="1200" dirty="0" smtClean="0">
              <a:solidFill>
                <a:schemeClr val="tx1"/>
              </a:solidFill>
            </a:rPr>
            <a:t>Counter Offensive Defence</a:t>
          </a:r>
        </a:p>
      </dsp:txBody>
      <dsp:txXfrm>
        <a:off x="3617743" y="4036276"/>
        <a:ext cx="1197073" cy="1035609"/>
      </dsp:txXfrm>
    </dsp:sp>
    <dsp:sp modelId="{258E39BB-36C3-4F2C-BFCE-FCCDCEE56026}">
      <dsp:nvSpPr>
        <dsp:cNvPr id="0" name=""/>
        <dsp:cNvSpPr/>
      </dsp:nvSpPr>
      <dsp:spPr>
        <a:xfrm>
          <a:off x="2145959" y="2469802"/>
          <a:ext cx="824367" cy="710301"/>
        </a:xfrm>
        <a:prstGeom prst="hexagon">
          <a:avLst>
            <a:gd name="adj" fmla="val 28900"/>
            <a:gd name="vf" fmla="val 115470"/>
          </a:avLst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F44F2A-74F7-4456-B825-44CE3075DF80}">
      <dsp:nvSpPr>
        <dsp:cNvPr id="0" name=""/>
        <dsp:cNvSpPr/>
      </dsp:nvSpPr>
      <dsp:spPr>
        <a:xfrm>
          <a:off x="1671262" y="2826818"/>
          <a:ext cx="1790533" cy="1549021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b="1" kern="1200" dirty="0" smtClean="0">
              <a:solidFill>
                <a:schemeClr val="tx1"/>
              </a:solidFill>
            </a:rPr>
            <a:t>Mobile Defence</a:t>
          </a:r>
        </a:p>
      </dsp:txBody>
      <dsp:txXfrm>
        <a:off x="1967992" y="3083524"/>
        <a:ext cx="1197073" cy="1035609"/>
      </dsp:txXfrm>
    </dsp:sp>
    <dsp:sp modelId="{CC05CE0D-CA3A-489D-81D5-7433F45598BD}">
      <dsp:nvSpPr>
        <dsp:cNvPr id="0" name=""/>
        <dsp:cNvSpPr/>
      </dsp:nvSpPr>
      <dsp:spPr>
        <a:xfrm>
          <a:off x="1671262" y="950620"/>
          <a:ext cx="1790533" cy="1549021"/>
        </a:xfrm>
        <a:prstGeom prst="hexagon">
          <a:avLst>
            <a:gd name="adj" fmla="val 28570"/>
            <a:gd name="vf" fmla="val 115470"/>
          </a:avLst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b="1" kern="1200" dirty="0" smtClean="0">
              <a:solidFill>
                <a:schemeClr val="bg1"/>
              </a:solidFill>
            </a:rPr>
            <a:t>Contraction Defence</a:t>
          </a:r>
          <a:endParaRPr lang="en-IN" sz="1400" b="1" kern="1200" dirty="0">
            <a:solidFill>
              <a:schemeClr val="bg1"/>
            </a:solidFill>
          </a:endParaRPr>
        </a:p>
      </dsp:txBody>
      <dsp:txXfrm>
        <a:off x="1967992" y="1207326"/>
        <a:ext cx="1197073" cy="10356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TabbedArc+Icon">
  <dgm:title val="Tabbed Arc"/>
  <dgm:desc val="Use to show a set of related items arcing over a common area.  Best with small amounts of text."/>
  <dgm:catLst>
    <dgm:cat type="relationship" pri="20500"/>
    <dgm:cat type="officeonline" pri="4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1">
        <dgm:alg type="cycle"/>
      </dgm:if>
      <dgm:else name="Name3">
        <dgm:choose name="Name4">
          <dgm:if name="Name5" axis="ch" ptType="node" func="cnt" op="lte" val="3">
            <dgm:choose name="Name6">
              <dgm:if name="Name7" func="var" arg="dir" op="equ" val="norm">
                <dgm:alg type="cycle">
                  <dgm:param type="stAng" val="-40"/>
                  <dgm:param type="spanAng" val="80"/>
                  <dgm:param type="rotPath" val="alongPath"/>
                </dgm:alg>
              </dgm:if>
              <dgm:else name="Name8">
                <dgm:alg type="cycle">
                  <dgm:param type="stAng" val="40"/>
                  <dgm:param type="spanAng" val="-80"/>
                  <dgm:param type="rotPath" val="alongPath"/>
                </dgm:alg>
              </dgm:else>
            </dgm:choose>
          </dgm:if>
          <dgm:else name="Name9">
            <dgm:choose name="Name10">
              <dgm:if name="Name11" func="var" arg="dir" op="equ" val="norm">
                <dgm:alg type="cycle">
                  <dgm:param type="stAng" val="-60"/>
                  <dgm:param type="spanAng" val="120"/>
                  <dgm:param type="rotPath" val="alongPath"/>
                </dgm:alg>
              </dgm:if>
              <dgm:else name="Name12">
                <dgm:alg type="cycle">
                  <dgm:param type="stAng" val="60"/>
                  <dgm:param type="spanAng" val="-120"/>
                  <dgm:param type="rotPath" val="alongPath"/>
                </dgm:alg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hoose name="Name13">
      <dgm:if name="Name14" axis="ch" ptType="node" func="cnt" op="equ" val="2">
        <dgm:constrLst>
          <dgm:constr type="w" for="ch" ptType="node" refType="w"/>
          <dgm:constr type="primFontSz" for="ch" ptType="node" op="equ" val="65"/>
          <dgm:constr type="sibSp" refType="w" fact="0.22"/>
        </dgm:constrLst>
      </dgm:if>
      <dgm:else name="Name15">
        <dgm:constrLst>
          <dgm:constr type="w" for="ch" ptType="node" refType="w"/>
          <dgm:constr type="primFontSz" for="ch" ptType="node" op="equ" val="65"/>
          <dgm:constr type="sibSp" refType="w" fact="0.14"/>
        </dgm:constrLst>
      </dgm:else>
    </dgm:choose>
    <dgm:ruleLst/>
    <dgm:forEach name="Name16" axis="ch" ptType="node">
      <dgm:choose name="Name17">
        <dgm:if name="Name18" axis="par ch" ptType="doc node" func="cnt" op="equ" val="1">
          <dgm:layoutNode name="one">
            <dgm:varLst>
              <dgm:bulletEnabled val="1"/>
            </dgm:varLst>
            <dgm:alg type="tx"/>
            <dgm:shape xmlns:r="http://schemas.openxmlformats.org/officeDocument/2006/relationships" type="round2SameRect" r:blip="">
              <dgm:adjLst/>
            </dgm:shape>
            <dgm:presOf axis="desOrSelf" ptType="node"/>
            <dgm:constrLst>
              <dgm:constr type="h" refType="w" fact="0.65"/>
              <dgm:constr type="tMarg" refType="primFontSz" fact="0.1"/>
              <dgm:constr type="bMarg" refType="primFontSz" fact="0.1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9">
          <dgm:layoutNode name="twoplus">
            <dgm:varLst>
              <dgm:bulletEnabled val="1"/>
            </dgm:varLst>
            <dgm:alg type="tx">
              <dgm:param type="autoTxRot" val="grav"/>
            </dgm:alg>
            <dgm:shape xmlns:r="http://schemas.openxmlformats.org/officeDocument/2006/relationships" type="round2SameRect" r:blip="">
              <dgm:adjLst/>
            </dgm:shape>
            <dgm:presOf axis="desOrSelf" ptType="node"/>
            <dgm:constrLst>
              <dgm:constr type="h" refType="w" fact="0.65"/>
              <dgm:constr type="tMarg" refType="primFontSz" fact="0.1"/>
              <dgm:constr type="bMarg" refType="primFontSz" fact="0.1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ings+Icon">
  <dgm:title val="Interconnected Rings"/>
  <dgm:desc val="Use to show overlapping or interconnected ideas or concepts. The first seven lines of Level 1 text correspond with a circle. Unused text does not appear, but remains available if you switch layouts.  "/>
  <dgm:catLst>
    <dgm:cat type="relationship" pri="32000"/>
    <dgm:cat type="officeonline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0"/>
        <dgm:pt modelId="20"/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/>
        <dgm:pt modelId="20"/>
        <dgm:pt modelId="30"/>
        <dgm:pt modelId="40"/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2" destOrd="0"/>
      </dgm:cxnLst>
      <dgm:bg/>
      <dgm:whole/>
    </dgm:dataModel>
  </dgm:clrData>
  <dgm:layoutNode name="Name0">
    <dgm:varLst>
      <dgm:chMax val="7"/>
      <dgm:dir/>
      <dgm:resizeHandles val="exact"/>
    </dgm:varLst>
    <dgm:choose name="Name1">
      <dgm:if name="Name2" axis="ch" ptType="node" func="cnt" op="lt" val="1">
        <dgm:alg type="composite"/>
        <dgm:shape xmlns:r="http://schemas.openxmlformats.org/officeDocument/2006/relationships" r:blip="">
          <dgm:adjLst/>
        </dgm:shape>
        <dgm:presOf/>
        <dgm:constrLst/>
        <dgm:ruleLst/>
      </dgm:if>
      <dgm:if name="Name3" axis="ch" ptType="node" func="cnt" op="equ" val="1">
        <dgm:alg type="composite">
          <dgm:param type="ar" val="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/>
          <dgm:constr type="h" for="ch" forName="ellipse1" refType="h"/>
        </dgm:constrLst>
      </dgm:if>
      <dgm:if name="Name4" axis="ch" ptType="node" func="cnt" op="equ" val="2">
        <dgm:alg type="composite">
          <dgm:param type="ar" val="0.908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6602"/>
          <dgm:constr type="h" for="ch" forName="ellipse1" refType="h" fact="0.5999"/>
          <dgm:constr type="l" for="ch" forName="ellipse2" refType="w" fact="0.3398"/>
          <dgm:constr type="t" for="ch" forName="ellipse2" refType="h" fact="0.4001"/>
          <dgm:constr type="w" for="ch" forName="ellipse2" refType="w" fact="0.6602"/>
          <dgm:constr type="h" for="ch" forName="ellipse2" refType="h" fact="0.5999"/>
        </dgm:constrLst>
      </dgm:if>
      <dgm:if name="Name5" axis="ch" ptType="node" func="cnt" op="equ" val="3">
        <dgm:alg type="composite">
          <dgm:param type="ar" val="1.217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4929"/>
          <dgm:constr type="h" for="ch" forName="ellipse1" refType="h" fact="0.5999"/>
          <dgm:constr type="l" for="ch" forName="ellipse2" refType="w" fact="0.2537"/>
          <dgm:constr type="t" for="ch" forName="ellipse2" refType="h" fact="0.4001"/>
          <dgm:constr type="w" for="ch" forName="ellipse2" refType="w" fact="0.4929"/>
          <dgm:constr type="h" for="ch" forName="ellipse2" refType="h" fact="0.5999"/>
          <dgm:constr type="l" for="ch" forName="ellipse3" refType="w" fact="0.5071"/>
          <dgm:constr type="t" for="ch" forName="ellipse3" refType="h" fact="0"/>
          <dgm:constr type="w" for="ch" forName="ellipse3" refType="w" fact="0.4929"/>
          <dgm:constr type="h" for="ch" forName="ellipse3" refType="h" fact="0.5999"/>
        </dgm:constrLst>
      </dgm:if>
      <dgm:if name="Name6" axis="ch" ptType="node" func="cnt" op="equ" val="4">
        <dgm:alg type="composite">
          <dgm:param type="ar" val="1.5255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932"/>
          <dgm:constr type="h" for="ch" forName="ellipse1" refType="h" fact="0.5999"/>
          <dgm:constr type="l" for="ch" forName="ellipse2" refType="w" fact="0.2023"/>
          <dgm:constr type="t" for="ch" forName="ellipse2" refType="h" fact="0.4001"/>
          <dgm:constr type="w" for="ch" forName="ellipse2" refType="w" fact="0.3932"/>
          <dgm:constr type="h" for="ch" forName="ellipse2" refType="h" fact="0.5999"/>
          <dgm:constr type="l" for="ch" forName="ellipse3" refType="w" fact="0.4045"/>
          <dgm:constr type="t" for="ch" forName="ellipse3" refType="h" fact="0"/>
          <dgm:constr type="w" for="ch" forName="ellipse3" refType="w" fact="0.3932"/>
          <dgm:constr type="h" for="ch" forName="ellipse3" refType="h" fact="0.5999"/>
          <dgm:constr type="l" for="ch" forName="ellipse4" refType="w" fact="0.6068"/>
          <dgm:constr type="t" for="ch" forName="ellipse4" refType="h" fact="0.4001"/>
          <dgm:constr type="w" for="ch" forName="ellipse4" refType="w" fact="0.3932"/>
          <dgm:constr type="h" for="ch" forName="ellipse4" refType="h" fact="0.5999"/>
        </dgm:constrLst>
      </dgm:if>
      <dgm:if name="Name7" axis="ch" ptType="node" func="cnt" op="equ" val="5">
        <dgm:alg type="composite">
          <dgm:param type="ar" val="1.834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271"/>
          <dgm:constr type="h" for="ch" forName="ellipse1" refType="h" fact="0.5999"/>
          <dgm:constr type="l" for="ch" forName="ellipse2" refType="w" fact="0.1682"/>
          <dgm:constr type="t" for="ch" forName="ellipse2" refType="h" fact="0.4001"/>
          <dgm:constr type="w" for="ch" forName="ellipse2" refType="w" fact="0.3271"/>
          <dgm:constr type="h" for="ch" forName="ellipse2" refType="h" fact="0.5999"/>
          <dgm:constr type="l" for="ch" forName="ellipse3" refType="w" fact="0.3365"/>
          <dgm:constr type="t" for="ch" forName="ellipse3" refType="h" fact="0"/>
          <dgm:constr type="w" for="ch" forName="ellipse3" refType="w" fact="0.3271"/>
          <dgm:constr type="h" for="ch" forName="ellipse3" refType="h" fact="0.5999"/>
          <dgm:constr type="l" for="ch" forName="ellipse4" refType="w" fact="0.5047"/>
          <dgm:constr type="t" for="ch" forName="ellipse4" refType="h" fact="0.4001"/>
          <dgm:constr type="w" for="ch" forName="ellipse4" refType="w" fact="0.3271"/>
          <dgm:constr type="h" for="ch" forName="ellipse4" refType="h" fact="0.5999"/>
          <dgm:constr type="l" for="ch" forName="ellipse5" refType="w" fact="0.6729"/>
          <dgm:constr type="t" for="ch" forName="ellipse5" refType="h" fact="0"/>
          <dgm:constr type="w" for="ch" forName="ellipse5" refType="w" fact="0.3271"/>
          <dgm:constr type="h" for="ch" forName="ellipse5" refType="h" fact="0.5999"/>
        </dgm:constrLst>
      </dgm:if>
      <dgm:if name="Name8" axis="ch" ptType="node" func="cnt" op="equ" val="6">
        <dgm:alg type="composite">
          <dgm:param type="ar" val="2.1873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78"/>
          <dgm:constr type="h" for="ch" forName="ellipse1" refType="h" fact="0.6081"/>
          <dgm:constr type="l" for="ch" forName="ellipse2" refType="w" fact="0.1444"/>
          <dgm:constr type="t" for="ch" forName="ellipse2" refType="h" fact="0.3919"/>
          <dgm:constr type="w" for="ch" forName="ellipse2" refType="w" fact="0.278"/>
          <dgm:constr type="h" for="ch" forName="ellipse2" refType="h" fact="0.6081"/>
          <dgm:constr type="l" for="ch" forName="ellipse3" refType="w" fact="0.2888"/>
          <dgm:constr type="t" for="ch" forName="ellipse3" refType="h" fact="0"/>
          <dgm:constr type="w" for="ch" forName="ellipse3" refType="w" fact="0.278"/>
          <dgm:constr type="h" for="ch" forName="ellipse3" refType="h" fact="0.6081"/>
          <dgm:constr type="l" for="ch" forName="ellipse4" refType="w" fact="0.4332"/>
          <dgm:constr type="t" for="ch" forName="ellipse4" refType="h" fact="0.3919"/>
          <dgm:constr type="w" for="ch" forName="ellipse4" refType="w" fact="0.278"/>
          <dgm:constr type="h" for="ch" forName="ellipse4" refType="h" fact="0.6081"/>
          <dgm:constr type="l" for="ch" forName="ellipse5" refType="w" fact="0.5776"/>
          <dgm:constr type="t" for="ch" forName="ellipse5" refType="h" fact="0"/>
          <dgm:constr type="w" for="ch" forName="ellipse5" refType="w" fact="0.278"/>
          <dgm:constr type="h" for="ch" forName="ellipse5" refType="h" fact="0.6081"/>
          <dgm:constr type="l" for="ch" forName="ellipse6" refType="w" fact="0.722"/>
          <dgm:constr type="t" for="ch" forName="ellipse6" refType="h" fact="0.3919"/>
          <dgm:constr type="w" for="ch" forName="ellipse6" refType="w" fact="0.278"/>
          <dgm:constr type="h" for="ch" forName="ellipse6" refType="h" fact="0.6081"/>
        </dgm:constrLst>
      </dgm:if>
      <dgm:else name="Name9">
        <dgm:alg type="composite">
          <dgm:param type="ar" val="2.346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455"/>
          <dgm:constr type="h" for="ch" forName="ellipse1" refType="h" fact="0.5761"/>
          <dgm:constr type="l" for="ch" forName="ellipse2" refType="w" fact="0.1257"/>
          <dgm:constr type="t" for="ch" forName="ellipse2" refType="h" fact="0.4239"/>
          <dgm:constr type="w" for="ch" forName="ellipse2" refType="w" fact="0.2455"/>
          <dgm:constr type="h" for="ch" forName="ellipse2" refType="h" fact="0.5761"/>
          <dgm:constr type="l" for="ch" forName="ellipse3" refType="w" fact="0.2515"/>
          <dgm:constr type="t" for="ch" forName="ellipse3" refType="h" fact="0"/>
          <dgm:constr type="w" for="ch" forName="ellipse3" refType="w" fact="0.2455"/>
          <dgm:constr type="h" for="ch" forName="ellipse3" refType="h" fact="0.5761"/>
          <dgm:constr type="l" for="ch" forName="ellipse4" refType="w" fact="0.3772"/>
          <dgm:constr type="t" for="ch" forName="ellipse4" refType="h" fact="0.4239"/>
          <dgm:constr type="w" for="ch" forName="ellipse4" refType="w" fact="0.2455"/>
          <dgm:constr type="h" for="ch" forName="ellipse4" refType="h" fact="0.5761"/>
          <dgm:constr type="l" for="ch" forName="ellipse5" refType="w" fact="0.503"/>
          <dgm:constr type="t" for="ch" forName="ellipse5" refType="h" fact="0"/>
          <dgm:constr type="w" for="ch" forName="ellipse5" refType="w" fact="0.2455"/>
          <dgm:constr type="h" for="ch" forName="ellipse5" refType="h" fact="0.5761"/>
          <dgm:constr type="l" for="ch" forName="ellipse6" refType="w" fact="0.6287"/>
          <dgm:constr type="t" for="ch" forName="ellipse6" refType="h" fact="0.4239"/>
          <dgm:constr type="w" for="ch" forName="ellipse6" refType="w" fact="0.2455"/>
          <dgm:constr type="h" for="ch" forName="ellipse6" refType="h" fact="0.5761"/>
          <dgm:constr type="l" for="ch" forName="ellipse7" refType="w" fact="0.7545"/>
          <dgm:constr type="t" for="ch" forName="ellipse7" refType="h" fact="0"/>
          <dgm:constr type="w" for="ch" forName="ellipse7" refType="w" fact="0.2455"/>
          <dgm:constr type="h" for="ch" forName="ellipse7" refType="h" fact="0.5761"/>
        </dgm:constrLst>
      </dgm:else>
    </dgm:choose>
    <dgm:choose name="Name10">
      <dgm:if name="Name11" axis="ch" ptType="node" func="cnt" op="gte" val="1">
        <dgm:layoutNode name="ellipse1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12">
            <dgm:if name="Name13" func="var" arg="dir" op="equ" val="norm">
              <dgm:presOf axis="ch desOrSelf" ptType="node node" st="1 1" cnt="1 0"/>
            </dgm:if>
            <dgm:else name="Name14">
              <dgm:choose name="Name15">
                <dgm:if name="Name16" axis="ch" ptType="node" func="cnt" op="equ" val="1">
                  <dgm:presOf axis="ch desOrSelf" ptType="node node" st="1 1" cnt="1 0"/>
                </dgm:if>
                <dgm:if name="Name17" axis="ch" ptType="node" func="cnt" op="equ" val="2">
                  <dgm:presOf axis="ch desOrSelf" ptType="node node" st="2 1" cnt="1 0"/>
                </dgm:if>
                <dgm:if name="Name18" axis="ch" ptType="node" func="cnt" op="equ" val="3">
                  <dgm:presOf axis="ch desOrSelf" ptType="node node" st="3 1" cnt="1 0"/>
                </dgm:if>
                <dgm:if name="Name19" axis="ch" ptType="node" func="cnt" op="equ" val="4">
                  <dgm:presOf axis="ch desOrSelf" ptType="node node" st="4 1" cnt="1 0"/>
                </dgm:if>
                <dgm:if name="Name20" axis="ch" ptType="node" func="cnt" op="equ" val="5">
                  <dgm:presOf axis="ch desOrSelf" ptType="node node" st="5 1" cnt="1 0"/>
                </dgm:if>
                <dgm:if name="Name21" axis="ch" ptType="node" func="cnt" op="equ" val="6">
                  <dgm:presOf axis="ch desOrSelf" ptType="node node" st="6 1" cnt="1 0"/>
                </dgm:if>
                <dgm:if name="Name22" axis="ch" ptType="node" func="cnt" op="gte" val="7">
                  <dgm:presOf axis="ch desOrSelf" ptType="node node" st="7 1" cnt="1 0"/>
                </dgm:if>
                <dgm:else name="Name2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24"/>
    </dgm:choose>
    <dgm:choose name="Name25">
      <dgm:if name="Name26" axis="ch" ptType="node" func="cnt" op="gte" val="2">
        <dgm:layoutNode name="ellipse2" styleLbl="vennNode1">
          <dgm:varLst>
            <dgm:bulletEnabled val="1"/>
          </dgm:varLst>
          <dgm:alg type="tx"/>
          <dgm:choose name="Name27">
            <dgm:if name="Name2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2 1" cnt="1 0"/>
            </dgm:if>
            <dgm:else name="Name29">
              <dgm:shape xmlns:r="http://schemas.openxmlformats.org/officeDocument/2006/relationships" type="ellipse" r:blip="" zOrderOff="-2">
                <dgm:adjLst/>
              </dgm:shape>
              <dgm:choose name="Name30">
                <dgm:if name="Name31" axis="ch" ptType="node" func="cnt" op="equ" val="2">
                  <dgm:presOf axis="ch desOrSelf" ptType="node node" st="1 1" cnt="1 0"/>
                </dgm:if>
                <dgm:if name="Name32" axis="ch" ptType="node" func="cnt" op="equ" val="3">
                  <dgm:presOf axis="ch desOrSelf" ptType="node node" st="2 1" cnt="1 0"/>
                </dgm:if>
                <dgm:if name="Name33" axis="ch" ptType="node" func="cnt" op="equ" val="4">
                  <dgm:presOf axis="ch desOrSelf" ptType="node node" st="3 1" cnt="1 0"/>
                </dgm:if>
                <dgm:if name="Name34" axis="ch" ptType="node" func="cnt" op="equ" val="5">
                  <dgm:presOf axis="ch desOrSelf" ptType="node node" st="4 1" cnt="1 0"/>
                </dgm:if>
                <dgm:if name="Name35" axis="ch" ptType="node" func="cnt" op="equ" val="6">
                  <dgm:presOf axis="ch desOrSelf" ptType="node node" st="5 1" cnt="1 0"/>
                </dgm:if>
                <dgm:if name="Name36" axis="ch" ptType="node" func="cnt" op="gte" val="7">
                  <dgm:presOf axis="ch desOrSelf" ptType="node node" st="6 1" cnt="1 0"/>
                </dgm:if>
                <dgm:else name="Name37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  <dgm:choose name="Name39">
      <dgm:if name="Name40" axis="ch" ptType="node" func="cnt" op="gte" val="3">
        <dgm:layoutNode name="ellipse3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41">
            <dgm:if name="Name42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3 1" cnt="1 0"/>
            </dgm:if>
            <dgm:else name="Name43">
              <dgm:shape xmlns:r="http://schemas.openxmlformats.org/officeDocument/2006/relationships" type="ellipse" r:blip="" zOrderOff="-4">
                <dgm:adjLst/>
              </dgm:shape>
              <dgm:choose name="Name44">
                <dgm:if name="Name45" axis="ch" ptType="node" func="cnt" op="equ" val="3">
                  <dgm:presOf axis="ch desOrSelf" ptType="node node" st="1 1" cnt="1 0"/>
                </dgm:if>
                <dgm:if name="Name46" axis="ch" ptType="node" func="cnt" op="equ" val="4">
                  <dgm:presOf axis="ch desOrSelf" ptType="node node" st="2 1" cnt="1 0"/>
                </dgm:if>
                <dgm:if name="Name47" axis="ch" ptType="node" func="cnt" op="equ" val="5">
                  <dgm:presOf axis="ch desOrSelf" ptType="node node" st="3 1" cnt="1 0"/>
                </dgm:if>
                <dgm:if name="Name48" axis="ch" ptType="node" func="cnt" op="equ" val="6">
                  <dgm:presOf axis="ch desOrSelf" ptType="node node" st="4 1" cnt="1 0"/>
                </dgm:if>
                <dgm:if name="Name49" axis="ch" ptType="node" func="cnt" op="gte" val="7">
                  <dgm:presOf axis="ch desOrSelf" ptType="node node" st="5 1" cnt="1 0"/>
                </dgm:if>
                <dgm:else name="Name50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1"/>
    </dgm:choose>
    <dgm:choose name="Name52">
      <dgm:if name="Name53" axis="ch" ptType="node" func="cnt" op="gte" val="4">
        <dgm:layoutNode name="ellipse4" styleLbl="vennNode1">
          <dgm:varLst>
            <dgm:bulletEnabled val="1"/>
          </dgm:varLst>
          <dgm:alg type="tx"/>
          <dgm:choose name="Name54">
            <dgm:if name="Name55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4 1" cnt="1 0"/>
            </dgm:if>
            <dgm:else name="Name56">
              <dgm:shape xmlns:r="http://schemas.openxmlformats.org/officeDocument/2006/relationships" type="ellipse" r:blip="" zOrderOff="-6">
                <dgm:adjLst/>
              </dgm:shape>
              <dgm:choose name="Name57">
                <dgm:if name="Name58" axis="ch" ptType="node" func="cnt" op="equ" val="4">
                  <dgm:presOf axis="ch desOrSelf" ptType="node node" st="1 1" cnt="1 0"/>
                </dgm:if>
                <dgm:if name="Name59" axis="ch" ptType="node" func="cnt" op="equ" val="5">
                  <dgm:presOf axis="ch desOrSelf" ptType="node node" st="2 1" cnt="1 0"/>
                </dgm:if>
                <dgm:if name="Name60" axis="ch" ptType="node" func="cnt" op="equ" val="6">
                  <dgm:presOf axis="ch desOrSelf" ptType="node node" st="3 1" cnt="1 0"/>
                </dgm:if>
                <dgm:if name="Name61" axis="ch" ptType="node" func="cnt" op="gte" val="7">
                  <dgm:presOf axis="ch desOrSelf" ptType="node node" st="4 1" cnt="1 0"/>
                </dgm:if>
                <dgm:else name="Name62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63"/>
    </dgm:choose>
    <dgm:choose name="Name64">
      <dgm:if name="Name65" axis="ch" ptType="node" func="cnt" op="gte" val="5">
        <dgm:layoutNode name="ellipse5" styleLbl="vennNode1">
          <dgm:varLst>
            <dgm:bulletEnabled val="1"/>
          </dgm:varLst>
          <dgm:alg type="tx"/>
          <dgm:choose name="Name66">
            <dgm:if name="Name67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5 1" cnt="1 0"/>
            </dgm:if>
            <dgm:else name="Name68">
              <dgm:shape xmlns:r="http://schemas.openxmlformats.org/officeDocument/2006/relationships" type="ellipse" r:blip="" zOrderOff="-8">
                <dgm:adjLst/>
              </dgm:shape>
              <dgm:choose name="Name69">
                <dgm:if name="Name70" axis="ch" ptType="node" func="cnt" op="equ" val="5">
                  <dgm:presOf axis="ch desOrSelf" ptType="node node" st="1 1" cnt="1 0"/>
                </dgm:if>
                <dgm:if name="Name71" axis="ch" ptType="node" func="cnt" op="equ" val="6">
                  <dgm:presOf axis="ch desOrSelf" ptType="node node" st="2 1" cnt="1 0"/>
                </dgm:if>
                <dgm:if name="Name72" axis="ch" ptType="node" func="cnt" op="gte" val="7">
                  <dgm:presOf axis="ch desOrSelf" ptType="node node" st="3 1" cnt="1 0"/>
                </dgm:if>
                <dgm:else name="Name7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74"/>
    </dgm:choose>
    <dgm:choose name="Name75">
      <dgm:if name="Name76" axis="ch" ptType="node" func="cnt" op="gte" val="6">
        <dgm:layoutNode name="ellipse6" styleLbl="vennNode1">
          <dgm:varLst>
            <dgm:bulletEnabled val="1"/>
          </dgm:varLst>
          <dgm:alg type="tx"/>
          <dgm:choose name="Name77">
            <dgm:if name="Name7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6 1" cnt="1 0"/>
            </dgm:if>
            <dgm:else name="Name79">
              <dgm:shape xmlns:r="http://schemas.openxmlformats.org/officeDocument/2006/relationships" type="ellipse" r:blip="" zOrderOff="-10">
                <dgm:adjLst/>
              </dgm:shape>
              <dgm:choose name="Name80">
                <dgm:if name="Name81" axis="ch" ptType="node" func="cnt" op="equ" val="6">
                  <dgm:presOf axis="ch desOrSelf" ptType="node node" st="1 1" cnt="1 0"/>
                </dgm:if>
                <dgm:if name="Name82" axis="ch" ptType="node" func="cnt" op="gte" val="7">
                  <dgm:presOf axis="ch desOrSelf" ptType="node node" st="2 1" cnt="1 0"/>
                </dgm:if>
                <dgm:else name="Name8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84"/>
    </dgm:choose>
    <dgm:choose name="Name85">
      <dgm:if name="Name86" axis="ch" ptType="node" func="cnt" op="gte" val="7">
        <dgm:layoutNode name="ellipse7" styleLbl="vennNode1">
          <dgm:varLst>
            <dgm:bulletEnabled val="1"/>
          </dgm:varLst>
          <dgm:alg type="tx"/>
          <dgm:choose name="Name87">
            <dgm:if name="Name8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7 1" cnt="1 0"/>
            </dgm:if>
            <dgm:else name="Name89">
              <dgm:shape xmlns:r="http://schemas.openxmlformats.org/officeDocument/2006/relationships" type="ellipse" r:blip="" zOrderOff="-12">
                <dgm:adjLst/>
              </dgm:shape>
              <dgm:presOf axis="ch desOrSelf" ptType="node node" st="1 1" cnt="1 0"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90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4AF9A2C8-4068-49FC-B700-FD8EF6B0E61B}" type="datetimeFigureOut">
              <a:rPr lang="en-IN" smtClean="0"/>
              <a:t>25-06-2015</a:t>
            </a:fld>
            <a:endParaRPr lang="en-IN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IN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5B229884-432A-4126-9352-D46EAE8CEBC6}" type="slidenum">
              <a:rPr lang="en-IN" smtClean="0"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AF9A2C8-4068-49FC-B700-FD8EF6B0E61B}" type="datetimeFigureOut">
              <a:rPr lang="en-IN" smtClean="0"/>
              <a:t>25-06-2015</a:t>
            </a:fld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B229884-432A-4126-9352-D46EAE8CEBC6}" type="slidenum">
              <a:rPr lang="en-IN" smtClean="0"/>
              <a:t>‹#›</a:t>
            </a:fld>
            <a:endParaRPr lang="en-IN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4AF9A2C8-4068-49FC-B700-FD8EF6B0E61B}" type="datetimeFigureOut">
              <a:rPr lang="en-IN" smtClean="0"/>
              <a:t>25-06-2015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IN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5B229884-432A-4126-9352-D46EAE8CEBC6}" type="slidenum">
              <a:rPr lang="en-IN" smtClean="0"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9A2C8-4068-49FC-B700-FD8EF6B0E61B}" type="datetimeFigureOut">
              <a:rPr lang="en-IN" smtClean="0"/>
              <a:t>25-06-2015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29884-432A-4126-9352-D46EAE8CEBC6}" type="slidenum">
              <a:rPr lang="en-IN" smtClean="0"/>
              <a:t>‹#›</a:t>
            </a:fld>
            <a:endParaRPr lang="en-IN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9A2C8-4068-49FC-B700-FD8EF6B0E61B}" type="datetimeFigureOut">
              <a:rPr lang="en-IN" smtClean="0"/>
              <a:t>25-06-2015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29884-432A-4126-9352-D46EAE8CEBC6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AF9A2C8-4068-49FC-B700-FD8EF6B0E61B}" type="datetimeFigureOut">
              <a:rPr lang="en-IN" smtClean="0"/>
              <a:t>25-06-2015</a:t>
            </a:fld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B229884-432A-4126-9352-D46EAE8CEBC6}" type="slidenum">
              <a:rPr lang="en-IN" smtClean="0"/>
              <a:t>‹#›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9A2C8-4068-49FC-B700-FD8EF6B0E61B}" type="datetimeFigureOut">
              <a:rPr lang="en-IN" smtClean="0"/>
              <a:t>25-06-2015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29884-432A-4126-9352-D46EAE8CEBC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AF9A2C8-4068-49FC-B700-FD8EF6B0E61B}" type="datetimeFigureOut">
              <a:rPr lang="en-IN" smtClean="0"/>
              <a:t>25-06-2015</a:t>
            </a:fld>
            <a:endParaRPr lang="en-IN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B229884-432A-4126-9352-D46EAE8CEBC6}" type="slidenum">
              <a:rPr lang="en-IN" smtClean="0"/>
              <a:t>‹#›</a:t>
            </a:fld>
            <a:endParaRPr lang="en-IN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AF9A2C8-4068-49FC-B700-FD8EF6B0E61B}" type="datetimeFigureOut">
              <a:rPr lang="en-IN" smtClean="0"/>
              <a:t>25-06-2015</a:t>
            </a:fld>
            <a:endParaRPr lang="en-IN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B229884-432A-4126-9352-D46EAE8CEBC6}" type="slidenum">
              <a:rPr lang="en-IN" smtClean="0"/>
              <a:t>‹#›</a:t>
            </a:fld>
            <a:endParaRPr lang="en-IN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9A2C8-4068-49FC-B700-FD8EF6B0E61B}" type="datetimeFigureOut">
              <a:rPr lang="en-IN" smtClean="0"/>
              <a:t>25-06-2015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29884-432A-4126-9352-D46EAE8CEBC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9A2C8-4068-49FC-B700-FD8EF6B0E61B}" type="datetimeFigureOut">
              <a:rPr lang="en-IN" smtClean="0"/>
              <a:t>25-06-2015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29884-432A-4126-9352-D46EAE8CEBC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AF9A2C8-4068-49FC-B700-FD8EF6B0E61B}" type="datetimeFigureOut">
              <a:rPr lang="en-IN" smtClean="0"/>
              <a:t>25-06-2015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B229884-432A-4126-9352-D46EAE8CEBC6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39752" y="3645024"/>
            <a:ext cx="6172200" cy="1894362"/>
          </a:xfrm>
        </p:spPr>
        <p:txBody>
          <a:bodyPr>
            <a:normAutofit/>
          </a:bodyPr>
          <a:lstStyle/>
          <a:p>
            <a:r>
              <a:rPr lang="en-IN" sz="3600" dirty="0" smtClean="0"/>
              <a:t>Competition</a:t>
            </a:r>
            <a:endParaRPr lang="en-IN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692696"/>
            <a:ext cx="5372100" cy="3816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5429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467600" cy="706090"/>
          </a:xfrm>
        </p:spPr>
        <p:txBody>
          <a:bodyPr/>
          <a:lstStyle/>
          <a:p>
            <a:r>
              <a:rPr lang="en-IN" b="1" dirty="0" smtClean="0"/>
              <a:t>Competitive Forces </a:t>
            </a:r>
            <a:endParaRPr lang="en-IN" b="1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738204954"/>
              </p:ext>
            </p:extLst>
          </p:nvPr>
        </p:nvGraphicFramePr>
        <p:xfrm>
          <a:off x="179512" y="620688"/>
          <a:ext cx="8280920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3933056"/>
            <a:ext cx="3048264" cy="2286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47897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C4CA0F2-3635-4EAC-A072-2C5C36CF89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F12D822-36B2-42AD-BEB1-0A67EC0397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C9C5B8F-8D20-436E-BDF5-4060E2F785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2340982-B536-450A-BEEB-745B016225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D9E641F-2E4F-4795-9B39-F1E4407962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Who is the competitor?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Identifying competition is critical</a:t>
            </a:r>
          </a:p>
          <a:p>
            <a:r>
              <a:rPr lang="en-IN" dirty="0" smtClean="0"/>
              <a:t>Entry barriers</a:t>
            </a:r>
          </a:p>
          <a:p>
            <a:r>
              <a:rPr lang="en-IN" dirty="0" smtClean="0"/>
              <a:t>Exit barriers</a:t>
            </a:r>
          </a:p>
          <a:p>
            <a:r>
              <a:rPr lang="en-IN" dirty="0" smtClean="0"/>
              <a:t>Industry classification</a:t>
            </a:r>
          </a:p>
          <a:p>
            <a:r>
              <a:rPr lang="en-IN" dirty="0" smtClean="0"/>
              <a:t>Market classification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24713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50106"/>
          </a:xfrm>
        </p:spPr>
        <p:txBody>
          <a:bodyPr/>
          <a:lstStyle/>
          <a:p>
            <a:r>
              <a:rPr lang="en-IN" b="1" dirty="0" smtClean="0"/>
              <a:t>Are all customers equal?</a:t>
            </a:r>
            <a:endParaRPr lang="en-IN" b="1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048538948"/>
              </p:ext>
            </p:extLst>
          </p:nvPr>
        </p:nvGraphicFramePr>
        <p:xfrm>
          <a:off x="1524000" y="1397000"/>
          <a:ext cx="654098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484139" y="1561433"/>
            <a:ext cx="9901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High</a:t>
            </a:r>
            <a:endParaRPr lang="en-IN" dirty="0"/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2123729" y="2564904"/>
            <a:ext cx="0" cy="20882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892896" y="1377633"/>
            <a:ext cx="461665" cy="1106265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IN" dirty="0" smtClean="0"/>
              <a:t>Vulnerable</a:t>
            </a:r>
            <a:endParaRPr lang="en-IN" dirty="0"/>
          </a:p>
        </p:txBody>
      </p:sp>
      <p:sp>
        <p:nvSpPr>
          <p:cNvPr id="26" name="TextBox 25"/>
          <p:cNvSpPr txBox="1"/>
          <p:nvPr/>
        </p:nvSpPr>
        <p:spPr>
          <a:xfrm>
            <a:off x="562797" y="4792365"/>
            <a:ext cx="9721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Low</a:t>
            </a:r>
            <a:endParaRPr lang="en-IN" dirty="0"/>
          </a:p>
        </p:txBody>
      </p:sp>
      <p:sp>
        <p:nvSpPr>
          <p:cNvPr id="27" name="TextBox 26"/>
          <p:cNvSpPr txBox="1"/>
          <p:nvPr/>
        </p:nvSpPr>
        <p:spPr>
          <a:xfrm>
            <a:off x="1804592" y="543593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Low</a:t>
            </a:r>
            <a:endParaRPr lang="en-IN" dirty="0"/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3131840" y="5805264"/>
            <a:ext cx="273630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152549" y="5620598"/>
            <a:ext cx="1299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Valuable</a:t>
            </a:r>
            <a:endParaRPr lang="en-IN" dirty="0"/>
          </a:p>
        </p:txBody>
      </p:sp>
      <p:sp>
        <p:nvSpPr>
          <p:cNvPr id="30" name="TextBox 29"/>
          <p:cNvSpPr txBox="1"/>
          <p:nvPr/>
        </p:nvSpPr>
        <p:spPr>
          <a:xfrm>
            <a:off x="7452320" y="5362312"/>
            <a:ext cx="612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High</a:t>
            </a:r>
            <a:endParaRPr lang="en-IN" dirty="0"/>
          </a:p>
        </p:txBody>
      </p:sp>
      <p:sp>
        <p:nvSpPr>
          <p:cNvPr id="3" name="TextBox 2"/>
          <p:cNvSpPr txBox="1"/>
          <p:nvPr/>
        </p:nvSpPr>
        <p:spPr>
          <a:xfrm>
            <a:off x="5076056" y="3789040"/>
            <a:ext cx="1368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dirty="0" smtClean="0"/>
              <a:t>Loyal and happy. Retain</a:t>
            </a:r>
            <a:endParaRPr lang="en-IN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3131840" y="1930766"/>
            <a:ext cx="13681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 smtClean="0"/>
              <a:t>Likely to defect. Let them go</a:t>
            </a:r>
            <a:endParaRPr lang="en-IN" dirty="0"/>
          </a:p>
        </p:txBody>
      </p:sp>
      <p:sp>
        <p:nvSpPr>
          <p:cNvPr id="6" name="TextBox 5"/>
          <p:cNvSpPr txBox="1"/>
          <p:nvPr/>
        </p:nvSpPr>
        <p:spPr>
          <a:xfrm>
            <a:off x="4932040" y="2060847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dirty="0" smtClean="0"/>
              <a:t>Profitable but not loyal. Try to retain</a:t>
            </a:r>
            <a:endParaRPr lang="en-IN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3275856" y="3789040"/>
            <a:ext cx="12241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 smtClean="0"/>
              <a:t>These are happy, but you may not want them</a:t>
            </a:r>
            <a:endParaRPr lang="en-IN" sz="1600" dirty="0"/>
          </a:p>
        </p:txBody>
      </p:sp>
    </p:spTree>
    <p:extLst>
      <p:ext uri="{BB962C8B-B14F-4D97-AF65-F5344CB8AC3E}">
        <p14:creationId xmlns:p14="http://schemas.microsoft.com/office/powerpoint/2010/main" val="2418045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F246604-47FB-436D-B122-1D357D0FAA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9FBD208-351B-41C3-A48F-7AED9918EE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C832A87-683B-4ACC-A381-98BB56F98F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9661245-777D-4BEB-B475-FADF79B523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B375C8B-61C5-440A-ABBC-F56B254CE8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smtClean="0"/>
              <a:t>Identifying Competition</a:t>
            </a:r>
            <a:endParaRPr lang="en-IN" b="1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662519131"/>
              </p:ext>
            </p:extLst>
          </p:nvPr>
        </p:nvGraphicFramePr>
        <p:xfrm>
          <a:off x="467544" y="1916832"/>
          <a:ext cx="7632848" cy="4424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41992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42E5BC7-5E08-45A1-A89C-3A6804E45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>
                                            <p:graphicEl>
                                              <a:dgm id="{342E5BC7-5E08-45A1-A89C-3A6804E45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graphicEl>
                                              <a:dgm id="{342E5BC7-5E08-45A1-A89C-3A6804E45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graphicEl>
                                              <a:dgm id="{342E5BC7-5E08-45A1-A89C-3A6804E45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0B693F1-536C-4097-B2EC-88DA91962F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graphicEl>
                                              <a:dgm id="{00B693F1-536C-4097-B2EC-88DA91962F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graphicEl>
                                              <a:dgm id="{00B693F1-536C-4097-B2EC-88DA91962F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graphicEl>
                                              <a:dgm id="{00B693F1-536C-4097-B2EC-88DA91962F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44FB715-36C0-4E6B-9F5E-B50844B391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>
                                            <p:graphicEl>
                                              <a:dgm id="{444FB715-36C0-4E6B-9F5E-B50844B391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graphicEl>
                                              <a:dgm id="{444FB715-36C0-4E6B-9F5E-B50844B391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graphicEl>
                                              <a:dgm id="{444FB715-36C0-4E6B-9F5E-B50844B391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8098"/>
          </a:xfrm>
        </p:spPr>
        <p:txBody>
          <a:bodyPr/>
          <a:lstStyle/>
          <a:p>
            <a:r>
              <a:rPr lang="en-IN" b="1" dirty="0" smtClean="0"/>
              <a:t>Which competitors to focus on?</a:t>
            </a:r>
            <a:endParaRPr lang="en-IN" b="1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519442219"/>
              </p:ext>
            </p:extLst>
          </p:nvPr>
        </p:nvGraphicFramePr>
        <p:xfrm>
          <a:off x="323528" y="1484784"/>
          <a:ext cx="8136904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8187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289EB5F-63AB-42DF-9E04-C56EEA55CD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E2834BB-B713-444A-A6C3-9F5C1210E8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0039615-E514-4923-96C9-B9F7071E30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31E42C8-5123-4662-ACCF-55AA1B74AC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1DDB6C9-5C8A-4E0F-85A8-C3BC4A0C7F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F3B5EE9-D071-4400-B4AB-BB0C72AA6A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7467600" cy="1143000"/>
          </a:xfrm>
        </p:spPr>
        <p:txBody>
          <a:bodyPr/>
          <a:lstStyle/>
          <a:p>
            <a:pPr algn="ctr"/>
            <a:r>
              <a:rPr lang="en-IN" b="1" dirty="0" smtClean="0"/>
              <a:t>Defence Strategies</a:t>
            </a:r>
            <a:endParaRPr lang="en-IN" b="1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906419347"/>
              </p:ext>
            </p:extLst>
          </p:nvPr>
        </p:nvGraphicFramePr>
        <p:xfrm>
          <a:off x="323528" y="1196752"/>
          <a:ext cx="8424936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12830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20BA5F3-1AB0-4D3C-9E3B-D3F77006FB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520BA5F3-1AB0-4D3C-9E3B-D3F77006FB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ABF9B89-6236-454D-B39E-6DB81B1490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6ABF9B89-6236-454D-B39E-6DB81B1490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4CDB416-EA1B-4DB5-BB64-589C1F575E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C4CDB416-EA1B-4DB5-BB64-589C1F575E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647B3BB-D3A9-416B-B376-FE2E3392FE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graphicEl>
                                              <a:dgm id="{2647B3BB-D3A9-416B-B376-FE2E3392FE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87A5866-9F7C-46D5-89EA-BD532F4D45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487A5866-9F7C-46D5-89EA-BD532F4D45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906F99B-A936-4ED0-9458-8A79FF4C12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graphicEl>
                                              <a:dgm id="{D906F99B-A936-4ED0-9458-8A79FF4C12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E2C5C4C-05A0-40F8-BD05-76BC5A5D37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CE2C5C4C-05A0-40F8-BD05-76BC5A5D37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BC5B0D1-62BF-4B60-8674-A7F4BF7A38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graphicEl>
                                              <a:dgm id="{5BC5B0D1-62BF-4B60-8674-A7F4BF7A38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12557E1-B9DB-448E-BA79-A5C53A7B59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graphicEl>
                                              <a:dgm id="{B12557E1-B9DB-448E-BA79-A5C53A7B59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FC37E00-A90E-4E22-B8AB-5F642A2443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>
                                            <p:graphicEl>
                                              <a:dgm id="{7FC37E00-A90E-4E22-B8AB-5F642A2443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4F44F2A-74F7-4456-B825-44CE3075DF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graphicEl>
                                              <a:dgm id="{E4F44F2A-74F7-4456-B825-44CE3075DF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58E39BB-36C3-4F2C-BFCE-FCCDCEE560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graphicEl>
                                              <a:dgm id="{258E39BB-36C3-4F2C-BFCE-FCCDCEE560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C05CE0D-CA3A-489D-81D5-7433F45598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>
                                            <p:graphicEl>
                                              <a:dgm id="{CC05CE0D-CA3A-489D-81D5-7433F45598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Offence Strategies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Frontal attack</a:t>
            </a:r>
          </a:p>
          <a:p>
            <a:r>
              <a:rPr lang="en-IN" dirty="0" smtClean="0"/>
              <a:t>Flank attack</a:t>
            </a:r>
          </a:p>
          <a:p>
            <a:r>
              <a:rPr lang="en-IN" dirty="0" smtClean="0"/>
              <a:t>Encirclement attack</a:t>
            </a:r>
          </a:p>
          <a:p>
            <a:r>
              <a:rPr lang="en-IN" dirty="0" smtClean="0"/>
              <a:t>Bypass attack</a:t>
            </a:r>
          </a:p>
          <a:p>
            <a:r>
              <a:rPr lang="en-IN" dirty="0" err="1" smtClean="0"/>
              <a:t>Guerilla</a:t>
            </a:r>
            <a:r>
              <a:rPr lang="en-IN" dirty="0" smtClean="0"/>
              <a:t> attack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88154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 smtClean="0"/>
              <a:t>Customer and Competitor Orientations</a:t>
            </a:r>
            <a:endParaRPr lang="en-IN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682234606"/>
              </p:ext>
            </p:extLst>
          </p:nvPr>
        </p:nvGraphicFramePr>
        <p:xfrm>
          <a:off x="395536" y="1772816"/>
          <a:ext cx="7467600" cy="43490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733800"/>
                <a:gridCol w="3733800"/>
              </a:tblGrid>
              <a:tr h="869816">
                <a:tc>
                  <a:txBody>
                    <a:bodyPr/>
                    <a:lstStyle/>
                    <a:p>
                      <a:pPr algn="ctr"/>
                      <a:endParaRPr lang="en-IN" dirty="0" smtClean="0"/>
                    </a:p>
                    <a:p>
                      <a:pPr algn="ctr"/>
                      <a:r>
                        <a:rPr lang="en-IN" sz="2000" dirty="0" smtClean="0"/>
                        <a:t>Customer </a:t>
                      </a:r>
                      <a:endParaRPr lang="en-IN" sz="2000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pPr algn="ctr"/>
                      <a:endParaRPr lang="en-IN" dirty="0" smtClean="0"/>
                    </a:p>
                    <a:p>
                      <a:pPr algn="ctr"/>
                      <a:r>
                        <a:rPr lang="en-IN" sz="2000" dirty="0" smtClean="0"/>
                        <a:t>Competitor</a:t>
                      </a:r>
                      <a:endParaRPr lang="en-IN" sz="2000" dirty="0"/>
                    </a:p>
                  </a:txBody>
                  <a:tcPr marL="82973" marR="82973"/>
                </a:tc>
              </a:tr>
              <a:tr h="869816">
                <a:tc>
                  <a:txBody>
                    <a:bodyPr/>
                    <a:lstStyle/>
                    <a:p>
                      <a:r>
                        <a:rPr lang="en-IN" dirty="0" smtClean="0"/>
                        <a:t>Customer focused</a:t>
                      </a:r>
                      <a:endParaRPr lang="en-IN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Alert to market situations.  </a:t>
                      </a:r>
                      <a:endParaRPr lang="en-IN" dirty="0"/>
                    </a:p>
                  </a:txBody>
                  <a:tcPr marL="82973" marR="82973"/>
                </a:tc>
              </a:tr>
              <a:tr h="869816">
                <a:tc>
                  <a:txBody>
                    <a:bodyPr/>
                    <a:lstStyle/>
                    <a:p>
                      <a:r>
                        <a:rPr lang="en-IN" dirty="0" smtClean="0"/>
                        <a:t>Product/service innovation</a:t>
                      </a:r>
                      <a:endParaRPr lang="en-IN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Has to be nimble in the market</a:t>
                      </a:r>
                      <a:endParaRPr lang="en-IN" dirty="0"/>
                    </a:p>
                  </a:txBody>
                  <a:tcPr marL="82973" marR="82973"/>
                </a:tc>
              </a:tr>
              <a:tr h="869816">
                <a:tc>
                  <a:txBody>
                    <a:bodyPr/>
                    <a:lstStyle/>
                    <a:p>
                      <a:r>
                        <a:rPr lang="en-IN" dirty="0" smtClean="0"/>
                        <a:t>Meeting needs profitably</a:t>
                      </a:r>
                      <a:endParaRPr lang="en-IN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Mostly reactive.</a:t>
                      </a:r>
                    </a:p>
                    <a:p>
                      <a:endParaRPr lang="en-IN" dirty="0"/>
                    </a:p>
                  </a:txBody>
                  <a:tcPr marL="82973" marR="82973"/>
                </a:tc>
              </a:tr>
              <a:tr h="869816">
                <a:tc>
                  <a:txBody>
                    <a:bodyPr/>
                    <a:lstStyle/>
                    <a:p>
                      <a:r>
                        <a:rPr lang="en-IN" dirty="0" smtClean="0"/>
                        <a:t>Cannot satisfy all customers</a:t>
                      </a:r>
                      <a:endParaRPr lang="en-IN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May have to compromise company goals</a:t>
                      </a:r>
                      <a:endParaRPr lang="en-IN" dirty="0"/>
                    </a:p>
                  </a:txBody>
                  <a:tcPr marL="82973" marR="82973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4044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408</TotalTime>
  <Words>184</Words>
  <Application>Microsoft Office PowerPoint</Application>
  <PresentationFormat>On-screen Show (4:3)</PresentationFormat>
  <Paragraphs>59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Oriel</vt:lpstr>
      <vt:lpstr>Competition</vt:lpstr>
      <vt:lpstr>Competitive Forces </vt:lpstr>
      <vt:lpstr>Who is the competitor?</vt:lpstr>
      <vt:lpstr>Are all customers equal?</vt:lpstr>
      <vt:lpstr>Identifying Competition</vt:lpstr>
      <vt:lpstr>Which competitors to focus on?</vt:lpstr>
      <vt:lpstr>Defence Strategies</vt:lpstr>
      <vt:lpstr>Offence Strategies</vt:lpstr>
      <vt:lpstr>Customer and Competitor Orientations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Competition</dc:title>
  <dc:creator>MNT</dc:creator>
  <cp:lastModifiedBy>MNT</cp:lastModifiedBy>
  <cp:revision>21</cp:revision>
  <cp:lastPrinted>2014-01-06T06:00:27Z</cp:lastPrinted>
  <dcterms:created xsi:type="dcterms:W3CDTF">2013-12-11T05:30:32Z</dcterms:created>
  <dcterms:modified xsi:type="dcterms:W3CDTF">2015-06-25T09:11:23Z</dcterms:modified>
</cp:coreProperties>
</file>