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76" r:id="rId5"/>
    <p:sldId id="282" r:id="rId6"/>
    <p:sldId id="281" r:id="rId7"/>
    <p:sldId id="259" r:id="rId8"/>
    <p:sldId id="274" r:id="rId9"/>
    <p:sldId id="260" r:id="rId10"/>
    <p:sldId id="261" r:id="rId11"/>
    <p:sldId id="280" r:id="rId12"/>
    <p:sldId id="262" r:id="rId13"/>
    <p:sldId id="263" r:id="rId14"/>
    <p:sldId id="265" r:id="rId15"/>
    <p:sldId id="278" r:id="rId16"/>
    <p:sldId id="279" r:id="rId17"/>
    <p:sldId id="266" r:id="rId18"/>
    <p:sldId id="267" r:id="rId19"/>
    <p:sldId id="268" r:id="rId20"/>
    <p:sldId id="270" r:id="rId21"/>
    <p:sldId id="283" r:id="rId22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0C39E8-7463-4D65-9987-DE1D73A1BCA3}" type="doc">
      <dgm:prSet loTypeId="urn:microsoft.com/office/officeart/2005/8/layout/rings+Icon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7A5BD66-6F24-4E6A-B4F8-C78C4320F252}">
      <dgm:prSet phldrT="[Text]"/>
      <dgm:spPr/>
      <dgm:t>
        <a:bodyPr/>
        <a:lstStyle/>
        <a:p>
          <a:r>
            <a:rPr lang="en-US" b="1" dirty="0" smtClean="0"/>
            <a:t>Production Concept</a:t>
          </a:r>
          <a:endParaRPr lang="en-US" b="1" dirty="0"/>
        </a:p>
      </dgm:t>
    </dgm:pt>
    <dgm:pt modelId="{B701F0E5-E3FC-46F8-9A8E-4CCF1EA77647}" type="parTrans" cxnId="{0F5D98FF-4255-4003-A391-C524F3C713C2}">
      <dgm:prSet/>
      <dgm:spPr/>
      <dgm:t>
        <a:bodyPr/>
        <a:lstStyle/>
        <a:p>
          <a:endParaRPr lang="en-US"/>
        </a:p>
      </dgm:t>
    </dgm:pt>
    <dgm:pt modelId="{64FB9420-18FF-4166-A46F-0CB24261E170}" type="sibTrans" cxnId="{0F5D98FF-4255-4003-A391-C524F3C713C2}">
      <dgm:prSet/>
      <dgm:spPr/>
      <dgm:t>
        <a:bodyPr/>
        <a:lstStyle/>
        <a:p>
          <a:endParaRPr lang="en-US"/>
        </a:p>
      </dgm:t>
    </dgm:pt>
    <dgm:pt modelId="{2F714CD3-20BB-4518-A785-04A89A162426}">
      <dgm:prSet phldrT="[Text]"/>
      <dgm:spPr/>
      <dgm:t>
        <a:bodyPr/>
        <a:lstStyle/>
        <a:p>
          <a:r>
            <a:rPr lang="en-US" b="1" dirty="0" smtClean="0"/>
            <a:t>Product Concept</a:t>
          </a:r>
          <a:endParaRPr lang="en-US" b="1" dirty="0"/>
        </a:p>
      </dgm:t>
    </dgm:pt>
    <dgm:pt modelId="{047A0575-01BD-41AE-88F4-E535B1F4AD8C}" type="parTrans" cxnId="{6AE3629E-2382-4EA0-8EF5-4B7EB14C180C}">
      <dgm:prSet/>
      <dgm:spPr/>
      <dgm:t>
        <a:bodyPr/>
        <a:lstStyle/>
        <a:p>
          <a:endParaRPr lang="en-US"/>
        </a:p>
      </dgm:t>
    </dgm:pt>
    <dgm:pt modelId="{1B7DD7C2-3374-4632-8E22-1C484433D5F9}" type="sibTrans" cxnId="{6AE3629E-2382-4EA0-8EF5-4B7EB14C180C}">
      <dgm:prSet/>
      <dgm:spPr/>
      <dgm:t>
        <a:bodyPr/>
        <a:lstStyle/>
        <a:p>
          <a:endParaRPr lang="en-US"/>
        </a:p>
      </dgm:t>
    </dgm:pt>
    <dgm:pt modelId="{8E29ECD7-2828-488D-AED6-83162FF685BC}">
      <dgm:prSet phldrT="[Text]"/>
      <dgm:spPr/>
      <dgm:t>
        <a:bodyPr/>
        <a:lstStyle/>
        <a:p>
          <a:r>
            <a:rPr lang="en-US" b="1" dirty="0" smtClean="0"/>
            <a:t>Selling Concept</a:t>
          </a:r>
          <a:endParaRPr lang="en-US" b="1" dirty="0"/>
        </a:p>
      </dgm:t>
    </dgm:pt>
    <dgm:pt modelId="{4EA08E56-F0BA-4ABB-B6C3-54D968709548}" type="parTrans" cxnId="{ECF4D7CD-09E4-4CF0-8DA2-3036281806FA}">
      <dgm:prSet/>
      <dgm:spPr/>
      <dgm:t>
        <a:bodyPr/>
        <a:lstStyle/>
        <a:p>
          <a:endParaRPr lang="en-US"/>
        </a:p>
      </dgm:t>
    </dgm:pt>
    <dgm:pt modelId="{F7CBC84B-AA97-4D19-B922-81A83BA01A2D}" type="sibTrans" cxnId="{ECF4D7CD-09E4-4CF0-8DA2-3036281806FA}">
      <dgm:prSet/>
      <dgm:spPr/>
      <dgm:t>
        <a:bodyPr/>
        <a:lstStyle/>
        <a:p>
          <a:endParaRPr lang="en-US"/>
        </a:p>
      </dgm:t>
    </dgm:pt>
    <dgm:pt modelId="{5D49A179-E91E-4633-8674-94BAC497E5BD}">
      <dgm:prSet phldrT="[Text]"/>
      <dgm:spPr/>
      <dgm:t>
        <a:bodyPr/>
        <a:lstStyle/>
        <a:p>
          <a:r>
            <a:rPr lang="en-US" b="1" dirty="0" smtClean="0"/>
            <a:t>Marketing Concept</a:t>
          </a:r>
          <a:endParaRPr lang="en-US" b="1" dirty="0"/>
        </a:p>
      </dgm:t>
    </dgm:pt>
    <dgm:pt modelId="{D86C7A1D-F480-4002-9004-50900A301DFA}" type="parTrans" cxnId="{F8437A71-1160-4344-9E3D-63649EFDF1F1}">
      <dgm:prSet/>
      <dgm:spPr/>
      <dgm:t>
        <a:bodyPr/>
        <a:lstStyle/>
        <a:p>
          <a:endParaRPr lang="en-US"/>
        </a:p>
      </dgm:t>
    </dgm:pt>
    <dgm:pt modelId="{21FE630B-59B9-4D38-BA87-FC4AD0D3C3B6}" type="sibTrans" cxnId="{F8437A71-1160-4344-9E3D-63649EFDF1F1}">
      <dgm:prSet/>
      <dgm:spPr/>
      <dgm:t>
        <a:bodyPr/>
        <a:lstStyle/>
        <a:p>
          <a:endParaRPr lang="en-US"/>
        </a:p>
      </dgm:t>
    </dgm:pt>
    <dgm:pt modelId="{297CBBF4-79F0-491F-8D39-5EC6B8F28B6A}">
      <dgm:prSet phldrT="[Text]"/>
      <dgm:spPr/>
      <dgm:t>
        <a:bodyPr/>
        <a:lstStyle/>
        <a:p>
          <a:r>
            <a:rPr lang="en-US" b="1" dirty="0" smtClean="0"/>
            <a:t>Holistic Concept</a:t>
          </a:r>
          <a:endParaRPr lang="en-US" b="1" dirty="0"/>
        </a:p>
      </dgm:t>
    </dgm:pt>
    <dgm:pt modelId="{BA3EBBB1-735F-4CC5-9063-3917B53BF7F3}" type="parTrans" cxnId="{5AF1B687-2724-4D46-AAE2-31D77343062A}">
      <dgm:prSet/>
      <dgm:spPr/>
      <dgm:t>
        <a:bodyPr/>
        <a:lstStyle/>
        <a:p>
          <a:endParaRPr lang="en-US"/>
        </a:p>
      </dgm:t>
    </dgm:pt>
    <dgm:pt modelId="{23741020-5409-4B46-909D-162FA3B45D3A}" type="sibTrans" cxnId="{5AF1B687-2724-4D46-AAE2-31D77343062A}">
      <dgm:prSet/>
      <dgm:spPr/>
      <dgm:t>
        <a:bodyPr/>
        <a:lstStyle/>
        <a:p>
          <a:endParaRPr lang="en-US"/>
        </a:p>
      </dgm:t>
    </dgm:pt>
    <dgm:pt modelId="{C7C2890E-391B-485D-AA41-5512A2B4D44C}" type="pres">
      <dgm:prSet presAssocID="{1D0C39E8-7463-4D65-9987-DE1D73A1BCA3}" presName="Name0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56D9F6-F903-405F-93EA-08EC770A33F3}" type="pres">
      <dgm:prSet presAssocID="{1D0C39E8-7463-4D65-9987-DE1D73A1BCA3}" presName="ellipse1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18EB4-2FA8-490A-AB0B-7E751E925960}" type="pres">
      <dgm:prSet presAssocID="{1D0C39E8-7463-4D65-9987-DE1D73A1BCA3}" presName="ellipse2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0C1CBB-4CF0-40D2-BE2A-C0B7DCC5053E}" type="pres">
      <dgm:prSet presAssocID="{1D0C39E8-7463-4D65-9987-DE1D73A1BCA3}" presName="ellipse3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BFE74E-6546-45FA-808C-16905019D2B6}" type="pres">
      <dgm:prSet presAssocID="{1D0C39E8-7463-4D65-9987-DE1D73A1BCA3}" presName="ellipse4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6F113F-7D3D-4A5D-96E8-4731DA39B548}" type="pres">
      <dgm:prSet presAssocID="{1D0C39E8-7463-4D65-9987-DE1D73A1BCA3}" presName="ellips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8250AE-5115-488E-976D-6EDB72F55158}" type="presOf" srcId="{297CBBF4-79F0-491F-8D39-5EC6B8F28B6A}" destId="{026F113F-7D3D-4A5D-96E8-4731DA39B548}" srcOrd="0" destOrd="0" presId="urn:microsoft.com/office/officeart/2005/8/layout/rings+Icon"/>
    <dgm:cxn modelId="{0F5D98FF-4255-4003-A391-C524F3C713C2}" srcId="{1D0C39E8-7463-4D65-9987-DE1D73A1BCA3}" destId="{57A5BD66-6F24-4E6A-B4F8-C78C4320F252}" srcOrd="0" destOrd="0" parTransId="{B701F0E5-E3FC-46F8-9A8E-4CCF1EA77647}" sibTransId="{64FB9420-18FF-4166-A46F-0CB24261E170}"/>
    <dgm:cxn modelId="{ECF4D7CD-09E4-4CF0-8DA2-3036281806FA}" srcId="{1D0C39E8-7463-4D65-9987-DE1D73A1BCA3}" destId="{8E29ECD7-2828-488D-AED6-83162FF685BC}" srcOrd="2" destOrd="0" parTransId="{4EA08E56-F0BA-4ABB-B6C3-54D968709548}" sibTransId="{F7CBC84B-AA97-4D19-B922-81A83BA01A2D}"/>
    <dgm:cxn modelId="{5AF1B687-2724-4D46-AAE2-31D77343062A}" srcId="{1D0C39E8-7463-4D65-9987-DE1D73A1BCA3}" destId="{297CBBF4-79F0-491F-8D39-5EC6B8F28B6A}" srcOrd="4" destOrd="0" parTransId="{BA3EBBB1-735F-4CC5-9063-3917B53BF7F3}" sibTransId="{23741020-5409-4B46-909D-162FA3B45D3A}"/>
    <dgm:cxn modelId="{D30D02E6-08DA-4703-94D1-4F8F948B98EF}" type="presOf" srcId="{1D0C39E8-7463-4D65-9987-DE1D73A1BCA3}" destId="{C7C2890E-391B-485D-AA41-5512A2B4D44C}" srcOrd="0" destOrd="0" presId="urn:microsoft.com/office/officeart/2005/8/layout/rings+Icon"/>
    <dgm:cxn modelId="{6AE3629E-2382-4EA0-8EF5-4B7EB14C180C}" srcId="{1D0C39E8-7463-4D65-9987-DE1D73A1BCA3}" destId="{2F714CD3-20BB-4518-A785-04A89A162426}" srcOrd="1" destOrd="0" parTransId="{047A0575-01BD-41AE-88F4-E535B1F4AD8C}" sibTransId="{1B7DD7C2-3374-4632-8E22-1C484433D5F9}"/>
    <dgm:cxn modelId="{C073E60E-B451-476E-A96C-419A82E44746}" type="presOf" srcId="{5D49A179-E91E-4633-8674-94BAC497E5BD}" destId="{39BFE74E-6546-45FA-808C-16905019D2B6}" srcOrd="0" destOrd="0" presId="urn:microsoft.com/office/officeart/2005/8/layout/rings+Icon"/>
    <dgm:cxn modelId="{8B70A879-EB42-4495-8A9E-5E4440547D18}" type="presOf" srcId="{2F714CD3-20BB-4518-A785-04A89A162426}" destId="{85E18EB4-2FA8-490A-AB0B-7E751E925960}" srcOrd="0" destOrd="0" presId="urn:microsoft.com/office/officeart/2005/8/layout/rings+Icon"/>
    <dgm:cxn modelId="{F8437A71-1160-4344-9E3D-63649EFDF1F1}" srcId="{1D0C39E8-7463-4D65-9987-DE1D73A1BCA3}" destId="{5D49A179-E91E-4633-8674-94BAC497E5BD}" srcOrd="3" destOrd="0" parTransId="{D86C7A1D-F480-4002-9004-50900A301DFA}" sibTransId="{21FE630B-59B9-4D38-BA87-FC4AD0D3C3B6}"/>
    <dgm:cxn modelId="{5E541B27-EE47-4C93-9B25-210E503D6FDE}" type="presOf" srcId="{57A5BD66-6F24-4E6A-B4F8-C78C4320F252}" destId="{6656D9F6-F903-405F-93EA-08EC770A33F3}" srcOrd="0" destOrd="0" presId="urn:microsoft.com/office/officeart/2005/8/layout/rings+Icon"/>
    <dgm:cxn modelId="{E07AD5E8-3E24-4B6A-9CDC-2980C9FD1FE2}" type="presOf" srcId="{8E29ECD7-2828-488D-AED6-83162FF685BC}" destId="{010C1CBB-4CF0-40D2-BE2A-C0B7DCC5053E}" srcOrd="0" destOrd="0" presId="urn:microsoft.com/office/officeart/2005/8/layout/rings+Icon"/>
    <dgm:cxn modelId="{AD5CE049-D4A3-441C-85BC-84C700229D6F}" type="presParOf" srcId="{C7C2890E-391B-485D-AA41-5512A2B4D44C}" destId="{6656D9F6-F903-405F-93EA-08EC770A33F3}" srcOrd="0" destOrd="0" presId="urn:microsoft.com/office/officeart/2005/8/layout/rings+Icon"/>
    <dgm:cxn modelId="{C6B97CC9-D926-47B2-A742-BA13CDFFAF1E}" type="presParOf" srcId="{C7C2890E-391B-485D-AA41-5512A2B4D44C}" destId="{85E18EB4-2FA8-490A-AB0B-7E751E925960}" srcOrd="1" destOrd="0" presId="urn:microsoft.com/office/officeart/2005/8/layout/rings+Icon"/>
    <dgm:cxn modelId="{CF2A378E-B2D2-4027-A29C-336609096517}" type="presParOf" srcId="{C7C2890E-391B-485D-AA41-5512A2B4D44C}" destId="{010C1CBB-4CF0-40D2-BE2A-C0B7DCC5053E}" srcOrd="2" destOrd="0" presId="urn:microsoft.com/office/officeart/2005/8/layout/rings+Icon"/>
    <dgm:cxn modelId="{4628E8CC-4910-4E5E-8A7C-25F01F891001}" type="presParOf" srcId="{C7C2890E-391B-485D-AA41-5512A2B4D44C}" destId="{39BFE74E-6546-45FA-808C-16905019D2B6}" srcOrd="3" destOrd="0" presId="urn:microsoft.com/office/officeart/2005/8/layout/rings+Icon"/>
    <dgm:cxn modelId="{BFEE100D-D7C6-404C-9C67-715DE9814402}" type="presParOf" srcId="{C7C2890E-391B-485D-AA41-5512A2B4D44C}" destId="{026F113F-7D3D-4A5D-96E8-4731DA39B548}" srcOrd="4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7AB2FF-029B-48A8-B219-313155295282}" type="doc">
      <dgm:prSet loTypeId="urn:microsoft.com/office/officeart/2005/8/layout/radial3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CECCD61-670E-4F49-82E3-AA74F775CAAE}">
      <dgm:prSet phldrT="[Text]"/>
      <dgm:spPr/>
      <dgm:t>
        <a:bodyPr/>
        <a:lstStyle/>
        <a:p>
          <a:r>
            <a:rPr lang="en-US" dirty="0" smtClean="0"/>
            <a:t>Holistic Marketing</a:t>
          </a:r>
          <a:endParaRPr lang="en-US" dirty="0"/>
        </a:p>
      </dgm:t>
    </dgm:pt>
    <dgm:pt modelId="{56E71795-6661-413D-A35D-4CA5A303CF3E}" type="parTrans" cxnId="{485EF30A-B4C0-422D-8066-09E949005246}">
      <dgm:prSet/>
      <dgm:spPr/>
      <dgm:t>
        <a:bodyPr/>
        <a:lstStyle/>
        <a:p>
          <a:endParaRPr lang="en-US"/>
        </a:p>
      </dgm:t>
    </dgm:pt>
    <dgm:pt modelId="{E1B5C06A-FDFB-4ECE-889C-57803228B0C3}" type="sibTrans" cxnId="{485EF30A-B4C0-422D-8066-09E949005246}">
      <dgm:prSet/>
      <dgm:spPr/>
      <dgm:t>
        <a:bodyPr/>
        <a:lstStyle/>
        <a:p>
          <a:endParaRPr lang="en-US"/>
        </a:p>
      </dgm:t>
    </dgm:pt>
    <dgm:pt modelId="{67EC1D87-4155-40E4-A1BE-112271EE0383}">
      <dgm:prSet phldrT="[Text]" custT="1"/>
      <dgm:spPr/>
      <dgm:t>
        <a:bodyPr/>
        <a:lstStyle/>
        <a:p>
          <a:r>
            <a:rPr lang="en-US" sz="1400" b="1" dirty="0" smtClean="0"/>
            <a:t>Internal Marketing</a:t>
          </a:r>
          <a:endParaRPr lang="en-US" sz="1400" b="1" dirty="0"/>
        </a:p>
      </dgm:t>
    </dgm:pt>
    <dgm:pt modelId="{E97C47D7-5846-4D1D-9964-26EEA8796F43}" type="parTrans" cxnId="{70CA6FD6-9B7B-4020-A8FA-7CD00DED6165}">
      <dgm:prSet/>
      <dgm:spPr/>
      <dgm:t>
        <a:bodyPr/>
        <a:lstStyle/>
        <a:p>
          <a:endParaRPr lang="en-US"/>
        </a:p>
      </dgm:t>
    </dgm:pt>
    <dgm:pt modelId="{7CF0F436-4069-4321-AEB3-68BE97ED7D03}" type="sibTrans" cxnId="{70CA6FD6-9B7B-4020-A8FA-7CD00DED6165}">
      <dgm:prSet/>
      <dgm:spPr/>
      <dgm:t>
        <a:bodyPr/>
        <a:lstStyle/>
        <a:p>
          <a:endParaRPr lang="en-US"/>
        </a:p>
      </dgm:t>
    </dgm:pt>
    <dgm:pt modelId="{033CB2D3-897C-472D-8A54-2A24A3843B04}">
      <dgm:prSet phldrT="[Text]" custT="1"/>
      <dgm:spPr/>
      <dgm:t>
        <a:bodyPr/>
        <a:lstStyle/>
        <a:p>
          <a:r>
            <a:rPr lang="en-US" sz="1400" b="1" dirty="0" smtClean="0"/>
            <a:t>Integrated Marketing</a:t>
          </a:r>
          <a:endParaRPr lang="en-US" sz="1400" b="1" dirty="0"/>
        </a:p>
      </dgm:t>
    </dgm:pt>
    <dgm:pt modelId="{D28FDD36-6346-4377-8A7B-B8EC4714D546}" type="parTrans" cxnId="{BE780402-1A72-43B6-8C24-A04CD6BF0941}">
      <dgm:prSet/>
      <dgm:spPr/>
      <dgm:t>
        <a:bodyPr/>
        <a:lstStyle/>
        <a:p>
          <a:endParaRPr lang="en-US"/>
        </a:p>
      </dgm:t>
    </dgm:pt>
    <dgm:pt modelId="{41A36E83-4900-46BA-93DE-5012B8DD4D53}" type="sibTrans" cxnId="{BE780402-1A72-43B6-8C24-A04CD6BF0941}">
      <dgm:prSet/>
      <dgm:spPr/>
      <dgm:t>
        <a:bodyPr/>
        <a:lstStyle/>
        <a:p>
          <a:endParaRPr lang="en-US"/>
        </a:p>
      </dgm:t>
    </dgm:pt>
    <dgm:pt modelId="{B3578096-1CB8-4972-8908-B7484481B70B}">
      <dgm:prSet phldrT="[Text]" custT="1"/>
      <dgm:spPr/>
      <dgm:t>
        <a:bodyPr/>
        <a:lstStyle/>
        <a:p>
          <a:r>
            <a:rPr lang="en-US" sz="1400" b="1" dirty="0" smtClean="0"/>
            <a:t>Relationship Marketing</a:t>
          </a:r>
          <a:endParaRPr lang="en-US" sz="1400" b="1" dirty="0"/>
        </a:p>
      </dgm:t>
    </dgm:pt>
    <dgm:pt modelId="{5C28B670-B09C-4C95-8678-0C355C3DBCBF}" type="parTrans" cxnId="{B4B3821D-14ED-4474-91C0-D96D2F37066D}">
      <dgm:prSet/>
      <dgm:spPr/>
      <dgm:t>
        <a:bodyPr/>
        <a:lstStyle/>
        <a:p>
          <a:endParaRPr lang="en-US"/>
        </a:p>
      </dgm:t>
    </dgm:pt>
    <dgm:pt modelId="{EEA7066E-2194-4AB3-A260-BC8D8C86D55A}" type="sibTrans" cxnId="{B4B3821D-14ED-4474-91C0-D96D2F37066D}">
      <dgm:prSet/>
      <dgm:spPr/>
      <dgm:t>
        <a:bodyPr/>
        <a:lstStyle/>
        <a:p>
          <a:endParaRPr lang="en-US"/>
        </a:p>
      </dgm:t>
    </dgm:pt>
    <dgm:pt modelId="{0BFA4432-86B3-4C0C-8753-4CF47A9CA0E3}">
      <dgm:prSet phldrT="[Text]" custT="1"/>
      <dgm:spPr/>
      <dgm:t>
        <a:bodyPr/>
        <a:lstStyle/>
        <a:p>
          <a:r>
            <a:rPr lang="en-US" sz="1400" b="1" dirty="0" smtClean="0"/>
            <a:t>Performance Marketing</a:t>
          </a:r>
          <a:endParaRPr lang="en-US" sz="1400" b="1" dirty="0"/>
        </a:p>
      </dgm:t>
    </dgm:pt>
    <dgm:pt modelId="{10278439-2746-4CBB-A1E6-B33A65577CA1}" type="parTrans" cxnId="{7B75537B-AC93-4758-BB6D-D90A27E960D8}">
      <dgm:prSet/>
      <dgm:spPr/>
      <dgm:t>
        <a:bodyPr/>
        <a:lstStyle/>
        <a:p>
          <a:endParaRPr lang="en-US"/>
        </a:p>
      </dgm:t>
    </dgm:pt>
    <dgm:pt modelId="{5C1F28B6-3375-4C87-8E0E-31A7452A9AA1}" type="sibTrans" cxnId="{7B75537B-AC93-4758-BB6D-D90A27E960D8}">
      <dgm:prSet/>
      <dgm:spPr/>
      <dgm:t>
        <a:bodyPr/>
        <a:lstStyle/>
        <a:p>
          <a:endParaRPr lang="en-US"/>
        </a:p>
      </dgm:t>
    </dgm:pt>
    <dgm:pt modelId="{F42B17FE-4B98-4707-B1AE-4223C46AF6FC}" type="pres">
      <dgm:prSet presAssocID="{C47AB2FF-029B-48A8-B219-31315529528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F27DB-56AE-4856-AC32-F9BE0F7C5ECB}" type="pres">
      <dgm:prSet presAssocID="{C47AB2FF-029B-48A8-B219-313155295282}" presName="radial" presStyleCnt="0">
        <dgm:presLayoutVars>
          <dgm:animLvl val="ctr"/>
        </dgm:presLayoutVars>
      </dgm:prSet>
      <dgm:spPr/>
    </dgm:pt>
    <dgm:pt modelId="{28DBBE2A-0F39-4CAC-B4E7-6320C81341E5}" type="pres">
      <dgm:prSet presAssocID="{2CECCD61-670E-4F49-82E3-AA74F775CAAE}" presName="centerShape" presStyleLbl="vennNode1" presStyleIdx="0" presStyleCnt="5" custLinFactNeighborX="948" custLinFactNeighborY="-3590"/>
      <dgm:spPr/>
      <dgm:t>
        <a:bodyPr/>
        <a:lstStyle/>
        <a:p>
          <a:endParaRPr lang="en-US"/>
        </a:p>
      </dgm:t>
    </dgm:pt>
    <dgm:pt modelId="{0CDF8BDC-801E-40B2-929E-9EF0121D7990}" type="pres">
      <dgm:prSet presAssocID="{67EC1D87-4155-40E4-A1BE-112271EE0383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C97F5-6D8F-4C52-91C7-DE9ABC72B8BB}" type="pres">
      <dgm:prSet presAssocID="{033CB2D3-897C-472D-8A54-2A24A3843B04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2290FA-344B-4E7C-86DD-6D16E4ED6AD3}" type="pres">
      <dgm:prSet presAssocID="{B3578096-1CB8-4972-8908-B7484481B70B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CB4CCF-D25F-4456-AA60-F54F5981A744}" type="pres">
      <dgm:prSet presAssocID="{0BFA4432-86B3-4C0C-8753-4CF47A9CA0E3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75537B-AC93-4758-BB6D-D90A27E960D8}" srcId="{2CECCD61-670E-4F49-82E3-AA74F775CAAE}" destId="{0BFA4432-86B3-4C0C-8753-4CF47A9CA0E3}" srcOrd="3" destOrd="0" parTransId="{10278439-2746-4CBB-A1E6-B33A65577CA1}" sibTransId="{5C1F28B6-3375-4C87-8E0E-31A7452A9AA1}"/>
    <dgm:cxn modelId="{485EF30A-B4C0-422D-8066-09E949005246}" srcId="{C47AB2FF-029B-48A8-B219-313155295282}" destId="{2CECCD61-670E-4F49-82E3-AA74F775CAAE}" srcOrd="0" destOrd="0" parTransId="{56E71795-6661-413D-A35D-4CA5A303CF3E}" sibTransId="{E1B5C06A-FDFB-4ECE-889C-57803228B0C3}"/>
    <dgm:cxn modelId="{885DC25E-9541-45FA-98C3-AD26EC9D6B28}" type="presOf" srcId="{67EC1D87-4155-40E4-A1BE-112271EE0383}" destId="{0CDF8BDC-801E-40B2-929E-9EF0121D7990}" srcOrd="0" destOrd="0" presId="urn:microsoft.com/office/officeart/2005/8/layout/radial3"/>
    <dgm:cxn modelId="{FED2331D-BCAF-448C-9EA3-CEDAC4E16CB7}" type="presOf" srcId="{B3578096-1CB8-4972-8908-B7484481B70B}" destId="{AB2290FA-344B-4E7C-86DD-6D16E4ED6AD3}" srcOrd="0" destOrd="0" presId="urn:microsoft.com/office/officeart/2005/8/layout/radial3"/>
    <dgm:cxn modelId="{666F2B35-1AF6-4976-84C5-312A12DB3E85}" type="presOf" srcId="{2CECCD61-670E-4F49-82E3-AA74F775CAAE}" destId="{28DBBE2A-0F39-4CAC-B4E7-6320C81341E5}" srcOrd="0" destOrd="0" presId="urn:microsoft.com/office/officeart/2005/8/layout/radial3"/>
    <dgm:cxn modelId="{FF7E6C12-C3B4-4CB8-BCA8-5A10F6B7C26D}" type="presOf" srcId="{C47AB2FF-029B-48A8-B219-313155295282}" destId="{F42B17FE-4B98-4707-B1AE-4223C46AF6FC}" srcOrd="0" destOrd="0" presId="urn:microsoft.com/office/officeart/2005/8/layout/radial3"/>
    <dgm:cxn modelId="{BE780402-1A72-43B6-8C24-A04CD6BF0941}" srcId="{2CECCD61-670E-4F49-82E3-AA74F775CAAE}" destId="{033CB2D3-897C-472D-8A54-2A24A3843B04}" srcOrd="1" destOrd="0" parTransId="{D28FDD36-6346-4377-8A7B-B8EC4714D546}" sibTransId="{41A36E83-4900-46BA-93DE-5012B8DD4D53}"/>
    <dgm:cxn modelId="{7B9390F3-66A4-4A0B-B108-5AE68C935702}" type="presOf" srcId="{0BFA4432-86B3-4C0C-8753-4CF47A9CA0E3}" destId="{58CB4CCF-D25F-4456-AA60-F54F5981A744}" srcOrd="0" destOrd="0" presId="urn:microsoft.com/office/officeart/2005/8/layout/radial3"/>
    <dgm:cxn modelId="{70CA6FD6-9B7B-4020-A8FA-7CD00DED6165}" srcId="{2CECCD61-670E-4F49-82E3-AA74F775CAAE}" destId="{67EC1D87-4155-40E4-A1BE-112271EE0383}" srcOrd="0" destOrd="0" parTransId="{E97C47D7-5846-4D1D-9964-26EEA8796F43}" sibTransId="{7CF0F436-4069-4321-AEB3-68BE97ED7D03}"/>
    <dgm:cxn modelId="{B4B3821D-14ED-4474-91C0-D96D2F37066D}" srcId="{2CECCD61-670E-4F49-82E3-AA74F775CAAE}" destId="{B3578096-1CB8-4972-8908-B7484481B70B}" srcOrd="2" destOrd="0" parTransId="{5C28B670-B09C-4C95-8678-0C355C3DBCBF}" sibTransId="{EEA7066E-2194-4AB3-A260-BC8D8C86D55A}"/>
    <dgm:cxn modelId="{3CFB126E-B895-49DC-B03B-47A5211964D6}" type="presOf" srcId="{033CB2D3-897C-472D-8A54-2A24A3843B04}" destId="{5D5C97F5-6D8F-4C52-91C7-DE9ABC72B8BB}" srcOrd="0" destOrd="0" presId="urn:microsoft.com/office/officeart/2005/8/layout/radial3"/>
    <dgm:cxn modelId="{8AC1BFE8-9ED0-406A-A192-CA56DCAD83E4}" type="presParOf" srcId="{F42B17FE-4B98-4707-B1AE-4223C46AF6FC}" destId="{FD6F27DB-56AE-4856-AC32-F9BE0F7C5ECB}" srcOrd="0" destOrd="0" presId="urn:microsoft.com/office/officeart/2005/8/layout/radial3"/>
    <dgm:cxn modelId="{627F5EE8-E02B-4BAF-9417-9C437F7B5E6F}" type="presParOf" srcId="{FD6F27DB-56AE-4856-AC32-F9BE0F7C5ECB}" destId="{28DBBE2A-0F39-4CAC-B4E7-6320C81341E5}" srcOrd="0" destOrd="0" presId="urn:microsoft.com/office/officeart/2005/8/layout/radial3"/>
    <dgm:cxn modelId="{958D7103-70BE-4717-A7BF-5EF0DA408EF1}" type="presParOf" srcId="{FD6F27DB-56AE-4856-AC32-F9BE0F7C5ECB}" destId="{0CDF8BDC-801E-40B2-929E-9EF0121D7990}" srcOrd="1" destOrd="0" presId="urn:microsoft.com/office/officeart/2005/8/layout/radial3"/>
    <dgm:cxn modelId="{1FAB6305-3F4B-4A57-91B8-A7251196CC80}" type="presParOf" srcId="{FD6F27DB-56AE-4856-AC32-F9BE0F7C5ECB}" destId="{5D5C97F5-6D8F-4C52-91C7-DE9ABC72B8BB}" srcOrd="2" destOrd="0" presId="urn:microsoft.com/office/officeart/2005/8/layout/radial3"/>
    <dgm:cxn modelId="{5B0120E0-0991-41A4-85BA-99613AFDD090}" type="presParOf" srcId="{FD6F27DB-56AE-4856-AC32-F9BE0F7C5ECB}" destId="{AB2290FA-344B-4E7C-86DD-6D16E4ED6AD3}" srcOrd="3" destOrd="0" presId="urn:microsoft.com/office/officeart/2005/8/layout/radial3"/>
    <dgm:cxn modelId="{3FED6A46-1F0B-4C67-AFA0-AF00A12357DB}" type="presParOf" srcId="{FD6F27DB-56AE-4856-AC32-F9BE0F7C5ECB}" destId="{58CB4CCF-D25F-4456-AA60-F54F5981A744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40DD75-F75B-4DEA-949D-76552AA47CBE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EBB123-CA88-493B-A80E-D911F99A05AD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Geographical</a:t>
          </a:r>
          <a:endParaRPr lang="en-US" b="1" dirty="0">
            <a:solidFill>
              <a:schemeClr val="tx1"/>
            </a:solidFill>
          </a:endParaRPr>
        </a:p>
      </dgm:t>
    </dgm:pt>
    <dgm:pt modelId="{96099D3F-471B-4153-93C4-249AB2C17DF5}" type="parTrans" cxnId="{7A2EFA1B-9898-4FD9-A75D-55C24AEC92DD}">
      <dgm:prSet/>
      <dgm:spPr/>
      <dgm:t>
        <a:bodyPr/>
        <a:lstStyle/>
        <a:p>
          <a:endParaRPr lang="en-US"/>
        </a:p>
      </dgm:t>
    </dgm:pt>
    <dgm:pt modelId="{3D8271C0-6AB9-4DA0-814F-DEAFE4CD459A}" type="sibTrans" cxnId="{7A2EFA1B-9898-4FD9-A75D-55C24AEC92DD}">
      <dgm:prSet/>
      <dgm:spPr/>
      <dgm:t>
        <a:bodyPr/>
        <a:lstStyle/>
        <a:p>
          <a:endParaRPr lang="en-US"/>
        </a:p>
      </dgm:t>
    </dgm:pt>
    <dgm:pt modelId="{58735AE4-BD4B-4187-AC2B-8585415648F9}">
      <dgm:prSet phldrT="[Text]" phldr="1"/>
      <dgm:spPr/>
      <dgm:t>
        <a:bodyPr/>
        <a:lstStyle/>
        <a:p>
          <a:endParaRPr lang="en-US"/>
        </a:p>
      </dgm:t>
    </dgm:pt>
    <dgm:pt modelId="{F5857922-5001-4D7B-A6EB-E89705D7EF06}" type="parTrans" cxnId="{6C36ED18-3E0D-477D-8F6C-35D1518104B2}">
      <dgm:prSet/>
      <dgm:spPr/>
      <dgm:t>
        <a:bodyPr/>
        <a:lstStyle/>
        <a:p>
          <a:endParaRPr lang="en-US"/>
        </a:p>
      </dgm:t>
    </dgm:pt>
    <dgm:pt modelId="{D15FA273-501E-4D73-AE01-9F10C9D96F64}" type="sibTrans" cxnId="{6C36ED18-3E0D-477D-8F6C-35D1518104B2}">
      <dgm:prSet/>
      <dgm:spPr/>
      <dgm:t>
        <a:bodyPr/>
        <a:lstStyle/>
        <a:p>
          <a:endParaRPr lang="en-US"/>
        </a:p>
      </dgm:t>
    </dgm:pt>
    <dgm:pt modelId="{C52A74A0-C02A-4319-A072-FDD9C7EC9FA5}">
      <dgm:prSet phldrT="[Text]" phldr="1"/>
      <dgm:spPr/>
      <dgm:t>
        <a:bodyPr/>
        <a:lstStyle/>
        <a:p>
          <a:endParaRPr lang="en-US"/>
        </a:p>
      </dgm:t>
    </dgm:pt>
    <dgm:pt modelId="{9214ADD7-D887-4796-83A0-DB24BB6E4E03}" type="parTrans" cxnId="{E84F267E-D097-4756-91A5-9198CEF84AB2}">
      <dgm:prSet/>
      <dgm:spPr/>
      <dgm:t>
        <a:bodyPr/>
        <a:lstStyle/>
        <a:p>
          <a:endParaRPr lang="en-US"/>
        </a:p>
      </dgm:t>
    </dgm:pt>
    <dgm:pt modelId="{08B72E3E-CB70-4AA0-ACB7-651C50BA47F2}" type="sibTrans" cxnId="{E84F267E-D097-4756-91A5-9198CEF84AB2}">
      <dgm:prSet/>
      <dgm:spPr/>
      <dgm:t>
        <a:bodyPr/>
        <a:lstStyle/>
        <a:p>
          <a:endParaRPr lang="en-US"/>
        </a:p>
      </dgm:t>
    </dgm:pt>
    <dgm:pt modelId="{4CB48EA2-9696-4152-9F49-950F951E5128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Demographic</a:t>
          </a:r>
        </a:p>
      </dgm:t>
    </dgm:pt>
    <dgm:pt modelId="{4A19C871-F5C4-419D-8551-C04CA9E17CBA}" type="parTrans" cxnId="{713A14C3-FF3A-45D8-9678-B31458D21433}">
      <dgm:prSet/>
      <dgm:spPr/>
      <dgm:t>
        <a:bodyPr/>
        <a:lstStyle/>
        <a:p>
          <a:endParaRPr lang="en-US"/>
        </a:p>
      </dgm:t>
    </dgm:pt>
    <dgm:pt modelId="{470BE9B6-27B4-4E56-8823-36815D942191}" type="sibTrans" cxnId="{713A14C3-FF3A-45D8-9678-B31458D21433}">
      <dgm:prSet/>
      <dgm:spPr/>
      <dgm:t>
        <a:bodyPr/>
        <a:lstStyle/>
        <a:p>
          <a:endParaRPr lang="en-US"/>
        </a:p>
      </dgm:t>
    </dgm:pt>
    <dgm:pt modelId="{598E273F-4928-4943-9C58-FBDC487F8CA7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Product category</a:t>
          </a:r>
        </a:p>
      </dgm:t>
    </dgm:pt>
    <dgm:pt modelId="{C1349C5B-0C74-419E-83FF-AE7BFBB15A1D}" type="parTrans" cxnId="{ECA976DB-7063-4B7D-A4BC-72B00C6F43F4}">
      <dgm:prSet/>
      <dgm:spPr/>
      <dgm:t>
        <a:bodyPr/>
        <a:lstStyle/>
        <a:p>
          <a:endParaRPr lang="en-US"/>
        </a:p>
      </dgm:t>
    </dgm:pt>
    <dgm:pt modelId="{BBB01DA4-E9DC-440F-A744-8D27E909897B}" type="sibTrans" cxnId="{ECA976DB-7063-4B7D-A4BC-72B00C6F43F4}">
      <dgm:prSet/>
      <dgm:spPr/>
      <dgm:t>
        <a:bodyPr/>
        <a:lstStyle/>
        <a:p>
          <a:endParaRPr lang="en-US"/>
        </a:p>
      </dgm:t>
    </dgm:pt>
    <dgm:pt modelId="{E9D088E6-F682-4435-AF0B-554DE2B74F4D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Customer group</a:t>
          </a:r>
        </a:p>
      </dgm:t>
    </dgm:pt>
    <dgm:pt modelId="{779E808D-0B73-459F-9D37-EBA2FF27CF78}" type="parTrans" cxnId="{152EDE63-BFD2-4024-A905-7310073BF25D}">
      <dgm:prSet/>
      <dgm:spPr/>
      <dgm:t>
        <a:bodyPr/>
        <a:lstStyle/>
        <a:p>
          <a:endParaRPr lang="en-US"/>
        </a:p>
      </dgm:t>
    </dgm:pt>
    <dgm:pt modelId="{F4E59793-B0AA-4D27-AFE8-9CC1336735E5}" type="sibTrans" cxnId="{152EDE63-BFD2-4024-A905-7310073BF25D}">
      <dgm:prSet/>
      <dgm:spPr/>
      <dgm:t>
        <a:bodyPr/>
        <a:lstStyle/>
        <a:p>
          <a:endParaRPr lang="en-US"/>
        </a:p>
      </dgm:t>
    </dgm:pt>
    <dgm:pt modelId="{D5E7A988-9D84-441E-BDDC-CCD3EC4EDAC6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Consumer</a:t>
          </a:r>
        </a:p>
      </dgm:t>
    </dgm:pt>
    <dgm:pt modelId="{2F0F2CA2-EDE1-4B5B-B2CD-B72E4A09D913}" type="parTrans" cxnId="{A0FD9A95-94CC-4965-A2B9-18309275C691}">
      <dgm:prSet/>
      <dgm:spPr/>
      <dgm:t>
        <a:bodyPr/>
        <a:lstStyle/>
        <a:p>
          <a:endParaRPr lang="en-US"/>
        </a:p>
      </dgm:t>
    </dgm:pt>
    <dgm:pt modelId="{652DDDC1-B4AC-48C1-BCCD-E67E0B843DDB}" type="sibTrans" cxnId="{A0FD9A95-94CC-4965-A2B9-18309275C691}">
      <dgm:prSet/>
      <dgm:spPr/>
      <dgm:t>
        <a:bodyPr/>
        <a:lstStyle/>
        <a:p>
          <a:endParaRPr lang="en-US"/>
        </a:p>
      </dgm:t>
    </dgm:pt>
    <dgm:pt modelId="{8341B826-27BD-4FA1-AB2A-E0CE36822880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Business</a:t>
          </a:r>
        </a:p>
      </dgm:t>
    </dgm:pt>
    <dgm:pt modelId="{C7AE1D64-5170-478D-9226-DFD19DA965C0}" type="parTrans" cxnId="{7B57B55A-6366-4A2E-8C31-0E8B1373C37A}">
      <dgm:prSet/>
      <dgm:spPr/>
      <dgm:t>
        <a:bodyPr/>
        <a:lstStyle/>
        <a:p>
          <a:endParaRPr lang="en-US"/>
        </a:p>
      </dgm:t>
    </dgm:pt>
    <dgm:pt modelId="{2ADABEFE-EBDB-4E44-AA06-EDA16695341A}" type="sibTrans" cxnId="{7B57B55A-6366-4A2E-8C31-0E8B1373C37A}">
      <dgm:prSet/>
      <dgm:spPr/>
      <dgm:t>
        <a:bodyPr/>
        <a:lstStyle/>
        <a:p>
          <a:endParaRPr lang="en-US"/>
        </a:p>
      </dgm:t>
    </dgm:pt>
    <dgm:pt modelId="{CFA6BD6E-D2DC-4968-9A46-52409A5CD1DD}">
      <dgm:prSet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Global</a:t>
          </a:r>
        </a:p>
      </dgm:t>
    </dgm:pt>
    <dgm:pt modelId="{BE608B0B-3A1C-4283-BF7E-9C5DA09D6DE4}" type="parTrans" cxnId="{740FCC25-72C5-4CCA-8A93-19F9E04CC4BD}">
      <dgm:prSet/>
      <dgm:spPr/>
      <dgm:t>
        <a:bodyPr/>
        <a:lstStyle/>
        <a:p>
          <a:endParaRPr lang="en-US"/>
        </a:p>
      </dgm:t>
    </dgm:pt>
    <dgm:pt modelId="{DE14FD89-6D8E-4369-B247-0ECC5306195A}" type="sibTrans" cxnId="{740FCC25-72C5-4CCA-8A93-19F9E04CC4BD}">
      <dgm:prSet/>
      <dgm:spPr/>
      <dgm:t>
        <a:bodyPr/>
        <a:lstStyle/>
        <a:p>
          <a:endParaRPr lang="en-US"/>
        </a:p>
      </dgm:t>
    </dgm:pt>
    <dgm:pt modelId="{516C0F7D-3A77-4E81-9EE3-9DB82A82CD5F}">
      <dgm:prSet/>
      <dgm:spPr/>
      <dgm:t>
        <a:bodyPr/>
        <a:lstStyle/>
        <a:p>
          <a:endParaRPr lang="en-US"/>
        </a:p>
      </dgm:t>
    </dgm:pt>
    <dgm:pt modelId="{AF6C6A87-2325-4602-AC3B-796A1B915AB0}" type="parTrans" cxnId="{347990F9-BAF9-41BA-92D2-27D27ED5C6B8}">
      <dgm:prSet/>
      <dgm:spPr/>
      <dgm:t>
        <a:bodyPr/>
        <a:lstStyle/>
        <a:p>
          <a:endParaRPr lang="en-US"/>
        </a:p>
      </dgm:t>
    </dgm:pt>
    <dgm:pt modelId="{019F45DD-7EA8-4A74-A06B-61C0AF895253}" type="sibTrans" cxnId="{347990F9-BAF9-41BA-92D2-27D27ED5C6B8}">
      <dgm:prSet/>
      <dgm:spPr/>
      <dgm:t>
        <a:bodyPr/>
        <a:lstStyle/>
        <a:p>
          <a:endParaRPr lang="en-US"/>
        </a:p>
      </dgm:t>
    </dgm:pt>
    <dgm:pt modelId="{C5797123-9671-4ECD-A7D7-463C49323F5A}" type="pres">
      <dgm:prSet presAssocID="{2140DD75-F75B-4DEA-949D-76552AA47CB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9B24964-ABD6-4793-9F5E-BD899467C603}" type="pres">
      <dgm:prSet presAssocID="{2140DD75-F75B-4DEA-949D-76552AA47CBE}" presName="Name1" presStyleCnt="0"/>
      <dgm:spPr/>
    </dgm:pt>
    <dgm:pt modelId="{10E4C2B7-96D7-43FE-85C4-342B180480D3}" type="pres">
      <dgm:prSet presAssocID="{2140DD75-F75B-4DEA-949D-76552AA47CBE}" presName="cycle" presStyleCnt="0"/>
      <dgm:spPr/>
    </dgm:pt>
    <dgm:pt modelId="{003EB15D-ABF7-42D8-920D-6ECD2695C6CD}" type="pres">
      <dgm:prSet presAssocID="{2140DD75-F75B-4DEA-949D-76552AA47CBE}" presName="srcNode" presStyleLbl="node1" presStyleIdx="0" presStyleCnt="7"/>
      <dgm:spPr/>
    </dgm:pt>
    <dgm:pt modelId="{8075757F-4061-411C-91BF-596017747C9C}" type="pres">
      <dgm:prSet presAssocID="{2140DD75-F75B-4DEA-949D-76552AA47CBE}" presName="conn" presStyleLbl="parChTrans1D2" presStyleIdx="0" presStyleCnt="1"/>
      <dgm:spPr/>
      <dgm:t>
        <a:bodyPr/>
        <a:lstStyle/>
        <a:p>
          <a:endParaRPr lang="en-US"/>
        </a:p>
      </dgm:t>
    </dgm:pt>
    <dgm:pt modelId="{9D4CB3CF-42B6-4FC6-A217-858150CBDED2}" type="pres">
      <dgm:prSet presAssocID="{2140DD75-F75B-4DEA-949D-76552AA47CBE}" presName="extraNode" presStyleLbl="node1" presStyleIdx="0" presStyleCnt="7"/>
      <dgm:spPr/>
    </dgm:pt>
    <dgm:pt modelId="{47F8BEA5-7E52-4D44-9D4E-875C041EA595}" type="pres">
      <dgm:prSet presAssocID="{2140DD75-F75B-4DEA-949D-76552AA47CBE}" presName="dstNode" presStyleLbl="node1" presStyleIdx="0" presStyleCnt="7"/>
      <dgm:spPr/>
    </dgm:pt>
    <dgm:pt modelId="{1982E7B4-0610-4FCD-B3A9-C85077347773}" type="pres">
      <dgm:prSet presAssocID="{06EBB123-CA88-493B-A80E-D911F99A05AD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E59258-22A7-4F68-A148-8071E0B2B793}" type="pres">
      <dgm:prSet presAssocID="{06EBB123-CA88-493B-A80E-D911F99A05AD}" presName="accent_1" presStyleCnt="0"/>
      <dgm:spPr/>
    </dgm:pt>
    <dgm:pt modelId="{D07F2EF4-093A-465B-A54C-F9DA84DF1E5E}" type="pres">
      <dgm:prSet presAssocID="{06EBB123-CA88-493B-A80E-D911F99A05AD}" presName="accentRepeatNode" presStyleLbl="solidFgAcc1" presStyleIdx="0" presStyleCnt="7"/>
      <dgm:spPr/>
    </dgm:pt>
    <dgm:pt modelId="{F42E6393-479D-485F-A47D-EA2928AE9F3C}" type="pres">
      <dgm:prSet presAssocID="{4CB48EA2-9696-4152-9F49-950F951E5128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8C409A-5F6A-40BA-A607-85CF722EECA2}" type="pres">
      <dgm:prSet presAssocID="{4CB48EA2-9696-4152-9F49-950F951E5128}" presName="accent_2" presStyleCnt="0"/>
      <dgm:spPr/>
    </dgm:pt>
    <dgm:pt modelId="{240474D7-AF5F-41E0-A911-70F18809EFF9}" type="pres">
      <dgm:prSet presAssocID="{4CB48EA2-9696-4152-9F49-950F951E5128}" presName="accentRepeatNode" presStyleLbl="solidFgAcc1" presStyleIdx="1" presStyleCnt="7"/>
      <dgm:spPr/>
    </dgm:pt>
    <dgm:pt modelId="{7131F096-0FA2-4C46-A91D-656FD11508B3}" type="pres">
      <dgm:prSet presAssocID="{598E273F-4928-4943-9C58-FBDC487F8CA7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231E65-2D09-40E0-A0F9-103E279B6AD6}" type="pres">
      <dgm:prSet presAssocID="{598E273F-4928-4943-9C58-FBDC487F8CA7}" presName="accent_3" presStyleCnt="0"/>
      <dgm:spPr/>
    </dgm:pt>
    <dgm:pt modelId="{AD3E165F-90A7-43CA-AE42-22DD1674064F}" type="pres">
      <dgm:prSet presAssocID="{598E273F-4928-4943-9C58-FBDC487F8CA7}" presName="accentRepeatNode" presStyleLbl="solidFgAcc1" presStyleIdx="2" presStyleCnt="7"/>
      <dgm:spPr/>
    </dgm:pt>
    <dgm:pt modelId="{E45776A5-DECC-44BD-BEE1-C3083DF2ACE4}" type="pres">
      <dgm:prSet presAssocID="{E9D088E6-F682-4435-AF0B-554DE2B74F4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8D1DC-61F8-4C55-8231-B9AD47BD9363}" type="pres">
      <dgm:prSet presAssocID="{E9D088E6-F682-4435-AF0B-554DE2B74F4D}" presName="accent_4" presStyleCnt="0"/>
      <dgm:spPr/>
    </dgm:pt>
    <dgm:pt modelId="{C7D4A97F-0547-4C73-ADDD-89C78158E21F}" type="pres">
      <dgm:prSet presAssocID="{E9D088E6-F682-4435-AF0B-554DE2B74F4D}" presName="accentRepeatNode" presStyleLbl="solidFgAcc1" presStyleIdx="3" presStyleCnt="7"/>
      <dgm:spPr/>
    </dgm:pt>
    <dgm:pt modelId="{8A1FC4D2-6749-4FB5-8221-6B4B3B8E9682}" type="pres">
      <dgm:prSet presAssocID="{D5E7A988-9D84-441E-BDDC-CCD3EC4EDAC6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68E4E4-28EA-4BA8-8314-7AA40AB8D344}" type="pres">
      <dgm:prSet presAssocID="{D5E7A988-9D84-441E-BDDC-CCD3EC4EDAC6}" presName="accent_5" presStyleCnt="0"/>
      <dgm:spPr/>
    </dgm:pt>
    <dgm:pt modelId="{89896E83-F801-4ED0-820C-3AAEE8F7FC32}" type="pres">
      <dgm:prSet presAssocID="{D5E7A988-9D84-441E-BDDC-CCD3EC4EDAC6}" presName="accentRepeatNode" presStyleLbl="solidFgAcc1" presStyleIdx="4" presStyleCnt="7"/>
      <dgm:spPr/>
    </dgm:pt>
    <dgm:pt modelId="{F1060B5B-3B97-45B6-BB24-CC60518C6214}" type="pres">
      <dgm:prSet presAssocID="{8341B826-27BD-4FA1-AB2A-E0CE36822880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89FDA5-FE1C-4CCF-B585-A41966A92E39}" type="pres">
      <dgm:prSet presAssocID="{8341B826-27BD-4FA1-AB2A-E0CE36822880}" presName="accent_6" presStyleCnt="0"/>
      <dgm:spPr/>
    </dgm:pt>
    <dgm:pt modelId="{743948A6-C85C-41FA-A358-52FDD5318EA1}" type="pres">
      <dgm:prSet presAssocID="{8341B826-27BD-4FA1-AB2A-E0CE36822880}" presName="accentRepeatNode" presStyleLbl="solidFgAcc1" presStyleIdx="5" presStyleCnt="7"/>
      <dgm:spPr/>
    </dgm:pt>
    <dgm:pt modelId="{A5F936D1-D7FB-490A-A7CD-439F1AC18305}" type="pres">
      <dgm:prSet presAssocID="{CFA6BD6E-D2DC-4968-9A46-52409A5CD1DD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B3A718-7DD8-4ABE-9091-D38238EDC766}" type="pres">
      <dgm:prSet presAssocID="{CFA6BD6E-D2DC-4968-9A46-52409A5CD1DD}" presName="accent_7" presStyleCnt="0"/>
      <dgm:spPr/>
    </dgm:pt>
    <dgm:pt modelId="{FD70A779-E84B-40E1-90F1-E22DB2B7EBA4}" type="pres">
      <dgm:prSet presAssocID="{CFA6BD6E-D2DC-4968-9A46-52409A5CD1DD}" presName="accentRepeatNode" presStyleLbl="solidFgAcc1" presStyleIdx="6" presStyleCnt="7"/>
      <dgm:spPr/>
    </dgm:pt>
  </dgm:ptLst>
  <dgm:cxnLst>
    <dgm:cxn modelId="{138EC7D2-35B0-4F27-A0B1-02654F521606}" type="presOf" srcId="{3D8271C0-6AB9-4DA0-814F-DEAFE4CD459A}" destId="{8075757F-4061-411C-91BF-596017747C9C}" srcOrd="0" destOrd="0" presId="urn:microsoft.com/office/officeart/2008/layout/VerticalCurvedList"/>
    <dgm:cxn modelId="{7B57B55A-6366-4A2E-8C31-0E8B1373C37A}" srcId="{2140DD75-F75B-4DEA-949D-76552AA47CBE}" destId="{8341B826-27BD-4FA1-AB2A-E0CE36822880}" srcOrd="5" destOrd="0" parTransId="{C7AE1D64-5170-478D-9226-DFD19DA965C0}" sibTransId="{2ADABEFE-EBDB-4E44-AA06-EDA16695341A}"/>
    <dgm:cxn modelId="{61456770-E980-4F20-ABDD-4514C5A9B109}" type="presOf" srcId="{06EBB123-CA88-493B-A80E-D911F99A05AD}" destId="{1982E7B4-0610-4FCD-B3A9-C85077347773}" srcOrd="0" destOrd="0" presId="urn:microsoft.com/office/officeart/2008/layout/VerticalCurvedList"/>
    <dgm:cxn modelId="{40C8943F-C11E-4C5D-8931-37FF113C6A72}" type="presOf" srcId="{8341B826-27BD-4FA1-AB2A-E0CE36822880}" destId="{F1060B5B-3B97-45B6-BB24-CC60518C6214}" srcOrd="0" destOrd="0" presId="urn:microsoft.com/office/officeart/2008/layout/VerticalCurvedList"/>
    <dgm:cxn modelId="{347990F9-BAF9-41BA-92D2-27D27ED5C6B8}" srcId="{2140DD75-F75B-4DEA-949D-76552AA47CBE}" destId="{516C0F7D-3A77-4E81-9EE3-9DB82A82CD5F}" srcOrd="7" destOrd="0" parTransId="{AF6C6A87-2325-4602-AC3B-796A1B915AB0}" sibTransId="{019F45DD-7EA8-4A74-A06B-61C0AF895253}"/>
    <dgm:cxn modelId="{85CCEDB2-6CD0-4494-9B67-345580E93489}" type="presOf" srcId="{2140DD75-F75B-4DEA-949D-76552AA47CBE}" destId="{C5797123-9671-4ECD-A7D7-463C49323F5A}" srcOrd="0" destOrd="0" presId="urn:microsoft.com/office/officeart/2008/layout/VerticalCurvedList"/>
    <dgm:cxn modelId="{645E8B6A-13E6-4B04-ACD3-7E3D6FC0D66F}" type="presOf" srcId="{CFA6BD6E-D2DC-4968-9A46-52409A5CD1DD}" destId="{A5F936D1-D7FB-490A-A7CD-439F1AC18305}" srcOrd="0" destOrd="0" presId="urn:microsoft.com/office/officeart/2008/layout/VerticalCurvedList"/>
    <dgm:cxn modelId="{6C36ED18-3E0D-477D-8F6C-35D1518104B2}" srcId="{2140DD75-F75B-4DEA-949D-76552AA47CBE}" destId="{58735AE4-BD4B-4187-AC2B-8585415648F9}" srcOrd="8" destOrd="0" parTransId="{F5857922-5001-4D7B-A6EB-E89705D7EF06}" sibTransId="{D15FA273-501E-4D73-AE01-9F10C9D96F64}"/>
    <dgm:cxn modelId="{7A2EFA1B-9898-4FD9-A75D-55C24AEC92DD}" srcId="{2140DD75-F75B-4DEA-949D-76552AA47CBE}" destId="{06EBB123-CA88-493B-A80E-D911F99A05AD}" srcOrd="0" destOrd="0" parTransId="{96099D3F-471B-4153-93C4-249AB2C17DF5}" sibTransId="{3D8271C0-6AB9-4DA0-814F-DEAFE4CD459A}"/>
    <dgm:cxn modelId="{90E3B87E-68D3-4083-9A98-39AEFF826AD8}" type="presOf" srcId="{E9D088E6-F682-4435-AF0B-554DE2B74F4D}" destId="{E45776A5-DECC-44BD-BEE1-C3083DF2ACE4}" srcOrd="0" destOrd="0" presId="urn:microsoft.com/office/officeart/2008/layout/VerticalCurvedList"/>
    <dgm:cxn modelId="{25A5BE9B-B435-4599-9C90-C237223EEC05}" type="presOf" srcId="{4CB48EA2-9696-4152-9F49-950F951E5128}" destId="{F42E6393-479D-485F-A47D-EA2928AE9F3C}" srcOrd="0" destOrd="0" presId="urn:microsoft.com/office/officeart/2008/layout/VerticalCurvedList"/>
    <dgm:cxn modelId="{740FCC25-72C5-4CCA-8A93-19F9E04CC4BD}" srcId="{2140DD75-F75B-4DEA-949D-76552AA47CBE}" destId="{CFA6BD6E-D2DC-4968-9A46-52409A5CD1DD}" srcOrd="6" destOrd="0" parTransId="{BE608B0B-3A1C-4283-BF7E-9C5DA09D6DE4}" sibTransId="{DE14FD89-6D8E-4369-B247-0ECC5306195A}"/>
    <dgm:cxn modelId="{ECA976DB-7063-4B7D-A4BC-72B00C6F43F4}" srcId="{2140DD75-F75B-4DEA-949D-76552AA47CBE}" destId="{598E273F-4928-4943-9C58-FBDC487F8CA7}" srcOrd="2" destOrd="0" parTransId="{C1349C5B-0C74-419E-83FF-AE7BFBB15A1D}" sibTransId="{BBB01DA4-E9DC-440F-A744-8D27E909897B}"/>
    <dgm:cxn modelId="{713A14C3-FF3A-45D8-9678-B31458D21433}" srcId="{2140DD75-F75B-4DEA-949D-76552AA47CBE}" destId="{4CB48EA2-9696-4152-9F49-950F951E5128}" srcOrd="1" destOrd="0" parTransId="{4A19C871-F5C4-419D-8551-C04CA9E17CBA}" sibTransId="{470BE9B6-27B4-4E56-8823-36815D942191}"/>
    <dgm:cxn modelId="{E84F267E-D097-4756-91A5-9198CEF84AB2}" srcId="{2140DD75-F75B-4DEA-949D-76552AA47CBE}" destId="{C52A74A0-C02A-4319-A072-FDD9C7EC9FA5}" srcOrd="9" destOrd="0" parTransId="{9214ADD7-D887-4796-83A0-DB24BB6E4E03}" sibTransId="{08B72E3E-CB70-4AA0-ACB7-651C50BA47F2}"/>
    <dgm:cxn modelId="{408E2811-F7BA-47B0-A2AB-2937D46FF4B6}" type="presOf" srcId="{598E273F-4928-4943-9C58-FBDC487F8CA7}" destId="{7131F096-0FA2-4C46-A91D-656FD11508B3}" srcOrd="0" destOrd="0" presId="urn:microsoft.com/office/officeart/2008/layout/VerticalCurvedList"/>
    <dgm:cxn modelId="{A0FD9A95-94CC-4965-A2B9-18309275C691}" srcId="{2140DD75-F75B-4DEA-949D-76552AA47CBE}" destId="{D5E7A988-9D84-441E-BDDC-CCD3EC4EDAC6}" srcOrd="4" destOrd="0" parTransId="{2F0F2CA2-EDE1-4B5B-B2CD-B72E4A09D913}" sibTransId="{652DDDC1-B4AC-48C1-BCCD-E67E0B843DDB}"/>
    <dgm:cxn modelId="{F34C11C3-FE4B-4930-A4ED-4EEE5C6DDB00}" type="presOf" srcId="{D5E7A988-9D84-441E-BDDC-CCD3EC4EDAC6}" destId="{8A1FC4D2-6749-4FB5-8221-6B4B3B8E9682}" srcOrd="0" destOrd="0" presId="urn:microsoft.com/office/officeart/2008/layout/VerticalCurvedList"/>
    <dgm:cxn modelId="{152EDE63-BFD2-4024-A905-7310073BF25D}" srcId="{2140DD75-F75B-4DEA-949D-76552AA47CBE}" destId="{E9D088E6-F682-4435-AF0B-554DE2B74F4D}" srcOrd="3" destOrd="0" parTransId="{779E808D-0B73-459F-9D37-EBA2FF27CF78}" sibTransId="{F4E59793-B0AA-4D27-AFE8-9CC1336735E5}"/>
    <dgm:cxn modelId="{9CF5F47F-FAF3-4A46-989B-B06D19D887CD}" type="presParOf" srcId="{C5797123-9671-4ECD-A7D7-463C49323F5A}" destId="{F9B24964-ABD6-4793-9F5E-BD899467C603}" srcOrd="0" destOrd="0" presId="urn:microsoft.com/office/officeart/2008/layout/VerticalCurvedList"/>
    <dgm:cxn modelId="{1502860B-4F3F-4E9B-944C-2253B616207B}" type="presParOf" srcId="{F9B24964-ABD6-4793-9F5E-BD899467C603}" destId="{10E4C2B7-96D7-43FE-85C4-342B180480D3}" srcOrd="0" destOrd="0" presId="urn:microsoft.com/office/officeart/2008/layout/VerticalCurvedList"/>
    <dgm:cxn modelId="{8EE227EC-6001-446B-AD83-54F61B8A4064}" type="presParOf" srcId="{10E4C2B7-96D7-43FE-85C4-342B180480D3}" destId="{003EB15D-ABF7-42D8-920D-6ECD2695C6CD}" srcOrd="0" destOrd="0" presId="urn:microsoft.com/office/officeart/2008/layout/VerticalCurvedList"/>
    <dgm:cxn modelId="{D434F7A9-E14D-4D34-B90F-22C5B1EC942F}" type="presParOf" srcId="{10E4C2B7-96D7-43FE-85C4-342B180480D3}" destId="{8075757F-4061-411C-91BF-596017747C9C}" srcOrd="1" destOrd="0" presId="urn:microsoft.com/office/officeart/2008/layout/VerticalCurvedList"/>
    <dgm:cxn modelId="{4B316DE3-9209-429B-9251-A1F92CCEA47B}" type="presParOf" srcId="{10E4C2B7-96D7-43FE-85C4-342B180480D3}" destId="{9D4CB3CF-42B6-4FC6-A217-858150CBDED2}" srcOrd="2" destOrd="0" presId="urn:microsoft.com/office/officeart/2008/layout/VerticalCurvedList"/>
    <dgm:cxn modelId="{26AFB1B2-6535-4512-900E-FB75748C5E36}" type="presParOf" srcId="{10E4C2B7-96D7-43FE-85C4-342B180480D3}" destId="{47F8BEA5-7E52-4D44-9D4E-875C041EA595}" srcOrd="3" destOrd="0" presId="urn:microsoft.com/office/officeart/2008/layout/VerticalCurvedList"/>
    <dgm:cxn modelId="{11C28CFB-AA2B-45BF-BC8C-9B8F5C468BB7}" type="presParOf" srcId="{F9B24964-ABD6-4793-9F5E-BD899467C603}" destId="{1982E7B4-0610-4FCD-B3A9-C85077347773}" srcOrd="1" destOrd="0" presId="urn:microsoft.com/office/officeart/2008/layout/VerticalCurvedList"/>
    <dgm:cxn modelId="{DC5B34F2-4031-49E8-AB7A-ED6A7B8D34BF}" type="presParOf" srcId="{F9B24964-ABD6-4793-9F5E-BD899467C603}" destId="{44E59258-22A7-4F68-A148-8071E0B2B793}" srcOrd="2" destOrd="0" presId="urn:microsoft.com/office/officeart/2008/layout/VerticalCurvedList"/>
    <dgm:cxn modelId="{2FEFD84C-9A87-430B-B6F1-6AD694257F84}" type="presParOf" srcId="{44E59258-22A7-4F68-A148-8071E0B2B793}" destId="{D07F2EF4-093A-465B-A54C-F9DA84DF1E5E}" srcOrd="0" destOrd="0" presId="urn:microsoft.com/office/officeart/2008/layout/VerticalCurvedList"/>
    <dgm:cxn modelId="{3C6C6243-4A1F-4768-AC88-4FC8138C6B31}" type="presParOf" srcId="{F9B24964-ABD6-4793-9F5E-BD899467C603}" destId="{F42E6393-479D-485F-A47D-EA2928AE9F3C}" srcOrd="3" destOrd="0" presId="urn:microsoft.com/office/officeart/2008/layout/VerticalCurvedList"/>
    <dgm:cxn modelId="{A32B7A12-944F-4E97-ACFA-E4C99267157F}" type="presParOf" srcId="{F9B24964-ABD6-4793-9F5E-BD899467C603}" destId="{CC8C409A-5F6A-40BA-A607-85CF722EECA2}" srcOrd="4" destOrd="0" presId="urn:microsoft.com/office/officeart/2008/layout/VerticalCurvedList"/>
    <dgm:cxn modelId="{849B295A-6F42-4E9A-B179-21817898CD32}" type="presParOf" srcId="{CC8C409A-5F6A-40BA-A607-85CF722EECA2}" destId="{240474D7-AF5F-41E0-A911-70F18809EFF9}" srcOrd="0" destOrd="0" presId="urn:microsoft.com/office/officeart/2008/layout/VerticalCurvedList"/>
    <dgm:cxn modelId="{278DEDC1-2600-47E8-8B34-E70D28550D7A}" type="presParOf" srcId="{F9B24964-ABD6-4793-9F5E-BD899467C603}" destId="{7131F096-0FA2-4C46-A91D-656FD11508B3}" srcOrd="5" destOrd="0" presId="urn:microsoft.com/office/officeart/2008/layout/VerticalCurvedList"/>
    <dgm:cxn modelId="{1BB486F8-B9C3-4D27-B760-54C88B090D90}" type="presParOf" srcId="{F9B24964-ABD6-4793-9F5E-BD899467C603}" destId="{FE231E65-2D09-40E0-A0F9-103E279B6AD6}" srcOrd="6" destOrd="0" presId="urn:microsoft.com/office/officeart/2008/layout/VerticalCurvedList"/>
    <dgm:cxn modelId="{7819831D-BF07-44F9-87F2-0BEABE9B3F9A}" type="presParOf" srcId="{FE231E65-2D09-40E0-A0F9-103E279B6AD6}" destId="{AD3E165F-90A7-43CA-AE42-22DD1674064F}" srcOrd="0" destOrd="0" presId="urn:microsoft.com/office/officeart/2008/layout/VerticalCurvedList"/>
    <dgm:cxn modelId="{4A572A47-255E-43EE-846C-4247923CED9A}" type="presParOf" srcId="{F9B24964-ABD6-4793-9F5E-BD899467C603}" destId="{E45776A5-DECC-44BD-BEE1-C3083DF2ACE4}" srcOrd="7" destOrd="0" presId="urn:microsoft.com/office/officeart/2008/layout/VerticalCurvedList"/>
    <dgm:cxn modelId="{0886AE61-B118-4290-B095-858154627AF2}" type="presParOf" srcId="{F9B24964-ABD6-4793-9F5E-BD899467C603}" destId="{2CC8D1DC-61F8-4C55-8231-B9AD47BD9363}" srcOrd="8" destOrd="0" presId="urn:microsoft.com/office/officeart/2008/layout/VerticalCurvedList"/>
    <dgm:cxn modelId="{CA862C5A-F365-4632-A417-60C5003342AD}" type="presParOf" srcId="{2CC8D1DC-61F8-4C55-8231-B9AD47BD9363}" destId="{C7D4A97F-0547-4C73-ADDD-89C78158E21F}" srcOrd="0" destOrd="0" presId="urn:microsoft.com/office/officeart/2008/layout/VerticalCurvedList"/>
    <dgm:cxn modelId="{84DCA980-BA92-4243-8EA0-F831D6568871}" type="presParOf" srcId="{F9B24964-ABD6-4793-9F5E-BD899467C603}" destId="{8A1FC4D2-6749-4FB5-8221-6B4B3B8E9682}" srcOrd="9" destOrd="0" presId="urn:microsoft.com/office/officeart/2008/layout/VerticalCurvedList"/>
    <dgm:cxn modelId="{7FF551C1-8361-431C-ADE8-AE33C9C8B64E}" type="presParOf" srcId="{F9B24964-ABD6-4793-9F5E-BD899467C603}" destId="{8068E4E4-28EA-4BA8-8314-7AA40AB8D344}" srcOrd="10" destOrd="0" presId="urn:microsoft.com/office/officeart/2008/layout/VerticalCurvedList"/>
    <dgm:cxn modelId="{69ECD380-6A6F-4665-8DD8-FDA5A38A404E}" type="presParOf" srcId="{8068E4E4-28EA-4BA8-8314-7AA40AB8D344}" destId="{89896E83-F801-4ED0-820C-3AAEE8F7FC32}" srcOrd="0" destOrd="0" presId="urn:microsoft.com/office/officeart/2008/layout/VerticalCurvedList"/>
    <dgm:cxn modelId="{9638C32A-4D28-4AEF-AE95-AACBF18671EB}" type="presParOf" srcId="{F9B24964-ABD6-4793-9F5E-BD899467C603}" destId="{F1060B5B-3B97-45B6-BB24-CC60518C6214}" srcOrd="11" destOrd="0" presId="urn:microsoft.com/office/officeart/2008/layout/VerticalCurvedList"/>
    <dgm:cxn modelId="{286FD387-1A2A-4D44-83C8-046057970F79}" type="presParOf" srcId="{F9B24964-ABD6-4793-9F5E-BD899467C603}" destId="{D389FDA5-FE1C-4CCF-B585-A41966A92E39}" srcOrd="12" destOrd="0" presId="urn:microsoft.com/office/officeart/2008/layout/VerticalCurvedList"/>
    <dgm:cxn modelId="{0DE1A4E8-3A47-4A9A-B2B1-52325B82CE9B}" type="presParOf" srcId="{D389FDA5-FE1C-4CCF-B585-A41966A92E39}" destId="{743948A6-C85C-41FA-A358-52FDD5318EA1}" srcOrd="0" destOrd="0" presId="urn:microsoft.com/office/officeart/2008/layout/VerticalCurvedList"/>
    <dgm:cxn modelId="{AE006663-6DA6-44B4-9C10-C8DAFAF42B0F}" type="presParOf" srcId="{F9B24964-ABD6-4793-9F5E-BD899467C603}" destId="{A5F936D1-D7FB-490A-A7CD-439F1AC18305}" srcOrd="13" destOrd="0" presId="urn:microsoft.com/office/officeart/2008/layout/VerticalCurvedList"/>
    <dgm:cxn modelId="{9D9D3F4C-EBF6-4049-9430-B633C2C5A942}" type="presParOf" srcId="{F9B24964-ABD6-4793-9F5E-BD899467C603}" destId="{ACB3A718-7DD8-4ABE-9091-D38238EDC766}" srcOrd="14" destOrd="0" presId="urn:microsoft.com/office/officeart/2008/layout/VerticalCurvedList"/>
    <dgm:cxn modelId="{94273385-5C7F-40C5-A463-1DCBE8433175}" type="presParOf" srcId="{ACB3A718-7DD8-4ABE-9091-D38238EDC766}" destId="{FD70A779-E84B-40E1-90F1-E22DB2B7EBA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6D9F6-F903-405F-93EA-08EC770A33F3}">
      <dsp:nvSpPr>
        <dsp:cNvPr id="0" name=""/>
        <dsp:cNvSpPr/>
      </dsp:nvSpPr>
      <dsp:spPr>
        <a:xfrm>
          <a:off x="0" y="165764"/>
          <a:ext cx="2193401" cy="2193396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Production Concept</a:t>
          </a:r>
          <a:endParaRPr lang="en-US" sz="2300" b="1" kern="1200" dirty="0"/>
        </a:p>
      </dsp:txBody>
      <dsp:txXfrm>
        <a:off x="321216" y="486979"/>
        <a:ext cx="1550969" cy="1550966"/>
      </dsp:txXfrm>
    </dsp:sp>
    <dsp:sp modelId="{85E18EB4-2FA8-490A-AB0B-7E751E925960}">
      <dsp:nvSpPr>
        <dsp:cNvPr id="0" name=""/>
        <dsp:cNvSpPr/>
      </dsp:nvSpPr>
      <dsp:spPr>
        <a:xfrm>
          <a:off x="1127881" y="1628638"/>
          <a:ext cx="2193401" cy="2193396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Product Concept</a:t>
          </a:r>
          <a:endParaRPr lang="en-US" sz="2300" b="1" kern="1200" dirty="0"/>
        </a:p>
      </dsp:txBody>
      <dsp:txXfrm>
        <a:off x="1449097" y="1949853"/>
        <a:ext cx="1550969" cy="1550966"/>
      </dsp:txXfrm>
    </dsp:sp>
    <dsp:sp modelId="{010C1CBB-4CF0-40D2-BE2A-C0B7DCC5053E}">
      <dsp:nvSpPr>
        <dsp:cNvPr id="0" name=""/>
        <dsp:cNvSpPr/>
      </dsp:nvSpPr>
      <dsp:spPr>
        <a:xfrm>
          <a:off x="2256434" y="165764"/>
          <a:ext cx="2193401" cy="2193396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4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Selling Concept</a:t>
          </a:r>
          <a:endParaRPr lang="en-US" sz="2300" b="1" kern="1200" dirty="0"/>
        </a:p>
      </dsp:txBody>
      <dsp:txXfrm>
        <a:off x="2577650" y="486979"/>
        <a:ext cx="1550969" cy="1550966"/>
      </dsp:txXfrm>
    </dsp:sp>
    <dsp:sp modelId="{39BFE74E-6546-45FA-808C-16905019D2B6}">
      <dsp:nvSpPr>
        <dsp:cNvPr id="0" name=""/>
        <dsp:cNvSpPr/>
      </dsp:nvSpPr>
      <dsp:spPr>
        <a:xfrm>
          <a:off x="3384316" y="1628638"/>
          <a:ext cx="2193401" cy="2193396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5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Marketing Concept</a:t>
          </a:r>
          <a:endParaRPr lang="en-US" sz="2300" b="1" kern="1200" dirty="0"/>
        </a:p>
      </dsp:txBody>
      <dsp:txXfrm>
        <a:off x="3705532" y="1949853"/>
        <a:ext cx="1550969" cy="1550966"/>
      </dsp:txXfrm>
    </dsp:sp>
    <dsp:sp modelId="{026F113F-7D3D-4A5D-96E8-4731DA39B548}">
      <dsp:nvSpPr>
        <dsp:cNvPr id="0" name=""/>
        <dsp:cNvSpPr/>
      </dsp:nvSpPr>
      <dsp:spPr>
        <a:xfrm>
          <a:off x="4512198" y="165764"/>
          <a:ext cx="2193401" cy="2193396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6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Holistic Concept</a:t>
          </a:r>
          <a:endParaRPr lang="en-US" sz="2300" b="1" kern="1200" dirty="0"/>
        </a:p>
      </dsp:txBody>
      <dsp:txXfrm>
        <a:off x="4833414" y="486979"/>
        <a:ext cx="1550969" cy="1550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BBE2A-0F39-4CAC-B4E7-6320C81341E5}">
      <dsp:nvSpPr>
        <dsp:cNvPr id="0" name=""/>
        <dsp:cNvSpPr/>
      </dsp:nvSpPr>
      <dsp:spPr>
        <a:xfrm>
          <a:off x="3056103" y="1019324"/>
          <a:ext cx="2874168" cy="287416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Holistic Marketing</a:t>
          </a:r>
          <a:endParaRPr lang="en-US" sz="3600" kern="1200" dirty="0"/>
        </a:p>
      </dsp:txBody>
      <dsp:txXfrm>
        <a:off x="3477015" y="1440236"/>
        <a:ext cx="2032344" cy="2032344"/>
      </dsp:txXfrm>
    </dsp:sp>
    <dsp:sp modelId="{0CDF8BDC-801E-40B2-929E-9EF0121D7990}">
      <dsp:nvSpPr>
        <dsp:cNvPr id="0" name=""/>
        <dsp:cNvSpPr/>
      </dsp:nvSpPr>
      <dsp:spPr>
        <a:xfrm>
          <a:off x="3739157" y="513"/>
          <a:ext cx="1437084" cy="1437084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Internal Marketing</a:t>
          </a:r>
          <a:endParaRPr lang="en-US" sz="1400" b="1" kern="1200" dirty="0"/>
        </a:p>
      </dsp:txBody>
      <dsp:txXfrm>
        <a:off x="3949613" y="210969"/>
        <a:ext cx="1016172" cy="1016172"/>
      </dsp:txXfrm>
    </dsp:sp>
    <dsp:sp modelId="{5D5C97F5-6D8F-4C52-91C7-DE9ABC72B8BB}">
      <dsp:nvSpPr>
        <dsp:cNvPr id="0" name=""/>
        <dsp:cNvSpPr/>
      </dsp:nvSpPr>
      <dsp:spPr>
        <a:xfrm>
          <a:off x="5610902" y="1872257"/>
          <a:ext cx="1437084" cy="143708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4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Integrated Marketing</a:t>
          </a:r>
          <a:endParaRPr lang="en-US" sz="1400" b="1" kern="1200" dirty="0"/>
        </a:p>
      </dsp:txBody>
      <dsp:txXfrm>
        <a:off x="5821358" y="2082713"/>
        <a:ext cx="1016172" cy="1016172"/>
      </dsp:txXfrm>
    </dsp:sp>
    <dsp:sp modelId="{AB2290FA-344B-4E7C-86DD-6D16E4ED6AD3}">
      <dsp:nvSpPr>
        <dsp:cNvPr id="0" name=""/>
        <dsp:cNvSpPr/>
      </dsp:nvSpPr>
      <dsp:spPr>
        <a:xfrm>
          <a:off x="3739157" y="3744002"/>
          <a:ext cx="1437084" cy="1437084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5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Relationship Marketing</a:t>
          </a:r>
          <a:endParaRPr lang="en-US" sz="1400" b="1" kern="1200" dirty="0"/>
        </a:p>
      </dsp:txBody>
      <dsp:txXfrm>
        <a:off x="3949613" y="3954458"/>
        <a:ext cx="1016172" cy="1016172"/>
      </dsp:txXfrm>
    </dsp:sp>
    <dsp:sp modelId="{58CB4CCF-D25F-4456-AA60-F54F5981A744}">
      <dsp:nvSpPr>
        <dsp:cNvPr id="0" name=""/>
        <dsp:cNvSpPr/>
      </dsp:nvSpPr>
      <dsp:spPr>
        <a:xfrm>
          <a:off x="1867413" y="1872257"/>
          <a:ext cx="1437084" cy="1437084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6">
              <a:alpha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Performance Marketing</a:t>
          </a:r>
          <a:endParaRPr lang="en-US" sz="1400" b="1" kern="1200" dirty="0"/>
        </a:p>
      </dsp:txBody>
      <dsp:txXfrm>
        <a:off x="2077869" y="2082713"/>
        <a:ext cx="1016172" cy="10161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5757F-4061-411C-91BF-596017747C9C}">
      <dsp:nvSpPr>
        <dsp:cNvPr id="0" name=""/>
        <dsp:cNvSpPr/>
      </dsp:nvSpPr>
      <dsp:spPr>
        <a:xfrm>
          <a:off x="-4822803" y="-739358"/>
          <a:ext cx="5745916" cy="5745916"/>
        </a:xfrm>
        <a:prstGeom prst="blockArc">
          <a:avLst>
            <a:gd name="adj1" fmla="val 18900000"/>
            <a:gd name="adj2" fmla="val 2700000"/>
            <a:gd name="adj3" fmla="val 376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82E7B4-0610-4FCD-B3A9-C85077347773}">
      <dsp:nvSpPr>
        <dsp:cNvPr id="0" name=""/>
        <dsp:cNvSpPr/>
      </dsp:nvSpPr>
      <dsp:spPr>
        <a:xfrm>
          <a:off x="299344" y="193986"/>
          <a:ext cx="6577888" cy="38780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781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Geographical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299344" y="193986"/>
        <a:ext cx="6577888" cy="387803"/>
      </dsp:txXfrm>
    </dsp:sp>
    <dsp:sp modelId="{D07F2EF4-093A-465B-A54C-F9DA84DF1E5E}">
      <dsp:nvSpPr>
        <dsp:cNvPr id="0" name=""/>
        <dsp:cNvSpPr/>
      </dsp:nvSpPr>
      <dsp:spPr>
        <a:xfrm>
          <a:off x="56967" y="145511"/>
          <a:ext cx="484753" cy="4847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E6393-479D-485F-A47D-EA2928AE9F3C}">
      <dsp:nvSpPr>
        <dsp:cNvPr id="0" name=""/>
        <dsp:cNvSpPr/>
      </dsp:nvSpPr>
      <dsp:spPr>
        <a:xfrm>
          <a:off x="650534" y="776032"/>
          <a:ext cx="6226698" cy="38780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781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Demographic</a:t>
          </a:r>
        </a:p>
      </dsp:txBody>
      <dsp:txXfrm>
        <a:off x="650534" y="776032"/>
        <a:ext cx="6226698" cy="387803"/>
      </dsp:txXfrm>
    </dsp:sp>
    <dsp:sp modelId="{240474D7-AF5F-41E0-A911-70F18809EFF9}">
      <dsp:nvSpPr>
        <dsp:cNvPr id="0" name=""/>
        <dsp:cNvSpPr/>
      </dsp:nvSpPr>
      <dsp:spPr>
        <a:xfrm>
          <a:off x="408157" y="727557"/>
          <a:ext cx="484753" cy="4847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31F096-0FA2-4C46-A91D-656FD11508B3}">
      <dsp:nvSpPr>
        <dsp:cNvPr id="0" name=""/>
        <dsp:cNvSpPr/>
      </dsp:nvSpPr>
      <dsp:spPr>
        <a:xfrm>
          <a:off x="842985" y="1357652"/>
          <a:ext cx="6034247" cy="38780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4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781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Product category</a:t>
          </a:r>
        </a:p>
      </dsp:txBody>
      <dsp:txXfrm>
        <a:off x="842985" y="1357652"/>
        <a:ext cx="6034247" cy="387803"/>
      </dsp:txXfrm>
    </dsp:sp>
    <dsp:sp modelId="{AD3E165F-90A7-43CA-AE42-22DD1674064F}">
      <dsp:nvSpPr>
        <dsp:cNvPr id="0" name=""/>
        <dsp:cNvSpPr/>
      </dsp:nvSpPr>
      <dsp:spPr>
        <a:xfrm>
          <a:off x="600608" y="1309176"/>
          <a:ext cx="484753" cy="4847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5776A5-DECC-44BD-BEE1-C3083DF2ACE4}">
      <dsp:nvSpPr>
        <dsp:cNvPr id="0" name=""/>
        <dsp:cNvSpPr/>
      </dsp:nvSpPr>
      <dsp:spPr>
        <a:xfrm>
          <a:off x="904433" y="1939698"/>
          <a:ext cx="5972799" cy="38780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5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781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Customer group</a:t>
          </a:r>
        </a:p>
      </dsp:txBody>
      <dsp:txXfrm>
        <a:off x="904433" y="1939698"/>
        <a:ext cx="5972799" cy="387803"/>
      </dsp:txXfrm>
    </dsp:sp>
    <dsp:sp modelId="{C7D4A97F-0547-4C73-ADDD-89C78158E21F}">
      <dsp:nvSpPr>
        <dsp:cNvPr id="0" name=""/>
        <dsp:cNvSpPr/>
      </dsp:nvSpPr>
      <dsp:spPr>
        <a:xfrm>
          <a:off x="662056" y="1891223"/>
          <a:ext cx="484753" cy="4847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A1FC4D2-6749-4FB5-8221-6B4B3B8E9682}">
      <dsp:nvSpPr>
        <dsp:cNvPr id="0" name=""/>
        <dsp:cNvSpPr/>
      </dsp:nvSpPr>
      <dsp:spPr>
        <a:xfrm>
          <a:off x="842985" y="2521744"/>
          <a:ext cx="6034247" cy="38780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6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781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Consumer</a:t>
          </a:r>
        </a:p>
      </dsp:txBody>
      <dsp:txXfrm>
        <a:off x="842985" y="2521744"/>
        <a:ext cx="6034247" cy="387803"/>
      </dsp:txXfrm>
    </dsp:sp>
    <dsp:sp modelId="{89896E83-F801-4ED0-820C-3AAEE8F7FC32}">
      <dsp:nvSpPr>
        <dsp:cNvPr id="0" name=""/>
        <dsp:cNvSpPr/>
      </dsp:nvSpPr>
      <dsp:spPr>
        <a:xfrm>
          <a:off x="600608" y="2473269"/>
          <a:ext cx="484753" cy="4847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060B5B-3B97-45B6-BB24-CC60518C6214}">
      <dsp:nvSpPr>
        <dsp:cNvPr id="0" name=""/>
        <dsp:cNvSpPr/>
      </dsp:nvSpPr>
      <dsp:spPr>
        <a:xfrm>
          <a:off x="650534" y="3103363"/>
          <a:ext cx="6226698" cy="38780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781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Business</a:t>
          </a:r>
        </a:p>
      </dsp:txBody>
      <dsp:txXfrm>
        <a:off x="650534" y="3103363"/>
        <a:ext cx="6226698" cy="387803"/>
      </dsp:txXfrm>
    </dsp:sp>
    <dsp:sp modelId="{743948A6-C85C-41FA-A358-52FDD5318EA1}">
      <dsp:nvSpPr>
        <dsp:cNvPr id="0" name=""/>
        <dsp:cNvSpPr/>
      </dsp:nvSpPr>
      <dsp:spPr>
        <a:xfrm>
          <a:off x="408157" y="3054888"/>
          <a:ext cx="484753" cy="4847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5F936D1-D7FB-490A-A7CD-439F1AC18305}">
      <dsp:nvSpPr>
        <dsp:cNvPr id="0" name=""/>
        <dsp:cNvSpPr/>
      </dsp:nvSpPr>
      <dsp:spPr>
        <a:xfrm>
          <a:off x="299344" y="3685409"/>
          <a:ext cx="6577888" cy="38780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781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Global</a:t>
          </a:r>
        </a:p>
      </dsp:txBody>
      <dsp:txXfrm>
        <a:off x="299344" y="3685409"/>
        <a:ext cx="6577888" cy="387803"/>
      </dsp:txXfrm>
    </dsp:sp>
    <dsp:sp modelId="{FD70A779-E84B-40E1-90F1-E22DB2B7EBA4}">
      <dsp:nvSpPr>
        <dsp:cNvPr id="0" name=""/>
        <dsp:cNvSpPr/>
      </dsp:nvSpPr>
      <dsp:spPr>
        <a:xfrm>
          <a:off x="56967" y="3636934"/>
          <a:ext cx="484753" cy="4847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126B9E-7B69-4720-A41E-1A2D5AA01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22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89462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0863"/>
            <a:ext cx="50292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FF9A650-8FFB-4A66-8966-A74BDD903C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236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EBA942-A6BC-4D63-8AF3-B4F9903667F2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77F79F9-B821-4CBE-82CF-7BD40B4239F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748988-7927-4483-B60D-48439DEAA86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29FDEE-AE1A-41B6-9DA8-DA7ECE9409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665880-EFBF-4EFF-915C-3B77A08D88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EF616-C521-4E76-A54C-B98A12581D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76669-7295-4108-810F-CCDF604825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A3E4D7-ED0A-4421-8D47-41A844DD88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4D653219-A750-4081-8E80-51ECB346B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F169D924-9A7E-46C6-BE6B-02FBA2A6C6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9C086-659F-43D4-9E31-915CF1A74B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C48E3-A8A8-4CF4-83F4-E958F03C91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FA8A059D-B44E-457E-B088-B22E6D8BC2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133600"/>
            <a:ext cx="5723468" cy="24384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6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doni MT Black" panose="02070A03080606020203" pitchFamily="18" charset="0"/>
              </a:rPr>
              <a:t>Introduction To Marketing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is Marketing?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definition</a:t>
            </a:r>
          </a:p>
          <a:p>
            <a:pPr eaLnBrk="1" hangingPunct="1"/>
            <a:endParaRPr lang="en-US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en-US" dirty="0" smtClean="0"/>
              <a:t>    A societal process by which individuals and groups obtain what they need and want through creating, offering and freely exchanging products and services of value with others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is Marketing?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7010400" cy="4191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b="1" dirty="0" smtClean="0"/>
              <a:t>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en-US" b="1" dirty="0" smtClean="0"/>
              <a:t>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en-US" b="1" dirty="0"/>
              <a:t> </a:t>
            </a:r>
            <a:r>
              <a:rPr lang="en-US" b="1" dirty="0" smtClean="0"/>
              <a:t>   It is an organizational function and a </a:t>
            </a:r>
            <a:r>
              <a:rPr lang="en-US" b="1" i="1" dirty="0" smtClean="0"/>
              <a:t>set of processes </a:t>
            </a:r>
            <a:r>
              <a:rPr lang="en-US" b="1" dirty="0" smtClean="0"/>
              <a:t>for </a:t>
            </a:r>
            <a:r>
              <a:rPr lang="en-US" b="1" i="1" dirty="0" smtClean="0"/>
              <a:t>creating, communicating and delivering value </a:t>
            </a:r>
            <a:r>
              <a:rPr lang="en-US" b="1" dirty="0" smtClean="0"/>
              <a:t>to customers and for </a:t>
            </a:r>
            <a:r>
              <a:rPr lang="en-US" b="1" i="1" dirty="0" smtClean="0"/>
              <a:t>managing customer relationships </a:t>
            </a:r>
            <a:r>
              <a:rPr lang="en-US" b="1" dirty="0" smtClean="0"/>
              <a:t>in ways that benefit the organization and its stakeholders - AMA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9530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en-US" sz="3200" dirty="0" smtClean="0"/>
              <a:t>“</a:t>
            </a:r>
            <a:r>
              <a:rPr lang="en-US" sz="2800" i="1" dirty="0" smtClean="0"/>
              <a:t>The aim of marketing is to make selling superfluous. It is to know and understand the consumer so well that the product/service fits her and sells itself. Ideally, marketing should result in a customer ready to buy. All that should be needed then is to make the product or service available.”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                                                          – </a:t>
            </a:r>
            <a:r>
              <a:rPr lang="en-US" sz="2400" dirty="0" smtClean="0"/>
              <a:t>Peter Drucker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Concepts Under Which Firms Conduct Marketing Activities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64126601"/>
              </p:ext>
            </p:extLst>
          </p:nvPr>
        </p:nvGraphicFramePr>
        <p:xfrm>
          <a:off x="1371600" y="2209800"/>
          <a:ext cx="6705600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2489611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56D9F6-F903-405F-93EA-08EC770A3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656D9F6-F903-405F-93EA-08EC770A3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656D9F6-F903-405F-93EA-08EC770A3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6656D9F6-F903-405F-93EA-08EC770A33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E18EB4-2FA8-490A-AB0B-7E751E925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5E18EB4-2FA8-490A-AB0B-7E751E925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85E18EB4-2FA8-490A-AB0B-7E751E925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85E18EB4-2FA8-490A-AB0B-7E751E925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0C1CBB-4CF0-40D2-BE2A-C0B7DCC505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010C1CBB-4CF0-40D2-BE2A-C0B7DCC505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010C1CBB-4CF0-40D2-BE2A-C0B7DCC505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010C1CBB-4CF0-40D2-BE2A-C0B7DCC505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FE74E-6546-45FA-808C-16905019D2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9BFE74E-6546-45FA-808C-16905019D2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39BFE74E-6546-45FA-808C-16905019D2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39BFE74E-6546-45FA-808C-16905019D2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6F113F-7D3D-4A5D-96E8-4731DA39B5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026F113F-7D3D-4A5D-96E8-4731DA39B5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026F113F-7D3D-4A5D-96E8-4731DA39B5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026F113F-7D3D-4A5D-96E8-4731DA39B5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2057400" y="457200"/>
            <a:ext cx="4724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 smtClean="0"/>
              <a:t>Holistic Marketing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75071872"/>
              </p:ext>
            </p:extLst>
          </p:nvPr>
        </p:nvGraphicFramePr>
        <p:xfrm>
          <a:off x="0" y="1066800"/>
          <a:ext cx="89154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204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DBBE2A-0F39-4CAC-B4E7-6320C81341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28DBBE2A-0F39-4CAC-B4E7-6320C81341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DF8BDC-801E-40B2-929E-9EF0121D7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CDF8BDC-801E-40B2-929E-9EF0121D79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5C97F5-6D8F-4C52-91C7-DE9ABC72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5D5C97F5-6D8F-4C52-91C7-DE9ABC72B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2290FA-344B-4E7C-86DD-6D16E4ED6A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AB2290FA-344B-4E7C-86DD-6D16E4ED6A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CB4CCF-D25F-4456-AA60-F54F5981A7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8CB4CCF-D25F-4456-AA60-F54F5981A7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13177" y="450103"/>
            <a:ext cx="6965245" cy="92149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Needs and Wants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463040" y="2119256"/>
            <a:ext cx="6196405" cy="4052943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algn="ctr" eaLnBrk="1" hangingPunct="1"/>
            <a:r>
              <a:rPr lang="en-US" dirty="0" smtClean="0"/>
              <a:t>Needs are basic human requirements</a:t>
            </a:r>
          </a:p>
          <a:p>
            <a:pPr eaLnBrk="1" hangingPunct="1"/>
            <a:endParaRPr lang="en-US" dirty="0"/>
          </a:p>
          <a:p>
            <a:pPr algn="ctr" eaLnBrk="1" hangingPunct="1"/>
            <a:r>
              <a:rPr lang="en-US" dirty="0" smtClean="0"/>
              <a:t>Wants are needs directed to specific objects/services that might satisfy the need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447800"/>
            <a:ext cx="41148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Customer Needs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876800" y="2119257"/>
            <a:ext cx="3276600" cy="3603812"/>
          </a:xfrm>
        </p:spPr>
        <p:txBody>
          <a:bodyPr>
            <a:normAutofit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Stated needs</a:t>
            </a:r>
          </a:p>
          <a:p>
            <a:pPr eaLnBrk="1" hangingPunct="1"/>
            <a:r>
              <a:rPr lang="en-US" sz="2800" dirty="0" smtClean="0"/>
              <a:t>Real needs</a:t>
            </a:r>
          </a:p>
          <a:p>
            <a:pPr eaLnBrk="1" hangingPunct="1"/>
            <a:r>
              <a:rPr lang="en-US" sz="2800" dirty="0" smtClean="0"/>
              <a:t>Unstated needs</a:t>
            </a:r>
          </a:p>
          <a:p>
            <a:pPr eaLnBrk="1" hangingPunct="1"/>
            <a:r>
              <a:rPr lang="en-US" sz="2800" dirty="0" smtClean="0"/>
              <a:t>Delight needs</a:t>
            </a:r>
          </a:p>
          <a:p>
            <a:pPr eaLnBrk="1" hangingPunct="1"/>
            <a:r>
              <a:rPr lang="en-US" sz="2800" dirty="0" smtClean="0"/>
              <a:t>Secret Needs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90800"/>
            <a:ext cx="3206749" cy="2405062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399"/>
            <a:ext cx="6965245" cy="990601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Product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371600"/>
            <a:ext cx="6196405" cy="3908612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 product is any offering catered to satisfy needs and wants.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 brand is when the product is from a known source.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9" y="3733800"/>
            <a:ext cx="4619625" cy="2601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Demand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438400"/>
            <a:ext cx="6196405" cy="3603812"/>
          </a:xfrm>
        </p:spPr>
        <p:txBody>
          <a:bodyPr/>
          <a:lstStyle/>
          <a:p>
            <a:pPr eaLnBrk="1" hangingPunct="1"/>
            <a:r>
              <a:rPr lang="en-US" dirty="0" smtClean="0"/>
              <a:t>This is the wants for specific products backed by an ability to pay.</a:t>
            </a:r>
          </a:p>
        </p:txBody>
      </p:sp>
      <p:pic>
        <p:nvPicPr>
          <p:cNvPr id="1026" name="Picture 2" descr="C:\Users\MNT\Desktop\DESKTOP FILES\dem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671886"/>
            <a:ext cx="5962650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6965245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Market</a:t>
            </a:r>
            <a:endParaRPr lang="en-US" sz="3600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343400"/>
          </a:xfrm>
        </p:spPr>
        <p:txBody>
          <a:bodyPr/>
          <a:lstStyle/>
          <a:p>
            <a:r>
              <a:rPr lang="en-US" sz="2200" dirty="0" smtClean="0"/>
              <a:t>A place where buyer and seller meet and carry out transactions</a:t>
            </a:r>
          </a:p>
          <a:p>
            <a:endParaRPr lang="en-US" sz="2400" dirty="0" smtClean="0"/>
          </a:p>
          <a:p>
            <a:endParaRPr lang="en-US" dirty="0" smtClean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86701905"/>
              </p:ext>
            </p:extLst>
          </p:nvPr>
        </p:nvGraphicFramePr>
        <p:xfrm>
          <a:off x="1066800" y="1905000"/>
          <a:ext cx="69342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075757F-4061-411C-91BF-596017747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8075757F-4061-411C-91BF-596017747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8075757F-4061-411C-91BF-596017747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07F2EF4-093A-465B-A54C-F9DA84DF1E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graphicEl>
                                              <a:dgm id="{D07F2EF4-093A-465B-A54C-F9DA84DF1E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D07F2EF4-093A-465B-A54C-F9DA84DF1E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982E7B4-0610-4FCD-B3A9-C85077347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graphicEl>
                                              <a:dgm id="{1982E7B4-0610-4FCD-B3A9-C85077347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graphicEl>
                                              <a:dgm id="{1982E7B4-0610-4FCD-B3A9-C85077347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0474D7-AF5F-41E0-A911-70F18809E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graphicEl>
                                              <a:dgm id="{240474D7-AF5F-41E0-A911-70F18809E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240474D7-AF5F-41E0-A911-70F18809E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2E6393-479D-485F-A47D-EA2928AE9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F42E6393-479D-485F-A47D-EA2928AE9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F42E6393-479D-485F-A47D-EA2928AE9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D3E165F-90A7-43CA-AE42-22DD16740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AD3E165F-90A7-43CA-AE42-22DD16740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AD3E165F-90A7-43CA-AE42-22DD16740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31F096-0FA2-4C46-A91D-656FD1150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graphicEl>
                                              <a:dgm id="{7131F096-0FA2-4C46-A91D-656FD1150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7131F096-0FA2-4C46-A91D-656FD1150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D4A97F-0547-4C73-ADDD-89C78158E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graphicEl>
                                              <a:dgm id="{C7D4A97F-0547-4C73-ADDD-89C78158E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graphicEl>
                                              <a:dgm id="{C7D4A97F-0547-4C73-ADDD-89C78158E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5776A5-DECC-44BD-BEE1-C3083DF2A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graphicEl>
                                              <a:dgm id="{E45776A5-DECC-44BD-BEE1-C3083DF2A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E45776A5-DECC-44BD-BEE1-C3083DF2A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896E83-F801-4ED0-820C-3AAEE8F7F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89896E83-F801-4ED0-820C-3AAEE8F7F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graphicEl>
                                              <a:dgm id="{89896E83-F801-4ED0-820C-3AAEE8F7F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A1FC4D2-6749-4FB5-8221-6B4B3B8E9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8A1FC4D2-6749-4FB5-8221-6B4B3B8E9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8A1FC4D2-6749-4FB5-8221-6B4B3B8E9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3948A6-C85C-41FA-A358-52FDD5318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graphicEl>
                                              <a:dgm id="{743948A6-C85C-41FA-A358-52FDD5318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743948A6-C85C-41FA-A358-52FDD5318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1060B5B-3B97-45B6-BB24-CC60518C6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graphicEl>
                                              <a:dgm id="{F1060B5B-3B97-45B6-BB24-CC60518C6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graphicEl>
                                              <a:dgm id="{F1060B5B-3B97-45B6-BB24-CC60518C6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D70A779-E84B-40E1-90F1-E22DB2B7E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graphicEl>
                                              <a:dgm id="{FD70A779-E84B-40E1-90F1-E22DB2B7E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graphicEl>
                                              <a:dgm id="{FD70A779-E84B-40E1-90F1-E22DB2B7E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5F936D1-D7FB-490A-A7CD-439F1AC183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graphicEl>
                                              <a:dgm id="{A5F936D1-D7FB-490A-A7CD-439F1AC183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graphicEl>
                                              <a:dgm id="{A5F936D1-D7FB-490A-A7CD-439F1AC183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6965245" cy="120248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Target Market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58775"/>
            <a:ext cx="6196405" cy="3603812"/>
          </a:xfrm>
        </p:spPr>
        <p:txBody>
          <a:bodyPr/>
          <a:lstStyle/>
          <a:p>
            <a:pPr eaLnBrk="1" hangingPunct="1"/>
            <a:r>
              <a:rPr lang="en-US" dirty="0" smtClean="0"/>
              <a:t>Very rarely does a product cater to the entire market. Most products are designed to cater to a group of customers who specifically want such a product. This group of customers is the </a:t>
            </a:r>
            <a:r>
              <a:rPr lang="en-US" b="1" dirty="0" smtClean="0"/>
              <a:t>target market</a:t>
            </a:r>
            <a:r>
              <a:rPr lang="en-US" dirty="0" smtClean="0"/>
              <a:t> which is a slice of the total market. We say it is the </a:t>
            </a:r>
            <a:r>
              <a:rPr lang="en-US" b="1" dirty="0" smtClean="0"/>
              <a:t>market segment.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552950"/>
            <a:ext cx="2387600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Value and Satisfaction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Value  =   Benefits/Costs</a:t>
            </a:r>
          </a:p>
          <a:p>
            <a:pPr eaLnBrk="1" hangingPunct="1"/>
            <a:r>
              <a:rPr lang="en-US" smtClean="0"/>
              <a:t>Benefits = Functional Benefits + Emotional benefits</a:t>
            </a:r>
          </a:p>
          <a:p>
            <a:pPr eaLnBrk="1" hangingPunct="1"/>
            <a:r>
              <a:rPr lang="en-US" smtClean="0"/>
              <a:t>Costs =  Monetary costs + Time + Energy +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      Psychic costs</a:t>
            </a:r>
          </a:p>
        </p:txBody>
      </p:sp>
      <p:pic>
        <p:nvPicPr>
          <p:cNvPr id="2050" name="Picture 2" descr="C:\Users\MNT\Desktop\DESKTOP FILES\value and satisfa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6200"/>
            <a:ext cx="2209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Transaction and Transfer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transaction is an exchange between two things of value on agreed conditions and a time and place of agreement.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 transfer is a one way exchange without receiving anything in return.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38400"/>
            <a:ext cx="8456613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 smtClean="0"/>
              <a:t>Customer Lifetime Value</a:t>
            </a:r>
            <a:endParaRPr lang="en-US" sz="4400" dirty="0"/>
          </a:p>
        </p:txBody>
      </p:sp>
      <p:sp>
        <p:nvSpPr>
          <p:cNvPr id="17411" name="Subtitle 3"/>
          <p:cNvSpPr>
            <a:spLocks noGrp="1"/>
          </p:cNvSpPr>
          <p:nvPr>
            <p:ph type="subTitle" idx="1"/>
          </p:nvPr>
        </p:nvSpPr>
        <p:spPr>
          <a:xfrm>
            <a:off x="1676400" y="3505200"/>
            <a:ext cx="6324600" cy="2743200"/>
          </a:xfrm>
        </p:spPr>
        <p:txBody>
          <a:bodyPr/>
          <a:lstStyle/>
          <a:p>
            <a:pPr algn="just"/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It is the present value of the future discounted profits to be made on a customer’s life time purchases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914400"/>
            <a:ext cx="6343650" cy="1719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76400" y="1295400"/>
            <a:ext cx="5723468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Customer Equity</a:t>
            </a:r>
            <a:endParaRPr lang="en-US" dirty="0"/>
          </a:p>
        </p:txBody>
      </p:sp>
      <p:sp>
        <p:nvSpPr>
          <p:cNvPr id="18435" name="Subtitle 4"/>
          <p:cNvSpPr>
            <a:spLocks noGrp="1"/>
          </p:cNvSpPr>
          <p:nvPr>
            <p:ph type="subTitle" idx="1"/>
          </p:nvPr>
        </p:nvSpPr>
        <p:spPr>
          <a:xfrm>
            <a:off x="1143000" y="2514600"/>
            <a:ext cx="6858000" cy="2667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total discounted lifetimes values of all the firm’s customers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581401"/>
            <a:ext cx="29718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Relationship Marketing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Building long term mutually satisfying relations with customers, suppliers, distributors in order to retain their long term preference and business</a:t>
            </a:r>
          </a:p>
        </p:txBody>
      </p:sp>
      <p:pic>
        <p:nvPicPr>
          <p:cNvPr id="3074" name="Picture 2" descr="C:\Users\MNT\Desktop\DESKTOP FILES\Relationship marke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733800"/>
            <a:ext cx="25146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Marketing Network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dirty="0" smtClean="0"/>
              <a:t>A marketing network is the relationships built with its stakeholders. Effective relationships make up an effective and strong network.</a:t>
            </a:r>
          </a:p>
        </p:txBody>
      </p:sp>
      <p:pic>
        <p:nvPicPr>
          <p:cNvPr id="4098" name="Picture 2" descr="C:\Users\MNT\Desktop\DESKTOP FILES\Marketing Netw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5" y="3581400"/>
            <a:ext cx="2762250" cy="22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Marketing Channels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Marketing channels are used to reach the target segment.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Communication channels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eg</a:t>
            </a:r>
            <a:r>
              <a:rPr lang="en-US" dirty="0" smtClean="0"/>
              <a:t>. Advertising, telephone enquiry system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Distribution channels – trade, direct sales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Competition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Potential and rival substitutes and offerings a buyer might consider.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Competition can be viewed in various perspectives – </a:t>
            </a:r>
            <a:r>
              <a:rPr lang="en-US" b="1" i="1" dirty="0" smtClean="0"/>
              <a:t>brand, industry, form,</a:t>
            </a:r>
            <a:r>
              <a:rPr lang="en-US" dirty="0" smtClean="0"/>
              <a:t> </a:t>
            </a:r>
            <a:r>
              <a:rPr lang="en-US" b="1" i="1" dirty="0" smtClean="0"/>
              <a:t>generic</a:t>
            </a:r>
          </a:p>
        </p:txBody>
      </p:sp>
      <p:pic>
        <p:nvPicPr>
          <p:cNvPr id="5122" name="Picture 2" descr="C:\Users\MNT\Desktop\DESKTOP FILES\competi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724400"/>
            <a:ext cx="27432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399" y="457201"/>
            <a:ext cx="5791201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  Marketing Mix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438400"/>
            <a:ext cx="3091921" cy="914400"/>
          </a:xfrm>
        </p:spPr>
        <p:txBody>
          <a:bodyPr>
            <a:normAutofit fontScale="40000" lnSpcReduction="20000"/>
          </a:bodyPr>
          <a:lstStyle/>
          <a:p>
            <a:r>
              <a:rPr lang="en-US" sz="4500" dirty="0" smtClean="0"/>
              <a:t>4 P’s:</a:t>
            </a:r>
          </a:p>
          <a:p>
            <a:r>
              <a:rPr lang="en-US" sz="4500" dirty="0" smtClean="0"/>
              <a:t>Product</a:t>
            </a:r>
            <a:r>
              <a:rPr lang="en-US" sz="4500" dirty="0"/>
              <a:t>, Price, Place, Promotion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910668" y="2286000"/>
            <a:ext cx="3318931" cy="1066799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 smtClean="0"/>
              <a:t>4 </a:t>
            </a:r>
            <a:r>
              <a:rPr lang="en-US" sz="7200" dirty="0"/>
              <a:t>C’s </a:t>
            </a:r>
            <a:r>
              <a:rPr lang="en-US" sz="7200" dirty="0" smtClean="0"/>
              <a:t>: </a:t>
            </a:r>
          </a:p>
          <a:p>
            <a:r>
              <a:rPr lang="en-US" sz="7200" dirty="0" smtClean="0"/>
              <a:t>Customer </a:t>
            </a:r>
            <a:r>
              <a:rPr lang="en-US" sz="7200" dirty="0"/>
              <a:t>solution, Cost, Convenience, Communication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429000"/>
            <a:ext cx="2590800" cy="229552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429000"/>
            <a:ext cx="2743200" cy="2209799"/>
          </a:xfrm>
        </p:spPr>
      </p:pic>
      <p:sp>
        <p:nvSpPr>
          <p:cNvPr id="4" name="TextBox 3"/>
          <p:cNvSpPr txBox="1"/>
          <p:nvPr/>
        </p:nvSpPr>
        <p:spPr>
          <a:xfrm>
            <a:off x="1524000" y="15240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It is the tools that an organization employs to pursue its marketing objectives in a target market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26533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598</TotalTime>
  <Words>556</Words>
  <Application>Microsoft Office PowerPoint</Application>
  <PresentationFormat>On-screen Show (4:3)</PresentationFormat>
  <Paragraphs>100</Paragraphs>
  <Slides>21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Pushpin</vt:lpstr>
      <vt:lpstr>Introduction To Marketing</vt:lpstr>
      <vt:lpstr>What is Marketing?</vt:lpstr>
      <vt:lpstr>What is Marketing?</vt:lpstr>
      <vt:lpstr>“The aim of marketing is to make selling superfluous. It is to know and understand the consumer so well that the product/service fits her and sells itself. Ideally, marketing should result in a customer ready to buy. All that should be needed then is to make the product or service available.”                                                            – Peter Drucker</vt:lpstr>
      <vt:lpstr>Concepts Under Which Firms Conduct Marketing Activities</vt:lpstr>
      <vt:lpstr>Holistic Marketing</vt:lpstr>
      <vt:lpstr>Needs and Wants</vt:lpstr>
      <vt:lpstr>Customer Needs</vt:lpstr>
      <vt:lpstr>Product</vt:lpstr>
      <vt:lpstr>Demand</vt:lpstr>
      <vt:lpstr>Market</vt:lpstr>
      <vt:lpstr>Target Market</vt:lpstr>
      <vt:lpstr>Value and Satisfaction</vt:lpstr>
      <vt:lpstr>Transaction and Transfer</vt:lpstr>
      <vt:lpstr>Customer Lifetime Value</vt:lpstr>
      <vt:lpstr>Customer Equity</vt:lpstr>
      <vt:lpstr>Relationship Marketing</vt:lpstr>
      <vt:lpstr>Marketing Network</vt:lpstr>
      <vt:lpstr>Marketing Channels</vt:lpstr>
      <vt:lpstr>Competition</vt:lpstr>
      <vt:lpstr>   Marketing Mix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Marketing</dc:title>
  <dc:creator>mnt</dc:creator>
  <cp:lastModifiedBy>MNT</cp:lastModifiedBy>
  <cp:revision>38</cp:revision>
  <dcterms:created xsi:type="dcterms:W3CDTF">2002-07-11T12:33:50Z</dcterms:created>
  <dcterms:modified xsi:type="dcterms:W3CDTF">2015-06-25T09:06:25Z</dcterms:modified>
</cp:coreProperties>
</file>