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7" r:id="rId1"/>
  </p:sldMasterIdLst>
  <p:handoutMasterIdLst>
    <p:handoutMasterId r:id="rId28"/>
  </p:handoutMasterIdLst>
  <p:sldIdLst>
    <p:sldId id="277" r:id="rId2"/>
    <p:sldId id="278" r:id="rId3"/>
    <p:sldId id="279" r:id="rId4"/>
    <p:sldId id="280" r:id="rId5"/>
    <p:sldId id="283" r:id="rId6"/>
    <p:sldId id="281" r:id="rId7"/>
    <p:sldId id="282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E3465-72E9-4A8F-88C0-7A67B73DE21E}" type="doc">
      <dgm:prSet loTypeId="urn:microsoft.com/office/officeart/2005/8/layout/vList3" loCatId="list" qsTypeId="urn:microsoft.com/office/officeart/2005/8/quickstyle/simple3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9E389717-BDDB-41FD-A86C-CE59717074A3}">
      <dgm:prSet/>
      <dgm:spPr/>
      <dgm:t>
        <a:bodyPr/>
        <a:lstStyle/>
        <a:p>
          <a:pPr rtl="0"/>
          <a:r>
            <a:rPr lang="en-US" dirty="0" smtClean="0"/>
            <a:t>What does the customer need?</a:t>
          </a:r>
          <a:endParaRPr lang="en-US" dirty="0"/>
        </a:p>
      </dgm:t>
    </dgm:pt>
    <dgm:pt modelId="{B4E79AF2-D650-4847-8FC6-D2CEE5DD134B}" type="parTrans" cxnId="{1DA53021-4AEF-4589-966D-CD1BA5004B32}">
      <dgm:prSet/>
      <dgm:spPr/>
      <dgm:t>
        <a:bodyPr/>
        <a:lstStyle/>
        <a:p>
          <a:endParaRPr lang="en-US"/>
        </a:p>
      </dgm:t>
    </dgm:pt>
    <dgm:pt modelId="{CEF1DE46-3431-471F-82C3-04FECC0F6EF9}" type="sibTrans" cxnId="{1DA53021-4AEF-4589-966D-CD1BA5004B32}">
      <dgm:prSet/>
      <dgm:spPr/>
      <dgm:t>
        <a:bodyPr/>
        <a:lstStyle/>
        <a:p>
          <a:endParaRPr lang="en-US"/>
        </a:p>
      </dgm:t>
    </dgm:pt>
    <dgm:pt modelId="{6A7D585B-1522-44B8-95D8-EDCCB8FE0083}">
      <dgm:prSet/>
      <dgm:spPr/>
      <dgm:t>
        <a:bodyPr/>
        <a:lstStyle/>
        <a:p>
          <a:pPr rtl="0"/>
          <a:r>
            <a:rPr lang="en-US" dirty="0" smtClean="0"/>
            <a:t>Who is the target audience and how much can you find out about them?</a:t>
          </a:r>
          <a:endParaRPr lang="en-US" dirty="0"/>
        </a:p>
      </dgm:t>
    </dgm:pt>
    <dgm:pt modelId="{360C1700-96F6-4557-A947-09E7891D777C}" type="parTrans" cxnId="{D629BC97-A523-4628-8AB8-B638A936377B}">
      <dgm:prSet/>
      <dgm:spPr/>
      <dgm:t>
        <a:bodyPr/>
        <a:lstStyle/>
        <a:p>
          <a:endParaRPr lang="en-US"/>
        </a:p>
      </dgm:t>
    </dgm:pt>
    <dgm:pt modelId="{BDB0366C-566F-48E9-9B9F-E2DBC20FC17E}" type="sibTrans" cxnId="{D629BC97-A523-4628-8AB8-B638A936377B}">
      <dgm:prSet/>
      <dgm:spPr/>
      <dgm:t>
        <a:bodyPr/>
        <a:lstStyle/>
        <a:p>
          <a:endParaRPr lang="en-US"/>
        </a:p>
      </dgm:t>
    </dgm:pt>
    <dgm:pt modelId="{5C32CC37-FFBB-4F4B-AEF2-FF7FE468B9A6}">
      <dgm:prSet/>
      <dgm:spPr/>
      <dgm:t>
        <a:bodyPr/>
        <a:lstStyle/>
        <a:p>
          <a:pPr rtl="0"/>
          <a:r>
            <a:rPr lang="en-US" dirty="0" smtClean="0"/>
            <a:t>What is the competition?</a:t>
          </a:r>
          <a:endParaRPr lang="en-US" dirty="0"/>
        </a:p>
      </dgm:t>
    </dgm:pt>
    <dgm:pt modelId="{65040469-8389-4C7C-A543-A05F47DE24EF}" type="parTrans" cxnId="{DF20ED5C-96A6-459F-88B0-B25EDE912B14}">
      <dgm:prSet/>
      <dgm:spPr/>
      <dgm:t>
        <a:bodyPr/>
        <a:lstStyle/>
        <a:p>
          <a:endParaRPr lang="en-US"/>
        </a:p>
      </dgm:t>
    </dgm:pt>
    <dgm:pt modelId="{ADD48731-677C-4626-BC84-7B11C80706EC}" type="sibTrans" cxnId="{DF20ED5C-96A6-459F-88B0-B25EDE912B14}">
      <dgm:prSet/>
      <dgm:spPr/>
      <dgm:t>
        <a:bodyPr/>
        <a:lstStyle/>
        <a:p>
          <a:endParaRPr lang="en-US"/>
        </a:p>
      </dgm:t>
    </dgm:pt>
    <dgm:pt modelId="{1E5E9133-8A93-460C-9523-C6B844B3F4ED}">
      <dgm:prSet/>
      <dgm:spPr/>
      <dgm:t>
        <a:bodyPr/>
        <a:lstStyle/>
        <a:p>
          <a:pPr rtl="0"/>
          <a:r>
            <a:rPr lang="en-US" dirty="0" smtClean="0"/>
            <a:t>Are there any gaps in the market?</a:t>
          </a:r>
          <a:endParaRPr lang="en-US" dirty="0"/>
        </a:p>
      </dgm:t>
    </dgm:pt>
    <dgm:pt modelId="{D46C0460-2C89-47E4-852D-2CEA9C8AF723}" type="parTrans" cxnId="{95348D7D-B0E4-4C27-9816-DDD8A4CC1EB2}">
      <dgm:prSet/>
      <dgm:spPr/>
      <dgm:t>
        <a:bodyPr/>
        <a:lstStyle/>
        <a:p>
          <a:endParaRPr lang="en-US"/>
        </a:p>
      </dgm:t>
    </dgm:pt>
    <dgm:pt modelId="{919147FD-3436-44A0-867E-BA993C52771C}" type="sibTrans" cxnId="{95348D7D-B0E4-4C27-9816-DDD8A4CC1EB2}">
      <dgm:prSet/>
      <dgm:spPr/>
      <dgm:t>
        <a:bodyPr/>
        <a:lstStyle/>
        <a:p>
          <a:endParaRPr lang="en-US"/>
        </a:p>
      </dgm:t>
    </dgm:pt>
    <dgm:pt modelId="{6DE023A3-0CD1-48E9-9FA1-2FA593B4509C}">
      <dgm:prSet/>
      <dgm:spPr/>
      <dgm:t>
        <a:bodyPr/>
        <a:lstStyle/>
        <a:p>
          <a:pPr rtl="0"/>
          <a:r>
            <a:rPr lang="en-US" dirty="0" smtClean="0"/>
            <a:t>Would the product be acceptable in the market?</a:t>
          </a:r>
          <a:endParaRPr lang="en-US" dirty="0"/>
        </a:p>
      </dgm:t>
    </dgm:pt>
    <dgm:pt modelId="{558C97D5-B01D-4CDD-964D-0F61D2DF54EE}" type="parTrans" cxnId="{0FA825EA-4CC4-4552-B0BE-678E4D801DDC}">
      <dgm:prSet/>
      <dgm:spPr/>
      <dgm:t>
        <a:bodyPr/>
        <a:lstStyle/>
        <a:p>
          <a:endParaRPr lang="en-US"/>
        </a:p>
      </dgm:t>
    </dgm:pt>
    <dgm:pt modelId="{2DCE6D44-A659-400E-B498-492622C1AB8E}" type="sibTrans" cxnId="{0FA825EA-4CC4-4552-B0BE-678E4D801DDC}">
      <dgm:prSet/>
      <dgm:spPr/>
      <dgm:t>
        <a:bodyPr/>
        <a:lstStyle/>
        <a:p>
          <a:endParaRPr lang="en-US"/>
        </a:p>
      </dgm:t>
    </dgm:pt>
    <dgm:pt modelId="{B1746388-EA97-4891-BA7E-D73EA240E2DD}" type="pres">
      <dgm:prSet presAssocID="{FF5E3465-72E9-4A8F-88C0-7A67B73DE21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9F2475-CE56-4303-9CAC-8FBBCC2C03B0}" type="pres">
      <dgm:prSet presAssocID="{9E389717-BDDB-41FD-A86C-CE59717074A3}" presName="composite" presStyleCnt="0"/>
      <dgm:spPr/>
    </dgm:pt>
    <dgm:pt modelId="{6AB3137F-5648-4245-948A-07401E166EBC}" type="pres">
      <dgm:prSet presAssocID="{9E389717-BDDB-41FD-A86C-CE59717074A3}" presName="imgShp" presStyleLbl="fgImgPlace1" presStyleIdx="0" presStyleCnt="5"/>
      <dgm:spPr/>
    </dgm:pt>
    <dgm:pt modelId="{6955D8E3-9551-4D37-B056-FC70BF9BD4B6}" type="pres">
      <dgm:prSet presAssocID="{9E389717-BDDB-41FD-A86C-CE59717074A3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7B4F3-CC2F-48F9-A13F-CFFADCA0D0BB}" type="pres">
      <dgm:prSet presAssocID="{CEF1DE46-3431-471F-82C3-04FECC0F6EF9}" presName="spacing" presStyleCnt="0"/>
      <dgm:spPr/>
    </dgm:pt>
    <dgm:pt modelId="{AD3E2565-1BCC-4D0C-A00B-2B9D3B3ACAE8}" type="pres">
      <dgm:prSet presAssocID="{6A7D585B-1522-44B8-95D8-EDCCB8FE0083}" presName="composite" presStyleCnt="0"/>
      <dgm:spPr/>
    </dgm:pt>
    <dgm:pt modelId="{E69AABC9-C0AB-48D1-ACF2-92669F077DE9}" type="pres">
      <dgm:prSet presAssocID="{6A7D585B-1522-44B8-95D8-EDCCB8FE0083}" presName="imgShp" presStyleLbl="fgImgPlace1" presStyleIdx="1" presStyleCnt="5"/>
      <dgm:spPr/>
    </dgm:pt>
    <dgm:pt modelId="{AE0E13B6-2D35-4FCA-9131-568A3C7D1CE4}" type="pres">
      <dgm:prSet presAssocID="{6A7D585B-1522-44B8-95D8-EDCCB8FE0083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8A29E7-2EA0-48A5-BF2B-A6CAB2ECF6A9}" type="pres">
      <dgm:prSet presAssocID="{BDB0366C-566F-48E9-9B9F-E2DBC20FC17E}" presName="spacing" presStyleCnt="0"/>
      <dgm:spPr/>
    </dgm:pt>
    <dgm:pt modelId="{27789354-BE14-40E7-B02D-68BA923D797A}" type="pres">
      <dgm:prSet presAssocID="{5C32CC37-FFBB-4F4B-AEF2-FF7FE468B9A6}" presName="composite" presStyleCnt="0"/>
      <dgm:spPr/>
    </dgm:pt>
    <dgm:pt modelId="{F23598E4-1866-4F0B-A93E-5EFDECCA8FC3}" type="pres">
      <dgm:prSet presAssocID="{5C32CC37-FFBB-4F4B-AEF2-FF7FE468B9A6}" presName="imgShp" presStyleLbl="fgImgPlace1" presStyleIdx="2" presStyleCnt="5"/>
      <dgm:spPr/>
    </dgm:pt>
    <dgm:pt modelId="{729776EB-D62D-4A9E-91AC-D7652E4DCA47}" type="pres">
      <dgm:prSet presAssocID="{5C32CC37-FFBB-4F4B-AEF2-FF7FE468B9A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98229D-5889-4DB0-BCCF-6B6A9A3AFA24}" type="pres">
      <dgm:prSet presAssocID="{ADD48731-677C-4626-BC84-7B11C80706EC}" presName="spacing" presStyleCnt="0"/>
      <dgm:spPr/>
    </dgm:pt>
    <dgm:pt modelId="{070DD283-2810-4C7C-879C-323766D61F31}" type="pres">
      <dgm:prSet presAssocID="{1E5E9133-8A93-460C-9523-C6B844B3F4ED}" presName="composite" presStyleCnt="0"/>
      <dgm:spPr/>
    </dgm:pt>
    <dgm:pt modelId="{B75402D3-72AF-4391-A34E-75C24673D4DE}" type="pres">
      <dgm:prSet presAssocID="{1E5E9133-8A93-460C-9523-C6B844B3F4ED}" presName="imgShp" presStyleLbl="fgImgPlace1" presStyleIdx="3" presStyleCnt="5"/>
      <dgm:spPr/>
    </dgm:pt>
    <dgm:pt modelId="{8B43E051-84D6-4C94-B963-51C2A8A3FFD6}" type="pres">
      <dgm:prSet presAssocID="{1E5E9133-8A93-460C-9523-C6B844B3F4ED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858524-2294-4683-B0BC-7B44206DC054}" type="pres">
      <dgm:prSet presAssocID="{919147FD-3436-44A0-867E-BA993C52771C}" presName="spacing" presStyleCnt="0"/>
      <dgm:spPr/>
    </dgm:pt>
    <dgm:pt modelId="{96B7F070-0241-4BED-A1B6-12A569D448E6}" type="pres">
      <dgm:prSet presAssocID="{6DE023A3-0CD1-48E9-9FA1-2FA593B4509C}" presName="composite" presStyleCnt="0"/>
      <dgm:spPr/>
    </dgm:pt>
    <dgm:pt modelId="{B4A37AC2-A33E-4718-BF5B-E0DCC3BFB1DA}" type="pres">
      <dgm:prSet presAssocID="{6DE023A3-0CD1-48E9-9FA1-2FA593B4509C}" presName="imgShp" presStyleLbl="fgImgPlace1" presStyleIdx="4" presStyleCnt="5"/>
      <dgm:spPr/>
    </dgm:pt>
    <dgm:pt modelId="{9E19E273-5C84-4D4D-BD16-5EF6B09D15A2}" type="pres">
      <dgm:prSet presAssocID="{6DE023A3-0CD1-48E9-9FA1-2FA593B4509C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24E26A-5D52-4375-9AFB-81DAD4AF6DC3}" type="presOf" srcId="{9E389717-BDDB-41FD-A86C-CE59717074A3}" destId="{6955D8E3-9551-4D37-B056-FC70BF9BD4B6}" srcOrd="0" destOrd="0" presId="urn:microsoft.com/office/officeart/2005/8/layout/vList3"/>
    <dgm:cxn modelId="{8E63973A-F226-4140-B6C2-DAD806228438}" type="presOf" srcId="{5C32CC37-FFBB-4F4B-AEF2-FF7FE468B9A6}" destId="{729776EB-D62D-4A9E-91AC-D7652E4DCA47}" srcOrd="0" destOrd="0" presId="urn:microsoft.com/office/officeart/2005/8/layout/vList3"/>
    <dgm:cxn modelId="{61D6573C-69D9-429B-A3C8-43BCCEFD9319}" type="presOf" srcId="{FF5E3465-72E9-4A8F-88C0-7A67B73DE21E}" destId="{B1746388-EA97-4891-BA7E-D73EA240E2DD}" srcOrd="0" destOrd="0" presId="urn:microsoft.com/office/officeart/2005/8/layout/vList3"/>
    <dgm:cxn modelId="{95348D7D-B0E4-4C27-9816-DDD8A4CC1EB2}" srcId="{FF5E3465-72E9-4A8F-88C0-7A67B73DE21E}" destId="{1E5E9133-8A93-460C-9523-C6B844B3F4ED}" srcOrd="3" destOrd="0" parTransId="{D46C0460-2C89-47E4-852D-2CEA9C8AF723}" sibTransId="{919147FD-3436-44A0-867E-BA993C52771C}"/>
    <dgm:cxn modelId="{1DA53021-4AEF-4589-966D-CD1BA5004B32}" srcId="{FF5E3465-72E9-4A8F-88C0-7A67B73DE21E}" destId="{9E389717-BDDB-41FD-A86C-CE59717074A3}" srcOrd="0" destOrd="0" parTransId="{B4E79AF2-D650-4847-8FC6-D2CEE5DD134B}" sibTransId="{CEF1DE46-3431-471F-82C3-04FECC0F6EF9}"/>
    <dgm:cxn modelId="{B8AE785C-480D-45DC-B679-BCEA13575C01}" type="presOf" srcId="{1E5E9133-8A93-460C-9523-C6B844B3F4ED}" destId="{8B43E051-84D6-4C94-B963-51C2A8A3FFD6}" srcOrd="0" destOrd="0" presId="urn:microsoft.com/office/officeart/2005/8/layout/vList3"/>
    <dgm:cxn modelId="{0FA825EA-4CC4-4552-B0BE-678E4D801DDC}" srcId="{FF5E3465-72E9-4A8F-88C0-7A67B73DE21E}" destId="{6DE023A3-0CD1-48E9-9FA1-2FA593B4509C}" srcOrd="4" destOrd="0" parTransId="{558C97D5-B01D-4CDD-964D-0F61D2DF54EE}" sibTransId="{2DCE6D44-A659-400E-B498-492622C1AB8E}"/>
    <dgm:cxn modelId="{DF20ED5C-96A6-459F-88B0-B25EDE912B14}" srcId="{FF5E3465-72E9-4A8F-88C0-7A67B73DE21E}" destId="{5C32CC37-FFBB-4F4B-AEF2-FF7FE468B9A6}" srcOrd="2" destOrd="0" parTransId="{65040469-8389-4C7C-A543-A05F47DE24EF}" sibTransId="{ADD48731-677C-4626-BC84-7B11C80706EC}"/>
    <dgm:cxn modelId="{32C85B99-B9B4-41C8-9F16-86ABC1D682D4}" type="presOf" srcId="{6A7D585B-1522-44B8-95D8-EDCCB8FE0083}" destId="{AE0E13B6-2D35-4FCA-9131-568A3C7D1CE4}" srcOrd="0" destOrd="0" presId="urn:microsoft.com/office/officeart/2005/8/layout/vList3"/>
    <dgm:cxn modelId="{D629BC97-A523-4628-8AB8-B638A936377B}" srcId="{FF5E3465-72E9-4A8F-88C0-7A67B73DE21E}" destId="{6A7D585B-1522-44B8-95D8-EDCCB8FE0083}" srcOrd="1" destOrd="0" parTransId="{360C1700-96F6-4557-A947-09E7891D777C}" sibTransId="{BDB0366C-566F-48E9-9B9F-E2DBC20FC17E}"/>
    <dgm:cxn modelId="{4571A9AB-B802-468C-942C-B0D466F6A1FC}" type="presOf" srcId="{6DE023A3-0CD1-48E9-9FA1-2FA593B4509C}" destId="{9E19E273-5C84-4D4D-BD16-5EF6B09D15A2}" srcOrd="0" destOrd="0" presId="urn:microsoft.com/office/officeart/2005/8/layout/vList3"/>
    <dgm:cxn modelId="{0F412B25-BB9A-466D-A233-2AB82A04BB52}" type="presParOf" srcId="{B1746388-EA97-4891-BA7E-D73EA240E2DD}" destId="{7A9F2475-CE56-4303-9CAC-8FBBCC2C03B0}" srcOrd="0" destOrd="0" presId="urn:microsoft.com/office/officeart/2005/8/layout/vList3"/>
    <dgm:cxn modelId="{DE49204F-F6F4-4722-BCB7-0FD1A7E921C3}" type="presParOf" srcId="{7A9F2475-CE56-4303-9CAC-8FBBCC2C03B0}" destId="{6AB3137F-5648-4245-948A-07401E166EBC}" srcOrd="0" destOrd="0" presId="urn:microsoft.com/office/officeart/2005/8/layout/vList3"/>
    <dgm:cxn modelId="{12700C5C-D29C-4923-AEF6-2128E14B0CD0}" type="presParOf" srcId="{7A9F2475-CE56-4303-9CAC-8FBBCC2C03B0}" destId="{6955D8E3-9551-4D37-B056-FC70BF9BD4B6}" srcOrd="1" destOrd="0" presId="urn:microsoft.com/office/officeart/2005/8/layout/vList3"/>
    <dgm:cxn modelId="{3D62456C-B9C3-42BD-972E-B2553FEDC2C2}" type="presParOf" srcId="{B1746388-EA97-4891-BA7E-D73EA240E2DD}" destId="{3607B4F3-CC2F-48F9-A13F-CFFADCA0D0BB}" srcOrd="1" destOrd="0" presId="urn:microsoft.com/office/officeart/2005/8/layout/vList3"/>
    <dgm:cxn modelId="{A69DBA33-B05C-4695-A134-5D944769BBDA}" type="presParOf" srcId="{B1746388-EA97-4891-BA7E-D73EA240E2DD}" destId="{AD3E2565-1BCC-4D0C-A00B-2B9D3B3ACAE8}" srcOrd="2" destOrd="0" presId="urn:microsoft.com/office/officeart/2005/8/layout/vList3"/>
    <dgm:cxn modelId="{69E5CB65-69C4-4715-BA8C-F690EA42E3B0}" type="presParOf" srcId="{AD3E2565-1BCC-4D0C-A00B-2B9D3B3ACAE8}" destId="{E69AABC9-C0AB-48D1-ACF2-92669F077DE9}" srcOrd="0" destOrd="0" presId="urn:microsoft.com/office/officeart/2005/8/layout/vList3"/>
    <dgm:cxn modelId="{B2CFD0A4-760D-4AD0-AB8E-599DB2FBA1E7}" type="presParOf" srcId="{AD3E2565-1BCC-4D0C-A00B-2B9D3B3ACAE8}" destId="{AE0E13B6-2D35-4FCA-9131-568A3C7D1CE4}" srcOrd="1" destOrd="0" presId="urn:microsoft.com/office/officeart/2005/8/layout/vList3"/>
    <dgm:cxn modelId="{81EE1E95-37EE-4B51-879A-7829EB4B50FD}" type="presParOf" srcId="{B1746388-EA97-4891-BA7E-D73EA240E2DD}" destId="{798A29E7-2EA0-48A5-BF2B-A6CAB2ECF6A9}" srcOrd="3" destOrd="0" presId="urn:microsoft.com/office/officeart/2005/8/layout/vList3"/>
    <dgm:cxn modelId="{2B5CFDF8-0513-434D-8485-172AAD557C19}" type="presParOf" srcId="{B1746388-EA97-4891-BA7E-D73EA240E2DD}" destId="{27789354-BE14-40E7-B02D-68BA923D797A}" srcOrd="4" destOrd="0" presId="urn:microsoft.com/office/officeart/2005/8/layout/vList3"/>
    <dgm:cxn modelId="{00A969BD-D99D-43BA-A968-7513FDB4911D}" type="presParOf" srcId="{27789354-BE14-40E7-B02D-68BA923D797A}" destId="{F23598E4-1866-4F0B-A93E-5EFDECCA8FC3}" srcOrd="0" destOrd="0" presId="urn:microsoft.com/office/officeart/2005/8/layout/vList3"/>
    <dgm:cxn modelId="{BC3785E4-A973-4102-A5C4-DDEC3DD8E55B}" type="presParOf" srcId="{27789354-BE14-40E7-B02D-68BA923D797A}" destId="{729776EB-D62D-4A9E-91AC-D7652E4DCA47}" srcOrd="1" destOrd="0" presId="urn:microsoft.com/office/officeart/2005/8/layout/vList3"/>
    <dgm:cxn modelId="{B2EF7AF9-44FB-469A-99FF-612C7B734779}" type="presParOf" srcId="{B1746388-EA97-4891-BA7E-D73EA240E2DD}" destId="{D098229D-5889-4DB0-BCCF-6B6A9A3AFA24}" srcOrd="5" destOrd="0" presId="urn:microsoft.com/office/officeart/2005/8/layout/vList3"/>
    <dgm:cxn modelId="{87404D87-9AF2-4F98-97B4-C22457161DCF}" type="presParOf" srcId="{B1746388-EA97-4891-BA7E-D73EA240E2DD}" destId="{070DD283-2810-4C7C-879C-323766D61F31}" srcOrd="6" destOrd="0" presId="urn:microsoft.com/office/officeart/2005/8/layout/vList3"/>
    <dgm:cxn modelId="{00F9E1A7-02DC-4408-9915-0F90F6D244DF}" type="presParOf" srcId="{070DD283-2810-4C7C-879C-323766D61F31}" destId="{B75402D3-72AF-4391-A34E-75C24673D4DE}" srcOrd="0" destOrd="0" presId="urn:microsoft.com/office/officeart/2005/8/layout/vList3"/>
    <dgm:cxn modelId="{0E6823E6-5ACC-4F05-BBF7-FB6C8528C8CF}" type="presParOf" srcId="{070DD283-2810-4C7C-879C-323766D61F31}" destId="{8B43E051-84D6-4C94-B963-51C2A8A3FFD6}" srcOrd="1" destOrd="0" presId="urn:microsoft.com/office/officeart/2005/8/layout/vList3"/>
    <dgm:cxn modelId="{6242D6AC-3C2A-429D-B263-B4942EFDD4F8}" type="presParOf" srcId="{B1746388-EA97-4891-BA7E-D73EA240E2DD}" destId="{C2858524-2294-4683-B0BC-7B44206DC054}" srcOrd="7" destOrd="0" presId="urn:microsoft.com/office/officeart/2005/8/layout/vList3"/>
    <dgm:cxn modelId="{79DAE1DF-3C70-4067-8D4F-BAB2493F123E}" type="presParOf" srcId="{B1746388-EA97-4891-BA7E-D73EA240E2DD}" destId="{96B7F070-0241-4BED-A1B6-12A569D448E6}" srcOrd="8" destOrd="0" presId="urn:microsoft.com/office/officeart/2005/8/layout/vList3"/>
    <dgm:cxn modelId="{74E8581E-8D1F-4619-8CE5-BF66A632D8F6}" type="presParOf" srcId="{96B7F070-0241-4BED-A1B6-12A569D448E6}" destId="{B4A37AC2-A33E-4718-BF5B-E0DCC3BFB1DA}" srcOrd="0" destOrd="0" presId="urn:microsoft.com/office/officeart/2005/8/layout/vList3"/>
    <dgm:cxn modelId="{8A306101-9E75-4649-9EE5-D4FCE6D9E5AB}" type="presParOf" srcId="{96B7F070-0241-4BED-A1B6-12A569D448E6}" destId="{9E19E273-5C84-4D4D-BD16-5EF6B09D15A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E1866C-15BD-460D-8421-0269CE4D51B8}" type="doc">
      <dgm:prSet loTypeId="urn:microsoft.com/office/officeart/2005/8/layout/process4" loCatId="process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65520CF-3840-4067-87DB-D53CF08F4CBC}">
      <dgm:prSet/>
      <dgm:spPr/>
      <dgm:t>
        <a:bodyPr/>
        <a:lstStyle/>
        <a:p>
          <a:pPr rtl="0"/>
          <a:r>
            <a:rPr lang="en-US" b="1" smtClean="0"/>
            <a:t>What Is The Marketing Problem?</a:t>
          </a:r>
          <a:endParaRPr lang="en-US" b="1" dirty="0"/>
        </a:p>
      </dgm:t>
    </dgm:pt>
    <dgm:pt modelId="{15A2631B-33B6-406E-A27C-B975BE416B98}" type="parTrans" cxnId="{C5261746-53EB-46A4-A74F-FDFDCE6A7F3F}">
      <dgm:prSet/>
      <dgm:spPr/>
      <dgm:t>
        <a:bodyPr/>
        <a:lstStyle/>
        <a:p>
          <a:endParaRPr lang="en-US"/>
        </a:p>
      </dgm:t>
    </dgm:pt>
    <dgm:pt modelId="{AD33BDA8-EC40-4CBE-9CBF-F3A2FE3733F1}" type="sibTrans" cxnId="{C5261746-53EB-46A4-A74F-FDFDCE6A7F3F}">
      <dgm:prSet/>
      <dgm:spPr/>
      <dgm:t>
        <a:bodyPr/>
        <a:lstStyle/>
        <a:p>
          <a:endParaRPr lang="en-US"/>
        </a:p>
      </dgm:t>
    </dgm:pt>
    <dgm:pt modelId="{70845DE9-D21E-4CBA-B669-83CEA3E2BF1D}">
      <dgm:prSet/>
      <dgm:spPr/>
      <dgm:t>
        <a:bodyPr/>
        <a:lstStyle/>
        <a:p>
          <a:pPr rtl="0"/>
          <a:r>
            <a:rPr lang="en-US" b="1" smtClean="0"/>
            <a:t>What Is The Research Problem?</a:t>
          </a:r>
          <a:endParaRPr lang="en-US" b="1" dirty="0"/>
        </a:p>
      </dgm:t>
    </dgm:pt>
    <dgm:pt modelId="{F6A5D99A-424D-4E99-BF66-CDB5E2AF3E0B}" type="parTrans" cxnId="{D532F385-7B18-49E5-8974-5B9F77008647}">
      <dgm:prSet/>
      <dgm:spPr/>
      <dgm:t>
        <a:bodyPr/>
        <a:lstStyle/>
        <a:p>
          <a:endParaRPr lang="en-US"/>
        </a:p>
      </dgm:t>
    </dgm:pt>
    <dgm:pt modelId="{88486CE8-39A7-419D-B561-AB52D675AF45}" type="sibTrans" cxnId="{D532F385-7B18-49E5-8974-5B9F77008647}">
      <dgm:prSet/>
      <dgm:spPr/>
      <dgm:t>
        <a:bodyPr/>
        <a:lstStyle/>
        <a:p>
          <a:endParaRPr lang="en-US"/>
        </a:p>
      </dgm:t>
    </dgm:pt>
    <dgm:pt modelId="{01D66FD0-BFB6-471A-B466-1D778A19BDE1}">
      <dgm:prSet/>
      <dgm:spPr/>
      <dgm:t>
        <a:bodyPr/>
        <a:lstStyle/>
        <a:p>
          <a:pPr rtl="0"/>
          <a:r>
            <a:rPr lang="en-US" b="1" smtClean="0"/>
            <a:t>Developing The Research Plan</a:t>
          </a:r>
          <a:endParaRPr lang="en-US" b="1" dirty="0"/>
        </a:p>
      </dgm:t>
    </dgm:pt>
    <dgm:pt modelId="{17739588-B8AB-42C5-A559-0098EE80B4FD}" type="parTrans" cxnId="{76FCB5D0-F7A0-4061-8BD0-AE8C15A5A2A8}">
      <dgm:prSet/>
      <dgm:spPr/>
      <dgm:t>
        <a:bodyPr/>
        <a:lstStyle/>
        <a:p>
          <a:endParaRPr lang="en-US"/>
        </a:p>
      </dgm:t>
    </dgm:pt>
    <dgm:pt modelId="{99A42C97-E7D8-4764-B3E3-05F5F6199CB8}" type="sibTrans" cxnId="{76FCB5D0-F7A0-4061-8BD0-AE8C15A5A2A8}">
      <dgm:prSet/>
      <dgm:spPr/>
      <dgm:t>
        <a:bodyPr/>
        <a:lstStyle/>
        <a:p>
          <a:endParaRPr lang="en-US"/>
        </a:p>
      </dgm:t>
    </dgm:pt>
    <dgm:pt modelId="{94687764-6E0C-4C40-8F46-6C86FE3746DC}">
      <dgm:prSet/>
      <dgm:spPr/>
      <dgm:t>
        <a:bodyPr/>
        <a:lstStyle/>
        <a:p>
          <a:pPr rtl="0"/>
          <a:r>
            <a:rPr lang="en-US" b="1" smtClean="0"/>
            <a:t>Research Approach</a:t>
          </a:r>
          <a:endParaRPr lang="en-US" b="1" dirty="0"/>
        </a:p>
      </dgm:t>
    </dgm:pt>
    <dgm:pt modelId="{85B3F74E-6DB6-4D61-9D83-E48C82BDEB57}" type="parTrans" cxnId="{66BD5308-F7B4-433D-9154-7F704058A7CA}">
      <dgm:prSet/>
      <dgm:spPr/>
      <dgm:t>
        <a:bodyPr/>
        <a:lstStyle/>
        <a:p>
          <a:endParaRPr lang="en-US"/>
        </a:p>
      </dgm:t>
    </dgm:pt>
    <dgm:pt modelId="{65D9AAC8-9660-48CC-83FB-210C34C13E3D}" type="sibTrans" cxnId="{66BD5308-F7B4-433D-9154-7F704058A7CA}">
      <dgm:prSet/>
      <dgm:spPr/>
      <dgm:t>
        <a:bodyPr/>
        <a:lstStyle/>
        <a:p>
          <a:endParaRPr lang="en-US"/>
        </a:p>
      </dgm:t>
    </dgm:pt>
    <dgm:pt modelId="{C5318D68-8E0A-4DF3-8FC1-208C596F30EF}">
      <dgm:prSet/>
      <dgm:spPr/>
      <dgm:t>
        <a:bodyPr/>
        <a:lstStyle/>
        <a:p>
          <a:pPr rtl="0"/>
          <a:r>
            <a:rPr lang="en-US" b="1" smtClean="0"/>
            <a:t>Research Instruments</a:t>
          </a:r>
          <a:endParaRPr lang="en-US" b="1" dirty="0"/>
        </a:p>
      </dgm:t>
    </dgm:pt>
    <dgm:pt modelId="{EA51A2EB-2BF6-494C-A739-6747EE70F66D}" type="parTrans" cxnId="{804DECF4-1C91-4DDB-83D8-04A1E4380A7B}">
      <dgm:prSet/>
      <dgm:spPr/>
      <dgm:t>
        <a:bodyPr/>
        <a:lstStyle/>
        <a:p>
          <a:endParaRPr lang="en-US"/>
        </a:p>
      </dgm:t>
    </dgm:pt>
    <dgm:pt modelId="{29DA0D96-F03A-4FCD-B2DE-D611EE10CFDE}" type="sibTrans" cxnId="{804DECF4-1C91-4DDB-83D8-04A1E4380A7B}">
      <dgm:prSet/>
      <dgm:spPr/>
      <dgm:t>
        <a:bodyPr/>
        <a:lstStyle/>
        <a:p>
          <a:endParaRPr lang="en-US"/>
        </a:p>
      </dgm:t>
    </dgm:pt>
    <dgm:pt modelId="{1A247F50-A2CA-462D-895D-A525B957754E}">
      <dgm:prSet/>
      <dgm:spPr/>
      <dgm:t>
        <a:bodyPr/>
        <a:lstStyle/>
        <a:p>
          <a:pPr rtl="0"/>
          <a:r>
            <a:rPr lang="en-US" b="1" smtClean="0"/>
            <a:t>Collecting The Information</a:t>
          </a:r>
          <a:endParaRPr lang="en-US" b="1" dirty="0"/>
        </a:p>
      </dgm:t>
    </dgm:pt>
    <dgm:pt modelId="{306E8BCC-A466-4209-AC69-3D26AB215D21}" type="parTrans" cxnId="{95468FDE-DA69-4E72-B98B-E34BC3900350}">
      <dgm:prSet/>
      <dgm:spPr/>
      <dgm:t>
        <a:bodyPr/>
        <a:lstStyle/>
        <a:p>
          <a:endParaRPr lang="en-US"/>
        </a:p>
      </dgm:t>
    </dgm:pt>
    <dgm:pt modelId="{63F50D3B-E062-4B36-B0D9-89FE55F630E2}" type="sibTrans" cxnId="{95468FDE-DA69-4E72-B98B-E34BC3900350}">
      <dgm:prSet/>
      <dgm:spPr/>
      <dgm:t>
        <a:bodyPr/>
        <a:lstStyle/>
        <a:p>
          <a:endParaRPr lang="en-US"/>
        </a:p>
      </dgm:t>
    </dgm:pt>
    <dgm:pt modelId="{716E9224-1720-400D-B2E4-DA640ADB6B1D}">
      <dgm:prSet/>
      <dgm:spPr/>
      <dgm:t>
        <a:bodyPr/>
        <a:lstStyle/>
        <a:p>
          <a:pPr rtl="0"/>
          <a:r>
            <a:rPr lang="en-US" b="1" smtClean="0"/>
            <a:t>Analysing The Information</a:t>
          </a:r>
          <a:endParaRPr lang="en-US" b="1" dirty="0"/>
        </a:p>
      </dgm:t>
    </dgm:pt>
    <dgm:pt modelId="{6254A24D-3CA3-4F56-9CA5-83971DE87FF2}" type="parTrans" cxnId="{20B15B5C-3D9A-47C3-B5C4-55EF254131D8}">
      <dgm:prSet/>
      <dgm:spPr/>
      <dgm:t>
        <a:bodyPr/>
        <a:lstStyle/>
        <a:p>
          <a:endParaRPr lang="en-US"/>
        </a:p>
      </dgm:t>
    </dgm:pt>
    <dgm:pt modelId="{3DC42BFE-0987-4074-9490-614A76D347D8}" type="sibTrans" cxnId="{20B15B5C-3D9A-47C3-B5C4-55EF254131D8}">
      <dgm:prSet/>
      <dgm:spPr/>
      <dgm:t>
        <a:bodyPr/>
        <a:lstStyle/>
        <a:p>
          <a:endParaRPr lang="en-US"/>
        </a:p>
      </dgm:t>
    </dgm:pt>
    <dgm:pt modelId="{B17114CF-517E-4977-AC92-D91CB6A1CBA7}">
      <dgm:prSet/>
      <dgm:spPr/>
      <dgm:t>
        <a:bodyPr/>
        <a:lstStyle/>
        <a:p>
          <a:pPr rtl="0"/>
          <a:r>
            <a:rPr lang="en-US" b="1" dirty="0" smtClean="0"/>
            <a:t>Presentation Of Findings</a:t>
          </a:r>
          <a:endParaRPr lang="en-US" b="1" dirty="0"/>
        </a:p>
      </dgm:t>
    </dgm:pt>
    <dgm:pt modelId="{50613CF9-84E4-4EEB-A2E4-0E78E5993B9E}" type="parTrans" cxnId="{CE6FE66B-8AA8-4A1C-B358-DC0E61D88BE3}">
      <dgm:prSet/>
      <dgm:spPr/>
      <dgm:t>
        <a:bodyPr/>
        <a:lstStyle/>
        <a:p>
          <a:endParaRPr lang="en-US"/>
        </a:p>
      </dgm:t>
    </dgm:pt>
    <dgm:pt modelId="{B8A466EC-44BD-4A15-9383-3D78621044DE}" type="sibTrans" cxnId="{CE6FE66B-8AA8-4A1C-B358-DC0E61D88BE3}">
      <dgm:prSet/>
      <dgm:spPr/>
      <dgm:t>
        <a:bodyPr/>
        <a:lstStyle/>
        <a:p>
          <a:endParaRPr lang="en-US"/>
        </a:p>
      </dgm:t>
    </dgm:pt>
    <dgm:pt modelId="{F12DB16F-691E-4211-A600-E093AAA52E11}" type="pres">
      <dgm:prSet presAssocID="{7BE1866C-15BD-460D-8421-0269CE4D51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232FE9-723C-41E5-80F3-2D03FD452BED}" type="pres">
      <dgm:prSet presAssocID="{B17114CF-517E-4977-AC92-D91CB6A1CBA7}" presName="boxAndChildren" presStyleCnt="0"/>
      <dgm:spPr/>
      <dgm:t>
        <a:bodyPr/>
        <a:lstStyle/>
        <a:p>
          <a:endParaRPr lang="en-US"/>
        </a:p>
      </dgm:t>
    </dgm:pt>
    <dgm:pt modelId="{D1F2FD35-5A48-4803-B932-74252C010458}" type="pres">
      <dgm:prSet presAssocID="{B17114CF-517E-4977-AC92-D91CB6A1CBA7}" presName="parentTextBox" presStyleLbl="node1" presStyleIdx="0" presStyleCnt="8"/>
      <dgm:spPr/>
      <dgm:t>
        <a:bodyPr/>
        <a:lstStyle/>
        <a:p>
          <a:endParaRPr lang="en-US"/>
        </a:p>
      </dgm:t>
    </dgm:pt>
    <dgm:pt modelId="{918CD0D9-342E-48DB-917C-112CB437E1EF}" type="pres">
      <dgm:prSet presAssocID="{3DC42BFE-0987-4074-9490-614A76D347D8}" presName="sp" presStyleCnt="0"/>
      <dgm:spPr/>
      <dgm:t>
        <a:bodyPr/>
        <a:lstStyle/>
        <a:p>
          <a:endParaRPr lang="en-US"/>
        </a:p>
      </dgm:t>
    </dgm:pt>
    <dgm:pt modelId="{B702BF26-68DA-48B7-A58B-495E5CC8FE4B}" type="pres">
      <dgm:prSet presAssocID="{716E9224-1720-400D-B2E4-DA640ADB6B1D}" presName="arrowAndChildren" presStyleCnt="0"/>
      <dgm:spPr/>
      <dgm:t>
        <a:bodyPr/>
        <a:lstStyle/>
        <a:p>
          <a:endParaRPr lang="en-US"/>
        </a:p>
      </dgm:t>
    </dgm:pt>
    <dgm:pt modelId="{64A4C856-9C52-42DD-A463-8355AC571080}" type="pres">
      <dgm:prSet presAssocID="{716E9224-1720-400D-B2E4-DA640ADB6B1D}" presName="parentTextArrow" presStyleLbl="node1" presStyleIdx="1" presStyleCnt="8"/>
      <dgm:spPr/>
      <dgm:t>
        <a:bodyPr/>
        <a:lstStyle/>
        <a:p>
          <a:endParaRPr lang="en-US"/>
        </a:p>
      </dgm:t>
    </dgm:pt>
    <dgm:pt modelId="{749C8C59-C80A-43E6-9847-447FF0331805}" type="pres">
      <dgm:prSet presAssocID="{63F50D3B-E062-4B36-B0D9-89FE55F630E2}" presName="sp" presStyleCnt="0"/>
      <dgm:spPr/>
      <dgm:t>
        <a:bodyPr/>
        <a:lstStyle/>
        <a:p>
          <a:endParaRPr lang="en-US"/>
        </a:p>
      </dgm:t>
    </dgm:pt>
    <dgm:pt modelId="{37312D89-786D-4B46-8DAA-E30FB4EF7160}" type="pres">
      <dgm:prSet presAssocID="{1A247F50-A2CA-462D-895D-A525B957754E}" presName="arrowAndChildren" presStyleCnt="0"/>
      <dgm:spPr/>
      <dgm:t>
        <a:bodyPr/>
        <a:lstStyle/>
        <a:p>
          <a:endParaRPr lang="en-US"/>
        </a:p>
      </dgm:t>
    </dgm:pt>
    <dgm:pt modelId="{DC89B69D-6889-492F-9BD3-17191B4B7805}" type="pres">
      <dgm:prSet presAssocID="{1A247F50-A2CA-462D-895D-A525B957754E}" presName="parentTextArrow" presStyleLbl="node1" presStyleIdx="2" presStyleCnt="8"/>
      <dgm:spPr/>
      <dgm:t>
        <a:bodyPr/>
        <a:lstStyle/>
        <a:p>
          <a:endParaRPr lang="en-US"/>
        </a:p>
      </dgm:t>
    </dgm:pt>
    <dgm:pt modelId="{8D85313F-3DBB-476F-A648-98F4085FE42F}" type="pres">
      <dgm:prSet presAssocID="{29DA0D96-F03A-4FCD-B2DE-D611EE10CFDE}" presName="sp" presStyleCnt="0"/>
      <dgm:spPr/>
      <dgm:t>
        <a:bodyPr/>
        <a:lstStyle/>
        <a:p>
          <a:endParaRPr lang="en-US"/>
        </a:p>
      </dgm:t>
    </dgm:pt>
    <dgm:pt modelId="{29F45052-AED7-4306-BF40-7F9FEB878F09}" type="pres">
      <dgm:prSet presAssocID="{C5318D68-8E0A-4DF3-8FC1-208C596F30EF}" presName="arrowAndChildren" presStyleCnt="0"/>
      <dgm:spPr/>
      <dgm:t>
        <a:bodyPr/>
        <a:lstStyle/>
        <a:p>
          <a:endParaRPr lang="en-US"/>
        </a:p>
      </dgm:t>
    </dgm:pt>
    <dgm:pt modelId="{DBD7D5B5-C952-4622-8CAA-42BE81BA1139}" type="pres">
      <dgm:prSet presAssocID="{C5318D68-8E0A-4DF3-8FC1-208C596F30EF}" presName="parentTextArrow" presStyleLbl="node1" presStyleIdx="3" presStyleCnt="8"/>
      <dgm:spPr/>
      <dgm:t>
        <a:bodyPr/>
        <a:lstStyle/>
        <a:p>
          <a:endParaRPr lang="en-US"/>
        </a:p>
      </dgm:t>
    </dgm:pt>
    <dgm:pt modelId="{A9D29677-D007-42DE-A0D1-AF0EB2B6CE4C}" type="pres">
      <dgm:prSet presAssocID="{65D9AAC8-9660-48CC-83FB-210C34C13E3D}" presName="sp" presStyleCnt="0"/>
      <dgm:spPr/>
      <dgm:t>
        <a:bodyPr/>
        <a:lstStyle/>
        <a:p>
          <a:endParaRPr lang="en-US"/>
        </a:p>
      </dgm:t>
    </dgm:pt>
    <dgm:pt modelId="{978D70BA-F4C0-41E8-8C1D-FC24C08A7F7D}" type="pres">
      <dgm:prSet presAssocID="{94687764-6E0C-4C40-8F46-6C86FE3746DC}" presName="arrowAndChildren" presStyleCnt="0"/>
      <dgm:spPr/>
      <dgm:t>
        <a:bodyPr/>
        <a:lstStyle/>
        <a:p>
          <a:endParaRPr lang="en-US"/>
        </a:p>
      </dgm:t>
    </dgm:pt>
    <dgm:pt modelId="{AF0AB1E3-8317-4F97-B278-C798D2B0B730}" type="pres">
      <dgm:prSet presAssocID="{94687764-6E0C-4C40-8F46-6C86FE3746DC}" presName="parentTextArrow" presStyleLbl="node1" presStyleIdx="4" presStyleCnt="8"/>
      <dgm:spPr/>
      <dgm:t>
        <a:bodyPr/>
        <a:lstStyle/>
        <a:p>
          <a:endParaRPr lang="en-US"/>
        </a:p>
      </dgm:t>
    </dgm:pt>
    <dgm:pt modelId="{729D39D5-BF9E-41FE-923A-C16BB1A9FED8}" type="pres">
      <dgm:prSet presAssocID="{99A42C97-E7D8-4764-B3E3-05F5F6199CB8}" presName="sp" presStyleCnt="0"/>
      <dgm:spPr/>
      <dgm:t>
        <a:bodyPr/>
        <a:lstStyle/>
        <a:p>
          <a:endParaRPr lang="en-US"/>
        </a:p>
      </dgm:t>
    </dgm:pt>
    <dgm:pt modelId="{0C445FB2-72B0-489A-B058-16C8209F937E}" type="pres">
      <dgm:prSet presAssocID="{01D66FD0-BFB6-471A-B466-1D778A19BDE1}" presName="arrowAndChildren" presStyleCnt="0"/>
      <dgm:spPr/>
      <dgm:t>
        <a:bodyPr/>
        <a:lstStyle/>
        <a:p>
          <a:endParaRPr lang="en-US"/>
        </a:p>
      </dgm:t>
    </dgm:pt>
    <dgm:pt modelId="{26E20AB9-AF93-4C81-B3C2-807E5DA131A5}" type="pres">
      <dgm:prSet presAssocID="{01D66FD0-BFB6-471A-B466-1D778A19BDE1}" presName="parentTextArrow" presStyleLbl="node1" presStyleIdx="5" presStyleCnt="8"/>
      <dgm:spPr/>
      <dgm:t>
        <a:bodyPr/>
        <a:lstStyle/>
        <a:p>
          <a:endParaRPr lang="en-US"/>
        </a:p>
      </dgm:t>
    </dgm:pt>
    <dgm:pt modelId="{8905AA02-9451-410E-9A3A-25DCB8DC1540}" type="pres">
      <dgm:prSet presAssocID="{88486CE8-39A7-419D-B561-AB52D675AF45}" presName="sp" presStyleCnt="0"/>
      <dgm:spPr/>
      <dgm:t>
        <a:bodyPr/>
        <a:lstStyle/>
        <a:p>
          <a:endParaRPr lang="en-US"/>
        </a:p>
      </dgm:t>
    </dgm:pt>
    <dgm:pt modelId="{3A282C61-0A4D-4D70-AAB7-5AEE8958E8F6}" type="pres">
      <dgm:prSet presAssocID="{70845DE9-D21E-4CBA-B669-83CEA3E2BF1D}" presName="arrowAndChildren" presStyleCnt="0"/>
      <dgm:spPr/>
      <dgm:t>
        <a:bodyPr/>
        <a:lstStyle/>
        <a:p>
          <a:endParaRPr lang="en-US"/>
        </a:p>
      </dgm:t>
    </dgm:pt>
    <dgm:pt modelId="{D46E4CF8-C47E-4B61-8B51-D826B7AA5518}" type="pres">
      <dgm:prSet presAssocID="{70845DE9-D21E-4CBA-B669-83CEA3E2BF1D}" presName="parentTextArrow" presStyleLbl="node1" presStyleIdx="6" presStyleCnt="8"/>
      <dgm:spPr/>
      <dgm:t>
        <a:bodyPr/>
        <a:lstStyle/>
        <a:p>
          <a:endParaRPr lang="en-US"/>
        </a:p>
      </dgm:t>
    </dgm:pt>
    <dgm:pt modelId="{59D4C7E6-2ACA-487C-AA33-486BDA9688C8}" type="pres">
      <dgm:prSet presAssocID="{AD33BDA8-EC40-4CBE-9CBF-F3A2FE3733F1}" presName="sp" presStyleCnt="0"/>
      <dgm:spPr/>
      <dgm:t>
        <a:bodyPr/>
        <a:lstStyle/>
        <a:p>
          <a:endParaRPr lang="en-US"/>
        </a:p>
      </dgm:t>
    </dgm:pt>
    <dgm:pt modelId="{5C60C410-2BB5-470D-A6B1-34F9CAB41945}" type="pres">
      <dgm:prSet presAssocID="{265520CF-3840-4067-87DB-D53CF08F4CBC}" presName="arrowAndChildren" presStyleCnt="0"/>
      <dgm:spPr/>
      <dgm:t>
        <a:bodyPr/>
        <a:lstStyle/>
        <a:p>
          <a:endParaRPr lang="en-US"/>
        </a:p>
      </dgm:t>
    </dgm:pt>
    <dgm:pt modelId="{E1E21E0F-09F3-402C-B4FA-81B21E883CD2}" type="pres">
      <dgm:prSet presAssocID="{265520CF-3840-4067-87DB-D53CF08F4CBC}" presName="parentTextArrow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E4F148DE-B309-4B94-8E55-FF1B024A1916}" type="presOf" srcId="{94687764-6E0C-4C40-8F46-6C86FE3746DC}" destId="{AF0AB1E3-8317-4F97-B278-C798D2B0B730}" srcOrd="0" destOrd="0" presId="urn:microsoft.com/office/officeart/2005/8/layout/process4"/>
    <dgm:cxn modelId="{804DECF4-1C91-4DDB-83D8-04A1E4380A7B}" srcId="{7BE1866C-15BD-460D-8421-0269CE4D51B8}" destId="{C5318D68-8E0A-4DF3-8FC1-208C596F30EF}" srcOrd="4" destOrd="0" parTransId="{EA51A2EB-2BF6-494C-A739-6747EE70F66D}" sibTransId="{29DA0D96-F03A-4FCD-B2DE-D611EE10CFDE}"/>
    <dgm:cxn modelId="{95D4C653-0C3F-4810-8FE9-4AF97A55F7F1}" type="presOf" srcId="{7BE1866C-15BD-460D-8421-0269CE4D51B8}" destId="{F12DB16F-691E-4211-A600-E093AAA52E11}" srcOrd="0" destOrd="0" presId="urn:microsoft.com/office/officeart/2005/8/layout/process4"/>
    <dgm:cxn modelId="{C5261746-53EB-46A4-A74F-FDFDCE6A7F3F}" srcId="{7BE1866C-15BD-460D-8421-0269CE4D51B8}" destId="{265520CF-3840-4067-87DB-D53CF08F4CBC}" srcOrd="0" destOrd="0" parTransId="{15A2631B-33B6-406E-A27C-B975BE416B98}" sibTransId="{AD33BDA8-EC40-4CBE-9CBF-F3A2FE3733F1}"/>
    <dgm:cxn modelId="{CBA747E8-10E5-44B2-AAC8-537D97773A2F}" type="presOf" srcId="{70845DE9-D21E-4CBA-B669-83CEA3E2BF1D}" destId="{D46E4CF8-C47E-4B61-8B51-D826B7AA5518}" srcOrd="0" destOrd="0" presId="urn:microsoft.com/office/officeart/2005/8/layout/process4"/>
    <dgm:cxn modelId="{20B15B5C-3D9A-47C3-B5C4-55EF254131D8}" srcId="{7BE1866C-15BD-460D-8421-0269CE4D51B8}" destId="{716E9224-1720-400D-B2E4-DA640ADB6B1D}" srcOrd="6" destOrd="0" parTransId="{6254A24D-3CA3-4F56-9CA5-83971DE87FF2}" sibTransId="{3DC42BFE-0987-4074-9490-614A76D347D8}"/>
    <dgm:cxn modelId="{CE6FE66B-8AA8-4A1C-B358-DC0E61D88BE3}" srcId="{7BE1866C-15BD-460D-8421-0269CE4D51B8}" destId="{B17114CF-517E-4977-AC92-D91CB6A1CBA7}" srcOrd="7" destOrd="0" parTransId="{50613CF9-84E4-4EEB-A2E4-0E78E5993B9E}" sibTransId="{B8A466EC-44BD-4A15-9383-3D78621044DE}"/>
    <dgm:cxn modelId="{E0470BA8-11DC-4B1A-B3E9-0492096B5CA5}" type="presOf" srcId="{B17114CF-517E-4977-AC92-D91CB6A1CBA7}" destId="{D1F2FD35-5A48-4803-B932-74252C010458}" srcOrd="0" destOrd="0" presId="urn:microsoft.com/office/officeart/2005/8/layout/process4"/>
    <dgm:cxn modelId="{061C1B12-08B9-4422-9D98-127B70EA2AB6}" type="presOf" srcId="{716E9224-1720-400D-B2E4-DA640ADB6B1D}" destId="{64A4C856-9C52-42DD-A463-8355AC571080}" srcOrd="0" destOrd="0" presId="urn:microsoft.com/office/officeart/2005/8/layout/process4"/>
    <dgm:cxn modelId="{66BD5308-F7B4-433D-9154-7F704058A7CA}" srcId="{7BE1866C-15BD-460D-8421-0269CE4D51B8}" destId="{94687764-6E0C-4C40-8F46-6C86FE3746DC}" srcOrd="3" destOrd="0" parTransId="{85B3F74E-6DB6-4D61-9D83-E48C82BDEB57}" sibTransId="{65D9AAC8-9660-48CC-83FB-210C34C13E3D}"/>
    <dgm:cxn modelId="{95468FDE-DA69-4E72-B98B-E34BC3900350}" srcId="{7BE1866C-15BD-460D-8421-0269CE4D51B8}" destId="{1A247F50-A2CA-462D-895D-A525B957754E}" srcOrd="5" destOrd="0" parTransId="{306E8BCC-A466-4209-AC69-3D26AB215D21}" sibTransId="{63F50D3B-E062-4B36-B0D9-89FE55F630E2}"/>
    <dgm:cxn modelId="{2F53C3E0-BE41-4C0E-89FF-319B6EF872F7}" type="presOf" srcId="{01D66FD0-BFB6-471A-B466-1D778A19BDE1}" destId="{26E20AB9-AF93-4C81-B3C2-807E5DA131A5}" srcOrd="0" destOrd="0" presId="urn:microsoft.com/office/officeart/2005/8/layout/process4"/>
    <dgm:cxn modelId="{AD77F49B-70CF-4B5A-B8AF-BD9D3FD60D38}" type="presOf" srcId="{1A247F50-A2CA-462D-895D-A525B957754E}" destId="{DC89B69D-6889-492F-9BD3-17191B4B7805}" srcOrd="0" destOrd="0" presId="urn:microsoft.com/office/officeart/2005/8/layout/process4"/>
    <dgm:cxn modelId="{E9AEB522-1D71-409B-BB9C-76200FC33CB2}" type="presOf" srcId="{265520CF-3840-4067-87DB-D53CF08F4CBC}" destId="{E1E21E0F-09F3-402C-B4FA-81B21E883CD2}" srcOrd="0" destOrd="0" presId="urn:microsoft.com/office/officeart/2005/8/layout/process4"/>
    <dgm:cxn modelId="{76FCB5D0-F7A0-4061-8BD0-AE8C15A5A2A8}" srcId="{7BE1866C-15BD-460D-8421-0269CE4D51B8}" destId="{01D66FD0-BFB6-471A-B466-1D778A19BDE1}" srcOrd="2" destOrd="0" parTransId="{17739588-B8AB-42C5-A559-0098EE80B4FD}" sibTransId="{99A42C97-E7D8-4764-B3E3-05F5F6199CB8}"/>
    <dgm:cxn modelId="{D532F385-7B18-49E5-8974-5B9F77008647}" srcId="{7BE1866C-15BD-460D-8421-0269CE4D51B8}" destId="{70845DE9-D21E-4CBA-B669-83CEA3E2BF1D}" srcOrd="1" destOrd="0" parTransId="{F6A5D99A-424D-4E99-BF66-CDB5E2AF3E0B}" sibTransId="{88486CE8-39A7-419D-B561-AB52D675AF45}"/>
    <dgm:cxn modelId="{BE918A8C-5C7B-476B-A6F9-2AADBD52FA48}" type="presOf" srcId="{C5318D68-8E0A-4DF3-8FC1-208C596F30EF}" destId="{DBD7D5B5-C952-4622-8CAA-42BE81BA1139}" srcOrd="0" destOrd="0" presId="urn:microsoft.com/office/officeart/2005/8/layout/process4"/>
    <dgm:cxn modelId="{88AB1747-8735-4FFD-B38F-AD31FCFEDA81}" type="presParOf" srcId="{F12DB16F-691E-4211-A600-E093AAA52E11}" destId="{8D232FE9-723C-41E5-80F3-2D03FD452BED}" srcOrd="0" destOrd="0" presId="urn:microsoft.com/office/officeart/2005/8/layout/process4"/>
    <dgm:cxn modelId="{08810134-3AE0-4FF5-9830-B579A663BD87}" type="presParOf" srcId="{8D232FE9-723C-41E5-80F3-2D03FD452BED}" destId="{D1F2FD35-5A48-4803-B932-74252C010458}" srcOrd="0" destOrd="0" presId="urn:microsoft.com/office/officeart/2005/8/layout/process4"/>
    <dgm:cxn modelId="{F2213462-F006-4FEE-8A74-A7CCE9DEE2DD}" type="presParOf" srcId="{F12DB16F-691E-4211-A600-E093AAA52E11}" destId="{918CD0D9-342E-48DB-917C-112CB437E1EF}" srcOrd="1" destOrd="0" presId="urn:microsoft.com/office/officeart/2005/8/layout/process4"/>
    <dgm:cxn modelId="{0CD30ADD-E0AF-4860-87D9-9AF0452AD3AE}" type="presParOf" srcId="{F12DB16F-691E-4211-A600-E093AAA52E11}" destId="{B702BF26-68DA-48B7-A58B-495E5CC8FE4B}" srcOrd="2" destOrd="0" presId="urn:microsoft.com/office/officeart/2005/8/layout/process4"/>
    <dgm:cxn modelId="{31AC89DA-E366-4D00-AD98-9FA116D857CA}" type="presParOf" srcId="{B702BF26-68DA-48B7-A58B-495E5CC8FE4B}" destId="{64A4C856-9C52-42DD-A463-8355AC571080}" srcOrd="0" destOrd="0" presId="urn:microsoft.com/office/officeart/2005/8/layout/process4"/>
    <dgm:cxn modelId="{3B5EB406-7CF0-4D0C-95B8-1BD1F9F32138}" type="presParOf" srcId="{F12DB16F-691E-4211-A600-E093AAA52E11}" destId="{749C8C59-C80A-43E6-9847-447FF0331805}" srcOrd="3" destOrd="0" presId="urn:microsoft.com/office/officeart/2005/8/layout/process4"/>
    <dgm:cxn modelId="{1FCA68B6-CBEB-45D9-BC55-DD3813C3FF66}" type="presParOf" srcId="{F12DB16F-691E-4211-A600-E093AAA52E11}" destId="{37312D89-786D-4B46-8DAA-E30FB4EF7160}" srcOrd="4" destOrd="0" presId="urn:microsoft.com/office/officeart/2005/8/layout/process4"/>
    <dgm:cxn modelId="{8A4931E0-BA8E-4F35-972F-35626CD7AF99}" type="presParOf" srcId="{37312D89-786D-4B46-8DAA-E30FB4EF7160}" destId="{DC89B69D-6889-492F-9BD3-17191B4B7805}" srcOrd="0" destOrd="0" presId="urn:microsoft.com/office/officeart/2005/8/layout/process4"/>
    <dgm:cxn modelId="{B8D4D68F-5FD6-4E7C-AE58-218FE7FBF111}" type="presParOf" srcId="{F12DB16F-691E-4211-A600-E093AAA52E11}" destId="{8D85313F-3DBB-476F-A648-98F4085FE42F}" srcOrd="5" destOrd="0" presId="urn:microsoft.com/office/officeart/2005/8/layout/process4"/>
    <dgm:cxn modelId="{D20840D2-A1E7-4CA5-AD0B-CC52C5775A77}" type="presParOf" srcId="{F12DB16F-691E-4211-A600-E093AAA52E11}" destId="{29F45052-AED7-4306-BF40-7F9FEB878F09}" srcOrd="6" destOrd="0" presId="urn:microsoft.com/office/officeart/2005/8/layout/process4"/>
    <dgm:cxn modelId="{6AA8828A-2068-4BB0-A760-E864728C99E5}" type="presParOf" srcId="{29F45052-AED7-4306-BF40-7F9FEB878F09}" destId="{DBD7D5B5-C952-4622-8CAA-42BE81BA1139}" srcOrd="0" destOrd="0" presId="urn:microsoft.com/office/officeart/2005/8/layout/process4"/>
    <dgm:cxn modelId="{D05BAF7B-9249-4B8D-8BEB-6FB2F61AC2DD}" type="presParOf" srcId="{F12DB16F-691E-4211-A600-E093AAA52E11}" destId="{A9D29677-D007-42DE-A0D1-AF0EB2B6CE4C}" srcOrd="7" destOrd="0" presId="urn:microsoft.com/office/officeart/2005/8/layout/process4"/>
    <dgm:cxn modelId="{F3CCE4F1-E393-4FAE-A495-A4C3F6A36D19}" type="presParOf" srcId="{F12DB16F-691E-4211-A600-E093AAA52E11}" destId="{978D70BA-F4C0-41E8-8C1D-FC24C08A7F7D}" srcOrd="8" destOrd="0" presId="urn:microsoft.com/office/officeart/2005/8/layout/process4"/>
    <dgm:cxn modelId="{4B245C26-7AEB-4A8D-B0E2-A95292C3DF02}" type="presParOf" srcId="{978D70BA-F4C0-41E8-8C1D-FC24C08A7F7D}" destId="{AF0AB1E3-8317-4F97-B278-C798D2B0B730}" srcOrd="0" destOrd="0" presId="urn:microsoft.com/office/officeart/2005/8/layout/process4"/>
    <dgm:cxn modelId="{650F7901-58D9-4167-95C5-4CD79F7E5AA1}" type="presParOf" srcId="{F12DB16F-691E-4211-A600-E093AAA52E11}" destId="{729D39D5-BF9E-41FE-923A-C16BB1A9FED8}" srcOrd="9" destOrd="0" presId="urn:microsoft.com/office/officeart/2005/8/layout/process4"/>
    <dgm:cxn modelId="{3C041F0F-D3FA-4F3A-AECC-A881489CADF3}" type="presParOf" srcId="{F12DB16F-691E-4211-A600-E093AAA52E11}" destId="{0C445FB2-72B0-489A-B058-16C8209F937E}" srcOrd="10" destOrd="0" presId="urn:microsoft.com/office/officeart/2005/8/layout/process4"/>
    <dgm:cxn modelId="{37B2883E-F290-41A7-BF09-1EB3D805BA18}" type="presParOf" srcId="{0C445FB2-72B0-489A-B058-16C8209F937E}" destId="{26E20AB9-AF93-4C81-B3C2-807E5DA131A5}" srcOrd="0" destOrd="0" presId="urn:microsoft.com/office/officeart/2005/8/layout/process4"/>
    <dgm:cxn modelId="{B5872087-7E92-43CB-880B-41A5BF2B6E2B}" type="presParOf" srcId="{F12DB16F-691E-4211-A600-E093AAA52E11}" destId="{8905AA02-9451-410E-9A3A-25DCB8DC1540}" srcOrd="11" destOrd="0" presId="urn:microsoft.com/office/officeart/2005/8/layout/process4"/>
    <dgm:cxn modelId="{5F512F75-872A-4B4C-979B-139FBC77900F}" type="presParOf" srcId="{F12DB16F-691E-4211-A600-E093AAA52E11}" destId="{3A282C61-0A4D-4D70-AAB7-5AEE8958E8F6}" srcOrd="12" destOrd="0" presId="urn:microsoft.com/office/officeart/2005/8/layout/process4"/>
    <dgm:cxn modelId="{F30F271B-5D03-4545-87C5-E5EDC2F47136}" type="presParOf" srcId="{3A282C61-0A4D-4D70-AAB7-5AEE8958E8F6}" destId="{D46E4CF8-C47E-4B61-8B51-D826B7AA5518}" srcOrd="0" destOrd="0" presId="urn:microsoft.com/office/officeart/2005/8/layout/process4"/>
    <dgm:cxn modelId="{31D9A883-212B-4D50-8759-E0B18CD2B7D9}" type="presParOf" srcId="{F12DB16F-691E-4211-A600-E093AAA52E11}" destId="{59D4C7E6-2ACA-487C-AA33-486BDA9688C8}" srcOrd="13" destOrd="0" presId="urn:microsoft.com/office/officeart/2005/8/layout/process4"/>
    <dgm:cxn modelId="{9DFD160C-A483-45A3-A310-93641DCF5A8E}" type="presParOf" srcId="{F12DB16F-691E-4211-A600-E093AAA52E11}" destId="{5C60C410-2BB5-470D-A6B1-34F9CAB41945}" srcOrd="14" destOrd="0" presId="urn:microsoft.com/office/officeart/2005/8/layout/process4"/>
    <dgm:cxn modelId="{94B0D1F1-2E9C-462B-950E-E1DFB903D28F}" type="presParOf" srcId="{5C60C410-2BB5-470D-A6B1-34F9CAB41945}" destId="{E1E21E0F-09F3-402C-B4FA-81B21E883CD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BBC993-481C-4EE8-8E91-145E9E73EEA2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53D37567-6F88-40EE-BAC3-112F05BF42D7}">
      <dgm:prSet/>
      <dgm:spPr/>
      <dgm:t>
        <a:bodyPr/>
        <a:lstStyle/>
        <a:p>
          <a:pPr rtl="0"/>
          <a:r>
            <a:rPr lang="en-US" smtClean="0"/>
            <a:t>Reference Library</a:t>
          </a:r>
          <a:endParaRPr lang="en-US"/>
        </a:p>
      </dgm:t>
    </dgm:pt>
    <dgm:pt modelId="{8BD70058-9332-4DD3-B733-5B95C3ACF19F}" type="parTrans" cxnId="{2CB406E9-564D-43A4-BDBE-8FDE486CD456}">
      <dgm:prSet/>
      <dgm:spPr/>
      <dgm:t>
        <a:bodyPr/>
        <a:lstStyle/>
        <a:p>
          <a:endParaRPr lang="en-US"/>
        </a:p>
      </dgm:t>
    </dgm:pt>
    <dgm:pt modelId="{6EC6FAB4-A3F7-47F0-8AC1-858AA3DAE8ED}" type="sibTrans" cxnId="{2CB406E9-564D-43A4-BDBE-8FDE486CD456}">
      <dgm:prSet/>
      <dgm:spPr/>
      <dgm:t>
        <a:bodyPr/>
        <a:lstStyle/>
        <a:p>
          <a:endParaRPr lang="en-US"/>
        </a:p>
      </dgm:t>
    </dgm:pt>
    <dgm:pt modelId="{E7F57EB6-16FB-4791-94BB-9D768AC03CAE}">
      <dgm:prSet/>
      <dgm:spPr/>
      <dgm:t>
        <a:bodyPr/>
        <a:lstStyle/>
        <a:p>
          <a:pPr rtl="0"/>
          <a:r>
            <a:rPr lang="en-US" smtClean="0"/>
            <a:t>Directories of Products/Companies</a:t>
          </a:r>
          <a:endParaRPr lang="en-US"/>
        </a:p>
      </dgm:t>
    </dgm:pt>
    <dgm:pt modelId="{30461215-0441-4828-885A-FFAC7E33CF33}" type="parTrans" cxnId="{3F7DD49F-F23C-4C42-ACCD-B0BC286063F8}">
      <dgm:prSet/>
      <dgm:spPr/>
      <dgm:t>
        <a:bodyPr/>
        <a:lstStyle/>
        <a:p>
          <a:endParaRPr lang="en-US"/>
        </a:p>
      </dgm:t>
    </dgm:pt>
    <dgm:pt modelId="{A4A87EAE-1A73-4C6A-8E1C-7BC8BEFE47B8}" type="sibTrans" cxnId="{3F7DD49F-F23C-4C42-ACCD-B0BC286063F8}">
      <dgm:prSet/>
      <dgm:spPr/>
      <dgm:t>
        <a:bodyPr/>
        <a:lstStyle/>
        <a:p>
          <a:endParaRPr lang="en-US"/>
        </a:p>
      </dgm:t>
    </dgm:pt>
    <dgm:pt modelId="{58F2835E-71A3-4521-9D05-AC1BF696B1A9}">
      <dgm:prSet/>
      <dgm:spPr/>
      <dgm:t>
        <a:bodyPr/>
        <a:lstStyle/>
        <a:p>
          <a:pPr rtl="0"/>
          <a:r>
            <a:rPr lang="en-US" smtClean="0"/>
            <a:t>The Bombay Stock Exchange</a:t>
          </a:r>
          <a:endParaRPr lang="en-US"/>
        </a:p>
      </dgm:t>
    </dgm:pt>
    <dgm:pt modelId="{A556AF6F-2EC8-44AB-A8B6-0B32743942FD}" type="parTrans" cxnId="{D1C2D036-5620-4386-A54C-A817BEAE4208}">
      <dgm:prSet/>
      <dgm:spPr/>
      <dgm:t>
        <a:bodyPr/>
        <a:lstStyle/>
        <a:p>
          <a:endParaRPr lang="en-US"/>
        </a:p>
      </dgm:t>
    </dgm:pt>
    <dgm:pt modelId="{33A69B5A-D349-4ED5-A67B-6E92E78910D7}" type="sibTrans" cxnId="{D1C2D036-5620-4386-A54C-A817BEAE4208}">
      <dgm:prSet/>
      <dgm:spPr/>
      <dgm:t>
        <a:bodyPr/>
        <a:lstStyle/>
        <a:p>
          <a:endParaRPr lang="en-US"/>
        </a:p>
      </dgm:t>
    </dgm:pt>
    <dgm:pt modelId="{EE80B595-7476-44F5-A716-9B6F1CA836DE}">
      <dgm:prSet/>
      <dgm:spPr/>
      <dgm:t>
        <a:bodyPr/>
        <a:lstStyle/>
        <a:p>
          <a:pPr rtl="0"/>
          <a:r>
            <a:rPr lang="en-US" smtClean="0"/>
            <a:t>Industry/Trade Journals</a:t>
          </a:r>
          <a:endParaRPr lang="en-US"/>
        </a:p>
      </dgm:t>
    </dgm:pt>
    <dgm:pt modelId="{3642DC3C-323A-4907-98C3-CCE16D8E90A4}" type="parTrans" cxnId="{BA40EA6E-FCC6-4CE7-8A02-38859D1B8887}">
      <dgm:prSet/>
      <dgm:spPr/>
      <dgm:t>
        <a:bodyPr/>
        <a:lstStyle/>
        <a:p>
          <a:endParaRPr lang="en-US"/>
        </a:p>
      </dgm:t>
    </dgm:pt>
    <dgm:pt modelId="{E7D1E419-499B-4FB6-B725-5A21E5566783}" type="sibTrans" cxnId="{BA40EA6E-FCC6-4CE7-8A02-38859D1B8887}">
      <dgm:prSet/>
      <dgm:spPr/>
      <dgm:t>
        <a:bodyPr/>
        <a:lstStyle/>
        <a:p>
          <a:endParaRPr lang="en-US"/>
        </a:p>
      </dgm:t>
    </dgm:pt>
    <dgm:pt modelId="{92B3B310-CB63-4AEF-9B87-CB0E0707E95D}">
      <dgm:prSet/>
      <dgm:spPr/>
      <dgm:t>
        <a:bodyPr/>
        <a:lstStyle/>
        <a:p>
          <a:pPr rtl="0"/>
          <a:r>
            <a:rPr lang="en-US" smtClean="0"/>
            <a:t>Trade fairs and Exhibitions</a:t>
          </a:r>
          <a:endParaRPr lang="en-US"/>
        </a:p>
      </dgm:t>
    </dgm:pt>
    <dgm:pt modelId="{2C9C4878-E286-4A20-8872-D2372C8051E2}" type="parTrans" cxnId="{FE04774E-D85F-41D1-85DD-1B999046400E}">
      <dgm:prSet/>
      <dgm:spPr/>
      <dgm:t>
        <a:bodyPr/>
        <a:lstStyle/>
        <a:p>
          <a:endParaRPr lang="en-US"/>
        </a:p>
      </dgm:t>
    </dgm:pt>
    <dgm:pt modelId="{E7963FCF-3099-4E9D-8EB6-392F1B905AC3}" type="sibTrans" cxnId="{FE04774E-D85F-41D1-85DD-1B999046400E}">
      <dgm:prSet/>
      <dgm:spPr/>
      <dgm:t>
        <a:bodyPr/>
        <a:lstStyle/>
        <a:p>
          <a:endParaRPr lang="en-US"/>
        </a:p>
      </dgm:t>
    </dgm:pt>
    <dgm:pt modelId="{9BDA166E-F87B-40E9-90F1-57C3868C05C1}">
      <dgm:prSet/>
      <dgm:spPr/>
      <dgm:t>
        <a:bodyPr/>
        <a:lstStyle/>
        <a:p>
          <a:pPr rtl="0"/>
          <a:r>
            <a:rPr lang="en-US" smtClean="0"/>
            <a:t>Company Annual Reports</a:t>
          </a:r>
          <a:endParaRPr lang="en-US"/>
        </a:p>
      </dgm:t>
    </dgm:pt>
    <dgm:pt modelId="{EE552B01-4DC3-49C7-9B52-26094196FBFC}" type="parTrans" cxnId="{C80728B1-08BC-4CB3-97A8-D3C9C83CDF53}">
      <dgm:prSet/>
      <dgm:spPr/>
      <dgm:t>
        <a:bodyPr/>
        <a:lstStyle/>
        <a:p>
          <a:endParaRPr lang="en-US"/>
        </a:p>
      </dgm:t>
    </dgm:pt>
    <dgm:pt modelId="{6DD3D202-99B8-4D06-B5CD-FED67AABE049}" type="sibTrans" cxnId="{C80728B1-08BC-4CB3-97A8-D3C9C83CDF53}">
      <dgm:prSet/>
      <dgm:spPr/>
      <dgm:t>
        <a:bodyPr/>
        <a:lstStyle/>
        <a:p>
          <a:endParaRPr lang="en-US"/>
        </a:p>
      </dgm:t>
    </dgm:pt>
    <dgm:pt modelId="{A45FF581-71EF-4D88-9549-D916E2D565E2}">
      <dgm:prSet/>
      <dgm:spPr/>
      <dgm:t>
        <a:bodyPr/>
        <a:lstStyle/>
        <a:p>
          <a:pPr rtl="0"/>
          <a:r>
            <a:rPr lang="en-US" smtClean="0"/>
            <a:t>Internet</a:t>
          </a:r>
          <a:endParaRPr lang="en-US"/>
        </a:p>
      </dgm:t>
    </dgm:pt>
    <dgm:pt modelId="{9FCF5D99-6ED1-4B19-A91C-33C6241C8B72}" type="parTrans" cxnId="{90271F25-04D3-4373-B281-4ED29F1B9FE9}">
      <dgm:prSet/>
      <dgm:spPr/>
      <dgm:t>
        <a:bodyPr/>
        <a:lstStyle/>
        <a:p>
          <a:endParaRPr lang="en-US"/>
        </a:p>
      </dgm:t>
    </dgm:pt>
    <dgm:pt modelId="{D1AD4DD7-F274-4753-8D88-7BA561CCE5A6}" type="sibTrans" cxnId="{90271F25-04D3-4373-B281-4ED29F1B9FE9}">
      <dgm:prSet/>
      <dgm:spPr/>
      <dgm:t>
        <a:bodyPr/>
        <a:lstStyle/>
        <a:p>
          <a:endParaRPr lang="en-US"/>
        </a:p>
      </dgm:t>
    </dgm:pt>
    <dgm:pt modelId="{EE3B6804-9252-4343-97B2-AEFC6DECA4D6}" type="pres">
      <dgm:prSet presAssocID="{7CBBC993-481C-4EE8-8E91-145E9E73EEA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BFC5C7-50D3-4464-834C-C0C3DE75E9F8}" type="pres">
      <dgm:prSet presAssocID="{53D37567-6F88-40EE-BAC3-112F05BF42D7}" presName="parentLin" presStyleCnt="0"/>
      <dgm:spPr/>
    </dgm:pt>
    <dgm:pt modelId="{3E04827D-21DF-4A88-9334-0714E3F342E5}" type="pres">
      <dgm:prSet presAssocID="{53D37567-6F88-40EE-BAC3-112F05BF42D7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0D8EDE09-60A3-40AE-B1AF-1FA572B5E268}" type="pres">
      <dgm:prSet presAssocID="{53D37567-6F88-40EE-BAC3-112F05BF42D7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151FA8-9CE0-475A-A649-A7AF767F53D5}" type="pres">
      <dgm:prSet presAssocID="{53D37567-6F88-40EE-BAC3-112F05BF42D7}" presName="negativeSpace" presStyleCnt="0"/>
      <dgm:spPr/>
    </dgm:pt>
    <dgm:pt modelId="{57A68781-248C-431C-BBD7-EE724986B85E}" type="pres">
      <dgm:prSet presAssocID="{53D37567-6F88-40EE-BAC3-112F05BF42D7}" presName="childText" presStyleLbl="conFgAcc1" presStyleIdx="0" presStyleCnt="7">
        <dgm:presLayoutVars>
          <dgm:bulletEnabled val="1"/>
        </dgm:presLayoutVars>
      </dgm:prSet>
      <dgm:spPr/>
    </dgm:pt>
    <dgm:pt modelId="{A92FB0EE-D7E2-4C38-9A3A-705A53A7CBC9}" type="pres">
      <dgm:prSet presAssocID="{6EC6FAB4-A3F7-47F0-8AC1-858AA3DAE8ED}" presName="spaceBetweenRectangles" presStyleCnt="0"/>
      <dgm:spPr/>
    </dgm:pt>
    <dgm:pt modelId="{D881444A-8090-4376-B485-8B5BC3BFC02F}" type="pres">
      <dgm:prSet presAssocID="{E7F57EB6-16FB-4791-94BB-9D768AC03CAE}" presName="parentLin" presStyleCnt="0"/>
      <dgm:spPr/>
    </dgm:pt>
    <dgm:pt modelId="{F7C2D28B-D4AE-4047-9FDF-5E3950BC8999}" type="pres">
      <dgm:prSet presAssocID="{E7F57EB6-16FB-4791-94BB-9D768AC03CAE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D8595A71-2CBC-4FD8-972C-9A77F538073E}" type="pres">
      <dgm:prSet presAssocID="{E7F57EB6-16FB-4791-94BB-9D768AC03CAE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40FB31-2335-433B-8E54-21151342708B}" type="pres">
      <dgm:prSet presAssocID="{E7F57EB6-16FB-4791-94BB-9D768AC03CAE}" presName="negativeSpace" presStyleCnt="0"/>
      <dgm:spPr/>
    </dgm:pt>
    <dgm:pt modelId="{95A4C951-4CF0-459A-B79A-45F2E07ACBF9}" type="pres">
      <dgm:prSet presAssocID="{E7F57EB6-16FB-4791-94BB-9D768AC03CAE}" presName="childText" presStyleLbl="conFgAcc1" presStyleIdx="1" presStyleCnt="7">
        <dgm:presLayoutVars>
          <dgm:bulletEnabled val="1"/>
        </dgm:presLayoutVars>
      </dgm:prSet>
      <dgm:spPr/>
    </dgm:pt>
    <dgm:pt modelId="{4190B0FA-A701-4744-9163-31CBDDA8FF03}" type="pres">
      <dgm:prSet presAssocID="{A4A87EAE-1A73-4C6A-8E1C-7BC8BEFE47B8}" presName="spaceBetweenRectangles" presStyleCnt="0"/>
      <dgm:spPr/>
    </dgm:pt>
    <dgm:pt modelId="{D2361A38-469E-4A6C-A5EC-6C97E3C81D55}" type="pres">
      <dgm:prSet presAssocID="{58F2835E-71A3-4521-9D05-AC1BF696B1A9}" presName="parentLin" presStyleCnt="0"/>
      <dgm:spPr/>
    </dgm:pt>
    <dgm:pt modelId="{B1663521-69EA-483D-A5C9-D11F1CACD603}" type="pres">
      <dgm:prSet presAssocID="{58F2835E-71A3-4521-9D05-AC1BF696B1A9}" presName="parentLeftMargin" presStyleLbl="node1" presStyleIdx="1" presStyleCnt="7"/>
      <dgm:spPr/>
      <dgm:t>
        <a:bodyPr/>
        <a:lstStyle/>
        <a:p>
          <a:endParaRPr lang="en-US"/>
        </a:p>
      </dgm:t>
    </dgm:pt>
    <dgm:pt modelId="{542874D8-4852-409E-B0A4-4D95B6676079}" type="pres">
      <dgm:prSet presAssocID="{58F2835E-71A3-4521-9D05-AC1BF696B1A9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D9124-5123-4C9F-838F-DA02625EC9F8}" type="pres">
      <dgm:prSet presAssocID="{58F2835E-71A3-4521-9D05-AC1BF696B1A9}" presName="negativeSpace" presStyleCnt="0"/>
      <dgm:spPr/>
    </dgm:pt>
    <dgm:pt modelId="{6F5F4580-1ED6-4E33-8F3E-D8A2C6CE9D50}" type="pres">
      <dgm:prSet presAssocID="{58F2835E-71A3-4521-9D05-AC1BF696B1A9}" presName="childText" presStyleLbl="conFgAcc1" presStyleIdx="2" presStyleCnt="7">
        <dgm:presLayoutVars>
          <dgm:bulletEnabled val="1"/>
        </dgm:presLayoutVars>
      </dgm:prSet>
      <dgm:spPr/>
    </dgm:pt>
    <dgm:pt modelId="{E96058C9-E217-4BEC-B56C-FE05CA675846}" type="pres">
      <dgm:prSet presAssocID="{33A69B5A-D349-4ED5-A67B-6E92E78910D7}" presName="spaceBetweenRectangles" presStyleCnt="0"/>
      <dgm:spPr/>
    </dgm:pt>
    <dgm:pt modelId="{93463CA3-C441-484E-B317-DF26D45F426A}" type="pres">
      <dgm:prSet presAssocID="{EE80B595-7476-44F5-A716-9B6F1CA836DE}" presName="parentLin" presStyleCnt="0"/>
      <dgm:spPr/>
    </dgm:pt>
    <dgm:pt modelId="{09AE5140-48D6-4624-B847-2D6BB7D79E99}" type="pres">
      <dgm:prSet presAssocID="{EE80B595-7476-44F5-A716-9B6F1CA836DE}" presName="parentLeftMargin" presStyleLbl="node1" presStyleIdx="2" presStyleCnt="7"/>
      <dgm:spPr/>
      <dgm:t>
        <a:bodyPr/>
        <a:lstStyle/>
        <a:p>
          <a:endParaRPr lang="en-US"/>
        </a:p>
      </dgm:t>
    </dgm:pt>
    <dgm:pt modelId="{7893F327-E42E-420F-B678-CDCC3A7592AD}" type="pres">
      <dgm:prSet presAssocID="{EE80B595-7476-44F5-A716-9B6F1CA836DE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25C0F-9BF3-41B0-87D7-9B60E290ABDE}" type="pres">
      <dgm:prSet presAssocID="{EE80B595-7476-44F5-A716-9B6F1CA836DE}" presName="negativeSpace" presStyleCnt="0"/>
      <dgm:spPr/>
    </dgm:pt>
    <dgm:pt modelId="{93C04CB8-2D94-4E07-817B-EB3067DDE816}" type="pres">
      <dgm:prSet presAssocID="{EE80B595-7476-44F5-A716-9B6F1CA836DE}" presName="childText" presStyleLbl="conFgAcc1" presStyleIdx="3" presStyleCnt="7">
        <dgm:presLayoutVars>
          <dgm:bulletEnabled val="1"/>
        </dgm:presLayoutVars>
      </dgm:prSet>
      <dgm:spPr/>
    </dgm:pt>
    <dgm:pt modelId="{E52F5181-12CB-48CA-A039-8CF8988401C1}" type="pres">
      <dgm:prSet presAssocID="{E7D1E419-499B-4FB6-B725-5A21E5566783}" presName="spaceBetweenRectangles" presStyleCnt="0"/>
      <dgm:spPr/>
    </dgm:pt>
    <dgm:pt modelId="{296EF338-93B8-4283-8413-439C1362FDCF}" type="pres">
      <dgm:prSet presAssocID="{92B3B310-CB63-4AEF-9B87-CB0E0707E95D}" presName="parentLin" presStyleCnt="0"/>
      <dgm:spPr/>
    </dgm:pt>
    <dgm:pt modelId="{887BD58F-E47E-4E51-A6B8-E7A9BA2F76BF}" type="pres">
      <dgm:prSet presAssocID="{92B3B310-CB63-4AEF-9B87-CB0E0707E95D}" presName="parentLeftMargin" presStyleLbl="node1" presStyleIdx="3" presStyleCnt="7"/>
      <dgm:spPr/>
      <dgm:t>
        <a:bodyPr/>
        <a:lstStyle/>
        <a:p>
          <a:endParaRPr lang="en-US"/>
        </a:p>
      </dgm:t>
    </dgm:pt>
    <dgm:pt modelId="{BC809A13-2A6A-4E9F-AA3B-944394E05732}" type="pres">
      <dgm:prSet presAssocID="{92B3B310-CB63-4AEF-9B87-CB0E0707E95D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207C4F-D6A6-4F41-ADBC-53BC83F8D83F}" type="pres">
      <dgm:prSet presAssocID="{92B3B310-CB63-4AEF-9B87-CB0E0707E95D}" presName="negativeSpace" presStyleCnt="0"/>
      <dgm:spPr/>
    </dgm:pt>
    <dgm:pt modelId="{8AA0F084-F41C-41EB-B467-DF033CD5B3EC}" type="pres">
      <dgm:prSet presAssocID="{92B3B310-CB63-4AEF-9B87-CB0E0707E95D}" presName="childText" presStyleLbl="conFgAcc1" presStyleIdx="4" presStyleCnt="7">
        <dgm:presLayoutVars>
          <dgm:bulletEnabled val="1"/>
        </dgm:presLayoutVars>
      </dgm:prSet>
      <dgm:spPr/>
    </dgm:pt>
    <dgm:pt modelId="{5B808022-3BA6-4267-B66D-60450B3E5D45}" type="pres">
      <dgm:prSet presAssocID="{E7963FCF-3099-4E9D-8EB6-392F1B905AC3}" presName="spaceBetweenRectangles" presStyleCnt="0"/>
      <dgm:spPr/>
    </dgm:pt>
    <dgm:pt modelId="{5A25B767-7DFD-454A-9F24-E92D0F449432}" type="pres">
      <dgm:prSet presAssocID="{9BDA166E-F87B-40E9-90F1-57C3868C05C1}" presName="parentLin" presStyleCnt="0"/>
      <dgm:spPr/>
    </dgm:pt>
    <dgm:pt modelId="{9FDC1F69-41F7-487D-A7CD-E5710414F6EA}" type="pres">
      <dgm:prSet presAssocID="{9BDA166E-F87B-40E9-90F1-57C3868C05C1}" presName="parentLeftMargin" presStyleLbl="node1" presStyleIdx="4" presStyleCnt="7"/>
      <dgm:spPr/>
      <dgm:t>
        <a:bodyPr/>
        <a:lstStyle/>
        <a:p>
          <a:endParaRPr lang="en-US"/>
        </a:p>
      </dgm:t>
    </dgm:pt>
    <dgm:pt modelId="{74ACA492-25D6-4FFF-9550-DC5753888DFF}" type="pres">
      <dgm:prSet presAssocID="{9BDA166E-F87B-40E9-90F1-57C3868C05C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82ECC-E94E-4182-BF2A-F424EC0EE598}" type="pres">
      <dgm:prSet presAssocID="{9BDA166E-F87B-40E9-90F1-57C3868C05C1}" presName="negativeSpace" presStyleCnt="0"/>
      <dgm:spPr/>
    </dgm:pt>
    <dgm:pt modelId="{E80DFCA6-4398-45B1-AE5D-806C844CFA26}" type="pres">
      <dgm:prSet presAssocID="{9BDA166E-F87B-40E9-90F1-57C3868C05C1}" presName="childText" presStyleLbl="conFgAcc1" presStyleIdx="5" presStyleCnt="7">
        <dgm:presLayoutVars>
          <dgm:bulletEnabled val="1"/>
        </dgm:presLayoutVars>
      </dgm:prSet>
      <dgm:spPr/>
    </dgm:pt>
    <dgm:pt modelId="{4495889C-3673-4459-BE60-7558FAEECBA3}" type="pres">
      <dgm:prSet presAssocID="{6DD3D202-99B8-4D06-B5CD-FED67AABE049}" presName="spaceBetweenRectangles" presStyleCnt="0"/>
      <dgm:spPr/>
    </dgm:pt>
    <dgm:pt modelId="{EA1FBD7C-DDBA-4DBA-B008-F8A588DA2198}" type="pres">
      <dgm:prSet presAssocID="{A45FF581-71EF-4D88-9549-D916E2D565E2}" presName="parentLin" presStyleCnt="0"/>
      <dgm:spPr/>
    </dgm:pt>
    <dgm:pt modelId="{F0EE4BA7-744E-43CF-A7CE-B26224A26538}" type="pres">
      <dgm:prSet presAssocID="{A45FF581-71EF-4D88-9549-D916E2D565E2}" presName="parentLeftMargin" presStyleLbl="node1" presStyleIdx="5" presStyleCnt="7"/>
      <dgm:spPr/>
      <dgm:t>
        <a:bodyPr/>
        <a:lstStyle/>
        <a:p>
          <a:endParaRPr lang="en-US"/>
        </a:p>
      </dgm:t>
    </dgm:pt>
    <dgm:pt modelId="{089AD26A-970E-45DE-8DE4-649E23042CF6}" type="pres">
      <dgm:prSet presAssocID="{A45FF581-71EF-4D88-9549-D916E2D565E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D6F019-9C00-45E8-ADC6-7DD6DE207166}" type="pres">
      <dgm:prSet presAssocID="{A45FF581-71EF-4D88-9549-D916E2D565E2}" presName="negativeSpace" presStyleCnt="0"/>
      <dgm:spPr/>
    </dgm:pt>
    <dgm:pt modelId="{B47827D1-35D9-4209-A052-FE1396939C5B}" type="pres">
      <dgm:prSet presAssocID="{A45FF581-71EF-4D88-9549-D916E2D565E2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80728B1-08BC-4CB3-97A8-D3C9C83CDF53}" srcId="{7CBBC993-481C-4EE8-8E91-145E9E73EEA2}" destId="{9BDA166E-F87B-40E9-90F1-57C3868C05C1}" srcOrd="5" destOrd="0" parTransId="{EE552B01-4DC3-49C7-9B52-26094196FBFC}" sibTransId="{6DD3D202-99B8-4D06-B5CD-FED67AABE049}"/>
    <dgm:cxn modelId="{D2FFB549-0E5F-4932-9B1A-F6299304D561}" type="presOf" srcId="{E7F57EB6-16FB-4791-94BB-9D768AC03CAE}" destId="{F7C2D28B-D4AE-4047-9FDF-5E3950BC8999}" srcOrd="0" destOrd="0" presId="urn:microsoft.com/office/officeart/2005/8/layout/list1"/>
    <dgm:cxn modelId="{19A06D16-B85B-47D9-9BD3-A63FF2EDC951}" type="presOf" srcId="{58F2835E-71A3-4521-9D05-AC1BF696B1A9}" destId="{542874D8-4852-409E-B0A4-4D95B6676079}" srcOrd="1" destOrd="0" presId="urn:microsoft.com/office/officeart/2005/8/layout/list1"/>
    <dgm:cxn modelId="{90C08163-1DCD-4982-84D1-A180A888BDE1}" type="presOf" srcId="{58F2835E-71A3-4521-9D05-AC1BF696B1A9}" destId="{B1663521-69EA-483D-A5C9-D11F1CACD603}" srcOrd="0" destOrd="0" presId="urn:microsoft.com/office/officeart/2005/8/layout/list1"/>
    <dgm:cxn modelId="{2CB406E9-564D-43A4-BDBE-8FDE486CD456}" srcId="{7CBBC993-481C-4EE8-8E91-145E9E73EEA2}" destId="{53D37567-6F88-40EE-BAC3-112F05BF42D7}" srcOrd="0" destOrd="0" parTransId="{8BD70058-9332-4DD3-B733-5B95C3ACF19F}" sibTransId="{6EC6FAB4-A3F7-47F0-8AC1-858AA3DAE8ED}"/>
    <dgm:cxn modelId="{C2337EE3-B846-4475-A2AB-98C1D8AC22EA}" type="presOf" srcId="{92B3B310-CB63-4AEF-9B87-CB0E0707E95D}" destId="{BC809A13-2A6A-4E9F-AA3B-944394E05732}" srcOrd="1" destOrd="0" presId="urn:microsoft.com/office/officeart/2005/8/layout/list1"/>
    <dgm:cxn modelId="{BD7D62ED-51CA-4A6C-9897-DDE60C048CEB}" type="presOf" srcId="{EE80B595-7476-44F5-A716-9B6F1CA836DE}" destId="{7893F327-E42E-420F-B678-CDCC3A7592AD}" srcOrd="1" destOrd="0" presId="urn:microsoft.com/office/officeart/2005/8/layout/list1"/>
    <dgm:cxn modelId="{AE2C6AB2-7502-4C7D-86A2-3C99BBDBF509}" type="presOf" srcId="{53D37567-6F88-40EE-BAC3-112F05BF42D7}" destId="{3E04827D-21DF-4A88-9334-0714E3F342E5}" srcOrd="0" destOrd="0" presId="urn:microsoft.com/office/officeart/2005/8/layout/list1"/>
    <dgm:cxn modelId="{3B07507C-156C-43BF-805E-0EAA9DF1D41F}" type="presOf" srcId="{53D37567-6F88-40EE-BAC3-112F05BF42D7}" destId="{0D8EDE09-60A3-40AE-B1AF-1FA572B5E268}" srcOrd="1" destOrd="0" presId="urn:microsoft.com/office/officeart/2005/8/layout/list1"/>
    <dgm:cxn modelId="{0E2A4A74-30B9-441A-A87B-EEAD7F3A3334}" type="presOf" srcId="{7CBBC993-481C-4EE8-8E91-145E9E73EEA2}" destId="{EE3B6804-9252-4343-97B2-AEFC6DECA4D6}" srcOrd="0" destOrd="0" presId="urn:microsoft.com/office/officeart/2005/8/layout/list1"/>
    <dgm:cxn modelId="{3F7DD49F-F23C-4C42-ACCD-B0BC286063F8}" srcId="{7CBBC993-481C-4EE8-8E91-145E9E73EEA2}" destId="{E7F57EB6-16FB-4791-94BB-9D768AC03CAE}" srcOrd="1" destOrd="0" parTransId="{30461215-0441-4828-885A-FFAC7E33CF33}" sibTransId="{A4A87EAE-1A73-4C6A-8E1C-7BC8BEFE47B8}"/>
    <dgm:cxn modelId="{D1C2D036-5620-4386-A54C-A817BEAE4208}" srcId="{7CBBC993-481C-4EE8-8E91-145E9E73EEA2}" destId="{58F2835E-71A3-4521-9D05-AC1BF696B1A9}" srcOrd="2" destOrd="0" parTransId="{A556AF6F-2EC8-44AB-A8B6-0B32743942FD}" sibTransId="{33A69B5A-D349-4ED5-A67B-6E92E78910D7}"/>
    <dgm:cxn modelId="{57809CEA-6154-404B-951A-4A2C13298FF3}" type="presOf" srcId="{E7F57EB6-16FB-4791-94BB-9D768AC03CAE}" destId="{D8595A71-2CBC-4FD8-972C-9A77F538073E}" srcOrd="1" destOrd="0" presId="urn:microsoft.com/office/officeart/2005/8/layout/list1"/>
    <dgm:cxn modelId="{BA40EA6E-FCC6-4CE7-8A02-38859D1B8887}" srcId="{7CBBC993-481C-4EE8-8E91-145E9E73EEA2}" destId="{EE80B595-7476-44F5-A716-9B6F1CA836DE}" srcOrd="3" destOrd="0" parTransId="{3642DC3C-323A-4907-98C3-CCE16D8E90A4}" sibTransId="{E7D1E419-499B-4FB6-B725-5A21E5566783}"/>
    <dgm:cxn modelId="{57E255A7-08C8-4020-9BBA-C0128ACBA10E}" type="presOf" srcId="{EE80B595-7476-44F5-A716-9B6F1CA836DE}" destId="{09AE5140-48D6-4624-B847-2D6BB7D79E99}" srcOrd="0" destOrd="0" presId="urn:microsoft.com/office/officeart/2005/8/layout/list1"/>
    <dgm:cxn modelId="{EA0964B6-6E5B-4D16-AA58-374C4800E356}" type="presOf" srcId="{A45FF581-71EF-4D88-9549-D916E2D565E2}" destId="{F0EE4BA7-744E-43CF-A7CE-B26224A26538}" srcOrd="0" destOrd="0" presId="urn:microsoft.com/office/officeart/2005/8/layout/list1"/>
    <dgm:cxn modelId="{07A83306-8362-47B7-97D9-431868AA7983}" type="presOf" srcId="{A45FF581-71EF-4D88-9549-D916E2D565E2}" destId="{089AD26A-970E-45DE-8DE4-649E23042CF6}" srcOrd="1" destOrd="0" presId="urn:microsoft.com/office/officeart/2005/8/layout/list1"/>
    <dgm:cxn modelId="{028E8039-8589-42AF-8FB3-D3F87EF995C7}" type="presOf" srcId="{9BDA166E-F87B-40E9-90F1-57C3868C05C1}" destId="{74ACA492-25D6-4FFF-9550-DC5753888DFF}" srcOrd="1" destOrd="0" presId="urn:microsoft.com/office/officeart/2005/8/layout/list1"/>
    <dgm:cxn modelId="{90271F25-04D3-4373-B281-4ED29F1B9FE9}" srcId="{7CBBC993-481C-4EE8-8E91-145E9E73EEA2}" destId="{A45FF581-71EF-4D88-9549-D916E2D565E2}" srcOrd="6" destOrd="0" parTransId="{9FCF5D99-6ED1-4B19-A91C-33C6241C8B72}" sibTransId="{D1AD4DD7-F274-4753-8D88-7BA561CCE5A6}"/>
    <dgm:cxn modelId="{B2E59623-6C3B-4112-B5AF-BF81951743AA}" type="presOf" srcId="{9BDA166E-F87B-40E9-90F1-57C3868C05C1}" destId="{9FDC1F69-41F7-487D-A7CD-E5710414F6EA}" srcOrd="0" destOrd="0" presId="urn:microsoft.com/office/officeart/2005/8/layout/list1"/>
    <dgm:cxn modelId="{FE04774E-D85F-41D1-85DD-1B999046400E}" srcId="{7CBBC993-481C-4EE8-8E91-145E9E73EEA2}" destId="{92B3B310-CB63-4AEF-9B87-CB0E0707E95D}" srcOrd="4" destOrd="0" parTransId="{2C9C4878-E286-4A20-8872-D2372C8051E2}" sibTransId="{E7963FCF-3099-4E9D-8EB6-392F1B905AC3}"/>
    <dgm:cxn modelId="{4057AF44-D606-4E2C-8D77-2DF0DD803A78}" type="presOf" srcId="{92B3B310-CB63-4AEF-9B87-CB0E0707E95D}" destId="{887BD58F-E47E-4E51-A6B8-E7A9BA2F76BF}" srcOrd="0" destOrd="0" presId="urn:microsoft.com/office/officeart/2005/8/layout/list1"/>
    <dgm:cxn modelId="{AA75A64A-33DD-4AD2-8872-01B84A7CF612}" type="presParOf" srcId="{EE3B6804-9252-4343-97B2-AEFC6DECA4D6}" destId="{49BFC5C7-50D3-4464-834C-C0C3DE75E9F8}" srcOrd="0" destOrd="0" presId="urn:microsoft.com/office/officeart/2005/8/layout/list1"/>
    <dgm:cxn modelId="{C49A5696-0174-4657-8BF3-2364059D2BF0}" type="presParOf" srcId="{49BFC5C7-50D3-4464-834C-C0C3DE75E9F8}" destId="{3E04827D-21DF-4A88-9334-0714E3F342E5}" srcOrd="0" destOrd="0" presId="urn:microsoft.com/office/officeart/2005/8/layout/list1"/>
    <dgm:cxn modelId="{8638D3E5-2422-416E-B92A-6605BCD61AB5}" type="presParOf" srcId="{49BFC5C7-50D3-4464-834C-C0C3DE75E9F8}" destId="{0D8EDE09-60A3-40AE-B1AF-1FA572B5E268}" srcOrd="1" destOrd="0" presId="urn:microsoft.com/office/officeart/2005/8/layout/list1"/>
    <dgm:cxn modelId="{5650622C-459C-4762-93B3-06BE5E857EBC}" type="presParOf" srcId="{EE3B6804-9252-4343-97B2-AEFC6DECA4D6}" destId="{85151FA8-9CE0-475A-A649-A7AF767F53D5}" srcOrd="1" destOrd="0" presId="urn:microsoft.com/office/officeart/2005/8/layout/list1"/>
    <dgm:cxn modelId="{22C22994-2D04-4126-A521-2DAD23644F79}" type="presParOf" srcId="{EE3B6804-9252-4343-97B2-AEFC6DECA4D6}" destId="{57A68781-248C-431C-BBD7-EE724986B85E}" srcOrd="2" destOrd="0" presId="urn:microsoft.com/office/officeart/2005/8/layout/list1"/>
    <dgm:cxn modelId="{8BE340B1-28D9-404D-9A5E-F5ACB04A3B1F}" type="presParOf" srcId="{EE3B6804-9252-4343-97B2-AEFC6DECA4D6}" destId="{A92FB0EE-D7E2-4C38-9A3A-705A53A7CBC9}" srcOrd="3" destOrd="0" presId="urn:microsoft.com/office/officeart/2005/8/layout/list1"/>
    <dgm:cxn modelId="{9C3B4153-90AA-4909-8AB0-96C12D8B9F5A}" type="presParOf" srcId="{EE3B6804-9252-4343-97B2-AEFC6DECA4D6}" destId="{D881444A-8090-4376-B485-8B5BC3BFC02F}" srcOrd="4" destOrd="0" presId="urn:microsoft.com/office/officeart/2005/8/layout/list1"/>
    <dgm:cxn modelId="{60E1F756-5679-49E5-8171-D6EC04FCE0AE}" type="presParOf" srcId="{D881444A-8090-4376-B485-8B5BC3BFC02F}" destId="{F7C2D28B-D4AE-4047-9FDF-5E3950BC8999}" srcOrd="0" destOrd="0" presId="urn:microsoft.com/office/officeart/2005/8/layout/list1"/>
    <dgm:cxn modelId="{446B93D9-67F9-4BB0-9A0A-5EBD6BD51D12}" type="presParOf" srcId="{D881444A-8090-4376-B485-8B5BC3BFC02F}" destId="{D8595A71-2CBC-4FD8-972C-9A77F538073E}" srcOrd="1" destOrd="0" presId="urn:microsoft.com/office/officeart/2005/8/layout/list1"/>
    <dgm:cxn modelId="{9FBC0B62-3F30-425B-8FC9-40E426A57456}" type="presParOf" srcId="{EE3B6804-9252-4343-97B2-AEFC6DECA4D6}" destId="{CC40FB31-2335-433B-8E54-21151342708B}" srcOrd="5" destOrd="0" presId="urn:microsoft.com/office/officeart/2005/8/layout/list1"/>
    <dgm:cxn modelId="{D08614D6-A5FD-4A0B-A160-1F3E801BB92F}" type="presParOf" srcId="{EE3B6804-9252-4343-97B2-AEFC6DECA4D6}" destId="{95A4C951-4CF0-459A-B79A-45F2E07ACBF9}" srcOrd="6" destOrd="0" presId="urn:microsoft.com/office/officeart/2005/8/layout/list1"/>
    <dgm:cxn modelId="{5B449913-0367-4932-B586-D4F036DDC745}" type="presParOf" srcId="{EE3B6804-9252-4343-97B2-AEFC6DECA4D6}" destId="{4190B0FA-A701-4744-9163-31CBDDA8FF03}" srcOrd="7" destOrd="0" presId="urn:microsoft.com/office/officeart/2005/8/layout/list1"/>
    <dgm:cxn modelId="{E6780EC1-1B5A-40DE-9B91-D4706E0FA4AA}" type="presParOf" srcId="{EE3B6804-9252-4343-97B2-AEFC6DECA4D6}" destId="{D2361A38-469E-4A6C-A5EC-6C97E3C81D55}" srcOrd="8" destOrd="0" presId="urn:microsoft.com/office/officeart/2005/8/layout/list1"/>
    <dgm:cxn modelId="{D1981BAB-1D22-4FAC-8C77-B09193DED6A5}" type="presParOf" srcId="{D2361A38-469E-4A6C-A5EC-6C97E3C81D55}" destId="{B1663521-69EA-483D-A5C9-D11F1CACD603}" srcOrd="0" destOrd="0" presId="urn:microsoft.com/office/officeart/2005/8/layout/list1"/>
    <dgm:cxn modelId="{C88208E4-BF51-4068-B2E9-B28A20040717}" type="presParOf" srcId="{D2361A38-469E-4A6C-A5EC-6C97E3C81D55}" destId="{542874D8-4852-409E-B0A4-4D95B6676079}" srcOrd="1" destOrd="0" presId="urn:microsoft.com/office/officeart/2005/8/layout/list1"/>
    <dgm:cxn modelId="{F619EB09-D884-4157-A632-03B080DA0CD7}" type="presParOf" srcId="{EE3B6804-9252-4343-97B2-AEFC6DECA4D6}" destId="{E8FD9124-5123-4C9F-838F-DA02625EC9F8}" srcOrd="9" destOrd="0" presId="urn:microsoft.com/office/officeart/2005/8/layout/list1"/>
    <dgm:cxn modelId="{E25604C4-44B5-4C3B-B82D-443F83FDC572}" type="presParOf" srcId="{EE3B6804-9252-4343-97B2-AEFC6DECA4D6}" destId="{6F5F4580-1ED6-4E33-8F3E-D8A2C6CE9D50}" srcOrd="10" destOrd="0" presId="urn:microsoft.com/office/officeart/2005/8/layout/list1"/>
    <dgm:cxn modelId="{E27C5610-5435-4E84-8D08-CCBF986E5ECA}" type="presParOf" srcId="{EE3B6804-9252-4343-97B2-AEFC6DECA4D6}" destId="{E96058C9-E217-4BEC-B56C-FE05CA675846}" srcOrd="11" destOrd="0" presId="urn:microsoft.com/office/officeart/2005/8/layout/list1"/>
    <dgm:cxn modelId="{2EEFD51D-AA3C-4DEA-A9DA-ACE6C513E540}" type="presParOf" srcId="{EE3B6804-9252-4343-97B2-AEFC6DECA4D6}" destId="{93463CA3-C441-484E-B317-DF26D45F426A}" srcOrd="12" destOrd="0" presId="urn:microsoft.com/office/officeart/2005/8/layout/list1"/>
    <dgm:cxn modelId="{BC7EC0EC-4C7D-4326-9A19-5FDC632DF900}" type="presParOf" srcId="{93463CA3-C441-484E-B317-DF26D45F426A}" destId="{09AE5140-48D6-4624-B847-2D6BB7D79E99}" srcOrd="0" destOrd="0" presId="urn:microsoft.com/office/officeart/2005/8/layout/list1"/>
    <dgm:cxn modelId="{1FE5A4C6-F010-4610-9230-D8174EF6F75E}" type="presParOf" srcId="{93463CA3-C441-484E-B317-DF26D45F426A}" destId="{7893F327-E42E-420F-B678-CDCC3A7592AD}" srcOrd="1" destOrd="0" presId="urn:microsoft.com/office/officeart/2005/8/layout/list1"/>
    <dgm:cxn modelId="{31C85254-A079-48CC-BA8D-04D09C61DCBC}" type="presParOf" srcId="{EE3B6804-9252-4343-97B2-AEFC6DECA4D6}" destId="{3F625C0F-9BF3-41B0-87D7-9B60E290ABDE}" srcOrd="13" destOrd="0" presId="urn:microsoft.com/office/officeart/2005/8/layout/list1"/>
    <dgm:cxn modelId="{907FC7DD-7988-45CA-B303-7F8D47C1EB01}" type="presParOf" srcId="{EE3B6804-9252-4343-97B2-AEFC6DECA4D6}" destId="{93C04CB8-2D94-4E07-817B-EB3067DDE816}" srcOrd="14" destOrd="0" presId="urn:microsoft.com/office/officeart/2005/8/layout/list1"/>
    <dgm:cxn modelId="{F20B31DD-5E17-47BC-BEBE-1EBC7A3341B3}" type="presParOf" srcId="{EE3B6804-9252-4343-97B2-AEFC6DECA4D6}" destId="{E52F5181-12CB-48CA-A039-8CF8988401C1}" srcOrd="15" destOrd="0" presId="urn:microsoft.com/office/officeart/2005/8/layout/list1"/>
    <dgm:cxn modelId="{AB937225-5584-4F7A-BB04-F0DED6341DF2}" type="presParOf" srcId="{EE3B6804-9252-4343-97B2-AEFC6DECA4D6}" destId="{296EF338-93B8-4283-8413-439C1362FDCF}" srcOrd="16" destOrd="0" presId="urn:microsoft.com/office/officeart/2005/8/layout/list1"/>
    <dgm:cxn modelId="{E8A6B56E-DFF3-422A-9A3D-A640CD6DA08C}" type="presParOf" srcId="{296EF338-93B8-4283-8413-439C1362FDCF}" destId="{887BD58F-E47E-4E51-A6B8-E7A9BA2F76BF}" srcOrd="0" destOrd="0" presId="urn:microsoft.com/office/officeart/2005/8/layout/list1"/>
    <dgm:cxn modelId="{892AFC2D-EFE8-467C-9DCA-3B3793251487}" type="presParOf" srcId="{296EF338-93B8-4283-8413-439C1362FDCF}" destId="{BC809A13-2A6A-4E9F-AA3B-944394E05732}" srcOrd="1" destOrd="0" presId="urn:microsoft.com/office/officeart/2005/8/layout/list1"/>
    <dgm:cxn modelId="{401E4217-5147-4D3A-BDE5-6D518BAD89A8}" type="presParOf" srcId="{EE3B6804-9252-4343-97B2-AEFC6DECA4D6}" destId="{87207C4F-D6A6-4F41-ADBC-53BC83F8D83F}" srcOrd="17" destOrd="0" presId="urn:microsoft.com/office/officeart/2005/8/layout/list1"/>
    <dgm:cxn modelId="{060B89B9-7188-4843-9A7C-9E89ED28F81C}" type="presParOf" srcId="{EE3B6804-9252-4343-97B2-AEFC6DECA4D6}" destId="{8AA0F084-F41C-41EB-B467-DF033CD5B3EC}" srcOrd="18" destOrd="0" presId="urn:microsoft.com/office/officeart/2005/8/layout/list1"/>
    <dgm:cxn modelId="{FF515A49-0581-43F1-A2AC-BCC6105E4541}" type="presParOf" srcId="{EE3B6804-9252-4343-97B2-AEFC6DECA4D6}" destId="{5B808022-3BA6-4267-B66D-60450B3E5D45}" srcOrd="19" destOrd="0" presId="urn:microsoft.com/office/officeart/2005/8/layout/list1"/>
    <dgm:cxn modelId="{13B9854B-8A05-4333-AFBE-A31D7BAEC8A4}" type="presParOf" srcId="{EE3B6804-9252-4343-97B2-AEFC6DECA4D6}" destId="{5A25B767-7DFD-454A-9F24-E92D0F449432}" srcOrd="20" destOrd="0" presId="urn:microsoft.com/office/officeart/2005/8/layout/list1"/>
    <dgm:cxn modelId="{41756EF7-8BB0-493B-9F0C-08234A038BAE}" type="presParOf" srcId="{5A25B767-7DFD-454A-9F24-E92D0F449432}" destId="{9FDC1F69-41F7-487D-A7CD-E5710414F6EA}" srcOrd="0" destOrd="0" presId="urn:microsoft.com/office/officeart/2005/8/layout/list1"/>
    <dgm:cxn modelId="{BD396885-3F43-4D00-A819-53CF7889AE6D}" type="presParOf" srcId="{5A25B767-7DFD-454A-9F24-E92D0F449432}" destId="{74ACA492-25D6-4FFF-9550-DC5753888DFF}" srcOrd="1" destOrd="0" presId="urn:microsoft.com/office/officeart/2005/8/layout/list1"/>
    <dgm:cxn modelId="{47D2825B-C737-4D63-9F10-98A5BAF5A271}" type="presParOf" srcId="{EE3B6804-9252-4343-97B2-AEFC6DECA4D6}" destId="{0E982ECC-E94E-4182-BF2A-F424EC0EE598}" srcOrd="21" destOrd="0" presId="urn:microsoft.com/office/officeart/2005/8/layout/list1"/>
    <dgm:cxn modelId="{F9A3E50C-131F-4A98-B2E6-0C7EEC0C7F5B}" type="presParOf" srcId="{EE3B6804-9252-4343-97B2-AEFC6DECA4D6}" destId="{E80DFCA6-4398-45B1-AE5D-806C844CFA26}" srcOrd="22" destOrd="0" presId="urn:microsoft.com/office/officeart/2005/8/layout/list1"/>
    <dgm:cxn modelId="{8F4881C5-F174-4EE2-8D4D-79C63012AA3E}" type="presParOf" srcId="{EE3B6804-9252-4343-97B2-AEFC6DECA4D6}" destId="{4495889C-3673-4459-BE60-7558FAEECBA3}" srcOrd="23" destOrd="0" presId="urn:microsoft.com/office/officeart/2005/8/layout/list1"/>
    <dgm:cxn modelId="{028142F5-C624-4E39-BDBF-47483AA05D3B}" type="presParOf" srcId="{EE3B6804-9252-4343-97B2-AEFC6DECA4D6}" destId="{EA1FBD7C-DDBA-4DBA-B008-F8A588DA2198}" srcOrd="24" destOrd="0" presId="urn:microsoft.com/office/officeart/2005/8/layout/list1"/>
    <dgm:cxn modelId="{DEA18FAB-092E-415C-8370-17262E93531B}" type="presParOf" srcId="{EA1FBD7C-DDBA-4DBA-B008-F8A588DA2198}" destId="{F0EE4BA7-744E-43CF-A7CE-B26224A26538}" srcOrd="0" destOrd="0" presId="urn:microsoft.com/office/officeart/2005/8/layout/list1"/>
    <dgm:cxn modelId="{A5D11A55-7576-45B6-B262-634B9A178B8A}" type="presParOf" srcId="{EA1FBD7C-DDBA-4DBA-B008-F8A588DA2198}" destId="{089AD26A-970E-45DE-8DE4-649E23042CF6}" srcOrd="1" destOrd="0" presId="urn:microsoft.com/office/officeart/2005/8/layout/list1"/>
    <dgm:cxn modelId="{0000ED9E-27B8-45A2-869E-571BF007C6E6}" type="presParOf" srcId="{EE3B6804-9252-4343-97B2-AEFC6DECA4D6}" destId="{80D6F019-9C00-45E8-ADC6-7DD6DE207166}" srcOrd="25" destOrd="0" presId="urn:microsoft.com/office/officeart/2005/8/layout/list1"/>
    <dgm:cxn modelId="{CC4E33BF-2196-4611-8FCA-6E6F4F30E86F}" type="presParOf" srcId="{EE3B6804-9252-4343-97B2-AEFC6DECA4D6}" destId="{B47827D1-35D9-4209-A052-FE1396939C5B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2BF9F0-9877-45A2-BFC0-59D8E10F45D7}" type="doc">
      <dgm:prSet loTypeId="urn:microsoft.com/office/officeart/2005/8/layout/matrix3" loCatId="matrix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65E8AC4-7585-4A6B-8028-F4769690E43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To Raise The Necessary Cash For Investment And Operations</a:t>
          </a:r>
          <a:endParaRPr lang="en-US" dirty="0">
            <a:solidFill>
              <a:schemeClr val="tx1"/>
            </a:solidFill>
          </a:endParaRPr>
        </a:p>
      </dgm:t>
    </dgm:pt>
    <dgm:pt modelId="{845B8E43-2E6D-4558-8D75-E5D5F5AE86D2}" type="parTrans" cxnId="{FC624365-B0B5-4C48-9A21-4B59FBCBE1B8}">
      <dgm:prSet/>
      <dgm:spPr/>
      <dgm:t>
        <a:bodyPr/>
        <a:lstStyle/>
        <a:p>
          <a:endParaRPr lang="en-US"/>
        </a:p>
      </dgm:t>
    </dgm:pt>
    <dgm:pt modelId="{E9992C5F-F322-478A-AA1E-45AD51EA5D03}" type="sibTrans" cxnId="{FC624365-B0B5-4C48-9A21-4B59FBCBE1B8}">
      <dgm:prSet/>
      <dgm:spPr/>
      <dgm:t>
        <a:bodyPr/>
        <a:lstStyle/>
        <a:p>
          <a:endParaRPr lang="en-US"/>
        </a:p>
      </dgm:t>
    </dgm:pt>
    <dgm:pt modelId="{1FFF5815-4B43-4623-BED9-FC9FB6560C00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To Establish Capacity And Output Levels</a:t>
          </a:r>
          <a:endParaRPr lang="en-US" dirty="0">
            <a:solidFill>
              <a:schemeClr val="tx1"/>
            </a:solidFill>
          </a:endParaRPr>
        </a:p>
      </dgm:t>
    </dgm:pt>
    <dgm:pt modelId="{D341130A-3326-45C8-96DB-8F3BDC95E50E}" type="parTrans" cxnId="{956762F1-AC2D-4C56-AC85-FDF4FCF53614}">
      <dgm:prSet/>
      <dgm:spPr/>
      <dgm:t>
        <a:bodyPr/>
        <a:lstStyle/>
        <a:p>
          <a:endParaRPr lang="en-US"/>
        </a:p>
      </dgm:t>
    </dgm:pt>
    <dgm:pt modelId="{69FC60A7-C90A-4D0C-848F-8C81A7ED9BDA}" type="sibTrans" cxnId="{956762F1-AC2D-4C56-AC85-FDF4FCF53614}">
      <dgm:prSet/>
      <dgm:spPr/>
      <dgm:t>
        <a:bodyPr/>
        <a:lstStyle/>
        <a:p>
          <a:endParaRPr lang="en-US"/>
        </a:p>
      </dgm:t>
    </dgm:pt>
    <dgm:pt modelId="{085B2DF9-BD43-4AF7-B57F-60AA6650C634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To Acquire And Stock The Right Amount Of Supplies</a:t>
          </a:r>
          <a:endParaRPr lang="en-US" dirty="0">
            <a:solidFill>
              <a:schemeClr val="tx1"/>
            </a:solidFill>
          </a:endParaRPr>
        </a:p>
      </dgm:t>
    </dgm:pt>
    <dgm:pt modelId="{151124F1-CE24-467A-90D7-174A8FDECC77}" type="parTrans" cxnId="{264C5453-13FF-4CDF-825C-973DD6D549B6}">
      <dgm:prSet/>
      <dgm:spPr/>
      <dgm:t>
        <a:bodyPr/>
        <a:lstStyle/>
        <a:p>
          <a:endParaRPr lang="en-US"/>
        </a:p>
      </dgm:t>
    </dgm:pt>
    <dgm:pt modelId="{0520B0FD-810F-42F6-A93D-F538100F7B86}" type="sibTrans" cxnId="{264C5453-13FF-4CDF-825C-973DD6D549B6}">
      <dgm:prSet/>
      <dgm:spPr/>
      <dgm:t>
        <a:bodyPr/>
        <a:lstStyle/>
        <a:p>
          <a:endParaRPr lang="en-US"/>
        </a:p>
      </dgm:t>
    </dgm:pt>
    <dgm:pt modelId="{4CBB43E3-E5D5-444B-BBED-546C9643FF3D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To Hire The Required Number Of People</a:t>
          </a:r>
          <a:endParaRPr lang="en-US" dirty="0">
            <a:solidFill>
              <a:schemeClr val="tx1"/>
            </a:solidFill>
          </a:endParaRPr>
        </a:p>
      </dgm:t>
    </dgm:pt>
    <dgm:pt modelId="{8714E0BA-C254-425B-8228-9596AF2B12BB}" type="parTrans" cxnId="{66D94F8D-EEBA-4B8B-A5AB-FE7E8657D0C5}">
      <dgm:prSet/>
      <dgm:spPr/>
      <dgm:t>
        <a:bodyPr/>
        <a:lstStyle/>
        <a:p>
          <a:endParaRPr lang="en-US"/>
        </a:p>
      </dgm:t>
    </dgm:pt>
    <dgm:pt modelId="{CB9C1C61-A34B-4A00-96F6-19204D71FDD5}" type="sibTrans" cxnId="{66D94F8D-EEBA-4B8B-A5AB-FE7E8657D0C5}">
      <dgm:prSet/>
      <dgm:spPr/>
      <dgm:t>
        <a:bodyPr/>
        <a:lstStyle/>
        <a:p>
          <a:endParaRPr lang="en-US"/>
        </a:p>
      </dgm:t>
    </dgm:pt>
    <dgm:pt modelId="{EC7BCEAA-C658-4AB6-99B5-5983AD7E81D1}" type="pres">
      <dgm:prSet presAssocID="{502BF9F0-9877-45A2-BFC0-59D8E10F45D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AA4568-BAA4-4B63-9820-7A9D88CA048E}" type="pres">
      <dgm:prSet presAssocID="{502BF9F0-9877-45A2-BFC0-59D8E10F45D7}" presName="diamond" presStyleLbl="bgShp" presStyleIdx="0" presStyleCnt="1"/>
      <dgm:spPr/>
    </dgm:pt>
    <dgm:pt modelId="{A09DD25D-73EC-491A-B6CE-DC7452CF0A94}" type="pres">
      <dgm:prSet presAssocID="{502BF9F0-9877-45A2-BFC0-59D8E10F45D7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B70060-6694-45E8-9EB3-3AE23F0A8D1E}" type="pres">
      <dgm:prSet presAssocID="{502BF9F0-9877-45A2-BFC0-59D8E10F45D7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A46746-CB42-49B9-8149-9A0FBF302D79}" type="pres">
      <dgm:prSet presAssocID="{502BF9F0-9877-45A2-BFC0-59D8E10F45D7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CE2E8-0355-4EE2-AB21-4834D87B9F45}" type="pres">
      <dgm:prSet presAssocID="{502BF9F0-9877-45A2-BFC0-59D8E10F45D7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4C5453-13FF-4CDF-825C-973DD6D549B6}" srcId="{502BF9F0-9877-45A2-BFC0-59D8E10F45D7}" destId="{085B2DF9-BD43-4AF7-B57F-60AA6650C634}" srcOrd="2" destOrd="0" parTransId="{151124F1-CE24-467A-90D7-174A8FDECC77}" sibTransId="{0520B0FD-810F-42F6-A93D-F538100F7B86}"/>
    <dgm:cxn modelId="{AD006D6A-9132-44BB-88D1-F715B9B436C1}" type="presOf" srcId="{265E8AC4-7585-4A6B-8028-F4769690E43F}" destId="{A09DD25D-73EC-491A-B6CE-DC7452CF0A94}" srcOrd="0" destOrd="0" presId="urn:microsoft.com/office/officeart/2005/8/layout/matrix3"/>
    <dgm:cxn modelId="{FC624365-B0B5-4C48-9A21-4B59FBCBE1B8}" srcId="{502BF9F0-9877-45A2-BFC0-59D8E10F45D7}" destId="{265E8AC4-7585-4A6B-8028-F4769690E43F}" srcOrd="0" destOrd="0" parTransId="{845B8E43-2E6D-4558-8D75-E5D5F5AE86D2}" sibTransId="{E9992C5F-F322-478A-AA1E-45AD51EA5D03}"/>
    <dgm:cxn modelId="{62BB90F3-729D-42C3-A96E-8041AA0A3883}" type="presOf" srcId="{502BF9F0-9877-45A2-BFC0-59D8E10F45D7}" destId="{EC7BCEAA-C658-4AB6-99B5-5983AD7E81D1}" srcOrd="0" destOrd="0" presId="urn:microsoft.com/office/officeart/2005/8/layout/matrix3"/>
    <dgm:cxn modelId="{CE938F5F-E944-4C26-9974-D1DF401A1723}" type="presOf" srcId="{4CBB43E3-E5D5-444B-BBED-546C9643FF3D}" destId="{67ECE2E8-0355-4EE2-AB21-4834D87B9F45}" srcOrd="0" destOrd="0" presId="urn:microsoft.com/office/officeart/2005/8/layout/matrix3"/>
    <dgm:cxn modelId="{0C5C8A6D-1B2F-43A3-868A-B321663B4961}" type="presOf" srcId="{085B2DF9-BD43-4AF7-B57F-60AA6650C634}" destId="{00A46746-CB42-49B9-8149-9A0FBF302D79}" srcOrd="0" destOrd="0" presId="urn:microsoft.com/office/officeart/2005/8/layout/matrix3"/>
    <dgm:cxn modelId="{B2B6090E-059A-4101-A3A5-97A2C2D50BD7}" type="presOf" srcId="{1FFF5815-4B43-4623-BED9-FC9FB6560C00}" destId="{A6B70060-6694-45E8-9EB3-3AE23F0A8D1E}" srcOrd="0" destOrd="0" presId="urn:microsoft.com/office/officeart/2005/8/layout/matrix3"/>
    <dgm:cxn modelId="{66D94F8D-EEBA-4B8B-A5AB-FE7E8657D0C5}" srcId="{502BF9F0-9877-45A2-BFC0-59D8E10F45D7}" destId="{4CBB43E3-E5D5-444B-BBED-546C9643FF3D}" srcOrd="3" destOrd="0" parTransId="{8714E0BA-C254-425B-8228-9596AF2B12BB}" sibTransId="{CB9C1C61-A34B-4A00-96F6-19204D71FDD5}"/>
    <dgm:cxn modelId="{956762F1-AC2D-4C56-AC85-FDF4FCF53614}" srcId="{502BF9F0-9877-45A2-BFC0-59D8E10F45D7}" destId="{1FFF5815-4B43-4623-BED9-FC9FB6560C00}" srcOrd="1" destOrd="0" parTransId="{D341130A-3326-45C8-96DB-8F3BDC95E50E}" sibTransId="{69FC60A7-C90A-4D0C-848F-8C81A7ED9BDA}"/>
    <dgm:cxn modelId="{798B5ECB-0CCD-4BD0-9CE1-D03A45173827}" type="presParOf" srcId="{EC7BCEAA-C658-4AB6-99B5-5983AD7E81D1}" destId="{DCAA4568-BAA4-4B63-9820-7A9D88CA048E}" srcOrd="0" destOrd="0" presId="urn:microsoft.com/office/officeart/2005/8/layout/matrix3"/>
    <dgm:cxn modelId="{95B4B365-6ADF-465D-93B9-B1FF91D3BB54}" type="presParOf" srcId="{EC7BCEAA-C658-4AB6-99B5-5983AD7E81D1}" destId="{A09DD25D-73EC-491A-B6CE-DC7452CF0A94}" srcOrd="1" destOrd="0" presId="urn:microsoft.com/office/officeart/2005/8/layout/matrix3"/>
    <dgm:cxn modelId="{7F94FEB0-A4AF-4653-AC55-1763AFD43B09}" type="presParOf" srcId="{EC7BCEAA-C658-4AB6-99B5-5983AD7E81D1}" destId="{A6B70060-6694-45E8-9EB3-3AE23F0A8D1E}" srcOrd="2" destOrd="0" presId="urn:microsoft.com/office/officeart/2005/8/layout/matrix3"/>
    <dgm:cxn modelId="{6001167B-F1D2-4660-A0A6-DB8110E7AF66}" type="presParOf" srcId="{EC7BCEAA-C658-4AB6-99B5-5983AD7E81D1}" destId="{00A46746-CB42-49B9-8149-9A0FBF302D79}" srcOrd="3" destOrd="0" presId="urn:microsoft.com/office/officeart/2005/8/layout/matrix3"/>
    <dgm:cxn modelId="{C145A0DD-415C-4BFC-8E70-3143B1AB3AB7}" type="presParOf" srcId="{EC7BCEAA-C658-4AB6-99B5-5983AD7E81D1}" destId="{67ECE2E8-0355-4EE2-AB21-4834D87B9F4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14FB65-AD6D-4E8A-AACF-6891EC66C155}" type="doc">
      <dgm:prSet loTypeId="urn:microsoft.com/office/officeart/2005/8/layout/rings+Icon" loCatId="officeonline" qsTypeId="urn:microsoft.com/office/officeart/2005/8/quickstyle/simple1" qsCatId="simple" csTypeId="urn:microsoft.com/office/officeart/2005/8/colors/colorful2" csCatId="colorful" phldr="1"/>
      <dgm:spPr/>
    </dgm:pt>
    <dgm:pt modelId="{C97A84F9-FFAB-4362-91E4-56D5EBC3B1EB}">
      <dgm:prSet phldrT="[Text]"/>
      <dgm:spPr/>
      <dgm:t>
        <a:bodyPr/>
        <a:lstStyle/>
        <a:p>
          <a:r>
            <a:rPr lang="en-US" dirty="0" smtClean="0"/>
            <a:t>Customer Group</a:t>
          </a:r>
          <a:endParaRPr lang="en-US" dirty="0"/>
        </a:p>
      </dgm:t>
    </dgm:pt>
    <dgm:pt modelId="{6DD93171-A756-47C9-BD4D-65FC2EDF8A31}" type="parTrans" cxnId="{242D1CCF-F54C-4749-B83C-23C4AAB86ABF}">
      <dgm:prSet/>
      <dgm:spPr/>
      <dgm:t>
        <a:bodyPr/>
        <a:lstStyle/>
        <a:p>
          <a:endParaRPr lang="en-US"/>
        </a:p>
      </dgm:t>
    </dgm:pt>
    <dgm:pt modelId="{56313858-DBFB-43D5-B3D9-36ED241AA1C2}" type="sibTrans" cxnId="{242D1CCF-F54C-4749-B83C-23C4AAB86ABF}">
      <dgm:prSet/>
      <dgm:spPr/>
      <dgm:t>
        <a:bodyPr/>
        <a:lstStyle/>
        <a:p>
          <a:endParaRPr lang="en-US"/>
        </a:p>
      </dgm:t>
    </dgm:pt>
    <dgm:pt modelId="{247E51EE-3B91-4E09-B971-2CAB24AEA04E}">
      <dgm:prSet phldrT="[Text]"/>
      <dgm:spPr/>
      <dgm:t>
        <a:bodyPr/>
        <a:lstStyle/>
        <a:p>
          <a:r>
            <a:rPr lang="en-US" dirty="0" smtClean="0"/>
            <a:t>Geographical Area</a:t>
          </a:r>
          <a:endParaRPr lang="en-US" dirty="0"/>
        </a:p>
      </dgm:t>
    </dgm:pt>
    <dgm:pt modelId="{7BBEC2E8-4291-4ADA-ABBA-8EBF1A9216E3}" type="parTrans" cxnId="{7C01809E-2999-4319-80DD-F6742321537A}">
      <dgm:prSet/>
      <dgm:spPr/>
      <dgm:t>
        <a:bodyPr/>
        <a:lstStyle/>
        <a:p>
          <a:endParaRPr lang="en-US"/>
        </a:p>
      </dgm:t>
    </dgm:pt>
    <dgm:pt modelId="{62E77CC3-C3DE-48AC-A233-8D44BA095E74}" type="sibTrans" cxnId="{7C01809E-2999-4319-80DD-F6742321537A}">
      <dgm:prSet/>
      <dgm:spPr/>
      <dgm:t>
        <a:bodyPr/>
        <a:lstStyle/>
        <a:p>
          <a:endParaRPr lang="en-US"/>
        </a:p>
      </dgm:t>
    </dgm:pt>
    <dgm:pt modelId="{8870B7F3-B4EC-45B8-8DAA-F9352433AA6D}">
      <dgm:prSet phldrT="[Text]"/>
      <dgm:spPr/>
      <dgm:t>
        <a:bodyPr/>
        <a:lstStyle/>
        <a:p>
          <a:r>
            <a:rPr lang="en-US" dirty="0" smtClean="0"/>
            <a:t>Time Period</a:t>
          </a:r>
          <a:endParaRPr lang="en-US" dirty="0"/>
        </a:p>
      </dgm:t>
    </dgm:pt>
    <dgm:pt modelId="{11B84A2C-96E4-448F-A753-7D8A7639F5C7}" type="parTrans" cxnId="{75647459-B88D-43B3-A196-EF47994B2DEA}">
      <dgm:prSet/>
      <dgm:spPr/>
      <dgm:t>
        <a:bodyPr/>
        <a:lstStyle/>
        <a:p>
          <a:endParaRPr lang="en-US"/>
        </a:p>
      </dgm:t>
    </dgm:pt>
    <dgm:pt modelId="{E2619998-85B3-450C-A86B-3CED137523CD}" type="sibTrans" cxnId="{75647459-B88D-43B3-A196-EF47994B2DEA}">
      <dgm:prSet/>
      <dgm:spPr/>
      <dgm:t>
        <a:bodyPr/>
        <a:lstStyle/>
        <a:p>
          <a:endParaRPr lang="en-US"/>
        </a:p>
      </dgm:t>
    </dgm:pt>
    <dgm:pt modelId="{7E1253D4-632F-47DB-BA30-9C0F3B80EA55}">
      <dgm:prSet phldrT="[Text]"/>
      <dgm:spPr/>
      <dgm:t>
        <a:bodyPr/>
        <a:lstStyle/>
        <a:p>
          <a:r>
            <a:rPr lang="en-US" dirty="0" smtClean="0"/>
            <a:t>Marketing Environment</a:t>
          </a:r>
          <a:endParaRPr lang="en-US" dirty="0"/>
        </a:p>
      </dgm:t>
    </dgm:pt>
    <dgm:pt modelId="{FDD71B22-D3E8-4DBC-B1C2-E171B901B929}" type="parTrans" cxnId="{92720F72-AC47-4B82-A3EC-618E2C756738}">
      <dgm:prSet/>
      <dgm:spPr/>
      <dgm:t>
        <a:bodyPr/>
        <a:lstStyle/>
        <a:p>
          <a:endParaRPr lang="en-US"/>
        </a:p>
      </dgm:t>
    </dgm:pt>
    <dgm:pt modelId="{6097E1AC-70A5-4419-B1D6-B79B042A740E}" type="sibTrans" cxnId="{92720F72-AC47-4B82-A3EC-618E2C756738}">
      <dgm:prSet/>
      <dgm:spPr/>
      <dgm:t>
        <a:bodyPr/>
        <a:lstStyle/>
        <a:p>
          <a:endParaRPr lang="en-US"/>
        </a:p>
      </dgm:t>
    </dgm:pt>
    <dgm:pt modelId="{F0C1B48E-AE80-424C-A2C7-D149006D436E}">
      <dgm:prSet phldrT="[Text]"/>
      <dgm:spPr/>
      <dgm:t>
        <a:bodyPr/>
        <a:lstStyle/>
        <a:p>
          <a:r>
            <a:rPr lang="en-US" dirty="0" smtClean="0"/>
            <a:t>Marketing </a:t>
          </a:r>
          <a:r>
            <a:rPr lang="en-US" dirty="0" err="1" smtClean="0"/>
            <a:t>Programme</a:t>
          </a:r>
          <a:endParaRPr lang="en-US" dirty="0"/>
        </a:p>
      </dgm:t>
    </dgm:pt>
    <dgm:pt modelId="{68F9005D-7E7E-428F-BB0E-F33AE9217D5B}" type="parTrans" cxnId="{FBBBAB51-2165-449C-9BC6-FEDC7C7010FF}">
      <dgm:prSet/>
      <dgm:spPr/>
      <dgm:t>
        <a:bodyPr/>
        <a:lstStyle/>
        <a:p>
          <a:endParaRPr lang="en-US"/>
        </a:p>
      </dgm:t>
    </dgm:pt>
    <dgm:pt modelId="{4A285186-E16A-46C9-B983-58FB7EF7258C}" type="sibTrans" cxnId="{FBBBAB51-2165-449C-9BC6-FEDC7C7010FF}">
      <dgm:prSet/>
      <dgm:spPr/>
      <dgm:t>
        <a:bodyPr/>
        <a:lstStyle/>
        <a:p>
          <a:endParaRPr lang="en-US"/>
        </a:p>
      </dgm:t>
    </dgm:pt>
    <dgm:pt modelId="{26509DDE-5FBB-43D2-9E05-2B0826C409BC}" type="pres">
      <dgm:prSet presAssocID="{8814FB65-AD6D-4E8A-AACF-6891EC66C155}" presName="Name0" presStyleCnt="0">
        <dgm:presLayoutVars>
          <dgm:chMax val="7"/>
          <dgm:dir/>
          <dgm:resizeHandles val="exact"/>
        </dgm:presLayoutVars>
      </dgm:prSet>
      <dgm:spPr/>
    </dgm:pt>
    <dgm:pt modelId="{9BAC406E-66FE-40DE-B78C-728F3F395249}" type="pres">
      <dgm:prSet presAssocID="{8814FB65-AD6D-4E8A-AACF-6891EC66C155}" presName="ellipse1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53121C-688D-422C-91AF-75D54CE43B04}" type="pres">
      <dgm:prSet presAssocID="{8814FB65-AD6D-4E8A-AACF-6891EC66C155}" presName="ellipse2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C746E8-DE80-4665-A597-E32BDEA33E4E}" type="pres">
      <dgm:prSet presAssocID="{8814FB65-AD6D-4E8A-AACF-6891EC66C155}" presName="ellipse3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EFDE00-8453-4D84-81AB-B4E1B4156FEF}" type="pres">
      <dgm:prSet presAssocID="{8814FB65-AD6D-4E8A-AACF-6891EC66C155}" presName="ellipse4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3F5AB2-F151-476E-BCAE-2C587997B142}" type="pres">
      <dgm:prSet presAssocID="{8814FB65-AD6D-4E8A-AACF-6891EC66C155}" presName="ellips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DDB0B6-9059-4BC1-9B59-84DB6C898928}" type="presOf" srcId="{8870B7F3-B4EC-45B8-8DAA-F9352433AA6D}" destId="{31C746E8-DE80-4665-A597-E32BDEA33E4E}" srcOrd="0" destOrd="0" presId="urn:microsoft.com/office/officeart/2005/8/layout/rings+Icon"/>
    <dgm:cxn modelId="{242D1CCF-F54C-4749-B83C-23C4AAB86ABF}" srcId="{8814FB65-AD6D-4E8A-AACF-6891EC66C155}" destId="{C97A84F9-FFAB-4362-91E4-56D5EBC3B1EB}" srcOrd="0" destOrd="0" parTransId="{6DD93171-A756-47C9-BD4D-65FC2EDF8A31}" sibTransId="{56313858-DBFB-43D5-B3D9-36ED241AA1C2}"/>
    <dgm:cxn modelId="{47B5FD90-3EEF-446B-8C96-3E882483969E}" type="presOf" srcId="{F0C1B48E-AE80-424C-A2C7-D149006D436E}" destId="{7E3F5AB2-F151-476E-BCAE-2C587997B142}" srcOrd="0" destOrd="0" presId="urn:microsoft.com/office/officeart/2005/8/layout/rings+Icon"/>
    <dgm:cxn modelId="{75647459-B88D-43B3-A196-EF47994B2DEA}" srcId="{8814FB65-AD6D-4E8A-AACF-6891EC66C155}" destId="{8870B7F3-B4EC-45B8-8DAA-F9352433AA6D}" srcOrd="2" destOrd="0" parTransId="{11B84A2C-96E4-448F-A753-7D8A7639F5C7}" sibTransId="{E2619998-85B3-450C-A86B-3CED137523CD}"/>
    <dgm:cxn modelId="{92720F72-AC47-4B82-A3EC-618E2C756738}" srcId="{8814FB65-AD6D-4E8A-AACF-6891EC66C155}" destId="{7E1253D4-632F-47DB-BA30-9C0F3B80EA55}" srcOrd="3" destOrd="0" parTransId="{FDD71B22-D3E8-4DBC-B1C2-E171B901B929}" sibTransId="{6097E1AC-70A5-4419-B1D6-B79B042A740E}"/>
    <dgm:cxn modelId="{46FFFD45-454D-428B-B6F6-859E166F4AB3}" type="presOf" srcId="{247E51EE-3B91-4E09-B971-2CAB24AEA04E}" destId="{D453121C-688D-422C-91AF-75D54CE43B04}" srcOrd="0" destOrd="0" presId="urn:microsoft.com/office/officeart/2005/8/layout/rings+Icon"/>
    <dgm:cxn modelId="{FBBBAB51-2165-449C-9BC6-FEDC7C7010FF}" srcId="{8814FB65-AD6D-4E8A-AACF-6891EC66C155}" destId="{F0C1B48E-AE80-424C-A2C7-D149006D436E}" srcOrd="4" destOrd="0" parTransId="{68F9005D-7E7E-428F-BB0E-F33AE9217D5B}" sibTransId="{4A285186-E16A-46C9-B983-58FB7EF7258C}"/>
    <dgm:cxn modelId="{05A57474-03C7-45D4-A3EF-2F6AB12047FC}" type="presOf" srcId="{C97A84F9-FFAB-4362-91E4-56D5EBC3B1EB}" destId="{9BAC406E-66FE-40DE-B78C-728F3F395249}" srcOrd="0" destOrd="0" presId="urn:microsoft.com/office/officeart/2005/8/layout/rings+Icon"/>
    <dgm:cxn modelId="{843F0823-4D83-4895-966B-94981271130F}" type="presOf" srcId="{8814FB65-AD6D-4E8A-AACF-6891EC66C155}" destId="{26509DDE-5FBB-43D2-9E05-2B0826C409BC}" srcOrd="0" destOrd="0" presId="urn:microsoft.com/office/officeart/2005/8/layout/rings+Icon"/>
    <dgm:cxn modelId="{7C01809E-2999-4319-80DD-F6742321537A}" srcId="{8814FB65-AD6D-4E8A-AACF-6891EC66C155}" destId="{247E51EE-3B91-4E09-B971-2CAB24AEA04E}" srcOrd="1" destOrd="0" parTransId="{7BBEC2E8-4291-4ADA-ABBA-8EBF1A9216E3}" sibTransId="{62E77CC3-C3DE-48AC-A233-8D44BA095E74}"/>
    <dgm:cxn modelId="{DFD7C6C0-1804-436F-A761-72B78C0E98A5}" type="presOf" srcId="{7E1253D4-632F-47DB-BA30-9C0F3B80EA55}" destId="{4CEFDE00-8453-4D84-81AB-B4E1B4156FEF}" srcOrd="0" destOrd="0" presId="urn:microsoft.com/office/officeart/2005/8/layout/rings+Icon"/>
    <dgm:cxn modelId="{8867FCE5-E4E0-437F-B735-3195FAC25253}" type="presParOf" srcId="{26509DDE-5FBB-43D2-9E05-2B0826C409BC}" destId="{9BAC406E-66FE-40DE-B78C-728F3F395249}" srcOrd="0" destOrd="0" presId="urn:microsoft.com/office/officeart/2005/8/layout/rings+Icon"/>
    <dgm:cxn modelId="{12DC3410-0FA1-4CE4-890B-C1C73F0D3532}" type="presParOf" srcId="{26509DDE-5FBB-43D2-9E05-2B0826C409BC}" destId="{D453121C-688D-422C-91AF-75D54CE43B04}" srcOrd="1" destOrd="0" presId="urn:microsoft.com/office/officeart/2005/8/layout/rings+Icon"/>
    <dgm:cxn modelId="{E736E66F-6795-44BC-A79D-45FBB94FD8AC}" type="presParOf" srcId="{26509DDE-5FBB-43D2-9E05-2B0826C409BC}" destId="{31C746E8-DE80-4665-A597-E32BDEA33E4E}" srcOrd="2" destOrd="0" presId="urn:microsoft.com/office/officeart/2005/8/layout/rings+Icon"/>
    <dgm:cxn modelId="{2D0D0D6D-0716-4123-886E-1D0ABFCCB530}" type="presParOf" srcId="{26509DDE-5FBB-43D2-9E05-2B0826C409BC}" destId="{4CEFDE00-8453-4D84-81AB-B4E1B4156FEF}" srcOrd="3" destOrd="0" presId="urn:microsoft.com/office/officeart/2005/8/layout/rings+Icon"/>
    <dgm:cxn modelId="{6F3E9BDD-BEF5-4B85-A997-0B183A2D1D56}" type="presParOf" srcId="{26509DDE-5FBB-43D2-9E05-2B0826C409BC}" destId="{7E3F5AB2-F151-476E-BCAE-2C587997B142}" srcOrd="4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7ACD69-EC2A-4890-B223-BB3915F66163}" type="doc">
      <dgm:prSet loTypeId="urn:microsoft.com/office/officeart/2005/8/layout/vList6" loCatId="process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53796E2-4DE5-4789-B5E5-E1B304AB393D}">
      <dgm:prSet/>
      <dgm:spPr/>
      <dgm:t>
        <a:bodyPr/>
        <a:lstStyle/>
        <a:p>
          <a:pPr rtl="0"/>
          <a:r>
            <a:rPr lang="en-US" dirty="0" smtClean="0"/>
            <a:t>Survey of buyer’s intentions</a:t>
          </a:r>
          <a:endParaRPr lang="en-US" dirty="0"/>
        </a:p>
      </dgm:t>
    </dgm:pt>
    <dgm:pt modelId="{68FAB022-6834-4096-A007-2D831128C913}" type="parTrans" cxnId="{37EDD29E-BD7B-4E60-A9EC-F14ACE0CDD2B}">
      <dgm:prSet/>
      <dgm:spPr/>
      <dgm:t>
        <a:bodyPr/>
        <a:lstStyle/>
        <a:p>
          <a:endParaRPr lang="en-US"/>
        </a:p>
      </dgm:t>
    </dgm:pt>
    <dgm:pt modelId="{33660C6A-B299-4851-B477-1DB21B1E8D5B}" type="sibTrans" cxnId="{37EDD29E-BD7B-4E60-A9EC-F14ACE0CDD2B}">
      <dgm:prSet/>
      <dgm:spPr/>
      <dgm:t>
        <a:bodyPr/>
        <a:lstStyle/>
        <a:p>
          <a:endParaRPr lang="en-US"/>
        </a:p>
      </dgm:t>
    </dgm:pt>
    <dgm:pt modelId="{A040F361-4975-4389-B5DA-FCF460054ADD}">
      <dgm:prSet/>
      <dgm:spPr/>
      <dgm:t>
        <a:bodyPr/>
        <a:lstStyle/>
        <a:p>
          <a:pPr rtl="0"/>
          <a:r>
            <a:rPr lang="en-US" dirty="0" smtClean="0"/>
            <a:t>Composite of sales force opinions</a:t>
          </a:r>
          <a:endParaRPr lang="en-US" dirty="0"/>
        </a:p>
      </dgm:t>
    </dgm:pt>
    <dgm:pt modelId="{E5AF6AC5-3D2C-4D96-BAB1-203C7893C21F}" type="parTrans" cxnId="{2380361E-0865-46E9-8EA8-6726C96CFD60}">
      <dgm:prSet/>
      <dgm:spPr/>
      <dgm:t>
        <a:bodyPr/>
        <a:lstStyle/>
        <a:p>
          <a:endParaRPr lang="en-US"/>
        </a:p>
      </dgm:t>
    </dgm:pt>
    <dgm:pt modelId="{7CAF7C3F-FA03-40C8-B599-29DBF1608B32}" type="sibTrans" cxnId="{2380361E-0865-46E9-8EA8-6726C96CFD60}">
      <dgm:prSet/>
      <dgm:spPr/>
      <dgm:t>
        <a:bodyPr/>
        <a:lstStyle/>
        <a:p>
          <a:endParaRPr lang="en-US"/>
        </a:p>
      </dgm:t>
    </dgm:pt>
    <dgm:pt modelId="{3861F860-1D3B-407B-A38A-96EF14BD8193}">
      <dgm:prSet/>
      <dgm:spPr/>
      <dgm:t>
        <a:bodyPr/>
        <a:lstStyle/>
        <a:p>
          <a:pPr rtl="0"/>
          <a:r>
            <a:rPr lang="en-US" dirty="0" smtClean="0"/>
            <a:t>Expert opinion</a:t>
          </a:r>
          <a:endParaRPr lang="en-US" dirty="0"/>
        </a:p>
      </dgm:t>
    </dgm:pt>
    <dgm:pt modelId="{BDBD42C1-5299-4F88-A073-FCF463FF91B5}" type="parTrans" cxnId="{599F9B67-E433-4A84-B139-DE66A3B158EB}">
      <dgm:prSet/>
      <dgm:spPr/>
      <dgm:t>
        <a:bodyPr/>
        <a:lstStyle/>
        <a:p>
          <a:endParaRPr lang="en-US"/>
        </a:p>
      </dgm:t>
    </dgm:pt>
    <dgm:pt modelId="{61387B7F-D379-45C1-8AFF-F9A38AB6B22B}" type="sibTrans" cxnId="{599F9B67-E433-4A84-B139-DE66A3B158EB}">
      <dgm:prSet/>
      <dgm:spPr/>
      <dgm:t>
        <a:bodyPr/>
        <a:lstStyle/>
        <a:p>
          <a:endParaRPr lang="en-US"/>
        </a:p>
      </dgm:t>
    </dgm:pt>
    <dgm:pt modelId="{754671AA-A62E-4706-BDDE-E3C88E89A7AE}">
      <dgm:prSet/>
      <dgm:spPr/>
      <dgm:t>
        <a:bodyPr/>
        <a:lstStyle/>
        <a:p>
          <a:pPr rtl="0"/>
          <a:r>
            <a:rPr lang="en-US" dirty="0" smtClean="0"/>
            <a:t>Past sales analysis</a:t>
          </a:r>
          <a:endParaRPr lang="en-US" dirty="0"/>
        </a:p>
      </dgm:t>
    </dgm:pt>
    <dgm:pt modelId="{FE095556-4E7F-40DD-A400-50128B3DF6D8}" type="parTrans" cxnId="{F6CD57FF-CA0E-4C13-A1EF-8F843FEEA710}">
      <dgm:prSet/>
      <dgm:spPr/>
      <dgm:t>
        <a:bodyPr/>
        <a:lstStyle/>
        <a:p>
          <a:endParaRPr lang="en-US"/>
        </a:p>
      </dgm:t>
    </dgm:pt>
    <dgm:pt modelId="{7DCA1B6C-5F1E-4599-A24F-4788025C7C5D}" type="sibTrans" cxnId="{F6CD57FF-CA0E-4C13-A1EF-8F843FEEA710}">
      <dgm:prSet/>
      <dgm:spPr/>
      <dgm:t>
        <a:bodyPr/>
        <a:lstStyle/>
        <a:p>
          <a:endParaRPr lang="en-US"/>
        </a:p>
      </dgm:t>
    </dgm:pt>
    <dgm:pt modelId="{6813EDC1-F350-477E-809A-D447C03B64DB}">
      <dgm:prSet/>
      <dgm:spPr/>
      <dgm:t>
        <a:bodyPr/>
        <a:lstStyle/>
        <a:p>
          <a:pPr rtl="0"/>
          <a:r>
            <a:rPr lang="en-US" dirty="0" smtClean="0"/>
            <a:t>Market test method</a:t>
          </a:r>
          <a:endParaRPr lang="en-US" dirty="0"/>
        </a:p>
      </dgm:t>
    </dgm:pt>
    <dgm:pt modelId="{72E47E3C-B667-4C1A-83D7-791DD385126F}" type="parTrans" cxnId="{6BCDAD25-17EC-4714-88B2-2B13B23CD258}">
      <dgm:prSet/>
      <dgm:spPr/>
      <dgm:t>
        <a:bodyPr/>
        <a:lstStyle/>
        <a:p>
          <a:endParaRPr lang="en-US"/>
        </a:p>
      </dgm:t>
    </dgm:pt>
    <dgm:pt modelId="{EFF4755A-E587-45BC-954F-482DF1D9281C}" type="sibTrans" cxnId="{6BCDAD25-17EC-4714-88B2-2B13B23CD258}">
      <dgm:prSet/>
      <dgm:spPr/>
      <dgm:t>
        <a:bodyPr/>
        <a:lstStyle/>
        <a:p>
          <a:endParaRPr lang="en-US"/>
        </a:p>
      </dgm:t>
    </dgm:pt>
    <dgm:pt modelId="{DEF0FC93-5E73-4E84-9088-2D5FB4386103}" type="pres">
      <dgm:prSet presAssocID="{127ACD69-EC2A-4890-B223-BB3915F6616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75DEA1D-A153-4059-B2DA-DD07257A8755}" type="pres">
      <dgm:prSet presAssocID="{F53796E2-4DE5-4789-B5E5-E1B304AB393D}" presName="linNode" presStyleCnt="0"/>
      <dgm:spPr/>
    </dgm:pt>
    <dgm:pt modelId="{C98FD51C-780C-4A0C-89E9-89B99F35583A}" type="pres">
      <dgm:prSet presAssocID="{F53796E2-4DE5-4789-B5E5-E1B304AB393D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99CE7-17FB-4620-BFF5-27ABE446FE9D}" type="pres">
      <dgm:prSet presAssocID="{F53796E2-4DE5-4789-B5E5-E1B304AB393D}" presName="childShp" presStyleLbl="bgAccFollowNode1" presStyleIdx="0" presStyleCnt="5">
        <dgm:presLayoutVars>
          <dgm:bulletEnabled val="1"/>
        </dgm:presLayoutVars>
      </dgm:prSet>
      <dgm:spPr/>
    </dgm:pt>
    <dgm:pt modelId="{F1C68025-5BB6-4C40-A860-E4AFD8FDE1D6}" type="pres">
      <dgm:prSet presAssocID="{33660C6A-B299-4851-B477-1DB21B1E8D5B}" presName="spacing" presStyleCnt="0"/>
      <dgm:spPr/>
    </dgm:pt>
    <dgm:pt modelId="{B8811923-E930-4061-837D-33A0D8C13A41}" type="pres">
      <dgm:prSet presAssocID="{A040F361-4975-4389-B5DA-FCF460054ADD}" presName="linNode" presStyleCnt="0"/>
      <dgm:spPr/>
    </dgm:pt>
    <dgm:pt modelId="{9BF4515A-A3DB-4479-B173-C049037CED11}" type="pres">
      <dgm:prSet presAssocID="{A040F361-4975-4389-B5DA-FCF460054ADD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139ECE-D063-4FC7-BDE4-04E0983F6867}" type="pres">
      <dgm:prSet presAssocID="{A040F361-4975-4389-B5DA-FCF460054ADD}" presName="childShp" presStyleLbl="bgAccFollowNode1" presStyleIdx="1" presStyleCnt="5">
        <dgm:presLayoutVars>
          <dgm:bulletEnabled val="1"/>
        </dgm:presLayoutVars>
      </dgm:prSet>
      <dgm:spPr/>
    </dgm:pt>
    <dgm:pt modelId="{0743A401-D010-4926-9226-8261986C8904}" type="pres">
      <dgm:prSet presAssocID="{7CAF7C3F-FA03-40C8-B599-29DBF1608B32}" presName="spacing" presStyleCnt="0"/>
      <dgm:spPr/>
    </dgm:pt>
    <dgm:pt modelId="{E78D186E-2AA4-473A-8FA8-4ADCBDE0F10B}" type="pres">
      <dgm:prSet presAssocID="{3861F860-1D3B-407B-A38A-96EF14BD8193}" presName="linNode" presStyleCnt="0"/>
      <dgm:spPr/>
    </dgm:pt>
    <dgm:pt modelId="{5E3B46A7-5AF9-4629-AF92-0F95806FA699}" type="pres">
      <dgm:prSet presAssocID="{3861F860-1D3B-407B-A38A-96EF14BD8193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B901C4-B838-4EFA-BA43-CB61A5EE8CCE}" type="pres">
      <dgm:prSet presAssocID="{3861F860-1D3B-407B-A38A-96EF14BD8193}" presName="childShp" presStyleLbl="bgAccFollowNode1" presStyleIdx="2" presStyleCnt="5">
        <dgm:presLayoutVars>
          <dgm:bulletEnabled val="1"/>
        </dgm:presLayoutVars>
      </dgm:prSet>
      <dgm:spPr/>
    </dgm:pt>
    <dgm:pt modelId="{5313E040-018F-410A-A738-E90BF6C2F3D0}" type="pres">
      <dgm:prSet presAssocID="{61387B7F-D379-45C1-8AFF-F9A38AB6B22B}" presName="spacing" presStyleCnt="0"/>
      <dgm:spPr/>
    </dgm:pt>
    <dgm:pt modelId="{38BABBE3-1195-46B5-AA94-179AFF542258}" type="pres">
      <dgm:prSet presAssocID="{754671AA-A62E-4706-BDDE-E3C88E89A7AE}" presName="linNode" presStyleCnt="0"/>
      <dgm:spPr/>
    </dgm:pt>
    <dgm:pt modelId="{002A9070-0E12-4026-95E8-AF010F170AF0}" type="pres">
      <dgm:prSet presAssocID="{754671AA-A62E-4706-BDDE-E3C88E89A7AE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08355-4154-47ED-B9DC-4D26A09E0D9A}" type="pres">
      <dgm:prSet presAssocID="{754671AA-A62E-4706-BDDE-E3C88E89A7AE}" presName="childShp" presStyleLbl="bgAccFollowNode1" presStyleIdx="3" presStyleCnt="5">
        <dgm:presLayoutVars>
          <dgm:bulletEnabled val="1"/>
        </dgm:presLayoutVars>
      </dgm:prSet>
      <dgm:spPr/>
    </dgm:pt>
    <dgm:pt modelId="{36DC6E5E-3958-4312-90AB-C65C8B1B2AAB}" type="pres">
      <dgm:prSet presAssocID="{7DCA1B6C-5F1E-4599-A24F-4788025C7C5D}" presName="spacing" presStyleCnt="0"/>
      <dgm:spPr/>
    </dgm:pt>
    <dgm:pt modelId="{DE400024-FB79-42D5-B069-A77E19BE032A}" type="pres">
      <dgm:prSet presAssocID="{6813EDC1-F350-477E-809A-D447C03B64DB}" presName="linNode" presStyleCnt="0"/>
      <dgm:spPr/>
    </dgm:pt>
    <dgm:pt modelId="{9F3FA446-4FDF-4EA2-8A66-45DAFE113DE8}" type="pres">
      <dgm:prSet presAssocID="{6813EDC1-F350-477E-809A-D447C03B64DB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CAAFC9-20F9-47C4-BBAF-58FCB0E7ADC2}" type="pres">
      <dgm:prSet presAssocID="{6813EDC1-F350-477E-809A-D447C03B64DB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F6CD57FF-CA0E-4C13-A1EF-8F843FEEA710}" srcId="{127ACD69-EC2A-4890-B223-BB3915F66163}" destId="{754671AA-A62E-4706-BDDE-E3C88E89A7AE}" srcOrd="3" destOrd="0" parTransId="{FE095556-4E7F-40DD-A400-50128B3DF6D8}" sibTransId="{7DCA1B6C-5F1E-4599-A24F-4788025C7C5D}"/>
    <dgm:cxn modelId="{3AB83364-19FA-45A3-9279-269E052ADA8E}" type="presOf" srcId="{754671AA-A62E-4706-BDDE-E3C88E89A7AE}" destId="{002A9070-0E12-4026-95E8-AF010F170AF0}" srcOrd="0" destOrd="0" presId="urn:microsoft.com/office/officeart/2005/8/layout/vList6"/>
    <dgm:cxn modelId="{CED7317E-8056-49F1-ACB3-B47C32D91D86}" type="presOf" srcId="{6813EDC1-F350-477E-809A-D447C03B64DB}" destId="{9F3FA446-4FDF-4EA2-8A66-45DAFE113DE8}" srcOrd="0" destOrd="0" presId="urn:microsoft.com/office/officeart/2005/8/layout/vList6"/>
    <dgm:cxn modelId="{462D0BF8-DF20-4733-971B-77BE1B0A9CFE}" type="presOf" srcId="{3861F860-1D3B-407B-A38A-96EF14BD8193}" destId="{5E3B46A7-5AF9-4629-AF92-0F95806FA699}" srcOrd="0" destOrd="0" presId="urn:microsoft.com/office/officeart/2005/8/layout/vList6"/>
    <dgm:cxn modelId="{599F9B67-E433-4A84-B139-DE66A3B158EB}" srcId="{127ACD69-EC2A-4890-B223-BB3915F66163}" destId="{3861F860-1D3B-407B-A38A-96EF14BD8193}" srcOrd="2" destOrd="0" parTransId="{BDBD42C1-5299-4F88-A073-FCF463FF91B5}" sibTransId="{61387B7F-D379-45C1-8AFF-F9A38AB6B22B}"/>
    <dgm:cxn modelId="{E8B6CDDF-A14F-4AD2-B3CC-C80D6E443EE4}" type="presOf" srcId="{A040F361-4975-4389-B5DA-FCF460054ADD}" destId="{9BF4515A-A3DB-4479-B173-C049037CED11}" srcOrd="0" destOrd="0" presId="urn:microsoft.com/office/officeart/2005/8/layout/vList6"/>
    <dgm:cxn modelId="{2380361E-0865-46E9-8EA8-6726C96CFD60}" srcId="{127ACD69-EC2A-4890-B223-BB3915F66163}" destId="{A040F361-4975-4389-B5DA-FCF460054ADD}" srcOrd="1" destOrd="0" parTransId="{E5AF6AC5-3D2C-4D96-BAB1-203C7893C21F}" sibTransId="{7CAF7C3F-FA03-40C8-B599-29DBF1608B32}"/>
    <dgm:cxn modelId="{37EDD29E-BD7B-4E60-A9EC-F14ACE0CDD2B}" srcId="{127ACD69-EC2A-4890-B223-BB3915F66163}" destId="{F53796E2-4DE5-4789-B5E5-E1B304AB393D}" srcOrd="0" destOrd="0" parTransId="{68FAB022-6834-4096-A007-2D831128C913}" sibTransId="{33660C6A-B299-4851-B477-1DB21B1E8D5B}"/>
    <dgm:cxn modelId="{0FC79FBE-6414-40F1-AA30-15E7C2471E21}" type="presOf" srcId="{F53796E2-4DE5-4789-B5E5-E1B304AB393D}" destId="{C98FD51C-780C-4A0C-89E9-89B99F35583A}" srcOrd="0" destOrd="0" presId="urn:microsoft.com/office/officeart/2005/8/layout/vList6"/>
    <dgm:cxn modelId="{33862DAA-8895-4D6E-947E-42FFB6E36D2C}" type="presOf" srcId="{127ACD69-EC2A-4890-B223-BB3915F66163}" destId="{DEF0FC93-5E73-4E84-9088-2D5FB4386103}" srcOrd="0" destOrd="0" presId="urn:microsoft.com/office/officeart/2005/8/layout/vList6"/>
    <dgm:cxn modelId="{6BCDAD25-17EC-4714-88B2-2B13B23CD258}" srcId="{127ACD69-EC2A-4890-B223-BB3915F66163}" destId="{6813EDC1-F350-477E-809A-D447C03B64DB}" srcOrd="4" destOrd="0" parTransId="{72E47E3C-B667-4C1A-83D7-791DD385126F}" sibTransId="{EFF4755A-E587-45BC-954F-482DF1D9281C}"/>
    <dgm:cxn modelId="{E50D3257-CA23-4212-862D-41E3527D8106}" type="presParOf" srcId="{DEF0FC93-5E73-4E84-9088-2D5FB4386103}" destId="{D75DEA1D-A153-4059-B2DA-DD07257A8755}" srcOrd="0" destOrd="0" presId="urn:microsoft.com/office/officeart/2005/8/layout/vList6"/>
    <dgm:cxn modelId="{FE9B3D5A-095A-4967-9C71-00F39DB4BFE4}" type="presParOf" srcId="{D75DEA1D-A153-4059-B2DA-DD07257A8755}" destId="{C98FD51C-780C-4A0C-89E9-89B99F35583A}" srcOrd="0" destOrd="0" presId="urn:microsoft.com/office/officeart/2005/8/layout/vList6"/>
    <dgm:cxn modelId="{B4A41706-DDF1-431A-8A3C-F504BAD17AB2}" type="presParOf" srcId="{D75DEA1D-A153-4059-B2DA-DD07257A8755}" destId="{84D99CE7-17FB-4620-BFF5-27ABE446FE9D}" srcOrd="1" destOrd="0" presId="urn:microsoft.com/office/officeart/2005/8/layout/vList6"/>
    <dgm:cxn modelId="{0DEC7C41-B8D8-4E5B-88D1-2C3C5513B475}" type="presParOf" srcId="{DEF0FC93-5E73-4E84-9088-2D5FB4386103}" destId="{F1C68025-5BB6-4C40-A860-E4AFD8FDE1D6}" srcOrd="1" destOrd="0" presId="urn:microsoft.com/office/officeart/2005/8/layout/vList6"/>
    <dgm:cxn modelId="{34B5AE20-F897-41B9-95F3-11B7F86CCA2F}" type="presParOf" srcId="{DEF0FC93-5E73-4E84-9088-2D5FB4386103}" destId="{B8811923-E930-4061-837D-33A0D8C13A41}" srcOrd="2" destOrd="0" presId="urn:microsoft.com/office/officeart/2005/8/layout/vList6"/>
    <dgm:cxn modelId="{2DCD014C-3F50-4633-9451-F44605B184BC}" type="presParOf" srcId="{B8811923-E930-4061-837D-33A0D8C13A41}" destId="{9BF4515A-A3DB-4479-B173-C049037CED11}" srcOrd="0" destOrd="0" presId="urn:microsoft.com/office/officeart/2005/8/layout/vList6"/>
    <dgm:cxn modelId="{9EAE7FB3-DDE8-4EFE-AA7F-BD594F36FA5F}" type="presParOf" srcId="{B8811923-E930-4061-837D-33A0D8C13A41}" destId="{21139ECE-D063-4FC7-BDE4-04E0983F6867}" srcOrd="1" destOrd="0" presId="urn:microsoft.com/office/officeart/2005/8/layout/vList6"/>
    <dgm:cxn modelId="{2DE369AB-3E17-4214-B983-7C16C86E17BE}" type="presParOf" srcId="{DEF0FC93-5E73-4E84-9088-2D5FB4386103}" destId="{0743A401-D010-4926-9226-8261986C8904}" srcOrd="3" destOrd="0" presId="urn:microsoft.com/office/officeart/2005/8/layout/vList6"/>
    <dgm:cxn modelId="{4125FD63-7EDD-4B97-A316-A752FAB719EF}" type="presParOf" srcId="{DEF0FC93-5E73-4E84-9088-2D5FB4386103}" destId="{E78D186E-2AA4-473A-8FA8-4ADCBDE0F10B}" srcOrd="4" destOrd="0" presId="urn:microsoft.com/office/officeart/2005/8/layout/vList6"/>
    <dgm:cxn modelId="{CF08BDEA-E1ED-45F6-A11D-57B2BA4A8D68}" type="presParOf" srcId="{E78D186E-2AA4-473A-8FA8-4ADCBDE0F10B}" destId="{5E3B46A7-5AF9-4629-AF92-0F95806FA699}" srcOrd="0" destOrd="0" presId="urn:microsoft.com/office/officeart/2005/8/layout/vList6"/>
    <dgm:cxn modelId="{A0981602-1740-4E25-AA45-BE0436CE92EE}" type="presParOf" srcId="{E78D186E-2AA4-473A-8FA8-4ADCBDE0F10B}" destId="{69B901C4-B838-4EFA-BA43-CB61A5EE8CCE}" srcOrd="1" destOrd="0" presId="urn:microsoft.com/office/officeart/2005/8/layout/vList6"/>
    <dgm:cxn modelId="{FEB78DA4-1486-47F9-A8E0-2291FB5A9539}" type="presParOf" srcId="{DEF0FC93-5E73-4E84-9088-2D5FB4386103}" destId="{5313E040-018F-410A-A738-E90BF6C2F3D0}" srcOrd="5" destOrd="0" presId="urn:microsoft.com/office/officeart/2005/8/layout/vList6"/>
    <dgm:cxn modelId="{EB8CC8C7-F679-4C59-A70E-389002041240}" type="presParOf" srcId="{DEF0FC93-5E73-4E84-9088-2D5FB4386103}" destId="{38BABBE3-1195-46B5-AA94-179AFF542258}" srcOrd="6" destOrd="0" presId="urn:microsoft.com/office/officeart/2005/8/layout/vList6"/>
    <dgm:cxn modelId="{CADB200B-705E-403B-93CB-3C92B13B417D}" type="presParOf" srcId="{38BABBE3-1195-46B5-AA94-179AFF542258}" destId="{002A9070-0E12-4026-95E8-AF010F170AF0}" srcOrd="0" destOrd="0" presId="urn:microsoft.com/office/officeart/2005/8/layout/vList6"/>
    <dgm:cxn modelId="{59F04DD8-22B3-42C3-BB45-189F6B443C9D}" type="presParOf" srcId="{38BABBE3-1195-46B5-AA94-179AFF542258}" destId="{14208355-4154-47ED-B9DC-4D26A09E0D9A}" srcOrd="1" destOrd="0" presId="urn:microsoft.com/office/officeart/2005/8/layout/vList6"/>
    <dgm:cxn modelId="{48E8C859-CD66-496C-B0B6-D268A65C1F10}" type="presParOf" srcId="{DEF0FC93-5E73-4E84-9088-2D5FB4386103}" destId="{36DC6E5E-3958-4312-90AB-C65C8B1B2AAB}" srcOrd="7" destOrd="0" presId="urn:microsoft.com/office/officeart/2005/8/layout/vList6"/>
    <dgm:cxn modelId="{41AADD81-742F-48EA-BA1D-90AFE3738275}" type="presParOf" srcId="{DEF0FC93-5E73-4E84-9088-2D5FB4386103}" destId="{DE400024-FB79-42D5-B069-A77E19BE032A}" srcOrd="8" destOrd="0" presId="urn:microsoft.com/office/officeart/2005/8/layout/vList6"/>
    <dgm:cxn modelId="{ECB4103E-7A52-4C56-B4AA-7574B2C472FB}" type="presParOf" srcId="{DE400024-FB79-42D5-B069-A77E19BE032A}" destId="{9F3FA446-4FDF-4EA2-8A66-45DAFE113DE8}" srcOrd="0" destOrd="0" presId="urn:microsoft.com/office/officeart/2005/8/layout/vList6"/>
    <dgm:cxn modelId="{9C3DD1E9-CD84-4027-A5FA-196F1A508CE2}" type="presParOf" srcId="{DE400024-FB79-42D5-B069-A77E19BE032A}" destId="{81CAAFC9-20F9-47C4-BBAF-58FCB0E7ADC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5D8E3-9551-4D37-B056-FC70BF9BD4B6}">
      <dsp:nvSpPr>
        <dsp:cNvPr id="0" name=""/>
        <dsp:cNvSpPr/>
      </dsp:nvSpPr>
      <dsp:spPr>
        <a:xfrm rot="10800000">
          <a:off x="1449407" y="3468"/>
          <a:ext cx="4986223" cy="773916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What does the customer need?</a:t>
          </a:r>
          <a:endParaRPr lang="en-US" sz="2200" kern="1200" dirty="0"/>
        </a:p>
      </dsp:txBody>
      <dsp:txXfrm rot="10800000">
        <a:off x="1642886" y="3468"/>
        <a:ext cx="4792744" cy="773916"/>
      </dsp:txXfrm>
    </dsp:sp>
    <dsp:sp modelId="{6AB3137F-5648-4245-948A-07401E166EBC}">
      <dsp:nvSpPr>
        <dsp:cNvPr id="0" name=""/>
        <dsp:cNvSpPr/>
      </dsp:nvSpPr>
      <dsp:spPr>
        <a:xfrm>
          <a:off x="1062449" y="3468"/>
          <a:ext cx="773916" cy="77391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E0E13B6-2D35-4FCA-9131-568A3C7D1CE4}">
      <dsp:nvSpPr>
        <dsp:cNvPr id="0" name=""/>
        <dsp:cNvSpPr/>
      </dsp:nvSpPr>
      <dsp:spPr>
        <a:xfrm rot="10800000">
          <a:off x="1449407" y="1008404"/>
          <a:ext cx="4986223" cy="773916"/>
        </a:xfrm>
        <a:prstGeom prst="homePlate">
          <a:avLst/>
        </a:prstGeom>
        <a:gradFill rotWithShape="0">
          <a:gsLst>
            <a:gs pos="0">
              <a:schemeClr val="accent3">
                <a:hueOff val="-4206610"/>
                <a:satOff val="-2163"/>
                <a:lumOff val="-931"/>
                <a:alphaOff val="0"/>
                <a:tint val="35000"/>
                <a:satMod val="253000"/>
              </a:schemeClr>
            </a:gs>
            <a:gs pos="50000">
              <a:schemeClr val="accent3">
                <a:hueOff val="-4206610"/>
                <a:satOff val="-2163"/>
                <a:lumOff val="-931"/>
                <a:alphaOff val="0"/>
                <a:tint val="42000"/>
                <a:satMod val="255000"/>
              </a:schemeClr>
            </a:gs>
            <a:gs pos="97000">
              <a:schemeClr val="accent3">
                <a:hueOff val="-4206610"/>
                <a:satOff val="-2163"/>
                <a:lumOff val="-931"/>
                <a:alphaOff val="0"/>
                <a:tint val="53000"/>
                <a:satMod val="260000"/>
              </a:schemeClr>
            </a:gs>
            <a:gs pos="100000">
              <a:schemeClr val="accent3">
                <a:hueOff val="-4206610"/>
                <a:satOff val="-2163"/>
                <a:lumOff val="-931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Who is the target audience and how much can you find out about them?</a:t>
          </a:r>
          <a:endParaRPr lang="en-US" sz="2200" kern="1200" dirty="0"/>
        </a:p>
      </dsp:txBody>
      <dsp:txXfrm rot="10800000">
        <a:off x="1642886" y="1008404"/>
        <a:ext cx="4792744" cy="773916"/>
      </dsp:txXfrm>
    </dsp:sp>
    <dsp:sp modelId="{E69AABC9-C0AB-48D1-ACF2-92669F077DE9}">
      <dsp:nvSpPr>
        <dsp:cNvPr id="0" name=""/>
        <dsp:cNvSpPr/>
      </dsp:nvSpPr>
      <dsp:spPr>
        <a:xfrm>
          <a:off x="1062449" y="1008404"/>
          <a:ext cx="773916" cy="773916"/>
        </a:xfrm>
        <a:prstGeom prst="ellipse">
          <a:avLst/>
        </a:prstGeom>
        <a:solidFill>
          <a:schemeClr val="accent3">
            <a:tint val="50000"/>
            <a:hueOff val="-4099838"/>
            <a:satOff val="-3416"/>
            <a:lumOff val="-444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9776EB-D62D-4A9E-91AC-D7652E4DCA47}">
      <dsp:nvSpPr>
        <dsp:cNvPr id="0" name=""/>
        <dsp:cNvSpPr/>
      </dsp:nvSpPr>
      <dsp:spPr>
        <a:xfrm rot="10800000">
          <a:off x="1449407" y="2013341"/>
          <a:ext cx="4986223" cy="773916"/>
        </a:xfrm>
        <a:prstGeom prst="homePlate">
          <a:avLst/>
        </a:prstGeom>
        <a:gradFill rotWithShape="0">
          <a:gsLst>
            <a:gs pos="0">
              <a:schemeClr val="accent3">
                <a:hueOff val="-8413219"/>
                <a:satOff val="-4326"/>
                <a:lumOff val="-1863"/>
                <a:alphaOff val="0"/>
                <a:tint val="35000"/>
                <a:satMod val="253000"/>
              </a:schemeClr>
            </a:gs>
            <a:gs pos="50000">
              <a:schemeClr val="accent3">
                <a:hueOff val="-8413219"/>
                <a:satOff val="-4326"/>
                <a:lumOff val="-1863"/>
                <a:alphaOff val="0"/>
                <a:tint val="42000"/>
                <a:satMod val="255000"/>
              </a:schemeClr>
            </a:gs>
            <a:gs pos="97000">
              <a:schemeClr val="accent3">
                <a:hueOff val="-8413219"/>
                <a:satOff val="-4326"/>
                <a:lumOff val="-1863"/>
                <a:alphaOff val="0"/>
                <a:tint val="53000"/>
                <a:satMod val="260000"/>
              </a:schemeClr>
            </a:gs>
            <a:gs pos="100000">
              <a:schemeClr val="accent3">
                <a:hueOff val="-8413219"/>
                <a:satOff val="-4326"/>
                <a:lumOff val="-1863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What is the competition?</a:t>
          </a:r>
          <a:endParaRPr lang="en-US" sz="2200" kern="1200" dirty="0"/>
        </a:p>
      </dsp:txBody>
      <dsp:txXfrm rot="10800000">
        <a:off x="1642886" y="2013341"/>
        <a:ext cx="4792744" cy="773916"/>
      </dsp:txXfrm>
    </dsp:sp>
    <dsp:sp modelId="{F23598E4-1866-4F0B-A93E-5EFDECCA8FC3}">
      <dsp:nvSpPr>
        <dsp:cNvPr id="0" name=""/>
        <dsp:cNvSpPr/>
      </dsp:nvSpPr>
      <dsp:spPr>
        <a:xfrm>
          <a:off x="1062449" y="2013341"/>
          <a:ext cx="773916" cy="773916"/>
        </a:xfrm>
        <a:prstGeom prst="ellipse">
          <a:avLst/>
        </a:prstGeom>
        <a:solidFill>
          <a:schemeClr val="accent3">
            <a:tint val="50000"/>
            <a:hueOff val="-8199675"/>
            <a:satOff val="-6832"/>
            <a:lumOff val="-889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B43E051-84D6-4C94-B963-51C2A8A3FFD6}">
      <dsp:nvSpPr>
        <dsp:cNvPr id="0" name=""/>
        <dsp:cNvSpPr/>
      </dsp:nvSpPr>
      <dsp:spPr>
        <a:xfrm rot="10800000">
          <a:off x="1449407" y="3018278"/>
          <a:ext cx="4986223" cy="773916"/>
        </a:xfrm>
        <a:prstGeom prst="homePlate">
          <a:avLst/>
        </a:prstGeom>
        <a:gradFill rotWithShape="0">
          <a:gsLst>
            <a:gs pos="0">
              <a:schemeClr val="accent3">
                <a:hueOff val="-12619828"/>
                <a:satOff val="-6489"/>
                <a:lumOff val="-2794"/>
                <a:alphaOff val="0"/>
                <a:tint val="35000"/>
                <a:satMod val="253000"/>
              </a:schemeClr>
            </a:gs>
            <a:gs pos="50000">
              <a:schemeClr val="accent3">
                <a:hueOff val="-12619828"/>
                <a:satOff val="-6489"/>
                <a:lumOff val="-2794"/>
                <a:alphaOff val="0"/>
                <a:tint val="42000"/>
                <a:satMod val="255000"/>
              </a:schemeClr>
            </a:gs>
            <a:gs pos="97000">
              <a:schemeClr val="accent3">
                <a:hueOff val="-12619828"/>
                <a:satOff val="-6489"/>
                <a:lumOff val="-2794"/>
                <a:alphaOff val="0"/>
                <a:tint val="53000"/>
                <a:satMod val="260000"/>
              </a:schemeClr>
            </a:gs>
            <a:gs pos="100000">
              <a:schemeClr val="accent3">
                <a:hueOff val="-12619828"/>
                <a:satOff val="-6489"/>
                <a:lumOff val="-2794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Are there any gaps in the market?</a:t>
          </a:r>
          <a:endParaRPr lang="en-US" sz="2200" kern="1200" dirty="0"/>
        </a:p>
      </dsp:txBody>
      <dsp:txXfrm rot="10800000">
        <a:off x="1642886" y="3018278"/>
        <a:ext cx="4792744" cy="773916"/>
      </dsp:txXfrm>
    </dsp:sp>
    <dsp:sp modelId="{B75402D3-72AF-4391-A34E-75C24673D4DE}">
      <dsp:nvSpPr>
        <dsp:cNvPr id="0" name=""/>
        <dsp:cNvSpPr/>
      </dsp:nvSpPr>
      <dsp:spPr>
        <a:xfrm>
          <a:off x="1062449" y="3018278"/>
          <a:ext cx="773916" cy="773916"/>
        </a:xfrm>
        <a:prstGeom prst="ellipse">
          <a:avLst/>
        </a:prstGeom>
        <a:solidFill>
          <a:schemeClr val="accent3">
            <a:tint val="50000"/>
            <a:hueOff val="-12299513"/>
            <a:satOff val="-10249"/>
            <a:lumOff val="-1333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E19E273-5C84-4D4D-BD16-5EF6B09D15A2}">
      <dsp:nvSpPr>
        <dsp:cNvPr id="0" name=""/>
        <dsp:cNvSpPr/>
      </dsp:nvSpPr>
      <dsp:spPr>
        <a:xfrm rot="10800000">
          <a:off x="1449407" y="4023215"/>
          <a:ext cx="4986223" cy="773916"/>
        </a:xfrm>
        <a:prstGeom prst="homePlate">
          <a:avLst/>
        </a:prstGeom>
        <a:gradFill rotWithShape="0">
          <a:gsLst>
            <a:gs pos="0">
              <a:schemeClr val="accent3">
                <a:hueOff val="-16826439"/>
                <a:satOff val="-8652"/>
                <a:lumOff val="-3725"/>
                <a:alphaOff val="0"/>
                <a:tint val="35000"/>
                <a:satMod val="253000"/>
              </a:schemeClr>
            </a:gs>
            <a:gs pos="50000">
              <a:schemeClr val="accent3">
                <a:hueOff val="-16826439"/>
                <a:satOff val="-8652"/>
                <a:lumOff val="-3725"/>
                <a:alphaOff val="0"/>
                <a:tint val="42000"/>
                <a:satMod val="255000"/>
              </a:schemeClr>
            </a:gs>
            <a:gs pos="97000">
              <a:schemeClr val="accent3">
                <a:hueOff val="-16826439"/>
                <a:satOff val="-8652"/>
                <a:lumOff val="-3725"/>
                <a:alphaOff val="0"/>
                <a:tint val="53000"/>
                <a:satMod val="260000"/>
              </a:schemeClr>
            </a:gs>
            <a:gs pos="100000">
              <a:schemeClr val="accent3">
                <a:hueOff val="-16826439"/>
                <a:satOff val="-8652"/>
                <a:lumOff val="-3725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27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Would the product be acceptable in the market?</a:t>
          </a:r>
          <a:endParaRPr lang="en-US" sz="2200" kern="1200" dirty="0"/>
        </a:p>
      </dsp:txBody>
      <dsp:txXfrm rot="10800000">
        <a:off x="1642886" y="4023215"/>
        <a:ext cx="4792744" cy="773916"/>
      </dsp:txXfrm>
    </dsp:sp>
    <dsp:sp modelId="{B4A37AC2-A33E-4718-BF5B-E0DCC3BFB1DA}">
      <dsp:nvSpPr>
        <dsp:cNvPr id="0" name=""/>
        <dsp:cNvSpPr/>
      </dsp:nvSpPr>
      <dsp:spPr>
        <a:xfrm>
          <a:off x="1062449" y="4023215"/>
          <a:ext cx="773916" cy="773916"/>
        </a:xfrm>
        <a:prstGeom prst="ellipse">
          <a:avLst/>
        </a:prstGeom>
        <a:solidFill>
          <a:schemeClr val="accent3">
            <a:tint val="50000"/>
            <a:hueOff val="-16399351"/>
            <a:satOff val="-13665"/>
            <a:lumOff val="-1777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2FD35-5A48-4803-B932-74252C010458}">
      <dsp:nvSpPr>
        <dsp:cNvPr id="0" name=""/>
        <dsp:cNvSpPr/>
      </dsp:nvSpPr>
      <dsp:spPr>
        <a:xfrm>
          <a:off x="0" y="4666038"/>
          <a:ext cx="6641592" cy="43749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Presentation Of Findings</a:t>
          </a:r>
          <a:endParaRPr lang="en-US" sz="1500" b="1" kern="1200" dirty="0"/>
        </a:p>
      </dsp:txBody>
      <dsp:txXfrm>
        <a:off x="0" y="4666038"/>
        <a:ext cx="6641592" cy="437498"/>
      </dsp:txXfrm>
    </dsp:sp>
    <dsp:sp modelId="{64A4C856-9C52-42DD-A463-8355AC571080}">
      <dsp:nvSpPr>
        <dsp:cNvPr id="0" name=""/>
        <dsp:cNvSpPr/>
      </dsp:nvSpPr>
      <dsp:spPr>
        <a:xfrm rot="10800000">
          <a:off x="0" y="3999727"/>
          <a:ext cx="6641592" cy="672873"/>
        </a:xfrm>
        <a:prstGeom prst="upArrowCallout">
          <a:avLst/>
        </a:prstGeom>
        <a:solidFill>
          <a:schemeClr val="accent3">
            <a:hueOff val="-2403777"/>
            <a:satOff val="-1236"/>
            <a:lumOff val="-5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Analysing The Information</a:t>
          </a:r>
          <a:endParaRPr lang="en-US" sz="1500" b="1" kern="1200" dirty="0"/>
        </a:p>
      </dsp:txBody>
      <dsp:txXfrm rot="10800000">
        <a:off x="0" y="3999727"/>
        <a:ext cx="6641592" cy="437213"/>
      </dsp:txXfrm>
    </dsp:sp>
    <dsp:sp modelId="{DC89B69D-6889-492F-9BD3-17191B4B7805}">
      <dsp:nvSpPr>
        <dsp:cNvPr id="0" name=""/>
        <dsp:cNvSpPr/>
      </dsp:nvSpPr>
      <dsp:spPr>
        <a:xfrm rot="10800000">
          <a:off x="0" y="3333416"/>
          <a:ext cx="6641592" cy="672873"/>
        </a:xfrm>
        <a:prstGeom prst="upArrowCallout">
          <a:avLst/>
        </a:prstGeom>
        <a:solidFill>
          <a:schemeClr val="accent3">
            <a:hueOff val="-4807554"/>
            <a:satOff val="-2472"/>
            <a:lumOff val="-10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Collecting The Information</a:t>
          </a:r>
          <a:endParaRPr lang="en-US" sz="1500" b="1" kern="1200" dirty="0"/>
        </a:p>
      </dsp:txBody>
      <dsp:txXfrm rot="10800000">
        <a:off x="0" y="3333416"/>
        <a:ext cx="6641592" cy="437213"/>
      </dsp:txXfrm>
    </dsp:sp>
    <dsp:sp modelId="{DBD7D5B5-C952-4622-8CAA-42BE81BA1139}">
      <dsp:nvSpPr>
        <dsp:cNvPr id="0" name=""/>
        <dsp:cNvSpPr/>
      </dsp:nvSpPr>
      <dsp:spPr>
        <a:xfrm rot="10800000">
          <a:off x="0" y="2667105"/>
          <a:ext cx="6641592" cy="672873"/>
        </a:xfrm>
        <a:prstGeom prst="upArrowCallout">
          <a:avLst/>
        </a:prstGeom>
        <a:solidFill>
          <a:schemeClr val="accent3">
            <a:hueOff val="-7211331"/>
            <a:satOff val="-3708"/>
            <a:lumOff val="-15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Research Instruments</a:t>
          </a:r>
          <a:endParaRPr lang="en-US" sz="1500" b="1" kern="1200" dirty="0"/>
        </a:p>
      </dsp:txBody>
      <dsp:txXfrm rot="10800000">
        <a:off x="0" y="2667105"/>
        <a:ext cx="6641592" cy="437213"/>
      </dsp:txXfrm>
    </dsp:sp>
    <dsp:sp modelId="{AF0AB1E3-8317-4F97-B278-C798D2B0B730}">
      <dsp:nvSpPr>
        <dsp:cNvPr id="0" name=""/>
        <dsp:cNvSpPr/>
      </dsp:nvSpPr>
      <dsp:spPr>
        <a:xfrm rot="10800000">
          <a:off x="0" y="2000795"/>
          <a:ext cx="6641592" cy="672873"/>
        </a:xfrm>
        <a:prstGeom prst="upArrowCallout">
          <a:avLst/>
        </a:prstGeom>
        <a:solidFill>
          <a:schemeClr val="accent3">
            <a:hueOff val="-9615108"/>
            <a:satOff val="-4944"/>
            <a:lumOff val="-21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Research Approach</a:t>
          </a:r>
          <a:endParaRPr lang="en-US" sz="1500" b="1" kern="1200" dirty="0"/>
        </a:p>
      </dsp:txBody>
      <dsp:txXfrm rot="10800000">
        <a:off x="0" y="2000795"/>
        <a:ext cx="6641592" cy="437213"/>
      </dsp:txXfrm>
    </dsp:sp>
    <dsp:sp modelId="{26E20AB9-AF93-4C81-B3C2-807E5DA131A5}">
      <dsp:nvSpPr>
        <dsp:cNvPr id="0" name=""/>
        <dsp:cNvSpPr/>
      </dsp:nvSpPr>
      <dsp:spPr>
        <a:xfrm rot="10800000">
          <a:off x="0" y="1334484"/>
          <a:ext cx="6641592" cy="672873"/>
        </a:xfrm>
        <a:prstGeom prst="upArrowCallout">
          <a:avLst/>
        </a:prstGeom>
        <a:solidFill>
          <a:schemeClr val="accent3">
            <a:hueOff val="-12018885"/>
            <a:satOff val="-6180"/>
            <a:lumOff val="-26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Developing The Research Plan</a:t>
          </a:r>
          <a:endParaRPr lang="en-US" sz="1500" b="1" kern="1200" dirty="0"/>
        </a:p>
      </dsp:txBody>
      <dsp:txXfrm rot="10800000">
        <a:off x="0" y="1334484"/>
        <a:ext cx="6641592" cy="437213"/>
      </dsp:txXfrm>
    </dsp:sp>
    <dsp:sp modelId="{D46E4CF8-C47E-4B61-8B51-D826B7AA5518}">
      <dsp:nvSpPr>
        <dsp:cNvPr id="0" name=""/>
        <dsp:cNvSpPr/>
      </dsp:nvSpPr>
      <dsp:spPr>
        <a:xfrm rot="10800000">
          <a:off x="0" y="668173"/>
          <a:ext cx="6641592" cy="672873"/>
        </a:xfrm>
        <a:prstGeom prst="upArrowCallout">
          <a:avLst/>
        </a:prstGeom>
        <a:solidFill>
          <a:schemeClr val="accent3">
            <a:hueOff val="-14422662"/>
            <a:satOff val="-7416"/>
            <a:lumOff val="-31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What Is The Research Problem?</a:t>
          </a:r>
          <a:endParaRPr lang="en-US" sz="1500" b="1" kern="1200" dirty="0"/>
        </a:p>
      </dsp:txBody>
      <dsp:txXfrm rot="10800000">
        <a:off x="0" y="668173"/>
        <a:ext cx="6641592" cy="437213"/>
      </dsp:txXfrm>
    </dsp:sp>
    <dsp:sp modelId="{E1E21E0F-09F3-402C-B4FA-81B21E883CD2}">
      <dsp:nvSpPr>
        <dsp:cNvPr id="0" name=""/>
        <dsp:cNvSpPr/>
      </dsp:nvSpPr>
      <dsp:spPr>
        <a:xfrm rot="10800000">
          <a:off x="0" y="1862"/>
          <a:ext cx="6641592" cy="672873"/>
        </a:xfrm>
        <a:prstGeom prst="upArrowCallout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What Is The Marketing Problem?</a:t>
          </a:r>
          <a:endParaRPr lang="en-US" sz="1500" b="1" kern="1200" dirty="0"/>
        </a:p>
      </dsp:txBody>
      <dsp:txXfrm rot="10800000">
        <a:off x="0" y="1862"/>
        <a:ext cx="6641592" cy="4372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68781-248C-431C-BBD7-EE724986B85E}">
      <dsp:nvSpPr>
        <dsp:cNvPr id="0" name=""/>
        <dsp:cNvSpPr/>
      </dsp:nvSpPr>
      <dsp:spPr>
        <a:xfrm>
          <a:off x="0" y="253799"/>
          <a:ext cx="749808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8EDE09-60A3-40AE-B1AF-1FA572B5E268}">
      <dsp:nvSpPr>
        <dsp:cNvPr id="0" name=""/>
        <dsp:cNvSpPr/>
      </dsp:nvSpPr>
      <dsp:spPr>
        <a:xfrm>
          <a:off x="374904" y="17639"/>
          <a:ext cx="5248656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Reference Library</a:t>
          </a:r>
          <a:endParaRPr lang="en-US" sz="1600" kern="1200"/>
        </a:p>
      </dsp:txBody>
      <dsp:txXfrm>
        <a:off x="397961" y="40696"/>
        <a:ext cx="5202542" cy="426206"/>
      </dsp:txXfrm>
    </dsp:sp>
    <dsp:sp modelId="{95A4C951-4CF0-459A-B79A-45F2E07ACBF9}">
      <dsp:nvSpPr>
        <dsp:cNvPr id="0" name=""/>
        <dsp:cNvSpPr/>
      </dsp:nvSpPr>
      <dsp:spPr>
        <a:xfrm>
          <a:off x="0" y="979559"/>
          <a:ext cx="749808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2804407"/>
              <a:satOff val="-1442"/>
              <a:lumOff val="-6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95A71-2CBC-4FD8-972C-9A77F538073E}">
      <dsp:nvSpPr>
        <dsp:cNvPr id="0" name=""/>
        <dsp:cNvSpPr/>
      </dsp:nvSpPr>
      <dsp:spPr>
        <a:xfrm>
          <a:off x="374904" y="743399"/>
          <a:ext cx="5248656" cy="472320"/>
        </a:xfrm>
        <a:prstGeom prst="roundRect">
          <a:avLst/>
        </a:prstGeom>
        <a:solidFill>
          <a:schemeClr val="accent3">
            <a:hueOff val="-2804407"/>
            <a:satOff val="-1442"/>
            <a:lumOff val="-6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Directories of Products/Companies</a:t>
          </a:r>
          <a:endParaRPr lang="en-US" sz="1600" kern="1200"/>
        </a:p>
      </dsp:txBody>
      <dsp:txXfrm>
        <a:off x="397961" y="766456"/>
        <a:ext cx="5202542" cy="426206"/>
      </dsp:txXfrm>
    </dsp:sp>
    <dsp:sp modelId="{6F5F4580-1ED6-4E33-8F3E-D8A2C6CE9D50}">
      <dsp:nvSpPr>
        <dsp:cNvPr id="0" name=""/>
        <dsp:cNvSpPr/>
      </dsp:nvSpPr>
      <dsp:spPr>
        <a:xfrm>
          <a:off x="0" y="1705319"/>
          <a:ext cx="749808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5608813"/>
              <a:satOff val="-2884"/>
              <a:lumOff val="-12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2874D8-4852-409E-B0A4-4D95B6676079}">
      <dsp:nvSpPr>
        <dsp:cNvPr id="0" name=""/>
        <dsp:cNvSpPr/>
      </dsp:nvSpPr>
      <dsp:spPr>
        <a:xfrm>
          <a:off x="374904" y="1469159"/>
          <a:ext cx="5248656" cy="472320"/>
        </a:xfrm>
        <a:prstGeom prst="roundRect">
          <a:avLst/>
        </a:prstGeom>
        <a:solidFill>
          <a:schemeClr val="accent3">
            <a:hueOff val="-5608813"/>
            <a:satOff val="-2884"/>
            <a:lumOff val="-12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The Bombay Stock Exchange</a:t>
          </a:r>
          <a:endParaRPr lang="en-US" sz="1600" kern="1200"/>
        </a:p>
      </dsp:txBody>
      <dsp:txXfrm>
        <a:off x="397961" y="1492216"/>
        <a:ext cx="5202542" cy="426206"/>
      </dsp:txXfrm>
    </dsp:sp>
    <dsp:sp modelId="{93C04CB8-2D94-4E07-817B-EB3067DDE816}">
      <dsp:nvSpPr>
        <dsp:cNvPr id="0" name=""/>
        <dsp:cNvSpPr/>
      </dsp:nvSpPr>
      <dsp:spPr>
        <a:xfrm>
          <a:off x="0" y="2431079"/>
          <a:ext cx="749808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8413219"/>
              <a:satOff val="-4326"/>
              <a:lumOff val="-1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3F327-E42E-420F-B678-CDCC3A7592AD}">
      <dsp:nvSpPr>
        <dsp:cNvPr id="0" name=""/>
        <dsp:cNvSpPr/>
      </dsp:nvSpPr>
      <dsp:spPr>
        <a:xfrm>
          <a:off x="374904" y="2194919"/>
          <a:ext cx="5248656" cy="472320"/>
        </a:xfrm>
        <a:prstGeom prst="roundRect">
          <a:avLst/>
        </a:prstGeom>
        <a:solidFill>
          <a:schemeClr val="accent3">
            <a:hueOff val="-8413219"/>
            <a:satOff val="-4326"/>
            <a:lumOff val="-1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Industry/Trade Journals</a:t>
          </a:r>
          <a:endParaRPr lang="en-US" sz="1600" kern="1200"/>
        </a:p>
      </dsp:txBody>
      <dsp:txXfrm>
        <a:off x="397961" y="2217976"/>
        <a:ext cx="5202542" cy="426206"/>
      </dsp:txXfrm>
    </dsp:sp>
    <dsp:sp modelId="{8AA0F084-F41C-41EB-B467-DF033CD5B3EC}">
      <dsp:nvSpPr>
        <dsp:cNvPr id="0" name=""/>
        <dsp:cNvSpPr/>
      </dsp:nvSpPr>
      <dsp:spPr>
        <a:xfrm>
          <a:off x="0" y="3156840"/>
          <a:ext cx="749808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1217626"/>
              <a:satOff val="-5768"/>
              <a:lumOff val="-24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809A13-2A6A-4E9F-AA3B-944394E05732}">
      <dsp:nvSpPr>
        <dsp:cNvPr id="0" name=""/>
        <dsp:cNvSpPr/>
      </dsp:nvSpPr>
      <dsp:spPr>
        <a:xfrm>
          <a:off x="374904" y="2920680"/>
          <a:ext cx="5248656" cy="472320"/>
        </a:xfrm>
        <a:prstGeom prst="roundRect">
          <a:avLst/>
        </a:prstGeom>
        <a:solidFill>
          <a:schemeClr val="accent3">
            <a:hueOff val="-11217626"/>
            <a:satOff val="-5768"/>
            <a:lumOff val="-24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Trade fairs and Exhibitions</a:t>
          </a:r>
          <a:endParaRPr lang="en-US" sz="1600" kern="1200"/>
        </a:p>
      </dsp:txBody>
      <dsp:txXfrm>
        <a:off x="397961" y="2943737"/>
        <a:ext cx="5202542" cy="426206"/>
      </dsp:txXfrm>
    </dsp:sp>
    <dsp:sp modelId="{E80DFCA6-4398-45B1-AE5D-806C844CFA26}">
      <dsp:nvSpPr>
        <dsp:cNvPr id="0" name=""/>
        <dsp:cNvSpPr/>
      </dsp:nvSpPr>
      <dsp:spPr>
        <a:xfrm>
          <a:off x="0" y="3882600"/>
          <a:ext cx="749808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4022032"/>
              <a:satOff val="-7210"/>
              <a:lumOff val="-31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ACA492-25D6-4FFF-9550-DC5753888DFF}">
      <dsp:nvSpPr>
        <dsp:cNvPr id="0" name=""/>
        <dsp:cNvSpPr/>
      </dsp:nvSpPr>
      <dsp:spPr>
        <a:xfrm>
          <a:off x="374904" y="3646440"/>
          <a:ext cx="5248656" cy="472320"/>
        </a:xfrm>
        <a:prstGeom prst="roundRect">
          <a:avLst/>
        </a:prstGeom>
        <a:solidFill>
          <a:schemeClr val="accent3">
            <a:hueOff val="-14022032"/>
            <a:satOff val="-7210"/>
            <a:lumOff val="-31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Company Annual Reports</a:t>
          </a:r>
          <a:endParaRPr lang="en-US" sz="1600" kern="1200"/>
        </a:p>
      </dsp:txBody>
      <dsp:txXfrm>
        <a:off x="397961" y="3669497"/>
        <a:ext cx="5202542" cy="426206"/>
      </dsp:txXfrm>
    </dsp:sp>
    <dsp:sp modelId="{B47827D1-35D9-4209-A052-FE1396939C5B}">
      <dsp:nvSpPr>
        <dsp:cNvPr id="0" name=""/>
        <dsp:cNvSpPr/>
      </dsp:nvSpPr>
      <dsp:spPr>
        <a:xfrm>
          <a:off x="0" y="4608360"/>
          <a:ext cx="749808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9AD26A-970E-45DE-8DE4-649E23042CF6}">
      <dsp:nvSpPr>
        <dsp:cNvPr id="0" name=""/>
        <dsp:cNvSpPr/>
      </dsp:nvSpPr>
      <dsp:spPr>
        <a:xfrm>
          <a:off x="374904" y="4372200"/>
          <a:ext cx="5248656" cy="472320"/>
        </a:xfrm>
        <a:prstGeom prst="roundRect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Internet</a:t>
          </a:r>
          <a:endParaRPr lang="en-US" sz="1600" kern="1200"/>
        </a:p>
      </dsp:txBody>
      <dsp:txXfrm>
        <a:off x="397961" y="4395257"/>
        <a:ext cx="5202542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A4568-BAA4-4B63-9820-7A9D88CA048E}">
      <dsp:nvSpPr>
        <dsp:cNvPr id="0" name=""/>
        <dsp:cNvSpPr/>
      </dsp:nvSpPr>
      <dsp:spPr>
        <a:xfrm>
          <a:off x="1348740" y="0"/>
          <a:ext cx="4800600" cy="48006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DD25D-73EC-491A-B6CE-DC7452CF0A94}">
      <dsp:nvSpPr>
        <dsp:cNvPr id="0" name=""/>
        <dsp:cNvSpPr/>
      </dsp:nvSpPr>
      <dsp:spPr>
        <a:xfrm>
          <a:off x="1804797" y="456056"/>
          <a:ext cx="1872234" cy="18722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To Raise The Necessary Cash For Investment And Operations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1896192" y="547451"/>
        <a:ext cx="1689444" cy="1689444"/>
      </dsp:txXfrm>
    </dsp:sp>
    <dsp:sp modelId="{A6B70060-6694-45E8-9EB3-3AE23F0A8D1E}">
      <dsp:nvSpPr>
        <dsp:cNvPr id="0" name=""/>
        <dsp:cNvSpPr/>
      </dsp:nvSpPr>
      <dsp:spPr>
        <a:xfrm>
          <a:off x="3821049" y="456056"/>
          <a:ext cx="1872234" cy="18722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To Establish Capacity And Output Levels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3912444" y="547451"/>
        <a:ext cx="1689444" cy="1689444"/>
      </dsp:txXfrm>
    </dsp:sp>
    <dsp:sp modelId="{00A46746-CB42-49B9-8149-9A0FBF302D79}">
      <dsp:nvSpPr>
        <dsp:cNvPr id="0" name=""/>
        <dsp:cNvSpPr/>
      </dsp:nvSpPr>
      <dsp:spPr>
        <a:xfrm>
          <a:off x="1804797" y="2472308"/>
          <a:ext cx="1872234" cy="187223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To Acquire And Stock The Right Amount Of Supplies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1896192" y="2563703"/>
        <a:ext cx="1689444" cy="1689444"/>
      </dsp:txXfrm>
    </dsp:sp>
    <dsp:sp modelId="{67ECE2E8-0355-4EE2-AB21-4834D87B9F45}">
      <dsp:nvSpPr>
        <dsp:cNvPr id="0" name=""/>
        <dsp:cNvSpPr/>
      </dsp:nvSpPr>
      <dsp:spPr>
        <a:xfrm>
          <a:off x="3821049" y="2472308"/>
          <a:ext cx="1872234" cy="18722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To Hire The Required Number Of People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3912444" y="2563703"/>
        <a:ext cx="1689444" cy="16894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C406E-66FE-40DE-B78C-728F3F395249}">
      <dsp:nvSpPr>
        <dsp:cNvPr id="0" name=""/>
        <dsp:cNvSpPr/>
      </dsp:nvSpPr>
      <dsp:spPr>
        <a:xfrm>
          <a:off x="0" y="370058"/>
          <a:ext cx="1994001" cy="199399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Customer Group</a:t>
          </a:r>
          <a:endParaRPr lang="en-US" sz="1800" kern="1200" dirty="0"/>
        </a:p>
      </dsp:txBody>
      <dsp:txXfrm>
        <a:off x="292015" y="662072"/>
        <a:ext cx="1409971" cy="1409968"/>
      </dsp:txXfrm>
    </dsp:sp>
    <dsp:sp modelId="{D453121C-688D-422C-91AF-75D54CE43B04}">
      <dsp:nvSpPr>
        <dsp:cNvPr id="0" name=""/>
        <dsp:cNvSpPr/>
      </dsp:nvSpPr>
      <dsp:spPr>
        <a:xfrm>
          <a:off x="1025347" y="1699944"/>
          <a:ext cx="1994001" cy="1993996"/>
        </a:xfrm>
        <a:prstGeom prst="ellipse">
          <a:avLst/>
        </a:prstGeom>
        <a:solidFill>
          <a:schemeClr val="accent2">
            <a:alpha val="50000"/>
            <a:hueOff val="4752210"/>
            <a:satOff val="-9171"/>
            <a:lumOff val="-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Geographical Area</a:t>
          </a:r>
          <a:endParaRPr lang="en-US" sz="1800" kern="1200" dirty="0"/>
        </a:p>
      </dsp:txBody>
      <dsp:txXfrm>
        <a:off x="1317362" y="1991958"/>
        <a:ext cx="1409971" cy="1409968"/>
      </dsp:txXfrm>
    </dsp:sp>
    <dsp:sp modelId="{31C746E8-DE80-4665-A597-E32BDEA33E4E}">
      <dsp:nvSpPr>
        <dsp:cNvPr id="0" name=""/>
        <dsp:cNvSpPr/>
      </dsp:nvSpPr>
      <dsp:spPr>
        <a:xfrm>
          <a:off x="2051304" y="370058"/>
          <a:ext cx="1994001" cy="1993996"/>
        </a:xfrm>
        <a:prstGeom prst="ellipse">
          <a:avLst/>
        </a:prstGeom>
        <a:solidFill>
          <a:schemeClr val="accent2">
            <a:alpha val="50000"/>
            <a:hueOff val="9504421"/>
            <a:satOff val="-18343"/>
            <a:lumOff val="-23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Time Period</a:t>
          </a:r>
          <a:endParaRPr lang="en-US" sz="1800" kern="1200" dirty="0"/>
        </a:p>
      </dsp:txBody>
      <dsp:txXfrm>
        <a:off x="2343319" y="662072"/>
        <a:ext cx="1409971" cy="1409968"/>
      </dsp:txXfrm>
    </dsp:sp>
    <dsp:sp modelId="{4CEFDE00-8453-4D84-81AB-B4E1B4156FEF}">
      <dsp:nvSpPr>
        <dsp:cNvPr id="0" name=""/>
        <dsp:cNvSpPr/>
      </dsp:nvSpPr>
      <dsp:spPr>
        <a:xfrm>
          <a:off x="3076651" y="1699944"/>
          <a:ext cx="1994001" cy="1993996"/>
        </a:xfrm>
        <a:prstGeom prst="ellipse">
          <a:avLst/>
        </a:prstGeom>
        <a:solidFill>
          <a:schemeClr val="accent2">
            <a:alpha val="50000"/>
            <a:hueOff val="14256631"/>
            <a:satOff val="-27514"/>
            <a:lumOff val="-35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Marketing Environment</a:t>
          </a:r>
          <a:endParaRPr lang="en-US" sz="1800" kern="1200" dirty="0"/>
        </a:p>
      </dsp:txBody>
      <dsp:txXfrm>
        <a:off x="3368666" y="1991958"/>
        <a:ext cx="1409971" cy="1409968"/>
      </dsp:txXfrm>
    </dsp:sp>
    <dsp:sp modelId="{7E3F5AB2-F151-476E-BCAE-2C587997B142}">
      <dsp:nvSpPr>
        <dsp:cNvPr id="0" name=""/>
        <dsp:cNvSpPr/>
      </dsp:nvSpPr>
      <dsp:spPr>
        <a:xfrm>
          <a:off x="4101998" y="370058"/>
          <a:ext cx="1994001" cy="1993996"/>
        </a:xfrm>
        <a:prstGeom prst="ellipse">
          <a:avLst/>
        </a:prstGeom>
        <a:solidFill>
          <a:schemeClr val="accent2">
            <a:alpha val="50000"/>
            <a:hueOff val="19008842"/>
            <a:satOff val="-36686"/>
            <a:lumOff val="-47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Marketing </a:t>
          </a:r>
          <a:r>
            <a:rPr lang="en-US" sz="1800" kern="1200" dirty="0" err="1" smtClean="0"/>
            <a:t>Programme</a:t>
          </a:r>
          <a:endParaRPr lang="en-US" sz="1800" kern="1200" dirty="0"/>
        </a:p>
      </dsp:txBody>
      <dsp:txXfrm>
        <a:off x="4394013" y="662072"/>
        <a:ext cx="1409971" cy="14099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99CE7-17FB-4620-BFF5-27ABE446FE9D}">
      <dsp:nvSpPr>
        <dsp:cNvPr id="0" name=""/>
        <dsp:cNvSpPr/>
      </dsp:nvSpPr>
      <dsp:spPr>
        <a:xfrm>
          <a:off x="2999232" y="1380"/>
          <a:ext cx="4498848" cy="74737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FD51C-780C-4A0C-89E9-89B99F35583A}">
      <dsp:nvSpPr>
        <dsp:cNvPr id="0" name=""/>
        <dsp:cNvSpPr/>
      </dsp:nvSpPr>
      <dsp:spPr>
        <a:xfrm>
          <a:off x="0" y="1380"/>
          <a:ext cx="2999232" cy="74737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Survey of buyer’s intentions</a:t>
          </a:r>
          <a:endParaRPr lang="en-US" sz="2200" kern="1200" dirty="0"/>
        </a:p>
      </dsp:txBody>
      <dsp:txXfrm>
        <a:off x="36484" y="37864"/>
        <a:ext cx="2926264" cy="674409"/>
      </dsp:txXfrm>
    </dsp:sp>
    <dsp:sp modelId="{21139ECE-D063-4FC7-BDE4-04E0983F6867}">
      <dsp:nvSpPr>
        <dsp:cNvPr id="0" name=""/>
        <dsp:cNvSpPr/>
      </dsp:nvSpPr>
      <dsp:spPr>
        <a:xfrm>
          <a:off x="2999232" y="823495"/>
          <a:ext cx="4498848" cy="74737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4094198"/>
            <a:satOff val="-3369"/>
            <a:lumOff val="-343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4094198"/>
              <a:satOff val="-3369"/>
              <a:lumOff val="-34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4515A-A3DB-4479-B173-C049037CED11}">
      <dsp:nvSpPr>
        <dsp:cNvPr id="0" name=""/>
        <dsp:cNvSpPr/>
      </dsp:nvSpPr>
      <dsp:spPr>
        <a:xfrm>
          <a:off x="0" y="823495"/>
          <a:ext cx="2999232" cy="747377"/>
        </a:xfrm>
        <a:prstGeom prst="roundRect">
          <a:avLst/>
        </a:prstGeom>
        <a:gradFill rotWithShape="0">
          <a:gsLst>
            <a:gs pos="0">
              <a:schemeClr val="accent3">
                <a:hueOff val="-4206610"/>
                <a:satOff val="-2163"/>
                <a:lumOff val="-931"/>
                <a:alphaOff val="0"/>
                <a:tint val="35000"/>
                <a:satMod val="253000"/>
              </a:schemeClr>
            </a:gs>
            <a:gs pos="50000">
              <a:schemeClr val="accent3">
                <a:hueOff val="-4206610"/>
                <a:satOff val="-2163"/>
                <a:lumOff val="-931"/>
                <a:alphaOff val="0"/>
                <a:tint val="42000"/>
                <a:satMod val="255000"/>
              </a:schemeClr>
            </a:gs>
            <a:gs pos="97000">
              <a:schemeClr val="accent3">
                <a:hueOff val="-4206610"/>
                <a:satOff val="-2163"/>
                <a:lumOff val="-931"/>
                <a:alphaOff val="0"/>
                <a:tint val="53000"/>
                <a:satMod val="260000"/>
              </a:schemeClr>
            </a:gs>
            <a:gs pos="100000">
              <a:schemeClr val="accent3">
                <a:hueOff val="-4206610"/>
                <a:satOff val="-2163"/>
                <a:lumOff val="-931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Composite of sales force opinions</a:t>
          </a:r>
          <a:endParaRPr lang="en-US" sz="2200" kern="1200" dirty="0"/>
        </a:p>
      </dsp:txBody>
      <dsp:txXfrm>
        <a:off x="36484" y="859979"/>
        <a:ext cx="2926264" cy="674409"/>
      </dsp:txXfrm>
    </dsp:sp>
    <dsp:sp modelId="{69B901C4-B838-4EFA-BA43-CB61A5EE8CCE}">
      <dsp:nvSpPr>
        <dsp:cNvPr id="0" name=""/>
        <dsp:cNvSpPr/>
      </dsp:nvSpPr>
      <dsp:spPr>
        <a:xfrm>
          <a:off x="2999232" y="1645611"/>
          <a:ext cx="4498848" cy="74737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8188396"/>
            <a:satOff val="-6737"/>
            <a:lumOff val="-68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8188396"/>
              <a:satOff val="-6737"/>
              <a:lumOff val="-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B46A7-5AF9-4629-AF92-0F95806FA699}">
      <dsp:nvSpPr>
        <dsp:cNvPr id="0" name=""/>
        <dsp:cNvSpPr/>
      </dsp:nvSpPr>
      <dsp:spPr>
        <a:xfrm>
          <a:off x="0" y="1645611"/>
          <a:ext cx="2999232" cy="747377"/>
        </a:xfrm>
        <a:prstGeom prst="roundRect">
          <a:avLst/>
        </a:prstGeom>
        <a:gradFill rotWithShape="0">
          <a:gsLst>
            <a:gs pos="0">
              <a:schemeClr val="accent3">
                <a:hueOff val="-8413219"/>
                <a:satOff val="-4326"/>
                <a:lumOff val="-1863"/>
                <a:alphaOff val="0"/>
                <a:tint val="35000"/>
                <a:satMod val="253000"/>
              </a:schemeClr>
            </a:gs>
            <a:gs pos="50000">
              <a:schemeClr val="accent3">
                <a:hueOff val="-8413219"/>
                <a:satOff val="-4326"/>
                <a:lumOff val="-1863"/>
                <a:alphaOff val="0"/>
                <a:tint val="42000"/>
                <a:satMod val="255000"/>
              </a:schemeClr>
            </a:gs>
            <a:gs pos="97000">
              <a:schemeClr val="accent3">
                <a:hueOff val="-8413219"/>
                <a:satOff val="-4326"/>
                <a:lumOff val="-1863"/>
                <a:alphaOff val="0"/>
                <a:tint val="53000"/>
                <a:satMod val="260000"/>
              </a:schemeClr>
            </a:gs>
            <a:gs pos="100000">
              <a:schemeClr val="accent3">
                <a:hueOff val="-8413219"/>
                <a:satOff val="-4326"/>
                <a:lumOff val="-1863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Expert opinion</a:t>
          </a:r>
          <a:endParaRPr lang="en-US" sz="2200" kern="1200" dirty="0"/>
        </a:p>
      </dsp:txBody>
      <dsp:txXfrm>
        <a:off x="36484" y="1682095"/>
        <a:ext cx="2926264" cy="674409"/>
      </dsp:txXfrm>
    </dsp:sp>
    <dsp:sp modelId="{14208355-4154-47ED-B9DC-4D26A09E0D9A}">
      <dsp:nvSpPr>
        <dsp:cNvPr id="0" name=""/>
        <dsp:cNvSpPr/>
      </dsp:nvSpPr>
      <dsp:spPr>
        <a:xfrm>
          <a:off x="2999232" y="2467726"/>
          <a:ext cx="4498848" cy="74737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12282594"/>
            <a:satOff val="-10106"/>
            <a:lumOff val="-102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12282594"/>
              <a:satOff val="-10106"/>
              <a:lumOff val="-10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A9070-0E12-4026-95E8-AF010F170AF0}">
      <dsp:nvSpPr>
        <dsp:cNvPr id="0" name=""/>
        <dsp:cNvSpPr/>
      </dsp:nvSpPr>
      <dsp:spPr>
        <a:xfrm>
          <a:off x="0" y="2467726"/>
          <a:ext cx="2999232" cy="747377"/>
        </a:xfrm>
        <a:prstGeom prst="roundRect">
          <a:avLst/>
        </a:prstGeom>
        <a:gradFill rotWithShape="0">
          <a:gsLst>
            <a:gs pos="0">
              <a:schemeClr val="accent3">
                <a:hueOff val="-12619828"/>
                <a:satOff val="-6489"/>
                <a:lumOff val="-2794"/>
                <a:alphaOff val="0"/>
                <a:tint val="35000"/>
                <a:satMod val="253000"/>
              </a:schemeClr>
            </a:gs>
            <a:gs pos="50000">
              <a:schemeClr val="accent3">
                <a:hueOff val="-12619828"/>
                <a:satOff val="-6489"/>
                <a:lumOff val="-2794"/>
                <a:alphaOff val="0"/>
                <a:tint val="42000"/>
                <a:satMod val="255000"/>
              </a:schemeClr>
            </a:gs>
            <a:gs pos="97000">
              <a:schemeClr val="accent3">
                <a:hueOff val="-12619828"/>
                <a:satOff val="-6489"/>
                <a:lumOff val="-2794"/>
                <a:alphaOff val="0"/>
                <a:tint val="53000"/>
                <a:satMod val="260000"/>
              </a:schemeClr>
            </a:gs>
            <a:gs pos="100000">
              <a:schemeClr val="accent3">
                <a:hueOff val="-12619828"/>
                <a:satOff val="-6489"/>
                <a:lumOff val="-2794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Past sales analysis</a:t>
          </a:r>
          <a:endParaRPr lang="en-US" sz="2200" kern="1200" dirty="0"/>
        </a:p>
      </dsp:txBody>
      <dsp:txXfrm>
        <a:off x="36484" y="2504210"/>
        <a:ext cx="2926264" cy="674409"/>
      </dsp:txXfrm>
    </dsp:sp>
    <dsp:sp modelId="{81CAAFC9-20F9-47C4-BBAF-58FCB0E7ADC2}">
      <dsp:nvSpPr>
        <dsp:cNvPr id="0" name=""/>
        <dsp:cNvSpPr/>
      </dsp:nvSpPr>
      <dsp:spPr>
        <a:xfrm>
          <a:off x="2999232" y="3289841"/>
          <a:ext cx="4498848" cy="74737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16376792"/>
            <a:satOff val="-13475"/>
            <a:lumOff val="-1371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16376792"/>
              <a:satOff val="-13475"/>
              <a:lumOff val="-137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FA446-4FDF-4EA2-8A66-45DAFE113DE8}">
      <dsp:nvSpPr>
        <dsp:cNvPr id="0" name=""/>
        <dsp:cNvSpPr/>
      </dsp:nvSpPr>
      <dsp:spPr>
        <a:xfrm>
          <a:off x="0" y="3289841"/>
          <a:ext cx="2999232" cy="747377"/>
        </a:xfrm>
        <a:prstGeom prst="roundRect">
          <a:avLst/>
        </a:prstGeom>
        <a:gradFill rotWithShape="0">
          <a:gsLst>
            <a:gs pos="0">
              <a:schemeClr val="accent3">
                <a:hueOff val="-16826439"/>
                <a:satOff val="-8652"/>
                <a:lumOff val="-3725"/>
                <a:alphaOff val="0"/>
                <a:tint val="35000"/>
                <a:satMod val="253000"/>
              </a:schemeClr>
            </a:gs>
            <a:gs pos="50000">
              <a:schemeClr val="accent3">
                <a:hueOff val="-16826439"/>
                <a:satOff val="-8652"/>
                <a:lumOff val="-3725"/>
                <a:alphaOff val="0"/>
                <a:tint val="42000"/>
                <a:satMod val="255000"/>
              </a:schemeClr>
            </a:gs>
            <a:gs pos="97000">
              <a:schemeClr val="accent3">
                <a:hueOff val="-16826439"/>
                <a:satOff val="-8652"/>
                <a:lumOff val="-3725"/>
                <a:alphaOff val="0"/>
                <a:tint val="53000"/>
                <a:satMod val="260000"/>
              </a:schemeClr>
            </a:gs>
            <a:gs pos="100000">
              <a:schemeClr val="accent3">
                <a:hueOff val="-16826439"/>
                <a:satOff val="-8652"/>
                <a:lumOff val="-3725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Market test method</a:t>
          </a:r>
          <a:endParaRPr lang="en-US" sz="2200" kern="1200" dirty="0"/>
        </a:p>
      </dsp:txBody>
      <dsp:txXfrm>
        <a:off x="36484" y="3326325"/>
        <a:ext cx="2926264" cy="6744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5DD09A-152A-42FD-9C21-C9AFBD58B3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1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6A731-06F6-4739-960D-C572D80942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A50A7-0D9F-4536-BF3F-7999F3FA8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B7615-54BE-4FE7-AC53-75ED0F9948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C4D6F2-4351-4DFB-AA10-31E66F5F9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5D2D85-993C-46CB-9D0F-FC1062E95C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54D554-015D-411E-84FC-4AD1CD994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D95EC-D57B-408B-8061-704085A8A1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703CE6-1F03-43AF-B561-AD1FEC2FB7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7BB8D8-1173-4ADF-9687-0B6E36F8F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C3D8AB-5088-43EB-9C53-B4D8042FB9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F3A9F6-56A5-417D-A6ED-564977C3BB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8CF42A-FC5D-43EF-84D6-F0DCC1670D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4800600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Marketing </a:t>
            </a:r>
            <a:r>
              <a:rPr lang="en-US" dirty="0"/>
              <a:t>Research</a:t>
            </a:r>
            <a:br>
              <a:rPr lang="en-US" dirty="0"/>
            </a:br>
            <a:r>
              <a:rPr lang="en-US" dirty="0"/>
              <a:t>&amp;</a:t>
            </a:r>
            <a:br>
              <a:rPr lang="en-US" dirty="0"/>
            </a:br>
            <a:r>
              <a:rPr lang="en-US" dirty="0"/>
              <a:t>Sales Forecasting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"/>
            <a:ext cx="75438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smtClean="0"/>
              <a:t>Marketing </a:t>
            </a:r>
            <a:r>
              <a:rPr lang="en-US" dirty="0"/>
              <a:t>Research?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7498080" cy="48006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Simply </a:t>
            </a:r>
            <a:r>
              <a:rPr lang="en-US" sz="2800" dirty="0"/>
              <a:t>a matter of finding out as much as you can before committing yourself to an irretrievable </a:t>
            </a:r>
            <a:r>
              <a:rPr lang="en-US" sz="2800" dirty="0" smtClean="0"/>
              <a:t>step</a:t>
            </a:r>
          </a:p>
          <a:p>
            <a:endParaRPr lang="en-US" sz="2800" dirty="0"/>
          </a:p>
          <a:p>
            <a:r>
              <a:rPr lang="en-US" sz="2800" dirty="0"/>
              <a:t>When you do not have answers through your own Market Information and Intelligence System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9" y="5614987"/>
            <a:ext cx="4829175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to find out?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970866"/>
              </p:ext>
            </p:extLst>
          </p:nvPr>
        </p:nvGraphicFramePr>
        <p:xfrm>
          <a:off x="1219200" y="17526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B3137F-5648-4245-948A-07401E166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AB3137F-5648-4245-948A-07401E166E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55D8E3-9551-4D37-B056-FC70BF9BD4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6955D8E3-9551-4D37-B056-FC70BF9BD4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9AABC9-C0AB-48D1-ACF2-92669F077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E69AABC9-C0AB-48D1-ACF2-92669F077D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0E13B6-2D35-4FCA-9131-568A3C7D1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AE0E13B6-2D35-4FCA-9131-568A3C7D1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3598E4-1866-4F0B-A93E-5EFDECCA8F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23598E4-1866-4F0B-A93E-5EFDECCA8F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9776EB-D62D-4A9E-91AC-D7652E4DC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729776EB-D62D-4A9E-91AC-D7652E4DCA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5402D3-72AF-4391-A34E-75C24673D4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B75402D3-72AF-4391-A34E-75C24673D4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43E051-84D6-4C94-B963-51C2A8A3F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8B43E051-84D6-4C94-B963-51C2A8A3FF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A37AC2-A33E-4718-BF5B-E0DCC3BFB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4A37AC2-A33E-4718-BF5B-E0DCC3BFB1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19E273-5C84-4D4D-BD16-5EF6B09D1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9E19E273-5C84-4D4D-BD16-5EF6B09D15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 </a:t>
            </a:r>
            <a:r>
              <a:rPr lang="en-US" dirty="0"/>
              <a:t>I need </a:t>
            </a:r>
            <a:r>
              <a:rPr lang="en-US" dirty="0" smtClean="0"/>
              <a:t>Marketing </a:t>
            </a:r>
            <a:r>
              <a:rPr lang="en-US" dirty="0"/>
              <a:t>Research?</a:t>
            </a:r>
            <a:br>
              <a:rPr lang="en-US" dirty="0"/>
            </a:br>
            <a:endParaRPr lang="en-US" dirty="0"/>
          </a:p>
        </p:txBody>
      </p:sp>
      <p:sp>
        <p:nvSpPr>
          <p:cNvPr id="3379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Yes. </a:t>
            </a:r>
            <a:r>
              <a:rPr lang="en-US" dirty="0" smtClean="0"/>
              <a:t> Provided </a:t>
            </a:r>
            <a:r>
              <a:rPr lang="en-US" dirty="0"/>
              <a:t>I know what I want.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886200"/>
            <a:ext cx="3545805" cy="2655932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608" y="274638"/>
            <a:ext cx="749808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MR Process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8586041"/>
              </p:ext>
            </p:extLst>
          </p:nvPr>
        </p:nvGraphicFramePr>
        <p:xfrm>
          <a:off x="1752600" y="1447800"/>
          <a:ext cx="6641592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E21E0F-09F3-402C-B4FA-81B21E883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E1E21E0F-09F3-402C-B4FA-81B21E883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E1E21E0F-09F3-402C-B4FA-81B21E883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E1E21E0F-09F3-402C-B4FA-81B21E883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6E4CF8-C47E-4B61-8B51-D826B7AA5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D46E4CF8-C47E-4B61-8B51-D826B7AA55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D46E4CF8-C47E-4B61-8B51-D826B7AA5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D46E4CF8-C47E-4B61-8B51-D826B7AA5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E20AB9-AF93-4C81-B3C2-807E5DA13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26E20AB9-AF93-4C81-B3C2-807E5DA13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26E20AB9-AF93-4C81-B3C2-807E5DA13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26E20AB9-AF93-4C81-B3C2-807E5DA13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0AB1E3-8317-4F97-B278-C798D2B0B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AF0AB1E3-8317-4F97-B278-C798D2B0B7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AF0AB1E3-8317-4F97-B278-C798D2B0B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AF0AB1E3-8317-4F97-B278-C798D2B0B7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D7D5B5-C952-4622-8CAA-42BE81BA1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DBD7D5B5-C952-4622-8CAA-42BE81BA11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DBD7D5B5-C952-4622-8CAA-42BE81BA1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DBD7D5B5-C952-4622-8CAA-42BE81BA1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89B69D-6889-492F-9BD3-17191B4B7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DC89B69D-6889-492F-9BD3-17191B4B78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DC89B69D-6889-492F-9BD3-17191B4B7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DC89B69D-6889-492F-9BD3-17191B4B7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A4C856-9C52-42DD-A463-8355AC571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64A4C856-9C52-42DD-A463-8355AC571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4A4C856-9C52-42DD-A463-8355AC571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64A4C856-9C52-42DD-A463-8355AC571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F2FD35-5A48-4803-B932-74252C010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D1F2FD35-5A48-4803-B932-74252C010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D1F2FD35-5A48-4803-B932-74252C010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D1F2FD35-5A48-4803-B932-74252C010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7498080" cy="1143000"/>
          </a:xfrm>
        </p:spPr>
        <p:txBody>
          <a:bodyPr/>
          <a:lstStyle/>
          <a:p>
            <a:r>
              <a:rPr lang="en-US" dirty="0"/>
              <a:t>Data </a:t>
            </a:r>
            <a:r>
              <a:rPr lang="en-US" dirty="0" smtClean="0"/>
              <a:t>Sources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034268"/>
              </p:ext>
            </p:extLst>
          </p:nvPr>
        </p:nvGraphicFramePr>
        <p:xfrm>
          <a:off x="1435608" y="1447800"/>
          <a:ext cx="749808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498080" cy="1143000"/>
          </a:xfrm>
        </p:spPr>
        <p:txBody>
          <a:bodyPr/>
          <a:lstStyle/>
          <a:p>
            <a:r>
              <a:rPr lang="en-US" dirty="0"/>
              <a:t>Testing Product Acceptability</a:t>
            </a:r>
          </a:p>
        </p:txBody>
      </p:sp>
      <p:sp>
        <p:nvSpPr>
          <p:cNvPr id="3584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If your product is a knock - down kit , give it to the factory peon to assemble it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Post the item back to yourself and assess the damage the transporter does to it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Try various types of packaging and choose a suitable cost effective option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Try a number of product names and determine which is more acceptable.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Sales Forecasting - Why is it necessary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120055"/>
              </p:ext>
            </p:extLst>
          </p:nvPr>
        </p:nvGraphicFramePr>
        <p:xfrm>
          <a:off x="1371600" y="17526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AA4568-BAA4-4B63-9820-7A9D88CA04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CAA4568-BAA4-4B63-9820-7A9D88CA04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9DD25D-73EC-491A-B6CE-DC7452CF0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A09DD25D-73EC-491A-B6CE-DC7452CF0A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B70060-6694-45E8-9EB3-3AE23F0A8D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A6B70060-6694-45E8-9EB3-3AE23F0A8D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A46746-CB42-49B9-8149-9A0FBF302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0A46746-CB42-49B9-8149-9A0FBF302D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ECE2E8-0355-4EE2-AB21-4834D87B9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67ECE2E8-0355-4EE2-AB21-4834D87B9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set of all actual and potential buyers of a product or service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114800"/>
            <a:ext cx="2652642" cy="2405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Potential Market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just"/>
            <a:r>
              <a:rPr lang="en-US" dirty="0" smtClean="0"/>
              <a:t>A </a:t>
            </a:r>
            <a:r>
              <a:rPr lang="en-US" dirty="0"/>
              <a:t>set of consumers who profess a sufficient level of interest in a product or service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4376737"/>
            <a:ext cx="2921000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Available Market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just"/>
            <a:r>
              <a:rPr lang="en-US" dirty="0" smtClean="0"/>
              <a:t>A </a:t>
            </a:r>
            <a:r>
              <a:rPr lang="en-US" dirty="0"/>
              <a:t>set of consumers who have interest , income and access to a particular product or service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Qualified Available Market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just"/>
            <a:r>
              <a:rPr lang="en-US" dirty="0" smtClean="0"/>
              <a:t>A </a:t>
            </a:r>
            <a:r>
              <a:rPr lang="en-US" dirty="0"/>
              <a:t>set of consumers who have interest, income, access and qualifications for the particular product or service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 Market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Part </a:t>
            </a:r>
            <a:r>
              <a:rPr lang="en-US" dirty="0"/>
              <a:t>of the qualified available market the company decides to pursue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Penetrated Market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set of consumers who are buying the company’s product or </a:t>
            </a:r>
            <a:r>
              <a:rPr lang="en-US" dirty="0" smtClean="0"/>
              <a:t>service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198" y="4267200"/>
            <a:ext cx="2954001" cy="2152650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Demand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447800"/>
            <a:ext cx="7498080" cy="1066800"/>
          </a:xfrm>
        </p:spPr>
        <p:txBody>
          <a:bodyPr/>
          <a:lstStyle/>
          <a:p>
            <a:r>
              <a:rPr lang="en-US" dirty="0"/>
              <a:t>Total volume that would be bought by a defined</a:t>
            </a:r>
          </a:p>
          <a:p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07298397"/>
              </p:ext>
            </p:extLst>
          </p:nvPr>
        </p:nvGraphicFramePr>
        <p:xfrm>
          <a:off x="1828800" y="2514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AC406E-66FE-40DE-B78C-728F3F395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BAC406E-66FE-40DE-B78C-728F3F3952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53121C-688D-422C-91AF-75D54CE43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453121C-688D-422C-91AF-75D54CE43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C746E8-DE80-4665-A597-E32BDEA33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31C746E8-DE80-4665-A597-E32BDEA33E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EFDE00-8453-4D84-81AB-B4E1B4156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4CEFDE00-8453-4D84-81AB-B4E1B4156F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3F5AB2-F151-476E-BCAE-2C587997B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7E3F5AB2-F151-476E-BCAE-2C587997B1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Potential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419225"/>
            <a:ext cx="7498080" cy="4800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Boom </a:t>
            </a:r>
            <a:r>
              <a:rPr lang="en-US" dirty="0"/>
              <a:t>period</a:t>
            </a:r>
          </a:p>
          <a:p>
            <a:r>
              <a:rPr lang="en-US" dirty="0"/>
              <a:t>Recession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495800"/>
            <a:ext cx="2466975" cy="184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619625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Minimum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82296" indent="0">
              <a:buNone/>
            </a:pPr>
            <a:endParaRPr lang="en-US" dirty="0"/>
          </a:p>
          <a:p>
            <a:r>
              <a:rPr lang="en-US" dirty="0"/>
              <a:t>The market potential of the product with minimum marketing effort of the industry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Sensitivity of Demand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/>
          </a:p>
          <a:p>
            <a:pPr algn="ctr"/>
            <a:r>
              <a:rPr lang="en-US" dirty="0"/>
              <a:t>Market Potential - Market Minimum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267200"/>
            <a:ext cx="3048000" cy="215265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Forecast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Market </a:t>
            </a:r>
            <a:r>
              <a:rPr lang="en-US" dirty="0"/>
              <a:t>demand corresponding to the industry marketing expenditure</a:t>
            </a:r>
          </a:p>
          <a:p>
            <a:endParaRPr lang="en-US" dirty="0"/>
          </a:p>
          <a:p>
            <a:r>
              <a:rPr lang="en-US" dirty="0"/>
              <a:t>This would be lower than the market potential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522623"/>
            <a:ext cx="2743200" cy="2159164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Company Demand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 smtClean="0"/>
          </a:p>
          <a:p>
            <a:pPr algn="just"/>
            <a:r>
              <a:rPr lang="en-US" dirty="0" smtClean="0"/>
              <a:t>Estimated </a:t>
            </a:r>
            <a:r>
              <a:rPr lang="en-US" dirty="0"/>
              <a:t>share of market demand at alternative levels of company marketing effort in a given time period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0" y="3962400"/>
            <a:ext cx="3886200" cy="2597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Company Sales Forecast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 smtClean="0"/>
          </a:p>
          <a:p>
            <a:pPr algn="just"/>
            <a:r>
              <a:rPr lang="en-US" dirty="0" smtClean="0"/>
              <a:t>Expected </a:t>
            </a:r>
            <a:r>
              <a:rPr lang="en-US" dirty="0"/>
              <a:t>level of company sales based on a chosen marketing plan and an assumed marketing environment.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114800"/>
            <a:ext cx="2324100" cy="232410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Target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524000"/>
            <a:ext cx="7498080" cy="4800600"/>
          </a:xfrm>
        </p:spPr>
        <p:txBody>
          <a:bodyPr/>
          <a:lstStyle/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Sales </a:t>
            </a:r>
            <a:r>
              <a:rPr lang="en-US" dirty="0"/>
              <a:t>goal for a product </a:t>
            </a:r>
            <a:r>
              <a:rPr lang="en-US" dirty="0" err="1"/>
              <a:t>line,company</a:t>
            </a:r>
            <a:r>
              <a:rPr lang="en-US" dirty="0"/>
              <a:t> division or a sales rep</a:t>
            </a:r>
            <a:r>
              <a:rPr lang="en-US" dirty="0" smtClean="0"/>
              <a:t>. It </a:t>
            </a:r>
            <a:r>
              <a:rPr lang="en-US" dirty="0"/>
              <a:t>is a benchmark to evaluate achievements against goals set.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Budget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498080" cy="4800600"/>
          </a:xfrm>
        </p:spPr>
        <p:txBody>
          <a:bodyPr/>
          <a:lstStyle/>
          <a:p>
            <a:pPr algn="just"/>
            <a:endParaRPr lang="en-US" dirty="0" smtClean="0"/>
          </a:p>
          <a:p>
            <a:pPr algn="just"/>
            <a:r>
              <a:rPr lang="en-US" dirty="0" smtClean="0"/>
              <a:t>Conservative </a:t>
            </a:r>
            <a:r>
              <a:rPr lang="en-US" dirty="0"/>
              <a:t>estimate of the expected volume of sales and is used for </a:t>
            </a:r>
            <a:r>
              <a:rPr lang="en-US" dirty="0" smtClean="0"/>
              <a:t>purchasing, production </a:t>
            </a:r>
            <a:r>
              <a:rPr lang="en-US" dirty="0"/>
              <a:t>and cash flow decisions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Market Potential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47800"/>
            <a:ext cx="7772400" cy="5181600"/>
          </a:xfrm>
        </p:spPr>
        <p:txBody>
          <a:bodyPr>
            <a:normAutofit fontScale="47500" lnSpcReduction="20000"/>
          </a:bodyPr>
          <a:lstStyle/>
          <a:p>
            <a:r>
              <a:rPr lang="en-US" sz="3800" dirty="0" smtClean="0"/>
              <a:t>Chain - Ratio Method</a:t>
            </a:r>
          </a:p>
          <a:p>
            <a:endParaRPr lang="en-US" sz="3800" dirty="0" smtClean="0"/>
          </a:p>
          <a:p>
            <a:r>
              <a:rPr lang="en-US" sz="3800" dirty="0" smtClean="0"/>
              <a:t>Demand For </a:t>
            </a:r>
            <a:r>
              <a:rPr lang="en-US" sz="3800" dirty="0" err="1" smtClean="0"/>
              <a:t>Complan</a:t>
            </a:r>
            <a:r>
              <a:rPr lang="en-US" sz="3800" dirty="0" smtClean="0"/>
              <a:t>  =</a:t>
            </a:r>
          </a:p>
          <a:p>
            <a:endParaRPr lang="en-US" sz="3800" dirty="0" smtClean="0"/>
          </a:p>
          <a:p>
            <a:r>
              <a:rPr lang="en-US" sz="3800" dirty="0" smtClean="0"/>
              <a:t>Population *</a:t>
            </a:r>
          </a:p>
          <a:p>
            <a:endParaRPr lang="en-US" sz="3800" dirty="0" smtClean="0"/>
          </a:p>
          <a:p>
            <a:r>
              <a:rPr lang="en-US" sz="3800" dirty="0" smtClean="0"/>
              <a:t>Per Capita Discretionary Income *</a:t>
            </a:r>
          </a:p>
          <a:p>
            <a:pPr marL="82296" indent="0">
              <a:buNone/>
            </a:pPr>
            <a:endParaRPr lang="en-US" sz="3800" dirty="0" smtClean="0"/>
          </a:p>
          <a:p>
            <a:r>
              <a:rPr lang="en-US" sz="3800" dirty="0" smtClean="0"/>
              <a:t>% Discretionary Income On Food *</a:t>
            </a:r>
          </a:p>
          <a:p>
            <a:endParaRPr lang="en-US" sz="3800" dirty="0" smtClean="0"/>
          </a:p>
          <a:p>
            <a:r>
              <a:rPr lang="en-US" sz="3800" dirty="0" smtClean="0"/>
              <a:t>% Spent On Beverages *</a:t>
            </a:r>
          </a:p>
          <a:p>
            <a:endParaRPr lang="en-US" sz="3800" dirty="0" smtClean="0"/>
          </a:p>
          <a:p>
            <a:r>
              <a:rPr lang="en-US" sz="3800" dirty="0" smtClean="0"/>
              <a:t>% Spent On Health Beverages *</a:t>
            </a:r>
          </a:p>
          <a:p>
            <a:endParaRPr lang="en-US" sz="3800" dirty="0" smtClean="0"/>
          </a:p>
          <a:p>
            <a:r>
              <a:rPr lang="en-US" sz="3800" dirty="0" smtClean="0"/>
              <a:t>% Spent On White Health Beverages *</a:t>
            </a:r>
          </a:p>
          <a:p>
            <a:endParaRPr lang="en-US" sz="3800" dirty="0" smtClean="0"/>
          </a:p>
          <a:p>
            <a:r>
              <a:rPr lang="en-US" sz="3800" dirty="0" smtClean="0"/>
              <a:t>% Spent On </a:t>
            </a:r>
            <a:r>
              <a:rPr lang="en-US" sz="3800" dirty="0" err="1" smtClean="0"/>
              <a:t>Complan</a:t>
            </a:r>
            <a:endParaRPr lang="en-US" sz="3800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590800"/>
            <a:ext cx="3322522" cy="2508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Market </a:t>
            </a:r>
            <a:r>
              <a:rPr lang="en-US" dirty="0"/>
              <a:t>built - up method</a:t>
            </a:r>
          </a:p>
          <a:p>
            <a:r>
              <a:rPr lang="en-US" dirty="0"/>
              <a:t>Industry sales and market shares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Future Demand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757171"/>
              </p:ext>
            </p:extLst>
          </p:nvPr>
        </p:nvGraphicFramePr>
        <p:xfrm>
          <a:off x="1447800" y="1981200"/>
          <a:ext cx="749808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8FD51C-780C-4A0C-89E9-89B99F355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98FD51C-780C-4A0C-89E9-89B99F3558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99CE7-17FB-4620-BFF5-27ABE446FE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84D99CE7-17FB-4620-BFF5-27ABE446FE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F4515A-A3DB-4479-B173-C049037CE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9BF4515A-A3DB-4479-B173-C049037CED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139ECE-D063-4FC7-BDE4-04E0983F6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21139ECE-D063-4FC7-BDE4-04E0983F68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3B46A7-5AF9-4629-AF92-0F95806FA6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E3B46A7-5AF9-4629-AF92-0F95806FA6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B901C4-B838-4EFA-BA43-CB61A5EE8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69B901C4-B838-4EFA-BA43-CB61A5EE8C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2A9070-0E12-4026-95E8-AF010F170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002A9070-0E12-4026-95E8-AF010F170A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208355-4154-47ED-B9DC-4D26A09E0D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14208355-4154-47ED-B9DC-4D26A09E0D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3FA446-4FDF-4EA2-8A66-45DAFE113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9F3FA446-4FDF-4EA2-8A66-45DAFE113D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CAAFC9-20F9-47C4-BBAF-58FCB0E7A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81CAAFC9-20F9-47C4-BBAF-58FCB0E7AD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284</TotalTime>
  <Words>583</Words>
  <Application>Microsoft Office PowerPoint</Application>
  <PresentationFormat>On-screen Show (4:3)</PresentationFormat>
  <Paragraphs>130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Solstice</vt:lpstr>
      <vt:lpstr>Marketing Research &amp; Sales Forecasting</vt:lpstr>
      <vt:lpstr>What is Marketing Research?</vt:lpstr>
      <vt:lpstr>What to find out?</vt:lpstr>
      <vt:lpstr> Do I need Marketing Research? </vt:lpstr>
      <vt:lpstr>The MR Process</vt:lpstr>
      <vt:lpstr>Data Sources</vt:lpstr>
      <vt:lpstr>Testing Product Acceptability</vt:lpstr>
      <vt:lpstr>Sales Forecasting - Why is it necessary?</vt:lpstr>
      <vt:lpstr>Market</vt:lpstr>
      <vt:lpstr>Potential Market</vt:lpstr>
      <vt:lpstr>Available Market</vt:lpstr>
      <vt:lpstr>Qualified Available Market </vt:lpstr>
      <vt:lpstr>Target Market</vt:lpstr>
      <vt:lpstr>Penetrated Market</vt:lpstr>
      <vt:lpstr>Market Demand</vt:lpstr>
      <vt:lpstr>Market Potential</vt:lpstr>
      <vt:lpstr>Market Minimum</vt:lpstr>
      <vt:lpstr>Sensitivity of Demand</vt:lpstr>
      <vt:lpstr>Market Forecast</vt:lpstr>
      <vt:lpstr>Company Demand</vt:lpstr>
      <vt:lpstr>Company Sales Forecast</vt:lpstr>
      <vt:lpstr>Sales Target</vt:lpstr>
      <vt:lpstr>Sales Budget</vt:lpstr>
      <vt:lpstr>Estimating Market Potential</vt:lpstr>
      <vt:lpstr>Other Methods</vt:lpstr>
      <vt:lpstr>Estimating Future Demand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Forecasting</dc:title>
  <dc:creator>MR.TRIPAHTY</dc:creator>
  <cp:lastModifiedBy>MNT</cp:lastModifiedBy>
  <cp:revision>18</cp:revision>
  <dcterms:created xsi:type="dcterms:W3CDTF">2000-08-31T05:52:04Z</dcterms:created>
  <dcterms:modified xsi:type="dcterms:W3CDTF">2015-06-25T09:13:13Z</dcterms:modified>
</cp:coreProperties>
</file>