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66FFFF"/>
    <a:srgbClr val="CC00CC"/>
    <a:srgbClr val="CCFF99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D3D8F9-3455-46F7-938D-5908083D9DE0}" type="doc">
      <dgm:prSet loTypeId="urn:microsoft.com/office/officeart/2005/8/layout/vList2" loCatId="list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37C85EE-F73E-437A-8DD8-B94A4BD882C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Form</a:t>
          </a:r>
          <a:endParaRPr lang="en-US" dirty="0">
            <a:solidFill>
              <a:schemeClr val="tx1"/>
            </a:solidFill>
          </a:endParaRPr>
        </a:p>
      </dgm:t>
    </dgm:pt>
    <dgm:pt modelId="{4C7EBBBF-23D3-4FD8-8868-04ED8D75B24E}" type="parTrans" cxnId="{BDF0BBD4-A48B-4D36-84E7-E237E4D62E3F}">
      <dgm:prSet/>
      <dgm:spPr/>
      <dgm:t>
        <a:bodyPr/>
        <a:lstStyle/>
        <a:p>
          <a:endParaRPr lang="en-US"/>
        </a:p>
      </dgm:t>
    </dgm:pt>
    <dgm:pt modelId="{7DF96D95-8997-4ED6-BA72-1A0435BE6F15}" type="sibTrans" cxnId="{BDF0BBD4-A48B-4D36-84E7-E237E4D62E3F}">
      <dgm:prSet/>
      <dgm:spPr/>
      <dgm:t>
        <a:bodyPr/>
        <a:lstStyle/>
        <a:p>
          <a:endParaRPr lang="en-US"/>
        </a:p>
      </dgm:t>
    </dgm:pt>
    <dgm:pt modelId="{FACE4191-1FAE-4BA3-B1A1-A687E3C03761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Features</a:t>
          </a:r>
          <a:endParaRPr lang="en-US" dirty="0">
            <a:solidFill>
              <a:schemeClr val="tx1"/>
            </a:solidFill>
          </a:endParaRPr>
        </a:p>
      </dgm:t>
    </dgm:pt>
    <dgm:pt modelId="{AB501212-C2E8-4BEF-99B9-7C525044FAC8}" type="parTrans" cxnId="{AF28235E-4376-4E2F-B179-DABA1C8F898A}">
      <dgm:prSet/>
      <dgm:spPr/>
      <dgm:t>
        <a:bodyPr/>
        <a:lstStyle/>
        <a:p>
          <a:endParaRPr lang="en-US"/>
        </a:p>
      </dgm:t>
    </dgm:pt>
    <dgm:pt modelId="{62A23A30-45DF-448E-95AB-85EE419F9132}" type="sibTrans" cxnId="{AF28235E-4376-4E2F-B179-DABA1C8F898A}">
      <dgm:prSet/>
      <dgm:spPr/>
      <dgm:t>
        <a:bodyPr/>
        <a:lstStyle/>
        <a:p>
          <a:endParaRPr lang="en-US"/>
        </a:p>
      </dgm:t>
    </dgm:pt>
    <dgm:pt modelId="{A6175403-B7BF-450D-A182-4CB08F0CE8A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Performance</a:t>
          </a:r>
          <a:endParaRPr lang="en-US" dirty="0">
            <a:solidFill>
              <a:schemeClr val="tx1"/>
            </a:solidFill>
          </a:endParaRPr>
        </a:p>
      </dgm:t>
    </dgm:pt>
    <dgm:pt modelId="{DD0C2591-AB16-4DE8-B287-BA78FDFEBD16}" type="parTrans" cxnId="{BC17D956-CC29-4B6A-92FD-C7607239876D}">
      <dgm:prSet/>
      <dgm:spPr/>
      <dgm:t>
        <a:bodyPr/>
        <a:lstStyle/>
        <a:p>
          <a:endParaRPr lang="en-US"/>
        </a:p>
      </dgm:t>
    </dgm:pt>
    <dgm:pt modelId="{5A64E493-9A34-4925-8D6F-F72972B76DA6}" type="sibTrans" cxnId="{BC17D956-CC29-4B6A-92FD-C7607239876D}">
      <dgm:prSet/>
      <dgm:spPr/>
      <dgm:t>
        <a:bodyPr/>
        <a:lstStyle/>
        <a:p>
          <a:endParaRPr lang="en-US"/>
        </a:p>
      </dgm:t>
    </dgm:pt>
    <dgm:pt modelId="{A2BA8E39-9991-4EA1-AA90-FBDA86DB52E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Conformance</a:t>
          </a:r>
          <a:endParaRPr lang="en-US" dirty="0">
            <a:solidFill>
              <a:schemeClr val="tx1"/>
            </a:solidFill>
          </a:endParaRPr>
        </a:p>
      </dgm:t>
    </dgm:pt>
    <dgm:pt modelId="{01619E03-4AE9-4CD3-89DA-367D185993C6}" type="parTrans" cxnId="{9983D038-EE68-4F50-B0BF-C037C4FF3E67}">
      <dgm:prSet/>
      <dgm:spPr/>
      <dgm:t>
        <a:bodyPr/>
        <a:lstStyle/>
        <a:p>
          <a:endParaRPr lang="en-US"/>
        </a:p>
      </dgm:t>
    </dgm:pt>
    <dgm:pt modelId="{A5328E33-124B-4B0B-B3A7-F2A2418EFD8C}" type="sibTrans" cxnId="{9983D038-EE68-4F50-B0BF-C037C4FF3E67}">
      <dgm:prSet/>
      <dgm:spPr/>
      <dgm:t>
        <a:bodyPr/>
        <a:lstStyle/>
        <a:p>
          <a:endParaRPr lang="en-US"/>
        </a:p>
      </dgm:t>
    </dgm:pt>
    <dgm:pt modelId="{D0E03847-5BE5-4037-99E0-87834CD3A2C3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Quality</a:t>
          </a:r>
          <a:endParaRPr lang="en-US" dirty="0">
            <a:solidFill>
              <a:schemeClr val="tx1"/>
            </a:solidFill>
          </a:endParaRPr>
        </a:p>
      </dgm:t>
    </dgm:pt>
    <dgm:pt modelId="{1DA6713F-42F1-4880-9CD8-5FA989530692}" type="parTrans" cxnId="{FFAC63BB-6372-4431-AE9B-9CB9841C4172}">
      <dgm:prSet/>
      <dgm:spPr/>
      <dgm:t>
        <a:bodyPr/>
        <a:lstStyle/>
        <a:p>
          <a:endParaRPr lang="en-US"/>
        </a:p>
      </dgm:t>
    </dgm:pt>
    <dgm:pt modelId="{ED4CE776-E171-42E6-BFD1-64E401D96A25}" type="sibTrans" cxnId="{FFAC63BB-6372-4431-AE9B-9CB9841C4172}">
      <dgm:prSet/>
      <dgm:spPr/>
      <dgm:t>
        <a:bodyPr/>
        <a:lstStyle/>
        <a:p>
          <a:endParaRPr lang="en-US"/>
        </a:p>
      </dgm:t>
    </dgm:pt>
    <dgm:pt modelId="{980FFA70-3937-4098-AD27-6C36AA2E88F2}" type="pres">
      <dgm:prSet presAssocID="{9FD3D8F9-3455-46F7-938D-5908083D9D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9670DD-CF1B-4F33-A614-77D529674886}" type="pres">
      <dgm:prSet presAssocID="{637C85EE-F73E-437A-8DD8-B94A4BD882CB}" presName="parentText" presStyleLbl="node1" presStyleIdx="0" presStyleCnt="5" custLinFactNeighborX="239" custLinFactNeighborY="6563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BF9891-833E-43FD-80E5-6BDDBAEF006B}" type="pres">
      <dgm:prSet presAssocID="{7DF96D95-8997-4ED6-BA72-1A0435BE6F15}" presName="spacer" presStyleCnt="0"/>
      <dgm:spPr/>
    </dgm:pt>
    <dgm:pt modelId="{97F04017-C4AD-4A85-AB39-4992804DF9FA}" type="pres">
      <dgm:prSet presAssocID="{FACE4191-1FAE-4BA3-B1A1-A687E3C0376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722D8B-C326-451C-906C-74074A1F7B5A}" type="pres">
      <dgm:prSet presAssocID="{62A23A30-45DF-448E-95AB-85EE419F9132}" presName="spacer" presStyleCnt="0"/>
      <dgm:spPr/>
    </dgm:pt>
    <dgm:pt modelId="{D9BEAD59-5D64-465A-A17D-3DD37930255F}" type="pres">
      <dgm:prSet presAssocID="{A6175403-B7BF-450D-A182-4CB08F0CE8A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3E8DC8-D6C1-415E-9D14-D6E8A9B5A517}" type="pres">
      <dgm:prSet presAssocID="{5A64E493-9A34-4925-8D6F-F72972B76DA6}" presName="spacer" presStyleCnt="0"/>
      <dgm:spPr/>
    </dgm:pt>
    <dgm:pt modelId="{8E2B7875-635C-49A3-8530-815C4CCF6B28}" type="pres">
      <dgm:prSet presAssocID="{A2BA8E39-9991-4EA1-AA90-FBDA86DB52E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451C73-6D42-4A6F-AD45-A87F24A7B715}" type="pres">
      <dgm:prSet presAssocID="{A5328E33-124B-4B0B-B3A7-F2A2418EFD8C}" presName="spacer" presStyleCnt="0"/>
      <dgm:spPr/>
    </dgm:pt>
    <dgm:pt modelId="{3AC9591C-49B8-4DB4-B30B-D5525264CC89}" type="pres">
      <dgm:prSet presAssocID="{D0E03847-5BE5-4037-99E0-87834CD3A2C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17D956-CC29-4B6A-92FD-C7607239876D}" srcId="{9FD3D8F9-3455-46F7-938D-5908083D9DE0}" destId="{A6175403-B7BF-450D-A182-4CB08F0CE8A9}" srcOrd="2" destOrd="0" parTransId="{DD0C2591-AB16-4DE8-B287-BA78FDFEBD16}" sibTransId="{5A64E493-9A34-4925-8D6F-F72972B76DA6}"/>
    <dgm:cxn modelId="{C9089525-97C9-4B2C-9BC1-43BF85C14FBF}" type="presOf" srcId="{A6175403-B7BF-450D-A182-4CB08F0CE8A9}" destId="{D9BEAD59-5D64-465A-A17D-3DD37930255F}" srcOrd="0" destOrd="0" presId="urn:microsoft.com/office/officeart/2005/8/layout/vList2"/>
    <dgm:cxn modelId="{FFAC63BB-6372-4431-AE9B-9CB9841C4172}" srcId="{9FD3D8F9-3455-46F7-938D-5908083D9DE0}" destId="{D0E03847-5BE5-4037-99E0-87834CD3A2C3}" srcOrd="4" destOrd="0" parTransId="{1DA6713F-42F1-4880-9CD8-5FA989530692}" sibTransId="{ED4CE776-E171-42E6-BFD1-64E401D96A25}"/>
    <dgm:cxn modelId="{0143C4BE-2849-44AE-84FF-B5F087413E33}" type="presOf" srcId="{FACE4191-1FAE-4BA3-B1A1-A687E3C03761}" destId="{97F04017-C4AD-4A85-AB39-4992804DF9FA}" srcOrd="0" destOrd="0" presId="urn:microsoft.com/office/officeart/2005/8/layout/vList2"/>
    <dgm:cxn modelId="{9983D038-EE68-4F50-B0BF-C037C4FF3E67}" srcId="{9FD3D8F9-3455-46F7-938D-5908083D9DE0}" destId="{A2BA8E39-9991-4EA1-AA90-FBDA86DB52EF}" srcOrd="3" destOrd="0" parTransId="{01619E03-4AE9-4CD3-89DA-367D185993C6}" sibTransId="{A5328E33-124B-4B0B-B3A7-F2A2418EFD8C}"/>
    <dgm:cxn modelId="{3A110579-D47F-4D72-9A72-D95A0D02311A}" type="presOf" srcId="{9FD3D8F9-3455-46F7-938D-5908083D9DE0}" destId="{980FFA70-3937-4098-AD27-6C36AA2E88F2}" srcOrd="0" destOrd="0" presId="urn:microsoft.com/office/officeart/2005/8/layout/vList2"/>
    <dgm:cxn modelId="{BDF0BBD4-A48B-4D36-84E7-E237E4D62E3F}" srcId="{9FD3D8F9-3455-46F7-938D-5908083D9DE0}" destId="{637C85EE-F73E-437A-8DD8-B94A4BD882CB}" srcOrd="0" destOrd="0" parTransId="{4C7EBBBF-23D3-4FD8-8868-04ED8D75B24E}" sibTransId="{7DF96D95-8997-4ED6-BA72-1A0435BE6F15}"/>
    <dgm:cxn modelId="{A3F5F8CB-0040-4942-BBDD-872E2A251688}" type="presOf" srcId="{637C85EE-F73E-437A-8DD8-B94A4BD882CB}" destId="{BA9670DD-CF1B-4F33-A614-77D529674886}" srcOrd="0" destOrd="0" presId="urn:microsoft.com/office/officeart/2005/8/layout/vList2"/>
    <dgm:cxn modelId="{7D12FA28-D9B1-4B6C-9030-0910E52C4E99}" type="presOf" srcId="{A2BA8E39-9991-4EA1-AA90-FBDA86DB52EF}" destId="{8E2B7875-635C-49A3-8530-815C4CCF6B28}" srcOrd="0" destOrd="0" presId="urn:microsoft.com/office/officeart/2005/8/layout/vList2"/>
    <dgm:cxn modelId="{AF28235E-4376-4E2F-B179-DABA1C8F898A}" srcId="{9FD3D8F9-3455-46F7-938D-5908083D9DE0}" destId="{FACE4191-1FAE-4BA3-B1A1-A687E3C03761}" srcOrd="1" destOrd="0" parTransId="{AB501212-C2E8-4BEF-99B9-7C525044FAC8}" sibTransId="{62A23A30-45DF-448E-95AB-85EE419F9132}"/>
    <dgm:cxn modelId="{10F54913-F145-4363-A332-705E58794022}" type="presOf" srcId="{D0E03847-5BE5-4037-99E0-87834CD3A2C3}" destId="{3AC9591C-49B8-4DB4-B30B-D5525264CC89}" srcOrd="0" destOrd="0" presId="urn:microsoft.com/office/officeart/2005/8/layout/vList2"/>
    <dgm:cxn modelId="{019DA9DF-7618-403B-9E04-42D641A3B0F6}" type="presParOf" srcId="{980FFA70-3937-4098-AD27-6C36AA2E88F2}" destId="{BA9670DD-CF1B-4F33-A614-77D529674886}" srcOrd="0" destOrd="0" presId="urn:microsoft.com/office/officeart/2005/8/layout/vList2"/>
    <dgm:cxn modelId="{F610588C-E268-4B1B-A2E0-376555073B89}" type="presParOf" srcId="{980FFA70-3937-4098-AD27-6C36AA2E88F2}" destId="{47BF9891-833E-43FD-80E5-6BDDBAEF006B}" srcOrd="1" destOrd="0" presId="urn:microsoft.com/office/officeart/2005/8/layout/vList2"/>
    <dgm:cxn modelId="{44806A4D-F09B-4274-BA2B-FCEBD8E5D5C7}" type="presParOf" srcId="{980FFA70-3937-4098-AD27-6C36AA2E88F2}" destId="{97F04017-C4AD-4A85-AB39-4992804DF9FA}" srcOrd="2" destOrd="0" presId="urn:microsoft.com/office/officeart/2005/8/layout/vList2"/>
    <dgm:cxn modelId="{E8EFF102-734C-4A14-9266-18A208CF0C89}" type="presParOf" srcId="{980FFA70-3937-4098-AD27-6C36AA2E88F2}" destId="{80722D8B-C326-451C-906C-74074A1F7B5A}" srcOrd="3" destOrd="0" presId="urn:microsoft.com/office/officeart/2005/8/layout/vList2"/>
    <dgm:cxn modelId="{84588EC2-1B43-48B6-AA78-305DC473EB5F}" type="presParOf" srcId="{980FFA70-3937-4098-AD27-6C36AA2E88F2}" destId="{D9BEAD59-5D64-465A-A17D-3DD37930255F}" srcOrd="4" destOrd="0" presId="urn:microsoft.com/office/officeart/2005/8/layout/vList2"/>
    <dgm:cxn modelId="{FFA2BCD7-1A6E-44B3-B861-0869E0FAC9D0}" type="presParOf" srcId="{980FFA70-3937-4098-AD27-6C36AA2E88F2}" destId="{3E3E8DC8-D6C1-415E-9D14-D6E8A9B5A517}" srcOrd="5" destOrd="0" presId="urn:microsoft.com/office/officeart/2005/8/layout/vList2"/>
    <dgm:cxn modelId="{DFB63313-55F3-48F3-A186-D2A16DB79DC3}" type="presParOf" srcId="{980FFA70-3937-4098-AD27-6C36AA2E88F2}" destId="{8E2B7875-635C-49A3-8530-815C4CCF6B28}" srcOrd="6" destOrd="0" presId="urn:microsoft.com/office/officeart/2005/8/layout/vList2"/>
    <dgm:cxn modelId="{FAFAB33C-111A-4285-8E71-243B4CD91E11}" type="presParOf" srcId="{980FFA70-3937-4098-AD27-6C36AA2E88F2}" destId="{50451C73-6D42-4A6F-AD45-A87F24A7B715}" srcOrd="7" destOrd="0" presId="urn:microsoft.com/office/officeart/2005/8/layout/vList2"/>
    <dgm:cxn modelId="{B72B8664-8FDF-4E88-B531-A3A0749B0E8A}" type="presParOf" srcId="{980FFA70-3937-4098-AD27-6C36AA2E88F2}" destId="{3AC9591C-49B8-4DB4-B30B-D5525264CC8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86C536-1793-49D8-91FE-68081D385989}" type="doc">
      <dgm:prSet loTypeId="urn:microsoft.com/office/officeart/2005/8/layout/vList2" loCatId="list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481DDC5-9AEF-498E-83C1-23824B3CF272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Durability</a:t>
          </a:r>
          <a:endParaRPr lang="en-US" b="0" dirty="0">
            <a:solidFill>
              <a:schemeClr val="tx1"/>
            </a:solidFill>
          </a:endParaRPr>
        </a:p>
      </dgm:t>
    </dgm:pt>
    <dgm:pt modelId="{04BBA900-BCEE-48AD-BCEE-BC4E76E9CA82}" type="parTrans" cxnId="{CCAE3090-E849-4BE4-969D-E34C2747AFB8}">
      <dgm:prSet/>
      <dgm:spPr/>
      <dgm:t>
        <a:bodyPr/>
        <a:lstStyle/>
        <a:p>
          <a:endParaRPr lang="en-US"/>
        </a:p>
      </dgm:t>
    </dgm:pt>
    <dgm:pt modelId="{6071FD40-538E-4507-A951-610E85629075}" type="sibTrans" cxnId="{CCAE3090-E849-4BE4-969D-E34C2747AFB8}">
      <dgm:prSet/>
      <dgm:spPr/>
      <dgm:t>
        <a:bodyPr/>
        <a:lstStyle/>
        <a:p>
          <a:endParaRPr lang="en-US"/>
        </a:p>
      </dgm:t>
    </dgm:pt>
    <dgm:pt modelId="{EF98DA06-4BBF-4607-B09E-C8B10B8F3D39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Reliability</a:t>
          </a:r>
          <a:endParaRPr lang="en-US" b="0" dirty="0">
            <a:solidFill>
              <a:schemeClr val="tx1"/>
            </a:solidFill>
          </a:endParaRPr>
        </a:p>
      </dgm:t>
    </dgm:pt>
    <dgm:pt modelId="{5488DB65-561C-4E2C-8BC6-6609B7B42EB5}" type="parTrans" cxnId="{8A67D15E-0CBA-4218-9A64-CBAEC0ECBA43}">
      <dgm:prSet/>
      <dgm:spPr/>
      <dgm:t>
        <a:bodyPr/>
        <a:lstStyle/>
        <a:p>
          <a:endParaRPr lang="en-US"/>
        </a:p>
      </dgm:t>
    </dgm:pt>
    <dgm:pt modelId="{74A8AC30-CBFD-4564-93ED-095E83D52CC9}" type="sibTrans" cxnId="{8A67D15E-0CBA-4218-9A64-CBAEC0ECBA43}">
      <dgm:prSet/>
      <dgm:spPr/>
      <dgm:t>
        <a:bodyPr/>
        <a:lstStyle/>
        <a:p>
          <a:endParaRPr lang="en-US"/>
        </a:p>
      </dgm:t>
    </dgm:pt>
    <dgm:pt modelId="{D6B84EA9-FCFD-4B7E-BF94-DFBA023542FB}">
      <dgm:prSet/>
      <dgm:spPr/>
      <dgm:t>
        <a:bodyPr/>
        <a:lstStyle/>
        <a:p>
          <a:pPr rtl="0"/>
          <a:r>
            <a:rPr lang="en-US" b="0" dirty="0" err="1" smtClean="0">
              <a:solidFill>
                <a:schemeClr val="tx1"/>
              </a:solidFill>
            </a:rPr>
            <a:t>Repairability</a:t>
          </a:r>
          <a:endParaRPr lang="en-US" b="0" dirty="0">
            <a:solidFill>
              <a:schemeClr val="tx1"/>
            </a:solidFill>
          </a:endParaRPr>
        </a:p>
      </dgm:t>
    </dgm:pt>
    <dgm:pt modelId="{33B2BBA0-9E07-4733-A98B-627158D3A21C}" type="parTrans" cxnId="{7F44DD7A-3570-40FB-BDF2-2CD7AD12C455}">
      <dgm:prSet/>
      <dgm:spPr/>
      <dgm:t>
        <a:bodyPr/>
        <a:lstStyle/>
        <a:p>
          <a:endParaRPr lang="en-US"/>
        </a:p>
      </dgm:t>
    </dgm:pt>
    <dgm:pt modelId="{A389C387-FB1D-4B56-A41D-602BA397CDC4}" type="sibTrans" cxnId="{7F44DD7A-3570-40FB-BDF2-2CD7AD12C455}">
      <dgm:prSet/>
      <dgm:spPr/>
      <dgm:t>
        <a:bodyPr/>
        <a:lstStyle/>
        <a:p>
          <a:endParaRPr lang="en-US"/>
        </a:p>
      </dgm:t>
    </dgm:pt>
    <dgm:pt modelId="{FCF5D19B-0017-4DDA-9F29-C220B16E9152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Style</a:t>
          </a:r>
          <a:endParaRPr lang="en-US" b="0" dirty="0">
            <a:solidFill>
              <a:schemeClr val="tx1"/>
            </a:solidFill>
          </a:endParaRPr>
        </a:p>
      </dgm:t>
    </dgm:pt>
    <dgm:pt modelId="{674F8B95-EBED-44BC-9E93-24FEA59D4A92}" type="parTrans" cxnId="{9AC850BB-FDE7-4339-B300-3180A15F34B2}">
      <dgm:prSet/>
      <dgm:spPr/>
      <dgm:t>
        <a:bodyPr/>
        <a:lstStyle/>
        <a:p>
          <a:endParaRPr lang="en-US"/>
        </a:p>
      </dgm:t>
    </dgm:pt>
    <dgm:pt modelId="{69608AD8-708E-49A4-8D05-4C143DD9A473}" type="sibTrans" cxnId="{9AC850BB-FDE7-4339-B300-3180A15F34B2}">
      <dgm:prSet/>
      <dgm:spPr/>
      <dgm:t>
        <a:bodyPr/>
        <a:lstStyle/>
        <a:p>
          <a:endParaRPr lang="en-US"/>
        </a:p>
      </dgm:t>
    </dgm:pt>
    <dgm:pt modelId="{AE46B5E0-C6F9-46C2-9F03-4256234D9183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Design</a:t>
          </a:r>
          <a:endParaRPr lang="en-US" b="0" dirty="0">
            <a:solidFill>
              <a:schemeClr val="tx1"/>
            </a:solidFill>
          </a:endParaRPr>
        </a:p>
      </dgm:t>
    </dgm:pt>
    <dgm:pt modelId="{D8EC1CB1-F5A6-42A8-B07C-279024D5B2D9}" type="parTrans" cxnId="{896C7EAE-5CAA-453F-AC48-777831442493}">
      <dgm:prSet/>
      <dgm:spPr/>
      <dgm:t>
        <a:bodyPr/>
        <a:lstStyle/>
        <a:p>
          <a:endParaRPr lang="en-US"/>
        </a:p>
      </dgm:t>
    </dgm:pt>
    <dgm:pt modelId="{760C6B8F-0E42-424D-BE1B-4DD7383A1DFC}" type="sibTrans" cxnId="{896C7EAE-5CAA-453F-AC48-777831442493}">
      <dgm:prSet/>
      <dgm:spPr/>
      <dgm:t>
        <a:bodyPr/>
        <a:lstStyle/>
        <a:p>
          <a:endParaRPr lang="en-US"/>
        </a:p>
      </dgm:t>
    </dgm:pt>
    <dgm:pt modelId="{D729829D-E209-450C-9B78-AD64EF71A4EC}" type="pres">
      <dgm:prSet presAssocID="{B486C536-1793-49D8-91FE-68081D3859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3AAE8B-3F68-4F7B-82BE-3DA4437CE6CB}" type="pres">
      <dgm:prSet presAssocID="{1481DDC5-9AEF-498E-83C1-23824B3CF27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30C44E-9F81-487C-88B0-6E0398B982B6}" type="pres">
      <dgm:prSet presAssocID="{6071FD40-538E-4507-A951-610E85629075}" presName="spacer" presStyleCnt="0"/>
      <dgm:spPr/>
    </dgm:pt>
    <dgm:pt modelId="{87AD9F53-33EB-465D-ABA2-AC9234BC9F5E}" type="pres">
      <dgm:prSet presAssocID="{EF98DA06-4BBF-4607-B09E-C8B10B8F3D3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EA758-BBBD-4776-986E-A9B410B4996F}" type="pres">
      <dgm:prSet presAssocID="{74A8AC30-CBFD-4564-93ED-095E83D52CC9}" presName="spacer" presStyleCnt="0"/>
      <dgm:spPr/>
    </dgm:pt>
    <dgm:pt modelId="{A32D02D6-B6D1-4EFF-BB11-FA9A8A0384E0}" type="pres">
      <dgm:prSet presAssocID="{D6B84EA9-FCFD-4B7E-BF94-DFBA023542F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19261D-EA1C-4F30-8ADA-D7333FDDFDB7}" type="pres">
      <dgm:prSet presAssocID="{A389C387-FB1D-4B56-A41D-602BA397CDC4}" presName="spacer" presStyleCnt="0"/>
      <dgm:spPr/>
    </dgm:pt>
    <dgm:pt modelId="{4021B0D4-1654-403F-8DA7-7C58BB564AF3}" type="pres">
      <dgm:prSet presAssocID="{FCF5D19B-0017-4DDA-9F29-C220B16E915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87480-F3F0-4CAD-A8F5-81A93ED9001D}" type="pres">
      <dgm:prSet presAssocID="{69608AD8-708E-49A4-8D05-4C143DD9A473}" presName="spacer" presStyleCnt="0"/>
      <dgm:spPr/>
    </dgm:pt>
    <dgm:pt modelId="{9577C931-708D-4E9D-9250-53B656909687}" type="pres">
      <dgm:prSet presAssocID="{AE46B5E0-C6F9-46C2-9F03-4256234D918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67D15E-0CBA-4218-9A64-CBAEC0ECBA43}" srcId="{B486C536-1793-49D8-91FE-68081D385989}" destId="{EF98DA06-4BBF-4607-B09E-C8B10B8F3D39}" srcOrd="1" destOrd="0" parTransId="{5488DB65-561C-4E2C-8BC6-6609B7B42EB5}" sibTransId="{74A8AC30-CBFD-4564-93ED-095E83D52CC9}"/>
    <dgm:cxn modelId="{0D1EF0C5-BDD4-4511-81FB-8C685A4B5D7D}" type="presOf" srcId="{1481DDC5-9AEF-498E-83C1-23824B3CF272}" destId="{2D3AAE8B-3F68-4F7B-82BE-3DA4437CE6CB}" srcOrd="0" destOrd="0" presId="urn:microsoft.com/office/officeart/2005/8/layout/vList2"/>
    <dgm:cxn modelId="{9AC850BB-FDE7-4339-B300-3180A15F34B2}" srcId="{B486C536-1793-49D8-91FE-68081D385989}" destId="{FCF5D19B-0017-4DDA-9F29-C220B16E9152}" srcOrd="3" destOrd="0" parTransId="{674F8B95-EBED-44BC-9E93-24FEA59D4A92}" sibTransId="{69608AD8-708E-49A4-8D05-4C143DD9A473}"/>
    <dgm:cxn modelId="{45FBE535-5BB2-4BDB-BD2F-C589DFEF207B}" type="presOf" srcId="{AE46B5E0-C6F9-46C2-9F03-4256234D9183}" destId="{9577C931-708D-4E9D-9250-53B656909687}" srcOrd="0" destOrd="0" presId="urn:microsoft.com/office/officeart/2005/8/layout/vList2"/>
    <dgm:cxn modelId="{7F44DD7A-3570-40FB-BDF2-2CD7AD12C455}" srcId="{B486C536-1793-49D8-91FE-68081D385989}" destId="{D6B84EA9-FCFD-4B7E-BF94-DFBA023542FB}" srcOrd="2" destOrd="0" parTransId="{33B2BBA0-9E07-4733-A98B-627158D3A21C}" sibTransId="{A389C387-FB1D-4B56-A41D-602BA397CDC4}"/>
    <dgm:cxn modelId="{0D715E7A-A296-4191-B6FA-E986D43F4719}" type="presOf" srcId="{EF98DA06-4BBF-4607-B09E-C8B10B8F3D39}" destId="{87AD9F53-33EB-465D-ABA2-AC9234BC9F5E}" srcOrd="0" destOrd="0" presId="urn:microsoft.com/office/officeart/2005/8/layout/vList2"/>
    <dgm:cxn modelId="{CCAE3090-E849-4BE4-969D-E34C2747AFB8}" srcId="{B486C536-1793-49D8-91FE-68081D385989}" destId="{1481DDC5-9AEF-498E-83C1-23824B3CF272}" srcOrd="0" destOrd="0" parTransId="{04BBA900-BCEE-48AD-BCEE-BC4E76E9CA82}" sibTransId="{6071FD40-538E-4507-A951-610E85629075}"/>
    <dgm:cxn modelId="{4E3125AA-C5E8-4A1F-BC63-64E6F908E0AC}" type="presOf" srcId="{D6B84EA9-FCFD-4B7E-BF94-DFBA023542FB}" destId="{A32D02D6-B6D1-4EFF-BB11-FA9A8A0384E0}" srcOrd="0" destOrd="0" presId="urn:microsoft.com/office/officeart/2005/8/layout/vList2"/>
    <dgm:cxn modelId="{BD90C319-5ADD-4BED-9972-5CECDEBE04D0}" type="presOf" srcId="{B486C536-1793-49D8-91FE-68081D385989}" destId="{D729829D-E209-450C-9B78-AD64EF71A4EC}" srcOrd="0" destOrd="0" presId="urn:microsoft.com/office/officeart/2005/8/layout/vList2"/>
    <dgm:cxn modelId="{61224AB6-50EB-41C7-8115-7A4E2005F359}" type="presOf" srcId="{FCF5D19B-0017-4DDA-9F29-C220B16E9152}" destId="{4021B0D4-1654-403F-8DA7-7C58BB564AF3}" srcOrd="0" destOrd="0" presId="urn:microsoft.com/office/officeart/2005/8/layout/vList2"/>
    <dgm:cxn modelId="{896C7EAE-5CAA-453F-AC48-777831442493}" srcId="{B486C536-1793-49D8-91FE-68081D385989}" destId="{AE46B5E0-C6F9-46C2-9F03-4256234D9183}" srcOrd="4" destOrd="0" parTransId="{D8EC1CB1-F5A6-42A8-B07C-279024D5B2D9}" sibTransId="{760C6B8F-0E42-424D-BE1B-4DD7383A1DFC}"/>
    <dgm:cxn modelId="{F1679497-E9DD-4355-9107-284EBEA59771}" type="presParOf" srcId="{D729829D-E209-450C-9B78-AD64EF71A4EC}" destId="{2D3AAE8B-3F68-4F7B-82BE-3DA4437CE6CB}" srcOrd="0" destOrd="0" presId="urn:microsoft.com/office/officeart/2005/8/layout/vList2"/>
    <dgm:cxn modelId="{1A577984-6609-4641-BED8-46911661C818}" type="presParOf" srcId="{D729829D-E209-450C-9B78-AD64EF71A4EC}" destId="{7930C44E-9F81-487C-88B0-6E0398B982B6}" srcOrd="1" destOrd="0" presId="urn:microsoft.com/office/officeart/2005/8/layout/vList2"/>
    <dgm:cxn modelId="{4D1EBBAF-AF84-41C2-926A-E9A1FEA750D9}" type="presParOf" srcId="{D729829D-E209-450C-9B78-AD64EF71A4EC}" destId="{87AD9F53-33EB-465D-ABA2-AC9234BC9F5E}" srcOrd="2" destOrd="0" presId="urn:microsoft.com/office/officeart/2005/8/layout/vList2"/>
    <dgm:cxn modelId="{BAA344FE-498E-4534-A3BF-83831339A7EA}" type="presParOf" srcId="{D729829D-E209-450C-9B78-AD64EF71A4EC}" destId="{CB1EA758-BBBD-4776-986E-A9B410B4996F}" srcOrd="3" destOrd="0" presId="urn:microsoft.com/office/officeart/2005/8/layout/vList2"/>
    <dgm:cxn modelId="{FA4C3C48-A276-49FF-A208-A966F0961299}" type="presParOf" srcId="{D729829D-E209-450C-9B78-AD64EF71A4EC}" destId="{A32D02D6-B6D1-4EFF-BB11-FA9A8A0384E0}" srcOrd="4" destOrd="0" presId="urn:microsoft.com/office/officeart/2005/8/layout/vList2"/>
    <dgm:cxn modelId="{38F71268-57DA-4732-9A2E-E9514A66AF12}" type="presParOf" srcId="{D729829D-E209-450C-9B78-AD64EF71A4EC}" destId="{3A19261D-EA1C-4F30-8ADA-D7333FDDFDB7}" srcOrd="5" destOrd="0" presId="urn:microsoft.com/office/officeart/2005/8/layout/vList2"/>
    <dgm:cxn modelId="{D70B7A9C-1053-4F8C-9498-E0DEC43AAD0F}" type="presParOf" srcId="{D729829D-E209-450C-9B78-AD64EF71A4EC}" destId="{4021B0D4-1654-403F-8DA7-7C58BB564AF3}" srcOrd="6" destOrd="0" presId="urn:microsoft.com/office/officeart/2005/8/layout/vList2"/>
    <dgm:cxn modelId="{45A5F0D8-6A1B-4D09-824C-303215E52965}" type="presParOf" srcId="{D729829D-E209-450C-9B78-AD64EF71A4EC}" destId="{B7F87480-F3F0-4CAD-A8F5-81A93ED9001D}" srcOrd="7" destOrd="0" presId="urn:microsoft.com/office/officeart/2005/8/layout/vList2"/>
    <dgm:cxn modelId="{7335A5D7-CA99-44B4-A0FF-E0DBBEDCE7FF}" type="presParOf" srcId="{D729829D-E209-450C-9B78-AD64EF71A4EC}" destId="{9577C931-708D-4E9D-9250-53B6569096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C3248A-FE45-486E-8BEC-548BD3A38B8E}" type="doc">
      <dgm:prSet loTypeId="urn:microsoft.com/office/officeart/2005/8/layout/target3" loCatId="relationship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142D4A1-E936-4077-A7DF-B5D2FEBD5FBF}">
      <dgm:prSet/>
      <dgm:spPr/>
      <dgm:t>
        <a:bodyPr/>
        <a:lstStyle/>
        <a:p>
          <a:pPr rtl="0"/>
          <a:r>
            <a:rPr lang="en-US" dirty="0" smtClean="0"/>
            <a:t>Ordering Ease</a:t>
          </a:r>
          <a:endParaRPr lang="en-US" dirty="0"/>
        </a:p>
      </dgm:t>
    </dgm:pt>
    <dgm:pt modelId="{AA0C9A5E-1E33-41CF-A1DA-698FF47339B1}" type="parTrans" cxnId="{76741E8A-C486-47F9-8EE0-43F3CE2B1BFC}">
      <dgm:prSet/>
      <dgm:spPr/>
      <dgm:t>
        <a:bodyPr/>
        <a:lstStyle/>
        <a:p>
          <a:endParaRPr lang="en-US"/>
        </a:p>
      </dgm:t>
    </dgm:pt>
    <dgm:pt modelId="{AEB5B7A1-3D83-4D1C-84AE-413C96E9AF2D}" type="sibTrans" cxnId="{76741E8A-C486-47F9-8EE0-43F3CE2B1BFC}">
      <dgm:prSet/>
      <dgm:spPr/>
      <dgm:t>
        <a:bodyPr/>
        <a:lstStyle/>
        <a:p>
          <a:endParaRPr lang="en-US"/>
        </a:p>
      </dgm:t>
    </dgm:pt>
    <dgm:pt modelId="{AA9DF826-A46D-4963-BCD5-2C5E3DB6C4EC}">
      <dgm:prSet/>
      <dgm:spPr/>
      <dgm:t>
        <a:bodyPr/>
        <a:lstStyle/>
        <a:p>
          <a:pPr rtl="0"/>
          <a:r>
            <a:rPr lang="en-US" dirty="0" smtClean="0"/>
            <a:t>Delivery</a:t>
          </a:r>
          <a:endParaRPr lang="en-US" dirty="0"/>
        </a:p>
      </dgm:t>
    </dgm:pt>
    <dgm:pt modelId="{85951792-8DDC-48AE-8D35-64C870AEF61C}" type="parTrans" cxnId="{2740BADC-5197-4C3E-8F00-E64169D27FC5}">
      <dgm:prSet/>
      <dgm:spPr/>
      <dgm:t>
        <a:bodyPr/>
        <a:lstStyle/>
        <a:p>
          <a:endParaRPr lang="en-US"/>
        </a:p>
      </dgm:t>
    </dgm:pt>
    <dgm:pt modelId="{95B2BCAE-8BB1-43EF-9D4A-E47A054DBFFF}" type="sibTrans" cxnId="{2740BADC-5197-4C3E-8F00-E64169D27FC5}">
      <dgm:prSet/>
      <dgm:spPr/>
      <dgm:t>
        <a:bodyPr/>
        <a:lstStyle/>
        <a:p>
          <a:endParaRPr lang="en-US"/>
        </a:p>
      </dgm:t>
    </dgm:pt>
    <dgm:pt modelId="{F385EC6E-CA3D-48DE-AB19-098C14B0FDCC}">
      <dgm:prSet/>
      <dgm:spPr/>
      <dgm:t>
        <a:bodyPr/>
        <a:lstStyle/>
        <a:p>
          <a:pPr rtl="0"/>
          <a:r>
            <a:rPr lang="en-US" dirty="0" smtClean="0"/>
            <a:t>Installation</a:t>
          </a:r>
          <a:endParaRPr lang="en-US" dirty="0"/>
        </a:p>
      </dgm:t>
    </dgm:pt>
    <dgm:pt modelId="{EB3D92FC-711B-484F-B609-2C961426F41F}" type="parTrans" cxnId="{10A09B59-8D4D-42FC-A4FE-06CC4B1112D3}">
      <dgm:prSet/>
      <dgm:spPr/>
      <dgm:t>
        <a:bodyPr/>
        <a:lstStyle/>
        <a:p>
          <a:endParaRPr lang="en-US"/>
        </a:p>
      </dgm:t>
    </dgm:pt>
    <dgm:pt modelId="{C453F38D-D95D-4B6B-B07A-25587121B080}" type="sibTrans" cxnId="{10A09B59-8D4D-42FC-A4FE-06CC4B1112D3}">
      <dgm:prSet/>
      <dgm:spPr/>
      <dgm:t>
        <a:bodyPr/>
        <a:lstStyle/>
        <a:p>
          <a:endParaRPr lang="en-US"/>
        </a:p>
      </dgm:t>
    </dgm:pt>
    <dgm:pt modelId="{F1E2D305-914C-4A36-906C-458F925D282B}">
      <dgm:prSet/>
      <dgm:spPr/>
      <dgm:t>
        <a:bodyPr/>
        <a:lstStyle/>
        <a:p>
          <a:pPr rtl="0"/>
          <a:r>
            <a:rPr lang="en-US" dirty="0" smtClean="0"/>
            <a:t>Customer Training</a:t>
          </a:r>
          <a:endParaRPr lang="en-US" dirty="0"/>
        </a:p>
      </dgm:t>
    </dgm:pt>
    <dgm:pt modelId="{A33DA5FD-7740-49B6-8BAA-D47B873F4F06}" type="parTrans" cxnId="{6DE49D2A-12D5-45A2-B99C-A0B9CFA7463B}">
      <dgm:prSet/>
      <dgm:spPr/>
      <dgm:t>
        <a:bodyPr/>
        <a:lstStyle/>
        <a:p>
          <a:endParaRPr lang="en-US"/>
        </a:p>
      </dgm:t>
    </dgm:pt>
    <dgm:pt modelId="{DA7C613F-605B-4571-8617-F19BAD9AC881}" type="sibTrans" cxnId="{6DE49D2A-12D5-45A2-B99C-A0B9CFA7463B}">
      <dgm:prSet/>
      <dgm:spPr/>
      <dgm:t>
        <a:bodyPr/>
        <a:lstStyle/>
        <a:p>
          <a:endParaRPr lang="en-US"/>
        </a:p>
      </dgm:t>
    </dgm:pt>
    <dgm:pt modelId="{ED6BCC07-1622-43CE-B721-C70B07F56135}">
      <dgm:prSet/>
      <dgm:spPr/>
      <dgm:t>
        <a:bodyPr/>
        <a:lstStyle/>
        <a:p>
          <a:pPr rtl="0"/>
          <a:r>
            <a:rPr lang="en-US" dirty="0" smtClean="0"/>
            <a:t>Maintenance and repair</a:t>
          </a:r>
          <a:endParaRPr lang="en-US" dirty="0"/>
        </a:p>
      </dgm:t>
    </dgm:pt>
    <dgm:pt modelId="{04E74018-E68B-47EC-BADA-EC60053956EE}" type="parTrans" cxnId="{69B13DDC-E2E3-445F-83B1-179D4D58EA83}">
      <dgm:prSet/>
      <dgm:spPr/>
      <dgm:t>
        <a:bodyPr/>
        <a:lstStyle/>
        <a:p>
          <a:endParaRPr lang="en-US"/>
        </a:p>
      </dgm:t>
    </dgm:pt>
    <dgm:pt modelId="{9EE109BD-D149-4830-A55C-0CC611912861}" type="sibTrans" cxnId="{69B13DDC-E2E3-445F-83B1-179D4D58EA83}">
      <dgm:prSet/>
      <dgm:spPr/>
      <dgm:t>
        <a:bodyPr/>
        <a:lstStyle/>
        <a:p>
          <a:endParaRPr lang="en-US"/>
        </a:p>
      </dgm:t>
    </dgm:pt>
    <dgm:pt modelId="{E9C38A6F-207C-49FD-B32D-4FFAF75B8AFC}">
      <dgm:prSet/>
      <dgm:spPr/>
      <dgm:t>
        <a:bodyPr/>
        <a:lstStyle/>
        <a:p>
          <a:pPr rtl="0"/>
          <a:r>
            <a:rPr lang="en-US" dirty="0" smtClean="0"/>
            <a:t>Miscellaneous services</a:t>
          </a:r>
          <a:endParaRPr lang="en-US" dirty="0"/>
        </a:p>
      </dgm:t>
    </dgm:pt>
    <dgm:pt modelId="{1B1178B6-64A3-43CB-9D68-C631FD95B5AB}" type="parTrans" cxnId="{70A4E8BE-8278-4F01-942A-092AD23D7B5B}">
      <dgm:prSet/>
      <dgm:spPr/>
      <dgm:t>
        <a:bodyPr/>
        <a:lstStyle/>
        <a:p>
          <a:endParaRPr lang="en-US"/>
        </a:p>
      </dgm:t>
    </dgm:pt>
    <dgm:pt modelId="{84EBCAD7-26AB-4115-AE16-72CCCE67FD48}" type="sibTrans" cxnId="{70A4E8BE-8278-4F01-942A-092AD23D7B5B}">
      <dgm:prSet/>
      <dgm:spPr/>
      <dgm:t>
        <a:bodyPr/>
        <a:lstStyle/>
        <a:p>
          <a:endParaRPr lang="en-US"/>
        </a:p>
      </dgm:t>
    </dgm:pt>
    <dgm:pt modelId="{8C5C8389-1D7C-4F58-8E59-22C12CCDAAF9}" type="pres">
      <dgm:prSet presAssocID="{33C3248A-FE45-486E-8BEC-548BD3A38B8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3D5163-435E-4E96-8BEE-6A220615918B}" type="pres">
      <dgm:prSet presAssocID="{D142D4A1-E936-4077-A7DF-B5D2FEBD5FBF}" presName="circle1" presStyleLbl="node1" presStyleIdx="0" presStyleCnt="6"/>
      <dgm:spPr/>
    </dgm:pt>
    <dgm:pt modelId="{0A945762-8875-4412-BFE1-1F81B992B9F8}" type="pres">
      <dgm:prSet presAssocID="{D142D4A1-E936-4077-A7DF-B5D2FEBD5FBF}" presName="space" presStyleCnt="0"/>
      <dgm:spPr/>
    </dgm:pt>
    <dgm:pt modelId="{AD223598-EF15-4494-966E-06DA395BDA40}" type="pres">
      <dgm:prSet presAssocID="{D142D4A1-E936-4077-A7DF-B5D2FEBD5FBF}" presName="rect1" presStyleLbl="alignAcc1" presStyleIdx="0" presStyleCnt="6"/>
      <dgm:spPr/>
      <dgm:t>
        <a:bodyPr/>
        <a:lstStyle/>
        <a:p>
          <a:endParaRPr lang="en-US"/>
        </a:p>
      </dgm:t>
    </dgm:pt>
    <dgm:pt modelId="{44FB7169-8E97-4EC9-A687-4C4B8F7D1AA5}" type="pres">
      <dgm:prSet presAssocID="{AA9DF826-A46D-4963-BCD5-2C5E3DB6C4EC}" presName="vertSpace2" presStyleLbl="node1" presStyleIdx="0" presStyleCnt="6"/>
      <dgm:spPr/>
    </dgm:pt>
    <dgm:pt modelId="{8A646EF4-7C27-4530-B124-52383A5A038B}" type="pres">
      <dgm:prSet presAssocID="{AA9DF826-A46D-4963-BCD5-2C5E3DB6C4EC}" presName="circle2" presStyleLbl="node1" presStyleIdx="1" presStyleCnt="6"/>
      <dgm:spPr/>
    </dgm:pt>
    <dgm:pt modelId="{43AE2C68-DCF9-46C5-99CA-1EF3050F7F6F}" type="pres">
      <dgm:prSet presAssocID="{AA9DF826-A46D-4963-BCD5-2C5E3DB6C4EC}" presName="rect2" presStyleLbl="alignAcc1" presStyleIdx="1" presStyleCnt="6"/>
      <dgm:spPr/>
      <dgm:t>
        <a:bodyPr/>
        <a:lstStyle/>
        <a:p>
          <a:endParaRPr lang="en-US"/>
        </a:p>
      </dgm:t>
    </dgm:pt>
    <dgm:pt modelId="{3D4C9EF4-80BD-4CDF-AF9C-23BC46552346}" type="pres">
      <dgm:prSet presAssocID="{F385EC6E-CA3D-48DE-AB19-098C14B0FDCC}" presName="vertSpace3" presStyleLbl="node1" presStyleIdx="1" presStyleCnt="6"/>
      <dgm:spPr/>
    </dgm:pt>
    <dgm:pt modelId="{74D099F4-FEFD-4BD9-95F1-7A78893C1468}" type="pres">
      <dgm:prSet presAssocID="{F385EC6E-CA3D-48DE-AB19-098C14B0FDCC}" presName="circle3" presStyleLbl="node1" presStyleIdx="2" presStyleCnt="6"/>
      <dgm:spPr/>
    </dgm:pt>
    <dgm:pt modelId="{CF4944FD-1ABE-459C-AE89-9E4636ABEF40}" type="pres">
      <dgm:prSet presAssocID="{F385EC6E-CA3D-48DE-AB19-098C14B0FDCC}" presName="rect3" presStyleLbl="alignAcc1" presStyleIdx="2" presStyleCnt="6"/>
      <dgm:spPr/>
      <dgm:t>
        <a:bodyPr/>
        <a:lstStyle/>
        <a:p>
          <a:endParaRPr lang="en-US"/>
        </a:p>
      </dgm:t>
    </dgm:pt>
    <dgm:pt modelId="{0D4C53E9-33EB-439E-8CAD-1331C45DE5A2}" type="pres">
      <dgm:prSet presAssocID="{F1E2D305-914C-4A36-906C-458F925D282B}" presName="vertSpace4" presStyleLbl="node1" presStyleIdx="2" presStyleCnt="6"/>
      <dgm:spPr/>
    </dgm:pt>
    <dgm:pt modelId="{7B379C65-3892-47C7-9AE2-5ADEF54F070C}" type="pres">
      <dgm:prSet presAssocID="{F1E2D305-914C-4A36-906C-458F925D282B}" presName="circle4" presStyleLbl="node1" presStyleIdx="3" presStyleCnt="6"/>
      <dgm:spPr/>
    </dgm:pt>
    <dgm:pt modelId="{18CD5D28-1E2D-47E4-BE66-A4CB9F871C29}" type="pres">
      <dgm:prSet presAssocID="{F1E2D305-914C-4A36-906C-458F925D282B}" presName="rect4" presStyleLbl="alignAcc1" presStyleIdx="3" presStyleCnt="6"/>
      <dgm:spPr/>
      <dgm:t>
        <a:bodyPr/>
        <a:lstStyle/>
        <a:p>
          <a:endParaRPr lang="en-US"/>
        </a:p>
      </dgm:t>
    </dgm:pt>
    <dgm:pt modelId="{42EBD091-D7C2-4821-BAC0-DE9E062D0F7A}" type="pres">
      <dgm:prSet presAssocID="{ED6BCC07-1622-43CE-B721-C70B07F56135}" presName="vertSpace5" presStyleLbl="node1" presStyleIdx="3" presStyleCnt="6"/>
      <dgm:spPr/>
    </dgm:pt>
    <dgm:pt modelId="{24CA6914-62E5-4412-93DA-7BF60D7F3DD9}" type="pres">
      <dgm:prSet presAssocID="{ED6BCC07-1622-43CE-B721-C70B07F56135}" presName="circle5" presStyleLbl="node1" presStyleIdx="4" presStyleCnt="6"/>
      <dgm:spPr/>
    </dgm:pt>
    <dgm:pt modelId="{1A1F653A-C50C-4795-8B42-D6C5755EA69A}" type="pres">
      <dgm:prSet presAssocID="{ED6BCC07-1622-43CE-B721-C70B07F56135}" presName="rect5" presStyleLbl="alignAcc1" presStyleIdx="4" presStyleCnt="6"/>
      <dgm:spPr/>
      <dgm:t>
        <a:bodyPr/>
        <a:lstStyle/>
        <a:p>
          <a:endParaRPr lang="en-US"/>
        </a:p>
      </dgm:t>
    </dgm:pt>
    <dgm:pt modelId="{76962C31-FDA2-4638-A6DE-36C48BEDF6EA}" type="pres">
      <dgm:prSet presAssocID="{E9C38A6F-207C-49FD-B32D-4FFAF75B8AFC}" presName="vertSpace6" presStyleLbl="node1" presStyleIdx="4" presStyleCnt="6"/>
      <dgm:spPr/>
    </dgm:pt>
    <dgm:pt modelId="{54F07463-34D5-4344-BF94-3A56B56C32F0}" type="pres">
      <dgm:prSet presAssocID="{E9C38A6F-207C-49FD-B32D-4FFAF75B8AFC}" presName="circle6" presStyleLbl="node1" presStyleIdx="5" presStyleCnt="6"/>
      <dgm:spPr/>
    </dgm:pt>
    <dgm:pt modelId="{93CD9B77-32C0-4E1C-B177-6A4FDBF07CB6}" type="pres">
      <dgm:prSet presAssocID="{E9C38A6F-207C-49FD-B32D-4FFAF75B8AFC}" presName="rect6" presStyleLbl="alignAcc1" presStyleIdx="5" presStyleCnt="6"/>
      <dgm:spPr/>
      <dgm:t>
        <a:bodyPr/>
        <a:lstStyle/>
        <a:p>
          <a:endParaRPr lang="en-US"/>
        </a:p>
      </dgm:t>
    </dgm:pt>
    <dgm:pt modelId="{4C9BDFBF-859E-47B0-B1A3-57E84E1DC0FD}" type="pres">
      <dgm:prSet presAssocID="{D142D4A1-E936-4077-A7DF-B5D2FEBD5FBF}" presName="rect1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FADB00-CA59-4A6F-AE61-949E1E67CB85}" type="pres">
      <dgm:prSet presAssocID="{AA9DF826-A46D-4963-BCD5-2C5E3DB6C4EC}" presName="rect2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8C1397-145F-4C37-A4BF-8BACDA0E2C2B}" type="pres">
      <dgm:prSet presAssocID="{F385EC6E-CA3D-48DE-AB19-098C14B0FDCC}" presName="rect3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65B9B2-4FC2-4C46-A737-CFFBA80EA36D}" type="pres">
      <dgm:prSet presAssocID="{F1E2D305-914C-4A36-906C-458F925D282B}" presName="rect4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DDE4A2-A6FF-4A7F-BCFB-2E04499D9CE1}" type="pres">
      <dgm:prSet presAssocID="{ED6BCC07-1622-43CE-B721-C70B07F56135}" presName="rect5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E2B48-B18D-4A47-AD25-99296C4946A4}" type="pres">
      <dgm:prSet presAssocID="{E9C38A6F-207C-49FD-B32D-4FFAF75B8AFC}" presName="rect6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A4E8BE-8278-4F01-942A-092AD23D7B5B}" srcId="{33C3248A-FE45-486E-8BEC-548BD3A38B8E}" destId="{E9C38A6F-207C-49FD-B32D-4FFAF75B8AFC}" srcOrd="5" destOrd="0" parTransId="{1B1178B6-64A3-43CB-9D68-C631FD95B5AB}" sibTransId="{84EBCAD7-26AB-4115-AE16-72CCCE67FD48}"/>
    <dgm:cxn modelId="{5D53A006-39CF-4F40-AEB1-84180D788620}" type="presOf" srcId="{F1E2D305-914C-4A36-906C-458F925D282B}" destId="{1265B9B2-4FC2-4C46-A737-CFFBA80EA36D}" srcOrd="1" destOrd="0" presId="urn:microsoft.com/office/officeart/2005/8/layout/target3"/>
    <dgm:cxn modelId="{2740BADC-5197-4C3E-8F00-E64169D27FC5}" srcId="{33C3248A-FE45-486E-8BEC-548BD3A38B8E}" destId="{AA9DF826-A46D-4963-BCD5-2C5E3DB6C4EC}" srcOrd="1" destOrd="0" parTransId="{85951792-8DDC-48AE-8D35-64C870AEF61C}" sibTransId="{95B2BCAE-8BB1-43EF-9D4A-E47A054DBFFF}"/>
    <dgm:cxn modelId="{69B13DDC-E2E3-445F-83B1-179D4D58EA83}" srcId="{33C3248A-FE45-486E-8BEC-548BD3A38B8E}" destId="{ED6BCC07-1622-43CE-B721-C70B07F56135}" srcOrd="4" destOrd="0" parTransId="{04E74018-E68B-47EC-BADA-EC60053956EE}" sibTransId="{9EE109BD-D149-4830-A55C-0CC611912861}"/>
    <dgm:cxn modelId="{A3409B25-DE7B-43BF-97B3-F38295DBE366}" type="presOf" srcId="{ED6BCC07-1622-43CE-B721-C70B07F56135}" destId="{ECDDE4A2-A6FF-4A7F-BCFB-2E04499D9CE1}" srcOrd="1" destOrd="0" presId="urn:microsoft.com/office/officeart/2005/8/layout/target3"/>
    <dgm:cxn modelId="{5D57E532-F4B5-46D8-8FA7-83A20168D35D}" type="presOf" srcId="{ED6BCC07-1622-43CE-B721-C70B07F56135}" destId="{1A1F653A-C50C-4795-8B42-D6C5755EA69A}" srcOrd="0" destOrd="0" presId="urn:microsoft.com/office/officeart/2005/8/layout/target3"/>
    <dgm:cxn modelId="{B6FF92B7-5691-46A5-8CFD-53E4556B6307}" type="presOf" srcId="{AA9DF826-A46D-4963-BCD5-2C5E3DB6C4EC}" destId="{43AE2C68-DCF9-46C5-99CA-1EF3050F7F6F}" srcOrd="0" destOrd="0" presId="urn:microsoft.com/office/officeart/2005/8/layout/target3"/>
    <dgm:cxn modelId="{26D1458F-B867-4455-9B9A-09656F1C1F9F}" type="presOf" srcId="{F385EC6E-CA3D-48DE-AB19-098C14B0FDCC}" destId="{CF4944FD-1ABE-459C-AE89-9E4636ABEF40}" srcOrd="0" destOrd="0" presId="urn:microsoft.com/office/officeart/2005/8/layout/target3"/>
    <dgm:cxn modelId="{6DE49D2A-12D5-45A2-B99C-A0B9CFA7463B}" srcId="{33C3248A-FE45-486E-8BEC-548BD3A38B8E}" destId="{F1E2D305-914C-4A36-906C-458F925D282B}" srcOrd="3" destOrd="0" parTransId="{A33DA5FD-7740-49B6-8BAA-D47B873F4F06}" sibTransId="{DA7C613F-605B-4571-8617-F19BAD9AC881}"/>
    <dgm:cxn modelId="{76741E8A-C486-47F9-8EE0-43F3CE2B1BFC}" srcId="{33C3248A-FE45-486E-8BEC-548BD3A38B8E}" destId="{D142D4A1-E936-4077-A7DF-B5D2FEBD5FBF}" srcOrd="0" destOrd="0" parTransId="{AA0C9A5E-1E33-41CF-A1DA-698FF47339B1}" sibTransId="{AEB5B7A1-3D83-4D1C-84AE-413C96E9AF2D}"/>
    <dgm:cxn modelId="{2C26EDE6-E997-404C-AF45-EF63EABA86C0}" type="presOf" srcId="{33C3248A-FE45-486E-8BEC-548BD3A38B8E}" destId="{8C5C8389-1D7C-4F58-8E59-22C12CCDAAF9}" srcOrd="0" destOrd="0" presId="urn:microsoft.com/office/officeart/2005/8/layout/target3"/>
    <dgm:cxn modelId="{48803823-668F-4396-8D86-C2D7A6C68AF1}" type="presOf" srcId="{E9C38A6F-207C-49FD-B32D-4FFAF75B8AFC}" destId="{93CD9B77-32C0-4E1C-B177-6A4FDBF07CB6}" srcOrd="0" destOrd="0" presId="urn:microsoft.com/office/officeart/2005/8/layout/target3"/>
    <dgm:cxn modelId="{F938C37E-5483-4BCA-92DA-217EBC23750D}" type="presOf" srcId="{E9C38A6F-207C-49FD-B32D-4FFAF75B8AFC}" destId="{2EAE2B48-B18D-4A47-AD25-99296C4946A4}" srcOrd="1" destOrd="0" presId="urn:microsoft.com/office/officeart/2005/8/layout/target3"/>
    <dgm:cxn modelId="{10A09B59-8D4D-42FC-A4FE-06CC4B1112D3}" srcId="{33C3248A-FE45-486E-8BEC-548BD3A38B8E}" destId="{F385EC6E-CA3D-48DE-AB19-098C14B0FDCC}" srcOrd="2" destOrd="0" parTransId="{EB3D92FC-711B-484F-B609-2C961426F41F}" sibTransId="{C453F38D-D95D-4B6B-B07A-25587121B080}"/>
    <dgm:cxn modelId="{46C9EAAD-0750-40CA-A7FC-35DEE3CEC5D8}" type="presOf" srcId="{F1E2D305-914C-4A36-906C-458F925D282B}" destId="{18CD5D28-1E2D-47E4-BE66-A4CB9F871C29}" srcOrd="0" destOrd="0" presId="urn:microsoft.com/office/officeart/2005/8/layout/target3"/>
    <dgm:cxn modelId="{2460ED1C-0132-4AE7-9010-E855E207CE58}" type="presOf" srcId="{AA9DF826-A46D-4963-BCD5-2C5E3DB6C4EC}" destId="{82FADB00-CA59-4A6F-AE61-949E1E67CB85}" srcOrd="1" destOrd="0" presId="urn:microsoft.com/office/officeart/2005/8/layout/target3"/>
    <dgm:cxn modelId="{8780BED3-B800-49BD-8E57-01D7F2773F11}" type="presOf" srcId="{F385EC6E-CA3D-48DE-AB19-098C14B0FDCC}" destId="{438C1397-145F-4C37-A4BF-8BACDA0E2C2B}" srcOrd="1" destOrd="0" presId="urn:microsoft.com/office/officeart/2005/8/layout/target3"/>
    <dgm:cxn modelId="{4C41674C-EC2E-46E3-BE3B-434876F59B49}" type="presOf" srcId="{D142D4A1-E936-4077-A7DF-B5D2FEBD5FBF}" destId="{4C9BDFBF-859E-47B0-B1A3-57E84E1DC0FD}" srcOrd="1" destOrd="0" presId="urn:microsoft.com/office/officeart/2005/8/layout/target3"/>
    <dgm:cxn modelId="{296A457C-1A91-4330-9BED-777881B42A05}" type="presOf" srcId="{D142D4A1-E936-4077-A7DF-B5D2FEBD5FBF}" destId="{AD223598-EF15-4494-966E-06DA395BDA40}" srcOrd="0" destOrd="0" presId="urn:microsoft.com/office/officeart/2005/8/layout/target3"/>
    <dgm:cxn modelId="{BE03DA9D-734C-4E2D-A3C6-CB4AE2FD8A39}" type="presParOf" srcId="{8C5C8389-1D7C-4F58-8E59-22C12CCDAAF9}" destId="{713D5163-435E-4E96-8BEE-6A220615918B}" srcOrd="0" destOrd="0" presId="urn:microsoft.com/office/officeart/2005/8/layout/target3"/>
    <dgm:cxn modelId="{2381F7D9-DE5E-4824-BF1B-F2CB19CEE401}" type="presParOf" srcId="{8C5C8389-1D7C-4F58-8E59-22C12CCDAAF9}" destId="{0A945762-8875-4412-BFE1-1F81B992B9F8}" srcOrd="1" destOrd="0" presId="urn:microsoft.com/office/officeart/2005/8/layout/target3"/>
    <dgm:cxn modelId="{5E3B380F-C1F2-4F1E-B473-C5FF1D875935}" type="presParOf" srcId="{8C5C8389-1D7C-4F58-8E59-22C12CCDAAF9}" destId="{AD223598-EF15-4494-966E-06DA395BDA40}" srcOrd="2" destOrd="0" presId="urn:microsoft.com/office/officeart/2005/8/layout/target3"/>
    <dgm:cxn modelId="{0A227BEC-D390-4CC5-9E24-94743AEE5AD4}" type="presParOf" srcId="{8C5C8389-1D7C-4F58-8E59-22C12CCDAAF9}" destId="{44FB7169-8E97-4EC9-A687-4C4B8F7D1AA5}" srcOrd="3" destOrd="0" presId="urn:microsoft.com/office/officeart/2005/8/layout/target3"/>
    <dgm:cxn modelId="{3C7712DB-C7BD-4BD8-B94A-CC57E2D66B2B}" type="presParOf" srcId="{8C5C8389-1D7C-4F58-8E59-22C12CCDAAF9}" destId="{8A646EF4-7C27-4530-B124-52383A5A038B}" srcOrd="4" destOrd="0" presId="urn:microsoft.com/office/officeart/2005/8/layout/target3"/>
    <dgm:cxn modelId="{ED00770B-F2B9-4534-BCE4-6E896BBA5A74}" type="presParOf" srcId="{8C5C8389-1D7C-4F58-8E59-22C12CCDAAF9}" destId="{43AE2C68-DCF9-46C5-99CA-1EF3050F7F6F}" srcOrd="5" destOrd="0" presId="urn:microsoft.com/office/officeart/2005/8/layout/target3"/>
    <dgm:cxn modelId="{9B160A9E-0DBF-4151-BA59-9EA1FD9554AB}" type="presParOf" srcId="{8C5C8389-1D7C-4F58-8E59-22C12CCDAAF9}" destId="{3D4C9EF4-80BD-4CDF-AF9C-23BC46552346}" srcOrd="6" destOrd="0" presId="urn:microsoft.com/office/officeart/2005/8/layout/target3"/>
    <dgm:cxn modelId="{3222FC9D-322A-432F-A97F-3B1AFAB4A616}" type="presParOf" srcId="{8C5C8389-1D7C-4F58-8E59-22C12CCDAAF9}" destId="{74D099F4-FEFD-4BD9-95F1-7A78893C1468}" srcOrd="7" destOrd="0" presId="urn:microsoft.com/office/officeart/2005/8/layout/target3"/>
    <dgm:cxn modelId="{1678F391-D822-4EC5-818E-F9F5FE415704}" type="presParOf" srcId="{8C5C8389-1D7C-4F58-8E59-22C12CCDAAF9}" destId="{CF4944FD-1ABE-459C-AE89-9E4636ABEF40}" srcOrd="8" destOrd="0" presId="urn:microsoft.com/office/officeart/2005/8/layout/target3"/>
    <dgm:cxn modelId="{73089EC4-9F56-4E21-B81E-535C9D02F6F6}" type="presParOf" srcId="{8C5C8389-1D7C-4F58-8E59-22C12CCDAAF9}" destId="{0D4C53E9-33EB-439E-8CAD-1331C45DE5A2}" srcOrd="9" destOrd="0" presId="urn:microsoft.com/office/officeart/2005/8/layout/target3"/>
    <dgm:cxn modelId="{67365DE0-B35F-4ACD-AC86-8DC4A517A058}" type="presParOf" srcId="{8C5C8389-1D7C-4F58-8E59-22C12CCDAAF9}" destId="{7B379C65-3892-47C7-9AE2-5ADEF54F070C}" srcOrd="10" destOrd="0" presId="urn:microsoft.com/office/officeart/2005/8/layout/target3"/>
    <dgm:cxn modelId="{48C5C650-3BF7-4B8A-B0D9-A7B214058B6D}" type="presParOf" srcId="{8C5C8389-1D7C-4F58-8E59-22C12CCDAAF9}" destId="{18CD5D28-1E2D-47E4-BE66-A4CB9F871C29}" srcOrd="11" destOrd="0" presId="urn:microsoft.com/office/officeart/2005/8/layout/target3"/>
    <dgm:cxn modelId="{491C5820-907B-4134-A166-C3A9FE3C80EB}" type="presParOf" srcId="{8C5C8389-1D7C-4F58-8E59-22C12CCDAAF9}" destId="{42EBD091-D7C2-4821-BAC0-DE9E062D0F7A}" srcOrd="12" destOrd="0" presId="urn:microsoft.com/office/officeart/2005/8/layout/target3"/>
    <dgm:cxn modelId="{5AE5D63E-1243-4B7B-9D47-A6C304932365}" type="presParOf" srcId="{8C5C8389-1D7C-4F58-8E59-22C12CCDAAF9}" destId="{24CA6914-62E5-4412-93DA-7BF60D7F3DD9}" srcOrd="13" destOrd="0" presId="urn:microsoft.com/office/officeart/2005/8/layout/target3"/>
    <dgm:cxn modelId="{C846056B-091C-4206-B09C-B11E617829D6}" type="presParOf" srcId="{8C5C8389-1D7C-4F58-8E59-22C12CCDAAF9}" destId="{1A1F653A-C50C-4795-8B42-D6C5755EA69A}" srcOrd="14" destOrd="0" presId="urn:microsoft.com/office/officeart/2005/8/layout/target3"/>
    <dgm:cxn modelId="{3A73738C-B95F-4BE8-9001-DA1BE5416035}" type="presParOf" srcId="{8C5C8389-1D7C-4F58-8E59-22C12CCDAAF9}" destId="{76962C31-FDA2-4638-A6DE-36C48BEDF6EA}" srcOrd="15" destOrd="0" presId="urn:microsoft.com/office/officeart/2005/8/layout/target3"/>
    <dgm:cxn modelId="{CB0C3ECA-8631-4781-91C7-233F13C1CC15}" type="presParOf" srcId="{8C5C8389-1D7C-4F58-8E59-22C12CCDAAF9}" destId="{54F07463-34D5-4344-BF94-3A56B56C32F0}" srcOrd="16" destOrd="0" presId="urn:microsoft.com/office/officeart/2005/8/layout/target3"/>
    <dgm:cxn modelId="{958A6AE0-2F99-4F5D-AD84-43E6AD293CD1}" type="presParOf" srcId="{8C5C8389-1D7C-4F58-8E59-22C12CCDAAF9}" destId="{93CD9B77-32C0-4E1C-B177-6A4FDBF07CB6}" srcOrd="17" destOrd="0" presId="urn:microsoft.com/office/officeart/2005/8/layout/target3"/>
    <dgm:cxn modelId="{42B04432-45CA-4BC7-B2BA-083D91C86FA0}" type="presParOf" srcId="{8C5C8389-1D7C-4F58-8E59-22C12CCDAAF9}" destId="{4C9BDFBF-859E-47B0-B1A3-57E84E1DC0FD}" srcOrd="18" destOrd="0" presId="urn:microsoft.com/office/officeart/2005/8/layout/target3"/>
    <dgm:cxn modelId="{A622F978-C9B7-4181-A569-CD9CFE3981E1}" type="presParOf" srcId="{8C5C8389-1D7C-4F58-8E59-22C12CCDAAF9}" destId="{82FADB00-CA59-4A6F-AE61-949E1E67CB85}" srcOrd="19" destOrd="0" presId="urn:microsoft.com/office/officeart/2005/8/layout/target3"/>
    <dgm:cxn modelId="{BDB07973-5410-413D-B1CD-1BC2A0C1C9F8}" type="presParOf" srcId="{8C5C8389-1D7C-4F58-8E59-22C12CCDAAF9}" destId="{438C1397-145F-4C37-A4BF-8BACDA0E2C2B}" srcOrd="20" destOrd="0" presId="urn:microsoft.com/office/officeart/2005/8/layout/target3"/>
    <dgm:cxn modelId="{ECC9CC4D-9B4F-457E-97B1-D69C999CA7B8}" type="presParOf" srcId="{8C5C8389-1D7C-4F58-8E59-22C12CCDAAF9}" destId="{1265B9B2-4FC2-4C46-A737-CFFBA80EA36D}" srcOrd="21" destOrd="0" presId="urn:microsoft.com/office/officeart/2005/8/layout/target3"/>
    <dgm:cxn modelId="{53D27466-B69E-414B-A5C2-EA89ADCE515A}" type="presParOf" srcId="{8C5C8389-1D7C-4F58-8E59-22C12CCDAAF9}" destId="{ECDDE4A2-A6FF-4A7F-BCFB-2E04499D9CE1}" srcOrd="22" destOrd="0" presId="urn:microsoft.com/office/officeart/2005/8/layout/target3"/>
    <dgm:cxn modelId="{60D92E9F-FB8C-45B2-AC61-3C4800F83545}" type="presParOf" srcId="{8C5C8389-1D7C-4F58-8E59-22C12CCDAAF9}" destId="{2EAE2B48-B18D-4A47-AD25-99296C4946A4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5B5461-D971-4AA0-BEED-0A118C8C6323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FB99982-9744-45C8-9AC9-EA97A23F149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Competence</a:t>
          </a:r>
          <a:endParaRPr lang="en-US" b="1" dirty="0">
            <a:solidFill>
              <a:schemeClr val="tx1"/>
            </a:solidFill>
          </a:endParaRPr>
        </a:p>
      </dgm:t>
    </dgm:pt>
    <dgm:pt modelId="{6481EBDC-8AB6-4A62-9B50-5DD959470E7F}" type="parTrans" cxnId="{A2F12A03-05B2-4983-8399-B8D7A3769402}">
      <dgm:prSet/>
      <dgm:spPr/>
      <dgm:t>
        <a:bodyPr/>
        <a:lstStyle/>
        <a:p>
          <a:endParaRPr lang="en-US"/>
        </a:p>
      </dgm:t>
    </dgm:pt>
    <dgm:pt modelId="{CF46F356-5A65-44F4-B155-BD57DCB3A385}" type="sibTrans" cxnId="{A2F12A03-05B2-4983-8399-B8D7A3769402}">
      <dgm:prSet/>
      <dgm:spPr/>
      <dgm:t>
        <a:bodyPr/>
        <a:lstStyle/>
        <a:p>
          <a:endParaRPr lang="en-US"/>
        </a:p>
      </dgm:t>
    </dgm:pt>
    <dgm:pt modelId="{B20443E9-E827-4F7F-8451-7B0F04C9E390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Courtesy</a:t>
          </a:r>
          <a:endParaRPr lang="en-US" b="1" dirty="0">
            <a:solidFill>
              <a:schemeClr val="tx1"/>
            </a:solidFill>
          </a:endParaRPr>
        </a:p>
      </dgm:t>
    </dgm:pt>
    <dgm:pt modelId="{29123ED6-41FB-48ED-A565-8654DB983248}" type="parTrans" cxnId="{6E1F5CC1-93C2-4B0F-A926-57050DC02770}">
      <dgm:prSet/>
      <dgm:spPr/>
      <dgm:t>
        <a:bodyPr/>
        <a:lstStyle/>
        <a:p>
          <a:endParaRPr lang="en-US"/>
        </a:p>
      </dgm:t>
    </dgm:pt>
    <dgm:pt modelId="{6DAB5815-5DC1-4EF8-AE58-812C3FB6C715}" type="sibTrans" cxnId="{6E1F5CC1-93C2-4B0F-A926-57050DC02770}">
      <dgm:prSet/>
      <dgm:spPr/>
      <dgm:t>
        <a:bodyPr/>
        <a:lstStyle/>
        <a:p>
          <a:endParaRPr lang="en-US"/>
        </a:p>
      </dgm:t>
    </dgm:pt>
    <dgm:pt modelId="{5B0C4139-638B-455C-A867-6D9B703EEA3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Credibility</a:t>
          </a:r>
          <a:endParaRPr lang="en-US" b="1" dirty="0">
            <a:solidFill>
              <a:schemeClr val="tx1"/>
            </a:solidFill>
          </a:endParaRPr>
        </a:p>
      </dgm:t>
    </dgm:pt>
    <dgm:pt modelId="{EBE2BF96-D3F4-49B7-9428-C670D0B6A661}" type="parTrans" cxnId="{42977159-26DB-4AED-8292-F4123CD340B1}">
      <dgm:prSet/>
      <dgm:spPr/>
      <dgm:t>
        <a:bodyPr/>
        <a:lstStyle/>
        <a:p>
          <a:endParaRPr lang="en-US"/>
        </a:p>
      </dgm:t>
    </dgm:pt>
    <dgm:pt modelId="{4F70B496-C796-4210-840F-E8752223C15C}" type="sibTrans" cxnId="{42977159-26DB-4AED-8292-F4123CD340B1}">
      <dgm:prSet/>
      <dgm:spPr/>
      <dgm:t>
        <a:bodyPr/>
        <a:lstStyle/>
        <a:p>
          <a:endParaRPr lang="en-US"/>
        </a:p>
      </dgm:t>
    </dgm:pt>
    <dgm:pt modelId="{63343E61-4155-4BF8-9819-3FDB23A428BA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Reliability</a:t>
          </a:r>
          <a:endParaRPr lang="en-US" b="1" dirty="0">
            <a:solidFill>
              <a:schemeClr val="tx1"/>
            </a:solidFill>
          </a:endParaRPr>
        </a:p>
      </dgm:t>
    </dgm:pt>
    <dgm:pt modelId="{D77B6886-7809-4EEC-BF1C-12B597BC82BD}" type="parTrans" cxnId="{A6B79B63-DA9C-4E95-B054-30DE611716A8}">
      <dgm:prSet/>
      <dgm:spPr/>
      <dgm:t>
        <a:bodyPr/>
        <a:lstStyle/>
        <a:p>
          <a:endParaRPr lang="en-US"/>
        </a:p>
      </dgm:t>
    </dgm:pt>
    <dgm:pt modelId="{7ACBDDB2-F397-47FE-AF87-E085B6463470}" type="sibTrans" cxnId="{A6B79B63-DA9C-4E95-B054-30DE611716A8}">
      <dgm:prSet/>
      <dgm:spPr/>
      <dgm:t>
        <a:bodyPr/>
        <a:lstStyle/>
        <a:p>
          <a:endParaRPr lang="en-US"/>
        </a:p>
      </dgm:t>
    </dgm:pt>
    <dgm:pt modelId="{D5821311-2D4A-42E0-822D-0EDCA89510D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Responsiveness</a:t>
          </a:r>
          <a:endParaRPr lang="en-US" b="1" dirty="0">
            <a:solidFill>
              <a:schemeClr val="tx1"/>
            </a:solidFill>
          </a:endParaRPr>
        </a:p>
      </dgm:t>
    </dgm:pt>
    <dgm:pt modelId="{6D40A02E-99F2-4F12-AD6C-03F3FEBC24A9}" type="parTrans" cxnId="{8AF9405B-67C5-442B-8724-63729D7F535B}">
      <dgm:prSet/>
      <dgm:spPr/>
      <dgm:t>
        <a:bodyPr/>
        <a:lstStyle/>
        <a:p>
          <a:endParaRPr lang="en-US"/>
        </a:p>
      </dgm:t>
    </dgm:pt>
    <dgm:pt modelId="{F14D3C28-D9E8-46B9-9592-AA1A0D341C76}" type="sibTrans" cxnId="{8AF9405B-67C5-442B-8724-63729D7F535B}">
      <dgm:prSet/>
      <dgm:spPr/>
      <dgm:t>
        <a:bodyPr/>
        <a:lstStyle/>
        <a:p>
          <a:endParaRPr lang="en-US"/>
        </a:p>
      </dgm:t>
    </dgm:pt>
    <dgm:pt modelId="{8F691805-3D55-4645-91AF-439B4D2CE9EC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Communication</a:t>
          </a:r>
          <a:endParaRPr lang="en-US" b="1" dirty="0">
            <a:solidFill>
              <a:schemeClr val="tx1"/>
            </a:solidFill>
          </a:endParaRPr>
        </a:p>
      </dgm:t>
    </dgm:pt>
    <dgm:pt modelId="{BB74FCC1-5CCD-4212-ABD6-FE72D7014BB6}" type="parTrans" cxnId="{88BBC17A-44EE-488E-8658-30AB60FB40D5}">
      <dgm:prSet/>
      <dgm:spPr/>
      <dgm:t>
        <a:bodyPr/>
        <a:lstStyle/>
        <a:p>
          <a:endParaRPr lang="en-US"/>
        </a:p>
      </dgm:t>
    </dgm:pt>
    <dgm:pt modelId="{2829A374-DA59-454B-BC51-621A4853E241}" type="sibTrans" cxnId="{88BBC17A-44EE-488E-8658-30AB60FB40D5}">
      <dgm:prSet/>
      <dgm:spPr/>
      <dgm:t>
        <a:bodyPr/>
        <a:lstStyle/>
        <a:p>
          <a:endParaRPr lang="en-US"/>
        </a:p>
      </dgm:t>
    </dgm:pt>
    <dgm:pt modelId="{05D6026A-2375-4D5E-A37A-DFA57673C98A}" type="pres">
      <dgm:prSet presAssocID="{C05B5461-D971-4AA0-BEED-0A118C8C632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N"/>
        </a:p>
      </dgm:t>
    </dgm:pt>
    <dgm:pt modelId="{B1181550-7A02-4362-BDB4-D6A780FD7231}" type="pres">
      <dgm:prSet presAssocID="{C05B5461-D971-4AA0-BEED-0A118C8C6323}" presName="Name1" presStyleCnt="0"/>
      <dgm:spPr/>
    </dgm:pt>
    <dgm:pt modelId="{B4ECC81D-0272-44EB-BE5D-6BD92B851EF7}" type="pres">
      <dgm:prSet presAssocID="{C05B5461-D971-4AA0-BEED-0A118C8C6323}" presName="cycle" presStyleCnt="0"/>
      <dgm:spPr/>
    </dgm:pt>
    <dgm:pt modelId="{E8D20A4F-0B11-49E2-8A1A-D5403EBADEFF}" type="pres">
      <dgm:prSet presAssocID="{C05B5461-D971-4AA0-BEED-0A118C8C6323}" presName="srcNode" presStyleLbl="node1" presStyleIdx="0" presStyleCnt="6"/>
      <dgm:spPr/>
    </dgm:pt>
    <dgm:pt modelId="{30FADBA2-9331-4E49-9C36-F1E7FE7419E6}" type="pres">
      <dgm:prSet presAssocID="{C05B5461-D971-4AA0-BEED-0A118C8C6323}" presName="conn" presStyleLbl="parChTrans1D2" presStyleIdx="0" presStyleCnt="1"/>
      <dgm:spPr/>
      <dgm:t>
        <a:bodyPr/>
        <a:lstStyle/>
        <a:p>
          <a:endParaRPr lang="en-IN"/>
        </a:p>
      </dgm:t>
    </dgm:pt>
    <dgm:pt modelId="{38731D66-4218-4BA4-8C8A-5DCEECD0B840}" type="pres">
      <dgm:prSet presAssocID="{C05B5461-D971-4AA0-BEED-0A118C8C6323}" presName="extraNode" presStyleLbl="node1" presStyleIdx="0" presStyleCnt="6"/>
      <dgm:spPr/>
    </dgm:pt>
    <dgm:pt modelId="{A8E84EB5-DC8D-429C-BA2D-450E5ED1E16C}" type="pres">
      <dgm:prSet presAssocID="{C05B5461-D971-4AA0-BEED-0A118C8C6323}" presName="dstNode" presStyleLbl="node1" presStyleIdx="0" presStyleCnt="6"/>
      <dgm:spPr/>
    </dgm:pt>
    <dgm:pt modelId="{983E6530-52B1-49A7-A4BB-A05A7CF2FF10}" type="pres">
      <dgm:prSet presAssocID="{2FB99982-9744-45C8-9AC9-EA97A23F1497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85B1344-2833-4759-83C5-C3F2FA570888}" type="pres">
      <dgm:prSet presAssocID="{2FB99982-9744-45C8-9AC9-EA97A23F1497}" presName="accent_1" presStyleCnt="0"/>
      <dgm:spPr/>
    </dgm:pt>
    <dgm:pt modelId="{4079DAE9-0FFD-4B99-9784-CC564D7813F2}" type="pres">
      <dgm:prSet presAssocID="{2FB99982-9744-45C8-9AC9-EA97A23F1497}" presName="accentRepeatNode" presStyleLbl="solidFgAcc1" presStyleIdx="0" presStyleCnt="6"/>
      <dgm:spPr/>
    </dgm:pt>
    <dgm:pt modelId="{319F491C-FF75-4E14-AC3D-81A6CB083E9A}" type="pres">
      <dgm:prSet presAssocID="{B20443E9-E827-4F7F-8451-7B0F04C9E390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898DF4E-3AC6-414D-966A-90EB2901EFCE}" type="pres">
      <dgm:prSet presAssocID="{B20443E9-E827-4F7F-8451-7B0F04C9E390}" presName="accent_2" presStyleCnt="0"/>
      <dgm:spPr/>
    </dgm:pt>
    <dgm:pt modelId="{7FAE3C12-36C4-4D06-9A70-225B256A7BB0}" type="pres">
      <dgm:prSet presAssocID="{B20443E9-E827-4F7F-8451-7B0F04C9E390}" presName="accentRepeatNode" presStyleLbl="solidFgAcc1" presStyleIdx="1" presStyleCnt="6"/>
      <dgm:spPr/>
    </dgm:pt>
    <dgm:pt modelId="{3FCA49BB-1073-4E91-B124-2C6D0E26B403}" type="pres">
      <dgm:prSet presAssocID="{5B0C4139-638B-455C-A867-6D9B703EEA3F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51BC5CD-FEB4-43DE-8DE8-2407CF660CB8}" type="pres">
      <dgm:prSet presAssocID="{5B0C4139-638B-455C-A867-6D9B703EEA3F}" presName="accent_3" presStyleCnt="0"/>
      <dgm:spPr/>
    </dgm:pt>
    <dgm:pt modelId="{21171017-7278-424D-974F-9FCAA789D2A1}" type="pres">
      <dgm:prSet presAssocID="{5B0C4139-638B-455C-A867-6D9B703EEA3F}" presName="accentRepeatNode" presStyleLbl="solidFgAcc1" presStyleIdx="2" presStyleCnt="6"/>
      <dgm:spPr/>
    </dgm:pt>
    <dgm:pt modelId="{FBB02106-D031-424E-9868-8265D16F6246}" type="pres">
      <dgm:prSet presAssocID="{63343E61-4155-4BF8-9819-3FDB23A428BA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78AB251-DFBD-4BF4-88EE-791B9AB23FC9}" type="pres">
      <dgm:prSet presAssocID="{63343E61-4155-4BF8-9819-3FDB23A428BA}" presName="accent_4" presStyleCnt="0"/>
      <dgm:spPr/>
    </dgm:pt>
    <dgm:pt modelId="{968DA769-BE4C-49D5-A246-644704134FC7}" type="pres">
      <dgm:prSet presAssocID="{63343E61-4155-4BF8-9819-3FDB23A428BA}" presName="accentRepeatNode" presStyleLbl="solidFgAcc1" presStyleIdx="3" presStyleCnt="6"/>
      <dgm:spPr/>
    </dgm:pt>
    <dgm:pt modelId="{837087F2-7B4C-4F39-8327-0F63CF3070B4}" type="pres">
      <dgm:prSet presAssocID="{D5821311-2D4A-42E0-822D-0EDCA89510D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8018E3A-DDB3-4E3B-A549-8F4DDA65AC57}" type="pres">
      <dgm:prSet presAssocID="{D5821311-2D4A-42E0-822D-0EDCA89510D6}" presName="accent_5" presStyleCnt="0"/>
      <dgm:spPr/>
    </dgm:pt>
    <dgm:pt modelId="{E1ED6B97-AF16-43EB-91F3-748D59F9AC0F}" type="pres">
      <dgm:prSet presAssocID="{D5821311-2D4A-42E0-822D-0EDCA89510D6}" presName="accentRepeatNode" presStyleLbl="solidFgAcc1" presStyleIdx="4" presStyleCnt="6"/>
      <dgm:spPr/>
    </dgm:pt>
    <dgm:pt modelId="{CC768D21-63D0-4DD5-820D-35E4509F04B5}" type="pres">
      <dgm:prSet presAssocID="{8F691805-3D55-4645-91AF-439B4D2CE9E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0862340-FFBF-4EC9-B733-21CDA452889C}" type="pres">
      <dgm:prSet presAssocID="{8F691805-3D55-4645-91AF-439B4D2CE9EC}" presName="accent_6" presStyleCnt="0"/>
      <dgm:spPr/>
    </dgm:pt>
    <dgm:pt modelId="{80C49C57-46F0-429D-AED6-46CFD252D67A}" type="pres">
      <dgm:prSet presAssocID="{8F691805-3D55-4645-91AF-439B4D2CE9EC}" presName="accentRepeatNode" presStyleLbl="solidFgAcc1" presStyleIdx="5" presStyleCnt="6"/>
      <dgm:spPr/>
    </dgm:pt>
  </dgm:ptLst>
  <dgm:cxnLst>
    <dgm:cxn modelId="{285FF874-4C99-42A2-A22F-A8702FDC8D3F}" type="presOf" srcId="{D5821311-2D4A-42E0-822D-0EDCA89510D6}" destId="{837087F2-7B4C-4F39-8327-0F63CF3070B4}" srcOrd="0" destOrd="0" presId="urn:microsoft.com/office/officeart/2008/layout/VerticalCurvedList"/>
    <dgm:cxn modelId="{8AF9405B-67C5-442B-8724-63729D7F535B}" srcId="{C05B5461-D971-4AA0-BEED-0A118C8C6323}" destId="{D5821311-2D4A-42E0-822D-0EDCA89510D6}" srcOrd="4" destOrd="0" parTransId="{6D40A02E-99F2-4F12-AD6C-03F3FEBC24A9}" sibTransId="{F14D3C28-D9E8-46B9-9592-AA1A0D341C76}"/>
    <dgm:cxn modelId="{5ABBDF45-1AD2-4A59-BAAA-1192A243119F}" type="presOf" srcId="{8F691805-3D55-4645-91AF-439B4D2CE9EC}" destId="{CC768D21-63D0-4DD5-820D-35E4509F04B5}" srcOrd="0" destOrd="0" presId="urn:microsoft.com/office/officeart/2008/layout/VerticalCurvedList"/>
    <dgm:cxn modelId="{C872B3ED-D7F7-4AB2-B39F-3BFA79A8BE1C}" type="presOf" srcId="{2FB99982-9744-45C8-9AC9-EA97A23F1497}" destId="{983E6530-52B1-49A7-A4BB-A05A7CF2FF10}" srcOrd="0" destOrd="0" presId="urn:microsoft.com/office/officeart/2008/layout/VerticalCurvedList"/>
    <dgm:cxn modelId="{6E1F5CC1-93C2-4B0F-A926-57050DC02770}" srcId="{C05B5461-D971-4AA0-BEED-0A118C8C6323}" destId="{B20443E9-E827-4F7F-8451-7B0F04C9E390}" srcOrd="1" destOrd="0" parTransId="{29123ED6-41FB-48ED-A565-8654DB983248}" sibTransId="{6DAB5815-5DC1-4EF8-AE58-812C3FB6C715}"/>
    <dgm:cxn modelId="{1968FCDA-467F-4654-833E-E8F23FC2E10E}" type="presOf" srcId="{B20443E9-E827-4F7F-8451-7B0F04C9E390}" destId="{319F491C-FF75-4E14-AC3D-81A6CB083E9A}" srcOrd="0" destOrd="0" presId="urn:microsoft.com/office/officeart/2008/layout/VerticalCurvedList"/>
    <dgm:cxn modelId="{42977159-26DB-4AED-8292-F4123CD340B1}" srcId="{C05B5461-D971-4AA0-BEED-0A118C8C6323}" destId="{5B0C4139-638B-455C-A867-6D9B703EEA3F}" srcOrd="2" destOrd="0" parTransId="{EBE2BF96-D3F4-49B7-9428-C670D0B6A661}" sibTransId="{4F70B496-C796-4210-840F-E8752223C15C}"/>
    <dgm:cxn modelId="{18235D31-15FD-457E-AF72-42609F166EAF}" type="presOf" srcId="{CF46F356-5A65-44F4-B155-BD57DCB3A385}" destId="{30FADBA2-9331-4E49-9C36-F1E7FE7419E6}" srcOrd="0" destOrd="0" presId="urn:microsoft.com/office/officeart/2008/layout/VerticalCurvedList"/>
    <dgm:cxn modelId="{4C9B45FE-58DD-4C3F-ADEB-B80E61006954}" type="presOf" srcId="{5B0C4139-638B-455C-A867-6D9B703EEA3F}" destId="{3FCA49BB-1073-4E91-B124-2C6D0E26B403}" srcOrd="0" destOrd="0" presId="urn:microsoft.com/office/officeart/2008/layout/VerticalCurvedList"/>
    <dgm:cxn modelId="{88BBC17A-44EE-488E-8658-30AB60FB40D5}" srcId="{C05B5461-D971-4AA0-BEED-0A118C8C6323}" destId="{8F691805-3D55-4645-91AF-439B4D2CE9EC}" srcOrd="5" destOrd="0" parTransId="{BB74FCC1-5CCD-4212-ABD6-FE72D7014BB6}" sibTransId="{2829A374-DA59-454B-BC51-621A4853E241}"/>
    <dgm:cxn modelId="{4D9E2419-81B2-43FE-8B78-07D9442C7B6C}" type="presOf" srcId="{63343E61-4155-4BF8-9819-3FDB23A428BA}" destId="{FBB02106-D031-424E-9868-8265D16F6246}" srcOrd="0" destOrd="0" presId="urn:microsoft.com/office/officeart/2008/layout/VerticalCurvedList"/>
    <dgm:cxn modelId="{A2AEB7DC-B0C9-4954-9E3E-9DED67A0FA57}" type="presOf" srcId="{C05B5461-D971-4AA0-BEED-0A118C8C6323}" destId="{05D6026A-2375-4D5E-A37A-DFA57673C98A}" srcOrd="0" destOrd="0" presId="urn:microsoft.com/office/officeart/2008/layout/VerticalCurvedList"/>
    <dgm:cxn modelId="{A6B79B63-DA9C-4E95-B054-30DE611716A8}" srcId="{C05B5461-D971-4AA0-BEED-0A118C8C6323}" destId="{63343E61-4155-4BF8-9819-3FDB23A428BA}" srcOrd="3" destOrd="0" parTransId="{D77B6886-7809-4EEC-BF1C-12B597BC82BD}" sibTransId="{7ACBDDB2-F397-47FE-AF87-E085B6463470}"/>
    <dgm:cxn modelId="{A2F12A03-05B2-4983-8399-B8D7A3769402}" srcId="{C05B5461-D971-4AA0-BEED-0A118C8C6323}" destId="{2FB99982-9744-45C8-9AC9-EA97A23F1497}" srcOrd="0" destOrd="0" parTransId="{6481EBDC-8AB6-4A62-9B50-5DD959470E7F}" sibTransId="{CF46F356-5A65-44F4-B155-BD57DCB3A385}"/>
    <dgm:cxn modelId="{00B728CD-D2D3-4308-8F5E-2E77C3348990}" type="presParOf" srcId="{05D6026A-2375-4D5E-A37A-DFA57673C98A}" destId="{B1181550-7A02-4362-BDB4-D6A780FD7231}" srcOrd="0" destOrd="0" presId="urn:microsoft.com/office/officeart/2008/layout/VerticalCurvedList"/>
    <dgm:cxn modelId="{E8593D07-9230-4E8E-8CE1-8AC3A273CD97}" type="presParOf" srcId="{B1181550-7A02-4362-BDB4-D6A780FD7231}" destId="{B4ECC81D-0272-44EB-BE5D-6BD92B851EF7}" srcOrd="0" destOrd="0" presId="urn:microsoft.com/office/officeart/2008/layout/VerticalCurvedList"/>
    <dgm:cxn modelId="{3E8E7D6F-AE85-4BE7-852E-64A8CA53D3BD}" type="presParOf" srcId="{B4ECC81D-0272-44EB-BE5D-6BD92B851EF7}" destId="{E8D20A4F-0B11-49E2-8A1A-D5403EBADEFF}" srcOrd="0" destOrd="0" presId="urn:microsoft.com/office/officeart/2008/layout/VerticalCurvedList"/>
    <dgm:cxn modelId="{DC9ED226-10CC-49A8-90F7-1BD06D6FEF0E}" type="presParOf" srcId="{B4ECC81D-0272-44EB-BE5D-6BD92B851EF7}" destId="{30FADBA2-9331-4E49-9C36-F1E7FE7419E6}" srcOrd="1" destOrd="0" presId="urn:microsoft.com/office/officeart/2008/layout/VerticalCurvedList"/>
    <dgm:cxn modelId="{8C254867-1385-4FA5-99A6-F9EE0CA93D60}" type="presParOf" srcId="{B4ECC81D-0272-44EB-BE5D-6BD92B851EF7}" destId="{38731D66-4218-4BA4-8C8A-5DCEECD0B840}" srcOrd="2" destOrd="0" presId="urn:microsoft.com/office/officeart/2008/layout/VerticalCurvedList"/>
    <dgm:cxn modelId="{B8420559-BC71-4A21-B025-9A800EB0F339}" type="presParOf" srcId="{B4ECC81D-0272-44EB-BE5D-6BD92B851EF7}" destId="{A8E84EB5-DC8D-429C-BA2D-450E5ED1E16C}" srcOrd="3" destOrd="0" presId="urn:microsoft.com/office/officeart/2008/layout/VerticalCurvedList"/>
    <dgm:cxn modelId="{D2565496-2D70-4823-BD80-C35FA222375E}" type="presParOf" srcId="{B1181550-7A02-4362-BDB4-D6A780FD7231}" destId="{983E6530-52B1-49A7-A4BB-A05A7CF2FF10}" srcOrd="1" destOrd="0" presId="urn:microsoft.com/office/officeart/2008/layout/VerticalCurvedList"/>
    <dgm:cxn modelId="{159C806D-5E80-4A7A-B27F-E048D44B61FB}" type="presParOf" srcId="{B1181550-7A02-4362-BDB4-D6A780FD7231}" destId="{685B1344-2833-4759-83C5-C3F2FA570888}" srcOrd="2" destOrd="0" presId="urn:microsoft.com/office/officeart/2008/layout/VerticalCurvedList"/>
    <dgm:cxn modelId="{84342E2B-B70F-49CA-A198-F4CE342689BF}" type="presParOf" srcId="{685B1344-2833-4759-83C5-C3F2FA570888}" destId="{4079DAE9-0FFD-4B99-9784-CC564D7813F2}" srcOrd="0" destOrd="0" presId="urn:microsoft.com/office/officeart/2008/layout/VerticalCurvedList"/>
    <dgm:cxn modelId="{E7C92C2F-6A14-4F69-B001-6FA150BDCF21}" type="presParOf" srcId="{B1181550-7A02-4362-BDB4-D6A780FD7231}" destId="{319F491C-FF75-4E14-AC3D-81A6CB083E9A}" srcOrd="3" destOrd="0" presId="urn:microsoft.com/office/officeart/2008/layout/VerticalCurvedList"/>
    <dgm:cxn modelId="{694ED88B-1F61-49BB-9359-2A606BB0F5DD}" type="presParOf" srcId="{B1181550-7A02-4362-BDB4-D6A780FD7231}" destId="{E898DF4E-3AC6-414D-966A-90EB2901EFCE}" srcOrd="4" destOrd="0" presId="urn:microsoft.com/office/officeart/2008/layout/VerticalCurvedList"/>
    <dgm:cxn modelId="{7A5ECDD8-105D-47D2-AFC7-719AAD72B8EE}" type="presParOf" srcId="{E898DF4E-3AC6-414D-966A-90EB2901EFCE}" destId="{7FAE3C12-36C4-4D06-9A70-225B256A7BB0}" srcOrd="0" destOrd="0" presId="urn:microsoft.com/office/officeart/2008/layout/VerticalCurvedList"/>
    <dgm:cxn modelId="{EDBB3A9E-7499-465E-8901-A4DA9864674D}" type="presParOf" srcId="{B1181550-7A02-4362-BDB4-D6A780FD7231}" destId="{3FCA49BB-1073-4E91-B124-2C6D0E26B403}" srcOrd="5" destOrd="0" presId="urn:microsoft.com/office/officeart/2008/layout/VerticalCurvedList"/>
    <dgm:cxn modelId="{63C79401-E9AC-4C25-B722-2E43382DC565}" type="presParOf" srcId="{B1181550-7A02-4362-BDB4-D6A780FD7231}" destId="{951BC5CD-FEB4-43DE-8DE8-2407CF660CB8}" srcOrd="6" destOrd="0" presId="urn:microsoft.com/office/officeart/2008/layout/VerticalCurvedList"/>
    <dgm:cxn modelId="{934539BA-66C1-45DF-B5ED-18F5FD4BE78F}" type="presParOf" srcId="{951BC5CD-FEB4-43DE-8DE8-2407CF660CB8}" destId="{21171017-7278-424D-974F-9FCAA789D2A1}" srcOrd="0" destOrd="0" presId="urn:microsoft.com/office/officeart/2008/layout/VerticalCurvedList"/>
    <dgm:cxn modelId="{41B45B7F-BFA8-4DF9-8EB8-82840427C2BF}" type="presParOf" srcId="{B1181550-7A02-4362-BDB4-D6A780FD7231}" destId="{FBB02106-D031-424E-9868-8265D16F6246}" srcOrd="7" destOrd="0" presId="urn:microsoft.com/office/officeart/2008/layout/VerticalCurvedList"/>
    <dgm:cxn modelId="{F10FECE2-621E-47A2-8F5A-EAFBB8F1EFD5}" type="presParOf" srcId="{B1181550-7A02-4362-BDB4-D6A780FD7231}" destId="{778AB251-DFBD-4BF4-88EE-791B9AB23FC9}" srcOrd="8" destOrd="0" presId="urn:microsoft.com/office/officeart/2008/layout/VerticalCurvedList"/>
    <dgm:cxn modelId="{1EC30837-E357-4833-B5C7-86BFF82FAD81}" type="presParOf" srcId="{778AB251-DFBD-4BF4-88EE-791B9AB23FC9}" destId="{968DA769-BE4C-49D5-A246-644704134FC7}" srcOrd="0" destOrd="0" presId="urn:microsoft.com/office/officeart/2008/layout/VerticalCurvedList"/>
    <dgm:cxn modelId="{C6E07C39-DFD7-4033-BE30-D49242CD1B28}" type="presParOf" srcId="{B1181550-7A02-4362-BDB4-D6A780FD7231}" destId="{837087F2-7B4C-4F39-8327-0F63CF3070B4}" srcOrd="9" destOrd="0" presId="urn:microsoft.com/office/officeart/2008/layout/VerticalCurvedList"/>
    <dgm:cxn modelId="{9E568F9C-4B52-4C51-A036-3F3B56405C10}" type="presParOf" srcId="{B1181550-7A02-4362-BDB4-D6A780FD7231}" destId="{A8018E3A-DDB3-4E3B-A549-8F4DDA65AC57}" srcOrd="10" destOrd="0" presId="urn:microsoft.com/office/officeart/2008/layout/VerticalCurvedList"/>
    <dgm:cxn modelId="{AB5CEB56-73F9-4532-808D-D6EF6862373C}" type="presParOf" srcId="{A8018E3A-DDB3-4E3B-A549-8F4DDA65AC57}" destId="{E1ED6B97-AF16-43EB-91F3-748D59F9AC0F}" srcOrd="0" destOrd="0" presId="urn:microsoft.com/office/officeart/2008/layout/VerticalCurvedList"/>
    <dgm:cxn modelId="{330B113A-E178-4662-8175-EB38551C0E0A}" type="presParOf" srcId="{B1181550-7A02-4362-BDB4-D6A780FD7231}" destId="{CC768D21-63D0-4DD5-820D-35E4509F04B5}" srcOrd="11" destOrd="0" presId="urn:microsoft.com/office/officeart/2008/layout/VerticalCurvedList"/>
    <dgm:cxn modelId="{1D573976-7F47-4123-BEBE-FA99EFF5E6BA}" type="presParOf" srcId="{B1181550-7A02-4362-BDB4-D6A780FD7231}" destId="{40862340-FFBF-4EC9-B733-21CDA452889C}" srcOrd="12" destOrd="0" presId="urn:microsoft.com/office/officeart/2008/layout/VerticalCurvedList"/>
    <dgm:cxn modelId="{4626F6B5-EC53-46A8-9BAD-BDD4018AF75D}" type="presParOf" srcId="{40862340-FFBF-4EC9-B733-21CDA452889C}" destId="{80C49C57-46F0-429D-AED6-46CFD252D67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AC7490-D34D-4D22-ADD6-9F7997A7F46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A3766DE-70EA-45B0-8312-856C6311A25F}">
      <dgm:prSet phldrT="[Text]"/>
      <dgm:spPr>
        <a:solidFill>
          <a:srgbClr val="FF0000"/>
        </a:solidFill>
      </dgm:spPr>
      <dgm:t>
        <a:bodyPr/>
        <a:lstStyle/>
        <a:p>
          <a:r>
            <a:rPr lang="en-IN" dirty="0" smtClean="0"/>
            <a:t>Trade</a:t>
          </a:r>
          <a:endParaRPr lang="en-IN" dirty="0"/>
        </a:p>
      </dgm:t>
    </dgm:pt>
    <dgm:pt modelId="{0AC0BA4E-7554-4698-823B-DA3DE4F701D2}" type="parTrans" cxnId="{DDB87A43-1B9C-4B61-86E5-9525479366F5}">
      <dgm:prSet/>
      <dgm:spPr/>
      <dgm:t>
        <a:bodyPr/>
        <a:lstStyle/>
        <a:p>
          <a:endParaRPr lang="en-IN"/>
        </a:p>
      </dgm:t>
    </dgm:pt>
    <dgm:pt modelId="{CB0CE0E9-58F0-4A2D-9C58-F5C1360EFCE7}" type="sibTrans" cxnId="{DDB87A43-1B9C-4B61-86E5-9525479366F5}">
      <dgm:prSet/>
      <dgm:spPr/>
      <dgm:t>
        <a:bodyPr/>
        <a:lstStyle/>
        <a:p>
          <a:endParaRPr lang="en-IN"/>
        </a:p>
      </dgm:t>
    </dgm:pt>
    <dgm:pt modelId="{02B724FD-4092-4D0D-BAFD-EB41BE9D6E63}">
      <dgm:prSet phldrT="[Text]"/>
      <dgm:spPr/>
      <dgm:t>
        <a:bodyPr/>
        <a:lstStyle/>
        <a:p>
          <a:r>
            <a:rPr lang="en-IN" dirty="0" smtClean="0"/>
            <a:t>Distributors, wholesalers, retailers</a:t>
          </a:r>
          <a:endParaRPr lang="en-IN" dirty="0"/>
        </a:p>
      </dgm:t>
    </dgm:pt>
    <dgm:pt modelId="{46043084-2D57-449C-86F3-CD3DA24D4CA7}" type="parTrans" cxnId="{FBEF0A36-A94F-42E3-93F1-3D76580F1AED}">
      <dgm:prSet/>
      <dgm:spPr/>
      <dgm:t>
        <a:bodyPr/>
        <a:lstStyle/>
        <a:p>
          <a:endParaRPr lang="en-IN"/>
        </a:p>
      </dgm:t>
    </dgm:pt>
    <dgm:pt modelId="{67063EDE-0F25-40C5-BFA0-4DEF738DFDC0}" type="sibTrans" cxnId="{FBEF0A36-A94F-42E3-93F1-3D76580F1AED}">
      <dgm:prSet/>
      <dgm:spPr/>
      <dgm:t>
        <a:bodyPr/>
        <a:lstStyle/>
        <a:p>
          <a:endParaRPr lang="en-IN"/>
        </a:p>
      </dgm:t>
    </dgm:pt>
    <dgm:pt modelId="{19EEC5CD-1CE0-4B6B-96BB-AFD62FF3C39C}">
      <dgm:prSet phldrT="[Text]" phldr="1"/>
      <dgm:spPr/>
      <dgm:t>
        <a:bodyPr/>
        <a:lstStyle/>
        <a:p>
          <a:endParaRPr lang="en-IN" dirty="0"/>
        </a:p>
      </dgm:t>
    </dgm:pt>
    <dgm:pt modelId="{70A2A24C-5323-4B04-9342-515162A84E5A}" type="parTrans" cxnId="{FE8F8BDC-0BF2-4A05-8039-3721BD6FDE93}">
      <dgm:prSet/>
      <dgm:spPr/>
      <dgm:t>
        <a:bodyPr/>
        <a:lstStyle/>
        <a:p>
          <a:endParaRPr lang="en-IN"/>
        </a:p>
      </dgm:t>
    </dgm:pt>
    <dgm:pt modelId="{EC258193-8E78-4385-8D16-94919E30E197}" type="sibTrans" cxnId="{FE8F8BDC-0BF2-4A05-8039-3721BD6FDE93}">
      <dgm:prSet/>
      <dgm:spPr/>
      <dgm:t>
        <a:bodyPr/>
        <a:lstStyle/>
        <a:p>
          <a:endParaRPr lang="en-IN"/>
        </a:p>
      </dgm:t>
    </dgm:pt>
    <dgm:pt modelId="{A7343F44-47EE-42B5-BE18-1E1608BFA9C4}">
      <dgm:prSet phldrT="[Text]"/>
      <dgm:spPr>
        <a:solidFill>
          <a:srgbClr val="C00000"/>
        </a:solidFill>
      </dgm:spPr>
      <dgm:t>
        <a:bodyPr/>
        <a:lstStyle/>
        <a:p>
          <a:r>
            <a:rPr lang="en-IN" dirty="0" smtClean="0"/>
            <a:t>Direct</a:t>
          </a:r>
          <a:endParaRPr lang="en-IN" dirty="0"/>
        </a:p>
      </dgm:t>
    </dgm:pt>
    <dgm:pt modelId="{9878E179-967F-4686-A5FB-FA19823C2E90}" type="parTrans" cxnId="{B0E6D48B-F588-400C-9B9E-A343B6995278}">
      <dgm:prSet/>
      <dgm:spPr/>
      <dgm:t>
        <a:bodyPr/>
        <a:lstStyle/>
        <a:p>
          <a:endParaRPr lang="en-IN"/>
        </a:p>
      </dgm:t>
    </dgm:pt>
    <dgm:pt modelId="{467FACDE-1C11-41A8-AAC7-AB01F60C1CE5}" type="sibTrans" cxnId="{B0E6D48B-F588-400C-9B9E-A343B6995278}">
      <dgm:prSet/>
      <dgm:spPr/>
      <dgm:t>
        <a:bodyPr/>
        <a:lstStyle/>
        <a:p>
          <a:endParaRPr lang="en-IN"/>
        </a:p>
      </dgm:t>
    </dgm:pt>
    <dgm:pt modelId="{10BED21E-E945-44C0-9E3B-0C7C90A1CEDB}">
      <dgm:prSet phldrT="[Text]"/>
      <dgm:spPr/>
      <dgm:t>
        <a:bodyPr/>
        <a:lstStyle/>
        <a:p>
          <a:r>
            <a:rPr lang="en-IN" dirty="0" smtClean="0"/>
            <a:t>Direct to customers</a:t>
          </a:r>
          <a:endParaRPr lang="en-IN" dirty="0"/>
        </a:p>
      </dgm:t>
    </dgm:pt>
    <dgm:pt modelId="{AACD3691-BC7C-42CE-B24B-2628EFF53A23}" type="parTrans" cxnId="{DF1F5517-77E3-4CD2-AF82-70AA893BCBEA}">
      <dgm:prSet/>
      <dgm:spPr/>
      <dgm:t>
        <a:bodyPr/>
        <a:lstStyle/>
        <a:p>
          <a:endParaRPr lang="en-IN"/>
        </a:p>
      </dgm:t>
    </dgm:pt>
    <dgm:pt modelId="{60E96DA5-6D71-4B5F-9567-C4D417673C3D}" type="sibTrans" cxnId="{DF1F5517-77E3-4CD2-AF82-70AA893BCBEA}">
      <dgm:prSet/>
      <dgm:spPr/>
      <dgm:t>
        <a:bodyPr/>
        <a:lstStyle/>
        <a:p>
          <a:endParaRPr lang="en-IN"/>
        </a:p>
      </dgm:t>
    </dgm:pt>
    <dgm:pt modelId="{87293E30-B504-411E-8BD6-BAD7A48BC878}">
      <dgm:prSet phldrT="[Text]" phldr="1"/>
      <dgm:spPr/>
      <dgm:t>
        <a:bodyPr/>
        <a:lstStyle/>
        <a:p>
          <a:endParaRPr lang="en-IN" dirty="0"/>
        </a:p>
      </dgm:t>
    </dgm:pt>
    <dgm:pt modelId="{2521E2E4-6F92-4340-BA4E-F16CE90F8318}" type="parTrans" cxnId="{FA8383C7-B0C9-4A15-B5B9-6B5D0BDCE20D}">
      <dgm:prSet/>
      <dgm:spPr/>
      <dgm:t>
        <a:bodyPr/>
        <a:lstStyle/>
        <a:p>
          <a:endParaRPr lang="en-IN"/>
        </a:p>
      </dgm:t>
    </dgm:pt>
    <dgm:pt modelId="{A8E69EDD-792E-4E7F-9E51-D29A10E84E13}" type="sibTrans" cxnId="{FA8383C7-B0C9-4A15-B5B9-6B5D0BDCE20D}">
      <dgm:prSet/>
      <dgm:spPr/>
      <dgm:t>
        <a:bodyPr/>
        <a:lstStyle/>
        <a:p>
          <a:endParaRPr lang="en-IN"/>
        </a:p>
      </dgm:t>
    </dgm:pt>
    <dgm:pt modelId="{E8154F02-6FCD-4935-A161-C9BA0A792F42}">
      <dgm:prSet phldrT="[Text]"/>
      <dgm:spPr>
        <a:solidFill>
          <a:srgbClr val="33CC33"/>
        </a:solidFill>
      </dgm:spPr>
      <dgm:t>
        <a:bodyPr/>
        <a:lstStyle/>
        <a:p>
          <a:r>
            <a:rPr lang="en-IN" dirty="0" smtClean="0"/>
            <a:t>Internet</a:t>
          </a:r>
          <a:endParaRPr lang="en-IN" dirty="0"/>
        </a:p>
      </dgm:t>
    </dgm:pt>
    <dgm:pt modelId="{5388F31C-27C9-4C17-B812-A4BF47C9571B}" type="parTrans" cxnId="{23DEDF9C-21C5-4604-9C98-96FCCA4E342E}">
      <dgm:prSet/>
      <dgm:spPr/>
      <dgm:t>
        <a:bodyPr/>
        <a:lstStyle/>
        <a:p>
          <a:endParaRPr lang="en-IN"/>
        </a:p>
      </dgm:t>
    </dgm:pt>
    <dgm:pt modelId="{E6284F31-2C23-436E-AD08-56A3F26957B1}" type="sibTrans" cxnId="{23DEDF9C-21C5-4604-9C98-96FCCA4E342E}">
      <dgm:prSet/>
      <dgm:spPr/>
      <dgm:t>
        <a:bodyPr/>
        <a:lstStyle/>
        <a:p>
          <a:endParaRPr lang="en-IN"/>
        </a:p>
      </dgm:t>
    </dgm:pt>
    <dgm:pt modelId="{23C35100-01CB-48F9-AEB4-45F35CB02BAA}">
      <dgm:prSet phldrT="[Text]"/>
      <dgm:spPr/>
      <dgm:t>
        <a:bodyPr/>
        <a:lstStyle/>
        <a:p>
          <a:r>
            <a:rPr lang="en-IN" dirty="0" smtClean="0"/>
            <a:t>E-commerce sites</a:t>
          </a:r>
          <a:endParaRPr lang="en-IN" dirty="0"/>
        </a:p>
      </dgm:t>
    </dgm:pt>
    <dgm:pt modelId="{64582C06-E0AA-406F-9CE4-97CCE67CCAA7}" type="parTrans" cxnId="{E79822D1-594F-4E51-A273-80EF095CE4CB}">
      <dgm:prSet/>
      <dgm:spPr/>
      <dgm:t>
        <a:bodyPr/>
        <a:lstStyle/>
        <a:p>
          <a:endParaRPr lang="en-IN"/>
        </a:p>
      </dgm:t>
    </dgm:pt>
    <dgm:pt modelId="{57CC58F1-6E9A-4C69-B6E0-6446EB6BC8AD}" type="sibTrans" cxnId="{E79822D1-594F-4E51-A273-80EF095CE4CB}">
      <dgm:prSet/>
      <dgm:spPr/>
      <dgm:t>
        <a:bodyPr/>
        <a:lstStyle/>
        <a:p>
          <a:endParaRPr lang="en-IN"/>
        </a:p>
      </dgm:t>
    </dgm:pt>
    <dgm:pt modelId="{EC47975B-1C6B-431C-B089-0AD1329A45AB}">
      <dgm:prSet phldrT="[Text]" phldr="1"/>
      <dgm:spPr/>
      <dgm:t>
        <a:bodyPr/>
        <a:lstStyle/>
        <a:p>
          <a:endParaRPr lang="en-IN" dirty="0"/>
        </a:p>
      </dgm:t>
    </dgm:pt>
    <dgm:pt modelId="{A991641A-5527-4190-BA5C-EE1C08EBA47C}" type="parTrans" cxnId="{4C54D189-1B33-450F-82A1-38714502F2FE}">
      <dgm:prSet/>
      <dgm:spPr/>
      <dgm:t>
        <a:bodyPr/>
        <a:lstStyle/>
        <a:p>
          <a:endParaRPr lang="en-IN"/>
        </a:p>
      </dgm:t>
    </dgm:pt>
    <dgm:pt modelId="{B3FF9947-6182-44DC-BA65-F35653271735}" type="sibTrans" cxnId="{4C54D189-1B33-450F-82A1-38714502F2FE}">
      <dgm:prSet/>
      <dgm:spPr/>
      <dgm:t>
        <a:bodyPr/>
        <a:lstStyle/>
        <a:p>
          <a:endParaRPr lang="en-IN"/>
        </a:p>
      </dgm:t>
    </dgm:pt>
    <dgm:pt modelId="{D30D200B-99AB-412F-8E5B-8A861C517EB8}" type="pres">
      <dgm:prSet presAssocID="{D2AC7490-D34D-4D22-ADD6-9F7997A7F4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CB1501-8DFA-47D2-82D3-8C2C8BF924AD}" type="pres">
      <dgm:prSet presAssocID="{4A3766DE-70EA-45B0-8312-856C6311A25F}" presName="linNode" presStyleCnt="0"/>
      <dgm:spPr/>
    </dgm:pt>
    <dgm:pt modelId="{537AA876-3702-4BC7-9AFF-40FDEE5D89BD}" type="pres">
      <dgm:prSet presAssocID="{4A3766DE-70EA-45B0-8312-856C6311A25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C53A9-4CDF-403A-A822-0EACDD7C0F48}" type="pres">
      <dgm:prSet presAssocID="{4A3766DE-70EA-45B0-8312-856C6311A25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EF08D1-B165-4C49-9CFA-7D24C969D00B}" type="pres">
      <dgm:prSet presAssocID="{CB0CE0E9-58F0-4A2D-9C58-F5C1360EFCE7}" presName="sp" presStyleCnt="0"/>
      <dgm:spPr/>
    </dgm:pt>
    <dgm:pt modelId="{309E49CF-809D-41FF-8B92-721595C05EC3}" type="pres">
      <dgm:prSet presAssocID="{A7343F44-47EE-42B5-BE18-1E1608BFA9C4}" presName="linNode" presStyleCnt="0"/>
      <dgm:spPr/>
    </dgm:pt>
    <dgm:pt modelId="{C43DD9BA-80CD-4165-B39D-70BFB72E18AB}" type="pres">
      <dgm:prSet presAssocID="{A7343F44-47EE-42B5-BE18-1E1608BFA9C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88769D-B554-4583-871A-8EF0F7725160}" type="pres">
      <dgm:prSet presAssocID="{A7343F44-47EE-42B5-BE18-1E1608BFA9C4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14C2A-4594-48EF-AE1F-025129B6CC2B}" type="pres">
      <dgm:prSet presAssocID="{467FACDE-1C11-41A8-AAC7-AB01F60C1CE5}" presName="sp" presStyleCnt="0"/>
      <dgm:spPr/>
    </dgm:pt>
    <dgm:pt modelId="{B8FD9902-F9B6-499B-834A-1E6D18B5184B}" type="pres">
      <dgm:prSet presAssocID="{E8154F02-6FCD-4935-A161-C9BA0A792F42}" presName="linNode" presStyleCnt="0"/>
      <dgm:spPr/>
    </dgm:pt>
    <dgm:pt modelId="{BCFAE604-DC79-4DFA-805C-080DC386AA3A}" type="pres">
      <dgm:prSet presAssocID="{E8154F02-6FCD-4935-A161-C9BA0A792F4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6D71AA-4B33-401C-9DB0-79D97264B02B}" type="pres">
      <dgm:prSet presAssocID="{E8154F02-6FCD-4935-A161-C9BA0A792F4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E6D48B-F588-400C-9B9E-A343B6995278}" srcId="{D2AC7490-D34D-4D22-ADD6-9F7997A7F46F}" destId="{A7343F44-47EE-42B5-BE18-1E1608BFA9C4}" srcOrd="1" destOrd="0" parTransId="{9878E179-967F-4686-A5FB-FA19823C2E90}" sibTransId="{467FACDE-1C11-41A8-AAC7-AB01F60C1CE5}"/>
    <dgm:cxn modelId="{958B8559-5C11-400E-8F2D-EAF4784117F2}" type="presOf" srcId="{23C35100-01CB-48F9-AEB4-45F35CB02BAA}" destId="{976D71AA-4B33-401C-9DB0-79D97264B02B}" srcOrd="0" destOrd="0" presId="urn:microsoft.com/office/officeart/2005/8/layout/vList5"/>
    <dgm:cxn modelId="{4C54D189-1B33-450F-82A1-38714502F2FE}" srcId="{E8154F02-6FCD-4935-A161-C9BA0A792F42}" destId="{EC47975B-1C6B-431C-B089-0AD1329A45AB}" srcOrd="1" destOrd="0" parTransId="{A991641A-5527-4190-BA5C-EE1C08EBA47C}" sibTransId="{B3FF9947-6182-44DC-BA65-F35653271735}"/>
    <dgm:cxn modelId="{FA8383C7-B0C9-4A15-B5B9-6B5D0BDCE20D}" srcId="{A7343F44-47EE-42B5-BE18-1E1608BFA9C4}" destId="{87293E30-B504-411E-8BD6-BAD7A48BC878}" srcOrd="1" destOrd="0" parTransId="{2521E2E4-6F92-4340-BA4E-F16CE90F8318}" sibTransId="{A8E69EDD-792E-4E7F-9E51-D29A10E84E13}"/>
    <dgm:cxn modelId="{A2F3E719-32F6-4D8B-91A2-7AAD7A315E51}" type="presOf" srcId="{EC47975B-1C6B-431C-B089-0AD1329A45AB}" destId="{976D71AA-4B33-401C-9DB0-79D97264B02B}" srcOrd="0" destOrd="1" presId="urn:microsoft.com/office/officeart/2005/8/layout/vList5"/>
    <dgm:cxn modelId="{FBEF0A36-A94F-42E3-93F1-3D76580F1AED}" srcId="{4A3766DE-70EA-45B0-8312-856C6311A25F}" destId="{02B724FD-4092-4D0D-BAFD-EB41BE9D6E63}" srcOrd="0" destOrd="0" parTransId="{46043084-2D57-449C-86F3-CD3DA24D4CA7}" sibTransId="{67063EDE-0F25-40C5-BFA0-4DEF738DFDC0}"/>
    <dgm:cxn modelId="{23DEDF9C-21C5-4604-9C98-96FCCA4E342E}" srcId="{D2AC7490-D34D-4D22-ADD6-9F7997A7F46F}" destId="{E8154F02-6FCD-4935-A161-C9BA0A792F42}" srcOrd="2" destOrd="0" parTransId="{5388F31C-27C9-4C17-B812-A4BF47C9571B}" sibTransId="{E6284F31-2C23-436E-AD08-56A3F26957B1}"/>
    <dgm:cxn modelId="{E79822D1-594F-4E51-A273-80EF095CE4CB}" srcId="{E8154F02-6FCD-4935-A161-C9BA0A792F42}" destId="{23C35100-01CB-48F9-AEB4-45F35CB02BAA}" srcOrd="0" destOrd="0" parTransId="{64582C06-E0AA-406F-9CE4-97CCE67CCAA7}" sibTransId="{57CC58F1-6E9A-4C69-B6E0-6446EB6BC8AD}"/>
    <dgm:cxn modelId="{6F9ACA5E-E3B7-482F-BF8F-C616CB838ADE}" type="presOf" srcId="{02B724FD-4092-4D0D-BAFD-EB41BE9D6E63}" destId="{3DAC53A9-4CDF-403A-A822-0EACDD7C0F48}" srcOrd="0" destOrd="0" presId="urn:microsoft.com/office/officeart/2005/8/layout/vList5"/>
    <dgm:cxn modelId="{F6AD028C-CCAD-4A9D-9A8A-3DC6435C957C}" type="presOf" srcId="{4A3766DE-70EA-45B0-8312-856C6311A25F}" destId="{537AA876-3702-4BC7-9AFF-40FDEE5D89BD}" srcOrd="0" destOrd="0" presId="urn:microsoft.com/office/officeart/2005/8/layout/vList5"/>
    <dgm:cxn modelId="{0FB001D8-99A2-4324-AA72-C3637FB6BC14}" type="presOf" srcId="{87293E30-B504-411E-8BD6-BAD7A48BC878}" destId="{7A88769D-B554-4583-871A-8EF0F7725160}" srcOrd="0" destOrd="1" presId="urn:microsoft.com/office/officeart/2005/8/layout/vList5"/>
    <dgm:cxn modelId="{E247D57D-E9AD-4F36-9BAE-0B3C2EB3CA37}" type="presOf" srcId="{E8154F02-6FCD-4935-A161-C9BA0A792F42}" destId="{BCFAE604-DC79-4DFA-805C-080DC386AA3A}" srcOrd="0" destOrd="0" presId="urn:microsoft.com/office/officeart/2005/8/layout/vList5"/>
    <dgm:cxn modelId="{14BD6EA4-5DCB-407D-ACF8-27F787EE3864}" type="presOf" srcId="{A7343F44-47EE-42B5-BE18-1E1608BFA9C4}" destId="{C43DD9BA-80CD-4165-B39D-70BFB72E18AB}" srcOrd="0" destOrd="0" presId="urn:microsoft.com/office/officeart/2005/8/layout/vList5"/>
    <dgm:cxn modelId="{03952079-0C2B-4038-A6EC-25CF3F4BC805}" type="presOf" srcId="{19EEC5CD-1CE0-4B6B-96BB-AFD62FF3C39C}" destId="{3DAC53A9-4CDF-403A-A822-0EACDD7C0F48}" srcOrd="0" destOrd="1" presId="urn:microsoft.com/office/officeart/2005/8/layout/vList5"/>
    <dgm:cxn modelId="{FE8F8BDC-0BF2-4A05-8039-3721BD6FDE93}" srcId="{4A3766DE-70EA-45B0-8312-856C6311A25F}" destId="{19EEC5CD-1CE0-4B6B-96BB-AFD62FF3C39C}" srcOrd="1" destOrd="0" parTransId="{70A2A24C-5323-4B04-9342-515162A84E5A}" sibTransId="{EC258193-8E78-4385-8D16-94919E30E197}"/>
    <dgm:cxn modelId="{DDB87A43-1B9C-4B61-86E5-9525479366F5}" srcId="{D2AC7490-D34D-4D22-ADD6-9F7997A7F46F}" destId="{4A3766DE-70EA-45B0-8312-856C6311A25F}" srcOrd="0" destOrd="0" parTransId="{0AC0BA4E-7554-4698-823B-DA3DE4F701D2}" sibTransId="{CB0CE0E9-58F0-4A2D-9C58-F5C1360EFCE7}"/>
    <dgm:cxn modelId="{7C9F51AB-35C3-44B9-84C3-8D7EF041CCD4}" type="presOf" srcId="{10BED21E-E945-44C0-9E3B-0C7C90A1CEDB}" destId="{7A88769D-B554-4583-871A-8EF0F7725160}" srcOrd="0" destOrd="0" presId="urn:microsoft.com/office/officeart/2005/8/layout/vList5"/>
    <dgm:cxn modelId="{3A18B048-582B-4015-869D-8681845CBD57}" type="presOf" srcId="{D2AC7490-D34D-4D22-ADD6-9F7997A7F46F}" destId="{D30D200B-99AB-412F-8E5B-8A861C517EB8}" srcOrd="0" destOrd="0" presId="urn:microsoft.com/office/officeart/2005/8/layout/vList5"/>
    <dgm:cxn modelId="{DF1F5517-77E3-4CD2-AF82-70AA893BCBEA}" srcId="{A7343F44-47EE-42B5-BE18-1E1608BFA9C4}" destId="{10BED21E-E945-44C0-9E3B-0C7C90A1CEDB}" srcOrd="0" destOrd="0" parTransId="{AACD3691-BC7C-42CE-B24B-2628EFF53A23}" sibTransId="{60E96DA5-6D71-4B5F-9567-C4D417673C3D}"/>
    <dgm:cxn modelId="{08E3C693-B037-4AC9-8C1D-4938B01D6CB3}" type="presParOf" srcId="{D30D200B-99AB-412F-8E5B-8A861C517EB8}" destId="{95CB1501-8DFA-47D2-82D3-8C2C8BF924AD}" srcOrd="0" destOrd="0" presId="urn:microsoft.com/office/officeart/2005/8/layout/vList5"/>
    <dgm:cxn modelId="{2B565644-5E34-40FA-9E6E-E42ECD41F800}" type="presParOf" srcId="{95CB1501-8DFA-47D2-82D3-8C2C8BF924AD}" destId="{537AA876-3702-4BC7-9AFF-40FDEE5D89BD}" srcOrd="0" destOrd="0" presId="urn:microsoft.com/office/officeart/2005/8/layout/vList5"/>
    <dgm:cxn modelId="{627EF4C6-9CBA-49AA-A67D-DBDBB6744704}" type="presParOf" srcId="{95CB1501-8DFA-47D2-82D3-8C2C8BF924AD}" destId="{3DAC53A9-4CDF-403A-A822-0EACDD7C0F48}" srcOrd="1" destOrd="0" presId="urn:microsoft.com/office/officeart/2005/8/layout/vList5"/>
    <dgm:cxn modelId="{09B295E9-51D3-4043-A019-A4DDFBAED2AF}" type="presParOf" srcId="{D30D200B-99AB-412F-8E5B-8A861C517EB8}" destId="{CFEF08D1-B165-4C49-9CFA-7D24C969D00B}" srcOrd="1" destOrd="0" presId="urn:microsoft.com/office/officeart/2005/8/layout/vList5"/>
    <dgm:cxn modelId="{94F5A254-4858-4645-8F0E-B20A415B6B4A}" type="presParOf" srcId="{D30D200B-99AB-412F-8E5B-8A861C517EB8}" destId="{309E49CF-809D-41FF-8B92-721595C05EC3}" srcOrd="2" destOrd="0" presId="urn:microsoft.com/office/officeart/2005/8/layout/vList5"/>
    <dgm:cxn modelId="{913992DE-E772-4C5C-9918-FBA02F712D10}" type="presParOf" srcId="{309E49CF-809D-41FF-8B92-721595C05EC3}" destId="{C43DD9BA-80CD-4165-B39D-70BFB72E18AB}" srcOrd="0" destOrd="0" presId="urn:microsoft.com/office/officeart/2005/8/layout/vList5"/>
    <dgm:cxn modelId="{150D4D7B-A85A-4C18-90A3-D477E6811B82}" type="presParOf" srcId="{309E49CF-809D-41FF-8B92-721595C05EC3}" destId="{7A88769D-B554-4583-871A-8EF0F7725160}" srcOrd="1" destOrd="0" presId="urn:microsoft.com/office/officeart/2005/8/layout/vList5"/>
    <dgm:cxn modelId="{4357B925-5D59-4A80-B0BA-4A56E6C33443}" type="presParOf" srcId="{D30D200B-99AB-412F-8E5B-8A861C517EB8}" destId="{E8814C2A-4594-48EF-AE1F-025129B6CC2B}" srcOrd="3" destOrd="0" presId="urn:microsoft.com/office/officeart/2005/8/layout/vList5"/>
    <dgm:cxn modelId="{7DA15A73-CA72-4CA7-8CCB-2CDBA482AC69}" type="presParOf" srcId="{D30D200B-99AB-412F-8E5B-8A861C517EB8}" destId="{B8FD9902-F9B6-499B-834A-1E6D18B5184B}" srcOrd="4" destOrd="0" presId="urn:microsoft.com/office/officeart/2005/8/layout/vList5"/>
    <dgm:cxn modelId="{263883F0-0B8E-4947-A059-15AC9BE9DC59}" type="presParOf" srcId="{B8FD9902-F9B6-499B-834A-1E6D18B5184B}" destId="{BCFAE604-DC79-4DFA-805C-080DC386AA3A}" srcOrd="0" destOrd="0" presId="urn:microsoft.com/office/officeart/2005/8/layout/vList5"/>
    <dgm:cxn modelId="{DF59ED9A-B54E-49F1-8D20-290CEF6061DB}" type="presParOf" srcId="{B8FD9902-F9B6-499B-834A-1E6D18B5184B}" destId="{976D71AA-4B33-401C-9DB0-79D97264B02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EBCFCF-B424-48CB-920F-6C7E4E1F173A}" type="doc">
      <dgm:prSet loTypeId="urn:microsoft.com/office/officeart/2005/8/layout/chevron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6B5D78-6C3A-4599-811B-8704D62F36C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Identity</a:t>
          </a:r>
          <a:endParaRPr lang="en-US" dirty="0">
            <a:solidFill>
              <a:schemeClr val="tx1"/>
            </a:solidFill>
          </a:endParaRPr>
        </a:p>
      </dgm:t>
    </dgm:pt>
    <dgm:pt modelId="{1331EBC3-86AA-4079-858B-42934B6AB8A7}" type="parTrans" cxnId="{5895E321-BABA-4983-B961-7D2D15AE7AA0}">
      <dgm:prSet/>
      <dgm:spPr/>
      <dgm:t>
        <a:bodyPr/>
        <a:lstStyle/>
        <a:p>
          <a:endParaRPr lang="en-US"/>
        </a:p>
      </dgm:t>
    </dgm:pt>
    <dgm:pt modelId="{2B71EBF8-39FA-4FDD-9BA0-2B0633588E01}" type="sibTrans" cxnId="{5895E321-BABA-4983-B961-7D2D15AE7AA0}">
      <dgm:prSet/>
      <dgm:spPr/>
      <dgm:t>
        <a:bodyPr/>
        <a:lstStyle/>
        <a:p>
          <a:endParaRPr lang="en-US"/>
        </a:p>
      </dgm:t>
    </dgm:pt>
    <dgm:pt modelId="{AA1689A8-1DB6-44A4-A223-78B36E9B8F7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What the company wants to project</a:t>
          </a:r>
          <a:endParaRPr lang="en-US" dirty="0">
            <a:solidFill>
              <a:schemeClr val="tx1"/>
            </a:solidFill>
          </a:endParaRPr>
        </a:p>
      </dgm:t>
    </dgm:pt>
    <dgm:pt modelId="{31EE3701-DE62-4555-A85F-9ED93D36B862}" type="parTrans" cxnId="{66F5C779-D2BF-45A9-937B-EC3579847392}">
      <dgm:prSet/>
      <dgm:spPr/>
      <dgm:t>
        <a:bodyPr/>
        <a:lstStyle/>
        <a:p>
          <a:endParaRPr lang="en-US"/>
        </a:p>
      </dgm:t>
    </dgm:pt>
    <dgm:pt modelId="{41CAA02E-B040-415C-9C40-66E75649458D}" type="sibTrans" cxnId="{66F5C779-D2BF-45A9-937B-EC3579847392}">
      <dgm:prSet/>
      <dgm:spPr/>
      <dgm:t>
        <a:bodyPr/>
        <a:lstStyle/>
        <a:p>
          <a:endParaRPr lang="en-US"/>
        </a:p>
      </dgm:t>
    </dgm:pt>
    <dgm:pt modelId="{AD595702-D4D2-4177-B0EB-8BFF741734A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Image</a:t>
          </a:r>
          <a:endParaRPr lang="en-US" dirty="0">
            <a:solidFill>
              <a:schemeClr val="tx1"/>
            </a:solidFill>
          </a:endParaRPr>
        </a:p>
      </dgm:t>
    </dgm:pt>
    <dgm:pt modelId="{5DBD53EC-4F23-4DFA-A0A7-50BB923FC92E}" type="parTrans" cxnId="{C4809B41-D265-43F1-BA21-720022C1BDCF}">
      <dgm:prSet/>
      <dgm:spPr/>
      <dgm:t>
        <a:bodyPr/>
        <a:lstStyle/>
        <a:p>
          <a:endParaRPr lang="en-US"/>
        </a:p>
      </dgm:t>
    </dgm:pt>
    <dgm:pt modelId="{5CFBEA36-4B42-4BB1-A69E-2F90B53D1CEC}" type="sibTrans" cxnId="{C4809B41-D265-43F1-BA21-720022C1BDCF}">
      <dgm:prSet/>
      <dgm:spPr/>
      <dgm:t>
        <a:bodyPr/>
        <a:lstStyle/>
        <a:p>
          <a:endParaRPr lang="en-US"/>
        </a:p>
      </dgm:t>
    </dgm:pt>
    <dgm:pt modelId="{23839A3C-1FCB-461A-952E-BBB7F3679F7D}">
      <dgm:prSet phldrT="[Text]"/>
      <dgm:spPr/>
      <dgm:t>
        <a:bodyPr/>
        <a:lstStyle/>
        <a:p>
          <a:pPr algn="just"/>
          <a:r>
            <a:rPr lang="en-US" dirty="0" smtClean="0">
              <a:solidFill>
                <a:schemeClr val="tx1"/>
              </a:solidFill>
            </a:rPr>
            <a:t>What the Public perceive</a:t>
          </a:r>
          <a:endParaRPr lang="en-US" dirty="0">
            <a:solidFill>
              <a:schemeClr val="tx1"/>
            </a:solidFill>
          </a:endParaRPr>
        </a:p>
      </dgm:t>
    </dgm:pt>
    <dgm:pt modelId="{BC07A26E-7F82-4640-9034-D3C8EC1F9FC3}" type="parTrans" cxnId="{FA0237E6-02B2-4E78-A2FD-CCB9FCB19AFB}">
      <dgm:prSet/>
      <dgm:spPr/>
      <dgm:t>
        <a:bodyPr/>
        <a:lstStyle/>
        <a:p>
          <a:endParaRPr lang="en-US"/>
        </a:p>
      </dgm:t>
    </dgm:pt>
    <dgm:pt modelId="{9D38E4BD-FBB2-412B-A45D-DABE73B37F7D}" type="sibTrans" cxnId="{FA0237E6-02B2-4E78-A2FD-CCB9FCB19AFB}">
      <dgm:prSet/>
      <dgm:spPr/>
      <dgm:t>
        <a:bodyPr/>
        <a:lstStyle/>
        <a:p>
          <a:endParaRPr lang="en-US"/>
        </a:p>
      </dgm:t>
    </dgm:pt>
    <dgm:pt modelId="{B436A055-40E2-4269-9478-E62FD1364193}">
      <dgm:prSet phldrT="[Text]"/>
      <dgm:spPr/>
      <dgm:t>
        <a:bodyPr/>
        <a:lstStyle/>
        <a:p>
          <a:pPr algn="just"/>
          <a:r>
            <a:rPr lang="en-US" dirty="0" smtClean="0">
              <a:solidFill>
                <a:schemeClr val="tx1"/>
              </a:solidFill>
            </a:rPr>
            <a:t>Image can be enhanced by using, symbols, media, atmosphere, events and employee </a:t>
          </a:r>
          <a:r>
            <a:rPr lang="en-US" dirty="0" err="1" smtClean="0">
              <a:solidFill>
                <a:schemeClr val="tx1"/>
              </a:solidFill>
            </a:rPr>
            <a:t>behaviour</a:t>
          </a:r>
          <a:endParaRPr lang="en-US" dirty="0">
            <a:solidFill>
              <a:schemeClr val="tx1"/>
            </a:solidFill>
          </a:endParaRPr>
        </a:p>
      </dgm:t>
    </dgm:pt>
    <dgm:pt modelId="{E637DBD3-57F5-4CAE-BA3E-ADA6B731407A}" type="parTrans" cxnId="{ACB5DA71-DC9C-4334-B1C6-25BDFC78D644}">
      <dgm:prSet/>
      <dgm:spPr/>
      <dgm:t>
        <a:bodyPr/>
        <a:lstStyle/>
        <a:p>
          <a:endParaRPr lang="en-US"/>
        </a:p>
      </dgm:t>
    </dgm:pt>
    <dgm:pt modelId="{80B56748-B041-4563-89EE-54C30DFF6877}" type="sibTrans" cxnId="{ACB5DA71-DC9C-4334-B1C6-25BDFC78D644}">
      <dgm:prSet/>
      <dgm:spPr/>
      <dgm:t>
        <a:bodyPr/>
        <a:lstStyle/>
        <a:p>
          <a:endParaRPr lang="en-US"/>
        </a:p>
      </dgm:t>
    </dgm:pt>
    <dgm:pt modelId="{68C95788-D5F3-421A-8582-7E9CB71AAC87}" type="pres">
      <dgm:prSet presAssocID="{08EBCFCF-B424-48CB-920F-6C7E4E1F17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5342A63-29A7-4405-8D80-FE66758A4074}" type="pres">
      <dgm:prSet presAssocID="{586B5D78-6C3A-4599-811B-8704D62F36CF}" presName="composite" presStyleCnt="0"/>
      <dgm:spPr/>
    </dgm:pt>
    <dgm:pt modelId="{DA39A9CA-7D96-4A51-83ED-E3DA60091F14}" type="pres">
      <dgm:prSet presAssocID="{586B5D78-6C3A-4599-811B-8704D62F36C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9FF2-05DA-4654-BBF0-418EB773FCBA}" type="pres">
      <dgm:prSet presAssocID="{586B5D78-6C3A-4599-811B-8704D62F36C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8FEBCD-3B88-4D95-9ACE-6A32C127F2D2}" type="pres">
      <dgm:prSet presAssocID="{2B71EBF8-39FA-4FDD-9BA0-2B0633588E01}" presName="sp" presStyleCnt="0"/>
      <dgm:spPr/>
    </dgm:pt>
    <dgm:pt modelId="{0CFE1A4C-BBD6-4A8B-B26C-C5C2C0793FB2}" type="pres">
      <dgm:prSet presAssocID="{AD595702-D4D2-4177-B0EB-8BFF741734A1}" presName="composite" presStyleCnt="0"/>
      <dgm:spPr/>
    </dgm:pt>
    <dgm:pt modelId="{24A7546F-1109-4812-83AC-8650FF94A3BE}" type="pres">
      <dgm:prSet presAssocID="{AD595702-D4D2-4177-B0EB-8BFF741734A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EED278-F97B-4A6B-9125-443691010D6F}" type="pres">
      <dgm:prSet presAssocID="{AD595702-D4D2-4177-B0EB-8BFF741734A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809B41-D265-43F1-BA21-720022C1BDCF}" srcId="{08EBCFCF-B424-48CB-920F-6C7E4E1F173A}" destId="{AD595702-D4D2-4177-B0EB-8BFF741734A1}" srcOrd="1" destOrd="0" parTransId="{5DBD53EC-4F23-4DFA-A0A7-50BB923FC92E}" sibTransId="{5CFBEA36-4B42-4BB1-A69E-2F90B53D1CEC}"/>
    <dgm:cxn modelId="{5895E321-BABA-4983-B961-7D2D15AE7AA0}" srcId="{08EBCFCF-B424-48CB-920F-6C7E4E1F173A}" destId="{586B5D78-6C3A-4599-811B-8704D62F36CF}" srcOrd="0" destOrd="0" parTransId="{1331EBC3-86AA-4079-858B-42934B6AB8A7}" sibTransId="{2B71EBF8-39FA-4FDD-9BA0-2B0633588E01}"/>
    <dgm:cxn modelId="{4297ECED-59E2-4CC7-BCA0-41C956EEC525}" type="presOf" srcId="{B436A055-40E2-4269-9478-E62FD1364193}" destId="{E7EED278-F97B-4A6B-9125-443691010D6F}" srcOrd="0" destOrd="1" presId="urn:microsoft.com/office/officeart/2005/8/layout/chevron2"/>
    <dgm:cxn modelId="{9690B910-1832-446A-89CF-DDA433BCCFBA}" type="presOf" srcId="{586B5D78-6C3A-4599-811B-8704D62F36CF}" destId="{DA39A9CA-7D96-4A51-83ED-E3DA60091F14}" srcOrd="0" destOrd="0" presId="urn:microsoft.com/office/officeart/2005/8/layout/chevron2"/>
    <dgm:cxn modelId="{F01CB5E6-A693-4749-B6A3-60076AE38F05}" type="presOf" srcId="{AD595702-D4D2-4177-B0EB-8BFF741734A1}" destId="{24A7546F-1109-4812-83AC-8650FF94A3BE}" srcOrd="0" destOrd="0" presId="urn:microsoft.com/office/officeart/2005/8/layout/chevron2"/>
    <dgm:cxn modelId="{2DBD95B2-5527-4288-9263-9AF56A14E266}" type="presOf" srcId="{23839A3C-1FCB-461A-952E-BBB7F3679F7D}" destId="{E7EED278-F97B-4A6B-9125-443691010D6F}" srcOrd="0" destOrd="0" presId="urn:microsoft.com/office/officeart/2005/8/layout/chevron2"/>
    <dgm:cxn modelId="{66F5C779-D2BF-45A9-937B-EC3579847392}" srcId="{586B5D78-6C3A-4599-811B-8704D62F36CF}" destId="{AA1689A8-1DB6-44A4-A223-78B36E9B8F7C}" srcOrd="0" destOrd="0" parTransId="{31EE3701-DE62-4555-A85F-9ED93D36B862}" sibTransId="{41CAA02E-B040-415C-9C40-66E75649458D}"/>
    <dgm:cxn modelId="{FA0237E6-02B2-4E78-A2FD-CCB9FCB19AFB}" srcId="{AD595702-D4D2-4177-B0EB-8BFF741734A1}" destId="{23839A3C-1FCB-461A-952E-BBB7F3679F7D}" srcOrd="0" destOrd="0" parTransId="{BC07A26E-7F82-4640-9034-D3C8EC1F9FC3}" sibTransId="{9D38E4BD-FBB2-412B-A45D-DABE73B37F7D}"/>
    <dgm:cxn modelId="{D8213E01-3841-43FC-A455-6AFBF0CB3892}" type="presOf" srcId="{08EBCFCF-B424-48CB-920F-6C7E4E1F173A}" destId="{68C95788-D5F3-421A-8582-7E9CB71AAC87}" srcOrd="0" destOrd="0" presId="urn:microsoft.com/office/officeart/2005/8/layout/chevron2"/>
    <dgm:cxn modelId="{8513D134-76B6-48A0-BAF5-AD753C5BABE9}" type="presOf" srcId="{AA1689A8-1DB6-44A4-A223-78B36E9B8F7C}" destId="{DA469FF2-05DA-4654-BBF0-418EB773FCBA}" srcOrd="0" destOrd="0" presId="urn:microsoft.com/office/officeart/2005/8/layout/chevron2"/>
    <dgm:cxn modelId="{ACB5DA71-DC9C-4334-B1C6-25BDFC78D644}" srcId="{AD595702-D4D2-4177-B0EB-8BFF741734A1}" destId="{B436A055-40E2-4269-9478-E62FD1364193}" srcOrd="1" destOrd="0" parTransId="{E637DBD3-57F5-4CAE-BA3E-ADA6B731407A}" sibTransId="{80B56748-B041-4563-89EE-54C30DFF6877}"/>
    <dgm:cxn modelId="{9DF206D2-553C-4F86-8E43-F34E1F760958}" type="presParOf" srcId="{68C95788-D5F3-421A-8582-7E9CB71AAC87}" destId="{45342A63-29A7-4405-8D80-FE66758A4074}" srcOrd="0" destOrd="0" presId="urn:microsoft.com/office/officeart/2005/8/layout/chevron2"/>
    <dgm:cxn modelId="{6F438610-2541-44F0-9F7E-28C3D51E0E23}" type="presParOf" srcId="{45342A63-29A7-4405-8D80-FE66758A4074}" destId="{DA39A9CA-7D96-4A51-83ED-E3DA60091F14}" srcOrd="0" destOrd="0" presId="urn:microsoft.com/office/officeart/2005/8/layout/chevron2"/>
    <dgm:cxn modelId="{7B2507E9-0A17-498B-BDB2-83786217AA65}" type="presParOf" srcId="{45342A63-29A7-4405-8D80-FE66758A4074}" destId="{DA469FF2-05DA-4654-BBF0-418EB773FCBA}" srcOrd="1" destOrd="0" presId="urn:microsoft.com/office/officeart/2005/8/layout/chevron2"/>
    <dgm:cxn modelId="{1B1CEC89-778A-41C4-A71E-3771DF57C0E5}" type="presParOf" srcId="{68C95788-D5F3-421A-8582-7E9CB71AAC87}" destId="{2B8FEBCD-3B88-4D95-9ACE-6A32C127F2D2}" srcOrd="1" destOrd="0" presId="urn:microsoft.com/office/officeart/2005/8/layout/chevron2"/>
    <dgm:cxn modelId="{5AB4D552-A7F0-4918-A316-88778A2C1EF8}" type="presParOf" srcId="{68C95788-D5F3-421A-8582-7E9CB71AAC87}" destId="{0CFE1A4C-BBD6-4A8B-B26C-C5C2C0793FB2}" srcOrd="2" destOrd="0" presId="urn:microsoft.com/office/officeart/2005/8/layout/chevron2"/>
    <dgm:cxn modelId="{4BAC0C85-25A0-4A8D-AD1D-F6679BEB6F04}" type="presParOf" srcId="{0CFE1A4C-BBD6-4A8B-B26C-C5C2C0793FB2}" destId="{24A7546F-1109-4812-83AC-8650FF94A3BE}" srcOrd="0" destOrd="0" presId="urn:microsoft.com/office/officeart/2005/8/layout/chevron2"/>
    <dgm:cxn modelId="{1414026D-E5AB-49A6-8F8D-271634563F44}" type="presParOf" srcId="{0CFE1A4C-BBD6-4A8B-B26C-C5C2C0793FB2}" destId="{E7EED278-F97B-4A6B-9125-443691010D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96A5EF-FC3A-40B1-A58A-C3A2D18F808F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5A057D0-EE49-438B-8862-D8516384773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Attribute</a:t>
          </a:r>
          <a:endParaRPr lang="en-US" b="1" dirty="0">
            <a:solidFill>
              <a:schemeClr val="tx1"/>
            </a:solidFill>
          </a:endParaRPr>
        </a:p>
      </dgm:t>
    </dgm:pt>
    <dgm:pt modelId="{17D06DDF-98E1-453E-ADAB-02AC9794449B}" type="parTrans" cxnId="{9D2E26FC-0C5C-4A98-9BA5-F8681B134601}">
      <dgm:prSet/>
      <dgm:spPr/>
      <dgm:t>
        <a:bodyPr/>
        <a:lstStyle/>
        <a:p>
          <a:endParaRPr lang="en-US"/>
        </a:p>
      </dgm:t>
    </dgm:pt>
    <dgm:pt modelId="{ACC5A4AB-44D9-435D-B502-3ECCE3F3D51D}" type="sibTrans" cxnId="{9D2E26FC-0C5C-4A98-9BA5-F8681B134601}">
      <dgm:prSet/>
      <dgm:spPr/>
      <dgm:t>
        <a:bodyPr/>
        <a:lstStyle/>
        <a:p>
          <a:endParaRPr lang="en-US"/>
        </a:p>
      </dgm:t>
    </dgm:pt>
    <dgm:pt modelId="{A8D68884-2B29-4C17-A3CE-03B13F84FF12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Benefit</a:t>
          </a:r>
          <a:endParaRPr lang="en-US" b="1" dirty="0">
            <a:solidFill>
              <a:schemeClr val="tx1"/>
            </a:solidFill>
          </a:endParaRPr>
        </a:p>
      </dgm:t>
    </dgm:pt>
    <dgm:pt modelId="{6D61B2D6-BD17-4490-AE13-BA4878918804}" type="parTrans" cxnId="{FFDC10C5-495A-4F8F-8DC0-A4CD2942B4F9}">
      <dgm:prSet/>
      <dgm:spPr/>
      <dgm:t>
        <a:bodyPr/>
        <a:lstStyle/>
        <a:p>
          <a:endParaRPr lang="en-US"/>
        </a:p>
      </dgm:t>
    </dgm:pt>
    <dgm:pt modelId="{BDF541C0-1CD1-45E6-A768-7920C64B82A1}" type="sibTrans" cxnId="{FFDC10C5-495A-4F8F-8DC0-A4CD2942B4F9}">
      <dgm:prSet/>
      <dgm:spPr/>
      <dgm:t>
        <a:bodyPr/>
        <a:lstStyle/>
        <a:p>
          <a:endParaRPr lang="en-US"/>
        </a:p>
      </dgm:t>
    </dgm:pt>
    <dgm:pt modelId="{551BFF46-D93F-4F2A-9E37-A9057037BA80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Use or application</a:t>
          </a:r>
          <a:endParaRPr lang="en-US" b="1" dirty="0">
            <a:solidFill>
              <a:schemeClr val="tx1"/>
            </a:solidFill>
          </a:endParaRPr>
        </a:p>
      </dgm:t>
    </dgm:pt>
    <dgm:pt modelId="{08007CF5-056E-4BA9-8358-64C2A1C07FB0}" type="parTrans" cxnId="{5EC061B3-867E-43FF-9B42-F7DA3B83EF25}">
      <dgm:prSet/>
      <dgm:spPr/>
      <dgm:t>
        <a:bodyPr/>
        <a:lstStyle/>
        <a:p>
          <a:endParaRPr lang="en-US"/>
        </a:p>
      </dgm:t>
    </dgm:pt>
    <dgm:pt modelId="{3E9FAF39-914A-4B9E-B1FF-8AB042320ADE}" type="sibTrans" cxnId="{5EC061B3-867E-43FF-9B42-F7DA3B83EF25}">
      <dgm:prSet/>
      <dgm:spPr/>
      <dgm:t>
        <a:bodyPr/>
        <a:lstStyle/>
        <a:p>
          <a:endParaRPr lang="en-US"/>
        </a:p>
      </dgm:t>
    </dgm:pt>
    <dgm:pt modelId="{B39A92F6-DA37-414D-8E66-DC1CAAB8DB24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User</a:t>
          </a:r>
          <a:endParaRPr lang="en-US" b="1" dirty="0">
            <a:solidFill>
              <a:schemeClr val="tx1"/>
            </a:solidFill>
          </a:endParaRPr>
        </a:p>
      </dgm:t>
    </dgm:pt>
    <dgm:pt modelId="{5B1C3BFD-5956-4652-B024-A825C12967B1}" type="parTrans" cxnId="{2F265A56-9A12-4A39-91BD-754D9E67AF83}">
      <dgm:prSet/>
      <dgm:spPr/>
      <dgm:t>
        <a:bodyPr/>
        <a:lstStyle/>
        <a:p>
          <a:endParaRPr lang="en-US"/>
        </a:p>
      </dgm:t>
    </dgm:pt>
    <dgm:pt modelId="{AB9AA031-CBE1-4DE8-AF69-B5C7CA63B89E}" type="sibTrans" cxnId="{2F265A56-9A12-4A39-91BD-754D9E67AF83}">
      <dgm:prSet/>
      <dgm:spPr/>
      <dgm:t>
        <a:bodyPr/>
        <a:lstStyle/>
        <a:p>
          <a:endParaRPr lang="en-US"/>
        </a:p>
      </dgm:t>
    </dgm:pt>
    <dgm:pt modelId="{931C6CD8-1310-4DD5-B302-79D38E1C387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Competitor</a:t>
          </a:r>
          <a:endParaRPr lang="en-US" b="1" dirty="0">
            <a:solidFill>
              <a:schemeClr val="tx1"/>
            </a:solidFill>
          </a:endParaRPr>
        </a:p>
      </dgm:t>
    </dgm:pt>
    <dgm:pt modelId="{74B9397E-B750-4375-9B57-889582B302B6}" type="parTrans" cxnId="{365E8B2A-9AA2-49B0-BA4C-B96CAF80357C}">
      <dgm:prSet/>
      <dgm:spPr/>
      <dgm:t>
        <a:bodyPr/>
        <a:lstStyle/>
        <a:p>
          <a:endParaRPr lang="en-US"/>
        </a:p>
      </dgm:t>
    </dgm:pt>
    <dgm:pt modelId="{58CEF5EA-FE73-43AA-97A4-765A5414AF57}" type="sibTrans" cxnId="{365E8B2A-9AA2-49B0-BA4C-B96CAF80357C}">
      <dgm:prSet/>
      <dgm:spPr/>
      <dgm:t>
        <a:bodyPr/>
        <a:lstStyle/>
        <a:p>
          <a:endParaRPr lang="en-US"/>
        </a:p>
      </dgm:t>
    </dgm:pt>
    <dgm:pt modelId="{CD9E4843-5A20-4127-88FF-8216E2554B6B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Product category</a:t>
          </a:r>
          <a:endParaRPr lang="en-US" b="1" dirty="0">
            <a:solidFill>
              <a:schemeClr val="tx1"/>
            </a:solidFill>
          </a:endParaRPr>
        </a:p>
      </dgm:t>
    </dgm:pt>
    <dgm:pt modelId="{4DE2C4F3-362D-49F6-A062-FCF327DCC98F}" type="parTrans" cxnId="{D0FF9D7B-FC1D-48F4-9C1D-E445E8C61D8E}">
      <dgm:prSet/>
      <dgm:spPr/>
      <dgm:t>
        <a:bodyPr/>
        <a:lstStyle/>
        <a:p>
          <a:endParaRPr lang="en-US"/>
        </a:p>
      </dgm:t>
    </dgm:pt>
    <dgm:pt modelId="{44257690-6B15-4111-BF7A-13A7DD89735C}" type="sibTrans" cxnId="{D0FF9D7B-FC1D-48F4-9C1D-E445E8C61D8E}">
      <dgm:prSet/>
      <dgm:spPr/>
      <dgm:t>
        <a:bodyPr/>
        <a:lstStyle/>
        <a:p>
          <a:endParaRPr lang="en-US"/>
        </a:p>
      </dgm:t>
    </dgm:pt>
    <dgm:pt modelId="{76DF5F08-9531-4C13-A4D5-C0F3577701C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Price/quality</a:t>
          </a:r>
          <a:endParaRPr lang="en-US" b="1" dirty="0">
            <a:solidFill>
              <a:schemeClr val="tx1"/>
            </a:solidFill>
          </a:endParaRPr>
        </a:p>
      </dgm:t>
    </dgm:pt>
    <dgm:pt modelId="{84BCAE4B-5EA9-4D84-B067-EF2FD019E0AA}" type="parTrans" cxnId="{C4196E20-9CA9-4D41-9A74-83C8D6B46A43}">
      <dgm:prSet/>
      <dgm:spPr/>
      <dgm:t>
        <a:bodyPr/>
        <a:lstStyle/>
        <a:p>
          <a:endParaRPr lang="en-US"/>
        </a:p>
      </dgm:t>
    </dgm:pt>
    <dgm:pt modelId="{345E53B3-C048-41B9-8AC3-FCA77ECCA928}" type="sibTrans" cxnId="{C4196E20-9CA9-4D41-9A74-83C8D6B46A43}">
      <dgm:prSet/>
      <dgm:spPr/>
      <dgm:t>
        <a:bodyPr/>
        <a:lstStyle/>
        <a:p>
          <a:endParaRPr lang="en-US"/>
        </a:p>
      </dgm:t>
    </dgm:pt>
    <dgm:pt modelId="{18F97FF6-22E2-4293-B16C-25062D4FE688}" type="pres">
      <dgm:prSet presAssocID="{7E96A5EF-FC3A-40B1-A58A-C3A2D18F80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N"/>
        </a:p>
      </dgm:t>
    </dgm:pt>
    <dgm:pt modelId="{1448FCA1-A335-4BB3-BA08-E2C866AEFC25}" type="pres">
      <dgm:prSet presAssocID="{7E96A5EF-FC3A-40B1-A58A-C3A2D18F808F}" presName="Name1" presStyleCnt="0"/>
      <dgm:spPr/>
    </dgm:pt>
    <dgm:pt modelId="{BC8AC0B4-0043-408D-9A53-2E6373341041}" type="pres">
      <dgm:prSet presAssocID="{7E96A5EF-FC3A-40B1-A58A-C3A2D18F808F}" presName="cycle" presStyleCnt="0"/>
      <dgm:spPr/>
    </dgm:pt>
    <dgm:pt modelId="{3BDCFB1D-74F6-4E99-B187-1D2A8509001B}" type="pres">
      <dgm:prSet presAssocID="{7E96A5EF-FC3A-40B1-A58A-C3A2D18F808F}" presName="srcNode" presStyleLbl="node1" presStyleIdx="0" presStyleCnt="7"/>
      <dgm:spPr/>
    </dgm:pt>
    <dgm:pt modelId="{82ED10D5-8D1B-4FF5-BAE6-0F2E4EDF3F0A}" type="pres">
      <dgm:prSet presAssocID="{7E96A5EF-FC3A-40B1-A58A-C3A2D18F808F}" presName="conn" presStyleLbl="parChTrans1D2" presStyleIdx="0" presStyleCnt="1"/>
      <dgm:spPr/>
      <dgm:t>
        <a:bodyPr/>
        <a:lstStyle/>
        <a:p>
          <a:endParaRPr lang="en-IN"/>
        </a:p>
      </dgm:t>
    </dgm:pt>
    <dgm:pt modelId="{66D7CCE1-FD3E-498B-83C7-4365860A3839}" type="pres">
      <dgm:prSet presAssocID="{7E96A5EF-FC3A-40B1-A58A-C3A2D18F808F}" presName="extraNode" presStyleLbl="node1" presStyleIdx="0" presStyleCnt="7"/>
      <dgm:spPr/>
    </dgm:pt>
    <dgm:pt modelId="{E5A8657A-ACD1-4F06-807D-9857EFDC2ADD}" type="pres">
      <dgm:prSet presAssocID="{7E96A5EF-FC3A-40B1-A58A-C3A2D18F808F}" presName="dstNode" presStyleLbl="node1" presStyleIdx="0" presStyleCnt="7"/>
      <dgm:spPr/>
    </dgm:pt>
    <dgm:pt modelId="{733D6157-8F14-46F8-A6B7-37D7AAB18D1D}" type="pres">
      <dgm:prSet presAssocID="{85A057D0-EE49-438B-8862-D85163847737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840182E-348E-4041-B9F7-B31C99D6D0DD}" type="pres">
      <dgm:prSet presAssocID="{85A057D0-EE49-438B-8862-D85163847737}" presName="accent_1" presStyleCnt="0"/>
      <dgm:spPr/>
    </dgm:pt>
    <dgm:pt modelId="{8B2AEBC1-22DD-4413-92A7-F023FA81CDE5}" type="pres">
      <dgm:prSet presAssocID="{85A057D0-EE49-438B-8862-D85163847737}" presName="accentRepeatNode" presStyleLbl="solidFgAcc1" presStyleIdx="0" presStyleCnt="7"/>
      <dgm:spPr/>
    </dgm:pt>
    <dgm:pt modelId="{6B3817BF-A48A-498E-84DE-6B6BC1749308}" type="pres">
      <dgm:prSet presAssocID="{A8D68884-2B29-4C17-A3CE-03B13F84FF12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593AEFA-BFFE-4228-87E1-505930742992}" type="pres">
      <dgm:prSet presAssocID="{A8D68884-2B29-4C17-A3CE-03B13F84FF12}" presName="accent_2" presStyleCnt="0"/>
      <dgm:spPr/>
    </dgm:pt>
    <dgm:pt modelId="{0E352751-5ADE-4251-B166-92F86BFE565C}" type="pres">
      <dgm:prSet presAssocID="{A8D68884-2B29-4C17-A3CE-03B13F84FF12}" presName="accentRepeatNode" presStyleLbl="solidFgAcc1" presStyleIdx="1" presStyleCnt="7"/>
      <dgm:spPr/>
    </dgm:pt>
    <dgm:pt modelId="{95B70DAC-A065-4F13-BDFC-94A5476F59EB}" type="pres">
      <dgm:prSet presAssocID="{551BFF46-D93F-4F2A-9E37-A9057037BA80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5C91FD4-B5B7-4E37-8EF6-BA9A0E43FDD3}" type="pres">
      <dgm:prSet presAssocID="{551BFF46-D93F-4F2A-9E37-A9057037BA80}" presName="accent_3" presStyleCnt="0"/>
      <dgm:spPr/>
    </dgm:pt>
    <dgm:pt modelId="{A551A6EF-7A8F-4B0D-A966-0856E3A0CA34}" type="pres">
      <dgm:prSet presAssocID="{551BFF46-D93F-4F2A-9E37-A9057037BA80}" presName="accentRepeatNode" presStyleLbl="solidFgAcc1" presStyleIdx="2" presStyleCnt="7"/>
      <dgm:spPr/>
    </dgm:pt>
    <dgm:pt modelId="{0F6BDEEF-4592-46BB-9504-1C9B13F3B7BD}" type="pres">
      <dgm:prSet presAssocID="{B39A92F6-DA37-414D-8E66-DC1CAAB8DB24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5968449-34C1-4E83-AF5C-B6196ED490E7}" type="pres">
      <dgm:prSet presAssocID="{B39A92F6-DA37-414D-8E66-DC1CAAB8DB24}" presName="accent_4" presStyleCnt="0"/>
      <dgm:spPr/>
    </dgm:pt>
    <dgm:pt modelId="{BC2A711A-91B3-49F5-A685-7DC23C570F2F}" type="pres">
      <dgm:prSet presAssocID="{B39A92F6-DA37-414D-8E66-DC1CAAB8DB24}" presName="accentRepeatNode" presStyleLbl="solidFgAcc1" presStyleIdx="3" presStyleCnt="7"/>
      <dgm:spPr/>
    </dgm:pt>
    <dgm:pt modelId="{26174916-8400-4CB3-808A-5E09173DE2F3}" type="pres">
      <dgm:prSet presAssocID="{931C6CD8-1310-4DD5-B302-79D38E1C3873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7D0A048-C3CE-46FE-A285-36FAF32AF704}" type="pres">
      <dgm:prSet presAssocID="{931C6CD8-1310-4DD5-B302-79D38E1C3873}" presName="accent_5" presStyleCnt="0"/>
      <dgm:spPr/>
    </dgm:pt>
    <dgm:pt modelId="{1B27BE15-AC68-49B2-897F-E43B53D2C8F4}" type="pres">
      <dgm:prSet presAssocID="{931C6CD8-1310-4DD5-B302-79D38E1C3873}" presName="accentRepeatNode" presStyleLbl="solidFgAcc1" presStyleIdx="4" presStyleCnt="7"/>
      <dgm:spPr/>
    </dgm:pt>
    <dgm:pt modelId="{C94E3A30-7EFA-486F-9778-0F0576FFE16C}" type="pres">
      <dgm:prSet presAssocID="{CD9E4843-5A20-4127-88FF-8216E2554B6B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7428710-A5C2-44BD-BD0E-1A9EA8F83A75}" type="pres">
      <dgm:prSet presAssocID="{CD9E4843-5A20-4127-88FF-8216E2554B6B}" presName="accent_6" presStyleCnt="0"/>
      <dgm:spPr/>
    </dgm:pt>
    <dgm:pt modelId="{EFC401EE-D91E-415C-88D8-2C21102A4D1F}" type="pres">
      <dgm:prSet presAssocID="{CD9E4843-5A20-4127-88FF-8216E2554B6B}" presName="accentRepeatNode" presStyleLbl="solidFgAcc1" presStyleIdx="5" presStyleCnt="7"/>
      <dgm:spPr/>
    </dgm:pt>
    <dgm:pt modelId="{C034DE94-124E-400D-BBDA-5B1FAD417162}" type="pres">
      <dgm:prSet presAssocID="{76DF5F08-9531-4C13-A4D5-C0F3577701C6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631CCB4-E2D0-444A-9342-12EA08A1E1B4}" type="pres">
      <dgm:prSet presAssocID="{76DF5F08-9531-4C13-A4D5-C0F3577701C6}" presName="accent_7" presStyleCnt="0"/>
      <dgm:spPr/>
    </dgm:pt>
    <dgm:pt modelId="{F4A2FFDC-41DB-479D-B59D-07681E43F782}" type="pres">
      <dgm:prSet presAssocID="{76DF5F08-9531-4C13-A4D5-C0F3577701C6}" presName="accentRepeatNode" presStyleLbl="solidFgAcc1" presStyleIdx="6" presStyleCnt="7"/>
      <dgm:spPr/>
    </dgm:pt>
  </dgm:ptLst>
  <dgm:cxnLst>
    <dgm:cxn modelId="{5EC061B3-867E-43FF-9B42-F7DA3B83EF25}" srcId="{7E96A5EF-FC3A-40B1-A58A-C3A2D18F808F}" destId="{551BFF46-D93F-4F2A-9E37-A9057037BA80}" srcOrd="2" destOrd="0" parTransId="{08007CF5-056E-4BA9-8358-64C2A1C07FB0}" sibTransId="{3E9FAF39-914A-4B9E-B1FF-8AB042320ADE}"/>
    <dgm:cxn modelId="{0315A2E2-AB61-47AC-BB02-2BDDD2C213C2}" type="presOf" srcId="{85A057D0-EE49-438B-8862-D85163847737}" destId="{733D6157-8F14-46F8-A6B7-37D7AAB18D1D}" srcOrd="0" destOrd="0" presId="urn:microsoft.com/office/officeart/2008/layout/VerticalCurvedList"/>
    <dgm:cxn modelId="{FAFBC4E9-1A70-4938-9DBD-DD724F6E3A4B}" type="presOf" srcId="{ACC5A4AB-44D9-435D-B502-3ECCE3F3D51D}" destId="{82ED10D5-8D1B-4FF5-BAE6-0F2E4EDF3F0A}" srcOrd="0" destOrd="0" presId="urn:microsoft.com/office/officeart/2008/layout/VerticalCurvedList"/>
    <dgm:cxn modelId="{9D2E26FC-0C5C-4A98-9BA5-F8681B134601}" srcId="{7E96A5EF-FC3A-40B1-A58A-C3A2D18F808F}" destId="{85A057D0-EE49-438B-8862-D85163847737}" srcOrd="0" destOrd="0" parTransId="{17D06DDF-98E1-453E-ADAB-02AC9794449B}" sibTransId="{ACC5A4AB-44D9-435D-B502-3ECCE3F3D51D}"/>
    <dgm:cxn modelId="{365E8B2A-9AA2-49B0-BA4C-B96CAF80357C}" srcId="{7E96A5EF-FC3A-40B1-A58A-C3A2D18F808F}" destId="{931C6CD8-1310-4DD5-B302-79D38E1C3873}" srcOrd="4" destOrd="0" parTransId="{74B9397E-B750-4375-9B57-889582B302B6}" sibTransId="{58CEF5EA-FE73-43AA-97A4-765A5414AF57}"/>
    <dgm:cxn modelId="{D0571AD9-CF9F-4F16-BE67-0A0A951D6CFB}" type="presOf" srcId="{7E96A5EF-FC3A-40B1-A58A-C3A2D18F808F}" destId="{18F97FF6-22E2-4293-B16C-25062D4FE688}" srcOrd="0" destOrd="0" presId="urn:microsoft.com/office/officeart/2008/layout/VerticalCurvedList"/>
    <dgm:cxn modelId="{E478FF68-0733-45AA-8BB3-2877914B1638}" type="presOf" srcId="{551BFF46-D93F-4F2A-9E37-A9057037BA80}" destId="{95B70DAC-A065-4F13-BDFC-94A5476F59EB}" srcOrd="0" destOrd="0" presId="urn:microsoft.com/office/officeart/2008/layout/VerticalCurvedList"/>
    <dgm:cxn modelId="{C4196E20-9CA9-4D41-9A74-83C8D6B46A43}" srcId="{7E96A5EF-FC3A-40B1-A58A-C3A2D18F808F}" destId="{76DF5F08-9531-4C13-A4D5-C0F3577701C6}" srcOrd="6" destOrd="0" parTransId="{84BCAE4B-5EA9-4D84-B067-EF2FD019E0AA}" sibTransId="{345E53B3-C048-41B9-8AC3-FCA77ECCA928}"/>
    <dgm:cxn modelId="{D0FF9D7B-FC1D-48F4-9C1D-E445E8C61D8E}" srcId="{7E96A5EF-FC3A-40B1-A58A-C3A2D18F808F}" destId="{CD9E4843-5A20-4127-88FF-8216E2554B6B}" srcOrd="5" destOrd="0" parTransId="{4DE2C4F3-362D-49F6-A062-FCF327DCC98F}" sibTransId="{44257690-6B15-4111-BF7A-13A7DD89735C}"/>
    <dgm:cxn modelId="{2F265A56-9A12-4A39-91BD-754D9E67AF83}" srcId="{7E96A5EF-FC3A-40B1-A58A-C3A2D18F808F}" destId="{B39A92F6-DA37-414D-8E66-DC1CAAB8DB24}" srcOrd="3" destOrd="0" parTransId="{5B1C3BFD-5956-4652-B024-A825C12967B1}" sibTransId="{AB9AA031-CBE1-4DE8-AF69-B5C7CA63B89E}"/>
    <dgm:cxn modelId="{C9676FC7-8D67-4A23-B4B6-97C7D568E2B6}" type="presOf" srcId="{B39A92F6-DA37-414D-8E66-DC1CAAB8DB24}" destId="{0F6BDEEF-4592-46BB-9504-1C9B13F3B7BD}" srcOrd="0" destOrd="0" presId="urn:microsoft.com/office/officeart/2008/layout/VerticalCurvedList"/>
    <dgm:cxn modelId="{18C742FB-DD6F-40D7-88DF-008BDBCAF158}" type="presOf" srcId="{CD9E4843-5A20-4127-88FF-8216E2554B6B}" destId="{C94E3A30-7EFA-486F-9778-0F0576FFE16C}" srcOrd="0" destOrd="0" presId="urn:microsoft.com/office/officeart/2008/layout/VerticalCurvedList"/>
    <dgm:cxn modelId="{21C621DB-2946-4C69-B085-291354EB579C}" type="presOf" srcId="{A8D68884-2B29-4C17-A3CE-03B13F84FF12}" destId="{6B3817BF-A48A-498E-84DE-6B6BC1749308}" srcOrd="0" destOrd="0" presId="urn:microsoft.com/office/officeart/2008/layout/VerticalCurvedList"/>
    <dgm:cxn modelId="{FFDC10C5-495A-4F8F-8DC0-A4CD2942B4F9}" srcId="{7E96A5EF-FC3A-40B1-A58A-C3A2D18F808F}" destId="{A8D68884-2B29-4C17-A3CE-03B13F84FF12}" srcOrd="1" destOrd="0" parTransId="{6D61B2D6-BD17-4490-AE13-BA4878918804}" sibTransId="{BDF541C0-1CD1-45E6-A768-7920C64B82A1}"/>
    <dgm:cxn modelId="{18B8F8FA-4326-4891-9CA0-7518980776CA}" type="presOf" srcId="{931C6CD8-1310-4DD5-B302-79D38E1C3873}" destId="{26174916-8400-4CB3-808A-5E09173DE2F3}" srcOrd="0" destOrd="0" presId="urn:microsoft.com/office/officeart/2008/layout/VerticalCurvedList"/>
    <dgm:cxn modelId="{4A5929E7-F249-49AA-82DE-1FC6287DB0C8}" type="presOf" srcId="{76DF5F08-9531-4C13-A4D5-C0F3577701C6}" destId="{C034DE94-124E-400D-BBDA-5B1FAD417162}" srcOrd="0" destOrd="0" presId="urn:microsoft.com/office/officeart/2008/layout/VerticalCurvedList"/>
    <dgm:cxn modelId="{38A1F9B0-4C0B-481B-BA44-A50945445C77}" type="presParOf" srcId="{18F97FF6-22E2-4293-B16C-25062D4FE688}" destId="{1448FCA1-A335-4BB3-BA08-E2C866AEFC25}" srcOrd="0" destOrd="0" presId="urn:microsoft.com/office/officeart/2008/layout/VerticalCurvedList"/>
    <dgm:cxn modelId="{86674A1B-067C-4D68-A5B4-3052E8A0D35F}" type="presParOf" srcId="{1448FCA1-A335-4BB3-BA08-E2C866AEFC25}" destId="{BC8AC0B4-0043-408D-9A53-2E6373341041}" srcOrd="0" destOrd="0" presId="urn:microsoft.com/office/officeart/2008/layout/VerticalCurvedList"/>
    <dgm:cxn modelId="{488FD4EC-9DF1-451D-AA88-888836D63E6D}" type="presParOf" srcId="{BC8AC0B4-0043-408D-9A53-2E6373341041}" destId="{3BDCFB1D-74F6-4E99-B187-1D2A8509001B}" srcOrd="0" destOrd="0" presId="urn:microsoft.com/office/officeart/2008/layout/VerticalCurvedList"/>
    <dgm:cxn modelId="{D277E913-E12F-4D0F-A941-E3A08E3055E2}" type="presParOf" srcId="{BC8AC0B4-0043-408D-9A53-2E6373341041}" destId="{82ED10D5-8D1B-4FF5-BAE6-0F2E4EDF3F0A}" srcOrd="1" destOrd="0" presId="urn:microsoft.com/office/officeart/2008/layout/VerticalCurvedList"/>
    <dgm:cxn modelId="{4EA63B83-0580-489C-98E8-BF04F5E23B28}" type="presParOf" srcId="{BC8AC0B4-0043-408D-9A53-2E6373341041}" destId="{66D7CCE1-FD3E-498B-83C7-4365860A3839}" srcOrd="2" destOrd="0" presId="urn:microsoft.com/office/officeart/2008/layout/VerticalCurvedList"/>
    <dgm:cxn modelId="{EF117299-DCDF-48A5-8AB9-71E89FCE842D}" type="presParOf" srcId="{BC8AC0B4-0043-408D-9A53-2E6373341041}" destId="{E5A8657A-ACD1-4F06-807D-9857EFDC2ADD}" srcOrd="3" destOrd="0" presId="urn:microsoft.com/office/officeart/2008/layout/VerticalCurvedList"/>
    <dgm:cxn modelId="{372B8B33-01CF-4C4E-8AA2-6381478F9F93}" type="presParOf" srcId="{1448FCA1-A335-4BB3-BA08-E2C866AEFC25}" destId="{733D6157-8F14-46F8-A6B7-37D7AAB18D1D}" srcOrd="1" destOrd="0" presId="urn:microsoft.com/office/officeart/2008/layout/VerticalCurvedList"/>
    <dgm:cxn modelId="{70F33E18-D74C-47E0-8548-F925A62FB786}" type="presParOf" srcId="{1448FCA1-A335-4BB3-BA08-E2C866AEFC25}" destId="{1840182E-348E-4041-B9F7-B31C99D6D0DD}" srcOrd="2" destOrd="0" presId="urn:microsoft.com/office/officeart/2008/layout/VerticalCurvedList"/>
    <dgm:cxn modelId="{E7322909-52A3-4BEF-A551-A82F30880CB4}" type="presParOf" srcId="{1840182E-348E-4041-B9F7-B31C99D6D0DD}" destId="{8B2AEBC1-22DD-4413-92A7-F023FA81CDE5}" srcOrd="0" destOrd="0" presId="urn:microsoft.com/office/officeart/2008/layout/VerticalCurvedList"/>
    <dgm:cxn modelId="{20532E49-9DE1-41C1-A522-C85596F0D054}" type="presParOf" srcId="{1448FCA1-A335-4BB3-BA08-E2C866AEFC25}" destId="{6B3817BF-A48A-498E-84DE-6B6BC1749308}" srcOrd="3" destOrd="0" presId="urn:microsoft.com/office/officeart/2008/layout/VerticalCurvedList"/>
    <dgm:cxn modelId="{63F4A38F-5222-4322-9FC8-C0B7A16AE127}" type="presParOf" srcId="{1448FCA1-A335-4BB3-BA08-E2C866AEFC25}" destId="{B593AEFA-BFFE-4228-87E1-505930742992}" srcOrd="4" destOrd="0" presId="urn:microsoft.com/office/officeart/2008/layout/VerticalCurvedList"/>
    <dgm:cxn modelId="{9A54DF22-1FCD-4872-915C-DC4B09E719DF}" type="presParOf" srcId="{B593AEFA-BFFE-4228-87E1-505930742992}" destId="{0E352751-5ADE-4251-B166-92F86BFE565C}" srcOrd="0" destOrd="0" presId="urn:microsoft.com/office/officeart/2008/layout/VerticalCurvedList"/>
    <dgm:cxn modelId="{54C8C5A2-7ECF-4328-A25A-0EE4ED6129D3}" type="presParOf" srcId="{1448FCA1-A335-4BB3-BA08-E2C866AEFC25}" destId="{95B70DAC-A065-4F13-BDFC-94A5476F59EB}" srcOrd="5" destOrd="0" presId="urn:microsoft.com/office/officeart/2008/layout/VerticalCurvedList"/>
    <dgm:cxn modelId="{B057103E-8598-48A8-8CDD-706439578622}" type="presParOf" srcId="{1448FCA1-A335-4BB3-BA08-E2C866AEFC25}" destId="{25C91FD4-B5B7-4E37-8EF6-BA9A0E43FDD3}" srcOrd="6" destOrd="0" presId="urn:microsoft.com/office/officeart/2008/layout/VerticalCurvedList"/>
    <dgm:cxn modelId="{61965137-0A55-4552-854F-6D8C1A5A5B7C}" type="presParOf" srcId="{25C91FD4-B5B7-4E37-8EF6-BA9A0E43FDD3}" destId="{A551A6EF-7A8F-4B0D-A966-0856E3A0CA34}" srcOrd="0" destOrd="0" presId="urn:microsoft.com/office/officeart/2008/layout/VerticalCurvedList"/>
    <dgm:cxn modelId="{F112DB65-B293-417B-8406-DEBC4D513837}" type="presParOf" srcId="{1448FCA1-A335-4BB3-BA08-E2C866AEFC25}" destId="{0F6BDEEF-4592-46BB-9504-1C9B13F3B7BD}" srcOrd="7" destOrd="0" presId="urn:microsoft.com/office/officeart/2008/layout/VerticalCurvedList"/>
    <dgm:cxn modelId="{AF492784-680B-498B-A286-8A957DC808C3}" type="presParOf" srcId="{1448FCA1-A335-4BB3-BA08-E2C866AEFC25}" destId="{E5968449-34C1-4E83-AF5C-B6196ED490E7}" srcOrd="8" destOrd="0" presId="urn:microsoft.com/office/officeart/2008/layout/VerticalCurvedList"/>
    <dgm:cxn modelId="{03B965A9-A541-44F9-9B14-C11DD0F816B2}" type="presParOf" srcId="{E5968449-34C1-4E83-AF5C-B6196ED490E7}" destId="{BC2A711A-91B3-49F5-A685-7DC23C570F2F}" srcOrd="0" destOrd="0" presId="urn:microsoft.com/office/officeart/2008/layout/VerticalCurvedList"/>
    <dgm:cxn modelId="{DA11005A-A390-4E47-86DC-A82C693AB798}" type="presParOf" srcId="{1448FCA1-A335-4BB3-BA08-E2C866AEFC25}" destId="{26174916-8400-4CB3-808A-5E09173DE2F3}" srcOrd="9" destOrd="0" presId="urn:microsoft.com/office/officeart/2008/layout/VerticalCurvedList"/>
    <dgm:cxn modelId="{1B66C4A9-3965-4372-BD73-8E75523D54DA}" type="presParOf" srcId="{1448FCA1-A335-4BB3-BA08-E2C866AEFC25}" destId="{27D0A048-C3CE-46FE-A285-36FAF32AF704}" srcOrd="10" destOrd="0" presId="urn:microsoft.com/office/officeart/2008/layout/VerticalCurvedList"/>
    <dgm:cxn modelId="{82D4526A-E4FB-4759-B3C6-EDD1BF905FAA}" type="presParOf" srcId="{27D0A048-C3CE-46FE-A285-36FAF32AF704}" destId="{1B27BE15-AC68-49B2-897F-E43B53D2C8F4}" srcOrd="0" destOrd="0" presId="urn:microsoft.com/office/officeart/2008/layout/VerticalCurvedList"/>
    <dgm:cxn modelId="{6A2E9C7A-EF25-4C65-90B2-18CEE267EDEE}" type="presParOf" srcId="{1448FCA1-A335-4BB3-BA08-E2C866AEFC25}" destId="{C94E3A30-7EFA-486F-9778-0F0576FFE16C}" srcOrd="11" destOrd="0" presId="urn:microsoft.com/office/officeart/2008/layout/VerticalCurvedList"/>
    <dgm:cxn modelId="{7BAB6D19-EC7E-4E22-AD77-A75599F137D8}" type="presParOf" srcId="{1448FCA1-A335-4BB3-BA08-E2C866AEFC25}" destId="{87428710-A5C2-44BD-BD0E-1A9EA8F83A75}" srcOrd="12" destOrd="0" presId="urn:microsoft.com/office/officeart/2008/layout/VerticalCurvedList"/>
    <dgm:cxn modelId="{0D3B6240-D51A-43CE-A138-57137FAB1FDD}" type="presParOf" srcId="{87428710-A5C2-44BD-BD0E-1A9EA8F83A75}" destId="{EFC401EE-D91E-415C-88D8-2C21102A4D1F}" srcOrd="0" destOrd="0" presId="urn:microsoft.com/office/officeart/2008/layout/VerticalCurvedList"/>
    <dgm:cxn modelId="{E97E004E-0F64-4353-AD1F-940A5B7A00EE}" type="presParOf" srcId="{1448FCA1-A335-4BB3-BA08-E2C866AEFC25}" destId="{C034DE94-124E-400D-BBDA-5B1FAD417162}" srcOrd="13" destOrd="0" presId="urn:microsoft.com/office/officeart/2008/layout/VerticalCurvedList"/>
    <dgm:cxn modelId="{CCF056CB-265F-4548-AC02-AD433468D4E1}" type="presParOf" srcId="{1448FCA1-A335-4BB3-BA08-E2C866AEFC25}" destId="{6631CCB4-E2D0-444A-9342-12EA08A1E1B4}" srcOrd="14" destOrd="0" presId="urn:microsoft.com/office/officeart/2008/layout/VerticalCurvedList"/>
    <dgm:cxn modelId="{BCFEF43E-9FA4-47C9-8939-EB00C7C3F5E1}" type="presParOf" srcId="{6631CCB4-E2D0-444A-9342-12EA08A1E1B4}" destId="{F4A2FFDC-41DB-479D-B59D-07681E43F7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F225B93-22E5-4030-B9B9-F12928831D75}" type="doc">
      <dgm:prSet loTypeId="urn:microsoft.com/office/officeart/2005/8/layout/vList4" loCatId="picture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2B2C242-06F0-49F3-B019-6C90B253272F}">
      <dgm:prSet/>
      <dgm:spPr/>
      <dgm:t>
        <a:bodyPr/>
        <a:lstStyle/>
        <a:p>
          <a:pPr rtl="0"/>
          <a:r>
            <a:rPr lang="en-US" dirty="0" smtClean="0"/>
            <a:t>Skimming the market</a:t>
          </a:r>
          <a:endParaRPr lang="en-US" dirty="0"/>
        </a:p>
      </dgm:t>
    </dgm:pt>
    <dgm:pt modelId="{D305C5CD-DC45-4B2F-A05F-5A1666CC4D1E}" type="parTrans" cxnId="{2DD1CB4F-B18F-45AA-8BB1-650136B427EC}">
      <dgm:prSet/>
      <dgm:spPr/>
      <dgm:t>
        <a:bodyPr/>
        <a:lstStyle/>
        <a:p>
          <a:endParaRPr lang="en-US"/>
        </a:p>
      </dgm:t>
    </dgm:pt>
    <dgm:pt modelId="{50E8C12B-370C-4459-A0F5-83C6B88E5F79}" type="sibTrans" cxnId="{2DD1CB4F-B18F-45AA-8BB1-650136B427EC}">
      <dgm:prSet/>
      <dgm:spPr/>
      <dgm:t>
        <a:bodyPr/>
        <a:lstStyle/>
        <a:p>
          <a:endParaRPr lang="en-US"/>
        </a:p>
      </dgm:t>
    </dgm:pt>
    <dgm:pt modelId="{75F9ED2E-0724-4896-893A-86CA3648EBBC}">
      <dgm:prSet/>
      <dgm:spPr/>
      <dgm:t>
        <a:bodyPr/>
        <a:lstStyle/>
        <a:p>
          <a:pPr rtl="0"/>
          <a:r>
            <a:rPr lang="en-US" dirty="0" smtClean="0"/>
            <a:t>Penetrating the market</a:t>
          </a:r>
          <a:endParaRPr lang="en-US" dirty="0"/>
        </a:p>
      </dgm:t>
    </dgm:pt>
    <dgm:pt modelId="{B63D1F10-ED1F-4D72-8ABC-64F57ACFBD00}" type="parTrans" cxnId="{55034850-7BC6-4F09-9BF6-A1266F3CBEEE}">
      <dgm:prSet/>
      <dgm:spPr/>
      <dgm:t>
        <a:bodyPr/>
        <a:lstStyle/>
        <a:p>
          <a:endParaRPr lang="en-US"/>
        </a:p>
      </dgm:t>
    </dgm:pt>
    <dgm:pt modelId="{7FEE9A28-6223-4FCB-8055-383FB32A2A41}" type="sibTrans" cxnId="{55034850-7BC6-4F09-9BF6-A1266F3CBEEE}">
      <dgm:prSet/>
      <dgm:spPr/>
      <dgm:t>
        <a:bodyPr/>
        <a:lstStyle/>
        <a:p>
          <a:endParaRPr lang="en-US"/>
        </a:p>
      </dgm:t>
    </dgm:pt>
    <dgm:pt modelId="{A9305EBC-2F95-4B8A-8EAE-01BA891D227C}">
      <dgm:prSet/>
      <dgm:spPr/>
      <dgm:t>
        <a:bodyPr/>
        <a:lstStyle/>
        <a:p>
          <a:pPr rtl="0"/>
          <a:r>
            <a:rPr lang="en-US" dirty="0" smtClean="0"/>
            <a:t>Must have sufficient resources to withstand the initial losses and heavy promotion costs</a:t>
          </a:r>
          <a:endParaRPr lang="en-US" dirty="0"/>
        </a:p>
      </dgm:t>
    </dgm:pt>
    <dgm:pt modelId="{B76B17BE-F5DB-491A-81C9-5F5EBF2C568B}" type="parTrans" cxnId="{98255054-EBDC-46A9-8367-B77BFDE74810}">
      <dgm:prSet/>
      <dgm:spPr/>
      <dgm:t>
        <a:bodyPr/>
        <a:lstStyle/>
        <a:p>
          <a:endParaRPr lang="en-US"/>
        </a:p>
      </dgm:t>
    </dgm:pt>
    <dgm:pt modelId="{6A5FE9B2-16E9-4F09-AF02-BCF861125E90}" type="sibTrans" cxnId="{98255054-EBDC-46A9-8367-B77BFDE74810}">
      <dgm:prSet/>
      <dgm:spPr/>
      <dgm:t>
        <a:bodyPr/>
        <a:lstStyle/>
        <a:p>
          <a:endParaRPr lang="en-US"/>
        </a:p>
      </dgm:t>
    </dgm:pt>
    <dgm:pt modelId="{46F303A4-A59C-4E87-A7EB-BB60682EC7C3}">
      <dgm:prSet/>
      <dgm:spPr/>
      <dgm:t>
        <a:bodyPr/>
        <a:lstStyle/>
        <a:p>
          <a:pPr rtl="0"/>
          <a:r>
            <a:rPr lang="en-US" dirty="0" smtClean="0"/>
            <a:t>Incremental selling efforts at this stage is highest</a:t>
          </a:r>
          <a:endParaRPr lang="en-US" dirty="0"/>
        </a:p>
      </dgm:t>
    </dgm:pt>
    <dgm:pt modelId="{706B8B7A-4806-4631-B959-D2CBBC4440EF}" type="parTrans" cxnId="{ABCCE127-8BF2-4072-8784-BDADBFCAEBAE}">
      <dgm:prSet/>
      <dgm:spPr/>
      <dgm:t>
        <a:bodyPr/>
        <a:lstStyle/>
        <a:p>
          <a:endParaRPr lang="en-US"/>
        </a:p>
      </dgm:t>
    </dgm:pt>
    <dgm:pt modelId="{F32A237E-EDE5-4A44-99E6-FDD672288F92}" type="sibTrans" cxnId="{ABCCE127-8BF2-4072-8784-BDADBFCAEBAE}">
      <dgm:prSet/>
      <dgm:spPr/>
      <dgm:t>
        <a:bodyPr/>
        <a:lstStyle/>
        <a:p>
          <a:endParaRPr lang="en-US"/>
        </a:p>
      </dgm:t>
    </dgm:pt>
    <dgm:pt modelId="{0EDB0C6E-B5C1-44DB-B4A7-42BE4F4E1425}" type="pres">
      <dgm:prSet presAssocID="{7F225B93-22E5-4030-B9B9-F12928831D7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32662F-EE0E-4DD9-9859-79139D1EF4DF}" type="pres">
      <dgm:prSet presAssocID="{82B2C242-06F0-49F3-B019-6C90B253272F}" presName="comp" presStyleCnt="0"/>
      <dgm:spPr/>
    </dgm:pt>
    <dgm:pt modelId="{8C520217-0D37-41BF-8F4D-8D1807F5E181}" type="pres">
      <dgm:prSet presAssocID="{82B2C242-06F0-49F3-B019-6C90B253272F}" presName="box" presStyleLbl="node1" presStyleIdx="0" presStyleCnt="4"/>
      <dgm:spPr/>
      <dgm:t>
        <a:bodyPr/>
        <a:lstStyle/>
        <a:p>
          <a:endParaRPr lang="en-IN"/>
        </a:p>
      </dgm:t>
    </dgm:pt>
    <dgm:pt modelId="{3E02105D-8658-4B3C-A9A0-EE160002250E}" type="pres">
      <dgm:prSet presAssocID="{82B2C242-06F0-49F3-B019-6C90B253272F}" presName="img" presStyleLbl="fgImgPlace1" presStyleIdx="0" presStyleCnt="4"/>
      <dgm:spPr/>
    </dgm:pt>
    <dgm:pt modelId="{B82F751F-5BE2-4AA1-9D67-B2E50D49D039}" type="pres">
      <dgm:prSet presAssocID="{82B2C242-06F0-49F3-B019-6C90B253272F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4488FEA-9D6F-4055-BB86-744FC00F317D}" type="pres">
      <dgm:prSet presAssocID="{50E8C12B-370C-4459-A0F5-83C6B88E5F79}" presName="spacer" presStyleCnt="0"/>
      <dgm:spPr/>
    </dgm:pt>
    <dgm:pt modelId="{EC047B3C-D979-41F9-ABD7-1C3F61CDE55A}" type="pres">
      <dgm:prSet presAssocID="{75F9ED2E-0724-4896-893A-86CA3648EBBC}" presName="comp" presStyleCnt="0"/>
      <dgm:spPr/>
    </dgm:pt>
    <dgm:pt modelId="{FCBCFAAE-68B2-48A9-A100-E6CF89A5AA45}" type="pres">
      <dgm:prSet presAssocID="{75F9ED2E-0724-4896-893A-86CA3648EBBC}" presName="box" presStyleLbl="node1" presStyleIdx="1" presStyleCnt="4"/>
      <dgm:spPr/>
      <dgm:t>
        <a:bodyPr/>
        <a:lstStyle/>
        <a:p>
          <a:endParaRPr lang="en-IN"/>
        </a:p>
      </dgm:t>
    </dgm:pt>
    <dgm:pt modelId="{BECA7C3C-BE54-4580-9FE3-287AF2080E2E}" type="pres">
      <dgm:prSet presAssocID="{75F9ED2E-0724-4896-893A-86CA3648EBBC}" presName="img" presStyleLbl="fgImgPlace1" presStyleIdx="1" presStyleCnt="4"/>
      <dgm:spPr/>
    </dgm:pt>
    <dgm:pt modelId="{591ABCC2-C51C-4341-BFD2-BEC0EC8E3EC5}" type="pres">
      <dgm:prSet presAssocID="{75F9ED2E-0724-4896-893A-86CA3648EBBC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B33B825-5FD9-4354-9AE8-AC42919598D6}" type="pres">
      <dgm:prSet presAssocID="{7FEE9A28-6223-4FCB-8055-383FB32A2A41}" presName="spacer" presStyleCnt="0"/>
      <dgm:spPr/>
    </dgm:pt>
    <dgm:pt modelId="{9CF3657E-60CC-43AC-B8C0-643A06E8340A}" type="pres">
      <dgm:prSet presAssocID="{A9305EBC-2F95-4B8A-8EAE-01BA891D227C}" presName="comp" presStyleCnt="0"/>
      <dgm:spPr/>
    </dgm:pt>
    <dgm:pt modelId="{1234734A-C892-4CBE-9E13-96D92629D4AB}" type="pres">
      <dgm:prSet presAssocID="{A9305EBC-2F95-4B8A-8EAE-01BA891D227C}" presName="box" presStyleLbl="node1" presStyleIdx="2" presStyleCnt="4"/>
      <dgm:spPr/>
      <dgm:t>
        <a:bodyPr/>
        <a:lstStyle/>
        <a:p>
          <a:endParaRPr lang="en-IN"/>
        </a:p>
      </dgm:t>
    </dgm:pt>
    <dgm:pt modelId="{4BE310A6-CDF5-4599-A7B4-D21912AD6150}" type="pres">
      <dgm:prSet presAssocID="{A9305EBC-2F95-4B8A-8EAE-01BA891D227C}" presName="img" presStyleLbl="fgImgPlace1" presStyleIdx="2" presStyleCnt="4"/>
      <dgm:spPr/>
    </dgm:pt>
    <dgm:pt modelId="{E9168440-CA51-464A-80F9-065E6DE66005}" type="pres">
      <dgm:prSet presAssocID="{A9305EBC-2F95-4B8A-8EAE-01BA891D227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B14B4F2-CCE0-4C5E-8DDD-E49C7D9FE52F}" type="pres">
      <dgm:prSet presAssocID="{6A5FE9B2-16E9-4F09-AF02-BCF861125E90}" presName="spacer" presStyleCnt="0"/>
      <dgm:spPr/>
    </dgm:pt>
    <dgm:pt modelId="{4B8AA96D-18EF-4299-92BC-93CC3317C517}" type="pres">
      <dgm:prSet presAssocID="{46F303A4-A59C-4E87-A7EB-BB60682EC7C3}" presName="comp" presStyleCnt="0"/>
      <dgm:spPr/>
    </dgm:pt>
    <dgm:pt modelId="{C1D70C9A-27F5-43AD-9ED5-9BF2A406296B}" type="pres">
      <dgm:prSet presAssocID="{46F303A4-A59C-4E87-A7EB-BB60682EC7C3}" presName="box" presStyleLbl="node1" presStyleIdx="3" presStyleCnt="4"/>
      <dgm:spPr/>
      <dgm:t>
        <a:bodyPr/>
        <a:lstStyle/>
        <a:p>
          <a:endParaRPr lang="en-IN"/>
        </a:p>
      </dgm:t>
    </dgm:pt>
    <dgm:pt modelId="{35522061-6865-4991-97AD-C649B4A2C236}" type="pres">
      <dgm:prSet presAssocID="{46F303A4-A59C-4E87-A7EB-BB60682EC7C3}" presName="img" presStyleLbl="fgImgPlace1" presStyleIdx="3" presStyleCnt="4"/>
      <dgm:spPr/>
    </dgm:pt>
    <dgm:pt modelId="{2D15ABC1-25F1-4011-9684-E627FE0950F5}" type="pres">
      <dgm:prSet presAssocID="{46F303A4-A59C-4E87-A7EB-BB60682EC7C3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C941375-5574-4D3F-AAC0-F13D5D1057A2}" type="presOf" srcId="{75F9ED2E-0724-4896-893A-86CA3648EBBC}" destId="{FCBCFAAE-68B2-48A9-A100-E6CF89A5AA45}" srcOrd="0" destOrd="0" presId="urn:microsoft.com/office/officeart/2005/8/layout/vList4"/>
    <dgm:cxn modelId="{4D574B06-ECDB-4D2C-BDEB-6C1843C4009C}" type="presOf" srcId="{A9305EBC-2F95-4B8A-8EAE-01BA891D227C}" destId="{1234734A-C892-4CBE-9E13-96D92629D4AB}" srcOrd="0" destOrd="0" presId="urn:microsoft.com/office/officeart/2005/8/layout/vList4"/>
    <dgm:cxn modelId="{ABCCE127-8BF2-4072-8784-BDADBFCAEBAE}" srcId="{7F225B93-22E5-4030-B9B9-F12928831D75}" destId="{46F303A4-A59C-4E87-A7EB-BB60682EC7C3}" srcOrd="3" destOrd="0" parTransId="{706B8B7A-4806-4631-B959-D2CBBC4440EF}" sibTransId="{F32A237E-EDE5-4A44-99E6-FDD672288F92}"/>
    <dgm:cxn modelId="{BDD60A88-CB99-41E1-8E44-35D132676D2A}" type="presOf" srcId="{82B2C242-06F0-49F3-B019-6C90B253272F}" destId="{8C520217-0D37-41BF-8F4D-8D1807F5E181}" srcOrd="0" destOrd="0" presId="urn:microsoft.com/office/officeart/2005/8/layout/vList4"/>
    <dgm:cxn modelId="{44B1639D-D4A9-4BF9-9471-4FA25A7784E3}" type="presOf" srcId="{46F303A4-A59C-4E87-A7EB-BB60682EC7C3}" destId="{2D15ABC1-25F1-4011-9684-E627FE0950F5}" srcOrd="1" destOrd="0" presId="urn:microsoft.com/office/officeart/2005/8/layout/vList4"/>
    <dgm:cxn modelId="{2DD1CB4F-B18F-45AA-8BB1-650136B427EC}" srcId="{7F225B93-22E5-4030-B9B9-F12928831D75}" destId="{82B2C242-06F0-49F3-B019-6C90B253272F}" srcOrd="0" destOrd="0" parTransId="{D305C5CD-DC45-4B2F-A05F-5A1666CC4D1E}" sibTransId="{50E8C12B-370C-4459-A0F5-83C6B88E5F79}"/>
    <dgm:cxn modelId="{FE6C3573-ACD8-43FD-A548-B7E37B7B1F82}" type="presOf" srcId="{75F9ED2E-0724-4896-893A-86CA3648EBBC}" destId="{591ABCC2-C51C-4341-BFD2-BEC0EC8E3EC5}" srcOrd="1" destOrd="0" presId="urn:microsoft.com/office/officeart/2005/8/layout/vList4"/>
    <dgm:cxn modelId="{487F9780-11A1-4DD4-B3D9-DF9D9C7E7566}" type="presOf" srcId="{7F225B93-22E5-4030-B9B9-F12928831D75}" destId="{0EDB0C6E-B5C1-44DB-B4A7-42BE4F4E1425}" srcOrd="0" destOrd="0" presId="urn:microsoft.com/office/officeart/2005/8/layout/vList4"/>
    <dgm:cxn modelId="{6E2C6DCC-AB3D-47FF-ACF5-E16BCD0D0C83}" type="presOf" srcId="{46F303A4-A59C-4E87-A7EB-BB60682EC7C3}" destId="{C1D70C9A-27F5-43AD-9ED5-9BF2A406296B}" srcOrd="0" destOrd="0" presId="urn:microsoft.com/office/officeart/2005/8/layout/vList4"/>
    <dgm:cxn modelId="{55034850-7BC6-4F09-9BF6-A1266F3CBEEE}" srcId="{7F225B93-22E5-4030-B9B9-F12928831D75}" destId="{75F9ED2E-0724-4896-893A-86CA3648EBBC}" srcOrd="1" destOrd="0" parTransId="{B63D1F10-ED1F-4D72-8ABC-64F57ACFBD00}" sibTransId="{7FEE9A28-6223-4FCB-8055-383FB32A2A41}"/>
    <dgm:cxn modelId="{98255054-EBDC-46A9-8367-B77BFDE74810}" srcId="{7F225B93-22E5-4030-B9B9-F12928831D75}" destId="{A9305EBC-2F95-4B8A-8EAE-01BA891D227C}" srcOrd="2" destOrd="0" parTransId="{B76B17BE-F5DB-491A-81C9-5F5EBF2C568B}" sibTransId="{6A5FE9B2-16E9-4F09-AF02-BCF861125E90}"/>
    <dgm:cxn modelId="{A5873A65-0DDE-4229-AE5C-D51964DCD255}" type="presOf" srcId="{82B2C242-06F0-49F3-B019-6C90B253272F}" destId="{B82F751F-5BE2-4AA1-9D67-B2E50D49D039}" srcOrd="1" destOrd="0" presId="urn:microsoft.com/office/officeart/2005/8/layout/vList4"/>
    <dgm:cxn modelId="{DA3911AD-2C0D-48B5-8DAE-D10869F8065E}" type="presOf" srcId="{A9305EBC-2F95-4B8A-8EAE-01BA891D227C}" destId="{E9168440-CA51-464A-80F9-065E6DE66005}" srcOrd="1" destOrd="0" presId="urn:microsoft.com/office/officeart/2005/8/layout/vList4"/>
    <dgm:cxn modelId="{79CEA364-0080-443E-99FD-DE5FE4F2A006}" type="presParOf" srcId="{0EDB0C6E-B5C1-44DB-B4A7-42BE4F4E1425}" destId="{F232662F-EE0E-4DD9-9859-79139D1EF4DF}" srcOrd="0" destOrd="0" presId="urn:microsoft.com/office/officeart/2005/8/layout/vList4"/>
    <dgm:cxn modelId="{465D630C-CA05-44FA-8296-749FFE2FE919}" type="presParOf" srcId="{F232662F-EE0E-4DD9-9859-79139D1EF4DF}" destId="{8C520217-0D37-41BF-8F4D-8D1807F5E181}" srcOrd="0" destOrd="0" presId="urn:microsoft.com/office/officeart/2005/8/layout/vList4"/>
    <dgm:cxn modelId="{02F64E09-0F53-45FB-B03A-F364873AADDF}" type="presParOf" srcId="{F232662F-EE0E-4DD9-9859-79139D1EF4DF}" destId="{3E02105D-8658-4B3C-A9A0-EE160002250E}" srcOrd="1" destOrd="0" presId="urn:microsoft.com/office/officeart/2005/8/layout/vList4"/>
    <dgm:cxn modelId="{D784D75A-D0F1-4B25-9B4A-A174B3FDB643}" type="presParOf" srcId="{F232662F-EE0E-4DD9-9859-79139D1EF4DF}" destId="{B82F751F-5BE2-4AA1-9D67-B2E50D49D039}" srcOrd="2" destOrd="0" presId="urn:microsoft.com/office/officeart/2005/8/layout/vList4"/>
    <dgm:cxn modelId="{79CEBFB1-5491-416B-84D0-F3E8FB9F3536}" type="presParOf" srcId="{0EDB0C6E-B5C1-44DB-B4A7-42BE4F4E1425}" destId="{D4488FEA-9D6F-4055-BB86-744FC00F317D}" srcOrd="1" destOrd="0" presId="urn:microsoft.com/office/officeart/2005/8/layout/vList4"/>
    <dgm:cxn modelId="{DF5EA08F-0E52-48FA-A918-61085B78218B}" type="presParOf" srcId="{0EDB0C6E-B5C1-44DB-B4A7-42BE4F4E1425}" destId="{EC047B3C-D979-41F9-ABD7-1C3F61CDE55A}" srcOrd="2" destOrd="0" presId="urn:microsoft.com/office/officeart/2005/8/layout/vList4"/>
    <dgm:cxn modelId="{E23E3A23-FFC7-4B75-82FB-503894B7B303}" type="presParOf" srcId="{EC047B3C-D979-41F9-ABD7-1C3F61CDE55A}" destId="{FCBCFAAE-68B2-48A9-A100-E6CF89A5AA45}" srcOrd="0" destOrd="0" presId="urn:microsoft.com/office/officeart/2005/8/layout/vList4"/>
    <dgm:cxn modelId="{90F9CF36-8334-4A97-821B-27329D42C61D}" type="presParOf" srcId="{EC047B3C-D979-41F9-ABD7-1C3F61CDE55A}" destId="{BECA7C3C-BE54-4580-9FE3-287AF2080E2E}" srcOrd="1" destOrd="0" presId="urn:microsoft.com/office/officeart/2005/8/layout/vList4"/>
    <dgm:cxn modelId="{188E03D2-48F6-45AA-B453-3F459873A043}" type="presParOf" srcId="{EC047B3C-D979-41F9-ABD7-1C3F61CDE55A}" destId="{591ABCC2-C51C-4341-BFD2-BEC0EC8E3EC5}" srcOrd="2" destOrd="0" presId="urn:microsoft.com/office/officeart/2005/8/layout/vList4"/>
    <dgm:cxn modelId="{E5A3042F-CC19-497E-A64A-B9D33A1B2ACA}" type="presParOf" srcId="{0EDB0C6E-B5C1-44DB-B4A7-42BE4F4E1425}" destId="{FB33B825-5FD9-4354-9AE8-AC42919598D6}" srcOrd="3" destOrd="0" presId="urn:microsoft.com/office/officeart/2005/8/layout/vList4"/>
    <dgm:cxn modelId="{58C608BC-E30F-4080-B7F5-1EE3B182C87C}" type="presParOf" srcId="{0EDB0C6E-B5C1-44DB-B4A7-42BE4F4E1425}" destId="{9CF3657E-60CC-43AC-B8C0-643A06E8340A}" srcOrd="4" destOrd="0" presId="urn:microsoft.com/office/officeart/2005/8/layout/vList4"/>
    <dgm:cxn modelId="{8A92BEA0-F9DA-499F-B2FB-B1E1065BB3D8}" type="presParOf" srcId="{9CF3657E-60CC-43AC-B8C0-643A06E8340A}" destId="{1234734A-C892-4CBE-9E13-96D92629D4AB}" srcOrd="0" destOrd="0" presId="urn:microsoft.com/office/officeart/2005/8/layout/vList4"/>
    <dgm:cxn modelId="{95B182FB-87DB-41BF-9592-EE993EB31D10}" type="presParOf" srcId="{9CF3657E-60CC-43AC-B8C0-643A06E8340A}" destId="{4BE310A6-CDF5-4599-A7B4-D21912AD6150}" srcOrd="1" destOrd="0" presId="urn:microsoft.com/office/officeart/2005/8/layout/vList4"/>
    <dgm:cxn modelId="{D7A5729D-EC8C-4C2C-AF9E-11FFB9EF98F1}" type="presParOf" srcId="{9CF3657E-60CC-43AC-B8C0-643A06E8340A}" destId="{E9168440-CA51-464A-80F9-065E6DE66005}" srcOrd="2" destOrd="0" presId="urn:microsoft.com/office/officeart/2005/8/layout/vList4"/>
    <dgm:cxn modelId="{8FAA942E-B6B7-4C97-82A0-A48890D6BDEE}" type="presParOf" srcId="{0EDB0C6E-B5C1-44DB-B4A7-42BE4F4E1425}" destId="{EB14B4F2-CCE0-4C5E-8DDD-E49C7D9FE52F}" srcOrd="5" destOrd="0" presId="urn:microsoft.com/office/officeart/2005/8/layout/vList4"/>
    <dgm:cxn modelId="{8471304E-EE36-400C-9F98-A6A9137DBC27}" type="presParOf" srcId="{0EDB0C6E-B5C1-44DB-B4A7-42BE4F4E1425}" destId="{4B8AA96D-18EF-4299-92BC-93CC3317C517}" srcOrd="6" destOrd="0" presId="urn:microsoft.com/office/officeart/2005/8/layout/vList4"/>
    <dgm:cxn modelId="{04D73B2F-7025-4F60-9680-DE7150412E36}" type="presParOf" srcId="{4B8AA96D-18EF-4299-92BC-93CC3317C517}" destId="{C1D70C9A-27F5-43AD-9ED5-9BF2A406296B}" srcOrd="0" destOrd="0" presId="urn:microsoft.com/office/officeart/2005/8/layout/vList4"/>
    <dgm:cxn modelId="{FAC31BF8-1582-469D-AACB-844BC7E34A93}" type="presParOf" srcId="{4B8AA96D-18EF-4299-92BC-93CC3317C517}" destId="{35522061-6865-4991-97AD-C649B4A2C236}" srcOrd="1" destOrd="0" presId="urn:microsoft.com/office/officeart/2005/8/layout/vList4"/>
    <dgm:cxn modelId="{4722EBC7-2364-470C-88A5-997CFFE88323}" type="presParOf" srcId="{4B8AA96D-18EF-4299-92BC-93CC3317C517}" destId="{2D15ABC1-25F1-4011-9684-E627FE0950F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EBCC69-B244-446A-8483-BA197B40DCED}" type="doc">
      <dgm:prSet loTypeId="urn:microsoft.com/office/officeart/2005/8/layout/hProcess9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B0671BC-D1B2-4FD4-985F-74DD6B965D50}">
      <dgm:prSet custT="1"/>
      <dgm:spPr/>
      <dgm:t>
        <a:bodyPr/>
        <a:lstStyle/>
        <a:p>
          <a:pPr rtl="0"/>
          <a:r>
            <a:rPr lang="en-US" sz="1300" b="1" dirty="0" smtClean="0">
              <a:solidFill>
                <a:schemeClr val="tx1"/>
              </a:solidFill>
            </a:rPr>
            <a:t>Improves quality and adds features</a:t>
          </a:r>
          <a:endParaRPr lang="en-US" sz="1300" b="1" dirty="0">
            <a:solidFill>
              <a:schemeClr val="tx1"/>
            </a:solidFill>
          </a:endParaRPr>
        </a:p>
      </dgm:t>
    </dgm:pt>
    <dgm:pt modelId="{D5458D16-0FDD-4D0C-A68B-70AC2F14331F}" type="parTrans" cxnId="{17A07538-26DB-45A5-886A-0F0B3D970EDF}">
      <dgm:prSet/>
      <dgm:spPr/>
      <dgm:t>
        <a:bodyPr/>
        <a:lstStyle/>
        <a:p>
          <a:endParaRPr lang="en-US"/>
        </a:p>
      </dgm:t>
    </dgm:pt>
    <dgm:pt modelId="{D0738BBF-DBA4-4107-A23E-0508BCB3DE42}" type="sibTrans" cxnId="{17A07538-26DB-45A5-886A-0F0B3D970EDF}">
      <dgm:prSet/>
      <dgm:spPr/>
      <dgm:t>
        <a:bodyPr/>
        <a:lstStyle/>
        <a:p>
          <a:endParaRPr lang="en-US"/>
        </a:p>
      </dgm:t>
    </dgm:pt>
    <dgm:pt modelId="{DF485E20-6E13-4EF7-BCC9-A1F8AF8E644E}">
      <dgm:prSet custT="1"/>
      <dgm:spPr/>
      <dgm:t>
        <a:bodyPr/>
        <a:lstStyle/>
        <a:p>
          <a:pPr rtl="0"/>
          <a:r>
            <a:rPr lang="en-US" sz="1300" b="1" dirty="0" smtClean="0">
              <a:solidFill>
                <a:schemeClr val="tx1"/>
              </a:solidFill>
            </a:rPr>
            <a:t>Adds new models and variants</a:t>
          </a:r>
          <a:endParaRPr lang="en-US" sz="1300" b="1" dirty="0">
            <a:solidFill>
              <a:schemeClr val="tx1"/>
            </a:solidFill>
          </a:endParaRPr>
        </a:p>
      </dgm:t>
    </dgm:pt>
    <dgm:pt modelId="{76B9BF2B-D1E0-4DB0-B5FD-8733F90BC2AB}" type="parTrans" cxnId="{AEA63F31-359A-496C-B3BF-B6E38F46F671}">
      <dgm:prSet/>
      <dgm:spPr/>
      <dgm:t>
        <a:bodyPr/>
        <a:lstStyle/>
        <a:p>
          <a:endParaRPr lang="en-US"/>
        </a:p>
      </dgm:t>
    </dgm:pt>
    <dgm:pt modelId="{4AB6E0F0-4888-44BF-A069-AC9F2E89C292}" type="sibTrans" cxnId="{AEA63F31-359A-496C-B3BF-B6E38F46F671}">
      <dgm:prSet/>
      <dgm:spPr/>
      <dgm:t>
        <a:bodyPr/>
        <a:lstStyle/>
        <a:p>
          <a:endParaRPr lang="en-US"/>
        </a:p>
      </dgm:t>
    </dgm:pt>
    <dgm:pt modelId="{7732708D-65E1-475F-BC04-DC9C80E90797}">
      <dgm:prSet custT="1"/>
      <dgm:spPr/>
      <dgm:t>
        <a:bodyPr/>
        <a:lstStyle/>
        <a:p>
          <a:pPr rtl="0"/>
          <a:r>
            <a:rPr lang="en-US" sz="1300" b="1" dirty="0" smtClean="0">
              <a:solidFill>
                <a:schemeClr val="tx1"/>
              </a:solidFill>
            </a:rPr>
            <a:t>Enters new market segments</a:t>
          </a:r>
          <a:endParaRPr lang="en-US" sz="1300" b="1" dirty="0">
            <a:solidFill>
              <a:schemeClr val="tx1"/>
            </a:solidFill>
          </a:endParaRPr>
        </a:p>
      </dgm:t>
    </dgm:pt>
    <dgm:pt modelId="{1D635D3D-1259-48E2-B102-D1DAD910F1AF}" type="parTrans" cxnId="{EBF97C7A-9561-4320-A0FC-43136AA6D322}">
      <dgm:prSet/>
      <dgm:spPr/>
      <dgm:t>
        <a:bodyPr/>
        <a:lstStyle/>
        <a:p>
          <a:endParaRPr lang="en-US"/>
        </a:p>
      </dgm:t>
    </dgm:pt>
    <dgm:pt modelId="{7AEB474F-0EEC-47DD-9A4E-3E205BBD4B37}" type="sibTrans" cxnId="{EBF97C7A-9561-4320-A0FC-43136AA6D322}">
      <dgm:prSet/>
      <dgm:spPr/>
      <dgm:t>
        <a:bodyPr/>
        <a:lstStyle/>
        <a:p>
          <a:endParaRPr lang="en-US"/>
        </a:p>
      </dgm:t>
    </dgm:pt>
    <dgm:pt modelId="{DDBF5614-46E8-445A-B2B6-0A2652365E4E}">
      <dgm:prSet custT="1"/>
      <dgm:spPr/>
      <dgm:t>
        <a:bodyPr/>
        <a:lstStyle/>
        <a:p>
          <a:pPr rtl="0"/>
          <a:r>
            <a:rPr lang="en-US" sz="1300" b="1" dirty="0" smtClean="0">
              <a:solidFill>
                <a:schemeClr val="tx1"/>
              </a:solidFill>
            </a:rPr>
            <a:t>Increases distribution coverage and adds new channels</a:t>
          </a:r>
          <a:endParaRPr lang="en-US" sz="1300" b="1" dirty="0">
            <a:solidFill>
              <a:schemeClr val="tx1"/>
            </a:solidFill>
          </a:endParaRPr>
        </a:p>
      </dgm:t>
    </dgm:pt>
    <dgm:pt modelId="{C2F0A8CA-855D-4259-9CD3-1C094971B083}" type="parTrans" cxnId="{BB26CB5D-03F6-4D5C-AC54-5D6BA12409B6}">
      <dgm:prSet/>
      <dgm:spPr/>
      <dgm:t>
        <a:bodyPr/>
        <a:lstStyle/>
        <a:p>
          <a:endParaRPr lang="en-US"/>
        </a:p>
      </dgm:t>
    </dgm:pt>
    <dgm:pt modelId="{06D257DD-DB85-4C6A-82B5-857E6DBCC9EE}" type="sibTrans" cxnId="{BB26CB5D-03F6-4D5C-AC54-5D6BA12409B6}">
      <dgm:prSet/>
      <dgm:spPr/>
      <dgm:t>
        <a:bodyPr/>
        <a:lstStyle/>
        <a:p>
          <a:endParaRPr lang="en-US"/>
        </a:p>
      </dgm:t>
    </dgm:pt>
    <dgm:pt modelId="{8587B5BB-9AA7-4777-9418-FFE2B3625BDB}">
      <dgm:prSet custT="1"/>
      <dgm:spPr/>
      <dgm:t>
        <a:bodyPr/>
        <a:lstStyle/>
        <a:p>
          <a:pPr rtl="0"/>
          <a:r>
            <a:rPr lang="en-US" sz="1300" b="1" dirty="0" smtClean="0">
              <a:solidFill>
                <a:schemeClr val="tx1"/>
              </a:solidFill>
            </a:rPr>
            <a:t>Shifts communication from awareness to preference building</a:t>
          </a:r>
          <a:endParaRPr lang="en-US" sz="1300" b="1" dirty="0">
            <a:solidFill>
              <a:schemeClr val="tx1"/>
            </a:solidFill>
          </a:endParaRPr>
        </a:p>
      </dgm:t>
    </dgm:pt>
    <dgm:pt modelId="{85E7D3B4-9B54-48A8-8D5B-A589C4DBF10A}" type="parTrans" cxnId="{572F281F-08AC-454C-8FCA-4988AC5997A3}">
      <dgm:prSet/>
      <dgm:spPr/>
      <dgm:t>
        <a:bodyPr/>
        <a:lstStyle/>
        <a:p>
          <a:endParaRPr lang="en-US"/>
        </a:p>
      </dgm:t>
    </dgm:pt>
    <dgm:pt modelId="{13FD8A0A-9F29-4B08-9B6E-5CC35ACB840C}" type="sibTrans" cxnId="{572F281F-08AC-454C-8FCA-4988AC5997A3}">
      <dgm:prSet/>
      <dgm:spPr/>
      <dgm:t>
        <a:bodyPr/>
        <a:lstStyle/>
        <a:p>
          <a:endParaRPr lang="en-US"/>
        </a:p>
      </dgm:t>
    </dgm:pt>
    <dgm:pt modelId="{410C9D19-30FB-4C14-8EED-CF9F9E10A332}">
      <dgm:prSet custT="1"/>
      <dgm:spPr/>
      <dgm:t>
        <a:bodyPr/>
        <a:lstStyle/>
        <a:p>
          <a:pPr rtl="0"/>
          <a:r>
            <a:rPr lang="en-US" sz="1300" b="1" dirty="0" smtClean="0">
              <a:solidFill>
                <a:schemeClr val="tx1"/>
              </a:solidFill>
            </a:rPr>
            <a:t>Scale economies enable it to lower prices to attract the next level of price conscious buyers</a:t>
          </a:r>
          <a:endParaRPr lang="en-US" sz="1300" b="1" dirty="0">
            <a:solidFill>
              <a:schemeClr val="tx1"/>
            </a:solidFill>
          </a:endParaRPr>
        </a:p>
      </dgm:t>
    </dgm:pt>
    <dgm:pt modelId="{CB3BE3C4-512F-4311-BD94-0792EF00B0FE}" type="parTrans" cxnId="{6A3B81BA-F04B-4F26-A022-1D2C102CE6FC}">
      <dgm:prSet/>
      <dgm:spPr/>
      <dgm:t>
        <a:bodyPr/>
        <a:lstStyle/>
        <a:p>
          <a:endParaRPr lang="en-US"/>
        </a:p>
      </dgm:t>
    </dgm:pt>
    <dgm:pt modelId="{4228E679-5649-4F37-9AE9-59C5E82B924A}" type="sibTrans" cxnId="{6A3B81BA-F04B-4F26-A022-1D2C102CE6FC}">
      <dgm:prSet/>
      <dgm:spPr/>
      <dgm:t>
        <a:bodyPr/>
        <a:lstStyle/>
        <a:p>
          <a:endParaRPr lang="en-US"/>
        </a:p>
      </dgm:t>
    </dgm:pt>
    <dgm:pt modelId="{4D73CBF4-C409-429F-9C91-553DC4D995F3}" type="pres">
      <dgm:prSet presAssocID="{79EBCC69-B244-446A-8483-BA197B40DCE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47E085E-9F4F-409F-B43F-0433BBBB30D0}" type="pres">
      <dgm:prSet presAssocID="{79EBCC69-B244-446A-8483-BA197B40DCED}" presName="arrow" presStyleLbl="bgShp" presStyleIdx="0" presStyleCnt="1"/>
      <dgm:spPr/>
    </dgm:pt>
    <dgm:pt modelId="{990FAF0E-F35C-43C9-869D-FF655E3C7496}" type="pres">
      <dgm:prSet presAssocID="{79EBCC69-B244-446A-8483-BA197B40DCED}" presName="linearProcess" presStyleCnt="0"/>
      <dgm:spPr/>
    </dgm:pt>
    <dgm:pt modelId="{7DA26ACD-D286-460F-A915-E6109CB9201A}" type="pres">
      <dgm:prSet presAssocID="{2B0671BC-D1B2-4FD4-985F-74DD6B965D50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30D62F6-0201-485D-92B1-82880D20E9E5}" type="pres">
      <dgm:prSet presAssocID="{D0738BBF-DBA4-4107-A23E-0508BCB3DE42}" presName="sibTrans" presStyleCnt="0"/>
      <dgm:spPr/>
    </dgm:pt>
    <dgm:pt modelId="{A2ABD41A-BE25-459E-91EB-E86768FC2E33}" type="pres">
      <dgm:prSet presAssocID="{DF485E20-6E13-4EF7-BCC9-A1F8AF8E644E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2319E4-FBDB-4214-9D3E-C92C19E2C742}" type="pres">
      <dgm:prSet presAssocID="{4AB6E0F0-4888-44BF-A069-AC9F2E89C292}" presName="sibTrans" presStyleCnt="0"/>
      <dgm:spPr/>
    </dgm:pt>
    <dgm:pt modelId="{90A3D58A-618A-467A-B0AF-069FF70280F9}" type="pres">
      <dgm:prSet presAssocID="{7732708D-65E1-475F-BC04-DC9C80E90797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145218A-6D16-4B3E-9503-3704BDBA248A}" type="pres">
      <dgm:prSet presAssocID="{7AEB474F-0EEC-47DD-9A4E-3E205BBD4B37}" presName="sibTrans" presStyleCnt="0"/>
      <dgm:spPr/>
    </dgm:pt>
    <dgm:pt modelId="{FBBA9293-01A6-4A53-BF31-8026482A1087}" type="pres">
      <dgm:prSet presAssocID="{DDBF5614-46E8-445A-B2B6-0A2652365E4E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061B4A3-978E-47E4-97CB-1C763D22F069}" type="pres">
      <dgm:prSet presAssocID="{06D257DD-DB85-4C6A-82B5-857E6DBCC9EE}" presName="sibTrans" presStyleCnt="0"/>
      <dgm:spPr/>
    </dgm:pt>
    <dgm:pt modelId="{E9A2793F-E486-434E-8534-AE6E07D33DF7}" type="pres">
      <dgm:prSet presAssocID="{8587B5BB-9AA7-4777-9418-FFE2B3625BDB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A492D19-A39B-4EF5-94BE-A70A3AA37A82}" type="pres">
      <dgm:prSet presAssocID="{13FD8A0A-9F29-4B08-9B6E-5CC35ACB840C}" presName="sibTrans" presStyleCnt="0"/>
      <dgm:spPr/>
    </dgm:pt>
    <dgm:pt modelId="{15F83E02-A128-4F94-8A78-F3D8897038F8}" type="pres">
      <dgm:prSet presAssocID="{410C9D19-30FB-4C14-8EED-CF9F9E10A332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9F32F58-F7B2-4AB4-848F-DD7BB18525C9}" type="presOf" srcId="{79EBCC69-B244-446A-8483-BA197B40DCED}" destId="{4D73CBF4-C409-429F-9C91-553DC4D995F3}" srcOrd="0" destOrd="0" presId="urn:microsoft.com/office/officeart/2005/8/layout/hProcess9"/>
    <dgm:cxn modelId="{DE09D119-036A-4A07-9CFA-E84CFF2CE45F}" type="presOf" srcId="{DF485E20-6E13-4EF7-BCC9-A1F8AF8E644E}" destId="{A2ABD41A-BE25-459E-91EB-E86768FC2E33}" srcOrd="0" destOrd="0" presId="urn:microsoft.com/office/officeart/2005/8/layout/hProcess9"/>
    <dgm:cxn modelId="{BB26CB5D-03F6-4D5C-AC54-5D6BA12409B6}" srcId="{79EBCC69-B244-446A-8483-BA197B40DCED}" destId="{DDBF5614-46E8-445A-B2B6-0A2652365E4E}" srcOrd="3" destOrd="0" parTransId="{C2F0A8CA-855D-4259-9CD3-1C094971B083}" sibTransId="{06D257DD-DB85-4C6A-82B5-857E6DBCC9EE}"/>
    <dgm:cxn modelId="{45845A2F-27DC-4F73-B023-E66D0F279803}" type="presOf" srcId="{2B0671BC-D1B2-4FD4-985F-74DD6B965D50}" destId="{7DA26ACD-D286-460F-A915-E6109CB9201A}" srcOrd="0" destOrd="0" presId="urn:microsoft.com/office/officeart/2005/8/layout/hProcess9"/>
    <dgm:cxn modelId="{17A07538-26DB-45A5-886A-0F0B3D970EDF}" srcId="{79EBCC69-B244-446A-8483-BA197B40DCED}" destId="{2B0671BC-D1B2-4FD4-985F-74DD6B965D50}" srcOrd="0" destOrd="0" parTransId="{D5458D16-0FDD-4D0C-A68B-70AC2F14331F}" sibTransId="{D0738BBF-DBA4-4107-A23E-0508BCB3DE42}"/>
    <dgm:cxn modelId="{A240405B-49D9-421A-B320-DA7D1A92899C}" type="presOf" srcId="{8587B5BB-9AA7-4777-9418-FFE2B3625BDB}" destId="{E9A2793F-E486-434E-8534-AE6E07D33DF7}" srcOrd="0" destOrd="0" presId="urn:microsoft.com/office/officeart/2005/8/layout/hProcess9"/>
    <dgm:cxn modelId="{EBF97C7A-9561-4320-A0FC-43136AA6D322}" srcId="{79EBCC69-B244-446A-8483-BA197B40DCED}" destId="{7732708D-65E1-475F-BC04-DC9C80E90797}" srcOrd="2" destOrd="0" parTransId="{1D635D3D-1259-48E2-B102-D1DAD910F1AF}" sibTransId="{7AEB474F-0EEC-47DD-9A4E-3E205BBD4B37}"/>
    <dgm:cxn modelId="{AEA63F31-359A-496C-B3BF-B6E38F46F671}" srcId="{79EBCC69-B244-446A-8483-BA197B40DCED}" destId="{DF485E20-6E13-4EF7-BCC9-A1F8AF8E644E}" srcOrd="1" destOrd="0" parTransId="{76B9BF2B-D1E0-4DB0-B5FD-8733F90BC2AB}" sibTransId="{4AB6E0F0-4888-44BF-A069-AC9F2E89C292}"/>
    <dgm:cxn modelId="{6A3B81BA-F04B-4F26-A022-1D2C102CE6FC}" srcId="{79EBCC69-B244-446A-8483-BA197B40DCED}" destId="{410C9D19-30FB-4C14-8EED-CF9F9E10A332}" srcOrd="5" destOrd="0" parTransId="{CB3BE3C4-512F-4311-BD94-0792EF00B0FE}" sibTransId="{4228E679-5649-4F37-9AE9-59C5E82B924A}"/>
    <dgm:cxn modelId="{EE832162-D979-4F6B-90C3-1D2D56ADDF8B}" type="presOf" srcId="{410C9D19-30FB-4C14-8EED-CF9F9E10A332}" destId="{15F83E02-A128-4F94-8A78-F3D8897038F8}" srcOrd="0" destOrd="0" presId="urn:microsoft.com/office/officeart/2005/8/layout/hProcess9"/>
    <dgm:cxn modelId="{ADAA616F-6488-4B57-99FF-6B2D1CD7F019}" type="presOf" srcId="{DDBF5614-46E8-445A-B2B6-0A2652365E4E}" destId="{FBBA9293-01A6-4A53-BF31-8026482A1087}" srcOrd="0" destOrd="0" presId="urn:microsoft.com/office/officeart/2005/8/layout/hProcess9"/>
    <dgm:cxn modelId="{1A9F022F-66BD-41B0-8756-E76FD28B7249}" type="presOf" srcId="{7732708D-65E1-475F-BC04-DC9C80E90797}" destId="{90A3D58A-618A-467A-B0AF-069FF70280F9}" srcOrd="0" destOrd="0" presId="urn:microsoft.com/office/officeart/2005/8/layout/hProcess9"/>
    <dgm:cxn modelId="{572F281F-08AC-454C-8FCA-4988AC5997A3}" srcId="{79EBCC69-B244-446A-8483-BA197B40DCED}" destId="{8587B5BB-9AA7-4777-9418-FFE2B3625BDB}" srcOrd="4" destOrd="0" parTransId="{85E7D3B4-9B54-48A8-8D5B-A589C4DBF10A}" sibTransId="{13FD8A0A-9F29-4B08-9B6E-5CC35ACB840C}"/>
    <dgm:cxn modelId="{E59F5EA9-8DCB-4AE1-B650-A18EF3CE84F8}" type="presParOf" srcId="{4D73CBF4-C409-429F-9C91-553DC4D995F3}" destId="{447E085E-9F4F-409F-B43F-0433BBBB30D0}" srcOrd="0" destOrd="0" presId="urn:microsoft.com/office/officeart/2005/8/layout/hProcess9"/>
    <dgm:cxn modelId="{29471268-F2CD-403C-8A95-9F4E6663B8A5}" type="presParOf" srcId="{4D73CBF4-C409-429F-9C91-553DC4D995F3}" destId="{990FAF0E-F35C-43C9-869D-FF655E3C7496}" srcOrd="1" destOrd="0" presId="urn:microsoft.com/office/officeart/2005/8/layout/hProcess9"/>
    <dgm:cxn modelId="{7204A341-19A4-4C0F-8444-8DE0D50D87E0}" type="presParOf" srcId="{990FAF0E-F35C-43C9-869D-FF655E3C7496}" destId="{7DA26ACD-D286-460F-A915-E6109CB9201A}" srcOrd="0" destOrd="0" presId="urn:microsoft.com/office/officeart/2005/8/layout/hProcess9"/>
    <dgm:cxn modelId="{D2BC0DD3-D1F4-4006-B2A2-691704704ECF}" type="presParOf" srcId="{990FAF0E-F35C-43C9-869D-FF655E3C7496}" destId="{030D62F6-0201-485D-92B1-82880D20E9E5}" srcOrd="1" destOrd="0" presId="urn:microsoft.com/office/officeart/2005/8/layout/hProcess9"/>
    <dgm:cxn modelId="{963F2D2E-D1B6-4172-BB17-7ECEE7688D13}" type="presParOf" srcId="{990FAF0E-F35C-43C9-869D-FF655E3C7496}" destId="{A2ABD41A-BE25-459E-91EB-E86768FC2E33}" srcOrd="2" destOrd="0" presId="urn:microsoft.com/office/officeart/2005/8/layout/hProcess9"/>
    <dgm:cxn modelId="{DA1C3D76-D8FC-4252-B740-6DC193F23E37}" type="presParOf" srcId="{990FAF0E-F35C-43C9-869D-FF655E3C7496}" destId="{4B2319E4-FBDB-4214-9D3E-C92C19E2C742}" srcOrd="3" destOrd="0" presId="urn:microsoft.com/office/officeart/2005/8/layout/hProcess9"/>
    <dgm:cxn modelId="{1DCD2901-EFF7-430B-BB99-B80E12EF1BDB}" type="presParOf" srcId="{990FAF0E-F35C-43C9-869D-FF655E3C7496}" destId="{90A3D58A-618A-467A-B0AF-069FF70280F9}" srcOrd="4" destOrd="0" presId="urn:microsoft.com/office/officeart/2005/8/layout/hProcess9"/>
    <dgm:cxn modelId="{29C0DE3A-C11B-445D-A07B-5DBFF3C12368}" type="presParOf" srcId="{990FAF0E-F35C-43C9-869D-FF655E3C7496}" destId="{6145218A-6D16-4B3E-9503-3704BDBA248A}" srcOrd="5" destOrd="0" presId="urn:microsoft.com/office/officeart/2005/8/layout/hProcess9"/>
    <dgm:cxn modelId="{A80FF181-CB6A-4038-A021-A9BC70F3FEAE}" type="presParOf" srcId="{990FAF0E-F35C-43C9-869D-FF655E3C7496}" destId="{FBBA9293-01A6-4A53-BF31-8026482A1087}" srcOrd="6" destOrd="0" presId="urn:microsoft.com/office/officeart/2005/8/layout/hProcess9"/>
    <dgm:cxn modelId="{93984161-5924-4153-A273-C8FC162CF5AA}" type="presParOf" srcId="{990FAF0E-F35C-43C9-869D-FF655E3C7496}" destId="{0061B4A3-978E-47E4-97CB-1C763D22F069}" srcOrd="7" destOrd="0" presId="urn:microsoft.com/office/officeart/2005/8/layout/hProcess9"/>
    <dgm:cxn modelId="{ABF77137-3476-4106-AD03-68178681B226}" type="presParOf" srcId="{990FAF0E-F35C-43C9-869D-FF655E3C7496}" destId="{E9A2793F-E486-434E-8534-AE6E07D33DF7}" srcOrd="8" destOrd="0" presId="urn:microsoft.com/office/officeart/2005/8/layout/hProcess9"/>
    <dgm:cxn modelId="{9B634A84-747D-48A3-8681-2E5C4DEFD6F3}" type="presParOf" srcId="{990FAF0E-F35C-43C9-869D-FF655E3C7496}" destId="{8A492D19-A39B-4EF5-94BE-A70A3AA37A82}" srcOrd="9" destOrd="0" presId="urn:microsoft.com/office/officeart/2005/8/layout/hProcess9"/>
    <dgm:cxn modelId="{A4C8C55C-4C26-43D7-AE8A-55D94471A63D}" type="presParOf" srcId="{990FAF0E-F35C-43C9-869D-FF655E3C7496}" destId="{15F83E02-A128-4F94-8A78-F3D8897038F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F3D960D-41BF-416B-9F74-D40FCFFD20DE}" type="doc">
      <dgm:prSet loTypeId="urn:microsoft.com/office/officeart/2005/8/layout/target3" loCatId="relationship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6F102F0-F311-4FBB-9EFD-D296E01C6A20}">
      <dgm:prSet custT="1"/>
      <dgm:spPr/>
      <dgm:t>
        <a:bodyPr/>
        <a:lstStyle/>
        <a:p>
          <a:pPr rtl="0"/>
          <a:r>
            <a:rPr lang="en-US" sz="1600" dirty="0" smtClean="0"/>
            <a:t>Most products are in this stage</a:t>
          </a:r>
          <a:endParaRPr lang="en-US" sz="1600" dirty="0"/>
        </a:p>
      </dgm:t>
    </dgm:pt>
    <dgm:pt modelId="{7E1D9C47-5DB9-419B-AFA3-E68B896E98B1}" type="parTrans" cxnId="{E04C2985-CF91-4CF9-8E89-3764F764015C}">
      <dgm:prSet/>
      <dgm:spPr/>
      <dgm:t>
        <a:bodyPr/>
        <a:lstStyle/>
        <a:p>
          <a:endParaRPr lang="en-US"/>
        </a:p>
      </dgm:t>
    </dgm:pt>
    <dgm:pt modelId="{973519DC-514E-43BB-9B54-882E14A2A2FB}" type="sibTrans" cxnId="{E04C2985-CF91-4CF9-8E89-3764F764015C}">
      <dgm:prSet/>
      <dgm:spPr/>
      <dgm:t>
        <a:bodyPr/>
        <a:lstStyle/>
        <a:p>
          <a:endParaRPr lang="en-US"/>
        </a:p>
      </dgm:t>
    </dgm:pt>
    <dgm:pt modelId="{C787DD5C-DC58-4870-9AB0-038EDC5D0D97}">
      <dgm:prSet custT="1"/>
      <dgm:spPr/>
      <dgm:t>
        <a:bodyPr/>
        <a:lstStyle/>
        <a:p>
          <a:pPr rtl="0"/>
          <a:r>
            <a:rPr lang="en-US" sz="1600" dirty="0" smtClean="0"/>
            <a:t>Price wars are inevitable.</a:t>
          </a:r>
          <a:endParaRPr lang="en-US" sz="1600" dirty="0"/>
        </a:p>
      </dgm:t>
    </dgm:pt>
    <dgm:pt modelId="{63E7F5AE-9E88-460E-B9A5-04B2DDB00378}" type="parTrans" cxnId="{902C8AE0-4FA5-42DD-A408-2FE9523EB5B7}">
      <dgm:prSet/>
      <dgm:spPr/>
      <dgm:t>
        <a:bodyPr/>
        <a:lstStyle/>
        <a:p>
          <a:endParaRPr lang="en-US"/>
        </a:p>
      </dgm:t>
    </dgm:pt>
    <dgm:pt modelId="{003EBDB2-DDBD-49B5-BF4F-51900C0D9098}" type="sibTrans" cxnId="{902C8AE0-4FA5-42DD-A408-2FE9523EB5B7}">
      <dgm:prSet/>
      <dgm:spPr/>
      <dgm:t>
        <a:bodyPr/>
        <a:lstStyle/>
        <a:p>
          <a:endParaRPr lang="en-US"/>
        </a:p>
      </dgm:t>
    </dgm:pt>
    <dgm:pt modelId="{0B8B5216-8395-4065-B35B-B909BCD3CD25}">
      <dgm:prSet custT="1"/>
      <dgm:spPr/>
      <dgm:t>
        <a:bodyPr/>
        <a:lstStyle/>
        <a:p>
          <a:pPr rtl="0"/>
          <a:r>
            <a:rPr lang="en-US" sz="1600" dirty="0" smtClean="0"/>
            <a:t>Scramble for market share</a:t>
          </a:r>
          <a:endParaRPr lang="en-US" sz="1600" dirty="0"/>
        </a:p>
      </dgm:t>
    </dgm:pt>
    <dgm:pt modelId="{A02658D4-7FAF-4130-90AA-E8FE6C2272DD}" type="parTrans" cxnId="{15EE503B-8F9F-452A-BA6A-BC70E0E16EB3}">
      <dgm:prSet/>
      <dgm:spPr/>
      <dgm:t>
        <a:bodyPr/>
        <a:lstStyle/>
        <a:p>
          <a:endParaRPr lang="en-US"/>
        </a:p>
      </dgm:t>
    </dgm:pt>
    <dgm:pt modelId="{6D544E14-4FB1-4901-8793-A22C13A5F166}" type="sibTrans" cxnId="{15EE503B-8F9F-452A-BA6A-BC70E0E16EB3}">
      <dgm:prSet/>
      <dgm:spPr/>
      <dgm:t>
        <a:bodyPr/>
        <a:lstStyle/>
        <a:p>
          <a:endParaRPr lang="en-US"/>
        </a:p>
      </dgm:t>
    </dgm:pt>
    <dgm:pt modelId="{ACC5F1B1-B3C7-4F7D-BD18-4B7DE7A2E9D9}">
      <dgm:prSet custT="1"/>
      <dgm:spPr/>
      <dgm:t>
        <a:bodyPr/>
        <a:lstStyle/>
        <a:p>
          <a:pPr rtl="0"/>
          <a:r>
            <a:rPr lang="en-US" sz="1600" dirty="0" smtClean="0"/>
            <a:t>The fittest survive</a:t>
          </a:r>
          <a:endParaRPr lang="en-US" sz="1600" dirty="0"/>
        </a:p>
      </dgm:t>
    </dgm:pt>
    <dgm:pt modelId="{0A8E2A3B-A8BC-4230-9FA9-65AA12EDA356}" type="parTrans" cxnId="{64ECDAEF-98A2-4E9A-A033-1402A30BEDDD}">
      <dgm:prSet/>
      <dgm:spPr/>
      <dgm:t>
        <a:bodyPr/>
        <a:lstStyle/>
        <a:p>
          <a:endParaRPr lang="en-US"/>
        </a:p>
      </dgm:t>
    </dgm:pt>
    <dgm:pt modelId="{EE78C3B8-D8E4-4EC6-8320-CAF0474E1AED}" type="sibTrans" cxnId="{64ECDAEF-98A2-4E9A-A033-1402A30BEDDD}">
      <dgm:prSet/>
      <dgm:spPr/>
      <dgm:t>
        <a:bodyPr/>
        <a:lstStyle/>
        <a:p>
          <a:endParaRPr lang="en-US"/>
        </a:p>
      </dgm:t>
    </dgm:pt>
    <dgm:pt modelId="{EC7C852B-75B6-457A-A39D-242732E50557}">
      <dgm:prSet custT="1"/>
      <dgm:spPr/>
      <dgm:t>
        <a:bodyPr/>
        <a:lstStyle/>
        <a:p>
          <a:pPr rtl="0"/>
          <a:r>
            <a:rPr lang="en-US" sz="1600" dirty="0" smtClean="0"/>
            <a:t>Market modification, product modification, marketing mix modification can help extend the maturity stage</a:t>
          </a:r>
          <a:endParaRPr lang="en-US" sz="1600" dirty="0"/>
        </a:p>
      </dgm:t>
    </dgm:pt>
    <dgm:pt modelId="{BDBF9574-AEF4-4246-AF47-F7D086B0B275}" type="parTrans" cxnId="{6F260640-23DC-4FE4-AC85-19A50D2879D8}">
      <dgm:prSet/>
      <dgm:spPr/>
      <dgm:t>
        <a:bodyPr/>
        <a:lstStyle/>
        <a:p>
          <a:endParaRPr lang="en-US"/>
        </a:p>
      </dgm:t>
    </dgm:pt>
    <dgm:pt modelId="{89354870-85B9-488E-83C7-AF905307FA51}" type="sibTrans" cxnId="{6F260640-23DC-4FE4-AC85-19A50D2879D8}">
      <dgm:prSet/>
      <dgm:spPr/>
      <dgm:t>
        <a:bodyPr/>
        <a:lstStyle/>
        <a:p>
          <a:endParaRPr lang="en-US"/>
        </a:p>
      </dgm:t>
    </dgm:pt>
    <dgm:pt modelId="{6CFE252A-88A6-4717-8F52-1B2230F954E6}" type="pres">
      <dgm:prSet presAssocID="{5F3D960D-41BF-416B-9F74-D40FCFFD20D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BCD901A-ABCF-4A4B-A52C-8C9A1EC0CB14}" type="pres">
      <dgm:prSet presAssocID="{36F102F0-F311-4FBB-9EFD-D296E01C6A20}" presName="circle1" presStyleLbl="node1" presStyleIdx="0" presStyleCnt="5"/>
      <dgm:spPr/>
    </dgm:pt>
    <dgm:pt modelId="{D00F26CA-90A1-4282-BF64-6CC691173660}" type="pres">
      <dgm:prSet presAssocID="{36F102F0-F311-4FBB-9EFD-D296E01C6A20}" presName="space" presStyleCnt="0"/>
      <dgm:spPr/>
    </dgm:pt>
    <dgm:pt modelId="{09DB2C22-22F9-44A0-9B59-B959A90DC443}" type="pres">
      <dgm:prSet presAssocID="{36F102F0-F311-4FBB-9EFD-D296E01C6A20}" presName="rect1" presStyleLbl="alignAcc1" presStyleIdx="0" presStyleCnt="5"/>
      <dgm:spPr/>
      <dgm:t>
        <a:bodyPr/>
        <a:lstStyle/>
        <a:p>
          <a:endParaRPr lang="en-IN"/>
        </a:p>
      </dgm:t>
    </dgm:pt>
    <dgm:pt modelId="{1C886A52-F2D7-4B52-AC2E-D3084187D663}" type="pres">
      <dgm:prSet presAssocID="{C787DD5C-DC58-4870-9AB0-038EDC5D0D97}" presName="vertSpace2" presStyleLbl="node1" presStyleIdx="0" presStyleCnt="5"/>
      <dgm:spPr/>
    </dgm:pt>
    <dgm:pt modelId="{AA8D77B0-6DBC-48A1-B548-D8E6E9A39836}" type="pres">
      <dgm:prSet presAssocID="{C787DD5C-DC58-4870-9AB0-038EDC5D0D97}" presName="circle2" presStyleLbl="node1" presStyleIdx="1" presStyleCnt="5"/>
      <dgm:spPr/>
    </dgm:pt>
    <dgm:pt modelId="{DC7CDC4D-7EA6-4EA3-9E00-D1BC620A9357}" type="pres">
      <dgm:prSet presAssocID="{C787DD5C-DC58-4870-9AB0-038EDC5D0D97}" presName="rect2" presStyleLbl="alignAcc1" presStyleIdx="1" presStyleCnt="5"/>
      <dgm:spPr/>
      <dgm:t>
        <a:bodyPr/>
        <a:lstStyle/>
        <a:p>
          <a:endParaRPr lang="en-IN"/>
        </a:p>
      </dgm:t>
    </dgm:pt>
    <dgm:pt modelId="{71455C04-5DC3-42B2-BA17-45102D188C0E}" type="pres">
      <dgm:prSet presAssocID="{0B8B5216-8395-4065-B35B-B909BCD3CD25}" presName="vertSpace3" presStyleLbl="node1" presStyleIdx="1" presStyleCnt="5"/>
      <dgm:spPr/>
    </dgm:pt>
    <dgm:pt modelId="{DC85EF72-4BCF-4525-8394-6B5FE882A2C9}" type="pres">
      <dgm:prSet presAssocID="{0B8B5216-8395-4065-B35B-B909BCD3CD25}" presName="circle3" presStyleLbl="node1" presStyleIdx="2" presStyleCnt="5"/>
      <dgm:spPr/>
    </dgm:pt>
    <dgm:pt modelId="{0D331E39-E94E-4D53-B48A-CA212F0EAA23}" type="pres">
      <dgm:prSet presAssocID="{0B8B5216-8395-4065-B35B-B909BCD3CD25}" presName="rect3" presStyleLbl="alignAcc1" presStyleIdx="2" presStyleCnt="5"/>
      <dgm:spPr/>
      <dgm:t>
        <a:bodyPr/>
        <a:lstStyle/>
        <a:p>
          <a:endParaRPr lang="en-IN"/>
        </a:p>
      </dgm:t>
    </dgm:pt>
    <dgm:pt modelId="{D48D96D6-A07D-4FF9-AE21-35AED6FCF8B1}" type="pres">
      <dgm:prSet presAssocID="{ACC5F1B1-B3C7-4F7D-BD18-4B7DE7A2E9D9}" presName="vertSpace4" presStyleLbl="node1" presStyleIdx="2" presStyleCnt="5"/>
      <dgm:spPr/>
    </dgm:pt>
    <dgm:pt modelId="{60EFFAF9-477A-4D43-9EAB-B105C3E7623C}" type="pres">
      <dgm:prSet presAssocID="{ACC5F1B1-B3C7-4F7D-BD18-4B7DE7A2E9D9}" presName="circle4" presStyleLbl="node1" presStyleIdx="3" presStyleCnt="5"/>
      <dgm:spPr/>
    </dgm:pt>
    <dgm:pt modelId="{2A3E3572-994E-48A9-A27F-EB9EE6D4C386}" type="pres">
      <dgm:prSet presAssocID="{ACC5F1B1-B3C7-4F7D-BD18-4B7DE7A2E9D9}" presName="rect4" presStyleLbl="alignAcc1" presStyleIdx="3" presStyleCnt="5"/>
      <dgm:spPr/>
      <dgm:t>
        <a:bodyPr/>
        <a:lstStyle/>
        <a:p>
          <a:endParaRPr lang="en-IN"/>
        </a:p>
      </dgm:t>
    </dgm:pt>
    <dgm:pt modelId="{FE91F901-3977-4E2A-A74B-07FF39DE28CD}" type="pres">
      <dgm:prSet presAssocID="{EC7C852B-75B6-457A-A39D-242732E50557}" presName="vertSpace5" presStyleLbl="node1" presStyleIdx="3" presStyleCnt="5"/>
      <dgm:spPr/>
    </dgm:pt>
    <dgm:pt modelId="{1FA5A3FF-7D0F-4F99-AE42-E199B0733B69}" type="pres">
      <dgm:prSet presAssocID="{EC7C852B-75B6-457A-A39D-242732E50557}" presName="circle5" presStyleLbl="node1" presStyleIdx="4" presStyleCnt="5"/>
      <dgm:spPr/>
    </dgm:pt>
    <dgm:pt modelId="{29074FF4-FE37-462B-AF64-F0FC84DE5E4B}" type="pres">
      <dgm:prSet presAssocID="{EC7C852B-75B6-457A-A39D-242732E50557}" presName="rect5" presStyleLbl="alignAcc1" presStyleIdx="4" presStyleCnt="5"/>
      <dgm:spPr/>
      <dgm:t>
        <a:bodyPr/>
        <a:lstStyle/>
        <a:p>
          <a:endParaRPr lang="en-IN"/>
        </a:p>
      </dgm:t>
    </dgm:pt>
    <dgm:pt modelId="{BDD60579-4F69-4E0B-882F-2268CF3DE84C}" type="pres">
      <dgm:prSet presAssocID="{36F102F0-F311-4FBB-9EFD-D296E01C6A20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11D21CC-9B24-4CD6-8762-55C0328B626F}" type="pres">
      <dgm:prSet presAssocID="{C787DD5C-DC58-4870-9AB0-038EDC5D0D97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1EEA1FF-A6A0-496A-B373-8701F2AA0587}" type="pres">
      <dgm:prSet presAssocID="{0B8B5216-8395-4065-B35B-B909BCD3CD25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144B122-52C9-4813-9956-8A8FBFE3967C}" type="pres">
      <dgm:prSet presAssocID="{ACC5F1B1-B3C7-4F7D-BD18-4B7DE7A2E9D9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FFE916-ECCE-4791-988C-306ED8C15F18}" type="pres">
      <dgm:prSet presAssocID="{EC7C852B-75B6-457A-A39D-242732E50557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EF91156-6AE8-4F14-9BB8-6CA067473E46}" type="presOf" srcId="{5F3D960D-41BF-416B-9F74-D40FCFFD20DE}" destId="{6CFE252A-88A6-4717-8F52-1B2230F954E6}" srcOrd="0" destOrd="0" presId="urn:microsoft.com/office/officeart/2005/8/layout/target3"/>
    <dgm:cxn modelId="{09268BB3-F756-408E-8A74-3AF3C3809A2A}" type="presOf" srcId="{36F102F0-F311-4FBB-9EFD-D296E01C6A20}" destId="{09DB2C22-22F9-44A0-9B59-B959A90DC443}" srcOrd="0" destOrd="0" presId="urn:microsoft.com/office/officeart/2005/8/layout/target3"/>
    <dgm:cxn modelId="{AEF16B79-AA72-489D-AA15-81A2F7058E59}" type="presOf" srcId="{EC7C852B-75B6-457A-A39D-242732E50557}" destId="{29074FF4-FE37-462B-AF64-F0FC84DE5E4B}" srcOrd="0" destOrd="0" presId="urn:microsoft.com/office/officeart/2005/8/layout/target3"/>
    <dgm:cxn modelId="{9DDFFFA6-079E-4701-BD69-982C3236A610}" type="presOf" srcId="{0B8B5216-8395-4065-B35B-B909BCD3CD25}" destId="{71EEA1FF-A6A0-496A-B373-8701F2AA0587}" srcOrd="1" destOrd="0" presId="urn:microsoft.com/office/officeart/2005/8/layout/target3"/>
    <dgm:cxn modelId="{D291406B-21E0-400E-A5CC-F2E748DAD77A}" type="presOf" srcId="{ACC5F1B1-B3C7-4F7D-BD18-4B7DE7A2E9D9}" destId="{E144B122-52C9-4813-9956-8A8FBFE3967C}" srcOrd="1" destOrd="0" presId="urn:microsoft.com/office/officeart/2005/8/layout/target3"/>
    <dgm:cxn modelId="{0BFE6AB7-EF33-499F-8585-FDC901C7038F}" type="presOf" srcId="{0B8B5216-8395-4065-B35B-B909BCD3CD25}" destId="{0D331E39-E94E-4D53-B48A-CA212F0EAA23}" srcOrd="0" destOrd="0" presId="urn:microsoft.com/office/officeart/2005/8/layout/target3"/>
    <dgm:cxn modelId="{902C8AE0-4FA5-42DD-A408-2FE9523EB5B7}" srcId="{5F3D960D-41BF-416B-9F74-D40FCFFD20DE}" destId="{C787DD5C-DC58-4870-9AB0-038EDC5D0D97}" srcOrd="1" destOrd="0" parTransId="{63E7F5AE-9E88-460E-B9A5-04B2DDB00378}" sibTransId="{003EBDB2-DDBD-49B5-BF4F-51900C0D9098}"/>
    <dgm:cxn modelId="{15EE503B-8F9F-452A-BA6A-BC70E0E16EB3}" srcId="{5F3D960D-41BF-416B-9F74-D40FCFFD20DE}" destId="{0B8B5216-8395-4065-B35B-B909BCD3CD25}" srcOrd="2" destOrd="0" parTransId="{A02658D4-7FAF-4130-90AA-E8FE6C2272DD}" sibTransId="{6D544E14-4FB1-4901-8793-A22C13A5F166}"/>
    <dgm:cxn modelId="{479BED7F-0C70-4964-B5BB-CBAB32D2221A}" type="presOf" srcId="{C787DD5C-DC58-4870-9AB0-038EDC5D0D97}" destId="{DC7CDC4D-7EA6-4EA3-9E00-D1BC620A9357}" srcOrd="0" destOrd="0" presId="urn:microsoft.com/office/officeart/2005/8/layout/target3"/>
    <dgm:cxn modelId="{0F890C4D-C216-4277-9088-79594FD8933B}" type="presOf" srcId="{ACC5F1B1-B3C7-4F7D-BD18-4B7DE7A2E9D9}" destId="{2A3E3572-994E-48A9-A27F-EB9EE6D4C386}" srcOrd="0" destOrd="0" presId="urn:microsoft.com/office/officeart/2005/8/layout/target3"/>
    <dgm:cxn modelId="{6F260640-23DC-4FE4-AC85-19A50D2879D8}" srcId="{5F3D960D-41BF-416B-9F74-D40FCFFD20DE}" destId="{EC7C852B-75B6-457A-A39D-242732E50557}" srcOrd="4" destOrd="0" parTransId="{BDBF9574-AEF4-4246-AF47-F7D086B0B275}" sibTransId="{89354870-85B9-488E-83C7-AF905307FA51}"/>
    <dgm:cxn modelId="{E04C2985-CF91-4CF9-8E89-3764F764015C}" srcId="{5F3D960D-41BF-416B-9F74-D40FCFFD20DE}" destId="{36F102F0-F311-4FBB-9EFD-D296E01C6A20}" srcOrd="0" destOrd="0" parTransId="{7E1D9C47-5DB9-419B-AFA3-E68B896E98B1}" sibTransId="{973519DC-514E-43BB-9B54-882E14A2A2FB}"/>
    <dgm:cxn modelId="{D9C6B86F-409E-4D8B-817F-8542AB76BB16}" type="presOf" srcId="{36F102F0-F311-4FBB-9EFD-D296E01C6A20}" destId="{BDD60579-4F69-4E0B-882F-2268CF3DE84C}" srcOrd="1" destOrd="0" presId="urn:microsoft.com/office/officeart/2005/8/layout/target3"/>
    <dgm:cxn modelId="{64ECDAEF-98A2-4E9A-A033-1402A30BEDDD}" srcId="{5F3D960D-41BF-416B-9F74-D40FCFFD20DE}" destId="{ACC5F1B1-B3C7-4F7D-BD18-4B7DE7A2E9D9}" srcOrd="3" destOrd="0" parTransId="{0A8E2A3B-A8BC-4230-9FA9-65AA12EDA356}" sibTransId="{EE78C3B8-D8E4-4EC6-8320-CAF0474E1AED}"/>
    <dgm:cxn modelId="{79FEB842-6D46-4B71-ABD2-DA7DAD018629}" type="presOf" srcId="{C787DD5C-DC58-4870-9AB0-038EDC5D0D97}" destId="{C11D21CC-9B24-4CD6-8762-55C0328B626F}" srcOrd="1" destOrd="0" presId="urn:microsoft.com/office/officeart/2005/8/layout/target3"/>
    <dgm:cxn modelId="{992EF58E-AF7A-4753-9F71-F0D2E2CCFB31}" type="presOf" srcId="{EC7C852B-75B6-457A-A39D-242732E50557}" destId="{3CFFE916-ECCE-4791-988C-306ED8C15F18}" srcOrd="1" destOrd="0" presId="urn:microsoft.com/office/officeart/2005/8/layout/target3"/>
    <dgm:cxn modelId="{265D969C-28DD-4386-B193-2398C29B854C}" type="presParOf" srcId="{6CFE252A-88A6-4717-8F52-1B2230F954E6}" destId="{0BCD901A-ABCF-4A4B-A52C-8C9A1EC0CB14}" srcOrd="0" destOrd="0" presId="urn:microsoft.com/office/officeart/2005/8/layout/target3"/>
    <dgm:cxn modelId="{DCB32A87-90A5-4F75-8F65-5BBAD0F6E646}" type="presParOf" srcId="{6CFE252A-88A6-4717-8F52-1B2230F954E6}" destId="{D00F26CA-90A1-4282-BF64-6CC691173660}" srcOrd="1" destOrd="0" presId="urn:microsoft.com/office/officeart/2005/8/layout/target3"/>
    <dgm:cxn modelId="{3E08CBE7-ACDE-4DC6-B683-39ED4AAB7C2F}" type="presParOf" srcId="{6CFE252A-88A6-4717-8F52-1B2230F954E6}" destId="{09DB2C22-22F9-44A0-9B59-B959A90DC443}" srcOrd="2" destOrd="0" presId="urn:microsoft.com/office/officeart/2005/8/layout/target3"/>
    <dgm:cxn modelId="{80007B35-A272-4931-98E4-ECD989E3C3DA}" type="presParOf" srcId="{6CFE252A-88A6-4717-8F52-1B2230F954E6}" destId="{1C886A52-F2D7-4B52-AC2E-D3084187D663}" srcOrd="3" destOrd="0" presId="urn:microsoft.com/office/officeart/2005/8/layout/target3"/>
    <dgm:cxn modelId="{2F168293-5C9D-4B50-8BBF-45E3FA1E3EB7}" type="presParOf" srcId="{6CFE252A-88A6-4717-8F52-1B2230F954E6}" destId="{AA8D77B0-6DBC-48A1-B548-D8E6E9A39836}" srcOrd="4" destOrd="0" presId="urn:microsoft.com/office/officeart/2005/8/layout/target3"/>
    <dgm:cxn modelId="{49858054-03D1-43DB-9EB3-7E9B589801BC}" type="presParOf" srcId="{6CFE252A-88A6-4717-8F52-1B2230F954E6}" destId="{DC7CDC4D-7EA6-4EA3-9E00-D1BC620A9357}" srcOrd="5" destOrd="0" presId="urn:microsoft.com/office/officeart/2005/8/layout/target3"/>
    <dgm:cxn modelId="{EF137E59-33E0-48C1-AEBF-5E188311927F}" type="presParOf" srcId="{6CFE252A-88A6-4717-8F52-1B2230F954E6}" destId="{71455C04-5DC3-42B2-BA17-45102D188C0E}" srcOrd="6" destOrd="0" presId="urn:microsoft.com/office/officeart/2005/8/layout/target3"/>
    <dgm:cxn modelId="{FCFEEDB2-10E7-43EB-8590-CBFE66761F6D}" type="presParOf" srcId="{6CFE252A-88A6-4717-8F52-1B2230F954E6}" destId="{DC85EF72-4BCF-4525-8394-6B5FE882A2C9}" srcOrd="7" destOrd="0" presId="urn:microsoft.com/office/officeart/2005/8/layout/target3"/>
    <dgm:cxn modelId="{C8396770-9425-4028-827D-75A469F976A4}" type="presParOf" srcId="{6CFE252A-88A6-4717-8F52-1B2230F954E6}" destId="{0D331E39-E94E-4D53-B48A-CA212F0EAA23}" srcOrd="8" destOrd="0" presId="urn:microsoft.com/office/officeart/2005/8/layout/target3"/>
    <dgm:cxn modelId="{D86F2FA6-F269-4E49-8171-9F436190970E}" type="presParOf" srcId="{6CFE252A-88A6-4717-8F52-1B2230F954E6}" destId="{D48D96D6-A07D-4FF9-AE21-35AED6FCF8B1}" srcOrd="9" destOrd="0" presId="urn:microsoft.com/office/officeart/2005/8/layout/target3"/>
    <dgm:cxn modelId="{6AE2D9C5-A985-4CDD-9719-64B8FE8FD150}" type="presParOf" srcId="{6CFE252A-88A6-4717-8F52-1B2230F954E6}" destId="{60EFFAF9-477A-4D43-9EAB-B105C3E7623C}" srcOrd="10" destOrd="0" presId="urn:microsoft.com/office/officeart/2005/8/layout/target3"/>
    <dgm:cxn modelId="{CFAF83F7-1727-485A-8E34-B4C5D8B8E291}" type="presParOf" srcId="{6CFE252A-88A6-4717-8F52-1B2230F954E6}" destId="{2A3E3572-994E-48A9-A27F-EB9EE6D4C386}" srcOrd="11" destOrd="0" presId="urn:microsoft.com/office/officeart/2005/8/layout/target3"/>
    <dgm:cxn modelId="{76F5BC46-8ABA-4CF1-907A-D5D27EA42ADE}" type="presParOf" srcId="{6CFE252A-88A6-4717-8F52-1B2230F954E6}" destId="{FE91F901-3977-4E2A-A74B-07FF39DE28CD}" srcOrd="12" destOrd="0" presId="urn:microsoft.com/office/officeart/2005/8/layout/target3"/>
    <dgm:cxn modelId="{35560A69-28EC-44AB-8B20-995E9C115F8D}" type="presParOf" srcId="{6CFE252A-88A6-4717-8F52-1B2230F954E6}" destId="{1FA5A3FF-7D0F-4F99-AE42-E199B0733B69}" srcOrd="13" destOrd="0" presId="urn:microsoft.com/office/officeart/2005/8/layout/target3"/>
    <dgm:cxn modelId="{9B8B0178-CFD4-4C85-844C-69CF67CAC7B5}" type="presParOf" srcId="{6CFE252A-88A6-4717-8F52-1B2230F954E6}" destId="{29074FF4-FE37-462B-AF64-F0FC84DE5E4B}" srcOrd="14" destOrd="0" presId="urn:microsoft.com/office/officeart/2005/8/layout/target3"/>
    <dgm:cxn modelId="{6393ED0F-388C-4635-B133-0718651E972F}" type="presParOf" srcId="{6CFE252A-88A6-4717-8F52-1B2230F954E6}" destId="{BDD60579-4F69-4E0B-882F-2268CF3DE84C}" srcOrd="15" destOrd="0" presId="urn:microsoft.com/office/officeart/2005/8/layout/target3"/>
    <dgm:cxn modelId="{CFE9A83B-EB40-4C24-B98D-CBFF78CED2D5}" type="presParOf" srcId="{6CFE252A-88A6-4717-8F52-1B2230F954E6}" destId="{C11D21CC-9B24-4CD6-8762-55C0328B626F}" srcOrd="16" destOrd="0" presId="urn:microsoft.com/office/officeart/2005/8/layout/target3"/>
    <dgm:cxn modelId="{4BC59F31-CA7E-41C8-9BAF-CDAA1C5CBC5A}" type="presParOf" srcId="{6CFE252A-88A6-4717-8F52-1B2230F954E6}" destId="{71EEA1FF-A6A0-496A-B373-8701F2AA0587}" srcOrd="17" destOrd="0" presId="urn:microsoft.com/office/officeart/2005/8/layout/target3"/>
    <dgm:cxn modelId="{D1F1A939-819C-4ACC-9CAD-40BB026A71A5}" type="presParOf" srcId="{6CFE252A-88A6-4717-8F52-1B2230F954E6}" destId="{E144B122-52C9-4813-9956-8A8FBFE3967C}" srcOrd="18" destOrd="0" presId="urn:microsoft.com/office/officeart/2005/8/layout/target3"/>
    <dgm:cxn modelId="{1B29A851-CD2B-40B3-84C3-CBB1EC4F5EA1}" type="presParOf" srcId="{6CFE252A-88A6-4717-8F52-1B2230F954E6}" destId="{3CFFE916-ECCE-4791-988C-306ED8C15F18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C723058-97C3-421A-927A-4EA99AB40EE7}" type="doc">
      <dgm:prSet loTypeId="urn:microsoft.com/office/officeart/2005/8/layout/venn3" loCatId="relationship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E8F117B-CB0B-4FC5-9A53-98CAD92D0D11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Withdrawal</a:t>
          </a:r>
          <a:endParaRPr lang="en-US" b="1" dirty="0">
            <a:solidFill>
              <a:schemeClr val="tx1"/>
            </a:solidFill>
          </a:endParaRPr>
        </a:p>
      </dgm:t>
    </dgm:pt>
    <dgm:pt modelId="{158B4963-CAC6-4253-8059-48C0AC0B969F}" type="parTrans" cxnId="{D65C6BF2-DCA0-4678-BA0F-8D7E24E045C9}">
      <dgm:prSet/>
      <dgm:spPr/>
      <dgm:t>
        <a:bodyPr/>
        <a:lstStyle/>
        <a:p>
          <a:endParaRPr lang="en-US"/>
        </a:p>
      </dgm:t>
    </dgm:pt>
    <dgm:pt modelId="{840B08C8-7699-460D-8EA6-E8D23C254792}" type="sibTrans" cxnId="{D65C6BF2-DCA0-4678-BA0F-8D7E24E045C9}">
      <dgm:prSet/>
      <dgm:spPr/>
      <dgm:t>
        <a:bodyPr/>
        <a:lstStyle/>
        <a:p>
          <a:endParaRPr lang="en-US"/>
        </a:p>
      </dgm:t>
    </dgm:pt>
    <dgm:pt modelId="{0FFCCE68-4615-42CB-94D1-63E46979062A}">
      <dgm:prSet/>
      <dgm:spPr/>
      <dgm:t>
        <a:bodyPr/>
        <a:lstStyle/>
        <a:p>
          <a:pPr rtl="0"/>
          <a:r>
            <a:rPr lang="en-US" b="1" dirty="0" err="1" smtClean="0">
              <a:solidFill>
                <a:schemeClr val="tx1"/>
              </a:solidFill>
            </a:rPr>
            <a:t>Rationalisation</a:t>
          </a:r>
          <a:r>
            <a:rPr lang="en-US" b="1" dirty="0" smtClean="0">
              <a:solidFill>
                <a:schemeClr val="tx1"/>
              </a:solidFill>
            </a:rPr>
            <a:t> of products</a:t>
          </a:r>
          <a:endParaRPr lang="en-US" b="1" dirty="0">
            <a:solidFill>
              <a:schemeClr val="tx1"/>
            </a:solidFill>
          </a:endParaRPr>
        </a:p>
      </dgm:t>
    </dgm:pt>
    <dgm:pt modelId="{75707BB2-D8CE-439A-84BC-9AEB9F86292E}" type="parTrans" cxnId="{23186C6B-8D1C-4635-83AE-11F9305AD719}">
      <dgm:prSet/>
      <dgm:spPr/>
      <dgm:t>
        <a:bodyPr/>
        <a:lstStyle/>
        <a:p>
          <a:endParaRPr lang="en-US"/>
        </a:p>
      </dgm:t>
    </dgm:pt>
    <dgm:pt modelId="{9E91C005-9001-4C80-B09C-F12AAE485BE3}" type="sibTrans" cxnId="{23186C6B-8D1C-4635-83AE-11F9305AD719}">
      <dgm:prSet/>
      <dgm:spPr/>
      <dgm:t>
        <a:bodyPr/>
        <a:lstStyle/>
        <a:p>
          <a:endParaRPr lang="en-US"/>
        </a:p>
      </dgm:t>
    </dgm:pt>
    <dgm:pt modelId="{032A0E1D-106E-4402-9CE7-E65ECBA2E178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Harvesting whatever is possible</a:t>
          </a:r>
          <a:endParaRPr lang="en-US" b="1" dirty="0">
            <a:solidFill>
              <a:schemeClr val="tx1"/>
            </a:solidFill>
          </a:endParaRPr>
        </a:p>
      </dgm:t>
    </dgm:pt>
    <dgm:pt modelId="{12965896-C76C-42AC-96BF-4EC4D433D2FE}" type="parTrans" cxnId="{2D841623-CA9D-47F1-A618-7FE86964BD57}">
      <dgm:prSet/>
      <dgm:spPr/>
      <dgm:t>
        <a:bodyPr/>
        <a:lstStyle/>
        <a:p>
          <a:endParaRPr lang="en-US"/>
        </a:p>
      </dgm:t>
    </dgm:pt>
    <dgm:pt modelId="{691F494D-D369-4DEC-94F4-FCC9729FDA3D}" type="sibTrans" cxnId="{2D841623-CA9D-47F1-A618-7FE86964BD57}">
      <dgm:prSet/>
      <dgm:spPr/>
      <dgm:t>
        <a:bodyPr/>
        <a:lstStyle/>
        <a:p>
          <a:endParaRPr lang="en-US"/>
        </a:p>
      </dgm:t>
    </dgm:pt>
    <dgm:pt modelId="{B0985818-1B2E-450E-818F-E032A6395F5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Divesting the product</a:t>
          </a:r>
          <a:endParaRPr lang="en-US" b="1" dirty="0">
            <a:solidFill>
              <a:schemeClr val="tx1"/>
            </a:solidFill>
          </a:endParaRPr>
        </a:p>
      </dgm:t>
    </dgm:pt>
    <dgm:pt modelId="{C64C4FF7-3DA8-4DF1-B770-8731AF0A2334}" type="parTrans" cxnId="{6AEDEAF8-8BB2-483D-9E52-8CEECD16AC3F}">
      <dgm:prSet/>
      <dgm:spPr/>
      <dgm:t>
        <a:bodyPr/>
        <a:lstStyle/>
        <a:p>
          <a:endParaRPr lang="en-US"/>
        </a:p>
      </dgm:t>
    </dgm:pt>
    <dgm:pt modelId="{43AF0ABD-F786-4AE3-A702-0B5A8D3D78D8}" type="sibTrans" cxnId="{6AEDEAF8-8BB2-483D-9E52-8CEECD16AC3F}">
      <dgm:prSet/>
      <dgm:spPr/>
      <dgm:t>
        <a:bodyPr/>
        <a:lstStyle/>
        <a:p>
          <a:endParaRPr lang="en-US"/>
        </a:p>
      </dgm:t>
    </dgm:pt>
    <dgm:pt modelId="{8649365D-DC82-4E23-A56B-A3AE0665AE0B}" type="pres">
      <dgm:prSet presAssocID="{3C723058-97C3-421A-927A-4EA99AB40EE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7FC0D1-45D4-44B0-B810-147253E2CBC4}" type="pres">
      <dgm:prSet presAssocID="{DE8F117B-CB0B-4FC5-9A53-98CAD92D0D1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D816CB-A814-45C2-A314-5DDE00002D0C}" type="pres">
      <dgm:prSet presAssocID="{840B08C8-7699-460D-8EA6-E8D23C254792}" presName="space" presStyleCnt="0"/>
      <dgm:spPr/>
    </dgm:pt>
    <dgm:pt modelId="{B391CA2D-B8DC-4CC8-ADD6-82955A6F648F}" type="pres">
      <dgm:prSet presAssocID="{0FFCCE68-4615-42CB-94D1-63E46979062A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BEFE59-3407-4471-BF6F-F8B95264219A}" type="pres">
      <dgm:prSet presAssocID="{9E91C005-9001-4C80-B09C-F12AAE485BE3}" presName="space" presStyleCnt="0"/>
      <dgm:spPr/>
    </dgm:pt>
    <dgm:pt modelId="{A9823180-2542-4B95-924A-0B37B730E70A}" type="pres">
      <dgm:prSet presAssocID="{032A0E1D-106E-4402-9CE7-E65ECBA2E178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CCECA-D62E-498C-8CA9-2DA3B691B86A}" type="pres">
      <dgm:prSet presAssocID="{691F494D-D369-4DEC-94F4-FCC9729FDA3D}" presName="space" presStyleCnt="0"/>
      <dgm:spPr/>
    </dgm:pt>
    <dgm:pt modelId="{1FBD7CDE-01F5-43F3-8335-EC3C0FB5E0DC}" type="pres">
      <dgm:prSet presAssocID="{B0985818-1B2E-450E-818F-E032A6395F53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81DBBF-747E-4235-8E88-EBB1831769FA}" type="presOf" srcId="{3C723058-97C3-421A-927A-4EA99AB40EE7}" destId="{8649365D-DC82-4E23-A56B-A3AE0665AE0B}" srcOrd="0" destOrd="0" presId="urn:microsoft.com/office/officeart/2005/8/layout/venn3"/>
    <dgm:cxn modelId="{23186C6B-8D1C-4635-83AE-11F9305AD719}" srcId="{3C723058-97C3-421A-927A-4EA99AB40EE7}" destId="{0FFCCE68-4615-42CB-94D1-63E46979062A}" srcOrd="1" destOrd="0" parTransId="{75707BB2-D8CE-439A-84BC-9AEB9F86292E}" sibTransId="{9E91C005-9001-4C80-B09C-F12AAE485BE3}"/>
    <dgm:cxn modelId="{6AEDEAF8-8BB2-483D-9E52-8CEECD16AC3F}" srcId="{3C723058-97C3-421A-927A-4EA99AB40EE7}" destId="{B0985818-1B2E-450E-818F-E032A6395F53}" srcOrd="3" destOrd="0" parTransId="{C64C4FF7-3DA8-4DF1-B770-8731AF0A2334}" sibTransId="{43AF0ABD-F786-4AE3-A702-0B5A8D3D78D8}"/>
    <dgm:cxn modelId="{EF5B237F-363D-4433-B969-90199792CE91}" type="presOf" srcId="{032A0E1D-106E-4402-9CE7-E65ECBA2E178}" destId="{A9823180-2542-4B95-924A-0B37B730E70A}" srcOrd="0" destOrd="0" presId="urn:microsoft.com/office/officeart/2005/8/layout/venn3"/>
    <dgm:cxn modelId="{D65C6BF2-DCA0-4678-BA0F-8D7E24E045C9}" srcId="{3C723058-97C3-421A-927A-4EA99AB40EE7}" destId="{DE8F117B-CB0B-4FC5-9A53-98CAD92D0D11}" srcOrd="0" destOrd="0" parTransId="{158B4963-CAC6-4253-8059-48C0AC0B969F}" sibTransId="{840B08C8-7699-460D-8EA6-E8D23C254792}"/>
    <dgm:cxn modelId="{6331367D-BE6E-49E7-9914-E1187A056D70}" type="presOf" srcId="{DE8F117B-CB0B-4FC5-9A53-98CAD92D0D11}" destId="{2B7FC0D1-45D4-44B0-B810-147253E2CBC4}" srcOrd="0" destOrd="0" presId="urn:microsoft.com/office/officeart/2005/8/layout/venn3"/>
    <dgm:cxn modelId="{4B13D577-8EE1-4C0F-8821-6735BCC0B527}" type="presOf" srcId="{B0985818-1B2E-450E-818F-E032A6395F53}" destId="{1FBD7CDE-01F5-43F3-8335-EC3C0FB5E0DC}" srcOrd="0" destOrd="0" presId="urn:microsoft.com/office/officeart/2005/8/layout/venn3"/>
    <dgm:cxn modelId="{2D841623-CA9D-47F1-A618-7FE86964BD57}" srcId="{3C723058-97C3-421A-927A-4EA99AB40EE7}" destId="{032A0E1D-106E-4402-9CE7-E65ECBA2E178}" srcOrd="2" destOrd="0" parTransId="{12965896-C76C-42AC-96BF-4EC4D433D2FE}" sibTransId="{691F494D-D369-4DEC-94F4-FCC9729FDA3D}"/>
    <dgm:cxn modelId="{CF42F113-E5AD-4F6A-B5C9-0EBA561CDE98}" type="presOf" srcId="{0FFCCE68-4615-42CB-94D1-63E46979062A}" destId="{B391CA2D-B8DC-4CC8-ADD6-82955A6F648F}" srcOrd="0" destOrd="0" presId="urn:microsoft.com/office/officeart/2005/8/layout/venn3"/>
    <dgm:cxn modelId="{643E2738-5D9A-46D3-BC1F-DC4C69104B54}" type="presParOf" srcId="{8649365D-DC82-4E23-A56B-A3AE0665AE0B}" destId="{2B7FC0D1-45D4-44B0-B810-147253E2CBC4}" srcOrd="0" destOrd="0" presId="urn:microsoft.com/office/officeart/2005/8/layout/venn3"/>
    <dgm:cxn modelId="{8300AFCF-A7C0-41F2-AAB5-A288DF2ED010}" type="presParOf" srcId="{8649365D-DC82-4E23-A56B-A3AE0665AE0B}" destId="{ECD816CB-A814-45C2-A314-5DDE00002D0C}" srcOrd="1" destOrd="0" presId="urn:microsoft.com/office/officeart/2005/8/layout/venn3"/>
    <dgm:cxn modelId="{A8A47456-EED2-4FFC-97F2-04A18DB44264}" type="presParOf" srcId="{8649365D-DC82-4E23-A56B-A3AE0665AE0B}" destId="{B391CA2D-B8DC-4CC8-ADD6-82955A6F648F}" srcOrd="2" destOrd="0" presId="urn:microsoft.com/office/officeart/2005/8/layout/venn3"/>
    <dgm:cxn modelId="{A92C9F80-3A68-4200-B7FB-60C35627B613}" type="presParOf" srcId="{8649365D-DC82-4E23-A56B-A3AE0665AE0B}" destId="{10BEFE59-3407-4471-BF6F-F8B95264219A}" srcOrd="3" destOrd="0" presId="urn:microsoft.com/office/officeart/2005/8/layout/venn3"/>
    <dgm:cxn modelId="{D8DD579A-3923-4B41-AF99-83ABA011E769}" type="presParOf" srcId="{8649365D-DC82-4E23-A56B-A3AE0665AE0B}" destId="{A9823180-2542-4B95-924A-0B37B730E70A}" srcOrd="4" destOrd="0" presId="urn:microsoft.com/office/officeart/2005/8/layout/venn3"/>
    <dgm:cxn modelId="{7ED5AFFB-0EDC-4EC4-BB90-87E4F5BEE922}" type="presParOf" srcId="{8649365D-DC82-4E23-A56B-A3AE0665AE0B}" destId="{748CCECA-D62E-498C-8CA9-2DA3B691B86A}" srcOrd="5" destOrd="0" presId="urn:microsoft.com/office/officeart/2005/8/layout/venn3"/>
    <dgm:cxn modelId="{5D43D66E-22A0-4AD2-82E4-2A66686BF465}" type="presParOf" srcId="{8649365D-DC82-4E23-A56B-A3AE0665AE0B}" destId="{1FBD7CDE-01F5-43F3-8335-EC3C0FB5E0DC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574FDEB-331A-4A38-B173-D28FD4156135}" type="doc">
      <dgm:prSet loTypeId="urn:microsoft.com/office/officeart/2005/8/layout/matrix3" loCatId="matrix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E2F9525-B8C7-4E94-82E7-EB8A2A2FC8A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Emergence</a:t>
          </a:r>
          <a:endParaRPr lang="en-US" b="1" dirty="0">
            <a:solidFill>
              <a:schemeClr val="tx1"/>
            </a:solidFill>
          </a:endParaRPr>
        </a:p>
      </dgm:t>
    </dgm:pt>
    <dgm:pt modelId="{CD6E3389-B414-4CA4-9EF1-B104B94F9534}" type="parTrans" cxnId="{E5F3F3F8-D07D-4887-99DE-11FCE4CD59EF}">
      <dgm:prSet/>
      <dgm:spPr/>
      <dgm:t>
        <a:bodyPr/>
        <a:lstStyle/>
        <a:p>
          <a:endParaRPr lang="en-US"/>
        </a:p>
      </dgm:t>
    </dgm:pt>
    <dgm:pt modelId="{CD9E17B5-1393-42E6-93E9-3345EDCAC998}" type="sibTrans" cxnId="{E5F3F3F8-D07D-4887-99DE-11FCE4CD59EF}">
      <dgm:prSet/>
      <dgm:spPr/>
      <dgm:t>
        <a:bodyPr/>
        <a:lstStyle/>
        <a:p>
          <a:endParaRPr lang="en-US"/>
        </a:p>
      </dgm:t>
    </dgm:pt>
    <dgm:pt modelId="{99D6753F-FABE-4622-B32D-47A85A529BF0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Growth</a:t>
          </a:r>
          <a:endParaRPr lang="en-US" b="1" dirty="0">
            <a:solidFill>
              <a:schemeClr val="tx1"/>
            </a:solidFill>
          </a:endParaRPr>
        </a:p>
      </dgm:t>
    </dgm:pt>
    <dgm:pt modelId="{0A1D87A1-B8C9-4C54-9239-0CB5C76183E3}" type="parTrans" cxnId="{31DD541C-3A2F-47D2-B7E8-32202DC075DF}">
      <dgm:prSet/>
      <dgm:spPr/>
      <dgm:t>
        <a:bodyPr/>
        <a:lstStyle/>
        <a:p>
          <a:endParaRPr lang="en-US"/>
        </a:p>
      </dgm:t>
    </dgm:pt>
    <dgm:pt modelId="{E6D01B46-D82D-4931-8560-F212435722F7}" type="sibTrans" cxnId="{31DD541C-3A2F-47D2-B7E8-32202DC075DF}">
      <dgm:prSet/>
      <dgm:spPr/>
      <dgm:t>
        <a:bodyPr/>
        <a:lstStyle/>
        <a:p>
          <a:endParaRPr lang="en-US"/>
        </a:p>
      </dgm:t>
    </dgm:pt>
    <dgm:pt modelId="{BA826BA3-DAA7-48D8-8947-AA806FA617E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Maturity</a:t>
          </a:r>
          <a:endParaRPr lang="en-US" b="1" dirty="0">
            <a:solidFill>
              <a:schemeClr val="tx1"/>
            </a:solidFill>
          </a:endParaRPr>
        </a:p>
      </dgm:t>
    </dgm:pt>
    <dgm:pt modelId="{BC6D06A9-7C4F-42FD-8772-090666B69E8E}" type="parTrans" cxnId="{EA2A1965-7097-403E-A417-8F7FA06546A8}">
      <dgm:prSet/>
      <dgm:spPr/>
      <dgm:t>
        <a:bodyPr/>
        <a:lstStyle/>
        <a:p>
          <a:endParaRPr lang="en-US"/>
        </a:p>
      </dgm:t>
    </dgm:pt>
    <dgm:pt modelId="{47C76A57-75AD-43BD-8FC0-B72B2B478EBD}" type="sibTrans" cxnId="{EA2A1965-7097-403E-A417-8F7FA06546A8}">
      <dgm:prSet/>
      <dgm:spPr/>
      <dgm:t>
        <a:bodyPr/>
        <a:lstStyle/>
        <a:p>
          <a:endParaRPr lang="en-US"/>
        </a:p>
      </dgm:t>
    </dgm:pt>
    <dgm:pt modelId="{46EA047B-2307-4FB8-BFEE-31924D034E1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Decline</a:t>
          </a:r>
          <a:endParaRPr lang="en-US" b="1" dirty="0">
            <a:solidFill>
              <a:schemeClr val="tx1"/>
            </a:solidFill>
          </a:endParaRPr>
        </a:p>
      </dgm:t>
    </dgm:pt>
    <dgm:pt modelId="{B3DB354D-DEAB-4E8D-9CF0-6D3BFCB4A065}" type="parTrans" cxnId="{AAB55770-271F-40E1-8BB2-7E3F1FD6EF33}">
      <dgm:prSet/>
      <dgm:spPr/>
      <dgm:t>
        <a:bodyPr/>
        <a:lstStyle/>
        <a:p>
          <a:endParaRPr lang="en-US"/>
        </a:p>
      </dgm:t>
    </dgm:pt>
    <dgm:pt modelId="{C483ED82-2404-4914-817D-8ED3BADA3EBE}" type="sibTrans" cxnId="{AAB55770-271F-40E1-8BB2-7E3F1FD6EF33}">
      <dgm:prSet/>
      <dgm:spPr/>
      <dgm:t>
        <a:bodyPr/>
        <a:lstStyle/>
        <a:p>
          <a:endParaRPr lang="en-US"/>
        </a:p>
      </dgm:t>
    </dgm:pt>
    <dgm:pt modelId="{239B99EC-BBF1-4A4D-AA14-6D15B23DA30C}" type="pres">
      <dgm:prSet presAssocID="{6574FDEB-331A-4A38-B173-D28FD415613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B239EE-7B2B-4AEE-AD91-E405747AA6E8}" type="pres">
      <dgm:prSet presAssocID="{6574FDEB-331A-4A38-B173-D28FD4156135}" presName="diamond" presStyleLbl="bgShp" presStyleIdx="0" presStyleCnt="1"/>
      <dgm:spPr/>
    </dgm:pt>
    <dgm:pt modelId="{47E8F85E-886D-451F-8C78-020102976144}" type="pres">
      <dgm:prSet presAssocID="{6574FDEB-331A-4A38-B173-D28FD415613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1BAC6-B393-43DA-A3B5-0EAB59A74A73}" type="pres">
      <dgm:prSet presAssocID="{6574FDEB-331A-4A38-B173-D28FD415613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D5DE0-B6FB-4070-B729-CF05695FDD2B}" type="pres">
      <dgm:prSet presAssocID="{6574FDEB-331A-4A38-B173-D28FD415613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C6BC61-E7E5-4799-8CDD-E2473EA925BE}" type="pres">
      <dgm:prSet presAssocID="{6574FDEB-331A-4A38-B173-D28FD415613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14371C-CD60-4B74-B499-B06E183ECFB8}" type="presOf" srcId="{AE2F9525-B8C7-4E94-82E7-EB8A2A2FC8AF}" destId="{47E8F85E-886D-451F-8C78-020102976144}" srcOrd="0" destOrd="0" presId="urn:microsoft.com/office/officeart/2005/8/layout/matrix3"/>
    <dgm:cxn modelId="{4F9067D0-755E-4196-9068-4F71B77C6785}" type="presOf" srcId="{BA826BA3-DAA7-48D8-8947-AA806FA617EF}" destId="{873D5DE0-B6FB-4070-B729-CF05695FDD2B}" srcOrd="0" destOrd="0" presId="urn:microsoft.com/office/officeart/2005/8/layout/matrix3"/>
    <dgm:cxn modelId="{E5F3F3F8-D07D-4887-99DE-11FCE4CD59EF}" srcId="{6574FDEB-331A-4A38-B173-D28FD4156135}" destId="{AE2F9525-B8C7-4E94-82E7-EB8A2A2FC8AF}" srcOrd="0" destOrd="0" parTransId="{CD6E3389-B414-4CA4-9EF1-B104B94F9534}" sibTransId="{CD9E17B5-1393-42E6-93E9-3345EDCAC998}"/>
    <dgm:cxn modelId="{AAB55770-271F-40E1-8BB2-7E3F1FD6EF33}" srcId="{6574FDEB-331A-4A38-B173-D28FD4156135}" destId="{46EA047B-2307-4FB8-BFEE-31924D034E17}" srcOrd="3" destOrd="0" parTransId="{B3DB354D-DEAB-4E8D-9CF0-6D3BFCB4A065}" sibTransId="{C483ED82-2404-4914-817D-8ED3BADA3EBE}"/>
    <dgm:cxn modelId="{AA1D9D00-DDF6-46E2-AF42-52A566F36644}" type="presOf" srcId="{99D6753F-FABE-4622-B32D-47A85A529BF0}" destId="{E441BAC6-B393-43DA-A3B5-0EAB59A74A73}" srcOrd="0" destOrd="0" presId="urn:microsoft.com/office/officeart/2005/8/layout/matrix3"/>
    <dgm:cxn modelId="{C06626FD-E622-48B0-BB6E-C1BC99DBBE01}" type="presOf" srcId="{46EA047B-2307-4FB8-BFEE-31924D034E17}" destId="{D6C6BC61-E7E5-4799-8CDD-E2473EA925BE}" srcOrd="0" destOrd="0" presId="urn:microsoft.com/office/officeart/2005/8/layout/matrix3"/>
    <dgm:cxn modelId="{EA2A1965-7097-403E-A417-8F7FA06546A8}" srcId="{6574FDEB-331A-4A38-B173-D28FD4156135}" destId="{BA826BA3-DAA7-48D8-8947-AA806FA617EF}" srcOrd="2" destOrd="0" parTransId="{BC6D06A9-7C4F-42FD-8772-090666B69E8E}" sibTransId="{47C76A57-75AD-43BD-8FC0-B72B2B478EBD}"/>
    <dgm:cxn modelId="{31DD541C-3A2F-47D2-B7E8-32202DC075DF}" srcId="{6574FDEB-331A-4A38-B173-D28FD4156135}" destId="{99D6753F-FABE-4622-B32D-47A85A529BF0}" srcOrd="1" destOrd="0" parTransId="{0A1D87A1-B8C9-4C54-9239-0CB5C76183E3}" sibTransId="{E6D01B46-D82D-4931-8560-F212435722F7}"/>
    <dgm:cxn modelId="{C71C40D9-C2F1-4515-B1AD-10FCA246265B}" type="presOf" srcId="{6574FDEB-331A-4A38-B173-D28FD4156135}" destId="{239B99EC-BBF1-4A4D-AA14-6D15B23DA30C}" srcOrd="0" destOrd="0" presId="urn:microsoft.com/office/officeart/2005/8/layout/matrix3"/>
    <dgm:cxn modelId="{E4B2031B-586D-484A-BD6B-831CD2490E11}" type="presParOf" srcId="{239B99EC-BBF1-4A4D-AA14-6D15B23DA30C}" destId="{93B239EE-7B2B-4AEE-AD91-E405747AA6E8}" srcOrd="0" destOrd="0" presId="urn:microsoft.com/office/officeart/2005/8/layout/matrix3"/>
    <dgm:cxn modelId="{2A5639C3-4A81-48EF-9098-6A19A4863035}" type="presParOf" srcId="{239B99EC-BBF1-4A4D-AA14-6D15B23DA30C}" destId="{47E8F85E-886D-451F-8C78-020102976144}" srcOrd="1" destOrd="0" presId="urn:microsoft.com/office/officeart/2005/8/layout/matrix3"/>
    <dgm:cxn modelId="{9F592CA0-E8F6-4E79-8DF6-2B7B8A725808}" type="presParOf" srcId="{239B99EC-BBF1-4A4D-AA14-6D15B23DA30C}" destId="{E441BAC6-B393-43DA-A3B5-0EAB59A74A73}" srcOrd="2" destOrd="0" presId="urn:microsoft.com/office/officeart/2005/8/layout/matrix3"/>
    <dgm:cxn modelId="{63FF345D-866A-4411-91C6-4CC840E8E022}" type="presParOf" srcId="{239B99EC-BBF1-4A4D-AA14-6D15B23DA30C}" destId="{873D5DE0-B6FB-4070-B729-CF05695FDD2B}" srcOrd="3" destOrd="0" presId="urn:microsoft.com/office/officeart/2005/8/layout/matrix3"/>
    <dgm:cxn modelId="{816D5B1C-C825-4818-B56F-AA753D5FFB5F}" type="presParOf" srcId="{239B99EC-BBF1-4A4D-AA14-6D15B23DA30C}" destId="{D6C6BC61-E7E5-4799-8CDD-E2473EA925B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8BE885-C0CD-4E4C-AB4B-7F944EA396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16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4490-270A-44CF-8AC8-6B001C9E59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F9519-AFFE-4545-B555-D34D73223C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75C34-43EC-47E6-AB5F-41FA5F1D7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5835-C966-4A29-8A1A-B71660C07C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102A-2607-41B0-A5BA-5EC47441C2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A9D52-6CFD-4EC7-B229-FB7D57B82F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7485-FE4F-4AFF-82B6-7B16DFC6B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9669-5474-4450-BDD0-8E6CE278A6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7CAE-A4D3-4013-9EC8-22B5D9D3BB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8234-AAD6-4051-9679-1FA7FEA53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79CF-574B-40CD-A5A6-E4A0281F629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C662D93-0026-475F-8A2E-6966DB232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6750" y="32004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Differentiation, Positioning </a:t>
            </a:r>
            <a:r>
              <a:rPr lang="en-US" sz="3600" dirty="0"/>
              <a:t>and PLC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762000"/>
            <a:ext cx="285750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Most competitive advantages lasts only a short time. Companies therefore constantly need to think up new </a:t>
            </a:r>
            <a:r>
              <a:rPr lang="en-US" b="1" i="1" dirty="0"/>
              <a:t>value adding</a:t>
            </a:r>
            <a:r>
              <a:rPr lang="en-US" dirty="0"/>
              <a:t> features and benefits to win the attention and interest of </a:t>
            </a:r>
            <a:r>
              <a:rPr lang="en-US" b="1" i="1" dirty="0"/>
              <a:t>choice rich, price prone</a:t>
            </a:r>
            <a:r>
              <a:rPr lang="en-US" dirty="0"/>
              <a:t> consumers.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</a:t>
            </a:r>
            <a:r>
              <a:rPr lang="en-US" smtClean="0"/>
              <a:t>to</a:t>
            </a:r>
            <a:r>
              <a:rPr lang="en-US" smtClean="0"/>
              <a:t> Differentiate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495800"/>
            <a:ext cx="2895600" cy="21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971800"/>
            <a:ext cx="7408333" cy="3450696"/>
          </a:xfrm>
        </p:spPr>
        <p:txBody>
          <a:bodyPr/>
          <a:lstStyle/>
          <a:p>
            <a:pPr algn="just"/>
            <a:r>
              <a:rPr lang="en-US" dirty="0"/>
              <a:t>It is the act of designing a set of meaningful differences to distinguish the company’s offering from competitors.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648200"/>
            <a:ext cx="2466975" cy="184785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Differentiation can be done in various ways depending on the industry and product category.</a:t>
            </a:r>
          </a:p>
          <a:p>
            <a:endParaRPr lang="en-US" dirty="0" smtClean="0"/>
          </a:p>
          <a:p>
            <a:r>
              <a:rPr lang="en-US" dirty="0" smtClean="0"/>
              <a:t>Differentiation </a:t>
            </a:r>
            <a:r>
              <a:rPr lang="en-US" dirty="0"/>
              <a:t>can occur in one or more of these areas – product, services, personnel, channel, image. 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you differentiate?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Differentiation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38376972"/>
              </p:ext>
            </p:extLst>
          </p:nvPr>
        </p:nvGraphicFramePr>
        <p:xfrm>
          <a:off x="685800" y="2667000"/>
          <a:ext cx="3822192" cy="344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872007185"/>
              </p:ext>
            </p:extLst>
          </p:nvPr>
        </p:nvGraphicFramePr>
        <p:xfrm>
          <a:off x="4645152" y="2679192"/>
          <a:ext cx="3822192" cy="344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9670DD-CF1B-4F33-A614-77D529674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A9670DD-CF1B-4F33-A614-77D529674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F04017-C4AD-4A85-AB39-4992804DF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7F04017-C4AD-4A85-AB39-4992804DF9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BEAD59-5D64-465A-A17D-3DD3793025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9BEAD59-5D64-465A-A17D-3DD3793025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2B7875-635C-49A3-8530-815C4CCF6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8E2B7875-635C-49A3-8530-815C4CCF6B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C9591C-49B8-4DB4-B30B-D5525264CC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3AC9591C-49B8-4DB4-B30B-D5525264CC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D3AAE8B-3F68-4F7B-82BE-3DA4437CE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dgm id="{2D3AAE8B-3F68-4F7B-82BE-3DA4437CE6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7AD9F53-33EB-465D-ABA2-AC9234BC9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87AD9F53-33EB-465D-ABA2-AC9234BC9F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2D02D6-B6D1-4EFF-BB11-FA9A8A038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A32D02D6-B6D1-4EFF-BB11-FA9A8A0384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021B0D4-1654-403F-8DA7-7C58BB564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4021B0D4-1654-403F-8DA7-7C58BB564A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77C931-708D-4E9D-9250-53B6569096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9577C931-708D-4E9D-9250-53B6569096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585567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Services Differentiation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3D5163-435E-4E96-8BEE-6A2206159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13D5163-435E-4E96-8BEE-6A2206159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223598-EF15-4494-966E-06DA395BD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AD223598-EF15-4494-966E-06DA395BDA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646EF4-7C27-4530-B124-52383A5A03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8A646EF4-7C27-4530-B124-52383A5A03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AE2C68-DCF9-46C5-99CA-1EF3050F7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43AE2C68-DCF9-46C5-99CA-1EF3050F7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D099F4-FEFD-4BD9-95F1-7A78893C1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74D099F4-FEFD-4BD9-95F1-7A78893C14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4944FD-1ABE-459C-AE89-9E4636ABE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CF4944FD-1ABE-459C-AE89-9E4636ABE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379C65-3892-47C7-9AE2-5ADEF54F0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7B379C65-3892-47C7-9AE2-5ADEF54F0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CD5D28-1E2D-47E4-BE66-A4CB9F871C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18CD5D28-1E2D-47E4-BE66-A4CB9F871C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CA6914-62E5-4412-93DA-7BF60D7F3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24CA6914-62E5-4412-93DA-7BF60D7F3D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F653A-C50C-4795-8B42-D6C5755EA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1A1F653A-C50C-4795-8B42-D6C5755EA6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F07463-34D5-4344-BF94-3A56B56C3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4F07463-34D5-4344-BF94-3A56B56C32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CD9B77-32C0-4E1C-B177-6A4FDBF07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93CD9B77-32C0-4E1C-B177-6A4FDBF07C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509410"/>
              </p:ext>
            </p:extLst>
          </p:nvPr>
        </p:nvGraphicFramePr>
        <p:xfrm>
          <a:off x="872067" y="2209800"/>
          <a:ext cx="7586133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Personnel Differentiation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Channel Differentiation</a:t>
            </a:r>
            <a:endParaRPr lang="en-IN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71953660"/>
              </p:ext>
            </p:extLst>
          </p:nvPr>
        </p:nvGraphicFramePr>
        <p:xfrm>
          <a:off x="1524000" y="2286000"/>
          <a:ext cx="60960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936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Differentiation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95650920"/>
              </p:ext>
            </p:extLst>
          </p:nvPr>
        </p:nvGraphicFramePr>
        <p:xfrm>
          <a:off x="990600" y="2743200"/>
          <a:ext cx="76962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9A9CA-7D96-4A51-83ED-E3DA60091F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A39A9CA-7D96-4A51-83ED-E3DA60091F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469FF2-05DA-4654-BBF0-418EB773FC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A469FF2-05DA-4654-BBF0-418EB773FC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A7546F-1109-4812-83AC-8650FF94A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24A7546F-1109-4812-83AC-8650FF94A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EED278-F97B-4A6B-9125-443691010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E7EED278-F97B-4A6B-9125-443691010D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/>
              <a:t>Differentiation must be meaningful and relevant to the consumer. </a:t>
            </a:r>
            <a:r>
              <a:rPr lang="en-US" sz="2800" dirty="0" smtClean="0"/>
              <a:t>So, </a:t>
            </a:r>
            <a:r>
              <a:rPr lang="en-US" sz="2800" dirty="0"/>
              <a:t>it should satisfy the following </a:t>
            </a:r>
            <a:r>
              <a:rPr lang="en-US" sz="2800" dirty="0" smtClean="0"/>
              <a:t>criteria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2800" dirty="0"/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2800" dirty="0"/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/>
              <a:t>Important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/>
              <a:t>Distinctive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/>
              <a:t>Superior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/>
              <a:t>Preemptive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/>
              <a:t>Affordable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/>
              <a:t>Profitable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Relevant Differentiation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981313"/>
            <a:ext cx="4096322" cy="1876687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should be exclusive to the product and make a significant relevant impact to the consumer</a:t>
            </a:r>
          </a:p>
        </p:txBody>
      </p:sp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818" y="4419600"/>
            <a:ext cx="3963182" cy="22352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492904"/>
            <a:ext cx="7408333" cy="3450696"/>
          </a:xfrm>
        </p:spPr>
        <p:txBody>
          <a:bodyPr/>
          <a:lstStyle/>
          <a:p>
            <a:pPr algn="just"/>
            <a:r>
              <a:rPr lang="en-US" dirty="0"/>
              <a:t>The act of designing the company’s offering and image to occupy a distinctive place in the consumer’s mind.</a:t>
            </a:r>
          </a:p>
          <a:p>
            <a:pPr algn="just"/>
            <a:r>
              <a:rPr lang="en-US" dirty="0"/>
              <a:t>Positioning normally takes one position in the mind. More than one, the company runs the risk of customer credibility and dilution of positioning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Positioning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" y="4876800"/>
            <a:ext cx="2067128" cy="194310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897871"/>
              </p:ext>
            </p:extLst>
          </p:nvPr>
        </p:nvGraphicFramePr>
        <p:xfrm>
          <a:off x="685800" y="2590800"/>
          <a:ext cx="7814733" cy="4030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Positioning Strategies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ED10D5-8D1B-4FF5-BAE6-0F2E4EDF3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2ED10D5-8D1B-4FF5-BAE6-0F2E4EDF3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2AEBC1-22DD-4413-92A7-F023FA81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8B2AEBC1-22DD-4413-92A7-F023FA81CD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3D6157-8F14-46F8-A6B7-37D7AAB18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733D6157-8F14-46F8-A6B7-37D7AAB18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352751-5ADE-4251-B166-92F86BFE5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0E352751-5ADE-4251-B166-92F86BFE5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3817BF-A48A-498E-84DE-6B6BC17493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6B3817BF-A48A-498E-84DE-6B6BC17493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51A6EF-7A8F-4B0D-A966-0856E3A0CA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A551A6EF-7A8F-4B0D-A966-0856E3A0CA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B70DAC-A065-4F13-BDFC-94A5476F5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95B70DAC-A065-4F13-BDFC-94A5476F59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2A711A-91B3-49F5-A685-7DC23C570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BC2A711A-91B3-49F5-A685-7DC23C570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6BDEEF-4592-46BB-9504-1C9B13F3B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F6BDEEF-4592-46BB-9504-1C9B13F3B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27BE15-AC68-49B2-897F-E43B53D2C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1B27BE15-AC68-49B2-897F-E43B53D2C8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174916-8400-4CB3-808A-5E09173DE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26174916-8400-4CB3-808A-5E09173DE2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C401EE-D91E-415C-88D8-2C21102A4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EFC401EE-D91E-415C-88D8-2C21102A4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4E3A30-7EFA-486F-9778-0F0576FFE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C94E3A30-7EFA-486F-9778-0F0576FFE1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A2FFDC-41DB-479D-B59D-07681E43F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F4A2FFDC-41DB-479D-B59D-07681E43F7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34DE94-124E-400D-BBDA-5B1FAD417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C034DE94-124E-400D-BBDA-5B1FAD417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Products have a limited life</a:t>
            </a:r>
          </a:p>
          <a:p>
            <a:r>
              <a:rPr lang="en-US" dirty="0"/>
              <a:t>Product sales pass through distinct stages</a:t>
            </a:r>
          </a:p>
          <a:p>
            <a:r>
              <a:rPr lang="en-US" dirty="0"/>
              <a:t>Profits rise and fall at different stages of the PLC</a:t>
            </a:r>
          </a:p>
          <a:p>
            <a:r>
              <a:rPr lang="en-US" dirty="0"/>
              <a:t>Product require different strategies in each stage of the PLC</a:t>
            </a:r>
          </a:p>
          <a:p>
            <a:endParaRPr lang="en-US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PLC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rgbClr val="33CC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438400" y="422275"/>
            <a:ext cx="484505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The Product Life Cycle</a:t>
            </a: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 flipV="1">
            <a:off x="2057400" y="990600"/>
            <a:ext cx="0" cy="419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2133600" y="5257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2" name="Freeform 18"/>
          <p:cNvSpPr>
            <a:spLocks/>
          </p:cNvSpPr>
          <p:nvPr/>
        </p:nvSpPr>
        <p:spPr bwMode="auto">
          <a:xfrm>
            <a:off x="2057400" y="1828800"/>
            <a:ext cx="5210175" cy="3352800"/>
          </a:xfrm>
          <a:custGeom>
            <a:avLst/>
            <a:gdLst/>
            <a:ahLst/>
            <a:cxnLst>
              <a:cxn ang="0">
                <a:pos x="0" y="2112"/>
              </a:cxn>
              <a:cxn ang="0">
                <a:pos x="324" y="2040"/>
              </a:cxn>
              <a:cxn ang="0">
                <a:pos x="504" y="1956"/>
              </a:cxn>
              <a:cxn ang="0">
                <a:pos x="600" y="1848"/>
              </a:cxn>
              <a:cxn ang="0">
                <a:pos x="648" y="1776"/>
              </a:cxn>
              <a:cxn ang="0">
                <a:pos x="768" y="1596"/>
              </a:cxn>
              <a:cxn ang="0">
                <a:pos x="780" y="1560"/>
              </a:cxn>
              <a:cxn ang="0">
                <a:pos x="852" y="1380"/>
              </a:cxn>
              <a:cxn ang="0">
                <a:pos x="876" y="1344"/>
              </a:cxn>
              <a:cxn ang="0">
                <a:pos x="972" y="1164"/>
              </a:cxn>
              <a:cxn ang="0">
                <a:pos x="1032" y="936"/>
              </a:cxn>
              <a:cxn ang="0">
                <a:pos x="1056" y="888"/>
              </a:cxn>
              <a:cxn ang="0">
                <a:pos x="1116" y="744"/>
              </a:cxn>
              <a:cxn ang="0">
                <a:pos x="1212" y="552"/>
              </a:cxn>
              <a:cxn ang="0">
                <a:pos x="1224" y="516"/>
              </a:cxn>
              <a:cxn ang="0">
                <a:pos x="1260" y="480"/>
              </a:cxn>
              <a:cxn ang="0">
                <a:pos x="1308" y="408"/>
              </a:cxn>
              <a:cxn ang="0">
                <a:pos x="1344" y="372"/>
              </a:cxn>
              <a:cxn ang="0">
                <a:pos x="1368" y="324"/>
              </a:cxn>
              <a:cxn ang="0">
                <a:pos x="1452" y="240"/>
              </a:cxn>
              <a:cxn ang="0">
                <a:pos x="1644" y="72"/>
              </a:cxn>
              <a:cxn ang="0">
                <a:pos x="1764" y="36"/>
              </a:cxn>
              <a:cxn ang="0">
                <a:pos x="2100" y="0"/>
              </a:cxn>
              <a:cxn ang="0">
                <a:pos x="2472" y="48"/>
              </a:cxn>
              <a:cxn ang="0">
                <a:pos x="2616" y="108"/>
              </a:cxn>
              <a:cxn ang="0">
                <a:pos x="2688" y="156"/>
              </a:cxn>
              <a:cxn ang="0">
                <a:pos x="2820" y="228"/>
              </a:cxn>
              <a:cxn ang="0">
                <a:pos x="2868" y="264"/>
              </a:cxn>
              <a:cxn ang="0">
                <a:pos x="2940" y="276"/>
              </a:cxn>
              <a:cxn ang="0">
                <a:pos x="3024" y="312"/>
              </a:cxn>
              <a:cxn ang="0">
                <a:pos x="3060" y="348"/>
              </a:cxn>
              <a:cxn ang="0">
                <a:pos x="3204" y="456"/>
              </a:cxn>
              <a:cxn ang="0">
                <a:pos x="3228" y="492"/>
              </a:cxn>
              <a:cxn ang="0">
                <a:pos x="3276" y="552"/>
              </a:cxn>
            </a:cxnLst>
            <a:rect l="0" t="0" r="r" b="b"/>
            <a:pathLst>
              <a:path w="3282" h="2112">
                <a:moveTo>
                  <a:pt x="0" y="2112"/>
                </a:moveTo>
                <a:cubicBezTo>
                  <a:pt x="118" y="2073"/>
                  <a:pt x="199" y="2051"/>
                  <a:pt x="324" y="2040"/>
                </a:cubicBezTo>
                <a:cubicBezTo>
                  <a:pt x="388" y="2019"/>
                  <a:pt x="448" y="1994"/>
                  <a:pt x="504" y="1956"/>
                </a:cubicBezTo>
                <a:cubicBezTo>
                  <a:pt x="547" y="1892"/>
                  <a:pt x="518" y="1930"/>
                  <a:pt x="600" y="1848"/>
                </a:cubicBezTo>
                <a:cubicBezTo>
                  <a:pt x="620" y="1828"/>
                  <a:pt x="632" y="1800"/>
                  <a:pt x="648" y="1776"/>
                </a:cubicBezTo>
                <a:cubicBezTo>
                  <a:pt x="688" y="1716"/>
                  <a:pt x="728" y="1656"/>
                  <a:pt x="768" y="1596"/>
                </a:cubicBezTo>
                <a:cubicBezTo>
                  <a:pt x="775" y="1585"/>
                  <a:pt x="774" y="1571"/>
                  <a:pt x="780" y="1560"/>
                </a:cubicBezTo>
                <a:cubicBezTo>
                  <a:pt x="809" y="1501"/>
                  <a:pt x="831" y="1443"/>
                  <a:pt x="852" y="1380"/>
                </a:cubicBezTo>
                <a:cubicBezTo>
                  <a:pt x="857" y="1366"/>
                  <a:pt x="870" y="1357"/>
                  <a:pt x="876" y="1344"/>
                </a:cubicBezTo>
                <a:cubicBezTo>
                  <a:pt x="906" y="1283"/>
                  <a:pt x="942" y="1225"/>
                  <a:pt x="972" y="1164"/>
                </a:cubicBezTo>
                <a:cubicBezTo>
                  <a:pt x="1007" y="1094"/>
                  <a:pt x="1013" y="1012"/>
                  <a:pt x="1032" y="936"/>
                </a:cubicBezTo>
                <a:cubicBezTo>
                  <a:pt x="1036" y="919"/>
                  <a:pt x="1049" y="905"/>
                  <a:pt x="1056" y="888"/>
                </a:cubicBezTo>
                <a:cubicBezTo>
                  <a:pt x="1078" y="834"/>
                  <a:pt x="1091" y="794"/>
                  <a:pt x="1116" y="744"/>
                </a:cubicBezTo>
                <a:cubicBezTo>
                  <a:pt x="1150" y="676"/>
                  <a:pt x="1169" y="616"/>
                  <a:pt x="1212" y="552"/>
                </a:cubicBezTo>
                <a:cubicBezTo>
                  <a:pt x="1219" y="541"/>
                  <a:pt x="1217" y="527"/>
                  <a:pt x="1224" y="516"/>
                </a:cubicBezTo>
                <a:cubicBezTo>
                  <a:pt x="1233" y="502"/>
                  <a:pt x="1250" y="493"/>
                  <a:pt x="1260" y="480"/>
                </a:cubicBezTo>
                <a:cubicBezTo>
                  <a:pt x="1278" y="457"/>
                  <a:pt x="1288" y="428"/>
                  <a:pt x="1308" y="408"/>
                </a:cubicBezTo>
                <a:cubicBezTo>
                  <a:pt x="1320" y="396"/>
                  <a:pt x="1334" y="386"/>
                  <a:pt x="1344" y="372"/>
                </a:cubicBezTo>
                <a:cubicBezTo>
                  <a:pt x="1354" y="357"/>
                  <a:pt x="1357" y="338"/>
                  <a:pt x="1368" y="324"/>
                </a:cubicBezTo>
                <a:cubicBezTo>
                  <a:pt x="1393" y="293"/>
                  <a:pt x="1424" y="268"/>
                  <a:pt x="1452" y="240"/>
                </a:cubicBezTo>
                <a:cubicBezTo>
                  <a:pt x="1499" y="193"/>
                  <a:pt x="1573" y="90"/>
                  <a:pt x="1644" y="72"/>
                </a:cubicBezTo>
                <a:cubicBezTo>
                  <a:pt x="1685" y="62"/>
                  <a:pt x="1723" y="43"/>
                  <a:pt x="1764" y="36"/>
                </a:cubicBezTo>
                <a:cubicBezTo>
                  <a:pt x="1876" y="17"/>
                  <a:pt x="1986" y="8"/>
                  <a:pt x="2100" y="0"/>
                </a:cubicBezTo>
                <a:cubicBezTo>
                  <a:pt x="2220" y="9"/>
                  <a:pt x="2354" y="14"/>
                  <a:pt x="2472" y="48"/>
                </a:cubicBezTo>
                <a:cubicBezTo>
                  <a:pt x="2523" y="63"/>
                  <a:pt x="2564" y="91"/>
                  <a:pt x="2616" y="108"/>
                </a:cubicBezTo>
                <a:cubicBezTo>
                  <a:pt x="2643" y="117"/>
                  <a:pt x="2664" y="140"/>
                  <a:pt x="2688" y="156"/>
                </a:cubicBezTo>
                <a:cubicBezTo>
                  <a:pt x="2729" y="183"/>
                  <a:pt x="2778" y="202"/>
                  <a:pt x="2820" y="228"/>
                </a:cubicBezTo>
                <a:cubicBezTo>
                  <a:pt x="2837" y="239"/>
                  <a:pt x="2849" y="257"/>
                  <a:pt x="2868" y="264"/>
                </a:cubicBezTo>
                <a:cubicBezTo>
                  <a:pt x="2891" y="273"/>
                  <a:pt x="2916" y="272"/>
                  <a:pt x="2940" y="276"/>
                </a:cubicBezTo>
                <a:cubicBezTo>
                  <a:pt x="2967" y="290"/>
                  <a:pt x="2999" y="295"/>
                  <a:pt x="3024" y="312"/>
                </a:cubicBezTo>
                <a:cubicBezTo>
                  <a:pt x="3038" y="321"/>
                  <a:pt x="3047" y="338"/>
                  <a:pt x="3060" y="348"/>
                </a:cubicBezTo>
                <a:cubicBezTo>
                  <a:pt x="3105" y="383"/>
                  <a:pt x="3157" y="424"/>
                  <a:pt x="3204" y="456"/>
                </a:cubicBezTo>
                <a:cubicBezTo>
                  <a:pt x="3212" y="468"/>
                  <a:pt x="3218" y="482"/>
                  <a:pt x="3228" y="492"/>
                </a:cubicBezTo>
                <a:cubicBezTo>
                  <a:pt x="3282" y="546"/>
                  <a:pt x="3276" y="503"/>
                  <a:pt x="3276" y="552"/>
                </a:cubicBezTo>
              </a:path>
            </a:pathLst>
          </a:cu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4038600" y="5791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 flipV="1">
            <a:off x="1447800" y="2590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5775325" y="5603875"/>
            <a:ext cx="825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 rot="-5369617">
            <a:off x="793751" y="1265237"/>
            <a:ext cx="137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Sales or </a:t>
            </a:r>
          </a:p>
          <a:p>
            <a:r>
              <a:rPr lang="en-US"/>
              <a:t>Profits</a:t>
            </a:r>
          </a:p>
        </p:txBody>
      </p:sp>
      <p:sp>
        <p:nvSpPr>
          <p:cNvPr id="21528" name="Freeform 24"/>
          <p:cNvSpPr>
            <a:spLocks/>
          </p:cNvSpPr>
          <p:nvPr/>
        </p:nvSpPr>
        <p:spPr bwMode="auto">
          <a:xfrm>
            <a:off x="2438400" y="4419600"/>
            <a:ext cx="4762500" cy="1066800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348" y="576"/>
              </a:cxn>
              <a:cxn ang="0">
                <a:pos x="384" y="552"/>
              </a:cxn>
              <a:cxn ang="0">
                <a:pos x="504" y="504"/>
              </a:cxn>
              <a:cxn ang="0">
                <a:pos x="600" y="432"/>
              </a:cxn>
              <a:cxn ang="0">
                <a:pos x="624" y="396"/>
              </a:cxn>
              <a:cxn ang="0">
                <a:pos x="660" y="384"/>
              </a:cxn>
              <a:cxn ang="0">
                <a:pos x="768" y="312"/>
              </a:cxn>
              <a:cxn ang="0">
                <a:pos x="876" y="240"/>
              </a:cxn>
              <a:cxn ang="0">
                <a:pos x="948" y="192"/>
              </a:cxn>
              <a:cxn ang="0">
                <a:pos x="1056" y="156"/>
              </a:cxn>
              <a:cxn ang="0">
                <a:pos x="1176" y="108"/>
              </a:cxn>
              <a:cxn ang="0">
                <a:pos x="1248" y="84"/>
              </a:cxn>
              <a:cxn ang="0">
                <a:pos x="1284" y="60"/>
              </a:cxn>
              <a:cxn ang="0">
                <a:pos x="1584" y="0"/>
              </a:cxn>
              <a:cxn ang="0">
                <a:pos x="2376" y="48"/>
              </a:cxn>
              <a:cxn ang="0">
                <a:pos x="2520" y="96"/>
              </a:cxn>
              <a:cxn ang="0">
                <a:pos x="2556" y="120"/>
              </a:cxn>
              <a:cxn ang="0">
                <a:pos x="2628" y="132"/>
              </a:cxn>
              <a:cxn ang="0">
                <a:pos x="2712" y="168"/>
              </a:cxn>
              <a:cxn ang="0">
                <a:pos x="2952" y="228"/>
              </a:cxn>
              <a:cxn ang="0">
                <a:pos x="3000" y="252"/>
              </a:cxn>
            </a:cxnLst>
            <a:rect l="0" t="0" r="r" b="b"/>
            <a:pathLst>
              <a:path w="3000" h="672">
                <a:moveTo>
                  <a:pt x="0" y="672"/>
                </a:moveTo>
                <a:cubicBezTo>
                  <a:pt x="118" y="643"/>
                  <a:pt x="233" y="614"/>
                  <a:pt x="348" y="576"/>
                </a:cubicBezTo>
                <a:cubicBezTo>
                  <a:pt x="362" y="571"/>
                  <a:pt x="371" y="558"/>
                  <a:pt x="384" y="552"/>
                </a:cubicBezTo>
                <a:cubicBezTo>
                  <a:pt x="429" y="533"/>
                  <a:pt x="462" y="532"/>
                  <a:pt x="504" y="504"/>
                </a:cubicBezTo>
                <a:cubicBezTo>
                  <a:pt x="536" y="456"/>
                  <a:pt x="553" y="463"/>
                  <a:pt x="600" y="432"/>
                </a:cubicBezTo>
                <a:cubicBezTo>
                  <a:pt x="608" y="420"/>
                  <a:pt x="613" y="405"/>
                  <a:pt x="624" y="396"/>
                </a:cubicBezTo>
                <a:cubicBezTo>
                  <a:pt x="634" y="388"/>
                  <a:pt x="649" y="390"/>
                  <a:pt x="660" y="384"/>
                </a:cubicBezTo>
                <a:cubicBezTo>
                  <a:pt x="698" y="363"/>
                  <a:pt x="737" y="343"/>
                  <a:pt x="768" y="312"/>
                </a:cubicBezTo>
                <a:cubicBezTo>
                  <a:pt x="811" y="269"/>
                  <a:pt x="827" y="267"/>
                  <a:pt x="876" y="240"/>
                </a:cubicBezTo>
                <a:cubicBezTo>
                  <a:pt x="901" y="226"/>
                  <a:pt x="924" y="208"/>
                  <a:pt x="948" y="192"/>
                </a:cubicBezTo>
                <a:cubicBezTo>
                  <a:pt x="980" y="171"/>
                  <a:pt x="1020" y="168"/>
                  <a:pt x="1056" y="156"/>
                </a:cubicBezTo>
                <a:cubicBezTo>
                  <a:pt x="1097" y="142"/>
                  <a:pt x="1135" y="122"/>
                  <a:pt x="1176" y="108"/>
                </a:cubicBezTo>
                <a:cubicBezTo>
                  <a:pt x="1200" y="100"/>
                  <a:pt x="1227" y="98"/>
                  <a:pt x="1248" y="84"/>
                </a:cubicBezTo>
                <a:cubicBezTo>
                  <a:pt x="1260" y="76"/>
                  <a:pt x="1271" y="66"/>
                  <a:pt x="1284" y="60"/>
                </a:cubicBezTo>
                <a:cubicBezTo>
                  <a:pt x="1376" y="21"/>
                  <a:pt x="1487" y="16"/>
                  <a:pt x="1584" y="0"/>
                </a:cubicBezTo>
                <a:cubicBezTo>
                  <a:pt x="2250" y="13"/>
                  <a:pt x="2016" y="3"/>
                  <a:pt x="2376" y="48"/>
                </a:cubicBezTo>
                <a:cubicBezTo>
                  <a:pt x="2424" y="64"/>
                  <a:pt x="2472" y="80"/>
                  <a:pt x="2520" y="96"/>
                </a:cubicBezTo>
                <a:cubicBezTo>
                  <a:pt x="2534" y="101"/>
                  <a:pt x="2542" y="115"/>
                  <a:pt x="2556" y="120"/>
                </a:cubicBezTo>
                <a:cubicBezTo>
                  <a:pt x="2579" y="128"/>
                  <a:pt x="2604" y="127"/>
                  <a:pt x="2628" y="132"/>
                </a:cubicBezTo>
                <a:cubicBezTo>
                  <a:pt x="2667" y="141"/>
                  <a:pt x="2672" y="151"/>
                  <a:pt x="2712" y="168"/>
                </a:cubicBezTo>
                <a:cubicBezTo>
                  <a:pt x="2786" y="200"/>
                  <a:pt x="2873" y="215"/>
                  <a:pt x="2952" y="228"/>
                </a:cubicBezTo>
                <a:cubicBezTo>
                  <a:pt x="2991" y="254"/>
                  <a:pt x="2974" y="252"/>
                  <a:pt x="3000" y="252"/>
                </a:cubicBezTo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>
            <a:off x="2057400" y="51816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34" name="Line 30"/>
          <p:cNvSpPr>
            <a:spLocks noChangeShapeType="1"/>
          </p:cNvSpPr>
          <p:nvPr/>
        </p:nvSpPr>
        <p:spPr bwMode="auto">
          <a:xfrm flipV="1">
            <a:off x="28956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36" name="Line 32"/>
          <p:cNvSpPr>
            <a:spLocks noChangeShapeType="1"/>
          </p:cNvSpPr>
          <p:nvPr/>
        </p:nvSpPr>
        <p:spPr bwMode="auto">
          <a:xfrm flipV="1">
            <a:off x="4343400" y="22098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37" name="Line 33"/>
          <p:cNvSpPr>
            <a:spLocks noChangeShapeType="1"/>
          </p:cNvSpPr>
          <p:nvPr/>
        </p:nvSpPr>
        <p:spPr bwMode="auto">
          <a:xfrm flipV="1">
            <a:off x="61722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6080125" y="-34925"/>
            <a:ext cx="1311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46" name="Text Box 42"/>
          <p:cNvSpPr txBox="1">
            <a:spLocks noChangeArrowheads="1"/>
          </p:cNvSpPr>
          <p:nvPr/>
        </p:nvSpPr>
        <p:spPr bwMode="auto">
          <a:xfrm>
            <a:off x="3108325" y="2784475"/>
            <a:ext cx="111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Growth</a:t>
            </a:r>
          </a:p>
        </p:txBody>
      </p:sp>
      <p:sp>
        <p:nvSpPr>
          <p:cNvPr id="21547" name="Text Box 43"/>
          <p:cNvSpPr txBox="1">
            <a:spLocks noChangeArrowheads="1"/>
          </p:cNvSpPr>
          <p:nvPr/>
        </p:nvSpPr>
        <p:spPr bwMode="auto">
          <a:xfrm>
            <a:off x="4343400" y="1184275"/>
            <a:ext cx="1995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Maturity</a:t>
            </a:r>
          </a:p>
        </p:txBody>
      </p:sp>
      <p:sp>
        <p:nvSpPr>
          <p:cNvPr id="21548" name="Text Box 44"/>
          <p:cNvSpPr txBox="1">
            <a:spLocks noChangeArrowheads="1"/>
          </p:cNvSpPr>
          <p:nvPr/>
        </p:nvSpPr>
        <p:spPr bwMode="auto">
          <a:xfrm>
            <a:off x="7070725" y="1946275"/>
            <a:ext cx="113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Decline</a:t>
            </a:r>
          </a:p>
        </p:txBody>
      </p:sp>
      <p:sp>
        <p:nvSpPr>
          <p:cNvPr id="21550" name="Text Box 46"/>
          <p:cNvSpPr txBox="1">
            <a:spLocks noChangeArrowheads="1"/>
          </p:cNvSpPr>
          <p:nvPr/>
        </p:nvSpPr>
        <p:spPr bwMode="auto">
          <a:xfrm>
            <a:off x="822325" y="4495800"/>
            <a:ext cx="168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Introduction</a:t>
            </a:r>
          </a:p>
        </p:txBody>
      </p:sp>
      <p:sp>
        <p:nvSpPr>
          <p:cNvPr id="21552" name="Text Box 48"/>
          <p:cNvSpPr txBox="1">
            <a:spLocks noChangeArrowheads="1"/>
          </p:cNvSpPr>
          <p:nvPr/>
        </p:nvSpPr>
        <p:spPr bwMode="auto">
          <a:xfrm>
            <a:off x="7239000" y="4613275"/>
            <a:ext cx="2071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Profit curve</a:t>
            </a:r>
          </a:p>
        </p:txBody>
      </p:sp>
      <p:sp>
        <p:nvSpPr>
          <p:cNvPr id="21553" name="Text Box 49"/>
          <p:cNvSpPr txBox="1">
            <a:spLocks noChangeArrowheads="1"/>
          </p:cNvSpPr>
          <p:nvPr/>
        </p:nvSpPr>
        <p:spPr bwMode="auto">
          <a:xfrm>
            <a:off x="7070725" y="2860675"/>
            <a:ext cx="157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Sales curve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11733"/>
              </p:ext>
            </p:extLst>
          </p:nvPr>
        </p:nvGraphicFramePr>
        <p:xfrm>
          <a:off x="872067" y="2675466"/>
          <a:ext cx="7408333" cy="380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- Introduction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02105D-8658-4B3C-A9A0-EE16000225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3E02105D-8658-4B3C-A9A0-EE16000225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520217-0D37-41BF-8F4D-8D1807F5E1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8C520217-0D37-41BF-8F4D-8D1807F5E1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CA7C3C-BE54-4580-9FE3-287AF2080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BECA7C3C-BE54-4580-9FE3-287AF2080E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BCFAAE-68B2-48A9-A100-E6CF89A5A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FCBCFAAE-68B2-48A9-A100-E6CF89A5AA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E310A6-CDF5-4599-A7B4-D21912AD6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4BE310A6-CDF5-4599-A7B4-D21912AD61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34734A-C892-4CBE-9E13-96D92629D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1234734A-C892-4CBE-9E13-96D92629D4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522061-6865-4991-97AD-C649B4A2C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35522061-6865-4991-97AD-C649B4A2C2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D70C9A-27F5-43AD-9ED5-9BF2A4062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C1D70C9A-27F5-43AD-9ED5-9BF2A4062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99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Competitive Cycle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050925" y="2302517"/>
            <a:ext cx="18446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Pioneer</a:t>
            </a:r>
          </a:p>
          <a:p>
            <a:r>
              <a:rPr lang="en-US" b="1" dirty="0"/>
              <a:t>Introduction</a:t>
            </a:r>
          </a:p>
          <a:p>
            <a:endParaRPr lang="en-US" b="1" dirty="0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2895600" y="2902682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017962" y="2487184"/>
            <a:ext cx="15652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Growth of</a:t>
            </a:r>
          </a:p>
          <a:p>
            <a:r>
              <a:rPr lang="en-US" b="1" dirty="0"/>
              <a:t>Industry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5743575" y="285166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086600" y="2436167"/>
            <a:ext cx="14654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Excess</a:t>
            </a:r>
          </a:p>
          <a:p>
            <a:r>
              <a:rPr lang="en-US" b="1" dirty="0"/>
              <a:t>capacities</a:t>
            </a: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7696200" y="3200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7527925" y="3733800"/>
            <a:ext cx="16573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High </a:t>
            </a:r>
          </a:p>
          <a:p>
            <a:r>
              <a:rPr lang="en-US" b="1"/>
              <a:t>Inventories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H="1">
            <a:off x="6172200" y="4114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4724400" y="3733800"/>
            <a:ext cx="20891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Reduction</a:t>
            </a:r>
          </a:p>
          <a:p>
            <a:r>
              <a:rPr lang="en-US" b="1"/>
              <a:t>In margins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H="1">
            <a:off x="38862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1981200" y="3657600"/>
            <a:ext cx="30797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New entrants</a:t>
            </a:r>
          </a:p>
          <a:p>
            <a:r>
              <a:rPr lang="en-US" b="1" dirty="0"/>
              <a:t>discouraged</a:t>
            </a: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>
            <a:off x="10668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1066800" y="4038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381000" y="4994275"/>
            <a:ext cx="21637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Existing</a:t>
            </a:r>
          </a:p>
          <a:p>
            <a:r>
              <a:rPr lang="en-US" b="1"/>
              <a:t>companies</a:t>
            </a:r>
          </a:p>
          <a:p>
            <a:r>
              <a:rPr lang="en-US" b="1"/>
              <a:t>consolidate</a:t>
            </a:r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>
            <a:off x="2133600" y="548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876800"/>
            <a:ext cx="19272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Weaker</a:t>
            </a:r>
          </a:p>
          <a:p>
            <a:r>
              <a:rPr lang="en-US" b="1"/>
              <a:t>companies </a:t>
            </a:r>
          </a:p>
          <a:p>
            <a:r>
              <a:rPr lang="en-US" b="1"/>
              <a:t>withdraw</a:t>
            </a:r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>
            <a:off x="4800600" y="5486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5851525" y="5222875"/>
            <a:ext cx="3228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Pioneer increases share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337798"/>
              </p:ext>
            </p:extLst>
          </p:nvPr>
        </p:nvGraphicFramePr>
        <p:xfrm>
          <a:off x="381000" y="2362200"/>
          <a:ext cx="8534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- Growth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7E085E-9F4F-409F-B43F-0433BBBB30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47E085E-9F4F-409F-B43F-0433BBBB30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47E085E-9F4F-409F-B43F-0433BBBB30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A26ACD-D286-460F-A915-E6109CB92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7DA26ACD-D286-460F-A915-E6109CB92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7DA26ACD-D286-460F-A915-E6109CB92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ABD41A-BE25-459E-91EB-E86768FC2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2ABD41A-BE25-459E-91EB-E86768FC2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2ABD41A-BE25-459E-91EB-E86768FC2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A3D58A-618A-467A-B0AF-069FF7028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0A3D58A-618A-467A-B0AF-069FF7028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0A3D58A-618A-467A-B0AF-069FF7028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BA9293-01A6-4A53-BF31-8026482A1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FBBA9293-01A6-4A53-BF31-8026482A1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FBBA9293-01A6-4A53-BF31-8026482A1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A2793F-E486-434E-8534-AE6E07D33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E9A2793F-E486-434E-8534-AE6E07D33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E9A2793F-E486-434E-8534-AE6E07D33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F83E02-A128-4F94-8A78-F3D889703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15F83E02-A128-4F94-8A78-F3D889703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15F83E02-A128-4F94-8A78-F3D889703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088894"/>
              </p:ext>
            </p:extLst>
          </p:nvPr>
        </p:nvGraphicFramePr>
        <p:xfrm>
          <a:off x="872067" y="2675466"/>
          <a:ext cx="7408333" cy="380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- Maturity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CD901A-ABCF-4A4B-A52C-8C9A1EC0CB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BCD901A-ABCF-4A4B-A52C-8C9A1EC0CB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DB2C22-22F9-44A0-9B59-B959A90DC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09DB2C22-22F9-44A0-9B59-B959A90DC4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D77B0-6DBC-48A1-B548-D8E6E9A39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AA8D77B0-6DBC-48A1-B548-D8E6E9A398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7CDC4D-7EA6-4EA3-9E00-D1BC620A9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DC7CDC4D-7EA6-4EA3-9E00-D1BC620A93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85EF72-4BCF-4525-8394-6B5FE882A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DC85EF72-4BCF-4525-8394-6B5FE882A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331E39-E94E-4D53-B48A-CA212F0EAA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0D331E39-E94E-4D53-B48A-CA212F0EAA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EFFAF9-477A-4D43-9EAB-B105C3E76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0EFFAF9-477A-4D43-9EAB-B105C3E76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3E3572-994E-48A9-A27F-EB9EE6D4C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2A3E3572-994E-48A9-A27F-EB9EE6D4C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A5A3FF-7D0F-4F99-AE42-E199B0733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1FA5A3FF-7D0F-4F99-AE42-E199B0733B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074FF4-FE37-462B-AF64-F0FC84DE5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29074FF4-FE37-462B-AF64-F0FC84DE5E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984"/>
              </p:ext>
            </p:extLst>
          </p:nvPr>
        </p:nvGraphicFramePr>
        <p:xfrm>
          <a:off x="685800" y="2743200"/>
          <a:ext cx="78909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- Decline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7FC0D1-45D4-44B0-B810-147253E2C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2B7FC0D1-45D4-44B0-B810-147253E2C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2B7FC0D1-45D4-44B0-B810-147253E2C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91CA2D-B8DC-4CC8-ADD6-82955A6F6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B391CA2D-B8DC-4CC8-ADD6-82955A6F6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B391CA2D-B8DC-4CC8-ADD6-82955A6F6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823180-2542-4B95-924A-0B37B730E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9823180-2542-4B95-924A-0B37B730E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9823180-2542-4B95-924A-0B37B730E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BD7CDE-01F5-43F3-8335-EC3C0FB5E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1FBD7CDE-01F5-43F3-8335-EC3C0FB5E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1FBD7CDE-01F5-43F3-8335-EC3C0FB5E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995858"/>
              </p:ext>
            </p:extLst>
          </p:nvPr>
        </p:nvGraphicFramePr>
        <p:xfrm>
          <a:off x="872067" y="2362200"/>
          <a:ext cx="7738533" cy="419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Evolution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B239EE-7B2B-4AEE-AD91-E405747AA6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3B239EE-7B2B-4AEE-AD91-E405747AA6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E8F85E-886D-451F-8C78-020102976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7E8F85E-886D-451F-8C78-0201029761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41BAC6-B393-43DA-A3B5-0EAB59A74A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441BAC6-B393-43DA-A3B5-0EAB59A74A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3D5DE0-B6FB-4070-B729-CF05695FDD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873D5DE0-B6FB-4070-B729-CF05695FDD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C6BC61-E7E5-4799-8CDD-E2473EA92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D6C6BC61-E7E5-4799-8CDD-E2473EA925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383</TotalTime>
  <Words>492</Words>
  <Application>Microsoft Office PowerPoint</Application>
  <PresentationFormat>On-screen Show (4:3)</PresentationFormat>
  <Paragraphs>134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Waveform</vt:lpstr>
      <vt:lpstr>Differentiation, Positioning and PLC </vt:lpstr>
      <vt:lpstr>Need to Differentiate</vt:lpstr>
      <vt:lpstr>Differentiation</vt:lpstr>
      <vt:lpstr>How can you differentiate?</vt:lpstr>
      <vt:lpstr>Product Differentiation</vt:lpstr>
      <vt:lpstr>Services Differentiation</vt:lpstr>
      <vt:lpstr>Personnel Differentiation</vt:lpstr>
      <vt:lpstr>Channel Differentiation</vt:lpstr>
      <vt:lpstr>Image Differentiation</vt:lpstr>
      <vt:lpstr>Relevant Differentiation</vt:lpstr>
      <vt:lpstr>USP</vt:lpstr>
      <vt:lpstr>Positioning</vt:lpstr>
      <vt:lpstr>Positioning Strategies</vt:lpstr>
      <vt:lpstr>PLC</vt:lpstr>
      <vt:lpstr>PowerPoint Presentation</vt:lpstr>
      <vt:lpstr>Strategies - Introduction</vt:lpstr>
      <vt:lpstr>The Competitive Cycle</vt:lpstr>
      <vt:lpstr>Strategies - Growth</vt:lpstr>
      <vt:lpstr>Strategies - Maturity</vt:lpstr>
      <vt:lpstr>Strategies - Decline</vt:lpstr>
      <vt:lpstr>Market Evolution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Positioning and PLC</dc:title>
  <dc:creator>mnt</dc:creator>
  <cp:lastModifiedBy>MNT</cp:lastModifiedBy>
  <cp:revision>22</cp:revision>
  <dcterms:created xsi:type="dcterms:W3CDTF">2002-07-15T07:30:59Z</dcterms:created>
  <dcterms:modified xsi:type="dcterms:W3CDTF">2016-07-12T11:56:04Z</dcterms:modified>
</cp:coreProperties>
</file>