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3" r:id="rId9"/>
    <p:sldId id="264" r:id="rId10"/>
    <p:sldId id="265" r:id="rId11"/>
    <p:sldId id="266" r:id="rId12"/>
    <p:sldId id="270" r:id="rId13"/>
    <p:sldId id="271" r:id="rId14"/>
    <p:sldId id="267" r:id="rId15"/>
    <p:sldId id="272" r:id="rId16"/>
    <p:sldId id="268" r:id="rId17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12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E29D52-7B38-4B2D-AF2F-6D1706D018BE}" type="doc">
      <dgm:prSet loTypeId="urn:microsoft.com/office/officeart/2009/layout/CircleArrowProcess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50C38DF-6436-48B2-AA79-5EF50F6255B9}">
      <dgm:prSet phldrT="[Text]" custT="1"/>
      <dgm:spPr/>
      <dgm:t>
        <a:bodyPr/>
        <a:lstStyle/>
        <a:p>
          <a:r>
            <a:rPr lang="en-US" sz="1200" b="1" dirty="0" smtClean="0"/>
            <a:t>Defining The Corporate Mission</a:t>
          </a:r>
          <a:endParaRPr lang="en-US" sz="1200" b="1" dirty="0"/>
        </a:p>
      </dgm:t>
    </dgm:pt>
    <dgm:pt modelId="{F82FED6A-9695-4F69-82B6-3684B63ED113}" type="parTrans" cxnId="{361CE9A6-B063-4E5F-ABAF-499C31300655}">
      <dgm:prSet/>
      <dgm:spPr/>
      <dgm:t>
        <a:bodyPr/>
        <a:lstStyle/>
        <a:p>
          <a:endParaRPr lang="en-US"/>
        </a:p>
      </dgm:t>
    </dgm:pt>
    <dgm:pt modelId="{C12B3CD7-23A7-4CC9-9B35-095615E34969}" type="sibTrans" cxnId="{361CE9A6-B063-4E5F-ABAF-499C31300655}">
      <dgm:prSet/>
      <dgm:spPr/>
      <dgm:t>
        <a:bodyPr/>
        <a:lstStyle/>
        <a:p>
          <a:endParaRPr lang="en-US"/>
        </a:p>
      </dgm:t>
    </dgm:pt>
    <dgm:pt modelId="{21977D7F-3832-4681-B225-8BD5D824BA32}">
      <dgm:prSet custT="1"/>
      <dgm:spPr/>
      <dgm:t>
        <a:bodyPr/>
        <a:lstStyle/>
        <a:p>
          <a:r>
            <a:rPr lang="en-US" sz="1200" b="1" dirty="0" smtClean="0"/>
            <a:t>Establishing SBU’S</a:t>
          </a:r>
          <a:endParaRPr lang="en-US" sz="1200" b="1" dirty="0"/>
        </a:p>
      </dgm:t>
    </dgm:pt>
    <dgm:pt modelId="{B124757E-ECF3-4905-B537-E4C6D3A85FF3}" type="parTrans" cxnId="{8F19B856-1F90-4C5F-9C4F-9C03DC5DDC2C}">
      <dgm:prSet/>
      <dgm:spPr/>
      <dgm:t>
        <a:bodyPr/>
        <a:lstStyle/>
        <a:p>
          <a:endParaRPr lang="en-US"/>
        </a:p>
      </dgm:t>
    </dgm:pt>
    <dgm:pt modelId="{F5AC8943-08C6-4CA6-AB3B-EDE5D782BD99}" type="sibTrans" cxnId="{8F19B856-1F90-4C5F-9C4F-9C03DC5DDC2C}">
      <dgm:prSet/>
      <dgm:spPr/>
      <dgm:t>
        <a:bodyPr/>
        <a:lstStyle/>
        <a:p>
          <a:endParaRPr lang="en-US"/>
        </a:p>
      </dgm:t>
    </dgm:pt>
    <dgm:pt modelId="{7740AA3E-C2AD-41D4-813C-638A0D128F34}">
      <dgm:prSet custT="1"/>
      <dgm:spPr/>
      <dgm:t>
        <a:bodyPr/>
        <a:lstStyle/>
        <a:p>
          <a:r>
            <a:rPr lang="en-US" sz="1200" b="1" dirty="0" smtClean="0"/>
            <a:t>Allocating Resources For SBU’S</a:t>
          </a:r>
          <a:endParaRPr lang="en-US" sz="1200" b="1" dirty="0"/>
        </a:p>
      </dgm:t>
    </dgm:pt>
    <dgm:pt modelId="{7D19062A-C593-4919-9E14-5AA9770BD44B}" type="parTrans" cxnId="{395B0AFF-E5AD-4477-9F67-8249CA8DBA59}">
      <dgm:prSet/>
      <dgm:spPr/>
      <dgm:t>
        <a:bodyPr/>
        <a:lstStyle/>
        <a:p>
          <a:endParaRPr lang="en-US"/>
        </a:p>
      </dgm:t>
    </dgm:pt>
    <dgm:pt modelId="{6530F8F9-2AA6-4D0B-92AF-66EF0AA02A14}" type="sibTrans" cxnId="{395B0AFF-E5AD-4477-9F67-8249CA8DBA59}">
      <dgm:prSet/>
      <dgm:spPr/>
      <dgm:t>
        <a:bodyPr/>
        <a:lstStyle/>
        <a:p>
          <a:endParaRPr lang="en-US"/>
        </a:p>
      </dgm:t>
    </dgm:pt>
    <dgm:pt modelId="{DDBDFD55-D5B0-4936-AB56-D894E664199E}">
      <dgm:prSet custT="1"/>
      <dgm:spPr/>
      <dgm:t>
        <a:bodyPr/>
        <a:lstStyle/>
        <a:p>
          <a:r>
            <a:rPr lang="en-US" sz="1200" b="1" dirty="0" smtClean="0"/>
            <a:t>Planning For New Business</a:t>
          </a:r>
          <a:endParaRPr lang="en-US" sz="1200" b="1" dirty="0"/>
        </a:p>
      </dgm:t>
    </dgm:pt>
    <dgm:pt modelId="{DDED787A-0DE1-4DAA-B5EE-296E5BD87418}" type="parTrans" cxnId="{54B5F8DE-7976-4583-9D3E-97B9BB084A43}">
      <dgm:prSet/>
      <dgm:spPr/>
      <dgm:t>
        <a:bodyPr/>
        <a:lstStyle/>
        <a:p>
          <a:endParaRPr lang="en-US"/>
        </a:p>
      </dgm:t>
    </dgm:pt>
    <dgm:pt modelId="{F46ACE40-A7B1-44E5-8338-4D2CE9A5FF94}" type="sibTrans" cxnId="{54B5F8DE-7976-4583-9D3E-97B9BB084A43}">
      <dgm:prSet/>
      <dgm:spPr/>
      <dgm:t>
        <a:bodyPr/>
        <a:lstStyle/>
        <a:p>
          <a:endParaRPr lang="en-US"/>
        </a:p>
      </dgm:t>
    </dgm:pt>
    <dgm:pt modelId="{AC72084E-2571-4DE5-9757-C8E88B21EFB2}" type="pres">
      <dgm:prSet presAssocID="{8DE29D52-7B38-4B2D-AF2F-6D1706D018BE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IN"/>
        </a:p>
      </dgm:t>
    </dgm:pt>
    <dgm:pt modelId="{81B1FAC9-C120-46BE-B62E-4DF9A99CC24A}" type="pres">
      <dgm:prSet presAssocID="{C50C38DF-6436-48B2-AA79-5EF50F6255B9}" presName="Accent1" presStyleCnt="0"/>
      <dgm:spPr/>
    </dgm:pt>
    <dgm:pt modelId="{0D9AFA69-E3E6-42A7-8F1A-FD33DCF4120F}" type="pres">
      <dgm:prSet presAssocID="{C50C38DF-6436-48B2-AA79-5EF50F6255B9}" presName="Accent" presStyleLbl="node1" presStyleIdx="0" presStyleCnt="4"/>
      <dgm:spPr/>
    </dgm:pt>
    <dgm:pt modelId="{16B8E1FC-5361-460A-9E1F-A72A01FFE3CC}" type="pres">
      <dgm:prSet presAssocID="{C50C38DF-6436-48B2-AA79-5EF50F6255B9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F02E76-BB70-432C-A6DB-2F0FE9E44BBB}" type="pres">
      <dgm:prSet presAssocID="{21977D7F-3832-4681-B225-8BD5D824BA32}" presName="Accent2" presStyleCnt="0"/>
      <dgm:spPr/>
    </dgm:pt>
    <dgm:pt modelId="{6248F8C2-A4B3-496B-8AD5-382BC02157AA}" type="pres">
      <dgm:prSet presAssocID="{21977D7F-3832-4681-B225-8BD5D824BA32}" presName="Accent" presStyleLbl="node1" presStyleIdx="1" presStyleCnt="4"/>
      <dgm:spPr/>
    </dgm:pt>
    <dgm:pt modelId="{1A7CA238-CA6F-4ED6-B4B7-1D01D7F0AEA7}" type="pres">
      <dgm:prSet presAssocID="{21977D7F-3832-4681-B225-8BD5D824BA32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5668520-E243-4E21-8481-0E470139D545}" type="pres">
      <dgm:prSet presAssocID="{7740AA3E-C2AD-41D4-813C-638A0D128F34}" presName="Accent3" presStyleCnt="0"/>
      <dgm:spPr/>
    </dgm:pt>
    <dgm:pt modelId="{04EECD16-7C37-415C-9C50-BC43983F4505}" type="pres">
      <dgm:prSet presAssocID="{7740AA3E-C2AD-41D4-813C-638A0D128F34}" presName="Accent" presStyleLbl="node1" presStyleIdx="2" presStyleCnt="4"/>
      <dgm:spPr/>
    </dgm:pt>
    <dgm:pt modelId="{1E51FE25-4541-4C9C-ABC3-D0C2B2989647}" type="pres">
      <dgm:prSet presAssocID="{7740AA3E-C2AD-41D4-813C-638A0D128F34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DA994BA-877F-48F0-A290-3C53D37CEB6C}" type="pres">
      <dgm:prSet presAssocID="{DDBDFD55-D5B0-4936-AB56-D894E664199E}" presName="Accent4" presStyleCnt="0"/>
      <dgm:spPr/>
    </dgm:pt>
    <dgm:pt modelId="{88B70922-BC7E-4C19-BD2B-7B0080AB1C90}" type="pres">
      <dgm:prSet presAssocID="{DDBDFD55-D5B0-4936-AB56-D894E664199E}" presName="Accent" presStyleLbl="node1" presStyleIdx="3" presStyleCnt="4"/>
      <dgm:spPr/>
    </dgm:pt>
    <dgm:pt modelId="{450F7B8E-683D-4A41-A522-411DE761A36A}" type="pres">
      <dgm:prSet presAssocID="{DDBDFD55-D5B0-4936-AB56-D894E664199E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8F19B856-1F90-4C5F-9C4F-9C03DC5DDC2C}" srcId="{8DE29D52-7B38-4B2D-AF2F-6D1706D018BE}" destId="{21977D7F-3832-4681-B225-8BD5D824BA32}" srcOrd="1" destOrd="0" parTransId="{B124757E-ECF3-4905-B537-E4C6D3A85FF3}" sibTransId="{F5AC8943-08C6-4CA6-AB3B-EDE5D782BD99}"/>
    <dgm:cxn modelId="{26620B1B-534E-4BA1-A66D-68F6699F810C}" type="presOf" srcId="{21977D7F-3832-4681-B225-8BD5D824BA32}" destId="{1A7CA238-CA6F-4ED6-B4B7-1D01D7F0AEA7}" srcOrd="0" destOrd="0" presId="urn:microsoft.com/office/officeart/2009/layout/CircleArrowProcess"/>
    <dgm:cxn modelId="{395B0AFF-E5AD-4477-9F67-8249CA8DBA59}" srcId="{8DE29D52-7B38-4B2D-AF2F-6D1706D018BE}" destId="{7740AA3E-C2AD-41D4-813C-638A0D128F34}" srcOrd="2" destOrd="0" parTransId="{7D19062A-C593-4919-9E14-5AA9770BD44B}" sibTransId="{6530F8F9-2AA6-4D0B-92AF-66EF0AA02A14}"/>
    <dgm:cxn modelId="{361CE9A6-B063-4E5F-ABAF-499C31300655}" srcId="{8DE29D52-7B38-4B2D-AF2F-6D1706D018BE}" destId="{C50C38DF-6436-48B2-AA79-5EF50F6255B9}" srcOrd="0" destOrd="0" parTransId="{F82FED6A-9695-4F69-82B6-3684B63ED113}" sibTransId="{C12B3CD7-23A7-4CC9-9B35-095615E34969}"/>
    <dgm:cxn modelId="{BE2071B6-0A25-42CE-A974-B267B0C9D217}" type="presOf" srcId="{DDBDFD55-D5B0-4936-AB56-D894E664199E}" destId="{450F7B8E-683D-4A41-A522-411DE761A36A}" srcOrd="0" destOrd="0" presId="urn:microsoft.com/office/officeart/2009/layout/CircleArrowProcess"/>
    <dgm:cxn modelId="{AF4EC5B1-9D3A-4C19-B241-BD099371F16D}" type="presOf" srcId="{8DE29D52-7B38-4B2D-AF2F-6D1706D018BE}" destId="{AC72084E-2571-4DE5-9757-C8E88B21EFB2}" srcOrd="0" destOrd="0" presId="urn:microsoft.com/office/officeart/2009/layout/CircleArrowProcess"/>
    <dgm:cxn modelId="{AF4790EA-0DF0-4CBE-A00F-000653D2E07F}" type="presOf" srcId="{7740AA3E-C2AD-41D4-813C-638A0D128F34}" destId="{1E51FE25-4541-4C9C-ABC3-D0C2B2989647}" srcOrd="0" destOrd="0" presId="urn:microsoft.com/office/officeart/2009/layout/CircleArrowProcess"/>
    <dgm:cxn modelId="{54B5F8DE-7976-4583-9D3E-97B9BB084A43}" srcId="{8DE29D52-7B38-4B2D-AF2F-6D1706D018BE}" destId="{DDBDFD55-D5B0-4936-AB56-D894E664199E}" srcOrd="3" destOrd="0" parTransId="{DDED787A-0DE1-4DAA-B5EE-296E5BD87418}" sibTransId="{F46ACE40-A7B1-44E5-8338-4D2CE9A5FF94}"/>
    <dgm:cxn modelId="{E3E4058A-1D1D-44AF-A895-166FABAAE4EE}" type="presOf" srcId="{C50C38DF-6436-48B2-AA79-5EF50F6255B9}" destId="{16B8E1FC-5361-460A-9E1F-A72A01FFE3CC}" srcOrd="0" destOrd="0" presId="urn:microsoft.com/office/officeart/2009/layout/CircleArrowProcess"/>
    <dgm:cxn modelId="{0306F959-763B-4F40-B98A-548A39F85051}" type="presParOf" srcId="{AC72084E-2571-4DE5-9757-C8E88B21EFB2}" destId="{81B1FAC9-C120-46BE-B62E-4DF9A99CC24A}" srcOrd="0" destOrd="0" presId="urn:microsoft.com/office/officeart/2009/layout/CircleArrowProcess"/>
    <dgm:cxn modelId="{9B8645E0-58A8-4CEC-80E3-2E2B814AB70D}" type="presParOf" srcId="{81B1FAC9-C120-46BE-B62E-4DF9A99CC24A}" destId="{0D9AFA69-E3E6-42A7-8F1A-FD33DCF4120F}" srcOrd="0" destOrd="0" presId="urn:microsoft.com/office/officeart/2009/layout/CircleArrowProcess"/>
    <dgm:cxn modelId="{D239AAB4-C46F-41C3-8AD3-F63B888A6093}" type="presParOf" srcId="{AC72084E-2571-4DE5-9757-C8E88B21EFB2}" destId="{16B8E1FC-5361-460A-9E1F-A72A01FFE3CC}" srcOrd="1" destOrd="0" presId="urn:microsoft.com/office/officeart/2009/layout/CircleArrowProcess"/>
    <dgm:cxn modelId="{04E232E1-D507-4830-9EA2-CC85D857607B}" type="presParOf" srcId="{AC72084E-2571-4DE5-9757-C8E88B21EFB2}" destId="{08F02E76-BB70-432C-A6DB-2F0FE9E44BBB}" srcOrd="2" destOrd="0" presId="urn:microsoft.com/office/officeart/2009/layout/CircleArrowProcess"/>
    <dgm:cxn modelId="{095AD4FC-5AE0-4E73-95D6-1E6D9F959A6B}" type="presParOf" srcId="{08F02E76-BB70-432C-A6DB-2F0FE9E44BBB}" destId="{6248F8C2-A4B3-496B-8AD5-382BC02157AA}" srcOrd="0" destOrd="0" presId="urn:microsoft.com/office/officeart/2009/layout/CircleArrowProcess"/>
    <dgm:cxn modelId="{F55990F5-41A5-43A9-963E-260944A1EB12}" type="presParOf" srcId="{AC72084E-2571-4DE5-9757-C8E88B21EFB2}" destId="{1A7CA238-CA6F-4ED6-B4B7-1D01D7F0AEA7}" srcOrd="3" destOrd="0" presId="urn:microsoft.com/office/officeart/2009/layout/CircleArrowProcess"/>
    <dgm:cxn modelId="{7D8D6C85-0B51-48BC-9D4B-4556813DEE2A}" type="presParOf" srcId="{AC72084E-2571-4DE5-9757-C8E88B21EFB2}" destId="{55668520-E243-4E21-8481-0E470139D545}" srcOrd="4" destOrd="0" presId="urn:microsoft.com/office/officeart/2009/layout/CircleArrowProcess"/>
    <dgm:cxn modelId="{9A91EC80-091D-41B8-BC7B-0B982476289D}" type="presParOf" srcId="{55668520-E243-4E21-8481-0E470139D545}" destId="{04EECD16-7C37-415C-9C50-BC43983F4505}" srcOrd="0" destOrd="0" presId="urn:microsoft.com/office/officeart/2009/layout/CircleArrowProcess"/>
    <dgm:cxn modelId="{03C4E29E-CF9D-487A-AE75-6F1A00FC939C}" type="presParOf" srcId="{AC72084E-2571-4DE5-9757-C8E88B21EFB2}" destId="{1E51FE25-4541-4C9C-ABC3-D0C2B2989647}" srcOrd="5" destOrd="0" presId="urn:microsoft.com/office/officeart/2009/layout/CircleArrowProcess"/>
    <dgm:cxn modelId="{70A39EEE-93C2-4135-8B80-EBBCC5FFBCEB}" type="presParOf" srcId="{AC72084E-2571-4DE5-9757-C8E88B21EFB2}" destId="{ADA994BA-877F-48F0-A290-3C53D37CEB6C}" srcOrd="6" destOrd="0" presId="urn:microsoft.com/office/officeart/2009/layout/CircleArrowProcess"/>
    <dgm:cxn modelId="{D67D0973-5C3E-465A-9845-FDC3419B79E3}" type="presParOf" srcId="{ADA994BA-877F-48F0-A290-3C53D37CEB6C}" destId="{88B70922-BC7E-4C19-BD2B-7B0080AB1C90}" srcOrd="0" destOrd="0" presId="urn:microsoft.com/office/officeart/2009/layout/CircleArrowProcess"/>
    <dgm:cxn modelId="{86F1639F-6EBF-4F38-8426-42907EE58EDE}" type="presParOf" srcId="{AC72084E-2571-4DE5-9757-C8E88B21EFB2}" destId="{450F7B8E-683D-4A41-A522-411DE761A36A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A178E6-CF21-4F7D-9378-1EDC73100B23}" type="doc">
      <dgm:prSet loTypeId="urn:microsoft.com/office/officeart/2005/8/layout/target1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647D0A0-68E8-4473-987F-6E8F4F6AF2BE}">
      <dgm:prSet custT="1"/>
      <dgm:spPr/>
      <dgm:t>
        <a:bodyPr/>
        <a:lstStyle/>
        <a:p>
          <a:pPr rtl="0"/>
          <a:r>
            <a:rPr lang="en-US" sz="2200" b="1" dirty="0" smtClean="0">
              <a:latin typeface="Calibri" panose="020F0502020204030204" pitchFamily="34" charset="0"/>
            </a:rPr>
            <a:t>What is our business?</a:t>
          </a:r>
          <a:endParaRPr lang="en-US" sz="2200" b="1" dirty="0">
            <a:latin typeface="Calibri" panose="020F0502020204030204" pitchFamily="34" charset="0"/>
          </a:endParaRPr>
        </a:p>
      </dgm:t>
    </dgm:pt>
    <dgm:pt modelId="{AF95549C-0418-460A-AF99-B772AF01E711}" type="parTrans" cxnId="{3AB3B3AC-BF90-4C78-B405-B48DDA6420D3}">
      <dgm:prSet/>
      <dgm:spPr/>
      <dgm:t>
        <a:bodyPr/>
        <a:lstStyle/>
        <a:p>
          <a:endParaRPr lang="en-US"/>
        </a:p>
      </dgm:t>
    </dgm:pt>
    <dgm:pt modelId="{DF07B72A-4586-470A-AF08-139F8AA2E28F}" type="sibTrans" cxnId="{3AB3B3AC-BF90-4C78-B405-B48DDA6420D3}">
      <dgm:prSet/>
      <dgm:spPr/>
      <dgm:t>
        <a:bodyPr/>
        <a:lstStyle/>
        <a:p>
          <a:endParaRPr lang="en-US"/>
        </a:p>
      </dgm:t>
    </dgm:pt>
    <dgm:pt modelId="{8372B7CB-8BD6-434C-916B-73AB925640EC}">
      <dgm:prSet custT="1"/>
      <dgm:spPr/>
      <dgm:t>
        <a:bodyPr/>
        <a:lstStyle/>
        <a:p>
          <a:pPr rtl="0"/>
          <a:r>
            <a:rPr lang="en-US" sz="2200" b="1" dirty="0" smtClean="0">
              <a:latin typeface="Calibri" panose="020F0502020204030204" pitchFamily="34" charset="0"/>
            </a:rPr>
            <a:t>Who is our customer?</a:t>
          </a:r>
          <a:endParaRPr lang="en-US" sz="2200" b="1" dirty="0">
            <a:latin typeface="Calibri" panose="020F0502020204030204" pitchFamily="34" charset="0"/>
          </a:endParaRPr>
        </a:p>
      </dgm:t>
    </dgm:pt>
    <dgm:pt modelId="{25B0C1AE-B3F0-4612-A990-EFB66E61226E}" type="parTrans" cxnId="{FE82A103-17B5-4D06-9946-3C7655079DC1}">
      <dgm:prSet/>
      <dgm:spPr/>
      <dgm:t>
        <a:bodyPr/>
        <a:lstStyle/>
        <a:p>
          <a:endParaRPr lang="en-US"/>
        </a:p>
      </dgm:t>
    </dgm:pt>
    <dgm:pt modelId="{78EB5A0F-B652-41E7-B8F7-B17694A7E5BE}" type="sibTrans" cxnId="{FE82A103-17B5-4D06-9946-3C7655079DC1}">
      <dgm:prSet/>
      <dgm:spPr/>
      <dgm:t>
        <a:bodyPr/>
        <a:lstStyle/>
        <a:p>
          <a:endParaRPr lang="en-US"/>
        </a:p>
      </dgm:t>
    </dgm:pt>
    <dgm:pt modelId="{1F481D94-6809-4B7D-B6A4-A4BB7F1D2392}">
      <dgm:prSet custT="1"/>
      <dgm:spPr/>
      <dgm:t>
        <a:bodyPr/>
        <a:lstStyle/>
        <a:p>
          <a:pPr rtl="0"/>
          <a:r>
            <a:rPr lang="en-US" sz="2200" b="1" dirty="0" smtClean="0">
              <a:latin typeface="Calibri" panose="020F0502020204030204" pitchFamily="34" charset="0"/>
            </a:rPr>
            <a:t>What does our customer need?</a:t>
          </a:r>
          <a:endParaRPr lang="en-US" sz="2200" b="1" dirty="0">
            <a:latin typeface="Calibri" panose="020F0502020204030204" pitchFamily="34" charset="0"/>
          </a:endParaRPr>
        </a:p>
      </dgm:t>
    </dgm:pt>
    <dgm:pt modelId="{D7F48A81-766E-4DE1-A304-7CAEBDE80957}" type="parTrans" cxnId="{B84D9507-E7AA-4115-9CA6-673DDB633F16}">
      <dgm:prSet/>
      <dgm:spPr/>
      <dgm:t>
        <a:bodyPr/>
        <a:lstStyle/>
        <a:p>
          <a:endParaRPr lang="en-US"/>
        </a:p>
      </dgm:t>
    </dgm:pt>
    <dgm:pt modelId="{25FD51DD-2CFF-4EC2-97EB-79D693197CBE}" type="sibTrans" cxnId="{B84D9507-E7AA-4115-9CA6-673DDB633F16}">
      <dgm:prSet/>
      <dgm:spPr/>
      <dgm:t>
        <a:bodyPr/>
        <a:lstStyle/>
        <a:p>
          <a:endParaRPr lang="en-US"/>
        </a:p>
      </dgm:t>
    </dgm:pt>
    <dgm:pt modelId="{D80D6A68-731A-405D-9133-A5FD96A5004F}">
      <dgm:prSet custT="1"/>
      <dgm:spPr/>
      <dgm:t>
        <a:bodyPr/>
        <a:lstStyle/>
        <a:p>
          <a:pPr rtl="0"/>
          <a:r>
            <a:rPr lang="en-US" sz="2200" b="1" dirty="0" smtClean="0">
              <a:latin typeface="Calibri" panose="020F0502020204030204" pitchFamily="34" charset="0"/>
            </a:rPr>
            <a:t>What will our business be?</a:t>
          </a:r>
          <a:endParaRPr lang="en-US" sz="2200" b="1" dirty="0">
            <a:latin typeface="Calibri" panose="020F0502020204030204" pitchFamily="34" charset="0"/>
          </a:endParaRPr>
        </a:p>
      </dgm:t>
    </dgm:pt>
    <dgm:pt modelId="{D19183D0-1039-4F82-AFB1-E0FA18D78858}" type="parTrans" cxnId="{70BD29B2-43B5-4663-8D08-984646B39C32}">
      <dgm:prSet/>
      <dgm:spPr/>
      <dgm:t>
        <a:bodyPr/>
        <a:lstStyle/>
        <a:p>
          <a:endParaRPr lang="en-US"/>
        </a:p>
      </dgm:t>
    </dgm:pt>
    <dgm:pt modelId="{D7E0377F-9B82-441D-A994-20D9BE0F4DD7}" type="sibTrans" cxnId="{70BD29B2-43B5-4663-8D08-984646B39C32}">
      <dgm:prSet/>
      <dgm:spPr/>
      <dgm:t>
        <a:bodyPr/>
        <a:lstStyle/>
        <a:p>
          <a:endParaRPr lang="en-US"/>
        </a:p>
      </dgm:t>
    </dgm:pt>
    <dgm:pt modelId="{29D8F860-35EB-44AA-8400-CCE4E1C89071}">
      <dgm:prSet custT="1"/>
      <dgm:spPr/>
      <dgm:t>
        <a:bodyPr/>
        <a:lstStyle/>
        <a:p>
          <a:pPr rtl="0"/>
          <a:r>
            <a:rPr lang="en-US" sz="2200" b="1" dirty="0" smtClean="0">
              <a:latin typeface="Calibri" panose="020F0502020204030204" pitchFamily="34" charset="0"/>
            </a:rPr>
            <a:t>What should our business be?</a:t>
          </a:r>
          <a:endParaRPr lang="en-US" sz="2200" b="1" dirty="0">
            <a:latin typeface="Calibri" panose="020F0502020204030204" pitchFamily="34" charset="0"/>
          </a:endParaRPr>
        </a:p>
      </dgm:t>
    </dgm:pt>
    <dgm:pt modelId="{E637840C-34DE-4959-8DF6-5568B390F2CD}" type="parTrans" cxnId="{4BBBE4F0-7F9F-4397-85CE-C91C3EE953CD}">
      <dgm:prSet/>
      <dgm:spPr/>
      <dgm:t>
        <a:bodyPr/>
        <a:lstStyle/>
        <a:p>
          <a:endParaRPr lang="en-US"/>
        </a:p>
      </dgm:t>
    </dgm:pt>
    <dgm:pt modelId="{3AE06376-CF78-48B6-9614-2B813A4FCA44}" type="sibTrans" cxnId="{4BBBE4F0-7F9F-4397-85CE-C91C3EE953CD}">
      <dgm:prSet/>
      <dgm:spPr/>
      <dgm:t>
        <a:bodyPr/>
        <a:lstStyle/>
        <a:p>
          <a:endParaRPr lang="en-US"/>
        </a:p>
      </dgm:t>
    </dgm:pt>
    <dgm:pt modelId="{E4722008-6016-43CA-9531-8C2BF0FE6147}" type="pres">
      <dgm:prSet presAssocID="{A0A178E6-CF21-4F7D-9378-1EDC73100B23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1386AC1-7EAA-4EE9-A1B0-536A637F4C7A}" type="pres">
      <dgm:prSet presAssocID="{5647D0A0-68E8-4473-987F-6E8F4F6AF2BE}" presName="circle1" presStyleLbl="lnNode1" presStyleIdx="0" presStyleCnt="5"/>
      <dgm:spPr/>
    </dgm:pt>
    <dgm:pt modelId="{9ED63D89-5D66-4066-8DE4-3290B31D83F3}" type="pres">
      <dgm:prSet presAssocID="{5647D0A0-68E8-4473-987F-6E8F4F6AF2BE}" presName="text1" presStyleLbl="revTx" presStyleIdx="0" presStyleCnt="5" custScaleX="181987" custLinFactNeighborX="35499" custLinFactNeighborY="357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15B970D-AF61-42A5-B194-26060E508031}" type="pres">
      <dgm:prSet presAssocID="{5647D0A0-68E8-4473-987F-6E8F4F6AF2BE}" presName="line1" presStyleLbl="callout" presStyleIdx="0" presStyleCnt="10"/>
      <dgm:spPr/>
    </dgm:pt>
    <dgm:pt modelId="{186A6E90-B8F4-424E-B785-FEDA98310935}" type="pres">
      <dgm:prSet presAssocID="{5647D0A0-68E8-4473-987F-6E8F4F6AF2BE}" presName="d1" presStyleLbl="callout" presStyleIdx="1" presStyleCnt="10"/>
      <dgm:spPr/>
    </dgm:pt>
    <dgm:pt modelId="{A73E2C97-7181-45E2-851E-3111A28D0F68}" type="pres">
      <dgm:prSet presAssocID="{8372B7CB-8BD6-434C-916B-73AB925640EC}" presName="circle2" presStyleLbl="lnNode1" presStyleIdx="1" presStyleCnt="5"/>
      <dgm:spPr/>
    </dgm:pt>
    <dgm:pt modelId="{ADB4D4AC-5E94-4574-8F6D-C58CF7D1B25B}" type="pres">
      <dgm:prSet presAssocID="{8372B7CB-8BD6-434C-916B-73AB925640EC}" presName="text2" presStyleLbl="revTx" presStyleIdx="1" presStyleCnt="5" custScaleX="181987" custLinFactNeighborX="35499" custLinFactNeighborY="-515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F4F8DF9-E274-4F5B-A8F7-C774BC366F35}" type="pres">
      <dgm:prSet presAssocID="{8372B7CB-8BD6-434C-916B-73AB925640EC}" presName="line2" presStyleLbl="callout" presStyleIdx="2" presStyleCnt="10"/>
      <dgm:spPr/>
    </dgm:pt>
    <dgm:pt modelId="{6F4DCC29-ACFD-439B-B9F1-ADDAE9296C7C}" type="pres">
      <dgm:prSet presAssocID="{8372B7CB-8BD6-434C-916B-73AB925640EC}" presName="d2" presStyleLbl="callout" presStyleIdx="3" presStyleCnt="10"/>
      <dgm:spPr/>
    </dgm:pt>
    <dgm:pt modelId="{CFA35DFB-EBCE-4B1C-9C2D-D55615A1400B}" type="pres">
      <dgm:prSet presAssocID="{1F481D94-6809-4B7D-B6A4-A4BB7F1D2392}" presName="circle3" presStyleLbl="lnNode1" presStyleIdx="2" presStyleCnt="5"/>
      <dgm:spPr/>
    </dgm:pt>
    <dgm:pt modelId="{BBA02785-8D96-46FA-ABDA-4B92C6BE222A}" type="pres">
      <dgm:prSet presAssocID="{1F481D94-6809-4B7D-B6A4-A4BB7F1D2392}" presName="text3" presStyleLbl="revTx" presStyleIdx="2" presStyleCnt="5" custScaleX="181987" custLinFactNeighborX="44063" custLinFactNeighborY="-1387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9C147F7-576A-4D9D-8499-7A9B11C65290}" type="pres">
      <dgm:prSet presAssocID="{1F481D94-6809-4B7D-B6A4-A4BB7F1D2392}" presName="line3" presStyleLbl="callout" presStyleIdx="4" presStyleCnt="10"/>
      <dgm:spPr/>
    </dgm:pt>
    <dgm:pt modelId="{DC13C293-3707-4B09-BB73-7AE2C4024FF5}" type="pres">
      <dgm:prSet presAssocID="{1F481D94-6809-4B7D-B6A4-A4BB7F1D2392}" presName="d3" presStyleLbl="callout" presStyleIdx="5" presStyleCnt="10"/>
      <dgm:spPr/>
    </dgm:pt>
    <dgm:pt modelId="{48ECA3E2-F6FE-4D6C-BBED-3FC2E8FA782F}" type="pres">
      <dgm:prSet presAssocID="{D80D6A68-731A-405D-9133-A5FD96A5004F}" presName="circle4" presStyleLbl="lnNode1" presStyleIdx="3" presStyleCnt="5"/>
      <dgm:spPr/>
    </dgm:pt>
    <dgm:pt modelId="{476117D1-802A-4ABF-8A99-CC3EF926E199}" type="pres">
      <dgm:prSet presAssocID="{D80D6A68-731A-405D-9133-A5FD96A5004F}" presName="text4" presStyleLbl="revTx" presStyleIdx="3" presStyleCnt="5" custScaleX="181987" custLinFactNeighborX="39781" custLinFactNeighborY="-820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12B3142-1B64-43B0-A2DF-876FAB8AF64C}" type="pres">
      <dgm:prSet presAssocID="{D80D6A68-731A-405D-9133-A5FD96A5004F}" presName="line4" presStyleLbl="callout" presStyleIdx="6" presStyleCnt="10"/>
      <dgm:spPr/>
    </dgm:pt>
    <dgm:pt modelId="{E726D346-FF73-4683-AF97-4E15DB7AA7FB}" type="pres">
      <dgm:prSet presAssocID="{D80D6A68-731A-405D-9133-A5FD96A5004F}" presName="d4" presStyleLbl="callout" presStyleIdx="7" presStyleCnt="10"/>
      <dgm:spPr/>
    </dgm:pt>
    <dgm:pt modelId="{BC151212-AC59-4CC7-98DF-1BEF586260ED}" type="pres">
      <dgm:prSet presAssocID="{29D8F860-35EB-44AA-8400-CCE4E1C89071}" presName="circle5" presStyleLbl="lnNode1" presStyleIdx="4" presStyleCnt="5"/>
      <dgm:spPr/>
    </dgm:pt>
    <dgm:pt modelId="{ED2CCCC5-A395-4679-B02A-EB4DBFC5C1B1}" type="pres">
      <dgm:prSet presAssocID="{29D8F860-35EB-44AA-8400-CCE4E1C89071}" presName="text5" presStyleLbl="revTx" presStyleIdx="4" presStyleCnt="5" custScaleX="181987" custLinFactNeighborX="44063" custLinFactNeighborY="-1164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62F4103-2006-4372-9D71-56AB6946007A}" type="pres">
      <dgm:prSet presAssocID="{29D8F860-35EB-44AA-8400-CCE4E1C89071}" presName="line5" presStyleLbl="callout" presStyleIdx="8" presStyleCnt="10"/>
      <dgm:spPr/>
    </dgm:pt>
    <dgm:pt modelId="{A6E49BAD-964A-46C8-91B9-E11429BAD582}" type="pres">
      <dgm:prSet presAssocID="{29D8F860-35EB-44AA-8400-CCE4E1C89071}" presName="d5" presStyleLbl="callout" presStyleIdx="9" presStyleCnt="10"/>
      <dgm:spPr/>
    </dgm:pt>
  </dgm:ptLst>
  <dgm:cxnLst>
    <dgm:cxn modelId="{FBBD749E-7248-4CEB-ABE1-02AE72CDC395}" type="presOf" srcId="{29D8F860-35EB-44AA-8400-CCE4E1C89071}" destId="{ED2CCCC5-A395-4679-B02A-EB4DBFC5C1B1}" srcOrd="0" destOrd="0" presId="urn:microsoft.com/office/officeart/2005/8/layout/target1"/>
    <dgm:cxn modelId="{B84D9507-E7AA-4115-9CA6-673DDB633F16}" srcId="{A0A178E6-CF21-4F7D-9378-1EDC73100B23}" destId="{1F481D94-6809-4B7D-B6A4-A4BB7F1D2392}" srcOrd="2" destOrd="0" parTransId="{D7F48A81-766E-4DE1-A304-7CAEBDE80957}" sibTransId="{25FD51DD-2CFF-4EC2-97EB-79D693197CBE}"/>
    <dgm:cxn modelId="{A5FD1B9A-3116-455D-AB3D-119710D67156}" type="presOf" srcId="{D80D6A68-731A-405D-9133-A5FD96A5004F}" destId="{476117D1-802A-4ABF-8A99-CC3EF926E199}" srcOrd="0" destOrd="0" presId="urn:microsoft.com/office/officeart/2005/8/layout/target1"/>
    <dgm:cxn modelId="{FE82A103-17B5-4D06-9946-3C7655079DC1}" srcId="{A0A178E6-CF21-4F7D-9378-1EDC73100B23}" destId="{8372B7CB-8BD6-434C-916B-73AB925640EC}" srcOrd="1" destOrd="0" parTransId="{25B0C1AE-B3F0-4612-A990-EFB66E61226E}" sibTransId="{78EB5A0F-B652-41E7-B8F7-B17694A7E5BE}"/>
    <dgm:cxn modelId="{4BBBE4F0-7F9F-4397-85CE-C91C3EE953CD}" srcId="{A0A178E6-CF21-4F7D-9378-1EDC73100B23}" destId="{29D8F860-35EB-44AA-8400-CCE4E1C89071}" srcOrd="4" destOrd="0" parTransId="{E637840C-34DE-4959-8DF6-5568B390F2CD}" sibTransId="{3AE06376-CF78-48B6-9614-2B813A4FCA44}"/>
    <dgm:cxn modelId="{1A65BAEE-C136-4DE2-BF5D-D7A237549824}" type="presOf" srcId="{A0A178E6-CF21-4F7D-9378-1EDC73100B23}" destId="{E4722008-6016-43CA-9531-8C2BF0FE6147}" srcOrd="0" destOrd="0" presId="urn:microsoft.com/office/officeart/2005/8/layout/target1"/>
    <dgm:cxn modelId="{3AB3B3AC-BF90-4C78-B405-B48DDA6420D3}" srcId="{A0A178E6-CF21-4F7D-9378-1EDC73100B23}" destId="{5647D0A0-68E8-4473-987F-6E8F4F6AF2BE}" srcOrd="0" destOrd="0" parTransId="{AF95549C-0418-460A-AF99-B772AF01E711}" sibTransId="{DF07B72A-4586-470A-AF08-139F8AA2E28F}"/>
    <dgm:cxn modelId="{00221061-2B2B-4BF4-B761-4E1ADF3A8BD6}" type="presOf" srcId="{8372B7CB-8BD6-434C-916B-73AB925640EC}" destId="{ADB4D4AC-5E94-4574-8F6D-C58CF7D1B25B}" srcOrd="0" destOrd="0" presId="urn:microsoft.com/office/officeart/2005/8/layout/target1"/>
    <dgm:cxn modelId="{DCBF1730-40EA-47EF-800F-B47596C29C02}" type="presOf" srcId="{5647D0A0-68E8-4473-987F-6E8F4F6AF2BE}" destId="{9ED63D89-5D66-4066-8DE4-3290B31D83F3}" srcOrd="0" destOrd="0" presId="urn:microsoft.com/office/officeart/2005/8/layout/target1"/>
    <dgm:cxn modelId="{04894736-88C1-4143-B178-CDC9387943CD}" type="presOf" srcId="{1F481D94-6809-4B7D-B6A4-A4BB7F1D2392}" destId="{BBA02785-8D96-46FA-ABDA-4B92C6BE222A}" srcOrd="0" destOrd="0" presId="urn:microsoft.com/office/officeart/2005/8/layout/target1"/>
    <dgm:cxn modelId="{70BD29B2-43B5-4663-8D08-984646B39C32}" srcId="{A0A178E6-CF21-4F7D-9378-1EDC73100B23}" destId="{D80D6A68-731A-405D-9133-A5FD96A5004F}" srcOrd="3" destOrd="0" parTransId="{D19183D0-1039-4F82-AFB1-E0FA18D78858}" sibTransId="{D7E0377F-9B82-441D-A994-20D9BE0F4DD7}"/>
    <dgm:cxn modelId="{52E17980-F297-40A0-8C8A-979320B909D9}" type="presParOf" srcId="{E4722008-6016-43CA-9531-8C2BF0FE6147}" destId="{61386AC1-7EAA-4EE9-A1B0-536A637F4C7A}" srcOrd="0" destOrd="0" presId="urn:microsoft.com/office/officeart/2005/8/layout/target1"/>
    <dgm:cxn modelId="{5F8C3D1F-BE98-42B2-978E-0FE6EA8B1DC4}" type="presParOf" srcId="{E4722008-6016-43CA-9531-8C2BF0FE6147}" destId="{9ED63D89-5D66-4066-8DE4-3290B31D83F3}" srcOrd="1" destOrd="0" presId="urn:microsoft.com/office/officeart/2005/8/layout/target1"/>
    <dgm:cxn modelId="{87C79041-52BD-4A6B-BC71-8FE96614EB21}" type="presParOf" srcId="{E4722008-6016-43CA-9531-8C2BF0FE6147}" destId="{F15B970D-AF61-42A5-B194-26060E508031}" srcOrd="2" destOrd="0" presId="urn:microsoft.com/office/officeart/2005/8/layout/target1"/>
    <dgm:cxn modelId="{DCCFDB29-072C-4E2E-A8D3-DD56B5A67CBF}" type="presParOf" srcId="{E4722008-6016-43CA-9531-8C2BF0FE6147}" destId="{186A6E90-B8F4-424E-B785-FEDA98310935}" srcOrd="3" destOrd="0" presId="urn:microsoft.com/office/officeart/2005/8/layout/target1"/>
    <dgm:cxn modelId="{55CD242C-E29C-4874-A776-8D2CB1C10917}" type="presParOf" srcId="{E4722008-6016-43CA-9531-8C2BF0FE6147}" destId="{A73E2C97-7181-45E2-851E-3111A28D0F68}" srcOrd="4" destOrd="0" presId="urn:microsoft.com/office/officeart/2005/8/layout/target1"/>
    <dgm:cxn modelId="{04AD5D3F-4870-4BDB-8EC2-EA86E5632381}" type="presParOf" srcId="{E4722008-6016-43CA-9531-8C2BF0FE6147}" destId="{ADB4D4AC-5E94-4574-8F6D-C58CF7D1B25B}" srcOrd="5" destOrd="0" presId="urn:microsoft.com/office/officeart/2005/8/layout/target1"/>
    <dgm:cxn modelId="{56A25B56-ECFF-4EB7-8A90-FD2F9E6FA07D}" type="presParOf" srcId="{E4722008-6016-43CA-9531-8C2BF0FE6147}" destId="{0F4F8DF9-E274-4F5B-A8F7-C774BC366F35}" srcOrd="6" destOrd="0" presId="urn:microsoft.com/office/officeart/2005/8/layout/target1"/>
    <dgm:cxn modelId="{9C879501-A996-4F7B-8BBB-0814FB4B297A}" type="presParOf" srcId="{E4722008-6016-43CA-9531-8C2BF0FE6147}" destId="{6F4DCC29-ACFD-439B-B9F1-ADDAE9296C7C}" srcOrd="7" destOrd="0" presId="urn:microsoft.com/office/officeart/2005/8/layout/target1"/>
    <dgm:cxn modelId="{6BF3FF07-38DC-4326-A8E4-16060CE9076E}" type="presParOf" srcId="{E4722008-6016-43CA-9531-8C2BF0FE6147}" destId="{CFA35DFB-EBCE-4B1C-9C2D-D55615A1400B}" srcOrd="8" destOrd="0" presId="urn:microsoft.com/office/officeart/2005/8/layout/target1"/>
    <dgm:cxn modelId="{9F897CD1-9E41-48D4-9559-533CA2DD144A}" type="presParOf" srcId="{E4722008-6016-43CA-9531-8C2BF0FE6147}" destId="{BBA02785-8D96-46FA-ABDA-4B92C6BE222A}" srcOrd="9" destOrd="0" presId="urn:microsoft.com/office/officeart/2005/8/layout/target1"/>
    <dgm:cxn modelId="{F4EE635D-AA2C-4469-9027-96569AA31B63}" type="presParOf" srcId="{E4722008-6016-43CA-9531-8C2BF0FE6147}" destId="{69C147F7-576A-4D9D-8499-7A9B11C65290}" srcOrd="10" destOrd="0" presId="urn:microsoft.com/office/officeart/2005/8/layout/target1"/>
    <dgm:cxn modelId="{969C80F7-78A6-4A7C-A359-845F614DD715}" type="presParOf" srcId="{E4722008-6016-43CA-9531-8C2BF0FE6147}" destId="{DC13C293-3707-4B09-BB73-7AE2C4024FF5}" srcOrd="11" destOrd="0" presId="urn:microsoft.com/office/officeart/2005/8/layout/target1"/>
    <dgm:cxn modelId="{192920E2-E5A0-488C-8090-515B500AC880}" type="presParOf" srcId="{E4722008-6016-43CA-9531-8C2BF0FE6147}" destId="{48ECA3E2-F6FE-4D6C-BBED-3FC2E8FA782F}" srcOrd="12" destOrd="0" presId="urn:microsoft.com/office/officeart/2005/8/layout/target1"/>
    <dgm:cxn modelId="{B3612537-91D1-412B-AF2A-5D9B03ED84D9}" type="presParOf" srcId="{E4722008-6016-43CA-9531-8C2BF0FE6147}" destId="{476117D1-802A-4ABF-8A99-CC3EF926E199}" srcOrd="13" destOrd="0" presId="urn:microsoft.com/office/officeart/2005/8/layout/target1"/>
    <dgm:cxn modelId="{68103F80-C951-4A7C-BA04-87D7D2DABE30}" type="presParOf" srcId="{E4722008-6016-43CA-9531-8C2BF0FE6147}" destId="{512B3142-1B64-43B0-A2DF-876FAB8AF64C}" srcOrd="14" destOrd="0" presId="urn:microsoft.com/office/officeart/2005/8/layout/target1"/>
    <dgm:cxn modelId="{A60589D7-F364-40A1-B85A-6247C115CA1C}" type="presParOf" srcId="{E4722008-6016-43CA-9531-8C2BF0FE6147}" destId="{E726D346-FF73-4683-AF97-4E15DB7AA7FB}" srcOrd="15" destOrd="0" presId="urn:microsoft.com/office/officeart/2005/8/layout/target1"/>
    <dgm:cxn modelId="{50167785-D885-4B26-9F4A-BEC7F79DF31A}" type="presParOf" srcId="{E4722008-6016-43CA-9531-8C2BF0FE6147}" destId="{BC151212-AC59-4CC7-98DF-1BEF586260ED}" srcOrd="16" destOrd="0" presId="urn:microsoft.com/office/officeart/2005/8/layout/target1"/>
    <dgm:cxn modelId="{6859C8FA-B5D2-455B-B1FD-D1F620D59C91}" type="presParOf" srcId="{E4722008-6016-43CA-9531-8C2BF0FE6147}" destId="{ED2CCCC5-A395-4679-B02A-EB4DBFC5C1B1}" srcOrd="17" destOrd="0" presId="urn:microsoft.com/office/officeart/2005/8/layout/target1"/>
    <dgm:cxn modelId="{875614B0-8805-42BF-B413-1B796A3452BF}" type="presParOf" srcId="{E4722008-6016-43CA-9531-8C2BF0FE6147}" destId="{862F4103-2006-4372-9D71-56AB6946007A}" srcOrd="18" destOrd="0" presId="urn:microsoft.com/office/officeart/2005/8/layout/target1"/>
    <dgm:cxn modelId="{9C3A1C29-B3BB-414B-A726-8C263BF6CB6A}" type="presParOf" srcId="{E4722008-6016-43CA-9531-8C2BF0FE6147}" destId="{A6E49BAD-964A-46C8-91B9-E11429BAD582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7DDF47-9072-4735-976C-32958BAC2C87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5F35688-81A3-455F-B93F-D58DAC561E7C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bg1"/>
              </a:solidFill>
              <a:latin typeface="Calibri" panose="020F0502020204030204" pitchFamily="34" charset="0"/>
            </a:rPr>
            <a:t>SBU Strategies</a:t>
          </a:r>
          <a:endParaRPr lang="en-US" sz="2000" b="1" dirty="0">
            <a:solidFill>
              <a:schemeClr val="bg1"/>
            </a:solidFill>
            <a:latin typeface="Calibri" panose="020F0502020204030204" pitchFamily="34" charset="0"/>
          </a:endParaRPr>
        </a:p>
      </dgm:t>
    </dgm:pt>
    <dgm:pt modelId="{5F16E0E5-3472-4381-959E-DEC41CEDF0D6}" type="parTrans" cxnId="{C8F58D64-4F32-4837-A0E7-2C64E1DDC482}">
      <dgm:prSet/>
      <dgm:spPr/>
      <dgm:t>
        <a:bodyPr/>
        <a:lstStyle/>
        <a:p>
          <a:endParaRPr lang="en-US"/>
        </a:p>
      </dgm:t>
    </dgm:pt>
    <dgm:pt modelId="{7A9FE0FE-0C4C-4767-8461-C91915781D13}" type="sibTrans" cxnId="{C8F58D64-4F32-4837-A0E7-2C64E1DDC482}">
      <dgm:prSet/>
      <dgm:spPr/>
      <dgm:t>
        <a:bodyPr/>
        <a:lstStyle/>
        <a:p>
          <a:endParaRPr lang="en-US"/>
        </a:p>
      </dgm:t>
    </dgm:pt>
    <dgm:pt modelId="{E710BAD1-C647-4CA9-A72B-691AEB80E396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bg1"/>
              </a:solidFill>
              <a:latin typeface="Calibri" panose="020F0502020204030204" pitchFamily="34" charset="0"/>
            </a:rPr>
            <a:t>Build</a:t>
          </a:r>
          <a:endParaRPr lang="en-US" sz="2000" b="1" dirty="0">
            <a:solidFill>
              <a:schemeClr val="bg1"/>
            </a:solidFill>
            <a:latin typeface="Calibri" panose="020F0502020204030204" pitchFamily="34" charset="0"/>
          </a:endParaRPr>
        </a:p>
      </dgm:t>
    </dgm:pt>
    <dgm:pt modelId="{1F62DA4B-F011-4E5A-9626-F3BE478C7E83}" type="parTrans" cxnId="{BF3848BA-3601-4B6C-8FF8-184E847D5211}">
      <dgm:prSet/>
      <dgm:spPr/>
      <dgm:t>
        <a:bodyPr/>
        <a:lstStyle/>
        <a:p>
          <a:endParaRPr lang="en-US"/>
        </a:p>
      </dgm:t>
    </dgm:pt>
    <dgm:pt modelId="{42F66F68-638B-4FF9-8F95-7E6111021790}" type="sibTrans" cxnId="{BF3848BA-3601-4B6C-8FF8-184E847D5211}">
      <dgm:prSet/>
      <dgm:spPr/>
      <dgm:t>
        <a:bodyPr/>
        <a:lstStyle/>
        <a:p>
          <a:endParaRPr lang="en-US"/>
        </a:p>
      </dgm:t>
    </dgm:pt>
    <dgm:pt modelId="{08DBF253-641F-4CA2-A5E6-000E76E855EA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bg1"/>
              </a:solidFill>
              <a:latin typeface="Calibri" panose="020F0502020204030204" pitchFamily="34" charset="0"/>
            </a:rPr>
            <a:t>Hold</a:t>
          </a:r>
          <a:endParaRPr lang="en-US" sz="2000" b="1" dirty="0">
            <a:solidFill>
              <a:schemeClr val="bg1"/>
            </a:solidFill>
            <a:latin typeface="Calibri" panose="020F0502020204030204" pitchFamily="34" charset="0"/>
          </a:endParaRPr>
        </a:p>
      </dgm:t>
    </dgm:pt>
    <dgm:pt modelId="{E7B1C70D-03FB-4931-9F57-18B1DCC46239}" type="parTrans" cxnId="{7BD196E2-1851-4977-8E34-53639BA1EFDE}">
      <dgm:prSet/>
      <dgm:spPr/>
      <dgm:t>
        <a:bodyPr/>
        <a:lstStyle/>
        <a:p>
          <a:endParaRPr lang="en-US"/>
        </a:p>
      </dgm:t>
    </dgm:pt>
    <dgm:pt modelId="{883638DC-1C36-4412-AC95-B836FA6C692A}" type="sibTrans" cxnId="{7BD196E2-1851-4977-8E34-53639BA1EFDE}">
      <dgm:prSet/>
      <dgm:spPr/>
      <dgm:t>
        <a:bodyPr/>
        <a:lstStyle/>
        <a:p>
          <a:endParaRPr lang="en-US"/>
        </a:p>
      </dgm:t>
    </dgm:pt>
    <dgm:pt modelId="{E4712777-2EDA-4047-9B11-242427FF9ECF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bg1"/>
              </a:solidFill>
              <a:latin typeface="Calibri" panose="020F0502020204030204" pitchFamily="34" charset="0"/>
            </a:rPr>
            <a:t>Harvest </a:t>
          </a:r>
          <a:endParaRPr lang="en-US" sz="2000" b="1" dirty="0">
            <a:solidFill>
              <a:schemeClr val="bg1"/>
            </a:solidFill>
            <a:latin typeface="Calibri" panose="020F0502020204030204" pitchFamily="34" charset="0"/>
          </a:endParaRPr>
        </a:p>
      </dgm:t>
    </dgm:pt>
    <dgm:pt modelId="{09B0EAFA-1B44-4E97-9422-EB94C7B48D17}" type="parTrans" cxnId="{C316285A-79F6-4AEF-8FDB-333A1191769E}">
      <dgm:prSet/>
      <dgm:spPr/>
      <dgm:t>
        <a:bodyPr/>
        <a:lstStyle/>
        <a:p>
          <a:endParaRPr lang="en-US"/>
        </a:p>
      </dgm:t>
    </dgm:pt>
    <dgm:pt modelId="{939C2497-2CFB-4DD8-845C-368E99B14DBA}" type="sibTrans" cxnId="{C316285A-79F6-4AEF-8FDB-333A1191769E}">
      <dgm:prSet/>
      <dgm:spPr/>
      <dgm:t>
        <a:bodyPr/>
        <a:lstStyle/>
        <a:p>
          <a:endParaRPr lang="en-US"/>
        </a:p>
      </dgm:t>
    </dgm:pt>
    <dgm:pt modelId="{8ABBC602-9955-4DC8-9ABD-16D6E9AF7EBC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bg1"/>
              </a:solidFill>
              <a:latin typeface="Calibri" panose="020F0502020204030204" pitchFamily="34" charset="0"/>
            </a:rPr>
            <a:t>Divest</a:t>
          </a:r>
          <a:endParaRPr lang="en-US" sz="2000" b="1" dirty="0">
            <a:solidFill>
              <a:schemeClr val="bg1"/>
            </a:solidFill>
            <a:latin typeface="Calibri" panose="020F0502020204030204" pitchFamily="34" charset="0"/>
          </a:endParaRPr>
        </a:p>
      </dgm:t>
    </dgm:pt>
    <dgm:pt modelId="{7679855C-95FA-4313-BE98-87EE0D59A3CA}" type="parTrans" cxnId="{77EDEBB2-4E78-437A-AAFA-64C0A346908F}">
      <dgm:prSet/>
      <dgm:spPr/>
      <dgm:t>
        <a:bodyPr/>
        <a:lstStyle/>
        <a:p>
          <a:endParaRPr lang="en-US"/>
        </a:p>
      </dgm:t>
    </dgm:pt>
    <dgm:pt modelId="{3FAE804C-CFD5-41F7-96AA-7A3C31910C56}" type="sibTrans" cxnId="{77EDEBB2-4E78-437A-AAFA-64C0A346908F}">
      <dgm:prSet/>
      <dgm:spPr/>
      <dgm:t>
        <a:bodyPr/>
        <a:lstStyle/>
        <a:p>
          <a:endParaRPr lang="en-US"/>
        </a:p>
      </dgm:t>
    </dgm:pt>
    <dgm:pt modelId="{16506600-E8D7-4B25-A66D-62E27690E940}" type="pres">
      <dgm:prSet presAssocID="{3A7DDF47-9072-4735-976C-32958BAC2C8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B70630F-2CBF-4E0D-BED3-E546623B28C4}" type="pres">
      <dgm:prSet presAssocID="{B5F35688-81A3-455F-B93F-D58DAC561E7C}" presName="centerShape" presStyleLbl="node0" presStyleIdx="0" presStyleCnt="1"/>
      <dgm:spPr/>
      <dgm:t>
        <a:bodyPr/>
        <a:lstStyle/>
        <a:p>
          <a:endParaRPr lang="en-US"/>
        </a:p>
      </dgm:t>
    </dgm:pt>
    <dgm:pt modelId="{2F31F74E-5EF1-4844-A009-7EC7195F4F3E}" type="pres">
      <dgm:prSet presAssocID="{E710BAD1-C647-4CA9-A72B-691AEB80E39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18B2C2-73C3-4A93-92C6-F13488F89B2C}" type="pres">
      <dgm:prSet presAssocID="{E710BAD1-C647-4CA9-A72B-691AEB80E396}" presName="dummy" presStyleCnt="0"/>
      <dgm:spPr/>
    </dgm:pt>
    <dgm:pt modelId="{6BB27EE8-F657-425E-8CEA-706D4B9AFE1A}" type="pres">
      <dgm:prSet presAssocID="{42F66F68-638B-4FF9-8F95-7E6111021790}" presName="sibTrans" presStyleLbl="sibTrans2D1" presStyleIdx="0" presStyleCnt="4"/>
      <dgm:spPr/>
      <dgm:t>
        <a:bodyPr/>
        <a:lstStyle/>
        <a:p>
          <a:endParaRPr lang="en-IN"/>
        </a:p>
      </dgm:t>
    </dgm:pt>
    <dgm:pt modelId="{3369CB8D-BDCF-4365-B54C-B723B5643F07}" type="pres">
      <dgm:prSet presAssocID="{08DBF253-641F-4CA2-A5E6-000E76E855E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C9F23C9-D768-473D-B448-A5CF4526E436}" type="pres">
      <dgm:prSet presAssocID="{08DBF253-641F-4CA2-A5E6-000E76E855EA}" presName="dummy" presStyleCnt="0"/>
      <dgm:spPr/>
    </dgm:pt>
    <dgm:pt modelId="{DB7342A0-5CAD-4D4E-BE79-046FC9062004}" type="pres">
      <dgm:prSet presAssocID="{883638DC-1C36-4412-AC95-B836FA6C692A}" presName="sibTrans" presStyleLbl="sibTrans2D1" presStyleIdx="1" presStyleCnt="4"/>
      <dgm:spPr/>
      <dgm:t>
        <a:bodyPr/>
        <a:lstStyle/>
        <a:p>
          <a:endParaRPr lang="en-IN"/>
        </a:p>
      </dgm:t>
    </dgm:pt>
    <dgm:pt modelId="{57165015-7E97-43F5-8E61-271CC83059AD}" type="pres">
      <dgm:prSet presAssocID="{E4712777-2EDA-4047-9B11-242427FF9EC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7911E45-9045-42C7-BFDE-4BF784B3C7F4}" type="pres">
      <dgm:prSet presAssocID="{E4712777-2EDA-4047-9B11-242427FF9ECF}" presName="dummy" presStyleCnt="0"/>
      <dgm:spPr/>
    </dgm:pt>
    <dgm:pt modelId="{EF9A850D-D19B-48F9-9570-6211AFF04876}" type="pres">
      <dgm:prSet presAssocID="{939C2497-2CFB-4DD8-845C-368E99B14DBA}" presName="sibTrans" presStyleLbl="sibTrans2D1" presStyleIdx="2" presStyleCnt="4"/>
      <dgm:spPr/>
      <dgm:t>
        <a:bodyPr/>
        <a:lstStyle/>
        <a:p>
          <a:endParaRPr lang="en-IN"/>
        </a:p>
      </dgm:t>
    </dgm:pt>
    <dgm:pt modelId="{8EC2C723-FB29-4308-99A5-12D04F6A3B29}" type="pres">
      <dgm:prSet presAssocID="{8ABBC602-9955-4DC8-9ABD-16D6E9AF7EB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89B491F-A80A-4E98-9303-CA827DBCC3C7}" type="pres">
      <dgm:prSet presAssocID="{8ABBC602-9955-4DC8-9ABD-16D6E9AF7EBC}" presName="dummy" presStyleCnt="0"/>
      <dgm:spPr/>
    </dgm:pt>
    <dgm:pt modelId="{8F1E80F2-6201-4A86-B6B0-84BF905637EC}" type="pres">
      <dgm:prSet presAssocID="{3FAE804C-CFD5-41F7-96AA-7A3C31910C56}" presName="sibTrans" presStyleLbl="sibTrans2D1" presStyleIdx="3" presStyleCnt="4"/>
      <dgm:spPr/>
      <dgm:t>
        <a:bodyPr/>
        <a:lstStyle/>
        <a:p>
          <a:endParaRPr lang="en-IN"/>
        </a:p>
      </dgm:t>
    </dgm:pt>
  </dgm:ptLst>
  <dgm:cxnLst>
    <dgm:cxn modelId="{C316285A-79F6-4AEF-8FDB-333A1191769E}" srcId="{B5F35688-81A3-455F-B93F-D58DAC561E7C}" destId="{E4712777-2EDA-4047-9B11-242427FF9ECF}" srcOrd="2" destOrd="0" parTransId="{09B0EAFA-1B44-4E97-9422-EB94C7B48D17}" sibTransId="{939C2497-2CFB-4DD8-845C-368E99B14DBA}"/>
    <dgm:cxn modelId="{77EDEBB2-4E78-437A-AAFA-64C0A346908F}" srcId="{B5F35688-81A3-455F-B93F-D58DAC561E7C}" destId="{8ABBC602-9955-4DC8-9ABD-16D6E9AF7EBC}" srcOrd="3" destOrd="0" parTransId="{7679855C-95FA-4313-BE98-87EE0D59A3CA}" sibTransId="{3FAE804C-CFD5-41F7-96AA-7A3C31910C56}"/>
    <dgm:cxn modelId="{C795FDDB-D92B-4914-BBD8-473632989116}" type="presOf" srcId="{E4712777-2EDA-4047-9B11-242427FF9ECF}" destId="{57165015-7E97-43F5-8E61-271CC83059AD}" srcOrd="0" destOrd="0" presId="urn:microsoft.com/office/officeart/2005/8/layout/radial6"/>
    <dgm:cxn modelId="{83ED1EFE-363B-469E-B485-770BF55BD316}" type="presOf" srcId="{883638DC-1C36-4412-AC95-B836FA6C692A}" destId="{DB7342A0-5CAD-4D4E-BE79-046FC9062004}" srcOrd="0" destOrd="0" presId="urn:microsoft.com/office/officeart/2005/8/layout/radial6"/>
    <dgm:cxn modelId="{5836900A-E232-4361-93E6-6F353825E61D}" type="presOf" srcId="{8ABBC602-9955-4DC8-9ABD-16D6E9AF7EBC}" destId="{8EC2C723-FB29-4308-99A5-12D04F6A3B29}" srcOrd="0" destOrd="0" presId="urn:microsoft.com/office/officeart/2005/8/layout/radial6"/>
    <dgm:cxn modelId="{C8F58D64-4F32-4837-A0E7-2C64E1DDC482}" srcId="{3A7DDF47-9072-4735-976C-32958BAC2C87}" destId="{B5F35688-81A3-455F-B93F-D58DAC561E7C}" srcOrd="0" destOrd="0" parTransId="{5F16E0E5-3472-4381-959E-DEC41CEDF0D6}" sibTransId="{7A9FE0FE-0C4C-4767-8461-C91915781D13}"/>
    <dgm:cxn modelId="{335EC1B0-AB9F-4B27-8176-9449DE371808}" type="presOf" srcId="{3FAE804C-CFD5-41F7-96AA-7A3C31910C56}" destId="{8F1E80F2-6201-4A86-B6B0-84BF905637EC}" srcOrd="0" destOrd="0" presId="urn:microsoft.com/office/officeart/2005/8/layout/radial6"/>
    <dgm:cxn modelId="{BF3848BA-3601-4B6C-8FF8-184E847D5211}" srcId="{B5F35688-81A3-455F-B93F-D58DAC561E7C}" destId="{E710BAD1-C647-4CA9-A72B-691AEB80E396}" srcOrd="0" destOrd="0" parTransId="{1F62DA4B-F011-4E5A-9626-F3BE478C7E83}" sibTransId="{42F66F68-638B-4FF9-8F95-7E6111021790}"/>
    <dgm:cxn modelId="{F3BE7878-5CC5-4DF7-9DA0-671F90762DDB}" type="presOf" srcId="{939C2497-2CFB-4DD8-845C-368E99B14DBA}" destId="{EF9A850D-D19B-48F9-9570-6211AFF04876}" srcOrd="0" destOrd="0" presId="urn:microsoft.com/office/officeart/2005/8/layout/radial6"/>
    <dgm:cxn modelId="{EFC18818-B6D1-46D6-8479-9BB5ACC5ED68}" type="presOf" srcId="{3A7DDF47-9072-4735-976C-32958BAC2C87}" destId="{16506600-E8D7-4B25-A66D-62E27690E940}" srcOrd="0" destOrd="0" presId="urn:microsoft.com/office/officeart/2005/8/layout/radial6"/>
    <dgm:cxn modelId="{6C89F7F2-B8A6-4FDB-B771-F7E91F5447D8}" type="presOf" srcId="{08DBF253-641F-4CA2-A5E6-000E76E855EA}" destId="{3369CB8D-BDCF-4365-B54C-B723B5643F07}" srcOrd="0" destOrd="0" presId="urn:microsoft.com/office/officeart/2005/8/layout/radial6"/>
    <dgm:cxn modelId="{7BD196E2-1851-4977-8E34-53639BA1EFDE}" srcId="{B5F35688-81A3-455F-B93F-D58DAC561E7C}" destId="{08DBF253-641F-4CA2-A5E6-000E76E855EA}" srcOrd="1" destOrd="0" parTransId="{E7B1C70D-03FB-4931-9F57-18B1DCC46239}" sibTransId="{883638DC-1C36-4412-AC95-B836FA6C692A}"/>
    <dgm:cxn modelId="{4B60261E-ACB5-42FB-B5AD-0702BD62206B}" type="presOf" srcId="{E710BAD1-C647-4CA9-A72B-691AEB80E396}" destId="{2F31F74E-5EF1-4844-A009-7EC7195F4F3E}" srcOrd="0" destOrd="0" presId="urn:microsoft.com/office/officeart/2005/8/layout/radial6"/>
    <dgm:cxn modelId="{FA24430B-391A-44B4-BE86-2735FEC91B7E}" type="presOf" srcId="{B5F35688-81A3-455F-B93F-D58DAC561E7C}" destId="{1B70630F-2CBF-4E0D-BED3-E546623B28C4}" srcOrd="0" destOrd="0" presId="urn:microsoft.com/office/officeart/2005/8/layout/radial6"/>
    <dgm:cxn modelId="{A6B15917-EAA8-42D6-A1C4-28A63FF17E48}" type="presOf" srcId="{42F66F68-638B-4FF9-8F95-7E6111021790}" destId="{6BB27EE8-F657-425E-8CEA-706D4B9AFE1A}" srcOrd="0" destOrd="0" presId="urn:microsoft.com/office/officeart/2005/8/layout/radial6"/>
    <dgm:cxn modelId="{7CE04CFC-DF66-4321-A903-E11CC4053BAD}" type="presParOf" srcId="{16506600-E8D7-4B25-A66D-62E27690E940}" destId="{1B70630F-2CBF-4E0D-BED3-E546623B28C4}" srcOrd="0" destOrd="0" presId="urn:microsoft.com/office/officeart/2005/8/layout/radial6"/>
    <dgm:cxn modelId="{9DC93458-7CDF-4D68-B14C-7DD60C870958}" type="presParOf" srcId="{16506600-E8D7-4B25-A66D-62E27690E940}" destId="{2F31F74E-5EF1-4844-A009-7EC7195F4F3E}" srcOrd="1" destOrd="0" presId="urn:microsoft.com/office/officeart/2005/8/layout/radial6"/>
    <dgm:cxn modelId="{F973AF0C-7561-4011-962E-22A2743D0EF7}" type="presParOf" srcId="{16506600-E8D7-4B25-A66D-62E27690E940}" destId="{6E18B2C2-73C3-4A93-92C6-F13488F89B2C}" srcOrd="2" destOrd="0" presId="urn:microsoft.com/office/officeart/2005/8/layout/radial6"/>
    <dgm:cxn modelId="{FBE2E227-EDC2-4BCC-94FC-50FE4DD88056}" type="presParOf" srcId="{16506600-E8D7-4B25-A66D-62E27690E940}" destId="{6BB27EE8-F657-425E-8CEA-706D4B9AFE1A}" srcOrd="3" destOrd="0" presId="urn:microsoft.com/office/officeart/2005/8/layout/radial6"/>
    <dgm:cxn modelId="{921BD761-E40B-4D6B-A259-F25795A98D8D}" type="presParOf" srcId="{16506600-E8D7-4B25-A66D-62E27690E940}" destId="{3369CB8D-BDCF-4365-B54C-B723B5643F07}" srcOrd="4" destOrd="0" presId="urn:microsoft.com/office/officeart/2005/8/layout/radial6"/>
    <dgm:cxn modelId="{B6836D9C-10FD-4B6D-928A-57CC89B2DD1E}" type="presParOf" srcId="{16506600-E8D7-4B25-A66D-62E27690E940}" destId="{CC9F23C9-D768-473D-B448-A5CF4526E436}" srcOrd="5" destOrd="0" presId="urn:microsoft.com/office/officeart/2005/8/layout/radial6"/>
    <dgm:cxn modelId="{EE494F6F-EC58-45C3-88EE-911DD166E1A1}" type="presParOf" srcId="{16506600-E8D7-4B25-A66D-62E27690E940}" destId="{DB7342A0-5CAD-4D4E-BE79-046FC9062004}" srcOrd="6" destOrd="0" presId="urn:microsoft.com/office/officeart/2005/8/layout/radial6"/>
    <dgm:cxn modelId="{16C5F8F5-D992-4B63-94F5-BBDB51A910A6}" type="presParOf" srcId="{16506600-E8D7-4B25-A66D-62E27690E940}" destId="{57165015-7E97-43F5-8E61-271CC83059AD}" srcOrd="7" destOrd="0" presId="urn:microsoft.com/office/officeart/2005/8/layout/radial6"/>
    <dgm:cxn modelId="{D42105A2-94AE-4680-80DB-F1173766C249}" type="presParOf" srcId="{16506600-E8D7-4B25-A66D-62E27690E940}" destId="{E7911E45-9045-42C7-BFDE-4BF784B3C7F4}" srcOrd="8" destOrd="0" presId="urn:microsoft.com/office/officeart/2005/8/layout/radial6"/>
    <dgm:cxn modelId="{95C1F9BC-5DD0-42F5-B183-ED747DD79712}" type="presParOf" srcId="{16506600-E8D7-4B25-A66D-62E27690E940}" destId="{EF9A850D-D19B-48F9-9570-6211AFF04876}" srcOrd="9" destOrd="0" presId="urn:microsoft.com/office/officeart/2005/8/layout/radial6"/>
    <dgm:cxn modelId="{75BA0845-197D-47C6-9D93-657C55C8A4DF}" type="presParOf" srcId="{16506600-E8D7-4B25-A66D-62E27690E940}" destId="{8EC2C723-FB29-4308-99A5-12D04F6A3B29}" srcOrd="10" destOrd="0" presId="urn:microsoft.com/office/officeart/2005/8/layout/radial6"/>
    <dgm:cxn modelId="{B54CD0E6-1BDD-4BE0-B2B9-099FC4B615F9}" type="presParOf" srcId="{16506600-E8D7-4B25-A66D-62E27690E940}" destId="{389B491F-A80A-4E98-9303-CA827DBCC3C7}" srcOrd="11" destOrd="0" presId="urn:microsoft.com/office/officeart/2005/8/layout/radial6"/>
    <dgm:cxn modelId="{631A2621-F872-42EB-AD11-0770471DED85}" type="presParOf" srcId="{16506600-E8D7-4B25-A66D-62E27690E940}" destId="{8F1E80F2-6201-4A86-B6B0-84BF905637EC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807B71-74BC-4204-8249-A953AFA263C1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28C9572-49FF-4FEB-B90A-A44B379BD352}">
      <dgm:prSet phldrT="[Text]" custT="1"/>
      <dgm:spPr/>
      <dgm:t>
        <a:bodyPr/>
        <a:lstStyle/>
        <a:p>
          <a:r>
            <a:rPr lang="en-US" sz="2800" b="1" dirty="0" err="1" smtClean="0">
              <a:solidFill>
                <a:schemeClr val="bg1"/>
              </a:solidFill>
              <a:latin typeface="Calibri" panose="020F0502020204030204" pitchFamily="34" charset="0"/>
            </a:rPr>
            <a:t>Analysing</a:t>
          </a:r>
          <a:r>
            <a:rPr lang="en-US" sz="2800" b="1" dirty="0" smtClean="0">
              <a:solidFill>
                <a:schemeClr val="bg1"/>
              </a:solidFill>
              <a:latin typeface="Calibri" panose="020F0502020204030204" pitchFamily="34" charset="0"/>
            </a:rPr>
            <a:t> Market Opportunities</a:t>
          </a:r>
        </a:p>
      </dgm:t>
    </dgm:pt>
    <dgm:pt modelId="{3A6A57DD-BB7D-418B-B147-234E34EDBE56}" type="parTrans" cxnId="{FD48BD9A-DCA5-4542-9193-549271C8EF4F}">
      <dgm:prSet/>
      <dgm:spPr/>
      <dgm:t>
        <a:bodyPr/>
        <a:lstStyle/>
        <a:p>
          <a:endParaRPr lang="en-US"/>
        </a:p>
      </dgm:t>
    </dgm:pt>
    <dgm:pt modelId="{5247429C-A002-43CF-A91B-3DF1EF0692D4}" type="sibTrans" cxnId="{FD48BD9A-DCA5-4542-9193-549271C8EF4F}">
      <dgm:prSet/>
      <dgm:spPr/>
      <dgm:t>
        <a:bodyPr/>
        <a:lstStyle/>
        <a:p>
          <a:endParaRPr lang="en-US"/>
        </a:p>
      </dgm:t>
    </dgm:pt>
    <dgm:pt modelId="{0141C9E6-4165-4F35-9647-A8B8C07616D7}">
      <dgm:prSet phldrT="[Text]" custT="1"/>
      <dgm:spPr/>
      <dgm:t>
        <a:bodyPr/>
        <a:lstStyle/>
        <a:p>
          <a:r>
            <a:rPr lang="en-US" sz="2800" b="1" dirty="0" smtClean="0">
              <a:solidFill>
                <a:schemeClr val="bg1"/>
              </a:solidFill>
              <a:latin typeface="Calibri" panose="020F0502020204030204" pitchFamily="34" charset="0"/>
            </a:rPr>
            <a:t>Developing Marketing Strategies</a:t>
          </a:r>
          <a:endParaRPr lang="en-US" sz="2800" b="1" dirty="0">
            <a:solidFill>
              <a:schemeClr val="bg1"/>
            </a:solidFill>
            <a:latin typeface="Calibri" panose="020F0502020204030204" pitchFamily="34" charset="0"/>
          </a:endParaRPr>
        </a:p>
      </dgm:t>
    </dgm:pt>
    <dgm:pt modelId="{C407E89D-BCE1-4562-A25E-B72F1A4D4FEE}" type="parTrans" cxnId="{C4FA40A6-3558-4B2B-ABA8-90DD0F1522C1}">
      <dgm:prSet/>
      <dgm:spPr/>
      <dgm:t>
        <a:bodyPr/>
        <a:lstStyle/>
        <a:p>
          <a:endParaRPr lang="en-US"/>
        </a:p>
      </dgm:t>
    </dgm:pt>
    <dgm:pt modelId="{7DDC6AE2-D4C9-46C1-A5A0-C7742545D5CB}" type="sibTrans" cxnId="{C4FA40A6-3558-4B2B-ABA8-90DD0F1522C1}">
      <dgm:prSet/>
      <dgm:spPr/>
      <dgm:t>
        <a:bodyPr/>
        <a:lstStyle/>
        <a:p>
          <a:endParaRPr lang="en-US"/>
        </a:p>
      </dgm:t>
    </dgm:pt>
    <dgm:pt modelId="{F883BD47-D980-49C6-87FF-D00532B03C3C}">
      <dgm:prSet phldrT="[Text]" custT="1"/>
      <dgm:spPr/>
      <dgm:t>
        <a:bodyPr/>
        <a:lstStyle/>
        <a:p>
          <a:r>
            <a:rPr lang="en-US" sz="2800" b="1" dirty="0" smtClean="0">
              <a:solidFill>
                <a:schemeClr val="bg1"/>
              </a:solidFill>
              <a:latin typeface="Calibri" panose="020F0502020204030204" pitchFamily="34" charset="0"/>
            </a:rPr>
            <a:t>Planning Marketing Programs</a:t>
          </a:r>
          <a:endParaRPr lang="en-US" sz="2800" b="1" dirty="0">
            <a:solidFill>
              <a:schemeClr val="bg1"/>
            </a:solidFill>
            <a:latin typeface="Calibri" panose="020F0502020204030204" pitchFamily="34" charset="0"/>
          </a:endParaRPr>
        </a:p>
      </dgm:t>
    </dgm:pt>
    <dgm:pt modelId="{3CB3D321-12B3-4C82-BF3D-38BA65307F80}" type="parTrans" cxnId="{9055F29B-5303-4686-9698-7F9DB87E1214}">
      <dgm:prSet/>
      <dgm:spPr/>
      <dgm:t>
        <a:bodyPr/>
        <a:lstStyle/>
        <a:p>
          <a:endParaRPr lang="en-US"/>
        </a:p>
      </dgm:t>
    </dgm:pt>
    <dgm:pt modelId="{959FDA66-8FCD-4896-870A-E8341341082D}" type="sibTrans" cxnId="{9055F29B-5303-4686-9698-7F9DB87E1214}">
      <dgm:prSet/>
      <dgm:spPr/>
      <dgm:t>
        <a:bodyPr/>
        <a:lstStyle/>
        <a:p>
          <a:endParaRPr lang="en-US"/>
        </a:p>
      </dgm:t>
    </dgm:pt>
    <dgm:pt modelId="{C243941B-A0BC-4710-BEB6-989436A204D5}">
      <dgm:prSet phldrT="[Text]" custT="1"/>
      <dgm:spPr/>
      <dgm:t>
        <a:bodyPr/>
        <a:lstStyle/>
        <a:p>
          <a:r>
            <a:rPr lang="en-US" sz="2800" b="1" dirty="0" smtClean="0">
              <a:solidFill>
                <a:schemeClr val="bg1"/>
              </a:solidFill>
              <a:latin typeface="Calibri" panose="020F0502020204030204" pitchFamily="34" charset="0"/>
            </a:rPr>
            <a:t>Managing The Marketing Effort</a:t>
          </a:r>
          <a:endParaRPr lang="en-US" sz="2800" b="1" dirty="0">
            <a:solidFill>
              <a:schemeClr val="bg1"/>
            </a:solidFill>
            <a:latin typeface="Calibri" panose="020F0502020204030204" pitchFamily="34" charset="0"/>
          </a:endParaRPr>
        </a:p>
      </dgm:t>
    </dgm:pt>
    <dgm:pt modelId="{D7AA3E65-B715-43C4-9CDF-A6FDDDE37665}" type="parTrans" cxnId="{8C95A25A-C455-4AEF-81DF-BFE36F0A4702}">
      <dgm:prSet/>
      <dgm:spPr/>
      <dgm:t>
        <a:bodyPr/>
        <a:lstStyle/>
        <a:p>
          <a:endParaRPr lang="en-US"/>
        </a:p>
      </dgm:t>
    </dgm:pt>
    <dgm:pt modelId="{61112188-B04E-4429-B775-29A0C1E758A4}" type="sibTrans" cxnId="{8C95A25A-C455-4AEF-81DF-BFE36F0A4702}">
      <dgm:prSet/>
      <dgm:spPr/>
      <dgm:t>
        <a:bodyPr/>
        <a:lstStyle/>
        <a:p>
          <a:endParaRPr lang="en-US"/>
        </a:p>
      </dgm:t>
    </dgm:pt>
    <dgm:pt modelId="{9E8BEABC-D95A-4D7E-885E-06BA894A1131}" type="pres">
      <dgm:prSet presAssocID="{20807B71-74BC-4204-8249-A953AFA263C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5A41E1-DF9D-4DBA-A0FA-B032CF0A01D6}" type="pres">
      <dgm:prSet presAssocID="{20807B71-74BC-4204-8249-A953AFA263C1}" presName="dummyMaxCanvas" presStyleCnt="0">
        <dgm:presLayoutVars/>
      </dgm:prSet>
      <dgm:spPr/>
    </dgm:pt>
    <dgm:pt modelId="{5A66C44E-9750-4F20-BD01-251C7F74A59D}" type="pres">
      <dgm:prSet presAssocID="{20807B71-74BC-4204-8249-A953AFA263C1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41D60F-8A8D-47FE-9501-18D6AD1E8103}" type="pres">
      <dgm:prSet presAssocID="{20807B71-74BC-4204-8249-A953AFA263C1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D833C6-5FA5-4A3C-967D-B3A3053346D7}" type="pres">
      <dgm:prSet presAssocID="{20807B71-74BC-4204-8249-A953AFA263C1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DD8AD1-D89E-4CA7-9C0F-8299FC90C1F6}" type="pres">
      <dgm:prSet presAssocID="{20807B71-74BC-4204-8249-A953AFA263C1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5DF47E-25B0-4BA9-8F59-23D99195EAE1}" type="pres">
      <dgm:prSet presAssocID="{20807B71-74BC-4204-8249-A953AFA263C1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EDB705-1D60-480D-9CCD-ABA74D119BBA}" type="pres">
      <dgm:prSet presAssocID="{20807B71-74BC-4204-8249-A953AFA263C1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43BCED-AD54-48D5-8E56-F857CB0D580C}" type="pres">
      <dgm:prSet presAssocID="{20807B71-74BC-4204-8249-A953AFA263C1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C8472C-039D-4E99-AA85-48D28266E115}" type="pres">
      <dgm:prSet presAssocID="{20807B71-74BC-4204-8249-A953AFA263C1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5AB443-897C-4DA7-80A3-4DC50300EFB4}" type="pres">
      <dgm:prSet presAssocID="{20807B71-74BC-4204-8249-A953AFA263C1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E938C8-7081-4AA3-BA6D-0670871C4F2B}" type="pres">
      <dgm:prSet presAssocID="{20807B71-74BC-4204-8249-A953AFA263C1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6A0F60-89AA-451E-9B47-75E4CAC87D23}" type="pres">
      <dgm:prSet presAssocID="{20807B71-74BC-4204-8249-A953AFA263C1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C3A469-EEA1-42DB-A618-FCCACE275D3A}" type="presOf" srcId="{5247429C-A002-43CF-A91B-3DF1EF0692D4}" destId="{065DF47E-25B0-4BA9-8F59-23D99195EAE1}" srcOrd="0" destOrd="0" presId="urn:microsoft.com/office/officeart/2005/8/layout/vProcess5"/>
    <dgm:cxn modelId="{70248F3C-8B85-4344-87AF-F694183FE865}" type="presOf" srcId="{C243941B-A0BC-4710-BEB6-989436A204D5}" destId="{B36A0F60-89AA-451E-9B47-75E4CAC87D23}" srcOrd="1" destOrd="0" presId="urn:microsoft.com/office/officeart/2005/8/layout/vProcess5"/>
    <dgm:cxn modelId="{189EF18C-FE79-4D55-8B4F-50B15895E153}" type="presOf" srcId="{328C9572-49FF-4FEB-B90A-A44B379BD352}" destId="{5A66C44E-9750-4F20-BD01-251C7F74A59D}" srcOrd="0" destOrd="0" presId="urn:microsoft.com/office/officeart/2005/8/layout/vProcess5"/>
    <dgm:cxn modelId="{8C95A25A-C455-4AEF-81DF-BFE36F0A4702}" srcId="{20807B71-74BC-4204-8249-A953AFA263C1}" destId="{C243941B-A0BC-4710-BEB6-989436A204D5}" srcOrd="3" destOrd="0" parTransId="{D7AA3E65-B715-43C4-9CDF-A6FDDDE37665}" sibTransId="{61112188-B04E-4429-B775-29A0C1E758A4}"/>
    <dgm:cxn modelId="{FD48BD9A-DCA5-4542-9193-549271C8EF4F}" srcId="{20807B71-74BC-4204-8249-A953AFA263C1}" destId="{328C9572-49FF-4FEB-B90A-A44B379BD352}" srcOrd="0" destOrd="0" parTransId="{3A6A57DD-BB7D-418B-B147-234E34EDBE56}" sibTransId="{5247429C-A002-43CF-A91B-3DF1EF0692D4}"/>
    <dgm:cxn modelId="{9055F29B-5303-4686-9698-7F9DB87E1214}" srcId="{20807B71-74BC-4204-8249-A953AFA263C1}" destId="{F883BD47-D980-49C6-87FF-D00532B03C3C}" srcOrd="2" destOrd="0" parTransId="{3CB3D321-12B3-4C82-BF3D-38BA65307F80}" sibTransId="{959FDA66-8FCD-4896-870A-E8341341082D}"/>
    <dgm:cxn modelId="{4B95EC46-C94B-426A-A33D-C703A5E74FDB}" type="presOf" srcId="{F883BD47-D980-49C6-87FF-D00532B03C3C}" destId="{5CD833C6-5FA5-4A3C-967D-B3A3053346D7}" srcOrd="0" destOrd="0" presId="urn:microsoft.com/office/officeart/2005/8/layout/vProcess5"/>
    <dgm:cxn modelId="{C4FA40A6-3558-4B2B-ABA8-90DD0F1522C1}" srcId="{20807B71-74BC-4204-8249-A953AFA263C1}" destId="{0141C9E6-4165-4F35-9647-A8B8C07616D7}" srcOrd="1" destOrd="0" parTransId="{C407E89D-BCE1-4562-A25E-B72F1A4D4FEE}" sibTransId="{7DDC6AE2-D4C9-46C1-A5A0-C7742545D5CB}"/>
    <dgm:cxn modelId="{BF3F6E16-C23B-4984-A4B8-9454FF407F3A}" type="presOf" srcId="{7DDC6AE2-D4C9-46C1-A5A0-C7742545D5CB}" destId="{AAEDB705-1D60-480D-9CCD-ABA74D119BBA}" srcOrd="0" destOrd="0" presId="urn:microsoft.com/office/officeart/2005/8/layout/vProcess5"/>
    <dgm:cxn modelId="{AE681E25-3603-46C3-B7FC-6EA12C3A30F8}" type="presOf" srcId="{0141C9E6-4165-4F35-9647-A8B8C07616D7}" destId="{445AB443-897C-4DA7-80A3-4DC50300EFB4}" srcOrd="1" destOrd="0" presId="urn:microsoft.com/office/officeart/2005/8/layout/vProcess5"/>
    <dgm:cxn modelId="{D6BD92CF-7211-4EFE-A0D4-16F5FDE4C10C}" type="presOf" srcId="{959FDA66-8FCD-4896-870A-E8341341082D}" destId="{9443BCED-AD54-48D5-8E56-F857CB0D580C}" srcOrd="0" destOrd="0" presId="urn:microsoft.com/office/officeart/2005/8/layout/vProcess5"/>
    <dgm:cxn modelId="{886669C3-AC1B-49F6-AF2B-30A3DFDD5583}" type="presOf" srcId="{0141C9E6-4165-4F35-9647-A8B8C07616D7}" destId="{3241D60F-8A8D-47FE-9501-18D6AD1E8103}" srcOrd="0" destOrd="0" presId="urn:microsoft.com/office/officeart/2005/8/layout/vProcess5"/>
    <dgm:cxn modelId="{8B6EEE44-7BDB-493A-B4C5-D2EBD6179FDB}" type="presOf" srcId="{C243941B-A0BC-4710-BEB6-989436A204D5}" destId="{07DD8AD1-D89E-4CA7-9C0F-8299FC90C1F6}" srcOrd="0" destOrd="0" presId="urn:microsoft.com/office/officeart/2005/8/layout/vProcess5"/>
    <dgm:cxn modelId="{BB12C282-3814-44A0-AF01-866D6801B1D4}" type="presOf" srcId="{328C9572-49FF-4FEB-B90A-A44B379BD352}" destId="{46C8472C-039D-4E99-AA85-48D28266E115}" srcOrd="1" destOrd="0" presId="urn:microsoft.com/office/officeart/2005/8/layout/vProcess5"/>
    <dgm:cxn modelId="{995D7738-5952-4B40-825B-2ACCC69B45A2}" type="presOf" srcId="{20807B71-74BC-4204-8249-A953AFA263C1}" destId="{9E8BEABC-D95A-4D7E-885E-06BA894A1131}" srcOrd="0" destOrd="0" presId="urn:microsoft.com/office/officeart/2005/8/layout/vProcess5"/>
    <dgm:cxn modelId="{B51928DF-10FC-43AA-ABD6-6DA22CFA7723}" type="presOf" srcId="{F883BD47-D980-49C6-87FF-D00532B03C3C}" destId="{D5E938C8-7081-4AA3-BA6D-0670871C4F2B}" srcOrd="1" destOrd="0" presId="urn:microsoft.com/office/officeart/2005/8/layout/vProcess5"/>
    <dgm:cxn modelId="{2543AE6C-EE92-4D2F-A89A-EB28A20EB4E3}" type="presParOf" srcId="{9E8BEABC-D95A-4D7E-885E-06BA894A1131}" destId="{105A41E1-DF9D-4DBA-A0FA-B032CF0A01D6}" srcOrd="0" destOrd="0" presId="urn:microsoft.com/office/officeart/2005/8/layout/vProcess5"/>
    <dgm:cxn modelId="{46FC50E8-0CF1-469F-AC7C-E9E1815236B6}" type="presParOf" srcId="{9E8BEABC-D95A-4D7E-885E-06BA894A1131}" destId="{5A66C44E-9750-4F20-BD01-251C7F74A59D}" srcOrd="1" destOrd="0" presId="urn:microsoft.com/office/officeart/2005/8/layout/vProcess5"/>
    <dgm:cxn modelId="{49996241-508D-4684-9E9A-13B6CDBFC158}" type="presParOf" srcId="{9E8BEABC-D95A-4D7E-885E-06BA894A1131}" destId="{3241D60F-8A8D-47FE-9501-18D6AD1E8103}" srcOrd="2" destOrd="0" presId="urn:microsoft.com/office/officeart/2005/8/layout/vProcess5"/>
    <dgm:cxn modelId="{CC5E7B5B-1523-4387-BF07-C6EB9080D464}" type="presParOf" srcId="{9E8BEABC-D95A-4D7E-885E-06BA894A1131}" destId="{5CD833C6-5FA5-4A3C-967D-B3A3053346D7}" srcOrd="3" destOrd="0" presId="urn:microsoft.com/office/officeart/2005/8/layout/vProcess5"/>
    <dgm:cxn modelId="{DE959069-3F7C-4B32-91E8-CCF43C07F175}" type="presParOf" srcId="{9E8BEABC-D95A-4D7E-885E-06BA894A1131}" destId="{07DD8AD1-D89E-4CA7-9C0F-8299FC90C1F6}" srcOrd="4" destOrd="0" presId="urn:microsoft.com/office/officeart/2005/8/layout/vProcess5"/>
    <dgm:cxn modelId="{F1F3ABB5-700A-43EF-AA85-2DAD24D236AE}" type="presParOf" srcId="{9E8BEABC-D95A-4D7E-885E-06BA894A1131}" destId="{065DF47E-25B0-4BA9-8F59-23D99195EAE1}" srcOrd="5" destOrd="0" presId="urn:microsoft.com/office/officeart/2005/8/layout/vProcess5"/>
    <dgm:cxn modelId="{285EB722-A786-4DC9-9C79-D1302A858BDE}" type="presParOf" srcId="{9E8BEABC-D95A-4D7E-885E-06BA894A1131}" destId="{AAEDB705-1D60-480D-9CCD-ABA74D119BBA}" srcOrd="6" destOrd="0" presId="urn:microsoft.com/office/officeart/2005/8/layout/vProcess5"/>
    <dgm:cxn modelId="{51942C45-C074-464F-BE9C-E87C6861BCE7}" type="presParOf" srcId="{9E8BEABC-D95A-4D7E-885E-06BA894A1131}" destId="{9443BCED-AD54-48D5-8E56-F857CB0D580C}" srcOrd="7" destOrd="0" presId="urn:microsoft.com/office/officeart/2005/8/layout/vProcess5"/>
    <dgm:cxn modelId="{95F26981-0A06-471B-8C05-08ECAB3D38F4}" type="presParOf" srcId="{9E8BEABC-D95A-4D7E-885E-06BA894A1131}" destId="{46C8472C-039D-4E99-AA85-48D28266E115}" srcOrd="8" destOrd="0" presId="urn:microsoft.com/office/officeart/2005/8/layout/vProcess5"/>
    <dgm:cxn modelId="{C73C0449-23D7-4210-A4EA-91EFE33142D3}" type="presParOf" srcId="{9E8BEABC-D95A-4D7E-885E-06BA894A1131}" destId="{445AB443-897C-4DA7-80A3-4DC50300EFB4}" srcOrd="9" destOrd="0" presId="urn:microsoft.com/office/officeart/2005/8/layout/vProcess5"/>
    <dgm:cxn modelId="{F6AAA5B7-55E5-425B-BFF7-46B95A2A900D}" type="presParOf" srcId="{9E8BEABC-D95A-4D7E-885E-06BA894A1131}" destId="{D5E938C8-7081-4AA3-BA6D-0670871C4F2B}" srcOrd="10" destOrd="0" presId="urn:microsoft.com/office/officeart/2005/8/layout/vProcess5"/>
    <dgm:cxn modelId="{429CE50A-56B6-4DEC-BDFA-D62F5320E26C}" type="presParOf" srcId="{9E8BEABC-D95A-4D7E-885E-06BA894A1131}" destId="{B36A0F60-89AA-451E-9B47-75E4CAC87D2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F9FD1C2-9EE6-4747-B202-6307B58655B6}" type="doc">
      <dgm:prSet loTypeId="urn:microsoft.com/office/officeart/2005/8/layout/venn1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2064C3B-FCD6-4CC3-88B6-DC530D079AE6}">
      <dgm:prSet custT="1"/>
      <dgm:spPr/>
      <dgm:t>
        <a:bodyPr/>
        <a:lstStyle/>
        <a:p>
          <a:pPr rtl="0"/>
          <a:r>
            <a:rPr lang="en-US" sz="2400" b="1" dirty="0" smtClean="0">
              <a:latin typeface="Calibri" panose="020F0502020204030204" pitchFamily="34" charset="0"/>
            </a:rPr>
            <a:t>Annual Plan Control</a:t>
          </a:r>
          <a:endParaRPr lang="en-US" sz="2400" b="1" dirty="0">
            <a:latin typeface="Calibri" panose="020F0502020204030204" pitchFamily="34" charset="0"/>
          </a:endParaRPr>
        </a:p>
      </dgm:t>
    </dgm:pt>
    <dgm:pt modelId="{04A4EB68-EE55-4B5D-AF8A-78EFB7146C47}" type="parTrans" cxnId="{AA0FB416-B2CE-4906-9DC4-CC4E5F285A3E}">
      <dgm:prSet/>
      <dgm:spPr/>
      <dgm:t>
        <a:bodyPr/>
        <a:lstStyle/>
        <a:p>
          <a:endParaRPr lang="en-US"/>
        </a:p>
      </dgm:t>
    </dgm:pt>
    <dgm:pt modelId="{B5AF8780-A6AC-43F0-B259-B40110861D3E}" type="sibTrans" cxnId="{AA0FB416-B2CE-4906-9DC4-CC4E5F285A3E}">
      <dgm:prSet/>
      <dgm:spPr/>
      <dgm:t>
        <a:bodyPr/>
        <a:lstStyle/>
        <a:p>
          <a:endParaRPr lang="en-US"/>
        </a:p>
      </dgm:t>
    </dgm:pt>
    <dgm:pt modelId="{B4ABB983-9B1D-4888-B8BD-5D446E06F786}">
      <dgm:prSet custT="1"/>
      <dgm:spPr/>
      <dgm:t>
        <a:bodyPr/>
        <a:lstStyle/>
        <a:p>
          <a:pPr rtl="0"/>
          <a:r>
            <a:rPr lang="en-US" sz="2400" b="1" dirty="0" smtClean="0">
              <a:latin typeface="Calibri" panose="020F0502020204030204" pitchFamily="34" charset="0"/>
            </a:rPr>
            <a:t>Profitability Control</a:t>
          </a:r>
          <a:endParaRPr lang="en-US" sz="2400" b="1" dirty="0">
            <a:latin typeface="Calibri" panose="020F0502020204030204" pitchFamily="34" charset="0"/>
          </a:endParaRPr>
        </a:p>
      </dgm:t>
    </dgm:pt>
    <dgm:pt modelId="{C268BC62-107D-4E71-BAF7-0227B9BABFE6}" type="parTrans" cxnId="{76173F91-0253-4195-A81D-D142D4F9C110}">
      <dgm:prSet/>
      <dgm:spPr/>
      <dgm:t>
        <a:bodyPr/>
        <a:lstStyle/>
        <a:p>
          <a:endParaRPr lang="en-US"/>
        </a:p>
      </dgm:t>
    </dgm:pt>
    <dgm:pt modelId="{D77E5970-F825-4E27-B9B5-15B8C93E413C}" type="sibTrans" cxnId="{76173F91-0253-4195-A81D-D142D4F9C110}">
      <dgm:prSet/>
      <dgm:spPr/>
      <dgm:t>
        <a:bodyPr/>
        <a:lstStyle/>
        <a:p>
          <a:endParaRPr lang="en-US"/>
        </a:p>
      </dgm:t>
    </dgm:pt>
    <dgm:pt modelId="{88A3F6F9-C893-4F4E-ACE4-487E9A1DEADB}">
      <dgm:prSet custT="1"/>
      <dgm:spPr/>
      <dgm:t>
        <a:bodyPr/>
        <a:lstStyle/>
        <a:p>
          <a:pPr rtl="0"/>
          <a:r>
            <a:rPr lang="en-US" sz="2400" b="1" dirty="0" smtClean="0">
              <a:latin typeface="Calibri" panose="020F0502020204030204" pitchFamily="34" charset="0"/>
            </a:rPr>
            <a:t>Strategic Control</a:t>
          </a:r>
          <a:endParaRPr lang="en-US" sz="2400" b="1" dirty="0">
            <a:latin typeface="Calibri" panose="020F0502020204030204" pitchFamily="34" charset="0"/>
          </a:endParaRPr>
        </a:p>
      </dgm:t>
    </dgm:pt>
    <dgm:pt modelId="{B4D245A1-52A6-4D32-907B-86D62DF90C98}" type="parTrans" cxnId="{62FBDD63-1680-4B80-9800-A744C3A36C0D}">
      <dgm:prSet/>
      <dgm:spPr/>
      <dgm:t>
        <a:bodyPr/>
        <a:lstStyle/>
        <a:p>
          <a:endParaRPr lang="en-US"/>
        </a:p>
      </dgm:t>
    </dgm:pt>
    <dgm:pt modelId="{9F897192-DADB-4115-850A-4609DC1FC192}" type="sibTrans" cxnId="{62FBDD63-1680-4B80-9800-A744C3A36C0D}">
      <dgm:prSet/>
      <dgm:spPr/>
      <dgm:t>
        <a:bodyPr/>
        <a:lstStyle/>
        <a:p>
          <a:endParaRPr lang="en-US"/>
        </a:p>
      </dgm:t>
    </dgm:pt>
    <dgm:pt modelId="{4CC204AC-9FD0-42CC-8B69-64FCBFBE04B5}" type="pres">
      <dgm:prSet presAssocID="{8F9FD1C2-9EE6-4747-B202-6307B58655B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4DED7C4-9F13-47D8-97C5-0BA604C95B8B}" type="pres">
      <dgm:prSet presAssocID="{12064C3B-FCD6-4CC3-88B6-DC530D079AE6}" presName="circ1" presStyleLbl="vennNode1" presStyleIdx="0" presStyleCnt="3"/>
      <dgm:spPr/>
      <dgm:t>
        <a:bodyPr/>
        <a:lstStyle/>
        <a:p>
          <a:endParaRPr lang="en-IN"/>
        </a:p>
      </dgm:t>
    </dgm:pt>
    <dgm:pt modelId="{71AC72EF-E248-4417-B963-F98D0C951243}" type="pres">
      <dgm:prSet presAssocID="{12064C3B-FCD6-4CC3-88B6-DC530D079AE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C4E44A9-B0AB-4717-8D78-F1B11803C043}" type="pres">
      <dgm:prSet presAssocID="{B4ABB983-9B1D-4888-B8BD-5D446E06F786}" presName="circ2" presStyleLbl="vennNode1" presStyleIdx="1" presStyleCnt="3"/>
      <dgm:spPr/>
      <dgm:t>
        <a:bodyPr/>
        <a:lstStyle/>
        <a:p>
          <a:endParaRPr lang="en-IN"/>
        </a:p>
      </dgm:t>
    </dgm:pt>
    <dgm:pt modelId="{4DDFC786-1EEF-4E18-B605-D1F88052733B}" type="pres">
      <dgm:prSet presAssocID="{B4ABB983-9B1D-4888-B8BD-5D446E06F78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73FFEF1-3750-41B9-9D9A-9973EC2D7B90}" type="pres">
      <dgm:prSet presAssocID="{88A3F6F9-C893-4F4E-ACE4-487E9A1DEADB}" presName="circ3" presStyleLbl="vennNode1" presStyleIdx="2" presStyleCnt="3"/>
      <dgm:spPr/>
      <dgm:t>
        <a:bodyPr/>
        <a:lstStyle/>
        <a:p>
          <a:endParaRPr lang="en-IN"/>
        </a:p>
      </dgm:t>
    </dgm:pt>
    <dgm:pt modelId="{ACB5707C-D0DE-495F-B04A-6032B275E7BE}" type="pres">
      <dgm:prSet presAssocID="{88A3F6F9-C893-4F4E-ACE4-487E9A1DEAD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EC118976-CD62-4951-8564-FFBA34DA34EC}" type="presOf" srcId="{12064C3B-FCD6-4CC3-88B6-DC530D079AE6}" destId="{44DED7C4-9F13-47D8-97C5-0BA604C95B8B}" srcOrd="0" destOrd="0" presId="urn:microsoft.com/office/officeart/2005/8/layout/venn1"/>
    <dgm:cxn modelId="{EC8E0328-8C35-4770-AA06-F7086723DA59}" type="presOf" srcId="{12064C3B-FCD6-4CC3-88B6-DC530D079AE6}" destId="{71AC72EF-E248-4417-B963-F98D0C951243}" srcOrd="1" destOrd="0" presId="urn:microsoft.com/office/officeart/2005/8/layout/venn1"/>
    <dgm:cxn modelId="{62FBDD63-1680-4B80-9800-A744C3A36C0D}" srcId="{8F9FD1C2-9EE6-4747-B202-6307B58655B6}" destId="{88A3F6F9-C893-4F4E-ACE4-487E9A1DEADB}" srcOrd="2" destOrd="0" parTransId="{B4D245A1-52A6-4D32-907B-86D62DF90C98}" sibTransId="{9F897192-DADB-4115-850A-4609DC1FC192}"/>
    <dgm:cxn modelId="{B76EEE8C-D26F-4F1A-9566-DDC3079EF23B}" type="presOf" srcId="{8F9FD1C2-9EE6-4747-B202-6307B58655B6}" destId="{4CC204AC-9FD0-42CC-8B69-64FCBFBE04B5}" srcOrd="0" destOrd="0" presId="urn:microsoft.com/office/officeart/2005/8/layout/venn1"/>
    <dgm:cxn modelId="{61A6AAD5-5C4D-4326-8C2B-605BEE6E88ED}" type="presOf" srcId="{88A3F6F9-C893-4F4E-ACE4-487E9A1DEADB}" destId="{873FFEF1-3750-41B9-9D9A-9973EC2D7B90}" srcOrd="0" destOrd="0" presId="urn:microsoft.com/office/officeart/2005/8/layout/venn1"/>
    <dgm:cxn modelId="{76173F91-0253-4195-A81D-D142D4F9C110}" srcId="{8F9FD1C2-9EE6-4747-B202-6307B58655B6}" destId="{B4ABB983-9B1D-4888-B8BD-5D446E06F786}" srcOrd="1" destOrd="0" parTransId="{C268BC62-107D-4E71-BAF7-0227B9BABFE6}" sibTransId="{D77E5970-F825-4E27-B9B5-15B8C93E413C}"/>
    <dgm:cxn modelId="{2417899A-1B9B-41D1-93F1-25A4A1BD5DC5}" type="presOf" srcId="{B4ABB983-9B1D-4888-B8BD-5D446E06F786}" destId="{4DDFC786-1EEF-4E18-B605-D1F88052733B}" srcOrd="1" destOrd="0" presId="urn:microsoft.com/office/officeart/2005/8/layout/venn1"/>
    <dgm:cxn modelId="{DB3C7F21-A082-4C0A-A91C-98D4F68A83F1}" type="presOf" srcId="{B4ABB983-9B1D-4888-B8BD-5D446E06F786}" destId="{DC4E44A9-B0AB-4717-8D78-F1B11803C043}" srcOrd="0" destOrd="0" presId="urn:microsoft.com/office/officeart/2005/8/layout/venn1"/>
    <dgm:cxn modelId="{10CEDDCF-CACF-4F97-B61A-88C138A40086}" type="presOf" srcId="{88A3F6F9-C893-4F4E-ACE4-487E9A1DEADB}" destId="{ACB5707C-D0DE-495F-B04A-6032B275E7BE}" srcOrd="1" destOrd="0" presId="urn:microsoft.com/office/officeart/2005/8/layout/venn1"/>
    <dgm:cxn modelId="{AA0FB416-B2CE-4906-9DC4-CC4E5F285A3E}" srcId="{8F9FD1C2-9EE6-4747-B202-6307B58655B6}" destId="{12064C3B-FCD6-4CC3-88B6-DC530D079AE6}" srcOrd="0" destOrd="0" parTransId="{04A4EB68-EE55-4B5D-AF8A-78EFB7146C47}" sibTransId="{B5AF8780-A6AC-43F0-B259-B40110861D3E}"/>
    <dgm:cxn modelId="{F37E44FE-AB86-42E6-B305-2D560C7621A8}" type="presParOf" srcId="{4CC204AC-9FD0-42CC-8B69-64FCBFBE04B5}" destId="{44DED7C4-9F13-47D8-97C5-0BA604C95B8B}" srcOrd="0" destOrd="0" presId="urn:microsoft.com/office/officeart/2005/8/layout/venn1"/>
    <dgm:cxn modelId="{760426A6-E91A-4A48-98FE-CB1300963CE0}" type="presParOf" srcId="{4CC204AC-9FD0-42CC-8B69-64FCBFBE04B5}" destId="{71AC72EF-E248-4417-B963-F98D0C951243}" srcOrd="1" destOrd="0" presId="urn:microsoft.com/office/officeart/2005/8/layout/venn1"/>
    <dgm:cxn modelId="{BD395B90-FB1B-4048-91F5-FBA72ABE7830}" type="presParOf" srcId="{4CC204AC-9FD0-42CC-8B69-64FCBFBE04B5}" destId="{DC4E44A9-B0AB-4717-8D78-F1B11803C043}" srcOrd="2" destOrd="0" presId="urn:microsoft.com/office/officeart/2005/8/layout/venn1"/>
    <dgm:cxn modelId="{B3FBAFB2-C0D4-49D8-A3BB-EC92CBC93D86}" type="presParOf" srcId="{4CC204AC-9FD0-42CC-8B69-64FCBFBE04B5}" destId="{4DDFC786-1EEF-4E18-B605-D1F88052733B}" srcOrd="3" destOrd="0" presId="urn:microsoft.com/office/officeart/2005/8/layout/venn1"/>
    <dgm:cxn modelId="{66F1C2B8-BDC9-4B8E-8CAD-34C64DBDF7F6}" type="presParOf" srcId="{4CC204AC-9FD0-42CC-8B69-64FCBFBE04B5}" destId="{873FFEF1-3750-41B9-9D9A-9973EC2D7B90}" srcOrd="4" destOrd="0" presId="urn:microsoft.com/office/officeart/2005/8/layout/venn1"/>
    <dgm:cxn modelId="{821589CA-4860-487A-AB85-0789CD005D65}" type="presParOf" srcId="{4CC204AC-9FD0-42CC-8B69-64FCBFBE04B5}" destId="{ACB5707C-D0DE-495F-B04A-6032B275E7B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AFA69-E3E6-42A7-8F1A-FD33DCF4120F}">
      <dsp:nvSpPr>
        <dsp:cNvPr id="0" name=""/>
        <dsp:cNvSpPr/>
      </dsp:nvSpPr>
      <dsp:spPr>
        <a:xfrm>
          <a:off x="3596397" y="0"/>
          <a:ext cx="2068710" cy="206892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6B8E1FC-5361-460A-9E1F-A72A01FFE3CC}">
      <dsp:nvSpPr>
        <dsp:cNvPr id="0" name=""/>
        <dsp:cNvSpPr/>
      </dsp:nvSpPr>
      <dsp:spPr>
        <a:xfrm>
          <a:off x="4053136" y="748893"/>
          <a:ext cx="1154457" cy="577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Defining The Corporate Mission</a:t>
          </a:r>
          <a:endParaRPr lang="en-US" sz="1200" b="1" kern="1200" dirty="0"/>
        </a:p>
      </dsp:txBody>
      <dsp:txXfrm>
        <a:off x="4053136" y="748893"/>
        <a:ext cx="1154457" cy="577169"/>
      </dsp:txXfrm>
    </dsp:sp>
    <dsp:sp modelId="{6248F8C2-A4B3-496B-8AD5-382BC02157AA}">
      <dsp:nvSpPr>
        <dsp:cNvPr id="0" name=""/>
        <dsp:cNvSpPr/>
      </dsp:nvSpPr>
      <dsp:spPr>
        <a:xfrm>
          <a:off x="3021691" y="1188902"/>
          <a:ext cx="2068710" cy="206892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A7CA238-CA6F-4ED6-B4B7-1D01D7F0AEA7}">
      <dsp:nvSpPr>
        <dsp:cNvPr id="0" name=""/>
        <dsp:cNvSpPr/>
      </dsp:nvSpPr>
      <dsp:spPr>
        <a:xfrm>
          <a:off x="3476101" y="1939991"/>
          <a:ext cx="1154457" cy="577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Establishing SBU’S</a:t>
          </a:r>
          <a:endParaRPr lang="en-US" sz="1200" b="1" kern="1200" dirty="0"/>
        </a:p>
      </dsp:txBody>
      <dsp:txXfrm>
        <a:off x="3476101" y="1939991"/>
        <a:ext cx="1154457" cy="577169"/>
      </dsp:txXfrm>
    </dsp:sp>
    <dsp:sp modelId="{04EECD16-7C37-415C-9C50-BC43983F4505}">
      <dsp:nvSpPr>
        <dsp:cNvPr id="0" name=""/>
        <dsp:cNvSpPr/>
      </dsp:nvSpPr>
      <dsp:spPr>
        <a:xfrm>
          <a:off x="3596397" y="2382194"/>
          <a:ext cx="2068710" cy="2068921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E51FE25-4541-4C9C-ABC3-D0C2B2989647}">
      <dsp:nvSpPr>
        <dsp:cNvPr id="0" name=""/>
        <dsp:cNvSpPr/>
      </dsp:nvSpPr>
      <dsp:spPr>
        <a:xfrm>
          <a:off x="4053136" y="3131088"/>
          <a:ext cx="1154457" cy="577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Allocating Resources For SBU’S</a:t>
          </a:r>
          <a:endParaRPr lang="en-US" sz="1200" b="1" kern="1200" dirty="0"/>
        </a:p>
      </dsp:txBody>
      <dsp:txXfrm>
        <a:off x="4053136" y="3131088"/>
        <a:ext cx="1154457" cy="577169"/>
      </dsp:txXfrm>
    </dsp:sp>
    <dsp:sp modelId="{88B70922-BC7E-4C19-BD2B-7B0080AB1C90}">
      <dsp:nvSpPr>
        <dsp:cNvPr id="0" name=""/>
        <dsp:cNvSpPr/>
      </dsp:nvSpPr>
      <dsp:spPr>
        <a:xfrm>
          <a:off x="3169151" y="3708257"/>
          <a:ext cx="1777283" cy="1778142"/>
        </a:xfrm>
        <a:prstGeom prst="blockArc">
          <a:avLst>
            <a:gd name="adj1" fmla="val 0"/>
            <a:gd name="adj2" fmla="val 18900000"/>
            <a:gd name="adj3" fmla="val 127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50F7B8E-683D-4A41-A522-411DE761A36A}">
      <dsp:nvSpPr>
        <dsp:cNvPr id="0" name=""/>
        <dsp:cNvSpPr/>
      </dsp:nvSpPr>
      <dsp:spPr>
        <a:xfrm>
          <a:off x="3476101" y="4322185"/>
          <a:ext cx="1154457" cy="577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Planning For New Business</a:t>
          </a:r>
          <a:endParaRPr lang="en-US" sz="1200" b="1" kern="1200" dirty="0"/>
        </a:p>
      </dsp:txBody>
      <dsp:txXfrm>
        <a:off x="3476101" y="4322185"/>
        <a:ext cx="1154457" cy="5771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151212-AC59-4CC7-98DF-1BEF586260ED}">
      <dsp:nvSpPr>
        <dsp:cNvPr id="0" name=""/>
        <dsp:cNvSpPr/>
      </dsp:nvSpPr>
      <dsp:spPr>
        <a:xfrm>
          <a:off x="722009" y="1113487"/>
          <a:ext cx="3829050" cy="3829050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8ECA3E2-F6FE-4D6C-BBED-3FC2E8FA782F}">
      <dsp:nvSpPr>
        <dsp:cNvPr id="0" name=""/>
        <dsp:cNvSpPr/>
      </dsp:nvSpPr>
      <dsp:spPr>
        <a:xfrm>
          <a:off x="1147352" y="1538831"/>
          <a:ext cx="2978362" cy="297836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FA35DFB-EBCE-4B1C-9C2D-D55615A1400B}">
      <dsp:nvSpPr>
        <dsp:cNvPr id="0" name=""/>
        <dsp:cNvSpPr/>
      </dsp:nvSpPr>
      <dsp:spPr>
        <a:xfrm>
          <a:off x="1572696" y="1964175"/>
          <a:ext cx="2127675" cy="212767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3E2C97-7181-45E2-851E-3111A28D0F68}">
      <dsp:nvSpPr>
        <dsp:cNvPr id="0" name=""/>
        <dsp:cNvSpPr/>
      </dsp:nvSpPr>
      <dsp:spPr>
        <a:xfrm>
          <a:off x="1998359" y="2389837"/>
          <a:ext cx="1276350" cy="127635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1386AC1-7EAA-4EE9-A1B0-536A637F4C7A}">
      <dsp:nvSpPr>
        <dsp:cNvPr id="0" name=""/>
        <dsp:cNvSpPr/>
      </dsp:nvSpPr>
      <dsp:spPr>
        <a:xfrm>
          <a:off x="2423702" y="2815181"/>
          <a:ext cx="425662" cy="42566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ED63D89-5D66-4066-8DE4-3290B31D83F3}">
      <dsp:nvSpPr>
        <dsp:cNvPr id="0" name=""/>
        <dsp:cNvSpPr/>
      </dsp:nvSpPr>
      <dsp:spPr>
        <a:xfrm>
          <a:off x="5084040" y="187007"/>
          <a:ext cx="3484186" cy="675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Calibri" panose="020F0502020204030204" pitchFamily="34" charset="0"/>
            </a:rPr>
            <a:t>What is our business?</a:t>
          </a:r>
          <a:endParaRPr lang="en-US" sz="2200" b="1" kern="1200" dirty="0">
            <a:latin typeface="Calibri" panose="020F0502020204030204" pitchFamily="34" charset="0"/>
          </a:endParaRPr>
        </a:p>
      </dsp:txBody>
      <dsp:txXfrm>
        <a:off x="5084040" y="187007"/>
        <a:ext cx="3484186" cy="675954"/>
      </dsp:txXfrm>
    </dsp:sp>
    <dsp:sp modelId="{F15B970D-AF61-42A5-B194-26060E508031}">
      <dsp:nvSpPr>
        <dsp:cNvPr id="0" name=""/>
        <dsp:cNvSpPr/>
      </dsp:nvSpPr>
      <dsp:spPr>
        <a:xfrm>
          <a:off x="4710602" y="500839"/>
          <a:ext cx="478631" cy="0"/>
        </a:xfrm>
        <a:prstGeom prst="line">
          <a:avLst/>
        </a:prstGeom>
        <a:noFill/>
        <a:ln w="1270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186A6E90-B8F4-424E-B785-FEDA98310935}">
      <dsp:nvSpPr>
        <dsp:cNvPr id="0" name=""/>
        <dsp:cNvSpPr/>
      </dsp:nvSpPr>
      <dsp:spPr>
        <a:xfrm rot="5400000">
          <a:off x="2408386" y="728987"/>
          <a:ext cx="2527173" cy="2070877"/>
        </a:xfrm>
        <a:prstGeom prst="line">
          <a:avLst/>
        </a:prstGeom>
        <a:noFill/>
        <a:ln w="1270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ADB4D4AC-5E94-4574-8F6D-C58CF7D1B25B}">
      <dsp:nvSpPr>
        <dsp:cNvPr id="0" name=""/>
        <dsp:cNvSpPr/>
      </dsp:nvSpPr>
      <dsp:spPr>
        <a:xfrm>
          <a:off x="5084040" y="842793"/>
          <a:ext cx="3484186" cy="675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Calibri" panose="020F0502020204030204" pitchFamily="34" charset="0"/>
            </a:rPr>
            <a:t>Who is our customer?</a:t>
          </a:r>
          <a:endParaRPr lang="en-US" sz="2200" b="1" kern="1200" dirty="0">
            <a:latin typeface="Calibri" panose="020F0502020204030204" pitchFamily="34" charset="0"/>
          </a:endParaRPr>
        </a:p>
      </dsp:txBody>
      <dsp:txXfrm>
        <a:off x="5084040" y="842793"/>
        <a:ext cx="3484186" cy="675954"/>
      </dsp:txXfrm>
    </dsp:sp>
    <dsp:sp modelId="{0F4F8DF9-E274-4F5B-A8F7-C774BC366F35}">
      <dsp:nvSpPr>
        <dsp:cNvPr id="0" name=""/>
        <dsp:cNvSpPr/>
      </dsp:nvSpPr>
      <dsp:spPr>
        <a:xfrm>
          <a:off x="4710602" y="1215595"/>
          <a:ext cx="478631" cy="0"/>
        </a:xfrm>
        <a:prstGeom prst="line">
          <a:avLst/>
        </a:prstGeom>
        <a:noFill/>
        <a:ln w="1270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6F4DCC29-ACFD-439B-B9F1-ADDAE9296C7C}">
      <dsp:nvSpPr>
        <dsp:cNvPr id="0" name=""/>
        <dsp:cNvSpPr/>
      </dsp:nvSpPr>
      <dsp:spPr>
        <a:xfrm rot="5400000">
          <a:off x="2779740" y="1389434"/>
          <a:ext cx="2104190" cy="1754981"/>
        </a:xfrm>
        <a:prstGeom prst="line">
          <a:avLst/>
        </a:prstGeom>
        <a:noFill/>
        <a:ln w="1270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BBA02785-8D96-46FA-ABDA-4B92C6BE222A}">
      <dsp:nvSpPr>
        <dsp:cNvPr id="0" name=""/>
        <dsp:cNvSpPr/>
      </dsp:nvSpPr>
      <dsp:spPr>
        <a:xfrm>
          <a:off x="5126412" y="1498578"/>
          <a:ext cx="3484186" cy="675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Calibri" panose="020F0502020204030204" pitchFamily="34" charset="0"/>
            </a:rPr>
            <a:t>What does our customer need?</a:t>
          </a:r>
          <a:endParaRPr lang="en-US" sz="2200" b="1" kern="1200" dirty="0">
            <a:latin typeface="Calibri" panose="020F0502020204030204" pitchFamily="34" charset="0"/>
          </a:endParaRPr>
        </a:p>
      </dsp:txBody>
      <dsp:txXfrm>
        <a:off x="5126412" y="1498578"/>
        <a:ext cx="3484186" cy="675954"/>
      </dsp:txXfrm>
    </dsp:sp>
    <dsp:sp modelId="{69C147F7-576A-4D9D-8499-7A9B11C65290}">
      <dsp:nvSpPr>
        <dsp:cNvPr id="0" name=""/>
        <dsp:cNvSpPr/>
      </dsp:nvSpPr>
      <dsp:spPr>
        <a:xfrm>
          <a:off x="4710602" y="1930351"/>
          <a:ext cx="478631" cy="0"/>
        </a:xfrm>
        <a:prstGeom prst="line">
          <a:avLst/>
        </a:prstGeom>
        <a:noFill/>
        <a:ln w="1270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DC13C293-3707-4B09-BB73-7AE2C4024FF5}">
      <dsp:nvSpPr>
        <dsp:cNvPr id="0" name=""/>
        <dsp:cNvSpPr/>
      </dsp:nvSpPr>
      <dsp:spPr>
        <a:xfrm rot="5400000">
          <a:off x="3143883" y="2022887"/>
          <a:ext cx="1659255" cy="1474184"/>
        </a:xfrm>
        <a:prstGeom prst="line">
          <a:avLst/>
        </a:prstGeom>
        <a:noFill/>
        <a:ln w="1270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476117D1-802A-4ABF-8A99-CC3EF926E199}">
      <dsp:nvSpPr>
        <dsp:cNvPr id="0" name=""/>
        <dsp:cNvSpPr/>
      </dsp:nvSpPr>
      <dsp:spPr>
        <a:xfrm>
          <a:off x="5126412" y="2236338"/>
          <a:ext cx="3484186" cy="675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Calibri" panose="020F0502020204030204" pitchFamily="34" charset="0"/>
            </a:rPr>
            <a:t>What will our business be?</a:t>
          </a:r>
          <a:endParaRPr lang="en-US" sz="2200" b="1" kern="1200" dirty="0">
            <a:latin typeface="Calibri" panose="020F0502020204030204" pitchFamily="34" charset="0"/>
          </a:endParaRPr>
        </a:p>
      </dsp:txBody>
      <dsp:txXfrm>
        <a:off x="5126412" y="2236338"/>
        <a:ext cx="3484186" cy="675954"/>
      </dsp:txXfrm>
    </dsp:sp>
    <dsp:sp modelId="{512B3142-1B64-43B0-A2DF-876FAB8AF64C}">
      <dsp:nvSpPr>
        <dsp:cNvPr id="0" name=""/>
        <dsp:cNvSpPr/>
      </dsp:nvSpPr>
      <dsp:spPr>
        <a:xfrm>
          <a:off x="4710602" y="2629791"/>
          <a:ext cx="478631" cy="0"/>
        </a:xfrm>
        <a:prstGeom prst="line">
          <a:avLst/>
        </a:prstGeom>
        <a:noFill/>
        <a:ln w="1270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E726D346-FF73-4683-AF97-4E15DB7AA7FB}">
      <dsp:nvSpPr>
        <dsp:cNvPr id="0" name=""/>
        <dsp:cNvSpPr/>
      </dsp:nvSpPr>
      <dsp:spPr>
        <a:xfrm rot="5400000">
          <a:off x="3506366" y="2691694"/>
          <a:ext cx="1266139" cy="1142333"/>
        </a:xfrm>
        <a:prstGeom prst="line">
          <a:avLst/>
        </a:prstGeom>
        <a:noFill/>
        <a:ln w="1270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ED2CCCC5-A395-4679-B02A-EB4DBFC5C1B1}">
      <dsp:nvSpPr>
        <dsp:cNvPr id="0" name=""/>
        <dsp:cNvSpPr/>
      </dsp:nvSpPr>
      <dsp:spPr>
        <a:xfrm>
          <a:off x="5126412" y="2892124"/>
          <a:ext cx="3484186" cy="675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Calibri" panose="020F0502020204030204" pitchFamily="34" charset="0"/>
            </a:rPr>
            <a:t>What should our business be?</a:t>
          </a:r>
          <a:endParaRPr lang="en-US" sz="2200" b="1" kern="1200" dirty="0">
            <a:latin typeface="Calibri" panose="020F0502020204030204" pitchFamily="34" charset="0"/>
          </a:endParaRPr>
        </a:p>
      </dsp:txBody>
      <dsp:txXfrm>
        <a:off x="5126412" y="2892124"/>
        <a:ext cx="3484186" cy="675954"/>
      </dsp:txXfrm>
    </dsp:sp>
    <dsp:sp modelId="{862F4103-2006-4372-9D71-56AB6946007A}">
      <dsp:nvSpPr>
        <dsp:cNvPr id="0" name=""/>
        <dsp:cNvSpPr/>
      </dsp:nvSpPr>
      <dsp:spPr>
        <a:xfrm>
          <a:off x="4710602" y="3308809"/>
          <a:ext cx="478631" cy="0"/>
        </a:xfrm>
        <a:prstGeom prst="line">
          <a:avLst/>
        </a:prstGeom>
        <a:noFill/>
        <a:ln w="1270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A6E49BAD-964A-46C8-91B9-E11429BAD582}">
      <dsp:nvSpPr>
        <dsp:cNvPr id="0" name=""/>
        <dsp:cNvSpPr/>
      </dsp:nvSpPr>
      <dsp:spPr>
        <a:xfrm rot="5400000">
          <a:off x="3849066" y="3340718"/>
          <a:ext cx="893445" cy="829627"/>
        </a:xfrm>
        <a:prstGeom prst="line">
          <a:avLst/>
        </a:prstGeom>
        <a:noFill/>
        <a:ln w="1270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1E80F2-6201-4A86-B6B0-84BF905637EC}">
      <dsp:nvSpPr>
        <dsp:cNvPr id="0" name=""/>
        <dsp:cNvSpPr/>
      </dsp:nvSpPr>
      <dsp:spPr>
        <a:xfrm>
          <a:off x="2007504" y="597804"/>
          <a:ext cx="3985991" cy="3985991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9A850D-D19B-48F9-9570-6211AFF04876}">
      <dsp:nvSpPr>
        <dsp:cNvPr id="0" name=""/>
        <dsp:cNvSpPr/>
      </dsp:nvSpPr>
      <dsp:spPr>
        <a:xfrm>
          <a:off x="2007504" y="597804"/>
          <a:ext cx="3985991" cy="3985991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7342A0-5CAD-4D4E-BE79-046FC9062004}">
      <dsp:nvSpPr>
        <dsp:cNvPr id="0" name=""/>
        <dsp:cNvSpPr/>
      </dsp:nvSpPr>
      <dsp:spPr>
        <a:xfrm>
          <a:off x="2007504" y="597804"/>
          <a:ext cx="3985991" cy="3985991"/>
        </a:xfrm>
        <a:prstGeom prst="blockArc">
          <a:avLst>
            <a:gd name="adj1" fmla="val 0"/>
            <a:gd name="adj2" fmla="val 5400000"/>
            <a:gd name="adj3" fmla="val 464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B27EE8-F657-425E-8CEA-706D4B9AFE1A}">
      <dsp:nvSpPr>
        <dsp:cNvPr id="0" name=""/>
        <dsp:cNvSpPr/>
      </dsp:nvSpPr>
      <dsp:spPr>
        <a:xfrm>
          <a:off x="2007504" y="597804"/>
          <a:ext cx="3985991" cy="3985991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70630F-2CBF-4E0D-BED3-E546623B28C4}">
      <dsp:nvSpPr>
        <dsp:cNvPr id="0" name=""/>
        <dsp:cNvSpPr/>
      </dsp:nvSpPr>
      <dsp:spPr>
        <a:xfrm>
          <a:off x="3082416" y="1672716"/>
          <a:ext cx="1836166" cy="18361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  <a:latin typeface="Calibri" panose="020F0502020204030204" pitchFamily="34" charset="0"/>
            </a:rPr>
            <a:t>SBU Strategies</a:t>
          </a:r>
          <a:endParaRPr lang="en-US" sz="2000" b="1" kern="1200" dirty="0">
            <a:solidFill>
              <a:schemeClr val="bg1"/>
            </a:solidFill>
            <a:latin typeface="Calibri" panose="020F0502020204030204" pitchFamily="34" charset="0"/>
          </a:endParaRPr>
        </a:p>
      </dsp:txBody>
      <dsp:txXfrm>
        <a:off x="3351316" y="1941616"/>
        <a:ext cx="1298366" cy="1298366"/>
      </dsp:txXfrm>
    </dsp:sp>
    <dsp:sp modelId="{2F31F74E-5EF1-4844-A009-7EC7195F4F3E}">
      <dsp:nvSpPr>
        <dsp:cNvPr id="0" name=""/>
        <dsp:cNvSpPr/>
      </dsp:nvSpPr>
      <dsp:spPr>
        <a:xfrm>
          <a:off x="3357841" y="1417"/>
          <a:ext cx="1285316" cy="128531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  <a:latin typeface="Calibri" panose="020F0502020204030204" pitchFamily="34" charset="0"/>
            </a:rPr>
            <a:t>Build</a:t>
          </a:r>
          <a:endParaRPr lang="en-US" sz="2000" b="1" kern="1200" dirty="0">
            <a:solidFill>
              <a:schemeClr val="bg1"/>
            </a:solidFill>
            <a:latin typeface="Calibri" panose="020F0502020204030204" pitchFamily="34" charset="0"/>
          </a:endParaRPr>
        </a:p>
      </dsp:txBody>
      <dsp:txXfrm>
        <a:off x="3546071" y="189647"/>
        <a:ext cx="908856" cy="908856"/>
      </dsp:txXfrm>
    </dsp:sp>
    <dsp:sp modelId="{3369CB8D-BDCF-4365-B54C-B723B5643F07}">
      <dsp:nvSpPr>
        <dsp:cNvPr id="0" name=""/>
        <dsp:cNvSpPr/>
      </dsp:nvSpPr>
      <dsp:spPr>
        <a:xfrm>
          <a:off x="5304566" y="1948141"/>
          <a:ext cx="1285316" cy="128531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  <a:latin typeface="Calibri" panose="020F0502020204030204" pitchFamily="34" charset="0"/>
            </a:rPr>
            <a:t>Hold</a:t>
          </a:r>
          <a:endParaRPr lang="en-US" sz="2000" b="1" kern="1200" dirty="0">
            <a:solidFill>
              <a:schemeClr val="bg1"/>
            </a:solidFill>
            <a:latin typeface="Calibri" panose="020F0502020204030204" pitchFamily="34" charset="0"/>
          </a:endParaRPr>
        </a:p>
      </dsp:txBody>
      <dsp:txXfrm>
        <a:off x="5492796" y="2136371"/>
        <a:ext cx="908856" cy="908856"/>
      </dsp:txXfrm>
    </dsp:sp>
    <dsp:sp modelId="{57165015-7E97-43F5-8E61-271CC83059AD}">
      <dsp:nvSpPr>
        <dsp:cNvPr id="0" name=""/>
        <dsp:cNvSpPr/>
      </dsp:nvSpPr>
      <dsp:spPr>
        <a:xfrm>
          <a:off x="3357841" y="3894866"/>
          <a:ext cx="1285316" cy="128531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  <a:latin typeface="Calibri" panose="020F0502020204030204" pitchFamily="34" charset="0"/>
            </a:rPr>
            <a:t>Harvest </a:t>
          </a:r>
          <a:endParaRPr lang="en-US" sz="2000" b="1" kern="1200" dirty="0">
            <a:solidFill>
              <a:schemeClr val="bg1"/>
            </a:solidFill>
            <a:latin typeface="Calibri" panose="020F0502020204030204" pitchFamily="34" charset="0"/>
          </a:endParaRPr>
        </a:p>
      </dsp:txBody>
      <dsp:txXfrm>
        <a:off x="3546071" y="4083096"/>
        <a:ext cx="908856" cy="908856"/>
      </dsp:txXfrm>
    </dsp:sp>
    <dsp:sp modelId="{8EC2C723-FB29-4308-99A5-12D04F6A3B29}">
      <dsp:nvSpPr>
        <dsp:cNvPr id="0" name=""/>
        <dsp:cNvSpPr/>
      </dsp:nvSpPr>
      <dsp:spPr>
        <a:xfrm>
          <a:off x="1411117" y="1948141"/>
          <a:ext cx="1285316" cy="128531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  <a:latin typeface="Calibri" panose="020F0502020204030204" pitchFamily="34" charset="0"/>
            </a:rPr>
            <a:t>Divest</a:t>
          </a:r>
          <a:endParaRPr lang="en-US" sz="2000" b="1" kern="1200" dirty="0">
            <a:solidFill>
              <a:schemeClr val="bg1"/>
            </a:solidFill>
            <a:latin typeface="Calibri" panose="020F0502020204030204" pitchFamily="34" charset="0"/>
          </a:endParaRPr>
        </a:p>
      </dsp:txBody>
      <dsp:txXfrm>
        <a:off x="1599347" y="2136371"/>
        <a:ext cx="908856" cy="9088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66C44E-9750-4F20-BD01-251C7F74A59D}">
      <dsp:nvSpPr>
        <dsp:cNvPr id="0" name=""/>
        <dsp:cNvSpPr/>
      </dsp:nvSpPr>
      <dsp:spPr>
        <a:xfrm>
          <a:off x="0" y="0"/>
          <a:ext cx="6461760" cy="9723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>
              <a:solidFill>
                <a:schemeClr val="bg1"/>
              </a:solidFill>
              <a:latin typeface="Calibri" panose="020F0502020204030204" pitchFamily="34" charset="0"/>
            </a:rPr>
            <a:t>Analysing</a:t>
          </a:r>
          <a:r>
            <a:rPr lang="en-US" sz="2800" b="1" kern="1200" dirty="0" smtClean="0">
              <a:solidFill>
                <a:schemeClr val="bg1"/>
              </a:solidFill>
              <a:latin typeface="Calibri" panose="020F0502020204030204" pitchFamily="34" charset="0"/>
            </a:rPr>
            <a:t> Market Opportunities</a:t>
          </a:r>
        </a:p>
      </dsp:txBody>
      <dsp:txXfrm>
        <a:off x="28478" y="28478"/>
        <a:ext cx="5330399" cy="915356"/>
      </dsp:txXfrm>
    </dsp:sp>
    <dsp:sp modelId="{3241D60F-8A8D-47FE-9501-18D6AD1E8103}">
      <dsp:nvSpPr>
        <dsp:cNvPr id="0" name=""/>
        <dsp:cNvSpPr/>
      </dsp:nvSpPr>
      <dsp:spPr>
        <a:xfrm>
          <a:off x="541172" y="1149096"/>
          <a:ext cx="6461760" cy="9723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1"/>
              </a:solidFill>
              <a:latin typeface="Calibri" panose="020F0502020204030204" pitchFamily="34" charset="0"/>
            </a:rPr>
            <a:t>Developing Marketing Strategies</a:t>
          </a:r>
          <a:endParaRPr lang="en-US" sz="2800" b="1" kern="1200" dirty="0">
            <a:solidFill>
              <a:schemeClr val="bg1"/>
            </a:solidFill>
            <a:latin typeface="Calibri" panose="020F0502020204030204" pitchFamily="34" charset="0"/>
          </a:endParaRPr>
        </a:p>
      </dsp:txBody>
      <dsp:txXfrm>
        <a:off x="569650" y="1177574"/>
        <a:ext cx="5231628" cy="915356"/>
      </dsp:txXfrm>
    </dsp:sp>
    <dsp:sp modelId="{5CD833C6-5FA5-4A3C-967D-B3A3053346D7}">
      <dsp:nvSpPr>
        <dsp:cNvPr id="0" name=""/>
        <dsp:cNvSpPr/>
      </dsp:nvSpPr>
      <dsp:spPr>
        <a:xfrm>
          <a:off x="1074267" y="2298192"/>
          <a:ext cx="6461760" cy="9723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1"/>
              </a:solidFill>
              <a:latin typeface="Calibri" panose="020F0502020204030204" pitchFamily="34" charset="0"/>
            </a:rPr>
            <a:t>Planning Marketing Programs</a:t>
          </a:r>
          <a:endParaRPr lang="en-US" sz="2800" b="1" kern="1200" dirty="0">
            <a:solidFill>
              <a:schemeClr val="bg1"/>
            </a:solidFill>
            <a:latin typeface="Calibri" panose="020F0502020204030204" pitchFamily="34" charset="0"/>
          </a:endParaRPr>
        </a:p>
      </dsp:txBody>
      <dsp:txXfrm>
        <a:off x="1102745" y="2326670"/>
        <a:ext cx="5239706" cy="915356"/>
      </dsp:txXfrm>
    </dsp:sp>
    <dsp:sp modelId="{07DD8AD1-D89E-4CA7-9C0F-8299FC90C1F6}">
      <dsp:nvSpPr>
        <dsp:cNvPr id="0" name=""/>
        <dsp:cNvSpPr/>
      </dsp:nvSpPr>
      <dsp:spPr>
        <a:xfrm>
          <a:off x="1615440" y="3447288"/>
          <a:ext cx="6461760" cy="97231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1"/>
              </a:solidFill>
              <a:latin typeface="Calibri" panose="020F0502020204030204" pitchFamily="34" charset="0"/>
            </a:rPr>
            <a:t>Managing The Marketing Effort</a:t>
          </a:r>
          <a:endParaRPr lang="en-US" sz="2800" b="1" kern="1200" dirty="0">
            <a:solidFill>
              <a:schemeClr val="bg1"/>
            </a:solidFill>
            <a:latin typeface="Calibri" panose="020F0502020204030204" pitchFamily="34" charset="0"/>
          </a:endParaRPr>
        </a:p>
      </dsp:txBody>
      <dsp:txXfrm>
        <a:off x="1643918" y="3475766"/>
        <a:ext cx="5231628" cy="915356"/>
      </dsp:txXfrm>
    </dsp:sp>
    <dsp:sp modelId="{065DF47E-25B0-4BA9-8F59-23D99195EAE1}">
      <dsp:nvSpPr>
        <dsp:cNvPr id="0" name=""/>
        <dsp:cNvSpPr/>
      </dsp:nvSpPr>
      <dsp:spPr>
        <a:xfrm>
          <a:off x="5829757" y="744702"/>
          <a:ext cx="632002" cy="63200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5971957" y="744702"/>
        <a:ext cx="347602" cy="475582"/>
      </dsp:txXfrm>
    </dsp:sp>
    <dsp:sp modelId="{AAEDB705-1D60-480D-9CCD-ABA74D119BBA}">
      <dsp:nvSpPr>
        <dsp:cNvPr id="0" name=""/>
        <dsp:cNvSpPr/>
      </dsp:nvSpPr>
      <dsp:spPr>
        <a:xfrm>
          <a:off x="6370929" y="1893798"/>
          <a:ext cx="632002" cy="632002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6513129" y="1893798"/>
        <a:ext cx="347602" cy="475582"/>
      </dsp:txXfrm>
    </dsp:sp>
    <dsp:sp modelId="{9443BCED-AD54-48D5-8E56-F857CB0D580C}">
      <dsp:nvSpPr>
        <dsp:cNvPr id="0" name=""/>
        <dsp:cNvSpPr/>
      </dsp:nvSpPr>
      <dsp:spPr>
        <a:xfrm>
          <a:off x="6904024" y="3042894"/>
          <a:ext cx="632002" cy="632002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7046224" y="3042894"/>
        <a:ext cx="347602" cy="4755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ED7C4-9F13-47D8-97C5-0BA604C95B8B}">
      <dsp:nvSpPr>
        <dsp:cNvPr id="0" name=""/>
        <dsp:cNvSpPr/>
      </dsp:nvSpPr>
      <dsp:spPr>
        <a:xfrm>
          <a:off x="2660567" y="57417"/>
          <a:ext cx="2756063" cy="2756063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Calibri" panose="020F0502020204030204" pitchFamily="34" charset="0"/>
            </a:rPr>
            <a:t>Annual Plan Control</a:t>
          </a:r>
          <a:endParaRPr lang="en-US" sz="2400" b="1" kern="1200" dirty="0">
            <a:latin typeface="Calibri" panose="020F0502020204030204" pitchFamily="34" charset="0"/>
          </a:endParaRPr>
        </a:p>
      </dsp:txBody>
      <dsp:txXfrm>
        <a:off x="3028042" y="539729"/>
        <a:ext cx="2021113" cy="1240228"/>
      </dsp:txXfrm>
    </dsp:sp>
    <dsp:sp modelId="{DC4E44A9-B0AB-4717-8D78-F1B11803C043}">
      <dsp:nvSpPr>
        <dsp:cNvPr id="0" name=""/>
        <dsp:cNvSpPr/>
      </dsp:nvSpPr>
      <dsp:spPr>
        <a:xfrm>
          <a:off x="3655047" y="1779957"/>
          <a:ext cx="2756063" cy="2756063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Calibri" panose="020F0502020204030204" pitchFamily="34" charset="0"/>
            </a:rPr>
            <a:t>Profitability Control</a:t>
          </a:r>
          <a:endParaRPr lang="en-US" sz="2400" b="1" kern="1200" dirty="0">
            <a:latin typeface="Calibri" panose="020F0502020204030204" pitchFamily="34" charset="0"/>
          </a:endParaRPr>
        </a:p>
      </dsp:txBody>
      <dsp:txXfrm>
        <a:off x="4497943" y="2491940"/>
        <a:ext cx="1653638" cy="1515834"/>
      </dsp:txXfrm>
    </dsp:sp>
    <dsp:sp modelId="{873FFEF1-3750-41B9-9D9A-9973EC2D7B90}">
      <dsp:nvSpPr>
        <dsp:cNvPr id="0" name=""/>
        <dsp:cNvSpPr/>
      </dsp:nvSpPr>
      <dsp:spPr>
        <a:xfrm>
          <a:off x="1666088" y="1779957"/>
          <a:ext cx="2756063" cy="2756063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Calibri" panose="020F0502020204030204" pitchFamily="34" charset="0"/>
            </a:rPr>
            <a:t>Strategic Control</a:t>
          </a:r>
          <a:endParaRPr lang="en-US" sz="2400" b="1" kern="1200" dirty="0">
            <a:latin typeface="Calibri" panose="020F0502020204030204" pitchFamily="34" charset="0"/>
          </a:endParaRPr>
        </a:p>
      </dsp:txBody>
      <dsp:txXfrm>
        <a:off x="1925617" y="2491940"/>
        <a:ext cx="1653638" cy="1515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662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662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662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FC83CAD-301B-412A-800F-1B0CFE1DD2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97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89462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0863"/>
            <a:ext cx="50292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5A92E85-F550-40C1-887A-AE292377D8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27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B3F8FA-6CAF-4266-9796-F305ABB0F492}" type="slidenum">
              <a:rPr lang="en-US"/>
              <a:pPr/>
              <a:t>6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Movies – entertainment</a:t>
            </a:r>
          </a:p>
          <a:p>
            <a:r>
              <a:rPr lang="en-US"/>
              <a:t>Cars – transportation</a:t>
            </a:r>
          </a:p>
          <a:p>
            <a:r>
              <a:rPr lang="en-US"/>
              <a:t>Cosmetics - hope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1DD6C2-0BF2-4D19-A712-4A2D2AAE27DF}" type="slidenum">
              <a:rPr lang="en-US"/>
              <a:pPr/>
              <a:t>7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Scope – industry, product and applications,competence,market segment,vertical,geographical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E7F53-4074-4A22-A646-398048161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40E1-F61C-4223-A0AF-A7A28ADFD042}" type="slidenum">
              <a:rPr lang="en-US" smtClean="0"/>
              <a:pPr/>
              <a:t>‹#›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41EC2-9609-4E49-B6FC-AABBBA797E4D}" type="slidenum">
              <a:rPr lang="en-US" smtClean="0"/>
              <a:pPr/>
              <a:t>‹#›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4519-B5C3-4ED6-A446-0A56D2329F81}" type="slidenum">
              <a:rPr lang="en-US" smtClean="0"/>
              <a:pPr/>
              <a:t>‹#›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BBE9D-894A-4FA9-9A86-69367E50F0AD}" type="slidenum">
              <a:rPr lang="en-US" smtClean="0"/>
              <a:pPr/>
              <a:t>‹#›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CAF4-C5ED-4107-82B0-C61555044104}" type="slidenum">
              <a:rPr lang="en-US" smtClean="0"/>
              <a:pPr/>
              <a:t>‹#›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AFD6-14CC-4AAC-A596-FD679C822D33}" type="slidenum">
              <a:rPr lang="en-US" smtClean="0"/>
              <a:pPr/>
              <a:t>‹#›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E48B-4A89-47CE-8E3E-DB6D5973B0CB}" type="slidenum">
              <a:rPr lang="en-US" smtClean="0"/>
              <a:pPr/>
              <a:t>‹#›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24823-8244-425D-80B5-A1F7C27E3B16}" type="slidenum">
              <a:rPr lang="en-US" smtClean="0"/>
              <a:pPr/>
              <a:t>‹#›</a:t>
            </a:fld>
            <a:endParaRPr lang="en-US" sz="1400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CC83C-ADC9-40BE-80ED-C2B7E689FDB5}" type="slidenum">
              <a:rPr lang="en-US" smtClean="0"/>
              <a:pPr/>
              <a:t>‹#›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C94A-C541-40E9-81F0-0750D3569EA6}" type="slidenum">
              <a:rPr lang="en-US" smtClean="0"/>
              <a:pPr/>
              <a:t>‹#›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210185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6800" y="64135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64135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413500"/>
            <a:ext cx="914400" cy="457200"/>
          </a:xfrm>
        </p:spPr>
        <p:txBody>
          <a:bodyPr/>
          <a:lstStyle>
            <a:lvl1pPr>
              <a:defRPr/>
            </a:lvl1pPr>
          </a:lstStyle>
          <a:p>
            <a:fld id="{CCDB9DBE-C1B0-41E0-9109-B70A5BDECD30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93AD1-B2FC-4E5F-89AC-45C06CF5CF40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Strategic Marketing Planning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338"/>
            <a:ext cx="9144000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Strategic Planning?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>
                <a:latin typeface="Calibri" panose="020F0502020204030204" pitchFamily="34" charset="0"/>
              </a:rPr>
              <a:t>It is the managerial process that helps to develop a strategic and viable fit between the firm’s objectives, skills, resources with the market opportunities available. </a:t>
            </a:r>
            <a:endParaRPr lang="en-US" sz="2800" dirty="0" smtClean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Calibri" panose="020F0502020204030204" pitchFamily="34" charset="0"/>
              </a:rPr>
              <a:t>It </a:t>
            </a:r>
            <a:r>
              <a:rPr lang="en-US" sz="2800" dirty="0">
                <a:latin typeface="Calibri" panose="020F0502020204030204" pitchFamily="34" charset="0"/>
              </a:rPr>
              <a:t>helps the firm deliver its targeted profits and growth through its businesses and products.</a:t>
            </a:r>
          </a:p>
          <a:p>
            <a:pPr algn="just">
              <a:buFont typeface="Wingdings" pitchFamily="2" charset="2"/>
              <a:buNone/>
            </a:pPr>
            <a:endParaRPr lang="en-US" sz="2800" dirty="0">
              <a:latin typeface="Baskerville Old Face" panose="02020602080505020303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125113" cy="924475"/>
          </a:xfrm>
        </p:spPr>
        <p:txBody>
          <a:bodyPr/>
          <a:lstStyle/>
          <a:p>
            <a:r>
              <a:rPr lang="en-US" b="1" dirty="0" smtClean="0"/>
              <a:t>How To Go About It?</a:t>
            </a:r>
            <a:endParaRPr lang="en-US" b="1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0673397"/>
              </p:ext>
            </p:extLst>
          </p:nvPr>
        </p:nvGraphicFramePr>
        <p:xfrm>
          <a:off x="228600" y="1219200"/>
          <a:ext cx="86868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9AFA69-E3E6-42A7-8F1A-FD33DCF412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D9AFA69-E3E6-42A7-8F1A-FD33DCF412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B8E1FC-5361-460A-9E1F-A72A01FFE3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16B8E1FC-5361-460A-9E1F-A72A01FFE3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48F8C2-A4B3-496B-8AD5-382BC0215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6248F8C2-A4B3-496B-8AD5-382BC0215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CA238-CA6F-4ED6-B4B7-1D01D7F0AE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1A7CA238-CA6F-4ED6-B4B7-1D01D7F0AE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EECD16-7C37-415C-9C50-BC43983F45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04EECD16-7C37-415C-9C50-BC43983F45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51FE25-4541-4C9C-ABC3-D0C2B298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1E51FE25-4541-4C9C-ABC3-D0C2B298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B70922-BC7E-4C19-BD2B-7B0080AB1C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88B70922-BC7E-4C19-BD2B-7B0080AB1C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0F7B8E-683D-4A41-A522-411DE761A3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450F7B8E-683D-4A41-A522-411DE761A3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Corporate Mission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009443" y="1807361"/>
            <a:ext cx="7125112" cy="1926439"/>
          </a:xfrm>
        </p:spPr>
        <p:txBody>
          <a:bodyPr/>
          <a:lstStyle/>
          <a:p>
            <a:pPr algn="just"/>
            <a:r>
              <a:rPr lang="en-US" dirty="0"/>
              <a:t>This seeks to embody the entire goals of the organization and the objective of its existence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It seeks to provide a sense of purpose, direction and opportunity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198" y="4572000"/>
            <a:ext cx="2676525" cy="1946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85800"/>
            <a:ext cx="7125113" cy="9244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5 Questions That The Firm Must Ask Itself</a:t>
            </a:r>
            <a:endParaRPr lang="en-US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0629807"/>
              </p:ext>
            </p:extLst>
          </p:nvPr>
        </p:nvGraphicFramePr>
        <p:xfrm>
          <a:off x="381000" y="1447801"/>
          <a:ext cx="8610599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6A6E90-B8F4-424E-B785-FEDA98310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186A6E90-B8F4-424E-B785-FEDA98310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386AC1-7EAA-4EE9-A1B0-536A637F4C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61386AC1-7EAA-4EE9-A1B0-536A637F4C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5B970D-AF61-42A5-B194-26060E5080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F15B970D-AF61-42A5-B194-26060E5080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D63D89-5D66-4066-8DE4-3290B31D83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9ED63D89-5D66-4066-8DE4-3290B31D83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3E2C97-7181-45E2-851E-3111A28D0F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A73E2C97-7181-45E2-851E-3111A28D0F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4F8DF9-E274-4F5B-A8F7-C774BC366F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0F4F8DF9-E274-4F5B-A8F7-C774BC366F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F4DCC29-ACFD-439B-B9F1-ADDAE9296C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6F4DCC29-ACFD-439B-B9F1-ADDAE9296C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B4D4AC-5E94-4574-8F6D-C58CF7D1B2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ADB4D4AC-5E94-4574-8F6D-C58CF7D1B2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A35DFB-EBCE-4B1C-9C2D-D55615A140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CFA35DFB-EBCE-4B1C-9C2D-D55615A140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13C293-3707-4B09-BB73-7AE2C4024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DC13C293-3707-4B09-BB73-7AE2C4024F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C147F7-576A-4D9D-8499-7A9B11C652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69C147F7-576A-4D9D-8499-7A9B11C652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A02785-8D96-46FA-ABDA-4B92C6BE2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BBA02785-8D96-46FA-ABDA-4B92C6BE2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2B3142-1B64-43B0-A2DF-876FAB8AF6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512B3142-1B64-43B0-A2DF-876FAB8AF6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8ECA3E2-F6FE-4D6C-BBED-3FC2E8FA78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48ECA3E2-F6FE-4D6C-BBED-3FC2E8FA78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26D346-FF73-4683-AF97-4E15DB7AA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E726D346-FF73-4683-AF97-4E15DB7AA7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6117D1-802A-4ABF-8A99-CC3EF926E1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476117D1-802A-4ABF-8A99-CC3EF926E1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E49BAD-964A-46C8-91B9-E11429BAD5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A6E49BAD-964A-46C8-91B9-E11429BAD5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2F4103-2006-4372-9D71-56AB69460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862F4103-2006-4372-9D71-56AB69460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151212-AC59-4CC7-98DF-1BEF58626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BC151212-AC59-4CC7-98DF-1BEF586260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2CCCC5-A395-4679-B02A-EB4DBFC5C1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graphicEl>
                                              <a:dgm id="{ED2CCCC5-A395-4679-B02A-EB4DBFC5C1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Marketing Myopia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009443" y="1807361"/>
            <a:ext cx="7125112" cy="2078839"/>
          </a:xfrm>
        </p:spPr>
        <p:txBody>
          <a:bodyPr/>
          <a:lstStyle/>
          <a:p>
            <a:pPr algn="just"/>
            <a:r>
              <a:rPr lang="en-US" dirty="0"/>
              <a:t>Industry is a customer satisfying process not a goods producing process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It is important therefore how you redefine your business.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36"/>
          <a:stretch/>
        </p:blipFill>
        <p:spPr>
          <a:xfrm>
            <a:off x="2209800" y="4048843"/>
            <a:ext cx="4567236" cy="2475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Good Mission Statements Have Three Characteristics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009443" y="1807361"/>
            <a:ext cx="7125112" cy="2688439"/>
          </a:xfrm>
        </p:spPr>
        <p:txBody>
          <a:bodyPr/>
          <a:lstStyle/>
          <a:p>
            <a:r>
              <a:rPr lang="en-US" dirty="0"/>
              <a:t>They focus on a limited number of </a:t>
            </a:r>
            <a:r>
              <a:rPr lang="en-US" dirty="0" smtClean="0"/>
              <a:t>goals</a:t>
            </a:r>
          </a:p>
          <a:p>
            <a:endParaRPr lang="en-US" dirty="0"/>
          </a:p>
          <a:p>
            <a:r>
              <a:rPr lang="en-US" dirty="0"/>
              <a:t>It stresses the major values and policies the firm </a:t>
            </a:r>
            <a:r>
              <a:rPr lang="en-US" dirty="0" smtClean="0"/>
              <a:t>desires</a:t>
            </a:r>
          </a:p>
          <a:p>
            <a:endParaRPr lang="en-US" dirty="0"/>
          </a:p>
          <a:p>
            <a:r>
              <a:rPr lang="en-US" dirty="0"/>
              <a:t>It defines the major competitive scope of operation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091112"/>
            <a:ext cx="3720635" cy="1358730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SBU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057400"/>
            <a:ext cx="7125112" cy="3298039"/>
          </a:xfrm>
        </p:spPr>
        <p:txBody>
          <a:bodyPr>
            <a:noAutofit/>
          </a:bodyPr>
          <a:lstStyle/>
          <a:p>
            <a:r>
              <a:rPr lang="en-US" sz="2400" dirty="0">
                <a:latin typeface="Calibri" panose="020F0502020204030204" pitchFamily="34" charset="0"/>
              </a:rPr>
              <a:t>It is a company within a </a:t>
            </a:r>
            <a:r>
              <a:rPr lang="en-US" sz="2400" dirty="0" smtClean="0">
                <a:latin typeface="Calibri" panose="020F0502020204030204" pitchFamily="34" charset="0"/>
              </a:rPr>
              <a:t>company</a:t>
            </a:r>
          </a:p>
          <a:p>
            <a:endParaRPr lang="en-US" sz="2400" dirty="0">
              <a:latin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</a:rPr>
              <a:t>The business is differentiated from the rest of the </a:t>
            </a:r>
            <a:r>
              <a:rPr lang="en-US" sz="2400" dirty="0" smtClean="0">
                <a:latin typeface="Calibri" panose="020F0502020204030204" pitchFamily="34" charset="0"/>
              </a:rPr>
              <a:t>company</a:t>
            </a:r>
          </a:p>
          <a:p>
            <a:endParaRPr lang="en-US" sz="2400" dirty="0">
              <a:latin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</a:rPr>
              <a:t>It has its own set of </a:t>
            </a:r>
            <a:r>
              <a:rPr lang="en-US" sz="2400" dirty="0" smtClean="0">
                <a:latin typeface="Calibri" panose="020F0502020204030204" pitchFamily="34" charset="0"/>
              </a:rPr>
              <a:t>competitors</a:t>
            </a:r>
          </a:p>
          <a:p>
            <a:endParaRPr lang="en-US" sz="2400" dirty="0">
              <a:latin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</a:rPr>
              <a:t>It is a separate profit </a:t>
            </a:r>
            <a:r>
              <a:rPr lang="en-US" sz="2400" dirty="0" err="1">
                <a:latin typeface="Calibri" panose="020F0502020204030204" pitchFamily="34" charset="0"/>
              </a:rPr>
              <a:t>centre</a:t>
            </a:r>
            <a:endParaRPr lang="en-US" sz="2400" dirty="0"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572000"/>
            <a:ext cx="3180522" cy="1932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772400" cy="1143000"/>
          </a:xfrm>
        </p:spPr>
        <p:txBody>
          <a:bodyPr/>
          <a:lstStyle/>
          <a:p>
            <a:r>
              <a:rPr lang="en-US" b="1" dirty="0"/>
              <a:t>The BCG Matrix</a:t>
            </a:r>
          </a:p>
        </p:txBody>
      </p:sp>
      <p:sp>
        <p:nvSpPr>
          <p:cNvPr id="16403" name="Text Box 19"/>
          <p:cNvSpPr txBox="1">
            <a:spLocks noChangeArrowheads="1"/>
          </p:cNvSpPr>
          <p:nvPr/>
        </p:nvSpPr>
        <p:spPr bwMode="auto">
          <a:xfrm>
            <a:off x="0" y="28956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404" name="Text Box 20"/>
          <p:cNvSpPr txBox="1">
            <a:spLocks noChangeArrowheads="1"/>
          </p:cNvSpPr>
          <p:nvPr/>
        </p:nvSpPr>
        <p:spPr bwMode="auto">
          <a:xfrm rot="-11129190">
            <a:off x="457200" y="29718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 wrap="none">
            <a:spAutoFit/>
          </a:bodyPr>
          <a:lstStyle/>
          <a:p>
            <a:endParaRPr lang="en-US"/>
          </a:p>
        </p:txBody>
      </p:sp>
      <p:pic>
        <p:nvPicPr>
          <p:cNvPr id="3" name="Table Placeholder 2"/>
          <p:cNvPicPr>
            <a:picLocks noGrp="1" noChangeAspect="1"/>
          </p:cNvPicPr>
          <p:nvPr>
            <p:ph type="tbl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76400"/>
            <a:ext cx="7543800" cy="4800600"/>
          </a:xfrm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125113" cy="924475"/>
          </a:xfrm>
        </p:spPr>
        <p:txBody>
          <a:bodyPr/>
          <a:lstStyle/>
          <a:p>
            <a:r>
              <a:rPr lang="en-US" sz="3600" b="1" dirty="0" smtClean="0"/>
              <a:t>SBU Strategies</a:t>
            </a:r>
            <a:endParaRPr lang="en-US" sz="36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70971972"/>
              </p:ext>
            </p:extLst>
          </p:nvPr>
        </p:nvGraphicFramePr>
        <p:xfrm>
          <a:off x="457200" y="1295400"/>
          <a:ext cx="80010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70630F-2CBF-4E0D-BED3-E546623B28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1B70630F-2CBF-4E0D-BED3-E546623B28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F31F74E-5EF1-4844-A009-7EC7195F4F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2F31F74E-5EF1-4844-A009-7EC7195F4F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B27EE8-F657-425E-8CEA-706D4B9AFE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6BB27EE8-F657-425E-8CEA-706D4B9AFE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69CB8D-BDCF-4365-B54C-B723B5643F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3369CB8D-BDCF-4365-B54C-B723B5643F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7342A0-5CAD-4D4E-BE79-046FC90620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dgm id="{DB7342A0-5CAD-4D4E-BE79-046FC90620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165015-7E97-43F5-8E61-271CC83059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57165015-7E97-43F5-8E61-271CC83059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F9A850D-D19B-48F9-9570-6211AFF04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graphicEl>
                                              <a:dgm id="{EF9A850D-D19B-48F9-9570-6211AFF048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EC2C723-FB29-4308-99A5-12D04F6A3B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8EC2C723-FB29-4308-99A5-12D04F6A3B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1E80F2-6201-4A86-B6B0-84BF905637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graphicEl>
                                              <a:dgm id="{8F1E80F2-6201-4A86-B6B0-84BF905637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SWOT Analysis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766887"/>
            <a:ext cx="6781800" cy="4419600"/>
          </a:xfrm>
          <a:prstGeom prst="rect">
            <a:avLst/>
          </a:prstGeom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The GE Model</a:t>
            </a:r>
          </a:p>
        </p:txBody>
      </p:sp>
      <p:graphicFrame>
        <p:nvGraphicFramePr>
          <p:cNvPr id="27702" name="Group 54"/>
          <p:cNvGraphicFramePr>
            <a:graphicFrameLocks noGrp="1"/>
          </p:cNvGraphicFramePr>
          <p:nvPr>
            <p:ph type="tbl" idx="1"/>
          </p:nvPr>
        </p:nvGraphicFramePr>
        <p:xfrm>
          <a:off x="1828800" y="2667000"/>
          <a:ext cx="5715000" cy="3200400"/>
        </p:xfrm>
        <a:graphic>
          <a:graphicData uri="http://schemas.openxmlformats.org/drawingml/2006/table">
            <a:tbl>
              <a:tblPr/>
              <a:tblGrid>
                <a:gridCol w="1905000"/>
                <a:gridCol w="1905000"/>
                <a:gridCol w="1905000"/>
              </a:tblGrid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27685" name="Line 37"/>
          <p:cNvSpPr>
            <a:spLocks noChangeShapeType="1"/>
          </p:cNvSpPr>
          <p:nvPr/>
        </p:nvSpPr>
        <p:spPr bwMode="auto">
          <a:xfrm>
            <a:off x="3276600" y="62484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7687" name="Text Box 39"/>
          <p:cNvSpPr txBox="1">
            <a:spLocks noChangeArrowheads="1"/>
          </p:cNvSpPr>
          <p:nvPr/>
        </p:nvSpPr>
        <p:spPr bwMode="auto">
          <a:xfrm>
            <a:off x="5241925" y="5984875"/>
            <a:ext cx="2376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Business Strength</a:t>
            </a:r>
          </a:p>
        </p:txBody>
      </p:sp>
      <p:sp>
        <p:nvSpPr>
          <p:cNvPr id="27688" name="Text Box 40"/>
          <p:cNvSpPr txBox="1">
            <a:spLocks noChangeArrowheads="1"/>
          </p:cNvSpPr>
          <p:nvPr/>
        </p:nvSpPr>
        <p:spPr bwMode="auto">
          <a:xfrm rot="-5395026">
            <a:off x="-40481" y="2550319"/>
            <a:ext cx="2513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Mkt Attractiveness</a:t>
            </a:r>
          </a:p>
        </p:txBody>
      </p:sp>
      <p:sp>
        <p:nvSpPr>
          <p:cNvPr id="27689" name="Line 41"/>
          <p:cNvSpPr>
            <a:spLocks noChangeShapeType="1"/>
          </p:cNvSpPr>
          <p:nvPr/>
        </p:nvSpPr>
        <p:spPr bwMode="auto">
          <a:xfrm flipV="1">
            <a:off x="1219200" y="41148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7705" name="Text Box 57"/>
          <p:cNvSpPr txBox="1">
            <a:spLocks noChangeArrowheads="1"/>
          </p:cNvSpPr>
          <p:nvPr/>
        </p:nvSpPr>
        <p:spPr bwMode="auto">
          <a:xfrm>
            <a:off x="2362200" y="2479675"/>
            <a:ext cx="595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7706" name="Text Box 58"/>
          <p:cNvSpPr txBox="1">
            <a:spLocks noChangeArrowheads="1"/>
          </p:cNvSpPr>
          <p:nvPr/>
        </p:nvSpPr>
        <p:spPr bwMode="auto">
          <a:xfrm>
            <a:off x="7772400" y="2860675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Strong</a:t>
            </a:r>
          </a:p>
        </p:txBody>
      </p:sp>
      <p:sp>
        <p:nvSpPr>
          <p:cNvPr id="27707" name="Text Box 59"/>
          <p:cNvSpPr txBox="1">
            <a:spLocks noChangeArrowheads="1"/>
          </p:cNvSpPr>
          <p:nvPr/>
        </p:nvSpPr>
        <p:spPr bwMode="auto">
          <a:xfrm>
            <a:off x="7908925" y="3733800"/>
            <a:ext cx="54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7708" name="Text Box 60"/>
          <p:cNvSpPr txBox="1">
            <a:spLocks noChangeArrowheads="1"/>
          </p:cNvSpPr>
          <p:nvPr/>
        </p:nvSpPr>
        <p:spPr bwMode="auto">
          <a:xfrm>
            <a:off x="7696200" y="3927475"/>
            <a:ext cx="1352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Medium</a:t>
            </a:r>
          </a:p>
        </p:txBody>
      </p:sp>
      <p:sp>
        <p:nvSpPr>
          <p:cNvPr id="27709" name="Text Box 61"/>
          <p:cNvSpPr txBox="1">
            <a:spLocks noChangeArrowheads="1"/>
          </p:cNvSpPr>
          <p:nvPr/>
        </p:nvSpPr>
        <p:spPr bwMode="auto">
          <a:xfrm>
            <a:off x="7772400" y="4994275"/>
            <a:ext cx="1182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Weak</a:t>
            </a:r>
          </a:p>
        </p:txBody>
      </p:sp>
      <p:sp>
        <p:nvSpPr>
          <p:cNvPr id="27710" name="Text Box 62"/>
          <p:cNvSpPr txBox="1">
            <a:spLocks noChangeArrowheads="1"/>
          </p:cNvSpPr>
          <p:nvPr/>
        </p:nvSpPr>
        <p:spPr bwMode="auto">
          <a:xfrm>
            <a:off x="6319838" y="2057400"/>
            <a:ext cx="1985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Strong</a:t>
            </a:r>
          </a:p>
        </p:txBody>
      </p:sp>
      <p:sp>
        <p:nvSpPr>
          <p:cNvPr id="27711" name="Text Box 63"/>
          <p:cNvSpPr txBox="1">
            <a:spLocks noChangeArrowheads="1"/>
          </p:cNvSpPr>
          <p:nvPr/>
        </p:nvSpPr>
        <p:spPr bwMode="auto">
          <a:xfrm>
            <a:off x="4098925" y="2057400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Medium</a:t>
            </a:r>
          </a:p>
        </p:txBody>
      </p:sp>
      <p:sp>
        <p:nvSpPr>
          <p:cNvPr id="27712" name="Text Box 64"/>
          <p:cNvSpPr txBox="1">
            <a:spLocks noChangeArrowheads="1"/>
          </p:cNvSpPr>
          <p:nvPr/>
        </p:nvSpPr>
        <p:spPr bwMode="auto">
          <a:xfrm>
            <a:off x="2209800" y="2057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Weak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685800"/>
            <a:ext cx="7772400" cy="1143000"/>
          </a:xfrm>
        </p:spPr>
        <p:txBody>
          <a:bodyPr/>
          <a:lstStyle/>
          <a:p>
            <a:r>
              <a:rPr lang="en-US" sz="3600" dirty="0" err="1"/>
              <a:t>Ansoff’s</a:t>
            </a:r>
            <a:r>
              <a:rPr lang="en-US" sz="3600" dirty="0"/>
              <a:t> Product-Market Grid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8"/>
          <a:stretch/>
        </p:blipFill>
        <p:spPr>
          <a:xfrm>
            <a:off x="838200" y="1905000"/>
            <a:ext cx="7391400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75724"/>
            <a:ext cx="7448755" cy="924475"/>
          </a:xfrm>
        </p:spPr>
        <p:txBody>
          <a:bodyPr/>
          <a:lstStyle/>
          <a:p>
            <a:r>
              <a:rPr lang="en-US" sz="3600" dirty="0"/>
              <a:t>The Planning Process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95197130"/>
              </p:ext>
            </p:extLst>
          </p:nvPr>
        </p:nvGraphicFramePr>
        <p:xfrm>
          <a:off x="457200" y="1905000"/>
          <a:ext cx="8077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66C44E-9750-4F20-BD01-251C7F74A5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5A66C44E-9750-4F20-BD01-251C7F74A5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5DF47E-25B0-4BA9-8F59-23D99195EA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065DF47E-25B0-4BA9-8F59-23D99195EA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41D60F-8A8D-47FE-9501-18D6AD1E81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3241D60F-8A8D-47FE-9501-18D6AD1E81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B705-1D60-480D-9CCD-ABA74D119B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AAEDB705-1D60-480D-9CCD-ABA74D119B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D833C6-5FA5-4A3C-967D-B3A305334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5CD833C6-5FA5-4A3C-967D-B3A305334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43BCED-AD54-48D5-8E56-F857CB0D58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9443BCED-AD54-48D5-8E56-F857CB0D58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DD8AD1-D89E-4CA7-9C0F-8299FC90C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07DD8AD1-D89E-4CA7-9C0F-8299FC90C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Porter’s Generic Strategies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06574"/>
            <a:ext cx="7315199" cy="444182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Marketing Control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5170815"/>
              </p:ext>
            </p:extLst>
          </p:nvPr>
        </p:nvGraphicFramePr>
        <p:xfrm>
          <a:off x="533400" y="1807361"/>
          <a:ext cx="8077199" cy="459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DED7C4-9F13-47D8-97C5-0BA604C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44DED7C4-9F13-47D8-97C5-0BA604C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4E44A9-B0AB-4717-8D78-F1B11803C0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DC4E44A9-B0AB-4717-8D78-F1B11803C0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3FFEF1-3750-41B9-9D9A-9973EC2D7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873FFEF1-3750-41B9-9D9A-9973EC2D7B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Summ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</Template>
  <TotalTime>377</TotalTime>
  <Words>302</Words>
  <Application>Microsoft Office PowerPoint</Application>
  <PresentationFormat>On-screen Show (4:3)</PresentationFormat>
  <Paragraphs>71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Summer</vt:lpstr>
      <vt:lpstr>Strategic Marketing Planning</vt:lpstr>
      <vt:lpstr>What is Strategic Planning?</vt:lpstr>
      <vt:lpstr>How To Go About It?</vt:lpstr>
      <vt:lpstr>Corporate Mission</vt:lpstr>
      <vt:lpstr>5 Questions That The Firm Must Ask Itself</vt:lpstr>
      <vt:lpstr>Marketing Myopia</vt:lpstr>
      <vt:lpstr>Good Mission Statements Have Three Characteristics</vt:lpstr>
      <vt:lpstr>SBU</vt:lpstr>
      <vt:lpstr>The BCG Matrix</vt:lpstr>
      <vt:lpstr>SBU Strategies</vt:lpstr>
      <vt:lpstr>SWOT Analysis</vt:lpstr>
      <vt:lpstr>The GE Model</vt:lpstr>
      <vt:lpstr>Ansoff’s Product-Market Grid</vt:lpstr>
      <vt:lpstr>The Planning Process</vt:lpstr>
      <vt:lpstr>Porter’s Generic Strategies</vt:lpstr>
      <vt:lpstr>Marketing Control</vt:lpstr>
    </vt:vector>
  </TitlesOfParts>
  <Company>XIMB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Marketing Planning</dc:title>
  <dc:creator>mnt</dc:creator>
  <cp:lastModifiedBy>MNT</cp:lastModifiedBy>
  <cp:revision>17</cp:revision>
  <dcterms:created xsi:type="dcterms:W3CDTF">2002-07-12T10:07:31Z</dcterms:created>
  <dcterms:modified xsi:type="dcterms:W3CDTF">2017-06-22T04:15:16Z</dcterms:modified>
</cp:coreProperties>
</file>