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3" r:id="rId9"/>
    <p:sldId id="270" r:id="rId10"/>
    <p:sldId id="265" r:id="rId11"/>
    <p:sldId id="266" r:id="rId12"/>
    <p:sldId id="267" r:id="rId13"/>
    <p:sldId id="268" r:id="rId14"/>
    <p:sldId id="272" r:id="rId15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87"/>
    <p:restoredTop sz="90941" autoAdjust="0"/>
  </p:normalViewPr>
  <p:slideViewPr>
    <p:cSldViewPr>
      <p:cViewPr varScale="1">
        <p:scale>
          <a:sx n="67" d="100"/>
          <a:sy n="67" d="100"/>
        </p:scale>
        <p:origin x="-12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AFB7FC-2E07-456A-B726-FFF69F3AC156}" type="doc">
      <dgm:prSet loTypeId="urn:microsoft.com/office/officeart/2008/layout/VerticalCurvedList" loCatId="list" qsTypeId="urn:microsoft.com/office/officeart/2005/8/quickstyle/3d2" qsCatId="3D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1C3A805-25EA-4E7C-A67C-B8AF3BE85D23}">
      <dgm:prSet/>
      <dgm:spPr/>
      <dgm:t>
        <a:bodyPr/>
        <a:lstStyle/>
        <a:p>
          <a:pPr rtl="0"/>
          <a:r>
            <a:rPr lang="en-US" dirty="0" smtClean="0"/>
            <a:t>A distinct set of needs</a:t>
          </a:r>
          <a:endParaRPr lang="en-US" dirty="0"/>
        </a:p>
      </dgm:t>
    </dgm:pt>
    <dgm:pt modelId="{01B132F3-D413-484F-9EDD-1F88EEBD9242}" type="parTrans" cxnId="{DC2D82EF-D091-4DFD-8ABE-6EAA438C5406}">
      <dgm:prSet/>
      <dgm:spPr/>
      <dgm:t>
        <a:bodyPr/>
        <a:lstStyle/>
        <a:p>
          <a:endParaRPr lang="en-US"/>
        </a:p>
      </dgm:t>
    </dgm:pt>
    <dgm:pt modelId="{551D88E9-49D3-4907-B70B-7EFB2FCFF8D3}" type="sibTrans" cxnId="{DC2D82EF-D091-4DFD-8ABE-6EAA438C5406}">
      <dgm:prSet/>
      <dgm:spPr/>
      <dgm:t>
        <a:bodyPr/>
        <a:lstStyle/>
        <a:p>
          <a:endParaRPr lang="en-US"/>
        </a:p>
      </dgm:t>
    </dgm:pt>
    <dgm:pt modelId="{5EFDF73B-385E-474B-83E3-A1900EC296DE}">
      <dgm:prSet/>
      <dgm:spPr/>
      <dgm:t>
        <a:bodyPr/>
        <a:lstStyle/>
        <a:p>
          <a:pPr rtl="0"/>
          <a:r>
            <a:rPr lang="en-US" dirty="0" smtClean="0"/>
            <a:t>A premium can be charged </a:t>
          </a:r>
          <a:endParaRPr lang="en-US" dirty="0"/>
        </a:p>
      </dgm:t>
    </dgm:pt>
    <dgm:pt modelId="{8F0A7ECF-82A0-4A92-B022-3EDF9A8956FD}" type="parTrans" cxnId="{E46B87CE-1C89-4D30-91F5-14448B9D57C1}">
      <dgm:prSet/>
      <dgm:spPr/>
      <dgm:t>
        <a:bodyPr/>
        <a:lstStyle/>
        <a:p>
          <a:endParaRPr lang="en-US"/>
        </a:p>
      </dgm:t>
    </dgm:pt>
    <dgm:pt modelId="{01ED0A44-C8E4-45F0-9A8F-3FC33CCAA97E}" type="sibTrans" cxnId="{E46B87CE-1C89-4D30-91F5-14448B9D57C1}">
      <dgm:prSet/>
      <dgm:spPr/>
      <dgm:t>
        <a:bodyPr/>
        <a:lstStyle/>
        <a:p>
          <a:endParaRPr lang="en-US"/>
        </a:p>
      </dgm:t>
    </dgm:pt>
    <dgm:pt modelId="{103943E9-A84C-406F-BF62-067D9B8399F9}">
      <dgm:prSet/>
      <dgm:spPr/>
      <dgm:t>
        <a:bodyPr/>
        <a:lstStyle/>
        <a:p>
          <a:pPr rtl="0"/>
          <a:r>
            <a:rPr lang="en-US" dirty="0" smtClean="0"/>
            <a:t>Not likely to attract competition</a:t>
          </a:r>
          <a:endParaRPr lang="en-US" dirty="0"/>
        </a:p>
      </dgm:t>
    </dgm:pt>
    <dgm:pt modelId="{0905350E-843F-4272-ABA1-6074E8F834E5}" type="parTrans" cxnId="{564ACAF5-2E26-4B1D-8CAD-01AD5A7399B7}">
      <dgm:prSet/>
      <dgm:spPr/>
      <dgm:t>
        <a:bodyPr/>
        <a:lstStyle/>
        <a:p>
          <a:endParaRPr lang="en-US"/>
        </a:p>
      </dgm:t>
    </dgm:pt>
    <dgm:pt modelId="{BA126D85-7F37-45C3-A63D-453510476E89}" type="sibTrans" cxnId="{564ACAF5-2E26-4B1D-8CAD-01AD5A7399B7}">
      <dgm:prSet/>
      <dgm:spPr/>
      <dgm:t>
        <a:bodyPr/>
        <a:lstStyle/>
        <a:p>
          <a:endParaRPr lang="en-US"/>
        </a:p>
      </dgm:t>
    </dgm:pt>
    <dgm:pt modelId="{FDE6E10D-F9AD-4D87-9080-B94D065C2FD7}">
      <dgm:prSet/>
      <dgm:spPr/>
      <dgm:t>
        <a:bodyPr/>
        <a:lstStyle/>
        <a:p>
          <a:pPr rtl="0"/>
          <a:r>
            <a:rPr lang="en-US" dirty="0" smtClean="0"/>
            <a:t>Gains certain economies through </a:t>
          </a:r>
          <a:r>
            <a:rPr lang="en-US" dirty="0" err="1" smtClean="0"/>
            <a:t>specialisation</a:t>
          </a:r>
          <a:endParaRPr lang="en-US" dirty="0"/>
        </a:p>
      </dgm:t>
    </dgm:pt>
    <dgm:pt modelId="{120CC1C6-C7DA-4E53-B41B-7AA17B760016}" type="parTrans" cxnId="{EF91E55D-3C58-4176-9E0E-228C931602AC}">
      <dgm:prSet/>
      <dgm:spPr/>
      <dgm:t>
        <a:bodyPr/>
        <a:lstStyle/>
        <a:p>
          <a:endParaRPr lang="en-US"/>
        </a:p>
      </dgm:t>
    </dgm:pt>
    <dgm:pt modelId="{09F314FC-BC62-4AE6-A22D-D39F6E472908}" type="sibTrans" cxnId="{EF91E55D-3C58-4176-9E0E-228C931602AC}">
      <dgm:prSet/>
      <dgm:spPr/>
      <dgm:t>
        <a:bodyPr/>
        <a:lstStyle/>
        <a:p>
          <a:endParaRPr lang="en-US"/>
        </a:p>
      </dgm:t>
    </dgm:pt>
    <dgm:pt modelId="{36AF517A-5BFE-4CF9-B11A-A5906AF5226F}">
      <dgm:prSet/>
      <dgm:spPr/>
      <dgm:t>
        <a:bodyPr/>
        <a:lstStyle/>
        <a:p>
          <a:pPr rtl="0"/>
          <a:r>
            <a:rPr lang="en-US" dirty="0" smtClean="0"/>
            <a:t>Sufficient size, profit and growth potential</a:t>
          </a:r>
          <a:endParaRPr lang="en-US" dirty="0"/>
        </a:p>
      </dgm:t>
    </dgm:pt>
    <dgm:pt modelId="{0CF7E4FD-582F-4A82-8DE3-5D49BE1A07E1}" type="parTrans" cxnId="{F216E7F2-726E-45AD-888B-E9748875F0BE}">
      <dgm:prSet/>
      <dgm:spPr/>
      <dgm:t>
        <a:bodyPr/>
        <a:lstStyle/>
        <a:p>
          <a:endParaRPr lang="en-US"/>
        </a:p>
      </dgm:t>
    </dgm:pt>
    <dgm:pt modelId="{128FAFF0-170B-4D61-95B5-C2E89DA2084D}" type="sibTrans" cxnId="{F216E7F2-726E-45AD-888B-E9748875F0BE}">
      <dgm:prSet/>
      <dgm:spPr/>
      <dgm:t>
        <a:bodyPr/>
        <a:lstStyle/>
        <a:p>
          <a:endParaRPr lang="en-US"/>
        </a:p>
      </dgm:t>
    </dgm:pt>
    <dgm:pt modelId="{0648F4D5-7700-421B-A784-249E6B02FE40}" type="pres">
      <dgm:prSet presAssocID="{4EAFB7FC-2E07-456A-B726-FFF69F3AC15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D5133F2-88F0-47B1-AFB2-983A03FCEB72}" type="pres">
      <dgm:prSet presAssocID="{4EAFB7FC-2E07-456A-B726-FFF69F3AC156}" presName="Name1" presStyleCnt="0"/>
      <dgm:spPr/>
    </dgm:pt>
    <dgm:pt modelId="{D9BFB0C7-148D-44FB-9D57-A37DC362EFE4}" type="pres">
      <dgm:prSet presAssocID="{4EAFB7FC-2E07-456A-B726-FFF69F3AC156}" presName="cycle" presStyleCnt="0"/>
      <dgm:spPr/>
    </dgm:pt>
    <dgm:pt modelId="{A54405C0-7A8E-4E2A-9C54-6B68B9B84598}" type="pres">
      <dgm:prSet presAssocID="{4EAFB7FC-2E07-456A-B726-FFF69F3AC156}" presName="srcNode" presStyleLbl="node1" presStyleIdx="0" presStyleCnt="5"/>
      <dgm:spPr/>
    </dgm:pt>
    <dgm:pt modelId="{BF9B1FB6-74C0-466E-A04F-7B040CAD3F0D}" type="pres">
      <dgm:prSet presAssocID="{4EAFB7FC-2E07-456A-B726-FFF69F3AC156}" presName="conn" presStyleLbl="parChTrans1D2" presStyleIdx="0" presStyleCnt="1"/>
      <dgm:spPr/>
      <dgm:t>
        <a:bodyPr/>
        <a:lstStyle/>
        <a:p>
          <a:endParaRPr lang="en-US"/>
        </a:p>
      </dgm:t>
    </dgm:pt>
    <dgm:pt modelId="{9FD64C8D-0091-4D45-A80B-0A24D470C02E}" type="pres">
      <dgm:prSet presAssocID="{4EAFB7FC-2E07-456A-B726-FFF69F3AC156}" presName="extraNode" presStyleLbl="node1" presStyleIdx="0" presStyleCnt="5"/>
      <dgm:spPr/>
    </dgm:pt>
    <dgm:pt modelId="{95513654-9E68-4F53-8CB2-6F7581C6A947}" type="pres">
      <dgm:prSet presAssocID="{4EAFB7FC-2E07-456A-B726-FFF69F3AC156}" presName="dstNode" presStyleLbl="node1" presStyleIdx="0" presStyleCnt="5"/>
      <dgm:spPr/>
    </dgm:pt>
    <dgm:pt modelId="{38FF897E-3CBA-479B-B11F-571E4AC3DD56}" type="pres">
      <dgm:prSet presAssocID="{51C3A805-25EA-4E7C-A67C-B8AF3BE85D23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055B12-CD9F-4DC4-B5B0-1B9B38144FE8}" type="pres">
      <dgm:prSet presAssocID="{51C3A805-25EA-4E7C-A67C-B8AF3BE85D23}" presName="accent_1" presStyleCnt="0"/>
      <dgm:spPr/>
    </dgm:pt>
    <dgm:pt modelId="{E6174EF8-98E3-4E22-B50C-1BE06734EDDA}" type="pres">
      <dgm:prSet presAssocID="{51C3A805-25EA-4E7C-A67C-B8AF3BE85D23}" presName="accentRepeatNode" presStyleLbl="solidFgAcc1" presStyleIdx="0" presStyleCnt="5"/>
      <dgm:spPr/>
    </dgm:pt>
    <dgm:pt modelId="{D15A627F-359C-4354-88C0-BA3B716C4B9B}" type="pres">
      <dgm:prSet presAssocID="{5EFDF73B-385E-474B-83E3-A1900EC296DE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C3A529-025C-4287-A9CE-81F4D5F34B62}" type="pres">
      <dgm:prSet presAssocID="{5EFDF73B-385E-474B-83E3-A1900EC296DE}" presName="accent_2" presStyleCnt="0"/>
      <dgm:spPr/>
    </dgm:pt>
    <dgm:pt modelId="{0B713CA3-5858-4C95-9611-B3C3839C05B0}" type="pres">
      <dgm:prSet presAssocID="{5EFDF73B-385E-474B-83E3-A1900EC296DE}" presName="accentRepeatNode" presStyleLbl="solidFgAcc1" presStyleIdx="1" presStyleCnt="5"/>
      <dgm:spPr/>
    </dgm:pt>
    <dgm:pt modelId="{B0C0C94D-F090-4D15-8D0F-C23104FB481B}" type="pres">
      <dgm:prSet presAssocID="{103943E9-A84C-406F-BF62-067D9B8399F9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744FE2-79B2-4CCA-9886-597746D37011}" type="pres">
      <dgm:prSet presAssocID="{103943E9-A84C-406F-BF62-067D9B8399F9}" presName="accent_3" presStyleCnt="0"/>
      <dgm:spPr/>
    </dgm:pt>
    <dgm:pt modelId="{B8F8CD8F-D6D1-4CF5-9364-176F7FDABCCA}" type="pres">
      <dgm:prSet presAssocID="{103943E9-A84C-406F-BF62-067D9B8399F9}" presName="accentRepeatNode" presStyleLbl="solidFgAcc1" presStyleIdx="2" presStyleCnt="5"/>
      <dgm:spPr/>
    </dgm:pt>
    <dgm:pt modelId="{928B896D-4221-4853-A356-89D2111D4604}" type="pres">
      <dgm:prSet presAssocID="{FDE6E10D-F9AD-4D87-9080-B94D065C2FD7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94B02E-257A-4797-879D-C2AE82142181}" type="pres">
      <dgm:prSet presAssocID="{FDE6E10D-F9AD-4D87-9080-B94D065C2FD7}" presName="accent_4" presStyleCnt="0"/>
      <dgm:spPr/>
    </dgm:pt>
    <dgm:pt modelId="{0D1238FA-D1A4-4410-9AA0-BB52AC97AB4B}" type="pres">
      <dgm:prSet presAssocID="{FDE6E10D-F9AD-4D87-9080-B94D065C2FD7}" presName="accentRepeatNode" presStyleLbl="solidFgAcc1" presStyleIdx="3" presStyleCnt="5"/>
      <dgm:spPr/>
    </dgm:pt>
    <dgm:pt modelId="{E5C7322D-8240-4A43-A569-EAA2CE7B621F}" type="pres">
      <dgm:prSet presAssocID="{36AF517A-5BFE-4CF9-B11A-A5906AF5226F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85E34D-45A7-40BC-857E-40C59B900485}" type="pres">
      <dgm:prSet presAssocID="{36AF517A-5BFE-4CF9-B11A-A5906AF5226F}" presName="accent_5" presStyleCnt="0"/>
      <dgm:spPr/>
    </dgm:pt>
    <dgm:pt modelId="{9A0F38DE-86C9-45DC-B794-E981B5BC6E70}" type="pres">
      <dgm:prSet presAssocID="{36AF517A-5BFE-4CF9-B11A-A5906AF5226F}" presName="accentRepeatNode" presStyleLbl="solidFgAcc1" presStyleIdx="4" presStyleCnt="5"/>
      <dgm:spPr/>
    </dgm:pt>
  </dgm:ptLst>
  <dgm:cxnLst>
    <dgm:cxn modelId="{E46B87CE-1C89-4D30-91F5-14448B9D57C1}" srcId="{4EAFB7FC-2E07-456A-B726-FFF69F3AC156}" destId="{5EFDF73B-385E-474B-83E3-A1900EC296DE}" srcOrd="1" destOrd="0" parTransId="{8F0A7ECF-82A0-4A92-B022-3EDF9A8956FD}" sibTransId="{01ED0A44-C8E4-45F0-9A8F-3FC33CCAA97E}"/>
    <dgm:cxn modelId="{BEB402D1-1CD4-475E-BC06-5178214DB891}" type="presOf" srcId="{FDE6E10D-F9AD-4D87-9080-B94D065C2FD7}" destId="{928B896D-4221-4853-A356-89D2111D4604}" srcOrd="0" destOrd="0" presId="urn:microsoft.com/office/officeart/2008/layout/VerticalCurvedList"/>
    <dgm:cxn modelId="{AA81793D-4C43-4364-B8A9-CB9AB5A5D2D8}" type="presOf" srcId="{4EAFB7FC-2E07-456A-B726-FFF69F3AC156}" destId="{0648F4D5-7700-421B-A784-249E6B02FE40}" srcOrd="0" destOrd="0" presId="urn:microsoft.com/office/officeart/2008/layout/VerticalCurvedList"/>
    <dgm:cxn modelId="{564ACAF5-2E26-4B1D-8CAD-01AD5A7399B7}" srcId="{4EAFB7FC-2E07-456A-B726-FFF69F3AC156}" destId="{103943E9-A84C-406F-BF62-067D9B8399F9}" srcOrd="2" destOrd="0" parTransId="{0905350E-843F-4272-ABA1-6074E8F834E5}" sibTransId="{BA126D85-7F37-45C3-A63D-453510476E89}"/>
    <dgm:cxn modelId="{CA3924DD-48D0-4793-B3B7-C66DF0FC8382}" type="presOf" srcId="{36AF517A-5BFE-4CF9-B11A-A5906AF5226F}" destId="{E5C7322D-8240-4A43-A569-EAA2CE7B621F}" srcOrd="0" destOrd="0" presId="urn:microsoft.com/office/officeart/2008/layout/VerticalCurvedList"/>
    <dgm:cxn modelId="{ED04A51A-72BC-42D0-8239-198CD5695437}" type="presOf" srcId="{51C3A805-25EA-4E7C-A67C-B8AF3BE85D23}" destId="{38FF897E-3CBA-479B-B11F-571E4AC3DD56}" srcOrd="0" destOrd="0" presId="urn:microsoft.com/office/officeart/2008/layout/VerticalCurvedList"/>
    <dgm:cxn modelId="{0CCE3BB8-93B4-41AC-A241-4B4FC381F369}" type="presOf" srcId="{5EFDF73B-385E-474B-83E3-A1900EC296DE}" destId="{D15A627F-359C-4354-88C0-BA3B716C4B9B}" srcOrd="0" destOrd="0" presId="urn:microsoft.com/office/officeart/2008/layout/VerticalCurvedList"/>
    <dgm:cxn modelId="{EF91E55D-3C58-4176-9E0E-228C931602AC}" srcId="{4EAFB7FC-2E07-456A-B726-FFF69F3AC156}" destId="{FDE6E10D-F9AD-4D87-9080-B94D065C2FD7}" srcOrd="3" destOrd="0" parTransId="{120CC1C6-C7DA-4E53-B41B-7AA17B760016}" sibTransId="{09F314FC-BC62-4AE6-A22D-D39F6E472908}"/>
    <dgm:cxn modelId="{FBDC5ADC-B62F-4B8A-8D84-25F7E78440F3}" type="presOf" srcId="{103943E9-A84C-406F-BF62-067D9B8399F9}" destId="{B0C0C94D-F090-4D15-8D0F-C23104FB481B}" srcOrd="0" destOrd="0" presId="urn:microsoft.com/office/officeart/2008/layout/VerticalCurvedList"/>
    <dgm:cxn modelId="{DC2D82EF-D091-4DFD-8ABE-6EAA438C5406}" srcId="{4EAFB7FC-2E07-456A-B726-FFF69F3AC156}" destId="{51C3A805-25EA-4E7C-A67C-B8AF3BE85D23}" srcOrd="0" destOrd="0" parTransId="{01B132F3-D413-484F-9EDD-1F88EEBD9242}" sibTransId="{551D88E9-49D3-4907-B70B-7EFB2FCFF8D3}"/>
    <dgm:cxn modelId="{2D4DC8B9-9421-432D-81A8-FD8CEF002FD7}" type="presOf" srcId="{551D88E9-49D3-4907-B70B-7EFB2FCFF8D3}" destId="{BF9B1FB6-74C0-466E-A04F-7B040CAD3F0D}" srcOrd="0" destOrd="0" presId="urn:microsoft.com/office/officeart/2008/layout/VerticalCurvedList"/>
    <dgm:cxn modelId="{F216E7F2-726E-45AD-888B-E9748875F0BE}" srcId="{4EAFB7FC-2E07-456A-B726-FFF69F3AC156}" destId="{36AF517A-5BFE-4CF9-B11A-A5906AF5226F}" srcOrd="4" destOrd="0" parTransId="{0CF7E4FD-582F-4A82-8DE3-5D49BE1A07E1}" sibTransId="{128FAFF0-170B-4D61-95B5-C2E89DA2084D}"/>
    <dgm:cxn modelId="{7B1D0173-CC46-42C2-AA08-65EE701CA2FA}" type="presParOf" srcId="{0648F4D5-7700-421B-A784-249E6B02FE40}" destId="{DD5133F2-88F0-47B1-AFB2-983A03FCEB72}" srcOrd="0" destOrd="0" presId="urn:microsoft.com/office/officeart/2008/layout/VerticalCurvedList"/>
    <dgm:cxn modelId="{E538F773-DF32-4063-BC5D-C5BBBC3A33E9}" type="presParOf" srcId="{DD5133F2-88F0-47B1-AFB2-983A03FCEB72}" destId="{D9BFB0C7-148D-44FB-9D57-A37DC362EFE4}" srcOrd="0" destOrd="0" presId="urn:microsoft.com/office/officeart/2008/layout/VerticalCurvedList"/>
    <dgm:cxn modelId="{9A11F0F9-92C6-4EF2-A9D8-A09A5020E8F3}" type="presParOf" srcId="{D9BFB0C7-148D-44FB-9D57-A37DC362EFE4}" destId="{A54405C0-7A8E-4E2A-9C54-6B68B9B84598}" srcOrd="0" destOrd="0" presId="urn:microsoft.com/office/officeart/2008/layout/VerticalCurvedList"/>
    <dgm:cxn modelId="{84ACC646-09B6-45D1-BB31-6457BDCC786C}" type="presParOf" srcId="{D9BFB0C7-148D-44FB-9D57-A37DC362EFE4}" destId="{BF9B1FB6-74C0-466E-A04F-7B040CAD3F0D}" srcOrd="1" destOrd="0" presId="urn:microsoft.com/office/officeart/2008/layout/VerticalCurvedList"/>
    <dgm:cxn modelId="{14830771-24B4-4695-96DD-B713DF87E2E5}" type="presParOf" srcId="{D9BFB0C7-148D-44FB-9D57-A37DC362EFE4}" destId="{9FD64C8D-0091-4D45-A80B-0A24D470C02E}" srcOrd="2" destOrd="0" presId="urn:microsoft.com/office/officeart/2008/layout/VerticalCurvedList"/>
    <dgm:cxn modelId="{398F89BA-F909-4F8E-B3B6-2AC1A1DD30A4}" type="presParOf" srcId="{D9BFB0C7-148D-44FB-9D57-A37DC362EFE4}" destId="{95513654-9E68-4F53-8CB2-6F7581C6A947}" srcOrd="3" destOrd="0" presId="urn:microsoft.com/office/officeart/2008/layout/VerticalCurvedList"/>
    <dgm:cxn modelId="{5168C4F9-96EF-4024-AC63-CCDE0C7D65F6}" type="presParOf" srcId="{DD5133F2-88F0-47B1-AFB2-983A03FCEB72}" destId="{38FF897E-3CBA-479B-B11F-571E4AC3DD56}" srcOrd="1" destOrd="0" presId="urn:microsoft.com/office/officeart/2008/layout/VerticalCurvedList"/>
    <dgm:cxn modelId="{1447EB62-777F-4AFB-98C0-AEC872E5FFDE}" type="presParOf" srcId="{DD5133F2-88F0-47B1-AFB2-983A03FCEB72}" destId="{46055B12-CD9F-4DC4-B5B0-1B9B38144FE8}" srcOrd="2" destOrd="0" presId="urn:microsoft.com/office/officeart/2008/layout/VerticalCurvedList"/>
    <dgm:cxn modelId="{FFB3DB7B-A5DF-40C7-A4E3-8EFD611B7029}" type="presParOf" srcId="{46055B12-CD9F-4DC4-B5B0-1B9B38144FE8}" destId="{E6174EF8-98E3-4E22-B50C-1BE06734EDDA}" srcOrd="0" destOrd="0" presId="urn:microsoft.com/office/officeart/2008/layout/VerticalCurvedList"/>
    <dgm:cxn modelId="{3F67FF43-D65E-4119-8F53-F34B3DC64CA0}" type="presParOf" srcId="{DD5133F2-88F0-47B1-AFB2-983A03FCEB72}" destId="{D15A627F-359C-4354-88C0-BA3B716C4B9B}" srcOrd="3" destOrd="0" presId="urn:microsoft.com/office/officeart/2008/layout/VerticalCurvedList"/>
    <dgm:cxn modelId="{BC55D480-0C47-43D5-8CBF-ADFEEFDFFC9F}" type="presParOf" srcId="{DD5133F2-88F0-47B1-AFB2-983A03FCEB72}" destId="{2BC3A529-025C-4287-A9CE-81F4D5F34B62}" srcOrd="4" destOrd="0" presId="urn:microsoft.com/office/officeart/2008/layout/VerticalCurvedList"/>
    <dgm:cxn modelId="{63016BD4-66F4-47C5-891C-BDD51E1C373E}" type="presParOf" srcId="{2BC3A529-025C-4287-A9CE-81F4D5F34B62}" destId="{0B713CA3-5858-4C95-9611-B3C3839C05B0}" srcOrd="0" destOrd="0" presId="urn:microsoft.com/office/officeart/2008/layout/VerticalCurvedList"/>
    <dgm:cxn modelId="{B591FFAA-049D-44AA-B735-63398176DC24}" type="presParOf" srcId="{DD5133F2-88F0-47B1-AFB2-983A03FCEB72}" destId="{B0C0C94D-F090-4D15-8D0F-C23104FB481B}" srcOrd="5" destOrd="0" presId="urn:microsoft.com/office/officeart/2008/layout/VerticalCurvedList"/>
    <dgm:cxn modelId="{1A839CB1-9AC5-410B-B8BB-BF962B34E700}" type="presParOf" srcId="{DD5133F2-88F0-47B1-AFB2-983A03FCEB72}" destId="{BF744FE2-79B2-4CCA-9886-597746D37011}" srcOrd="6" destOrd="0" presId="urn:microsoft.com/office/officeart/2008/layout/VerticalCurvedList"/>
    <dgm:cxn modelId="{6576ED4D-2611-41C5-A545-CE99636F7517}" type="presParOf" srcId="{BF744FE2-79B2-4CCA-9886-597746D37011}" destId="{B8F8CD8F-D6D1-4CF5-9364-176F7FDABCCA}" srcOrd="0" destOrd="0" presId="urn:microsoft.com/office/officeart/2008/layout/VerticalCurvedList"/>
    <dgm:cxn modelId="{AB550240-F24B-4609-B989-BA8916C55F6A}" type="presParOf" srcId="{DD5133F2-88F0-47B1-AFB2-983A03FCEB72}" destId="{928B896D-4221-4853-A356-89D2111D4604}" srcOrd="7" destOrd="0" presId="urn:microsoft.com/office/officeart/2008/layout/VerticalCurvedList"/>
    <dgm:cxn modelId="{71635374-26B9-4B8A-8D6F-E18F51C73F01}" type="presParOf" srcId="{DD5133F2-88F0-47B1-AFB2-983A03FCEB72}" destId="{1994B02E-257A-4797-879D-C2AE82142181}" srcOrd="8" destOrd="0" presId="urn:microsoft.com/office/officeart/2008/layout/VerticalCurvedList"/>
    <dgm:cxn modelId="{0A4D9534-82B7-47F3-8B59-9D9E961515B9}" type="presParOf" srcId="{1994B02E-257A-4797-879D-C2AE82142181}" destId="{0D1238FA-D1A4-4410-9AA0-BB52AC97AB4B}" srcOrd="0" destOrd="0" presId="urn:microsoft.com/office/officeart/2008/layout/VerticalCurvedList"/>
    <dgm:cxn modelId="{0AF6AFBB-5F1D-4ADE-8F45-D6CAD8B54E76}" type="presParOf" srcId="{DD5133F2-88F0-47B1-AFB2-983A03FCEB72}" destId="{E5C7322D-8240-4A43-A569-EAA2CE7B621F}" srcOrd="9" destOrd="0" presId="urn:microsoft.com/office/officeart/2008/layout/VerticalCurvedList"/>
    <dgm:cxn modelId="{E6FFCDE4-C39E-42A6-8F01-3872FF75627F}" type="presParOf" srcId="{DD5133F2-88F0-47B1-AFB2-983A03FCEB72}" destId="{9685E34D-45A7-40BC-857E-40C59B900485}" srcOrd="10" destOrd="0" presId="urn:microsoft.com/office/officeart/2008/layout/VerticalCurvedList"/>
    <dgm:cxn modelId="{BDC5B5F7-0714-4E57-A4DB-7D10FD7B2717}" type="presParOf" srcId="{9685E34D-45A7-40BC-857E-40C59B900485}" destId="{9A0F38DE-86C9-45DC-B794-E981B5BC6E7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E7C0C7-C59E-4CAD-ADE5-B8A51B79E5FB}" type="doc">
      <dgm:prSet loTypeId="urn:microsoft.com/office/officeart/2005/8/layout/hProcess7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7A87A40-CBCF-49AD-BCA5-CAF47911FF7E}">
      <dgm:prSet phldrT="[Text]"/>
      <dgm:spPr/>
      <dgm:t>
        <a:bodyPr/>
        <a:lstStyle/>
        <a:p>
          <a:r>
            <a:rPr lang="en-US" b="1" dirty="0" smtClean="0"/>
            <a:t>Geographic</a:t>
          </a:r>
          <a:endParaRPr lang="en-US" b="1" dirty="0"/>
        </a:p>
      </dgm:t>
    </dgm:pt>
    <dgm:pt modelId="{C158D466-6452-4C75-8590-3BBA6CD127D9}" type="parTrans" cxnId="{89ED6415-7D9E-4612-8FA8-1D9B607879B7}">
      <dgm:prSet/>
      <dgm:spPr/>
      <dgm:t>
        <a:bodyPr/>
        <a:lstStyle/>
        <a:p>
          <a:endParaRPr lang="en-US"/>
        </a:p>
      </dgm:t>
    </dgm:pt>
    <dgm:pt modelId="{A0760A11-56E7-44E2-A7DC-8AA5834D6149}" type="sibTrans" cxnId="{89ED6415-7D9E-4612-8FA8-1D9B607879B7}">
      <dgm:prSet/>
      <dgm:spPr/>
      <dgm:t>
        <a:bodyPr/>
        <a:lstStyle/>
        <a:p>
          <a:endParaRPr lang="en-US"/>
        </a:p>
      </dgm:t>
    </dgm:pt>
    <dgm:pt modelId="{2030F79B-DF1C-45D7-A20F-406D129ABBEB}">
      <dgm:prSet phldrT="[Text]"/>
      <dgm:spPr/>
      <dgm:t>
        <a:bodyPr/>
        <a:lstStyle/>
        <a:p>
          <a:r>
            <a:rPr lang="en-US" dirty="0" smtClean="0"/>
            <a:t>Territory Demarcations</a:t>
          </a:r>
          <a:endParaRPr lang="en-US" dirty="0"/>
        </a:p>
      </dgm:t>
    </dgm:pt>
    <dgm:pt modelId="{72A6C39C-CDFF-4358-BFD0-0110C588CBA3}" type="parTrans" cxnId="{A0684855-CF26-4B2E-AB47-71F04CEDBF2F}">
      <dgm:prSet/>
      <dgm:spPr/>
      <dgm:t>
        <a:bodyPr/>
        <a:lstStyle/>
        <a:p>
          <a:endParaRPr lang="en-US"/>
        </a:p>
      </dgm:t>
    </dgm:pt>
    <dgm:pt modelId="{5DD00AFC-C8F0-44D1-9FCB-2B76529D5DC8}" type="sibTrans" cxnId="{A0684855-CF26-4B2E-AB47-71F04CEDBF2F}">
      <dgm:prSet/>
      <dgm:spPr/>
      <dgm:t>
        <a:bodyPr/>
        <a:lstStyle/>
        <a:p>
          <a:endParaRPr lang="en-US"/>
        </a:p>
      </dgm:t>
    </dgm:pt>
    <dgm:pt modelId="{E2A10CDD-9DB7-4C84-B032-D83EDACEBA53}">
      <dgm:prSet phldrT="[Text]"/>
      <dgm:spPr/>
      <dgm:t>
        <a:bodyPr/>
        <a:lstStyle/>
        <a:p>
          <a:r>
            <a:rPr lang="en-US" b="1" smtClean="0"/>
            <a:t>Demographic</a:t>
          </a:r>
          <a:endParaRPr lang="en-US" b="1" dirty="0"/>
        </a:p>
      </dgm:t>
    </dgm:pt>
    <dgm:pt modelId="{400EC79A-CC54-42B9-A2AA-80CE52D368EA}" type="parTrans" cxnId="{9CD9D955-F446-447B-BCB9-B7DF291A61F0}">
      <dgm:prSet/>
      <dgm:spPr/>
      <dgm:t>
        <a:bodyPr/>
        <a:lstStyle/>
        <a:p>
          <a:endParaRPr lang="en-US"/>
        </a:p>
      </dgm:t>
    </dgm:pt>
    <dgm:pt modelId="{A345947A-0723-4DD7-8F6F-656418725F81}" type="sibTrans" cxnId="{9CD9D955-F446-447B-BCB9-B7DF291A61F0}">
      <dgm:prSet/>
      <dgm:spPr/>
      <dgm:t>
        <a:bodyPr/>
        <a:lstStyle/>
        <a:p>
          <a:endParaRPr lang="en-US"/>
        </a:p>
      </dgm:t>
    </dgm:pt>
    <dgm:pt modelId="{D6C1BF3F-46F0-42F6-BE17-F4D15B0D5C7A}">
      <dgm:prSet phldrT="[Text]"/>
      <dgm:spPr/>
      <dgm:t>
        <a:bodyPr/>
        <a:lstStyle/>
        <a:p>
          <a:r>
            <a:rPr lang="en-US" dirty="0" smtClean="0"/>
            <a:t>Age, Family Size,                                Sex, Income, Education, Religion, Etc.</a:t>
          </a:r>
          <a:endParaRPr lang="en-US" dirty="0"/>
        </a:p>
      </dgm:t>
    </dgm:pt>
    <dgm:pt modelId="{353091E3-911B-4628-90A3-9B1E7F7EB812}" type="parTrans" cxnId="{B67E9E76-E8A9-414A-91A8-3744F6D7AE55}">
      <dgm:prSet/>
      <dgm:spPr/>
      <dgm:t>
        <a:bodyPr/>
        <a:lstStyle/>
        <a:p>
          <a:endParaRPr lang="en-US"/>
        </a:p>
      </dgm:t>
    </dgm:pt>
    <dgm:pt modelId="{A54C806D-BAB4-4EAF-9396-06BA7B5E8464}" type="sibTrans" cxnId="{B67E9E76-E8A9-414A-91A8-3744F6D7AE55}">
      <dgm:prSet/>
      <dgm:spPr/>
      <dgm:t>
        <a:bodyPr/>
        <a:lstStyle/>
        <a:p>
          <a:endParaRPr lang="en-US"/>
        </a:p>
      </dgm:t>
    </dgm:pt>
    <dgm:pt modelId="{9602D83E-D269-4F96-88E2-C39BFB622386}">
      <dgm:prSet phldrT="[Text]"/>
      <dgm:spPr/>
      <dgm:t>
        <a:bodyPr/>
        <a:lstStyle/>
        <a:p>
          <a:r>
            <a:rPr lang="en-US" b="1" smtClean="0"/>
            <a:t>Psychographic</a:t>
          </a:r>
          <a:endParaRPr lang="en-US" b="1" dirty="0"/>
        </a:p>
      </dgm:t>
    </dgm:pt>
    <dgm:pt modelId="{59DACD0F-5A25-4833-9AA2-9D052ABB03F6}" type="parTrans" cxnId="{B5F45127-9E27-4506-940E-3B01F3E62BDC}">
      <dgm:prSet/>
      <dgm:spPr/>
      <dgm:t>
        <a:bodyPr/>
        <a:lstStyle/>
        <a:p>
          <a:endParaRPr lang="en-US"/>
        </a:p>
      </dgm:t>
    </dgm:pt>
    <dgm:pt modelId="{E0F452F5-C553-480C-A67D-8C350A68E606}" type="sibTrans" cxnId="{B5F45127-9E27-4506-940E-3B01F3E62BDC}">
      <dgm:prSet/>
      <dgm:spPr/>
      <dgm:t>
        <a:bodyPr/>
        <a:lstStyle/>
        <a:p>
          <a:endParaRPr lang="en-US"/>
        </a:p>
      </dgm:t>
    </dgm:pt>
    <dgm:pt modelId="{52A465A2-84F8-47A9-B6CB-04BEEC0B33F7}">
      <dgm:prSet phldrT="[Text]"/>
      <dgm:spPr/>
      <dgm:t>
        <a:bodyPr/>
        <a:lstStyle/>
        <a:p>
          <a:r>
            <a:rPr lang="en-US" dirty="0" smtClean="0"/>
            <a:t>Lifestyle, Personality, Values</a:t>
          </a:r>
          <a:endParaRPr lang="en-US" dirty="0"/>
        </a:p>
      </dgm:t>
    </dgm:pt>
    <dgm:pt modelId="{1E366A4F-4E65-4ACE-B0C8-4572AE1A91C4}" type="parTrans" cxnId="{BACEDD99-BE9A-441B-8B36-22808B68440E}">
      <dgm:prSet/>
      <dgm:spPr/>
      <dgm:t>
        <a:bodyPr/>
        <a:lstStyle/>
        <a:p>
          <a:endParaRPr lang="en-US"/>
        </a:p>
      </dgm:t>
    </dgm:pt>
    <dgm:pt modelId="{229CC38A-A63D-45D1-8DD4-34E952D89494}" type="sibTrans" cxnId="{BACEDD99-BE9A-441B-8B36-22808B68440E}">
      <dgm:prSet/>
      <dgm:spPr/>
      <dgm:t>
        <a:bodyPr/>
        <a:lstStyle/>
        <a:p>
          <a:endParaRPr lang="en-US"/>
        </a:p>
      </dgm:t>
    </dgm:pt>
    <dgm:pt modelId="{21DAB5B1-44AF-4411-8EDA-BBE67B0F9A21}">
      <dgm:prSet phldrT="[Text]"/>
      <dgm:spPr/>
      <dgm:t>
        <a:bodyPr/>
        <a:lstStyle/>
        <a:p>
          <a:r>
            <a:rPr lang="en-US" b="1" smtClean="0"/>
            <a:t>Behavioral</a:t>
          </a:r>
          <a:endParaRPr lang="en-US" b="1" dirty="0"/>
        </a:p>
      </dgm:t>
    </dgm:pt>
    <dgm:pt modelId="{EC541C5A-FF36-425D-87AD-8416E7C72A2A}" type="parTrans" cxnId="{F37AD9D1-BA74-44D9-934A-B87FB76C7D26}">
      <dgm:prSet/>
      <dgm:spPr/>
      <dgm:t>
        <a:bodyPr/>
        <a:lstStyle/>
        <a:p>
          <a:endParaRPr lang="en-US"/>
        </a:p>
      </dgm:t>
    </dgm:pt>
    <dgm:pt modelId="{346CBF28-E2FE-4274-9EB1-AA6453073C75}" type="sibTrans" cxnId="{F37AD9D1-BA74-44D9-934A-B87FB76C7D26}">
      <dgm:prSet/>
      <dgm:spPr/>
      <dgm:t>
        <a:bodyPr/>
        <a:lstStyle/>
        <a:p>
          <a:endParaRPr lang="en-US"/>
        </a:p>
      </dgm:t>
    </dgm:pt>
    <dgm:pt modelId="{0E962D1D-54E1-4BF8-A728-A58A1AC21832}">
      <dgm:prSet phldrT="[Text]"/>
      <dgm:spPr/>
      <dgm:t>
        <a:bodyPr/>
        <a:lstStyle/>
        <a:p>
          <a:r>
            <a:rPr lang="en-US" dirty="0" smtClean="0"/>
            <a:t>Knowledge, Attitude, Usage</a:t>
          </a:r>
          <a:endParaRPr lang="en-US" dirty="0"/>
        </a:p>
      </dgm:t>
    </dgm:pt>
    <dgm:pt modelId="{1F8BFD2A-0769-42E4-82BB-5B8159299BE5}" type="parTrans" cxnId="{F500722D-7565-4E43-A7D0-37D2D43A611F}">
      <dgm:prSet/>
      <dgm:spPr/>
      <dgm:t>
        <a:bodyPr/>
        <a:lstStyle/>
        <a:p>
          <a:endParaRPr lang="en-US"/>
        </a:p>
      </dgm:t>
    </dgm:pt>
    <dgm:pt modelId="{2A120D01-2CA3-4F9A-AD36-2FF0CD13B21B}" type="sibTrans" cxnId="{F500722D-7565-4E43-A7D0-37D2D43A611F}">
      <dgm:prSet/>
      <dgm:spPr/>
      <dgm:t>
        <a:bodyPr/>
        <a:lstStyle/>
        <a:p>
          <a:endParaRPr lang="en-US"/>
        </a:p>
      </dgm:t>
    </dgm:pt>
    <dgm:pt modelId="{05A9D522-36F3-42C6-9D66-920533E4F17A}" type="pres">
      <dgm:prSet presAssocID="{F4E7C0C7-C59E-4CAD-ADE5-B8A51B79E5F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73A7BC-2ECF-4008-8E5B-7135252E416B}" type="pres">
      <dgm:prSet presAssocID="{D7A87A40-CBCF-49AD-BCA5-CAF47911FF7E}" presName="compositeNode" presStyleCnt="0">
        <dgm:presLayoutVars>
          <dgm:bulletEnabled val="1"/>
        </dgm:presLayoutVars>
      </dgm:prSet>
      <dgm:spPr/>
    </dgm:pt>
    <dgm:pt modelId="{F89F42CD-8797-4292-9D27-63C44773BB93}" type="pres">
      <dgm:prSet presAssocID="{D7A87A40-CBCF-49AD-BCA5-CAF47911FF7E}" presName="bgRect" presStyleLbl="node1" presStyleIdx="0" presStyleCnt="4"/>
      <dgm:spPr/>
      <dgm:t>
        <a:bodyPr/>
        <a:lstStyle/>
        <a:p>
          <a:endParaRPr lang="en-US"/>
        </a:p>
      </dgm:t>
    </dgm:pt>
    <dgm:pt modelId="{50AFF1A6-D2D2-4E5C-AD46-0918B31128E2}" type="pres">
      <dgm:prSet presAssocID="{D7A87A40-CBCF-49AD-BCA5-CAF47911FF7E}" presName="parentNode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E8A151-ED34-4178-8F6A-53921A8E03B4}" type="pres">
      <dgm:prSet presAssocID="{D7A87A40-CBCF-49AD-BCA5-CAF47911FF7E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18FFD1-E4ED-48D4-BF4D-235E02FAB40F}" type="pres">
      <dgm:prSet presAssocID="{A0760A11-56E7-44E2-A7DC-8AA5834D6149}" presName="hSp" presStyleCnt="0"/>
      <dgm:spPr/>
    </dgm:pt>
    <dgm:pt modelId="{AEF57FD3-99C5-41BD-A8A8-6A18023BF25F}" type="pres">
      <dgm:prSet presAssocID="{A0760A11-56E7-44E2-A7DC-8AA5834D6149}" presName="vProcSp" presStyleCnt="0"/>
      <dgm:spPr/>
    </dgm:pt>
    <dgm:pt modelId="{1747BBD4-FB8A-4327-B50F-0E367B6AFC05}" type="pres">
      <dgm:prSet presAssocID="{A0760A11-56E7-44E2-A7DC-8AA5834D6149}" presName="vSp1" presStyleCnt="0"/>
      <dgm:spPr/>
    </dgm:pt>
    <dgm:pt modelId="{74E6D670-76B4-434F-BF5C-A9763771C330}" type="pres">
      <dgm:prSet presAssocID="{A0760A11-56E7-44E2-A7DC-8AA5834D6149}" presName="simulatedConn" presStyleLbl="solidFgAcc1" presStyleIdx="0" presStyleCnt="3"/>
      <dgm:spPr/>
    </dgm:pt>
    <dgm:pt modelId="{64A88063-0451-4C2A-AB6A-9F9654D02CD9}" type="pres">
      <dgm:prSet presAssocID="{A0760A11-56E7-44E2-A7DC-8AA5834D6149}" presName="vSp2" presStyleCnt="0"/>
      <dgm:spPr/>
    </dgm:pt>
    <dgm:pt modelId="{354D57FA-1DAD-434B-86A1-47A84EADC272}" type="pres">
      <dgm:prSet presAssocID="{A0760A11-56E7-44E2-A7DC-8AA5834D6149}" presName="sibTrans" presStyleCnt="0"/>
      <dgm:spPr/>
    </dgm:pt>
    <dgm:pt modelId="{400B3BD6-98E8-4216-8B63-693DA71958D9}" type="pres">
      <dgm:prSet presAssocID="{E2A10CDD-9DB7-4C84-B032-D83EDACEBA53}" presName="compositeNode" presStyleCnt="0">
        <dgm:presLayoutVars>
          <dgm:bulletEnabled val="1"/>
        </dgm:presLayoutVars>
      </dgm:prSet>
      <dgm:spPr/>
    </dgm:pt>
    <dgm:pt modelId="{7BA6B025-C0F7-4B49-8F01-63B143647E84}" type="pres">
      <dgm:prSet presAssocID="{E2A10CDD-9DB7-4C84-B032-D83EDACEBA53}" presName="bgRect" presStyleLbl="node1" presStyleIdx="1" presStyleCnt="4"/>
      <dgm:spPr/>
      <dgm:t>
        <a:bodyPr/>
        <a:lstStyle/>
        <a:p>
          <a:endParaRPr lang="en-US"/>
        </a:p>
      </dgm:t>
    </dgm:pt>
    <dgm:pt modelId="{33320204-C170-44D7-AF3E-29680CFE7941}" type="pres">
      <dgm:prSet presAssocID="{E2A10CDD-9DB7-4C84-B032-D83EDACEBA53}" presName="parentNode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D3729D-1269-4319-9D6A-4EB0F366FF45}" type="pres">
      <dgm:prSet presAssocID="{E2A10CDD-9DB7-4C84-B032-D83EDACEBA53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AC6CE7-D901-4621-A32C-FDCE7EAA8B01}" type="pres">
      <dgm:prSet presAssocID="{A345947A-0723-4DD7-8F6F-656418725F81}" presName="hSp" presStyleCnt="0"/>
      <dgm:spPr/>
    </dgm:pt>
    <dgm:pt modelId="{35A79641-C5B4-4024-8829-9D7E882D7258}" type="pres">
      <dgm:prSet presAssocID="{A345947A-0723-4DD7-8F6F-656418725F81}" presName="vProcSp" presStyleCnt="0"/>
      <dgm:spPr/>
    </dgm:pt>
    <dgm:pt modelId="{54016DDF-9413-4A2A-BC30-72EA110B5FDB}" type="pres">
      <dgm:prSet presAssocID="{A345947A-0723-4DD7-8F6F-656418725F81}" presName="vSp1" presStyleCnt="0"/>
      <dgm:spPr/>
    </dgm:pt>
    <dgm:pt modelId="{7650D43A-06EC-48C3-B867-A6CACD7EAE3B}" type="pres">
      <dgm:prSet presAssocID="{A345947A-0723-4DD7-8F6F-656418725F81}" presName="simulatedConn" presStyleLbl="solidFgAcc1" presStyleIdx="1" presStyleCnt="3"/>
      <dgm:spPr/>
    </dgm:pt>
    <dgm:pt modelId="{76160465-EBDB-46F2-A681-CD269920F6CB}" type="pres">
      <dgm:prSet presAssocID="{A345947A-0723-4DD7-8F6F-656418725F81}" presName="vSp2" presStyleCnt="0"/>
      <dgm:spPr/>
    </dgm:pt>
    <dgm:pt modelId="{C00D3D6D-C78B-465E-A91F-E3EF77AACCDE}" type="pres">
      <dgm:prSet presAssocID="{A345947A-0723-4DD7-8F6F-656418725F81}" presName="sibTrans" presStyleCnt="0"/>
      <dgm:spPr/>
    </dgm:pt>
    <dgm:pt modelId="{FF4ACF1A-8807-4DF1-84EC-75EB7ADCC1BD}" type="pres">
      <dgm:prSet presAssocID="{9602D83E-D269-4F96-88E2-C39BFB622386}" presName="compositeNode" presStyleCnt="0">
        <dgm:presLayoutVars>
          <dgm:bulletEnabled val="1"/>
        </dgm:presLayoutVars>
      </dgm:prSet>
      <dgm:spPr/>
    </dgm:pt>
    <dgm:pt modelId="{5A208008-847A-41E9-85AE-A1B6B9F5D324}" type="pres">
      <dgm:prSet presAssocID="{9602D83E-D269-4F96-88E2-C39BFB622386}" presName="bgRect" presStyleLbl="node1" presStyleIdx="2" presStyleCnt="4"/>
      <dgm:spPr/>
      <dgm:t>
        <a:bodyPr/>
        <a:lstStyle/>
        <a:p>
          <a:endParaRPr lang="en-US"/>
        </a:p>
      </dgm:t>
    </dgm:pt>
    <dgm:pt modelId="{FD4EB943-87E4-4339-A2FC-A0D05E5394D4}" type="pres">
      <dgm:prSet presAssocID="{9602D83E-D269-4F96-88E2-C39BFB622386}" presName="parentNode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AEC3BC-76AB-437D-9C01-8F3660F22215}" type="pres">
      <dgm:prSet presAssocID="{9602D83E-D269-4F96-88E2-C39BFB622386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F91F48-8488-4550-B534-B1816D097A4A}" type="pres">
      <dgm:prSet presAssocID="{E0F452F5-C553-480C-A67D-8C350A68E606}" presName="hSp" presStyleCnt="0"/>
      <dgm:spPr/>
    </dgm:pt>
    <dgm:pt modelId="{0AB9EF3A-71ED-422D-938F-249F045E3FCF}" type="pres">
      <dgm:prSet presAssocID="{E0F452F5-C553-480C-A67D-8C350A68E606}" presName="vProcSp" presStyleCnt="0"/>
      <dgm:spPr/>
    </dgm:pt>
    <dgm:pt modelId="{02ED3EA2-6A7C-4C6A-93F2-826086559723}" type="pres">
      <dgm:prSet presAssocID="{E0F452F5-C553-480C-A67D-8C350A68E606}" presName="vSp1" presStyleCnt="0"/>
      <dgm:spPr/>
    </dgm:pt>
    <dgm:pt modelId="{F3113D4F-5980-405C-B76C-7CCE48F12C92}" type="pres">
      <dgm:prSet presAssocID="{E0F452F5-C553-480C-A67D-8C350A68E606}" presName="simulatedConn" presStyleLbl="solidFgAcc1" presStyleIdx="2" presStyleCnt="3"/>
      <dgm:spPr/>
    </dgm:pt>
    <dgm:pt modelId="{D7D6DE97-C7DE-45F6-81ED-4C6601E996EF}" type="pres">
      <dgm:prSet presAssocID="{E0F452F5-C553-480C-A67D-8C350A68E606}" presName="vSp2" presStyleCnt="0"/>
      <dgm:spPr/>
    </dgm:pt>
    <dgm:pt modelId="{0492A92A-4461-4ADC-A5D8-C81A19E91942}" type="pres">
      <dgm:prSet presAssocID="{E0F452F5-C553-480C-A67D-8C350A68E606}" presName="sibTrans" presStyleCnt="0"/>
      <dgm:spPr/>
    </dgm:pt>
    <dgm:pt modelId="{EBE8897F-5D14-4F4F-80AC-1C75E60F2B1B}" type="pres">
      <dgm:prSet presAssocID="{21DAB5B1-44AF-4411-8EDA-BBE67B0F9A21}" presName="compositeNode" presStyleCnt="0">
        <dgm:presLayoutVars>
          <dgm:bulletEnabled val="1"/>
        </dgm:presLayoutVars>
      </dgm:prSet>
      <dgm:spPr/>
    </dgm:pt>
    <dgm:pt modelId="{9BF0E3A0-68B9-4DFA-97F6-307CF2E46EC9}" type="pres">
      <dgm:prSet presAssocID="{21DAB5B1-44AF-4411-8EDA-BBE67B0F9A21}" presName="bgRect" presStyleLbl="node1" presStyleIdx="3" presStyleCnt="4"/>
      <dgm:spPr/>
      <dgm:t>
        <a:bodyPr/>
        <a:lstStyle/>
        <a:p>
          <a:endParaRPr lang="en-US"/>
        </a:p>
      </dgm:t>
    </dgm:pt>
    <dgm:pt modelId="{B5865DEE-2BCB-473C-B20F-D66578471C28}" type="pres">
      <dgm:prSet presAssocID="{21DAB5B1-44AF-4411-8EDA-BBE67B0F9A21}" presName="parentNode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B11BE-4CD6-47F1-A5C7-CCCA7583434A}" type="pres">
      <dgm:prSet presAssocID="{21DAB5B1-44AF-4411-8EDA-BBE67B0F9A21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7AD9D1-BA74-44D9-934A-B87FB76C7D26}" srcId="{F4E7C0C7-C59E-4CAD-ADE5-B8A51B79E5FB}" destId="{21DAB5B1-44AF-4411-8EDA-BBE67B0F9A21}" srcOrd="3" destOrd="0" parTransId="{EC541C5A-FF36-425D-87AD-8416E7C72A2A}" sibTransId="{346CBF28-E2FE-4274-9EB1-AA6453073C75}"/>
    <dgm:cxn modelId="{D10225CB-ED9B-4C12-A955-6AF0C7177F0B}" type="presOf" srcId="{0E962D1D-54E1-4BF8-A728-A58A1AC21832}" destId="{4DDB11BE-4CD6-47F1-A5C7-CCCA7583434A}" srcOrd="0" destOrd="0" presId="urn:microsoft.com/office/officeart/2005/8/layout/hProcess7"/>
    <dgm:cxn modelId="{EAE16823-32CD-4384-8E85-3E28F8685E3F}" type="presOf" srcId="{21DAB5B1-44AF-4411-8EDA-BBE67B0F9A21}" destId="{9BF0E3A0-68B9-4DFA-97F6-307CF2E46EC9}" srcOrd="0" destOrd="0" presId="urn:microsoft.com/office/officeart/2005/8/layout/hProcess7"/>
    <dgm:cxn modelId="{BF2DE0B6-BAB0-4626-AAA8-9D1C692AB55C}" type="presOf" srcId="{D6C1BF3F-46F0-42F6-BE17-F4D15B0D5C7A}" destId="{15D3729D-1269-4319-9D6A-4EB0F366FF45}" srcOrd="0" destOrd="0" presId="urn:microsoft.com/office/officeart/2005/8/layout/hProcess7"/>
    <dgm:cxn modelId="{36B494CB-4335-443C-BF16-1FC00FD61557}" type="presOf" srcId="{9602D83E-D269-4F96-88E2-C39BFB622386}" destId="{FD4EB943-87E4-4339-A2FC-A0D05E5394D4}" srcOrd="1" destOrd="0" presId="urn:microsoft.com/office/officeart/2005/8/layout/hProcess7"/>
    <dgm:cxn modelId="{9CD9D955-F446-447B-BCB9-B7DF291A61F0}" srcId="{F4E7C0C7-C59E-4CAD-ADE5-B8A51B79E5FB}" destId="{E2A10CDD-9DB7-4C84-B032-D83EDACEBA53}" srcOrd="1" destOrd="0" parTransId="{400EC79A-CC54-42B9-A2AA-80CE52D368EA}" sibTransId="{A345947A-0723-4DD7-8F6F-656418725F81}"/>
    <dgm:cxn modelId="{B67E9E76-E8A9-414A-91A8-3744F6D7AE55}" srcId="{E2A10CDD-9DB7-4C84-B032-D83EDACEBA53}" destId="{D6C1BF3F-46F0-42F6-BE17-F4D15B0D5C7A}" srcOrd="0" destOrd="0" parTransId="{353091E3-911B-4628-90A3-9B1E7F7EB812}" sibTransId="{A54C806D-BAB4-4EAF-9396-06BA7B5E8464}"/>
    <dgm:cxn modelId="{2FBA6283-1FCA-4DE2-ADE6-7F02C22B4F4E}" type="presOf" srcId="{9602D83E-D269-4F96-88E2-C39BFB622386}" destId="{5A208008-847A-41E9-85AE-A1B6B9F5D324}" srcOrd="0" destOrd="0" presId="urn:microsoft.com/office/officeart/2005/8/layout/hProcess7"/>
    <dgm:cxn modelId="{A7197E78-A5C2-4602-9BC8-10019789296A}" type="presOf" srcId="{E2A10CDD-9DB7-4C84-B032-D83EDACEBA53}" destId="{33320204-C170-44D7-AF3E-29680CFE7941}" srcOrd="1" destOrd="0" presId="urn:microsoft.com/office/officeart/2005/8/layout/hProcess7"/>
    <dgm:cxn modelId="{041BB6D3-25AE-4472-9C10-F310193AE5FB}" type="presOf" srcId="{D7A87A40-CBCF-49AD-BCA5-CAF47911FF7E}" destId="{F89F42CD-8797-4292-9D27-63C44773BB93}" srcOrd="0" destOrd="0" presId="urn:microsoft.com/office/officeart/2005/8/layout/hProcess7"/>
    <dgm:cxn modelId="{BACEDD99-BE9A-441B-8B36-22808B68440E}" srcId="{9602D83E-D269-4F96-88E2-C39BFB622386}" destId="{52A465A2-84F8-47A9-B6CB-04BEEC0B33F7}" srcOrd="0" destOrd="0" parTransId="{1E366A4F-4E65-4ACE-B0C8-4572AE1A91C4}" sibTransId="{229CC38A-A63D-45D1-8DD4-34E952D89494}"/>
    <dgm:cxn modelId="{BB1C828F-B4E5-4CF5-A21F-782D7EA83B72}" type="presOf" srcId="{52A465A2-84F8-47A9-B6CB-04BEEC0B33F7}" destId="{E1AEC3BC-76AB-437D-9C01-8F3660F22215}" srcOrd="0" destOrd="0" presId="urn:microsoft.com/office/officeart/2005/8/layout/hProcess7"/>
    <dgm:cxn modelId="{87075DCB-8D51-49FF-A49A-DFF123B44915}" type="presOf" srcId="{E2A10CDD-9DB7-4C84-B032-D83EDACEBA53}" destId="{7BA6B025-C0F7-4B49-8F01-63B143647E84}" srcOrd="0" destOrd="0" presId="urn:microsoft.com/office/officeart/2005/8/layout/hProcess7"/>
    <dgm:cxn modelId="{B5F45127-9E27-4506-940E-3B01F3E62BDC}" srcId="{F4E7C0C7-C59E-4CAD-ADE5-B8A51B79E5FB}" destId="{9602D83E-D269-4F96-88E2-C39BFB622386}" srcOrd="2" destOrd="0" parTransId="{59DACD0F-5A25-4833-9AA2-9D052ABB03F6}" sibTransId="{E0F452F5-C553-480C-A67D-8C350A68E606}"/>
    <dgm:cxn modelId="{08C1E29E-31D1-4E17-A5DB-73D1A0886D1E}" type="presOf" srcId="{2030F79B-DF1C-45D7-A20F-406D129ABBEB}" destId="{FBE8A151-ED34-4178-8F6A-53921A8E03B4}" srcOrd="0" destOrd="0" presId="urn:microsoft.com/office/officeart/2005/8/layout/hProcess7"/>
    <dgm:cxn modelId="{89ED6415-7D9E-4612-8FA8-1D9B607879B7}" srcId="{F4E7C0C7-C59E-4CAD-ADE5-B8A51B79E5FB}" destId="{D7A87A40-CBCF-49AD-BCA5-CAF47911FF7E}" srcOrd="0" destOrd="0" parTransId="{C158D466-6452-4C75-8590-3BBA6CD127D9}" sibTransId="{A0760A11-56E7-44E2-A7DC-8AA5834D6149}"/>
    <dgm:cxn modelId="{F500722D-7565-4E43-A7D0-37D2D43A611F}" srcId="{21DAB5B1-44AF-4411-8EDA-BBE67B0F9A21}" destId="{0E962D1D-54E1-4BF8-A728-A58A1AC21832}" srcOrd="0" destOrd="0" parTransId="{1F8BFD2A-0769-42E4-82BB-5B8159299BE5}" sibTransId="{2A120D01-2CA3-4F9A-AD36-2FF0CD13B21B}"/>
    <dgm:cxn modelId="{93A2105A-315C-4AD5-AD3F-9215B1E6367C}" type="presOf" srcId="{D7A87A40-CBCF-49AD-BCA5-CAF47911FF7E}" destId="{50AFF1A6-D2D2-4E5C-AD46-0918B31128E2}" srcOrd="1" destOrd="0" presId="urn:microsoft.com/office/officeart/2005/8/layout/hProcess7"/>
    <dgm:cxn modelId="{A0684855-CF26-4B2E-AB47-71F04CEDBF2F}" srcId="{D7A87A40-CBCF-49AD-BCA5-CAF47911FF7E}" destId="{2030F79B-DF1C-45D7-A20F-406D129ABBEB}" srcOrd="0" destOrd="0" parTransId="{72A6C39C-CDFF-4358-BFD0-0110C588CBA3}" sibTransId="{5DD00AFC-C8F0-44D1-9FCB-2B76529D5DC8}"/>
    <dgm:cxn modelId="{E05D9651-B879-40D9-A09E-D958E9937C2F}" type="presOf" srcId="{21DAB5B1-44AF-4411-8EDA-BBE67B0F9A21}" destId="{B5865DEE-2BCB-473C-B20F-D66578471C28}" srcOrd="1" destOrd="0" presId="urn:microsoft.com/office/officeart/2005/8/layout/hProcess7"/>
    <dgm:cxn modelId="{31568B92-081C-4611-821E-E54C4797421C}" type="presOf" srcId="{F4E7C0C7-C59E-4CAD-ADE5-B8A51B79E5FB}" destId="{05A9D522-36F3-42C6-9D66-920533E4F17A}" srcOrd="0" destOrd="0" presId="urn:microsoft.com/office/officeart/2005/8/layout/hProcess7"/>
    <dgm:cxn modelId="{2C5AA914-A748-45FA-B711-15EC5C6287C9}" type="presParOf" srcId="{05A9D522-36F3-42C6-9D66-920533E4F17A}" destId="{A773A7BC-2ECF-4008-8E5B-7135252E416B}" srcOrd="0" destOrd="0" presId="urn:microsoft.com/office/officeart/2005/8/layout/hProcess7"/>
    <dgm:cxn modelId="{1E79532F-DA12-40B0-ACA0-D11B500D7CBA}" type="presParOf" srcId="{A773A7BC-2ECF-4008-8E5B-7135252E416B}" destId="{F89F42CD-8797-4292-9D27-63C44773BB93}" srcOrd="0" destOrd="0" presId="urn:microsoft.com/office/officeart/2005/8/layout/hProcess7"/>
    <dgm:cxn modelId="{B2B61C5D-0D05-41C4-BDAB-5EFF8FD4C86A}" type="presParOf" srcId="{A773A7BC-2ECF-4008-8E5B-7135252E416B}" destId="{50AFF1A6-D2D2-4E5C-AD46-0918B31128E2}" srcOrd="1" destOrd="0" presId="urn:microsoft.com/office/officeart/2005/8/layout/hProcess7"/>
    <dgm:cxn modelId="{6D4D6A32-632A-478D-90A1-D7910BCE3B07}" type="presParOf" srcId="{A773A7BC-2ECF-4008-8E5B-7135252E416B}" destId="{FBE8A151-ED34-4178-8F6A-53921A8E03B4}" srcOrd="2" destOrd="0" presId="urn:microsoft.com/office/officeart/2005/8/layout/hProcess7"/>
    <dgm:cxn modelId="{E6AC274E-A67C-4D93-960D-F9EAD4A91A25}" type="presParOf" srcId="{05A9D522-36F3-42C6-9D66-920533E4F17A}" destId="{5318FFD1-E4ED-48D4-BF4D-235E02FAB40F}" srcOrd="1" destOrd="0" presId="urn:microsoft.com/office/officeart/2005/8/layout/hProcess7"/>
    <dgm:cxn modelId="{E9066CCE-0690-499E-8774-B87316F60987}" type="presParOf" srcId="{05A9D522-36F3-42C6-9D66-920533E4F17A}" destId="{AEF57FD3-99C5-41BD-A8A8-6A18023BF25F}" srcOrd="2" destOrd="0" presId="urn:microsoft.com/office/officeart/2005/8/layout/hProcess7"/>
    <dgm:cxn modelId="{E68E12A6-7C96-4271-98B9-EE4FE606639D}" type="presParOf" srcId="{AEF57FD3-99C5-41BD-A8A8-6A18023BF25F}" destId="{1747BBD4-FB8A-4327-B50F-0E367B6AFC05}" srcOrd="0" destOrd="0" presId="urn:microsoft.com/office/officeart/2005/8/layout/hProcess7"/>
    <dgm:cxn modelId="{B6387971-ECCC-4F60-847D-D75BCDF9F7F8}" type="presParOf" srcId="{AEF57FD3-99C5-41BD-A8A8-6A18023BF25F}" destId="{74E6D670-76B4-434F-BF5C-A9763771C330}" srcOrd="1" destOrd="0" presId="urn:microsoft.com/office/officeart/2005/8/layout/hProcess7"/>
    <dgm:cxn modelId="{4394A27C-B334-4F01-84B4-34873E58CCD5}" type="presParOf" srcId="{AEF57FD3-99C5-41BD-A8A8-6A18023BF25F}" destId="{64A88063-0451-4C2A-AB6A-9F9654D02CD9}" srcOrd="2" destOrd="0" presId="urn:microsoft.com/office/officeart/2005/8/layout/hProcess7"/>
    <dgm:cxn modelId="{A57C200F-A4C8-4595-AC8A-E1AF7A594CAB}" type="presParOf" srcId="{05A9D522-36F3-42C6-9D66-920533E4F17A}" destId="{354D57FA-1DAD-434B-86A1-47A84EADC272}" srcOrd="3" destOrd="0" presId="urn:microsoft.com/office/officeart/2005/8/layout/hProcess7"/>
    <dgm:cxn modelId="{EED65702-BC91-4BCD-B58C-3410BA6399D2}" type="presParOf" srcId="{05A9D522-36F3-42C6-9D66-920533E4F17A}" destId="{400B3BD6-98E8-4216-8B63-693DA71958D9}" srcOrd="4" destOrd="0" presId="urn:microsoft.com/office/officeart/2005/8/layout/hProcess7"/>
    <dgm:cxn modelId="{F7829094-A3F0-4C4B-9D70-24D2690A939A}" type="presParOf" srcId="{400B3BD6-98E8-4216-8B63-693DA71958D9}" destId="{7BA6B025-C0F7-4B49-8F01-63B143647E84}" srcOrd="0" destOrd="0" presId="urn:microsoft.com/office/officeart/2005/8/layout/hProcess7"/>
    <dgm:cxn modelId="{3300F2B8-9C33-43BB-942A-29676DEFCA80}" type="presParOf" srcId="{400B3BD6-98E8-4216-8B63-693DA71958D9}" destId="{33320204-C170-44D7-AF3E-29680CFE7941}" srcOrd="1" destOrd="0" presId="urn:microsoft.com/office/officeart/2005/8/layout/hProcess7"/>
    <dgm:cxn modelId="{3EE412A8-EBAF-4F63-A693-8CF2F337786A}" type="presParOf" srcId="{400B3BD6-98E8-4216-8B63-693DA71958D9}" destId="{15D3729D-1269-4319-9D6A-4EB0F366FF45}" srcOrd="2" destOrd="0" presId="urn:microsoft.com/office/officeart/2005/8/layout/hProcess7"/>
    <dgm:cxn modelId="{8037AF6B-C14D-415A-9C3B-1174229791A8}" type="presParOf" srcId="{05A9D522-36F3-42C6-9D66-920533E4F17A}" destId="{3BAC6CE7-D901-4621-A32C-FDCE7EAA8B01}" srcOrd="5" destOrd="0" presId="urn:microsoft.com/office/officeart/2005/8/layout/hProcess7"/>
    <dgm:cxn modelId="{0949AD89-42D9-404D-BB3F-3A4B3BD78C5A}" type="presParOf" srcId="{05A9D522-36F3-42C6-9D66-920533E4F17A}" destId="{35A79641-C5B4-4024-8829-9D7E882D7258}" srcOrd="6" destOrd="0" presId="urn:microsoft.com/office/officeart/2005/8/layout/hProcess7"/>
    <dgm:cxn modelId="{200AE177-AFAD-4CB0-8C22-EF7C5618EBB1}" type="presParOf" srcId="{35A79641-C5B4-4024-8829-9D7E882D7258}" destId="{54016DDF-9413-4A2A-BC30-72EA110B5FDB}" srcOrd="0" destOrd="0" presId="urn:microsoft.com/office/officeart/2005/8/layout/hProcess7"/>
    <dgm:cxn modelId="{1E9E32A2-78A0-4980-9FF8-156406099562}" type="presParOf" srcId="{35A79641-C5B4-4024-8829-9D7E882D7258}" destId="{7650D43A-06EC-48C3-B867-A6CACD7EAE3B}" srcOrd="1" destOrd="0" presId="urn:microsoft.com/office/officeart/2005/8/layout/hProcess7"/>
    <dgm:cxn modelId="{5865B6DC-6729-4D26-A892-E699CE126216}" type="presParOf" srcId="{35A79641-C5B4-4024-8829-9D7E882D7258}" destId="{76160465-EBDB-46F2-A681-CD269920F6CB}" srcOrd="2" destOrd="0" presId="urn:microsoft.com/office/officeart/2005/8/layout/hProcess7"/>
    <dgm:cxn modelId="{8E558842-3DA7-4522-9CD6-07A36B35F913}" type="presParOf" srcId="{05A9D522-36F3-42C6-9D66-920533E4F17A}" destId="{C00D3D6D-C78B-465E-A91F-E3EF77AACCDE}" srcOrd="7" destOrd="0" presId="urn:microsoft.com/office/officeart/2005/8/layout/hProcess7"/>
    <dgm:cxn modelId="{048F010C-879B-44BC-ACE1-26E517BB653A}" type="presParOf" srcId="{05A9D522-36F3-42C6-9D66-920533E4F17A}" destId="{FF4ACF1A-8807-4DF1-84EC-75EB7ADCC1BD}" srcOrd="8" destOrd="0" presId="urn:microsoft.com/office/officeart/2005/8/layout/hProcess7"/>
    <dgm:cxn modelId="{F4071987-4875-4154-803C-9E6852CDD06C}" type="presParOf" srcId="{FF4ACF1A-8807-4DF1-84EC-75EB7ADCC1BD}" destId="{5A208008-847A-41E9-85AE-A1B6B9F5D324}" srcOrd="0" destOrd="0" presId="urn:microsoft.com/office/officeart/2005/8/layout/hProcess7"/>
    <dgm:cxn modelId="{0F3ABFF2-146F-4F2D-8288-FB5E998D55C9}" type="presParOf" srcId="{FF4ACF1A-8807-4DF1-84EC-75EB7ADCC1BD}" destId="{FD4EB943-87E4-4339-A2FC-A0D05E5394D4}" srcOrd="1" destOrd="0" presId="urn:microsoft.com/office/officeart/2005/8/layout/hProcess7"/>
    <dgm:cxn modelId="{50AA52D8-87B5-45DA-87A3-50DF5EA7EFD2}" type="presParOf" srcId="{FF4ACF1A-8807-4DF1-84EC-75EB7ADCC1BD}" destId="{E1AEC3BC-76AB-437D-9C01-8F3660F22215}" srcOrd="2" destOrd="0" presId="urn:microsoft.com/office/officeart/2005/8/layout/hProcess7"/>
    <dgm:cxn modelId="{22E2ADD6-2639-42F4-91F5-8DC867EE7209}" type="presParOf" srcId="{05A9D522-36F3-42C6-9D66-920533E4F17A}" destId="{95F91F48-8488-4550-B534-B1816D097A4A}" srcOrd="9" destOrd="0" presId="urn:microsoft.com/office/officeart/2005/8/layout/hProcess7"/>
    <dgm:cxn modelId="{92D9FE4C-DEF6-40FA-88E9-48BF43773C52}" type="presParOf" srcId="{05A9D522-36F3-42C6-9D66-920533E4F17A}" destId="{0AB9EF3A-71ED-422D-938F-249F045E3FCF}" srcOrd="10" destOrd="0" presId="urn:microsoft.com/office/officeart/2005/8/layout/hProcess7"/>
    <dgm:cxn modelId="{00C52A06-896E-43DC-89E1-80AD7381EF46}" type="presParOf" srcId="{0AB9EF3A-71ED-422D-938F-249F045E3FCF}" destId="{02ED3EA2-6A7C-4C6A-93F2-826086559723}" srcOrd="0" destOrd="0" presId="urn:microsoft.com/office/officeart/2005/8/layout/hProcess7"/>
    <dgm:cxn modelId="{16B39280-0D37-4F00-A046-C29C9200F13A}" type="presParOf" srcId="{0AB9EF3A-71ED-422D-938F-249F045E3FCF}" destId="{F3113D4F-5980-405C-B76C-7CCE48F12C92}" srcOrd="1" destOrd="0" presId="urn:microsoft.com/office/officeart/2005/8/layout/hProcess7"/>
    <dgm:cxn modelId="{0A246C62-FA1A-43AD-AED5-F5A52453F927}" type="presParOf" srcId="{0AB9EF3A-71ED-422D-938F-249F045E3FCF}" destId="{D7D6DE97-C7DE-45F6-81ED-4C6601E996EF}" srcOrd="2" destOrd="0" presId="urn:microsoft.com/office/officeart/2005/8/layout/hProcess7"/>
    <dgm:cxn modelId="{58C62BEE-94DA-4118-9BCE-1FBDD29880CF}" type="presParOf" srcId="{05A9D522-36F3-42C6-9D66-920533E4F17A}" destId="{0492A92A-4461-4ADC-A5D8-C81A19E91942}" srcOrd="11" destOrd="0" presId="urn:microsoft.com/office/officeart/2005/8/layout/hProcess7"/>
    <dgm:cxn modelId="{ADEDEEC2-4011-4F46-9B6E-F27B04337BF1}" type="presParOf" srcId="{05A9D522-36F3-42C6-9D66-920533E4F17A}" destId="{EBE8897F-5D14-4F4F-80AC-1C75E60F2B1B}" srcOrd="12" destOrd="0" presId="urn:microsoft.com/office/officeart/2005/8/layout/hProcess7"/>
    <dgm:cxn modelId="{04878FF1-3510-4EDB-AD41-18971B174567}" type="presParOf" srcId="{EBE8897F-5D14-4F4F-80AC-1C75E60F2B1B}" destId="{9BF0E3A0-68B9-4DFA-97F6-307CF2E46EC9}" srcOrd="0" destOrd="0" presId="urn:microsoft.com/office/officeart/2005/8/layout/hProcess7"/>
    <dgm:cxn modelId="{32A3AB36-21CC-4AF7-A22E-331353F24A62}" type="presParOf" srcId="{EBE8897F-5D14-4F4F-80AC-1C75E60F2B1B}" destId="{B5865DEE-2BCB-473C-B20F-D66578471C28}" srcOrd="1" destOrd="0" presId="urn:microsoft.com/office/officeart/2005/8/layout/hProcess7"/>
    <dgm:cxn modelId="{036FBA71-995B-405F-984E-094AE63DDEFC}" type="presParOf" srcId="{EBE8897F-5D14-4F4F-80AC-1C75E60F2B1B}" destId="{4DDB11BE-4CD6-47F1-A5C7-CCCA7583434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CB386E-70E7-4050-92D0-998CA4C3966E}" type="doc">
      <dgm:prSet loTypeId="urn:microsoft.com/office/officeart/2005/8/layout/vList4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11A2E0A-462D-4FBE-900F-F676371DB075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</a:rPr>
            <a:t>Occasions</a:t>
          </a:r>
          <a:endParaRPr lang="en-US" b="1" dirty="0">
            <a:solidFill>
              <a:schemeClr val="tx1"/>
            </a:solidFill>
          </a:endParaRPr>
        </a:p>
      </dgm:t>
    </dgm:pt>
    <dgm:pt modelId="{9DE54840-DE3A-40DD-8368-71D3646E953A}" type="parTrans" cxnId="{3204EB0B-415A-4DC1-9883-43A6FC4C6B2D}">
      <dgm:prSet/>
      <dgm:spPr/>
      <dgm:t>
        <a:bodyPr/>
        <a:lstStyle/>
        <a:p>
          <a:endParaRPr lang="en-US"/>
        </a:p>
      </dgm:t>
    </dgm:pt>
    <dgm:pt modelId="{14D098BD-208A-46F1-A0D7-F3EFE799FE14}" type="sibTrans" cxnId="{3204EB0B-415A-4DC1-9883-43A6FC4C6B2D}">
      <dgm:prSet/>
      <dgm:spPr/>
      <dgm:t>
        <a:bodyPr/>
        <a:lstStyle/>
        <a:p>
          <a:endParaRPr lang="en-US"/>
        </a:p>
      </dgm:t>
    </dgm:pt>
    <dgm:pt modelId="{AB05C40A-C939-416B-82EC-30F7212892D6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Birthdays, Lunchtime, Vacations</a:t>
          </a:r>
          <a:endParaRPr lang="en-US" b="1" dirty="0">
            <a:solidFill>
              <a:schemeClr val="tx1"/>
            </a:solidFill>
          </a:endParaRPr>
        </a:p>
      </dgm:t>
    </dgm:pt>
    <dgm:pt modelId="{404A8F55-1081-4000-AFBF-9C8003FB39EF}" type="parTrans" cxnId="{7FAC5786-3244-4166-8F89-6AD7E0FAB1FC}">
      <dgm:prSet/>
      <dgm:spPr/>
      <dgm:t>
        <a:bodyPr/>
        <a:lstStyle/>
        <a:p>
          <a:endParaRPr lang="en-US"/>
        </a:p>
      </dgm:t>
    </dgm:pt>
    <dgm:pt modelId="{0B1E6559-3DA7-4F16-A795-D7744907CFB1}" type="sibTrans" cxnId="{7FAC5786-3244-4166-8F89-6AD7E0FAB1FC}">
      <dgm:prSet/>
      <dgm:spPr/>
      <dgm:t>
        <a:bodyPr/>
        <a:lstStyle/>
        <a:p>
          <a:endParaRPr lang="en-US"/>
        </a:p>
      </dgm:t>
    </dgm:pt>
    <dgm:pt modelId="{857319FE-61F8-4D7D-AD63-B0CAA4FF7A5D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</a:rPr>
            <a:t>Benefits</a:t>
          </a:r>
          <a:endParaRPr lang="en-US" b="1" dirty="0">
            <a:solidFill>
              <a:schemeClr val="tx1"/>
            </a:solidFill>
          </a:endParaRPr>
        </a:p>
      </dgm:t>
    </dgm:pt>
    <dgm:pt modelId="{EE18B315-0760-4342-A3EA-8B8D39AFCA03}" type="parTrans" cxnId="{CD728FFA-45A8-4BA7-9BD3-715BBA203828}">
      <dgm:prSet/>
      <dgm:spPr/>
      <dgm:t>
        <a:bodyPr/>
        <a:lstStyle/>
        <a:p>
          <a:endParaRPr lang="en-US"/>
        </a:p>
      </dgm:t>
    </dgm:pt>
    <dgm:pt modelId="{DBE7BCA2-E5C9-4FF9-B0EB-173CC4135658}" type="sibTrans" cxnId="{CD728FFA-45A8-4BA7-9BD3-715BBA203828}">
      <dgm:prSet/>
      <dgm:spPr/>
      <dgm:t>
        <a:bodyPr/>
        <a:lstStyle/>
        <a:p>
          <a:endParaRPr lang="en-US"/>
        </a:p>
      </dgm:t>
    </dgm:pt>
    <dgm:pt modelId="{BEBAFD37-5E2A-442D-A45A-C219FCF71EA0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</a:rPr>
            <a:t>eg.Travel –     Business, Vacation, Educational</a:t>
          </a:r>
          <a:endParaRPr lang="en-US" b="1" dirty="0">
            <a:solidFill>
              <a:schemeClr val="tx1"/>
            </a:solidFill>
          </a:endParaRPr>
        </a:p>
      </dgm:t>
    </dgm:pt>
    <dgm:pt modelId="{B33DF050-FC58-41D2-8E4F-288B2CA64AEB}" type="parTrans" cxnId="{65AB445E-7724-437D-9AB5-10FD5FB7B191}">
      <dgm:prSet/>
      <dgm:spPr/>
      <dgm:t>
        <a:bodyPr/>
        <a:lstStyle/>
        <a:p>
          <a:endParaRPr lang="en-US"/>
        </a:p>
      </dgm:t>
    </dgm:pt>
    <dgm:pt modelId="{97A96AAE-2894-4EA7-92A4-E82BDACA47C9}" type="sibTrans" cxnId="{65AB445E-7724-437D-9AB5-10FD5FB7B191}">
      <dgm:prSet/>
      <dgm:spPr/>
      <dgm:t>
        <a:bodyPr/>
        <a:lstStyle/>
        <a:p>
          <a:endParaRPr lang="en-US"/>
        </a:p>
      </dgm:t>
    </dgm:pt>
    <dgm:pt modelId="{8A2FEBDB-1393-4398-AA77-977056B2EDB4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</a:rPr>
            <a:t>User status</a:t>
          </a:r>
          <a:endParaRPr lang="en-US" b="1" dirty="0">
            <a:solidFill>
              <a:schemeClr val="tx1"/>
            </a:solidFill>
          </a:endParaRPr>
        </a:p>
      </dgm:t>
    </dgm:pt>
    <dgm:pt modelId="{3B8725EB-80A2-46BB-B251-54E0E51A30EC}" type="parTrans" cxnId="{BAB2B56D-2517-4039-8870-1731BD3AA4E1}">
      <dgm:prSet/>
      <dgm:spPr/>
      <dgm:t>
        <a:bodyPr/>
        <a:lstStyle/>
        <a:p>
          <a:endParaRPr lang="en-US"/>
        </a:p>
      </dgm:t>
    </dgm:pt>
    <dgm:pt modelId="{3883D360-6EB6-4D2C-B26D-B827CBD0A804}" type="sibTrans" cxnId="{BAB2B56D-2517-4039-8870-1731BD3AA4E1}">
      <dgm:prSet/>
      <dgm:spPr/>
      <dgm:t>
        <a:bodyPr/>
        <a:lstStyle/>
        <a:p>
          <a:endParaRPr lang="en-US"/>
        </a:p>
      </dgm:t>
    </dgm:pt>
    <dgm:pt modelId="{F1A321EE-C7D1-4179-893C-BB0EF61FB658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</a:rPr>
            <a:t>Non Users, Ex users, First time Users, Regular Users, Potential Users</a:t>
          </a:r>
          <a:endParaRPr lang="en-US" b="1" dirty="0">
            <a:solidFill>
              <a:schemeClr val="tx1"/>
            </a:solidFill>
          </a:endParaRPr>
        </a:p>
      </dgm:t>
    </dgm:pt>
    <dgm:pt modelId="{2AD7DA6F-65EA-4C0C-B62D-7E686DDCC8DF}" type="parTrans" cxnId="{1C04D711-35D6-4381-844E-1EDC5369CEBF}">
      <dgm:prSet/>
      <dgm:spPr/>
      <dgm:t>
        <a:bodyPr/>
        <a:lstStyle/>
        <a:p>
          <a:endParaRPr lang="en-US"/>
        </a:p>
      </dgm:t>
    </dgm:pt>
    <dgm:pt modelId="{02C0B5D9-5AC9-4341-A9B2-AE073F8E47E3}" type="sibTrans" cxnId="{1C04D711-35D6-4381-844E-1EDC5369CEBF}">
      <dgm:prSet/>
      <dgm:spPr/>
      <dgm:t>
        <a:bodyPr/>
        <a:lstStyle/>
        <a:p>
          <a:endParaRPr lang="en-US"/>
        </a:p>
      </dgm:t>
    </dgm:pt>
    <dgm:pt modelId="{035AB671-525F-4DC2-818A-5B2445441CEE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</a:rPr>
            <a:t>Usage rate </a:t>
          </a:r>
          <a:endParaRPr lang="en-US" b="1" dirty="0">
            <a:solidFill>
              <a:schemeClr val="tx1"/>
            </a:solidFill>
          </a:endParaRPr>
        </a:p>
      </dgm:t>
    </dgm:pt>
    <dgm:pt modelId="{6DF4C2A6-8B52-4B26-B6BB-4F09E8CB2D5D}" type="parTrans" cxnId="{E2BF0C3A-68B2-40EA-BB95-27C80AEF408E}">
      <dgm:prSet/>
      <dgm:spPr/>
      <dgm:t>
        <a:bodyPr/>
        <a:lstStyle/>
        <a:p>
          <a:endParaRPr lang="en-US"/>
        </a:p>
      </dgm:t>
    </dgm:pt>
    <dgm:pt modelId="{07FB5EF1-A51B-44CC-A20A-5854A8B82FDB}" type="sibTrans" cxnId="{E2BF0C3A-68B2-40EA-BB95-27C80AEF408E}">
      <dgm:prSet/>
      <dgm:spPr/>
      <dgm:t>
        <a:bodyPr/>
        <a:lstStyle/>
        <a:p>
          <a:endParaRPr lang="en-US"/>
        </a:p>
      </dgm:t>
    </dgm:pt>
    <dgm:pt modelId="{29950211-DB2B-4243-A7D2-C25660A2144A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Light, Medium, Heavy</a:t>
          </a:r>
          <a:endParaRPr lang="en-US" b="1" dirty="0">
            <a:solidFill>
              <a:schemeClr val="tx1"/>
            </a:solidFill>
          </a:endParaRPr>
        </a:p>
      </dgm:t>
    </dgm:pt>
    <dgm:pt modelId="{4E9A15DE-4E4B-4EB6-84DD-8E59764061D1}" type="parTrans" cxnId="{29529211-5DFD-4F0B-B979-1EAB4A7EFF04}">
      <dgm:prSet/>
      <dgm:spPr/>
      <dgm:t>
        <a:bodyPr/>
        <a:lstStyle/>
        <a:p>
          <a:endParaRPr lang="en-US"/>
        </a:p>
      </dgm:t>
    </dgm:pt>
    <dgm:pt modelId="{EE671D8A-CA9F-45E3-A258-9BBCD931B959}" type="sibTrans" cxnId="{29529211-5DFD-4F0B-B979-1EAB4A7EFF04}">
      <dgm:prSet/>
      <dgm:spPr/>
      <dgm:t>
        <a:bodyPr/>
        <a:lstStyle/>
        <a:p>
          <a:endParaRPr lang="en-US"/>
        </a:p>
      </dgm:t>
    </dgm:pt>
    <dgm:pt modelId="{76C4E9BC-397E-4705-A384-5797615BCA74}" type="pres">
      <dgm:prSet presAssocID="{F1CB386E-70E7-4050-92D0-998CA4C3966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049038-8D38-4C9F-A704-4A6333491EAA}" type="pres">
      <dgm:prSet presAssocID="{711A2E0A-462D-4FBE-900F-F676371DB075}" presName="comp" presStyleCnt="0"/>
      <dgm:spPr/>
    </dgm:pt>
    <dgm:pt modelId="{A3A34AD3-10A7-4BE2-8B68-DBC7347C9163}" type="pres">
      <dgm:prSet presAssocID="{711A2E0A-462D-4FBE-900F-F676371DB075}" presName="box" presStyleLbl="node1" presStyleIdx="0" presStyleCnt="4"/>
      <dgm:spPr/>
      <dgm:t>
        <a:bodyPr/>
        <a:lstStyle/>
        <a:p>
          <a:endParaRPr lang="en-US"/>
        </a:p>
      </dgm:t>
    </dgm:pt>
    <dgm:pt modelId="{906EE82B-660B-49CD-8C21-6F952B137D5A}" type="pres">
      <dgm:prSet presAssocID="{711A2E0A-462D-4FBE-900F-F676371DB075}" presName="img" presStyleLbl="fgImgPlace1" presStyleIdx="0" presStyleCnt="4"/>
      <dgm:spPr/>
    </dgm:pt>
    <dgm:pt modelId="{F5EEAFBF-2616-4E93-866D-56C3D45F6B2C}" type="pres">
      <dgm:prSet presAssocID="{711A2E0A-462D-4FBE-900F-F676371DB075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6C20BB-CD7E-4848-BD9F-AA3267079257}" type="pres">
      <dgm:prSet presAssocID="{14D098BD-208A-46F1-A0D7-F3EFE799FE14}" presName="spacer" presStyleCnt="0"/>
      <dgm:spPr/>
    </dgm:pt>
    <dgm:pt modelId="{6FC3E42E-2DA5-4304-948D-92F173D004DC}" type="pres">
      <dgm:prSet presAssocID="{857319FE-61F8-4D7D-AD63-B0CAA4FF7A5D}" presName="comp" presStyleCnt="0"/>
      <dgm:spPr/>
    </dgm:pt>
    <dgm:pt modelId="{20AF9C7B-FCB1-4861-ABDF-86D7AC7D43CD}" type="pres">
      <dgm:prSet presAssocID="{857319FE-61F8-4D7D-AD63-B0CAA4FF7A5D}" presName="box" presStyleLbl="node1" presStyleIdx="1" presStyleCnt="4"/>
      <dgm:spPr/>
      <dgm:t>
        <a:bodyPr/>
        <a:lstStyle/>
        <a:p>
          <a:endParaRPr lang="en-US"/>
        </a:p>
      </dgm:t>
    </dgm:pt>
    <dgm:pt modelId="{61AFF9B4-104A-4454-A6A6-3AB5948A1B34}" type="pres">
      <dgm:prSet presAssocID="{857319FE-61F8-4D7D-AD63-B0CAA4FF7A5D}" presName="img" presStyleLbl="fgImgPlace1" presStyleIdx="1" presStyleCnt="4"/>
      <dgm:spPr/>
    </dgm:pt>
    <dgm:pt modelId="{75DBB2C7-57D2-49EB-8C9A-FEA87D56D029}" type="pres">
      <dgm:prSet presAssocID="{857319FE-61F8-4D7D-AD63-B0CAA4FF7A5D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75E60-36EB-40E0-8911-4BEFDFA83A45}" type="pres">
      <dgm:prSet presAssocID="{DBE7BCA2-E5C9-4FF9-B0EB-173CC4135658}" presName="spacer" presStyleCnt="0"/>
      <dgm:spPr/>
    </dgm:pt>
    <dgm:pt modelId="{2EAEE31C-3CCE-4027-B482-265AF9BF359F}" type="pres">
      <dgm:prSet presAssocID="{8A2FEBDB-1393-4398-AA77-977056B2EDB4}" presName="comp" presStyleCnt="0"/>
      <dgm:spPr/>
    </dgm:pt>
    <dgm:pt modelId="{B4919FB5-BD13-4DEF-9002-2E5664C8296B}" type="pres">
      <dgm:prSet presAssocID="{8A2FEBDB-1393-4398-AA77-977056B2EDB4}" presName="box" presStyleLbl="node1" presStyleIdx="2" presStyleCnt="4"/>
      <dgm:spPr/>
      <dgm:t>
        <a:bodyPr/>
        <a:lstStyle/>
        <a:p>
          <a:endParaRPr lang="en-US"/>
        </a:p>
      </dgm:t>
    </dgm:pt>
    <dgm:pt modelId="{D178DB72-36D9-492D-BDFA-D7A928EF4C06}" type="pres">
      <dgm:prSet presAssocID="{8A2FEBDB-1393-4398-AA77-977056B2EDB4}" presName="img" presStyleLbl="fgImgPlace1" presStyleIdx="2" presStyleCnt="4"/>
      <dgm:spPr/>
    </dgm:pt>
    <dgm:pt modelId="{D5ADC30E-018B-4C81-B6CC-CC3856B2CE07}" type="pres">
      <dgm:prSet presAssocID="{8A2FEBDB-1393-4398-AA77-977056B2EDB4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DA8B6F-70AC-48AC-8CD6-1121691C645B}" type="pres">
      <dgm:prSet presAssocID="{3883D360-6EB6-4D2C-B26D-B827CBD0A804}" presName="spacer" presStyleCnt="0"/>
      <dgm:spPr/>
    </dgm:pt>
    <dgm:pt modelId="{6A0FAB1A-DA1D-4344-AF6F-6C11A8066CAE}" type="pres">
      <dgm:prSet presAssocID="{035AB671-525F-4DC2-818A-5B2445441CEE}" presName="comp" presStyleCnt="0"/>
      <dgm:spPr/>
    </dgm:pt>
    <dgm:pt modelId="{0F8E2C1C-5D5F-4187-ADF1-003D30AD64EF}" type="pres">
      <dgm:prSet presAssocID="{035AB671-525F-4DC2-818A-5B2445441CEE}" presName="box" presStyleLbl="node1" presStyleIdx="3" presStyleCnt="4"/>
      <dgm:spPr/>
      <dgm:t>
        <a:bodyPr/>
        <a:lstStyle/>
        <a:p>
          <a:endParaRPr lang="en-US"/>
        </a:p>
      </dgm:t>
    </dgm:pt>
    <dgm:pt modelId="{2A3A2C5E-A532-4FD5-B9F1-A85142B39011}" type="pres">
      <dgm:prSet presAssocID="{035AB671-525F-4DC2-818A-5B2445441CEE}" presName="img" presStyleLbl="fgImgPlace1" presStyleIdx="3" presStyleCnt="4"/>
      <dgm:spPr/>
    </dgm:pt>
    <dgm:pt modelId="{25E0DE63-0D27-4812-A0EC-40BF4689E13F}" type="pres">
      <dgm:prSet presAssocID="{035AB671-525F-4DC2-818A-5B2445441CEE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329E32-12A7-4B01-9461-BAD4222947D3}" type="presOf" srcId="{035AB671-525F-4DC2-818A-5B2445441CEE}" destId="{25E0DE63-0D27-4812-A0EC-40BF4689E13F}" srcOrd="1" destOrd="0" presId="urn:microsoft.com/office/officeart/2005/8/layout/vList4"/>
    <dgm:cxn modelId="{BAB2B56D-2517-4039-8870-1731BD3AA4E1}" srcId="{F1CB386E-70E7-4050-92D0-998CA4C3966E}" destId="{8A2FEBDB-1393-4398-AA77-977056B2EDB4}" srcOrd="2" destOrd="0" parTransId="{3B8725EB-80A2-46BB-B251-54E0E51A30EC}" sibTransId="{3883D360-6EB6-4D2C-B26D-B827CBD0A804}"/>
    <dgm:cxn modelId="{65AB445E-7724-437D-9AB5-10FD5FB7B191}" srcId="{857319FE-61F8-4D7D-AD63-B0CAA4FF7A5D}" destId="{BEBAFD37-5E2A-442D-A45A-C219FCF71EA0}" srcOrd="0" destOrd="0" parTransId="{B33DF050-FC58-41D2-8E4F-288B2CA64AEB}" sibTransId="{97A96AAE-2894-4EA7-92A4-E82BDACA47C9}"/>
    <dgm:cxn modelId="{53187A01-2D7F-417B-9473-E90D97E9D6B8}" type="presOf" srcId="{711A2E0A-462D-4FBE-900F-F676371DB075}" destId="{A3A34AD3-10A7-4BE2-8B68-DBC7347C9163}" srcOrd="0" destOrd="0" presId="urn:microsoft.com/office/officeart/2005/8/layout/vList4"/>
    <dgm:cxn modelId="{FBE95E47-9B28-4D3A-880C-0BBE2B575EF1}" type="presOf" srcId="{BEBAFD37-5E2A-442D-A45A-C219FCF71EA0}" destId="{20AF9C7B-FCB1-4861-ABDF-86D7AC7D43CD}" srcOrd="0" destOrd="1" presId="urn:microsoft.com/office/officeart/2005/8/layout/vList4"/>
    <dgm:cxn modelId="{51AD4745-F3B0-4F6B-AFB4-739B59DE3771}" type="presOf" srcId="{857319FE-61F8-4D7D-AD63-B0CAA4FF7A5D}" destId="{75DBB2C7-57D2-49EB-8C9A-FEA87D56D029}" srcOrd="1" destOrd="0" presId="urn:microsoft.com/office/officeart/2005/8/layout/vList4"/>
    <dgm:cxn modelId="{0E89405D-DAF6-4A61-862E-36576CDE5744}" type="presOf" srcId="{8A2FEBDB-1393-4398-AA77-977056B2EDB4}" destId="{B4919FB5-BD13-4DEF-9002-2E5664C8296B}" srcOrd="0" destOrd="0" presId="urn:microsoft.com/office/officeart/2005/8/layout/vList4"/>
    <dgm:cxn modelId="{7A4BA8A8-73A9-4062-83C2-8BB20856F929}" type="presOf" srcId="{F1CB386E-70E7-4050-92D0-998CA4C3966E}" destId="{76C4E9BC-397E-4705-A384-5797615BCA74}" srcOrd="0" destOrd="0" presId="urn:microsoft.com/office/officeart/2005/8/layout/vList4"/>
    <dgm:cxn modelId="{3204EB0B-415A-4DC1-9883-43A6FC4C6B2D}" srcId="{F1CB386E-70E7-4050-92D0-998CA4C3966E}" destId="{711A2E0A-462D-4FBE-900F-F676371DB075}" srcOrd="0" destOrd="0" parTransId="{9DE54840-DE3A-40DD-8368-71D3646E953A}" sibTransId="{14D098BD-208A-46F1-A0D7-F3EFE799FE14}"/>
    <dgm:cxn modelId="{7FAC5786-3244-4166-8F89-6AD7E0FAB1FC}" srcId="{711A2E0A-462D-4FBE-900F-F676371DB075}" destId="{AB05C40A-C939-416B-82EC-30F7212892D6}" srcOrd="0" destOrd="0" parTransId="{404A8F55-1081-4000-AFBF-9C8003FB39EF}" sibTransId="{0B1E6559-3DA7-4F16-A795-D7744907CFB1}"/>
    <dgm:cxn modelId="{EA8C3A48-EAB9-4C55-AFC3-4CB5BE3DD1D8}" type="presOf" srcId="{035AB671-525F-4DC2-818A-5B2445441CEE}" destId="{0F8E2C1C-5D5F-4187-ADF1-003D30AD64EF}" srcOrd="0" destOrd="0" presId="urn:microsoft.com/office/officeart/2005/8/layout/vList4"/>
    <dgm:cxn modelId="{E0CCF0E6-E3D0-4391-8E98-84A8112CF17A}" type="presOf" srcId="{29950211-DB2B-4243-A7D2-C25660A2144A}" destId="{0F8E2C1C-5D5F-4187-ADF1-003D30AD64EF}" srcOrd="0" destOrd="1" presId="urn:microsoft.com/office/officeart/2005/8/layout/vList4"/>
    <dgm:cxn modelId="{E2BF0C3A-68B2-40EA-BB95-27C80AEF408E}" srcId="{F1CB386E-70E7-4050-92D0-998CA4C3966E}" destId="{035AB671-525F-4DC2-818A-5B2445441CEE}" srcOrd="3" destOrd="0" parTransId="{6DF4C2A6-8B52-4B26-B6BB-4F09E8CB2D5D}" sibTransId="{07FB5EF1-A51B-44CC-A20A-5854A8B82FDB}"/>
    <dgm:cxn modelId="{0B31D278-6E21-4417-AEE6-948414BCA21F}" type="presOf" srcId="{29950211-DB2B-4243-A7D2-C25660A2144A}" destId="{25E0DE63-0D27-4812-A0EC-40BF4689E13F}" srcOrd="1" destOrd="1" presId="urn:microsoft.com/office/officeart/2005/8/layout/vList4"/>
    <dgm:cxn modelId="{1C04D711-35D6-4381-844E-1EDC5369CEBF}" srcId="{8A2FEBDB-1393-4398-AA77-977056B2EDB4}" destId="{F1A321EE-C7D1-4179-893C-BB0EF61FB658}" srcOrd="0" destOrd="0" parTransId="{2AD7DA6F-65EA-4C0C-B62D-7E686DDCC8DF}" sibTransId="{02C0B5D9-5AC9-4341-A9B2-AE073F8E47E3}"/>
    <dgm:cxn modelId="{0F3E2EF6-AEF3-4DEA-A1E4-080F363CC919}" type="presOf" srcId="{F1A321EE-C7D1-4179-893C-BB0EF61FB658}" destId="{D5ADC30E-018B-4C81-B6CC-CC3856B2CE07}" srcOrd="1" destOrd="1" presId="urn:microsoft.com/office/officeart/2005/8/layout/vList4"/>
    <dgm:cxn modelId="{5F651E36-9C4D-405C-AE68-13EC2B8B8F5E}" type="presOf" srcId="{BEBAFD37-5E2A-442D-A45A-C219FCF71EA0}" destId="{75DBB2C7-57D2-49EB-8C9A-FEA87D56D029}" srcOrd="1" destOrd="1" presId="urn:microsoft.com/office/officeart/2005/8/layout/vList4"/>
    <dgm:cxn modelId="{29529211-5DFD-4F0B-B979-1EAB4A7EFF04}" srcId="{035AB671-525F-4DC2-818A-5B2445441CEE}" destId="{29950211-DB2B-4243-A7D2-C25660A2144A}" srcOrd="0" destOrd="0" parTransId="{4E9A15DE-4E4B-4EB6-84DD-8E59764061D1}" sibTransId="{EE671D8A-CA9F-45E3-A258-9BBCD931B959}"/>
    <dgm:cxn modelId="{CD728FFA-45A8-4BA7-9BD3-715BBA203828}" srcId="{F1CB386E-70E7-4050-92D0-998CA4C3966E}" destId="{857319FE-61F8-4D7D-AD63-B0CAA4FF7A5D}" srcOrd="1" destOrd="0" parTransId="{EE18B315-0760-4342-A3EA-8B8D39AFCA03}" sibTransId="{DBE7BCA2-E5C9-4FF9-B0EB-173CC4135658}"/>
    <dgm:cxn modelId="{AAF1E94B-1F32-4B8B-8665-FA06531774DB}" type="presOf" srcId="{857319FE-61F8-4D7D-AD63-B0CAA4FF7A5D}" destId="{20AF9C7B-FCB1-4861-ABDF-86D7AC7D43CD}" srcOrd="0" destOrd="0" presId="urn:microsoft.com/office/officeart/2005/8/layout/vList4"/>
    <dgm:cxn modelId="{5AE2D539-5B20-4DAC-BDFC-4056293DCF82}" type="presOf" srcId="{AB05C40A-C939-416B-82EC-30F7212892D6}" destId="{A3A34AD3-10A7-4BE2-8B68-DBC7347C9163}" srcOrd="0" destOrd="1" presId="urn:microsoft.com/office/officeart/2005/8/layout/vList4"/>
    <dgm:cxn modelId="{6AE0BF71-5895-4CEE-8042-614BFF4A36E2}" type="presOf" srcId="{8A2FEBDB-1393-4398-AA77-977056B2EDB4}" destId="{D5ADC30E-018B-4C81-B6CC-CC3856B2CE07}" srcOrd="1" destOrd="0" presId="urn:microsoft.com/office/officeart/2005/8/layout/vList4"/>
    <dgm:cxn modelId="{F56DBC58-7C82-4F8E-9486-373EA275E3A5}" type="presOf" srcId="{711A2E0A-462D-4FBE-900F-F676371DB075}" destId="{F5EEAFBF-2616-4E93-866D-56C3D45F6B2C}" srcOrd="1" destOrd="0" presId="urn:microsoft.com/office/officeart/2005/8/layout/vList4"/>
    <dgm:cxn modelId="{B98F9804-E3C9-4B7D-8976-B0187E29D00C}" type="presOf" srcId="{AB05C40A-C939-416B-82EC-30F7212892D6}" destId="{F5EEAFBF-2616-4E93-866D-56C3D45F6B2C}" srcOrd="1" destOrd="1" presId="urn:microsoft.com/office/officeart/2005/8/layout/vList4"/>
    <dgm:cxn modelId="{E32909A2-48F7-4FA2-851D-1504A553A9BB}" type="presOf" srcId="{F1A321EE-C7D1-4179-893C-BB0EF61FB658}" destId="{B4919FB5-BD13-4DEF-9002-2E5664C8296B}" srcOrd="0" destOrd="1" presId="urn:microsoft.com/office/officeart/2005/8/layout/vList4"/>
    <dgm:cxn modelId="{9C1F6AAC-C10B-4952-A798-D100CCC0633F}" type="presParOf" srcId="{76C4E9BC-397E-4705-A384-5797615BCA74}" destId="{8E049038-8D38-4C9F-A704-4A6333491EAA}" srcOrd="0" destOrd="0" presId="urn:microsoft.com/office/officeart/2005/8/layout/vList4"/>
    <dgm:cxn modelId="{A3F306A0-EF88-4F0B-BC1D-4C1B635991D9}" type="presParOf" srcId="{8E049038-8D38-4C9F-A704-4A6333491EAA}" destId="{A3A34AD3-10A7-4BE2-8B68-DBC7347C9163}" srcOrd="0" destOrd="0" presId="urn:microsoft.com/office/officeart/2005/8/layout/vList4"/>
    <dgm:cxn modelId="{57899230-183A-47BD-AEB9-D3A483EA8F98}" type="presParOf" srcId="{8E049038-8D38-4C9F-A704-4A6333491EAA}" destId="{906EE82B-660B-49CD-8C21-6F952B137D5A}" srcOrd="1" destOrd="0" presId="urn:microsoft.com/office/officeart/2005/8/layout/vList4"/>
    <dgm:cxn modelId="{29EE97DD-F23A-4A08-98D3-4C4CB94E3412}" type="presParOf" srcId="{8E049038-8D38-4C9F-A704-4A6333491EAA}" destId="{F5EEAFBF-2616-4E93-866D-56C3D45F6B2C}" srcOrd="2" destOrd="0" presId="urn:microsoft.com/office/officeart/2005/8/layout/vList4"/>
    <dgm:cxn modelId="{41CCEB03-9553-4DE7-8D85-9A09859B92EF}" type="presParOf" srcId="{76C4E9BC-397E-4705-A384-5797615BCA74}" destId="{5A6C20BB-CD7E-4848-BD9F-AA3267079257}" srcOrd="1" destOrd="0" presId="urn:microsoft.com/office/officeart/2005/8/layout/vList4"/>
    <dgm:cxn modelId="{7D30DF5B-E0F2-4917-A775-5F1B2C34359B}" type="presParOf" srcId="{76C4E9BC-397E-4705-A384-5797615BCA74}" destId="{6FC3E42E-2DA5-4304-948D-92F173D004DC}" srcOrd="2" destOrd="0" presId="urn:microsoft.com/office/officeart/2005/8/layout/vList4"/>
    <dgm:cxn modelId="{EF44DC04-8023-4426-A068-C1A3193E56B3}" type="presParOf" srcId="{6FC3E42E-2DA5-4304-948D-92F173D004DC}" destId="{20AF9C7B-FCB1-4861-ABDF-86D7AC7D43CD}" srcOrd="0" destOrd="0" presId="urn:microsoft.com/office/officeart/2005/8/layout/vList4"/>
    <dgm:cxn modelId="{42C52385-0663-42AE-9A42-2951FC3C6CB5}" type="presParOf" srcId="{6FC3E42E-2DA5-4304-948D-92F173D004DC}" destId="{61AFF9B4-104A-4454-A6A6-3AB5948A1B34}" srcOrd="1" destOrd="0" presId="urn:microsoft.com/office/officeart/2005/8/layout/vList4"/>
    <dgm:cxn modelId="{87937406-6377-4AEA-8DEA-5B23E78EC0E5}" type="presParOf" srcId="{6FC3E42E-2DA5-4304-948D-92F173D004DC}" destId="{75DBB2C7-57D2-49EB-8C9A-FEA87D56D029}" srcOrd="2" destOrd="0" presId="urn:microsoft.com/office/officeart/2005/8/layout/vList4"/>
    <dgm:cxn modelId="{4F759275-1DD2-4EED-BAD9-C9A8C78E4DE1}" type="presParOf" srcId="{76C4E9BC-397E-4705-A384-5797615BCA74}" destId="{3CA75E60-36EB-40E0-8911-4BEFDFA83A45}" srcOrd="3" destOrd="0" presId="urn:microsoft.com/office/officeart/2005/8/layout/vList4"/>
    <dgm:cxn modelId="{F85F5ABA-4531-4A27-A05F-45579605B1CA}" type="presParOf" srcId="{76C4E9BC-397E-4705-A384-5797615BCA74}" destId="{2EAEE31C-3CCE-4027-B482-265AF9BF359F}" srcOrd="4" destOrd="0" presId="urn:microsoft.com/office/officeart/2005/8/layout/vList4"/>
    <dgm:cxn modelId="{A2D6AB41-B75E-49BB-81F2-3488F5CE6127}" type="presParOf" srcId="{2EAEE31C-3CCE-4027-B482-265AF9BF359F}" destId="{B4919FB5-BD13-4DEF-9002-2E5664C8296B}" srcOrd="0" destOrd="0" presId="urn:microsoft.com/office/officeart/2005/8/layout/vList4"/>
    <dgm:cxn modelId="{6925BB22-2BBD-4FFC-8EB3-C332A17408AC}" type="presParOf" srcId="{2EAEE31C-3CCE-4027-B482-265AF9BF359F}" destId="{D178DB72-36D9-492D-BDFA-D7A928EF4C06}" srcOrd="1" destOrd="0" presId="urn:microsoft.com/office/officeart/2005/8/layout/vList4"/>
    <dgm:cxn modelId="{9E8C6D45-65BB-4154-8A16-9A8A44A7071A}" type="presParOf" srcId="{2EAEE31C-3CCE-4027-B482-265AF9BF359F}" destId="{D5ADC30E-018B-4C81-B6CC-CC3856B2CE07}" srcOrd="2" destOrd="0" presId="urn:microsoft.com/office/officeart/2005/8/layout/vList4"/>
    <dgm:cxn modelId="{CF4A9555-A73D-49AC-BA25-2A91F80C6C72}" type="presParOf" srcId="{76C4E9BC-397E-4705-A384-5797615BCA74}" destId="{9BDA8B6F-70AC-48AC-8CD6-1121691C645B}" srcOrd="5" destOrd="0" presId="urn:microsoft.com/office/officeart/2005/8/layout/vList4"/>
    <dgm:cxn modelId="{AE38DE00-A1A7-4C43-BBBB-740FF5E12FF1}" type="presParOf" srcId="{76C4E9BC-397E-4705-A384-5797615BCA74}" destId="{6A0FAB1A-DA1D-4344-AF6F-6C11A8066CAE}" srcOrd="6" destOrd="0" presId="urn:microsoft.com/office/officeart/2005/8/layout/vList4"/>
    <dgm:cxn modelId="{C4B221F2-E8CE-4683-9E03-01873E4F1DA2}" type="presParOf" srcId="{6A0FAB1A-DA1D-4344-AF6F-6C11A8066CAE}" destId="{0F8E2C1C-5D5F-4187-ADF1-003D30AD64EF}" srcOrd="0" destOrd="0" presId="urn:microsoft.com/office/officeart/2005/8/layout/vList4"/>
    <dgm:cxn modelId="{4C1D7BF2-2BA0-41B0-BD6B-A66A27F5A2AA}" type="presParOf" srcId="{6A0FAB1A-DA1D-4344-AF6F-6C11A8066CAE}" destId="{2A3A2C5E-A532-4FD5-B9F1-A85142B39011}" srcOrd="1" destOrd="0" presId="urn:microsoft.com/office/officeart/2005/8/layout/vList4"/>
    <dgm:cxn modelId="{E20F92FF-108C-4898-BCD7-82D9DE5429EA}" type="presParOf" srcId="{6A0FAB1A-DA1D-4344-AF6F-6C11A8066CAE}" destId="{25E0DE63-0D27-4812-A0EC-40BF4689E13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CB386E-70E7-4050-92D0-998CA4C3966E}" type="doc">
      <dgm:prSet loTypeId="urn:microsoft.com/office/officeart/2005/8/layout/vList4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11A2E0A-462D-4FBE-900F-F676371DB075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Loyalty status </a:t>
          </a:r>
          <a:endParaRPr lang="en-US" b="1" dirty="0">
            <a:solidFill>
              <a:schemeClr val="tx1"/>
            </a:solidFill>
          </a:endParaRPr>
        </a:p>
      </dgm:t>
    </dgm:pt>
    <dgm:pt modelId="{9DE54840-DE3A-40DD-8368-71D3646E953A}" type="parTrans" cxnId="{3204EB0B-415A-4DC1-9883-43A6FC4C6B2D}">
      <dgm:prSet/>
      <dgm:spPr/>
      <dgm:t>
        <a:bodyPr/>
        <a:lstStyle/>
        <a:p>
          <a:endParaRPr lang="en-US"/>
        </a:p>
      </dgm:t>
    </dgm:pt>
    <dgm:pt modelId="{14D098BD-208A-46F1-A0D7-F3EFE799FE14}" type="sibTrans" cxnId="{3204EB0B-415A-4DC1-9883-43A6FC4C6B2D}">
      <dgm:prSet/>
      <dgm:spPr/>
      <dgm:t>
        <a:bodyPr/>
        <a:lstStyle/>
        <a:p>
          <a:endParaRPr lang="en-US"/>
        </a:p>
      </dgm:t>
    </dgm:pt>
    <dgm:pt modelId="{AB05C40A-C939-416B-82EC-30F7212892D6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Diehards, Shifters, Switchers</a:t>
          </a:r>
          <a:endParaRPr lang="en-US" b="1" dirty="0">
            <a:solidFill>
              <a:schemeClr val="tx1"/>
            </a:solidFill>
          </a:endParaRPr>
        </a:p>
      </dgm:t>
    </dgm:pt>
    <dgm:pt modelId="{404A8F55-1081-4000-AFBF-9C8003FB39EF}" type="parTrans" cxnId="{7FAC5786-3244-4166-8F89-6AD7E0FAB1FC}">
      <dgm:prSet/>
      <dgm:spPr/>
      <dgm:t>
        <a:bodyPr/>
        <a:lstStyle/>
        <a:p>
          <a:endParaRPr lang="en-US"/>
        </a:p>
      </dgm:t>
    </dgm:pt>
    <dgm:pt modelId="{0B1E6559-3DA7-4F16-A795-D7744907CFB1}" type="sibTrans" cxnId="{7FAC5786-3244-4166-8F89-6AD7E0FAB1FC}">
      <dgm:prSet/>
      <dgm:spPr/>
      <dgm:t>
        <a:bodyPr/>
        <a:lstStyle/>
        <a:p>
          <a:endParaRPr lang="en-US"/>
        </a:p>
      </dgm:t>
    </dgm:pt>
    <dgm:pt modelId="{857319FE-61F8-4D7D-AD63-B0CAA4FF7A5D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Buyer Readiness </a:t>
          </a:r>
          <a:endParaRPr lang="en-US" b="1" dirty="0">
            <a:solidFill>
              <a:schemeClr val="tx1"/>
            </a:solidFill>
          </a:endParaRPr>
        </a:p>
      </dgm:t>
    </dgm:pt>
    <dgm:pt modelId="{EE18B315-0760-4342-A3EA-8B8D39AFCA03}" type="parTrans" cxnId="{CD728FFA-45A8-4BA7-9BD3-715BBA203828}">
      <dgm:prSet/>
      <dgm:spPr/>
      <dgm:t>
        <a:bodyPr/>
        <a:lstStyle/>
        <a:p>
          <a:endParaRPr lang="en-US"/>
        </a:p>
      </dgm:t>
    </dgm:pt>
    <dgm:pt modelId="{DBE7BCA2-E5C9-4FF9-B0EB-173CC4135658}" type="sibTrans" cxnId="{CD728FFA-45A8-4BA7-9BD3-715BBA203828}">
      <dgm:prSet/>
      <dgm:spPr/>
      <dgm:t>
        <a:bodyPr/>
        <a:lstStyle/>
        <a:p>
          <a:endParaRPr lang="en-US"/>
        </a:p>
      </dgm:t>
    </dgm:pt>
    <dgm:pt modelId="{BEBAFD37-5E2A-442D-A45A-C219FCF71EA0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Unaware – Aware – Informed – Interested – Desire – Intention to Buy</a:t>
          </a:r>
          <a:endParaRPr lang="en-US" b="1" dirty="0">
            <a:solidFill>
              <a:schemeClr val="tx1"/>
            </a:solidFill>
          </a:endParaRPr>
        </a:p>
      </dgm:t>
    </dgm:pt>
    <dgm:pt modelId="{B33DF050-FC58-41D2-8E4F-288B2CA64AEB}" type="parTrans" cxnId="{65AB445E-7724-437D-9AB5-10FD5FB7B191}">
      <dgm:prSet/>
      <dgm:spPr/>
      <dgm:t>
        <a:bodyPr/>
        <a:lstStyle/>
        <a:p>
          <a:endParaRPr lang="en-US"/>
        </a:p>
      </dgm:t>
    </dgm:pt>
    <dgm:pt modelId="{97A96AAE-2894-4EA7-92A4-E82BDACA47C9}" type="sibTrans" cxnId="{65AB445E-7724-437D-9AB5-10FD5FB7B191}">
      <dgm:prSet/>
      <dgm:spPr/>
      <dgm:t>
        <a:bodyPr/>
        <a:lstStyle/>
        <a:p>
          <a:endParaRPr lang="en-US"/>
        </a:p>
      </dgm:t>
    </dgm:pt>
    <dgm:pt modelId="{8A2FEBDB-1393-4398-AA77-977056B2EDB4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Attitude</a:t>
          </a:r>
          <a:endParaRPr lang="en-US" b="1" dirty="0">
            <a:solidFill>
              <a:schemeClr val="tx1"/>
            </a:solidFill>
          </a:endParaRPr>
        </a:p>
      </dgm:t>
    </dgm:pt>
    <dgm:pt modelId="{3B8725EB-80A2-46BB-B251-54E0E51A30EC}" type="parTrans" cxnId="{BAB2B56D-2517-4039-8870-1731BD3AA4E1}">
      <dgm:prSet/>
      <dgm:spPr/>
      <dgm:t>
        <a:bodyPr/>
        <a:lstStyle/>
        <a:p>
          <a:endParaRPr lang="en-US"/>
        </a:p>
      </dgm:t>
    </dgm:pt>
    <dgm:pt modelId="{3883D360-6EB6-4D2C-B26D-B827CBD0A804}" type="sibTrans" cxnId="{BAB2B56D-2517-4039-8870-1731BD3AA4E1}">
      <dgm:prSet/>
      <dgm:spPr/>
      <dgm:t>
        <a:bodyPr/>
        <a:lstStyle/>
        <a:p>
          <a:endParaRPr lang="en-US"/>
        </a:p>
      </dgm:t>
    </dgm:pt>
    <dgm:pt modelId="{F1A321EE-C7D1-4179-893C-BB0EF61FB658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Enthusiastic, Positive, Indifferent, Negative, Hostile</a:t>
          </a:r>
          <a:endParaRPr lang="en-US" b="1" dirty="0">
            <a:solidFill>
              <a:schemeClr val="tx1"/>
            </a:solidFill>
          </a:endParaRPr>
        </a:p>
      </dgm:t>
    </dgm:pt>
    <dgm:pt modelId="{2AD7DA6F-65EA-4C0C-B62D-7E686DDCC8DF}" type="parTrans" cxnId="{1C04D711-35D6-4381-844E-1EDC5369CEBF}">
      <dgm:prSet/>
      <dgm:spPr/>
      <dgm:t>
        <a:bodyPr/>
        <a:lstStyle/>
        <a:p>
          <a:endParaRPr lang="en-US"/>
        </a:p>
      </dgm:t>
    </dgm:pt>
    <dgm:pt modelId="{02C0B5D9-5AC9-4341-A9B2-AE073F8E47E3}" type="sibTrans" cxnId="{1C04D711-35D6-4381-844E-1EDC5369CEBF}">
      <dgm:prSet/>
      <dgm:spPr/>
      <dgm:t>
        <a:bodyPr/>
        <a:lstStyle/>
        <a:p>
          <a:endParaRPr lang="en-US"/>
        </a:p>
      </dgm:t>
    </dgm:pt>
    <dgm:pt modelId="{76C4E9BC-397E-4705-A384-5797615BCA74}" type="pres">
      <dgm:prSet presAssocID="{F1CB386E-70E7-4050-92D0-998CA4C3966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049038-8D38-4C9F-A704-4A6333491EAA}" type="pres">
      <dgm:prSet presAssocID="{711A2E0A-462D-4FBE-900F-F676371DB075}" presName="comp" presStyleCnt="0"/>
      <dgm:spPr/>
    </dgm:pt>
    <dgm:pt modelId="{A3A34AD3-10A7-4BE2-8B68-DBC7347C9163}" type="pres">
      <dgm:prSet presAssocID="{711A2E0A-462D-4FBE-900F-F676371DB075}" presName="box" presStyleLbl="node1" presStyleIdx="0" presStyleCnt="3"/>
      <dgm:spPr/>
      <dgm:t>
        <a:bodyPr/>
        <a:lstStyle/>
        <a:p>
          <a:endParaRPr lang="en-US"/>
        </a:p>
      </dgm:t>
    </dgm:pt>
    <dgm:pt modelId="{906EE82B-660B-49CD-8C21-6F952B137D5A}" type="pres">
      <dgm:prSet presAssocID="{711A2E0A-462D-4FBE-900F-F676371DB075}" presName="img" presStyleLbl="fgImgPlace1" presStyleIdx="0" presStyleCnt="3"/>
      <dgm:spPr/>
    </dgm:pt>
    <dgm:pt modelId="{F5EEAFBF-2616-4E93-866D-56C3D45F6B2C}" type="pres">
      <dgm:prSet presAssocID="{711A2E0A-462D-4FBE-900F-F676371DB07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6C20BB-CD7E-4848-BD9F-AA3267079257}" type="pres">
      <dgm:prSet presAssocID="{14D098BD-208A-46F1-A0D7-F3EFE799FE14}" presName="spacer" presStyleCnt="0"/>
      <dgm:spPr/>
    </dgm:pt>
    <dgm:pt modelId="{6FC3E42E-2DA5-4304-948D-92F173D004DC}" type="pres">
      <dgm:prSet presAssocID="{857319FE-61F8-4D7D-AD63-B0CAA4FF7A5D}" presName="comp" presStyleCnt="0"/>
      <dgm:spPr/>
    </dgm:pt>
    <dgm:pt modelId="{20AF9C7B-FCB1-4861-ABDF-86D7AC7D43CD}" type="pres">
      <dgm:prSet presAssocID="{857319FE-61F8-4D7D-AD63-B0CAA4FF7A5D}" presName="box" presStyleLbl="node1" presStyleIdx="1" presStyleCnt="3"/>
      <dgm:spPr/>
      <dgm:t>
        <a:bodyPr/>
        <a:lstStyle/>
        <a:p>
          <a:endParaRPr lang="en-US"/>
        </a:p>
      </dgm:t>
    </dgm:pt>
    <dgm:pt modelId="{61AFF9B4-104A-4454-A6A6-3AB5948A1B34}" type="pres">
      <dgm:prSet presAssocID="{857319FE-61F8-4D7D-AD63-B0CAA4FF7A5D}" presName="img" presStyleLbl="fgImgPlace1" presStyleIdx="1" presStyleCnt="3"/>
      <dgm:spPr/>
    </dgm:pt>
    <dgm:pt modelId="{75DBB2C7-57D2-49EB-8C9A-FEA87D56D029}" type="pres">
      <dgm:prSet presAssocID="{857319FE-61F8-4D7D-AD63-B0CAA4FF7A5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75E60-36EB-40E0-8911-4BEFDFA83A45}" type="pres">
      <dgm:prSet presAssocID="{DBE7BCA2-E5C9-4FF9-B0EB-173CC4135658}" presName="spacer" presStyleCnt="0"/>
      <dgm:spPr/>
    </dgm:pt>
    <dgm:pt modelId="{2EAEE31C-3CCE-4027-B482-265AF9BF359F}" type="pres">
      <dgm:prSet presAssocID="{8A2FEBDB-1393-4398-AA77-977056B2EDB4}" presName="comp" presStyleCnt="0"/>
      <dgm:spPr/>
    </dgm:pt>
    <dgm:pt modelId="{B4919FB5-BD13-4DEF-9002-2E5664C8296B}" type="pres">
      <dgm:prSet presAssocID="{8A2FEBDB-1393-4398-AA77-977056B2EDB4}" presName="box" presStyleLbl="node1" presStyleIdx="2" presStyleCnt="3"/>
      <dgm:spPr/>
      <dgm:t>
        <a:bodyPr/>
        <a:lstStyle/>
        <a:p>
          <a:endParaRPr lang="en-US"/>
        </a:p>
      </dgm:t>
    </dgm:pt>
    <dgm:pt modelId="{D178DB72-36D9-492D-BDFA-D7A928EF4C06}" type="pres">
      <dgm:prSet presAssocID="{8A2FEBDB-1393-4398-AA77-977056B2EDB4}" presName="img" presStyleLbl="fgImgPlace1" presStyleIdx="2" presStyleCnt="3"/>
      <dgm:spPr/>
    </dgm:pt>
    <dgm:pt modelId="{D5ADC30E-018B-4C81-B6CC-CC3856B2CE07}" type="pres">
      <dgm:prSet presAssocID="{8A2FEBDB-1393-4398-AA77-977056B2EDB4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B3C28E-3C47-4E29-BFA4-201FF54B3C8A}" type="presOf" srcId="{8A2FEBDB-1393-4398-AA77-977056B2EDB4}" destId="{D5ADC30E-018B-4C81-B6CC-CC3856B2CE07}" srcOrd="1" destOrd="0" presId="urn:microsoft.com/office/officeart/2005/8/layout/vList4"/>
    <dgm:cxn modelId="{BAB2B56D-2517-4039-8870-1731BD3AA4E1}" srcId="{F1CB386E-70E7-4050-92D0-998CA4C3966E}" destId="{8A2FEBDB-1393-4398-AA77-977056B2EDB4}" srcOrd="2" destOrd="0" parTransId="{3B8725EB-80A2-46BB-B251-54E0E51A30EC}" sibTransId="{3883D360-6EB6-4D2C-B26D-B827CBD0A804}"/>
    <dgm:cxn modelId="{65AB445E-7724-437D-9AB5-10FD5FB7B191}" srcId="{857319FE-61F8-4D7D-AD63-B0CAA4FF7A5D}" destId="{BEBAFD37-5E2A-442D-A45A-C219FCF71EA0}" srcOrd="0" destOrd="0" parTransId="{B33DF050-FC58-41D2-8E4F-288B2CA64AEB}" sibTransId="{97A96AAE-2894-4EA7-92A4-E82BDACA47C9}"/>
    <dgm:cxn modelId="{554C00FD-D243-45F8-85CF-8ECD72591B74}" type="presOf" srcId="{F1A321EE-C7D1-4179-893C-BB0EF61FB658}" destId="{D5ADC30E-018B-4C81-B6CC-CC3856B2CE07}" srcOrd="1" destOrd="1" presId="urn:microsoft.com/office/officeart/2005/8/layout/vList4"/>
    <dgm:cxn modelId="{E55E6C02-F4F3-439B-BEAA-D5C6A68A74D3}" type="presOf" srcId="{8A2FEBDB-1393-4398-AA77-977056B2EDB4}" destId="{B4919FB5-BD13-4DEF-9002-2E5664C8296B}" srcOrd="0" destOrd="0" presId="urn:microsoft.com/office/officeart/2005/8/layout/vList4"/>
    <dgm:cxn modelId="{15C749DD-B26C-495E-8920-79372480769B}" type="presOf" srcId="{F1CB386E-70E7-4050-92D0-998CA4C3966E}" destId="{76C4E9BC-397E-4705-A384-5797615BCA74}" srcOrd="0" destOrd="0" presId="urn:microsoft.com/office/officeart/2005/8/layout/vList4"/>
    <dgm:cxn modelId="{3204EB0B-415A-4DC1-9883-43A6FC4C6B2D}" srcId="{F1CB386E-70E7-4050-92D0-998CA4C3966E}" destId="{711A2E0A-462D-4FBE-900F-F676371DB075}" srcOrd="0" destOrd="0" parTransId="{9DE54840-DE3A-40DD-8368-71D3646E953A}" sibTransId="{14D098BD-208A-46F1-A0D7-F3EFE799FE14}"/>
    <dgm:cxn modelId="{6A159D41-34BA-411E-BC17-EEE3CC3C938F}" type="presOf" srcId="{BEBAFD37-5E2A-442D-A45A-C219FCF71EA0}" destId="{20AF9C7B-FCB1-4861-ABDF-86D7AC7D43CD}" srcOrd="0" destOrd="1" presId="urn:microsoft.com/office/officeart/2005/8/layout/vList4"/>
    <dgm:cxn modelId="{7FAC5786-3244-4166-8F89-6AD7E0FAB1FC}" srcId="{711A2E0A-462D-4FBE-900F-F676371DB075}" destId="{AB05C40A-C939-416B-82EC-30F7212892D6}" srcOrd="0" destOrd="0" parTransId="{404A8F55-1081-4000-AFBF-9C8003FB39EF}" sibTransId="{0B1E6559-3DA7-4F16-A795-D7744907CFB1}"/>
    <dgm:cxn modelId="{BB3A61E7-489F-454C-93C9-10E69484A809}" type="presOf" srcId="{AB05C40A-C939-416B-82EC-30F7212892D6}" destId="{A3A34AD3-10A7-4BE2-8B68-DBC7347C9163}" srcOrd="0" destOrd="1" presId="urn:microsoft.com/office/officeart/2005/8/layout/vList4"/>
    <dgm:cxn modelId="{12F1F92B-8CAF-497A-BCC5-68C321C049EE}" type="presOf" srcId="{711A2E0A-462D-4FBE-900F-F676371DB075}" destId="{A3A34AD3-10A7-4BE2-8B68-DBC7347C9163}" srcOrd="0" destOrd="0" presId="urn:microsoft.com/office/officeart/2005/8/layout/vList4"/>
    <dgm:cxn modelId="{1C04D711-35D6-4381-844E-1EDC5369CEBF}" srcId="{8A2FEBDB-1393-4398-AA77-977056B2EDB4}" destId="{F1A321EE-C7D1-4179-893C-BB0EF61FB658}" srcOrd="0" destOrd="0" parTransId="{2AD7DA6F-65EA-4C0C-B62D-7E686DDCC8DF}" sibTransId="{02C0B5D9-5AC9-4341-A9B2-AE073F8E47E3}"/>
    <dgm:cxn modelId="{A7656BB7-7399-42CC-9A7B-35C15EADF355}" type="presOf" srcId="{711A2E0A-462D-4FBE-900F-F676371DB075}" destId="{F5EEAFBF-2616-4E93-866D-56C3D45F6B2C}" srcOrd="1" destOrd="0" presId="urn:microsoft.com/office/officeart/2005/8/layout/vList4"/>
    <dgm:cxn modelId="{CD728FFA-45A8-4BA7-9BD3-715BBA203828}" srcId="{F1CB386E-70E7-4050-92D0-998CA4C3966E}" destId="{857319FE-61F8-4D7D-AD63-B0CAA4FF7A5D}" srcOrd="1" destOrd="0" parTransId="{EE18B315-0760-4342-A3EA-8B8D39AFCA03}" sibTransId="{DBE7BCA2-E5C9-4FF9-B0EB-173CC4135658}"/>
    <dgm:cxn modelId="{1227C9CE-E54C-4D33-9DC0-8D283A17171F}" type="presOf" srcId="{857319FE-61F8-4D7D-AD63-B0CAA4FF7A5D}" destId="{75DBB2C7-57D2-49EB-8C9A-FEA87D56D029}" srcOrd="1" destOrd="0" presId="urn:microsoft.com/office/officeart/2005/8/layout/vList4"/>
    <dgm:cxn modelId="{7F68A1B6-D4FA-4032-9120-83A0F1F672DB}" type="presOf" srcId="{AB05C40A-C939-416B-82EC-30F7212892D6}" destId="{F5EEAFBF-2616-4E93-866D-56C3D45F6B2C}" srcOrd="1" destOrd="1" presId="urn:microsoft.com/office/officeart/2005/8/layout/vList4"/>
    <dgm:cxn modelId="{FE089D1A-88BE-4C04-AF5D-B76A82E053E7}" type="presOf" srcId="{BEBAFD37-5E2A-442D-A45A-C219FCF71EA0}" destId="{75DBB2C7-57D2-49EB-8C9A-FEA87D56D029}" srcOrd="1" destOrd="1" presId="urn:microsoft.com/office/officeart/2005/8/layout/vList4"/>
    <dgm:cxn modelId="{57813C79-C4E2-46D9-829F-83E7173125F5}" type="presOf" srcId="{857319FE-61F8-4D7D-AD63-B0CAA4FF7A5D}" destId="{20AF9C7B-FCB1-4861-ABDF-86D7AC7D43CD}" srcOrd="0" destOrd="0" presId="urn:microsoft.com/office/officeart/2005/8/layout/vList4"/>
    <dgm:cxn modelId="{375EC062-9A3F-4D43-B30A-4D0B6BCAC42E}" type="presOf" srcId="{F1A321EE-C7D1-4179-893C-BB0EF61FB658}" destId="{B4919FB5-BD13-4DEF-9002-2E5664C8296B}" srcOrd="0" destOrd="1" presId="urn:microsoft.com/office/officeart/2005/8/layout/vList4"/>
    <dgm:cxn modelId="{6E62B38D-6FC2-4E4D-8A18-331C4C6E02F7}" type="presParOf" srcId="{76C4E9BC-397E-4705-A384-5797615BCA74}" destId="{8E049038-8D38-4C9F-A704-4A6333491EAA}" srcOrd="0" destOrd="0" presId="urn:microsoft.com/office/officeart/2005/8/layout/vList4"/>
    <dgm:cxn modelId="{4E542B05-374E-4081-990F-6EDFA5FD4687}" type="presParOf" srcId="{8E049038-8D38-4C9F-A704-4A6333491EAA}" destId="{A3A34AD3-10A7-4BE2-8B68-DBC7347C9163}" srcOrd="0" destOrd="0" presId="urn:microsoft.com/office/officeart/2005/8/layout/vList4"/>
    <dgm:cxn modelId="{2B09D459-8847-4F98-86BC-27F382D7711B}" type="presParOf" srcId="{8E049038-8D38-4C9F-A704-4A6333491EAA}" destId="{906EE82B-660B-49CD-8C21-6F952B137D5A}" srcOrd="1" destOrd="0" presId="urn:microsoft.com/office/officeart/2005/8/layout/vList4"/>
    <dgm:cxn modelId="{C0584432-F7D0-42E0-9112-1BC8696E8A8A}" type="presParOf" srcId="{8E049038-8D38-4C9F-A704-4A6333491EAA}" destId="{F5EEAFBF-2616-4E93-866D-56C3D45F6B2C}" srcOrd="2" destOrd="0" presId="urn:microsoft.com/office/officeart/2005/8/layout/vList4"/>
    <dgm:cxn modelId="{AA302624-A8CF-4086-8D5C-0D0A082EFA0E}" type="presParOf" srcId="{76C4E9BC-397E-4705-A384-5797615BCA74}" destId="{5A6C20BB-CD7E-4848-BD9F-AA3267079257}" srcOrd="1" destOrd="0" presId="urn:microsoft.com/office/officeart/2005/8/layout/vList4"/>
    <dgm:cxn modelId="{6CF54AE3-8DC7-4B8A-91A2-26F9B22041AD}" type="presParOf" srcId="{76C4E9BC-397E-4705-A384-5797615BCA74}" destId="{6FC3E42E-2DA5-4304-948D-92F173D004DC}" srcOrd="2" destOrd="0" presId="urn:microsoft.com/office/officeart/2005/8/layout/vList4"/>
    <dgm:cxn modelId="{4562BBAC-E7C5-47AB-9618-39012162077E}" type="presParOf" srcId="{6FC3E42E-2DA5-4304-948D-92F173D004DC}" destId="{20AF9C7B-FCB1-4861-ABDF-86D7AC7D43CD}" srcOrd="0" destOrd="0" presId="urn:microsoft.com/office/officeart/2005/8/layout/vList4"/>
    <dgm:cxn modelId="{8DD77400-76B9-4579-AD6C-2EDF97640D28}" type="presParOf" srcId="{6FC3E42E-2DA5-4304-948D-92F173D004DC}" destId="{61AFF9B4-104A-4454-A6A6-3AB5948A1B34}" srcOrd="1" destOrd="0" presId="urn:microsoft.com/office/officeart/2005/8/layout/vList4"/>
    <dgm:cxn modelId="{E8503C20-851D-4FD4-8372-A108B86EC5E3}" type="presParOf" srcId="{6FC3E42E-2DA5-4304-948D-92F173D004DC}" destId="{75DBB2C7-57D2-49EB-8C9A-FEA87D56D029}" srcOrd="2" destOrd="0" presId="urn:microsoft.com/office/officeart/2005/8/layout/vList4"/>
    <dgm:cxn modelId="{14C00ECB-1281-4237-B53E-E1CC8EF9FED7}" type="presParOf" srcId="{76C4E9BC-397E-4705-A384-5797615BCA74}" destId="{3CA75E60-36EB-40E0-8911-4BEFDFA83A45}" srcOrd="3" destOrd="0" presId="urn:microsoft.com/office/officeart/2005/8/layout/vList4"/>
    <dgm:cxn modelId="{3BB4C252-18A8-431F-AE75-6D44BFBB5F5F}" type="presParOf" srcId="{76C4E9BC-397E-4705-A384-5797615BCA74}" destId="{2EAEE31C-3CCE-4027-B482-265AF9BF359F}" srcOrd="4" destOrd="0" presId="urn:microsoft.com/office/officeart/2005/8/layout/vList4"/>
    <dgm:cxn modelId="{EA5730D2-0414-468E-84F1-E6EC71591020}" type="presParOf" srcId="{2EAEE31C-3CCE-4027-B482-265AF9BF359F}" destId="{B4919FB5-BD13-4DEF-9002-2E5664C8296B}" srcOrd="0" destOrd="0" presId="urn:microsoft.com/office/officeart/2005/8/layout/vList4"/>
    <dgm:cxn modelId="{734C925F-AE1E-44F5-AA98-02091DF4DE01}" type="presParOf" srcId="{2EAEE31C-3CCE-4027-B482-265AF9BF359F}" destId="{D178DB72-36D9-492D-BDFA-D7A928EF4C06}" srcOrd="1" destOrd="0" presId="urn:microsoft.com/office/officeart/2005/8/layout/vList4"/>
    <dgm:cxn modelId="{5ABA9489-58D1-4BD2-BE2C-62797E8BACE8}" type="presParOf" srcId="{2EAEE31C-3CCE-4027-B482-265AF9BF359F}" destId="{D5ADC30E-018B-4C81-B6CC-CC3856B2CE0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419FD8-04FF-43F2-B15B-0938BBF09F61}" type="doc">
      <dgm:prSet loTypeId="urn:microsoft.com/office/officeart/2005/8/layout/hProcess9" loCatId="process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A744141-309D-49E5-BEC1-AF6AEF5AFE19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chemeClr val="tx1"/>
              </a:solidFill>
            </a:rPr>
            <a:t>Measurable</a:t>
          </a:r>
          <a:endParaRPr lang="en-US" sz="1400" b="1" dirty="0">
            <a:solidFill>
              <a:schemeClr val="tx1"/>
            </a:solidFill>
          </a:endParaRPr>
        </a:p>
      </dgm:t>
    </dgm:pt>
    <dgm:pt modelId="{922084E7-6614-4564-84D7-3CCBE9DB5BA4}" type="parTrans" cxnId="{2D2F71A4-CAFC-4891-8F9B-FCCECEB8B341}">
      <dgm:prSet/>
      <dgm:spPr/>
      <dgm:t>
        <a:bodyPr/>
        <a:lstStyle/>
        <a:p>
          <a:endParaRPr lang="en-US"/>
        </a:p>
      </dgm:t>
    </dgm:pt>
    <dgm:pt modelId="{70BE6EB5-343A-4016-99E0-5A82FB7E16B7}" type="sibTrans" cxnId="{2D2F71A4-CAFC-4891-8F9B-FCCECEB8B341}">
      <dgm:prSet/>
      <dgm:spPr/>
      <dgm:t>
        <a:bodyPr/>
        <a:lstStyle/>
        <a:p>
          <a:endParaRPr lang="en-US"/>
        </a:p>
      </dgm:t>
    </dgm:pt>
    <dgm:pt modelId="{CF54F865-B3CB-4021-A1B1-EE391C059CB6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chemeClr val="tx1"/>
              </a:solidFill>
            </a:rPr>
            <a:t>Substantial</a:t>
          </a:r>
          <a:endParaRPr lang="en-US" sz="1400" b="1" dirty="0">
            <a:solidFill>
              <a:schemeClr val="tx1"/>
            </a:solidFill>
          </a:endParaRPr>
        </a:p>
      </dgm:t>
    </dgm:pt>
    <dgm:pt modelId="{BB112A83-DD88-4E66-BAF1-2C4D8B3D9007}" type="parTrans" cxnId="{83F70D9C-6811-4C56-B29A-C520510A7CC3}">
      <dgm:prSet/>
      <dgm:spPr/>
      <dgm:t>
        <a:bodyPr/>
        <a:lstStyle/>
        <a:p>
          <a:endParaRPr lang="en-US"/>
        </a:p>
      </dgm:t>
    </dgm:pt>
    <dgm:pt modelId="{1983163A-21AD-49A7-A5C3-04CA6E53FDFB}" type="sibTrans" cxnId="{83F70D9C-6811-4C56-B29A-C520510A7CC3}">
      <dgm:prSet/>
      <dgm:spPr/>
      <dgm:t>
        <a:bodyPr/>
        <a:lstStyle/>
        <a:p>
          <a:endParaRPr lang="en-US"/>
        </a:p>
      </dgm:t>
    </dgm:pt>
    <dgm:pt modelId="{3831AC87-8B68-461E-8EB3-74D87E97E3F4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chemeClr val="tx1"/>
              </a:solidFill>
            </a:rPr>
            <a:t>Accessible</a:t>
          </a:r>
          <a:endParaRPr lang="en-US" sz="1400" b="1" dirty="0">
            <a:solidFill>
              <a:schemeClr val="tx1"/>
            </a:solidFill>
          </a:endParaRPr>
        </a:p>
      </dgm:t>
    </dgm:pt>
    <dgm:pt modelId="{88FD62DE-CAA1-46D4-9B0E-3347D207528D}" type="parTrans" cxnId="{44BF63BA-F4B8-4D89-BBAB-E344E52BBAFB}">
      <dgm:prSet/>
      <dgm:spPr/>
      <dgm:t>
        <a:bodyPr/>
        <a:lstStyle/>
        <a:p>
          <a:endParaRPr lang="en-US"/>
        </a:p>
      </dgm:t>
    </dgm:pt>
    <dgm:pt modelId="{873776FE-2941-4741-B00F-8CFCE4246A8F}" type="sibTrans" cxnId="{44BF63BA-F4B8-4D89-BBAB-E344E52BBAFB}">
      <dgm:prSet/>
      <dgm:spPr/>
      <dgm:t>
        <a:bodyPr/>
        <a:lstStyle/>
        <a:p>
          <a:endParaRPr lang="en-US"/>
        </a:p>
      </dgm:t>
    </dgm:pt>
    <dgm:pt modelId="{0DAAA351-ECE1-4A70-B047-EB75E88DC058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chemeClr val="tx1"/>
              </a:solidFill>
            </a:rPr>
            <a:t>Differentiable</a:t>
          </a:r>
          <a:endParaRPr lang="en-US" sz="1400" b="1" dirty="0">
            <a:solidFill>
              <a:schemeClr val="tx1"/>
            </a:solidFill>
          </a:endParaRPr>
        </a:p>
      </dgm:t>
    </dgm:pt>
    <dgm:pt modelId="{AC53B798-BAEF-4488-9F26-CE9EF60B7A2F}" type="parTrans" cxnId="{40975A8E-8E2C-45DA-B98D-2138AA97F5DE}">
      <dgm:prSet/>
      <dgm:spPr/>
      <dgm:t>
        <a:bodyPr/>
        <a:lstStyle/>
        <a:p>
          <a:endParaRPr lang="en-US"/>
        </a:p>
      </dgm:t>
    </dgm:pt>
    <dgm:pt modelId="{F0756AEE-4A26-46F5-B213-E07DD1731F11}" type="sibTrans" cxnId="{40975A8E-8E2C-45DA-B98D-2138AA97F5DE}">
      <dgm:prSet/>
      <dgm:spPr/>
      <dgm:t>
        <a:bodyPr/>
        <a:lstStyle/>
        <a:p>
          <a:endParaRPr lang="en-US"/>
        </a:p>
      </dgm:t>
    </dgm:pt>
    <dgm:pt modelId="{5482AE06-EE8F-4031-BD4F-1A790E481D0D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chemeClr val="tx1"/>
              </a:solidFill>
            </a:rPr>
            <a:t>Actionable</a:t>
          </a:r>
          <a:endParaRPr lang="en-US" sz="1400" b="1" dirty="0">
            <a:solidFill>
              <a:schemeClr val="tx1"/>
            </a:solidFill>
          </a:endParaRPr>
        </a:p>
      </dgm:t>
    </dgm:pt>
    <dgm:pt modelId="{2F8FD0D8-6C44-4519-90BA-EA7D8719A73B}" type="parTrans" cxnId="{34E4A822-301E-41CF-9CE5-60848FB1E304}">
      <dgm:prSet/>
      <dgm:spPr/>
      <dgm:t>
        <a:bodyPr/>
        <a:lstStyle/>
        <a:p>
          <a:endParaRPr lang="en-US"/>
        </a:p>
      </dgm:t>
    </dgm:pt>
    <dgm:pt modelId="{2A9C9782-5FBF-4E02-A176-FF1A7AA907ED}" type="sibTrans" cxnId="{34E4A822-301E-41CF-9CE5-60848FB1E304}">
      <dgm:prSet/>
      <dgm:spPr/>
      <dgm:t>
        <a:bodyPr/>
        <a:lstStyle/>
        <a:p>
          <a:endParaRPr lang="en-US"/>
        </a:p>
      </dgm:t>
    </dgm:pt>
    <dgm:pt modelId="{420AFD99-56C5-4B6D-91DF-EDC6991D5C60}" type="pres">
      <dgm:prSet presAssocID="{4E419FD8-04FF-43F2-B15B-0938BBF09F6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7D9CEB-F3EF-486B-A602-FA0D71239EF3}" type="pres">
      <dgm:prSet presAssocID="{4E419FD8-04FF-43F2-B15B-0938BBF09F61}" presName="arrow" presStyleLbl="bgShp" presStyleIdx="0" presStyleCnt="1"/>
      <dgm:spPr/>
    </dgm:pt>
    <dgm:pt modelId="{89E06AA0-09F9-4C75-9104-ACDDB5BBCD7A}" type="pres">
      <dgm:prSet presAssocID="{4E419FD8-04FF-43F2-B15B-0938BBF09F61}" presName="linearProcess" presStyleCnt="0"/>
      <dgm:spPr/>
    </dgm:pt>
    <dgm:pt modelId="{78D04CD8-A63C-444E-95C1-F0F4C5D22CAF}" type="pres">
      <dgm:prSet presAssocID="{4A744141-309D-49E5-BEC1-AF6AEF5AFE19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3A2EE-3C78-48BA-843E-366DA6092851}" type="pres">
      <dgm:prSet presAssocID="{70BE6EB5-343A-4016-99E0-5A82FB7E16B7}" presName="sibTrans" presStyleCnt="0"/>
      <dgm:spPr/>
    </dgm:pt>
    <dgm:pt modelId="{3CA3F34E-A58C-4682-B45D-5E602DB20CF5}" type="pres">
      <dgm:prSet presAssocID="{CF54F865-B3CB-4021-A1B1-EE391C059CB6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B6ED5-8B1E-4470-9F0E-62965A239392}" type="pres">
      <dgm:prSet presAssocID="{1983163A-21AD-49A7-A5C3-04CA6E53FDFB}" presName="sibTrans" presStyleCnt="0"/>
      <dgm:spPr/>
    </dgm:pt>
    <dgm:pt modelId="{DFD8207E-7DC8-4214-B889-1D78075AAA22}" type="pres">
      <dgm:prSet presAssocID="{3831AC87-8B68-461E-8EB3-74D87E97E3F4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328B95-B3FB-4155-8035-05E649CB07FF}" type="pres">
      <dgm:prSet presAssocID="{873776FE-2941-4741-B00F-8CFCE4246A8F}" presName="sibTrans" presStyleCnt="0"/>
      <dgm:spPr/>
    </dgm:pt>
    <dgm:pt modelId="{BDD8A693-1C0B-494D-A655-D7AA6B727508}" type="pres">
      <dgm:prSet presAssocID="{0DAAA351-ECE1-4A70-B047-EB75E88DC058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B33319-9AEE-4CFE-BB2A-0DF8AB171836}" type="pres">
      <dgm:prSet presAssocID="{F0756AEE-4A26-46F5-B213-E07DD1731F11}" presName="sibTrans" presStyleCnt="0"/>
      <dgm:spPr/>
    </dgm:pt>
    <dgm:pt modelId="{130A5BA1-5A42-4B2F-9AD2-9E31408286A1}" type="pres">
      <dgm:prSet presAssocID="{5482AE06-EE8F-4031-BD4F-1A790E481D0D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E71900-6835-42DF-8CCE-9B580FD2FA59}" type="presOf" srcId="{4E419FD8-04FF-43F2-B15B-0938BBF09F61}" destId="{420AFD99-56C5-4B6D-91DF-EDC6991D5C60}" srcOrd="0" destOrd="0" presId="urn:microsoft.com/office/officeart/2005/8/layout/hProcess9"/>
    <dgm:cxn modelId="{40975A8E-8E2C-45DA-B98D-2138AA97F5DE}" srcId="{4E419FD8-04FF-43F2-B15B-0938BBF09F61}" destId="{0DAAA351-ECE1-4A70-B047-EB75E88DC058}" srcOrd="3" destOrd="0" parTransId="{AC53B798-BAEF-4488-9F26-CE9EF60B7A2F}" sibTransId="{F0756AEE-4A26-46F5-B213-E07DD1731F11}"/>
    <dgm:cxn modelId="{58867B00-C5CD-4149-A704-4B93C5C5D6A0}" type="presOf" srcId="{0DAAA351-ECE1-4A70-B047-EB75E88DC058}" destId="{BDD8A693-1C0B-494D-A655-D7AA6B727508}" srcOrd="0" destOrd="0" presId="urn:microsoft.com/office/officeart/2005/8/layout/hProcess9"/>
    <dgm:cxn modelId="{59AF4882-415A-4920-9750-531435A7BEF1}" type="presOf" srcId="{5482AE06-EE8F-4031-BD4F-1A790E481D0D}" destId="{130A5BA1-5A42-4B2F-9AD2-9E31408286A1}" srcOrd="0" destOrd="0" presId="urn:microsoft.com/office/officeart/2005/8/layout/hProcess9"/>
    <dgm:cxn modelId="{31B3FECA-D1A9-401D-A3C7-79B3F13E8CCC}" type="presOf" srcId="{CF54F865-B3CB-4021-A1B1-EE391C059CB6}" destId="{3CA3F34E-A58C-4682-B45D-5E602DB20CF5}" srcOrd="0" destOrd="0" presId="urn:microsoft.com/office/officeart/2005/8/layout/hProcess9"/>
    <dgm:cxn modelId="{34E4A822-301E-41CF-9CE5-60848FB1E304}" srcId="{4E419FD8-04FF-43F2-B15B-0938BBF09F61}" destId="{5482AE06-EE8F-4031-BD4F-1A790E481D0D}" srcOrd="4" destOrd="0" parTransId="{2F8FD0D8-6C44-4519-90BA-EA7D8719A73B}" sibTransId="{2A9C9782-5FBF-4E02-A176-FF1A7AA907ED}"/>
    <dgm:cxn modelId="{2D2F71A4-CAFC-4891-8F9B-FCCECEB8B341}" srcId="{4E419FD8-04FF-43F2-B15B-0938BBF09F61}" destId="{4A744141-309D-49E5-BEC1-AF6AEF5AFE19}" srcOrd="0" destOrd="0" parTransId="{922084E7-6614-4564-84D7-3CCBE9DB5BA4}" sibTransId="{70BE6EB5-343A-4016-99E0-5A82FB7E16B7}"/>
    <dgm:cxn modelId="{83F70D9C-6811-4C56-B29A-C520510A7CC3}" srcId="{4E419FD8-04FF-43F2-B15B-0938BBF09F61}" destId="{CF54F865-B3CB-4021-A1B1-EE391C059CB6}" srcOrd="1" destOrd="0" parTransId="{BB112A83-DD88-4E66-BAF1-2C4D8B3D9007}" sibTransId="{1983163A-21AD-49A7-A5C3-04CA6E53FDFB}"/>
    <dgm:cxn modelId="{453FF62F-7114-4749-AE67-723BC3906C6E}" type="presOf" srcId="{4A744141-309D-49E5-BEC1-AF6AEF5AFE19}" destId="{78D04CD8-A63C-444E-95C1-F0F4C5D22CAF}" srcOrd="0" destOrd="0" presId="urn:microsoft.com/office/officeart/2005/8/layout/hProcess9"/>
    <dgm:cxn modelId="{44BF63BA-F4B8-4D89-BBAB-E344E52BBAFB}" srcId="{4E419FD8-04FF-43F2-B15B-0938BBF09F61}" destId="{3831AC87-8B68-461E-8EB3-74D87E97E3F4}" srcOrd="2" destOrd="0" parTransId="{88FD62DE-CAA1-46D4-9B0E-3347D207528D}" sibTransId="{873776FE-2941-4741-B00F-8CFCE4246A8F}"/>
    <dgm:cxn modelId="{100E9619-0DDF-48D5-B2A5-21CEE0567AAD}" type="presOf" srcId="{3831AC87-8B68-461E-8EB3-74D87E97E3F4}" destId="{DFD8207E-7DC8-4214-B889-1D78075AAA22}" srcOrd="0" destOrd="0" presId="urn:microsoft.com/office/officeart/2005/8/layout/hProcess9"/>
    <dgm:cxn modelId="{35293458-3056-4986-84C1-C63F8877F818}" type="presParOf" srcId="{420AFD99-56C5-4B6D-91DF-EDC6991D5C60}" destId="{6F7D9CEB-F3EF-486B-A602-FA0D71239EF3}" srcOrd="0" destOrd="0" presId="urn:microsoft.com/office/officeart/2005/8/layout/hProcess9"/>
    <dgm:cxn modelId="{2F6FEBDF-E2AD-4ECC-86D8-EE1F8BF497A2}" type="presParOf" srcId="{420AFD99-56C5-4B6D-91DF-EDC6991D5C60}" destId="{89E06AA0-09F9-4C75-9104-ACDDB5BBCD7A}" srcOrd="1" destOrd="0" presId="urn:microsoft.com/office/officeart/2005/8/layout/hProcess9"/>
    <dgm:cxn modelId="{702DEC4A-094D-49E3-ABAD-6D55F7D046B9}" type="presParOf" srcId="{89E06AA0-09F9-4C75-9104-ACDDB5BBCD7A}" destId="{78D04CD8-A63C-444E-95C1-F0F4C5D22CAF}" srcOrd="0" destOrd="0" presId="urn:microsoft.com/office/officeart/2005/8/layout/hProcess9"/>
    <dgm:cxn modelId="{E14D1831-23B2-401C-835C-02AE3A81906F}" type="presParOf" srcId="{89E06AA0-09F9-4C75-9104-ACDDB5BBCD7A}" destId="{73B3A2EE-3C78-48BA-843E-366DA6092851}" srcOrd="1" destOrd="0" presId="urn:microsoft.com/office/officeart/2005/8/layout/hProcess9"/>
    <dgm:cxn modelId="{FA10740B-2A6A-40DE-A6E7-824E79BA31AD}" type="presParOf" srcId="{89E06AA0-09F9-4C75-9104-ACDDB5BBCD7A}" destId="{3CA3F34E-A58C-4682-B45D-5E602DB20CF5}" srcOrd="2" destOrd="0" presId="urn:microsoft.com/office/officeart/2005/8/layout/hProcess9"/>
    <dgm:cxn modelId="{F0C29DCB-BDF9-4890-91CA-EF2CF403AAF4}" type="presParOf" srcId="{89E06AA0-09F9-4C75-9104-ACDDB5BBCD7A}" destId="{359B6ED5-8B1E-4470-9F0E-62965A239392}" srcOrd="3" destOrd="0" presId="urn:microsoft.com/office/officeart/2005/8/layout/hProcess9"/>
    <dgm:cxn modelId="{DC99AD48-B87F-48CA-945B-81583D2DEC08}" type="presParOf" srcId="{89E06AA0-09F9-4C75-9104-ACDDB5BBCD7A}" destId="{DFD8207E-7DC8-4214-B889-1D78075AAA22}" srcOrd="4" destOrd="0" presId="urn:microsoft.com/office/officeart/2005/8/layout/hProcess9"/>
    <dgm:cxn modelId="{0A0B8D5B-6C80-4C47-B997-5920954D6781}" type="presParOf" srcId="{89E06AA0-09F9-4C75-9104-ACDDB5BBCD7A}" destId="{50328B95-B3FB-4155-8035-05E649CB07FF}" srcOrd="5" destOrd="0" presId="urn:microsoft.com/office/officeart/2005/8/layout/hProcess9"/>
    <dgm:cxn modelId="{7A23EC54-2256-4AC6-991D-FA1FD7F5D07E}" type="presParOf" srcId="{89E06AA0-09F9-4C75-9104-ACDDB5BBCD7A}" destId="{BDD8A693-1C0B-494D-A655-D7AA6B727508}" srcOrd="6" destOrd="0" presId="urn:microsoft.com/office/officeart/2005/8/layout/hProcess9"/>
    <dgm:cxn modelId="{B8BA2273-8126-426E-A1F0-087C2E249DCB}" type="presParOf" srcId="{89E06AA0-09F9-4C75-9104-ACDDB5BBCD7A}" destId="{D5B33319-9AEE-4CFE-BB2A-0DF8AB171836}" srcOrd="7" destOrd="0" presId="urn:microsoft.com/office/officeart/2005/8/layout/hProcess9"/>
    <dgm:cxn modelId="{0CA3C3AC-365F-46D5-84C9-62AC1F2D8A02}" type="presParOf" srcId="{89E06AA0-09F9-4C75-9104-ACDDB5BBCD7A}" destId="{130A5BA1-5A42-4B2F-9AD2-9E31408286A1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A9522BC-03F4-4625-9238-5A47BC5879B0}" type="doc">
      <dgm:prSet loTypeId="urn:microsoft.com/office/officeart/2005/8/layout/target3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0D5BC2-03D9-433F-B6FB-383AC8577FC4}">
      <dgm:prSet/>
      <dgm:spPr/>
      <dgm:t>
        <a:bodyPr/>
        <a:lstStyle/>
        <a:p>
          <a:pPr rtl="0"/>
          <a:r>
            <a:rPr lang="en-US" b="1" dirty="0" smtClean="0"/>
            <a:t>Single Segment Concentration</a:t>
          </a:r>
          <a:endParaRPr lang="en-US" b="1" dirty="0"/>
        </a:p>
      </dgm:t>
    </dgm:pt>
    <dgm:pt modelId="{7D798549-6B97-449A-95C4-E2E0ED0E5AA5}" type="parTrans" cxnId="{7B8BFAA1-468B-4997-96A2-C49D62EA145B}">
      <dgm:prSet/>
      <dgm:spPr/>
      <dgm:t>
        <a:bodyPr/>
        <a:lstStyle/>
        <a:p>
          <a:endParaRPr lang="en-US"/>
        </a:p>
      </dgm:t>
    </dgm:pt>
    <dgm:pt modelId="{17B76061-2597-4600-B448-6B31DF0658C6}" type="sibTrans" cxnId="{7B8BFAA1-468B-4997-96A2-C49D62EA145B}">
      <dgm:prSet/>
      <dgm:spPr/>
      <dgm:t>
        <a:bodyPr/>
        <a:lstStyle/>
        <a:p>
          <a:endParaRPr lang="en-US"/>
        </a:p>
      </dgm:t>
    </dgm:pt>
    <dgm:pt modelId="{50982F8A-5217-4FDE-87E7-96FCA0F57BC6}">
      <dgm:prSet/>
      <dgm:spPr/>
      <dgm:t>
        <a:bodyPr/>
        <a:lstStyle/>
        <a:p>
          <a:pPr rtl="0"/>
          <a:r>
            <a:rPr lang="en-US" b="1" dirty="0" smtClean="0"/>
            <a:t>Selective </a:t>
          </a:r>
          <a:r>
            <a:rPr lang="en-US" b="1" dirty="0" err="1" smtClean="0"/>
            <a:t>Specialisation</a:t>
          </a:r>
          <a:endParaRPr lang="en-US" b="1" dirty="0"/>
        </a:p>
      </dgm:t>
    </dgm:pt>
    <dgm:pt modelId="{789B644B-136F-4DE3-A704-08E5EB7A6620}" type="parTrans" cxnId="{D54FA6D0-1FE0-4504-9BA0-96AA97814702}">
      <dgm:prSet/>
      <dgm:spPr/>
      <dgm:t>
        <a:bodyPr/>
        <a:lstStyle/>
        <a:p>
          <a:endParaRPr lang="en-US"/>
        </a:p>
      </dgm:t>
    </dgm:pt>
    <dgm:pt modelId="{4EE51ECF-A44F-4FCB-8A4E-05FACF427817}" type="sibTrans" cxnId="{D54FA6D0-1FE0-4504-9BA0-96AA97814702}">
      <dgm:prSet/>
      <dgm:spPr/>
      <dgm:t>
        <a:bodyPr/>
        <a:lstStyle/>
        <a:p>
          <a:endParaRPr lang="en-US"/>
        </a:p>
      </dgm:t>
    </dgm:pt>
    <dgm:pt modelId="{B22C4B02-8580-42FE-BC3E-417FC4C9FD28}">
      <dgm:prSet/>
      <dgm:spPr/>
      <dgm:t>
        <a:bodyPr/>
        <a:lstStyle/>
        <a:p>
          <a:pPr rtl="0"/>
          <a:r>
            <a:rPr lang="en-US" b="1" dirty="0" smtClean="0"/>
            <a:t>Product </a:t>
          </a:r>
          <a:r>
            <a:rPr lang="en-US" b="1" dirty="0" err="1" smtClean="0"/>
            <a:t>Specialisation</a:t>
          </a:r>
          <a:endParaRPr lang="en-US" b="1" dirty="0"/>
        </a:p>
      </dgm:t>
    </dgm:pt>
    <dgm:pt modelId="{F5640DDA-4C4C-4D2C-A10E-363BF03B6EDD}" type="parTrans" cxnId="{6B18F831-4586-4963-B493-F3BDD1B8C7DC}">
      <dgm:prSet/>
      <dgm:spPr/>
      <dgm:t>
        <a:bodyPr/>
        <a:lstStyle/>
        <a:p>
          <a:endParaRPr lang="en-US"/>
        </a:p>
      </dgm:t>
    </dgm:pt>
    <dgm:pt modelId="{C0D37F9A-ADDC-4D5D-AE52-658A2190D5E3}" type="sibTrans" cxnId="{6B18F831-4586-4963-B493-F3BDD1B8C7DC}">
      <dgm:prSet/>
      <dgm:spPr/>
      <dgm:t>
        <a:bodyPr/>
        <a:lstStyle/>
        <a:p>
          <a:endParaRPr lang="en-US"/>
        </a:p>
      </dgm:t>
    </dgm:pt>
    <dgm:pt modelId="{B8413ED0-36C7-4337-A196-D0984E5EA095}">
      <dgm:prSet/>
      <dgm:spPr/>
      <dgm:t>
        <a:bodyPr/>
        <a:lstStyle/>
        <a:p>
          <a:pPr rtl="0"/>
          <a:r>
            <a:rPr lang="en-US" b="1" dirty="0" smtClean="0"/>
            <a:t>Market </a:t>
          </a:r>
          <a:r>
            <a:rPr lang="en-US" b="1" dirty="0" err="1" smtClean="0"/>
            <a:t>Specialisation</a:t>
          </a:r>
          <a:endParaRPr lang="en-US" b="1" dirty="0"/>
        </a:p>
      </dgm:t>
    </dgm:pt>
    <dgm:pt modelId="{E6CE3D69-2B46-470F-A282-EA5EFC2E3A20}" type="parTrans" cxnId="{DDB0D8D0-53CD-4A95-8690-CECC49253393}">
      <dgm:prSet/>
      <dgm:spPr/>
      <dgm:t>
        <a:bodyPr/>
        <a:lstStyle/>
        <a:p>
          <a:endParaRPr lang="en-US"/>
        </a:p>
      </dgm:t>
    </dgm:pt>
    <dgm:pt modelId="{B9AE17B4-B97E-4611-9C33-596445C5EBE8}" type="sibTrans" cxnId="{DDB0D8D0-53CD-4A95-8690-CECC49253393}">
      <dgm:prSet/>
      <dgm:spPr/>
      <dgm:t>
        <a:bodyPr/>
        <a:lstStyle/>
        <a:p>
          <a:endParaRPr lang="en-US"/>
        </a:p>
      </dgm:t>
    </dgm:pt>
    <dgm:pt modelId="{E015EE08-D730-443A-B7B8-DF3F9835614C}">
      <dgm:prSet/>
      <dgm:spPr/>
      <dgm:t>
        <a:bodyPr/>
        <a:lstStyle/>
        <a:p>
          <a:pPr rtl="0"/>
          <a:r>
            <a:rPr lang="en-US" b="1" dirty="0" smtClean="0"/>
            <a:t>Full Market Coverage: </a:t>
          </a:r>
          <a:r>
            <a:rPr lang="en-US" dirty="0" smtClean="0"/>
            <a:t>Undifferentiated marketing , Differentiated marketing</a:t>
          </a:r>
          <a:endParaRPr lang="en-US" dirty="0"/>
        </a:p>
      </dgm:t>
    </dgm:pt>
    <dgm:pt modelId="{A636CB50-B0C0-4427-B590-CC90CDA3FEE7}" type="parTrans" cxnId="{9FA946D4-8762-4495-A291-F94BFA81BE3C}">
      <dgm:prSet/>
      <dgm:spPr/>
      <dgm:t>
        <a:bodyPr/>
        <a:lstStyle/>
        <a:p>
          <a:endParaRPr lang="en-US"/>
        </a:p>
      </dgm:t>
    </dgm:pt>
    <dgm:pt modelId="{73F678EC-6064-4837-9EEA-50CAE2CA0813}" type="sibTrans" cxnId="{9FA946D4-8762-4495-A291-F94BFA81BE3C}">
      <dgm:prSet/>
      <dgm:spPr/>
      <dgm:t>
        <a:bodyPr/>
        <a:lstStyle/>
        <a:p>
          <a:endParaRPr lang="en-US"/>
        </a:p>
      </dgm:t>
    </dgm:pt>
    <dgm:pt modelId="{4379D03B-9C6F-4F12-93F6-5EA52C85EBED}" type="pres">
      <dgm:prSet presAssocID="{4A9522BC-03F4-4625-9238-5A47BC5879B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94E442-A4FE-4895-8A10-1FA1EBA33C13}" type="pres">
      <dgm:prSet presAssocID="{750D5BC2-03D9-433F-B6FB-383AC8577FC4}" presName="circle1" presStyleLbl="node1" presStyleIdx="0" presStyleCnt="5" custLinFactNeighborY="945"/>
      <dgm:spPr/>
    </dgm:pt>
    <dgm:pt modelId="{0E2BCAE8-F421-4809-A2C4-E1D467EABA9C}" type="pres">
      <dgm:prSet presAssocID="{750D5BC2-03D9-433F-B6FB-383AC8577FC4}" presName="space" presStyleCnt="0"/>
      <dgm:spPr/>
    </dgm:pt>
    <dgm:pt modelId="{90DBC383-ED88-4454-B60C-CEBB189C4D3D}" type="pres">
      <dgm:prSet presAssocID="{750D5BC2-03D9-433F-B6FB-383AC8577FC4}" presName="rect1" presStyleLbl="alignAcc1" presStyleIdx="0" presStyleCnt="5"/>
      <dgm:spPr/>
      <dgm:t>
        <a:bodyPr/>
        <a:lstStyle/>
        <a:p>
          <a:endParaRPr lang="en-US"/>
        </a:p>
      </dgm:t>
    </dgm:pt>
    <dgm:pt modelId="{18AFB712-47D2-44D8-96CA-FD3898034196}" type="pres">
      <dgm:prSet presAssocID="{50982F8A-5217-4FDE-87E7-96FCA0F57BC6}" presName="vertSpace2" presStyleLbl="node1" presStyleIdx="0" presStyleCnt="5"/>
      <dgm:spPr/>
    </dgm:pt>
    <dgm:pt modelId="{901FE149-5FBF-429D-BB13-B7C23562A3EC}" type="pres">
      <dgm:prSet presAssocID="{50982F8A-5217-4FDE-87E7-96FCA0F57BC6}" presName="circle2" presStyleLbl="node1" presStyleIdx="1" presStyleCnt="5"/>
      <dgm:spPr/>
    </dgm:pt>
    <dgm:pt modelId="{C8728FCC-2D33-4EA7-8DE0-BADD20AE300B}" type="pres">
      <dgm:prSet presAssocID="{50982F8A-5217-4FDE-87E7-96FCA0F57BC6}" presName="rect2" presStyleLbl="alignAcc1" presStyleIdx="1" presStyleCnt="5"/>
      <dgm:spPr/>
      <dgm:t>
        <a:bodyPr/>
        <a:lstStyle/>
        <a:p>
          <a:endParaRPr lang="en-US"/>
        </a:p>
      </dgm:t>
    </dgm:pt>
    <dgm:pt modelId="{B16B543A-D6C9-43D1-A394-AFDA9C31D3E4}" type="pres">
      <dgm:prSet presAssocID="{B22C4B02-8580-42FE-BC3E-417FC4C9FD28}" presName="vertSpace3" presStyleLbl="node1" presStyleIdx="1" presStyleCnt="5"/>
      <dgm:spPr/>
    </dgm:pt>
    <dgm:pt modelId="{718FBC28-D94D-4875-9692-7AE1C3112573}" type="pres">
      <dgm:prSet presAssocID="{B22C4B02-8580-42FE-BC3E-417FC4C9FD28}" presName="circle3" presStyleLbl="node1" presStyleIdx="2" presStyleCnt="5"/>
      <dgm:spPr/>
    </dgm:pt>
    <dgm:pt modelId="{6026452D-5A9F-4A4F-95AF-1C1646211DE3}" type="pres">
      <dgm:prSet presAssocID="{B22C4B02-8580-42FE-BC3E-417FC4C9FD28}" presName="rect3" presStyleLbl="alignAcc1" presStyleIdx="2" presStyleCnt="5"/>
      <dgm:spPr/>
      <dgm:t>
        <a:bodyPr/>
        <a:lstStyle/>
        <a:p>
          <a:endParaRPr lang="en-US"/>
        </a:p>
      </dgm:t>
    </dgm:pt>
    <dgm:pt modelId="{B613667C-3ABA-42FD-A471-BE8D26BE7E15}" type="pres">
      <dgm:prSet presAssocID="{B8413ED0-36C7-4337-A196-D0984E5EA095}" presName="vertSpace4" presStyleLbl="node1" presStyleIdx="2" presStyleCnt="5"/>
      <dgm:spPr/>
    </dgm:pt>
    <dgm:pt modelId="{62355D15-7F38-49D2-86FC-FCF1F11BE046}" type="pres">
      <dgm:prSet presAssocID="{B8413ED0-36C7-4337-A196-D0984E5EA095}" presName="circle4" presStyleLbl="node1" presStyleIdx="3" presStyleCnt="5"/>
      <dgm:spPr/>
    </dgm:pt>
    <dgm:pt modelId="{297CF800-8920-4E95-9B58-773141DCBE6B}" type="pres">
      <dgm:prSet presAssocID="{B8413ED0-36C7-4337-A196-D0984E5EA095}" presName="rect4" presStyleLbl="alignAcc1" presStyleIdx="3" presStyleCnt="5"/>
      <dgm:spPr/>
      <dgm:t>
        <a:bodyPr/>
        <a:lstStyle/>
        <a:p>
          <a:endParaRPr lang="en-US"/>
        </a:p>
      </dgm:t>
    </dgm:pt>
    <dgm:pt modelId="{B82C6BF4-E186-428E-A095-6DDFCF3B22F2}" type="pres">
      <dgm:prSet presAssocID="{E015EE08-D730-443A-B7B8-DF3F9835614C}" presName="vertSpace5" presStyleLbl="node1" presStyleIdx="3" presStyleCnt="5"/>
      <dgm:spPr/>
    </dgm:pt>
    <dgm:pt modelId="{1057CD1F-EB99-4F40-8565-03E5F747E62B}" type="pres">
      <dgm:prSet presAssocID="{E015EE08-D730-443A-B7B8-DF3F9835614C}" presName="circle5" presStyleLbl="node1" presStyleIdx="4" presStyleCnt="5"/>
      <dgm:spPr/>
    </dgm:pt>
    <dgm:pt modelId="{F7FFA805-467D-4861-85A5-7F763DC876F6}" type="pres">
      <dgm:prSet presAssocID="{E015EE08-D730-443A-B7B8-DF3F9835614C}" presName="rect5" presStyleLbl="alignAcc1" presStyleIdx="4" presStyleCnt="5"/>
      <dgm:spPr/>
      <dgm:t>
        <a:bodyPr/>
        <a:lstStyle/>
        <a:p>
          <a:endParaRPr lang="en-US"/>
        </a:p>
      </dgm:t>
    </dgm:pt>
    <dgm:pt modelId="{29C09F90-50D7-4806-A3B4-8539160835AA}" type="pres">
      <dgm:prSet presAssocID="{750D5BC2-03D9-433F-B6FB-383AC8577FC4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5BE509-0A89-4D48-BB56-1F01C2784E91}" type="pres">
      <dgm:prSet presAssocID="{50982F8A-5217-4FDE-87E7-96FCA0F57BC6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16DA0-37EE-4A48-A8AC-442EE79E0A75}" type="pres">
      <dgm:prSet presAssocID="{B22C4B02-8580-42FE-BC3E-417FC4C9FD28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8FABBC-6DBA-486E-957A-3F21E1E26970}" type="pres">
      <dgm:prSet presAssocID="{B8413ED0-36C7-4337-A196-D0984E5EA095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689B49-AF7D-46C6-9FE0-11439474D7D7}" type="pres">
      <dgm:prSet presAssocID="{E015EE08-D730-443A-B7B8-DF3F9835614C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5E45BC-1319-44E7-B2D7-0AD32C5D9833}" type="presOf" srcId="{50982F8A-5217-4FDE-87E7-96FCA0F57BC6}" destId="{C8728FCC-2D33-4EA7-8DE0-BADD20AE300B}" srcOrd="0" destOrd="0" presId="urn:microsoft.com/office/officeart/2005/8/layout/target3"/>
    <dgm:cxn modelId="{00B5E0F1-9F41-4D20-B56D-7E933BB5B767}" type="presOf" srcId="{E015EE08-D730-443A-B7B8-DF3F9835614C}" destId="{30689B49-AF7D-46C6-9FE0-11439474D7D7}" srcOrd="1" destOrd="0" presId="urn:microsoft.com/office/officeart/2005/8/layout/target3"/>
    <dgm:cxn modelId="{DDB0D8D0-53CD-4A95-8690-CECC49253393}" srcId="{4A9522BC-03F4-4625-9238-5A47BC5879B0}" destId="{B8413ED0-36C7-4337-A196-D0984E5EA095}" srcOrd="3" destOrd="0" parTransId="{E6CE3D69-2B46-470F-A282-EA5EFC2E3A20}" sibTransId="{B9AE17B4-B97E-4611-9C33-596445C5EBE8}"/>
    <dgm:cxn modelId="{773B1E33-E26A-469B-A10E-1D1B5C3225AC}" type="presOf" srcId="{50982F8A-5217-4FDE-87E7-96FCA0F57BC6}" destId="{A25BE509-0A89-4D48-BB56-1F01C2784E91}" srcOrd="1" destOrd="0" presId="urn:microsoft.com/office/officeart/2005/8/layout/target3"/>
    <dgm:cxn modelId="{7B8BFAA1-468B-4997-96A2-C49D62EA145B}" srcId="{4A9522BC-03F4-4625-9238-5A47BC5879B0}" destId="{750D5BC2-03D9-433F-B6FB-383AC8577FC4}" srcOrd="0" destOrd="0" parTransId="{7D798549-6B97-449A-95C4-E2E0ED0E5AA5}" sibTransId="{17B76061-2597-4600-B448-6B31DF0658C6}"/>
    <dgm:cxn modelId="{DF1584B0-4BE8-4ABB-A876-BEEB03379520}" type="presOf" srcId="{E015EE08-D730-443A-B7B8-DF3F9835614C}" destId="{F7FFA805-467D-4861-85A5-7F763DC876F6}" srcOrd="0" destOrd="0" presId="urn:microsoft.com/office/officeart/2005/8/layout/target3"/>
    <dgm:cxn modelId="{C2492EFC-C807-4967-B662-07953984D894}" type="presOf" srcId="{B8413ED0-36C7-4337-A196-D0984E5EA095}" destId="{818FABBC-6DBA-486E-957A-3F21E1E26970}" srcOrd="1" destOrd="0" presId="urn:microsoft.com/office/officeart/2005/8/layout/target3"/>
    <dgm:cxn modelId="{7293274C-D8C0-4CA6-AFCB-265AFD3EE929}" type="presOf" srcId="{B22C4B02-8580-42FE-BC3E-417FC4C9FD28}" destId="{AF416DA0-37EE-4A48-A8AC-442EE79E0A75}" srcOrd="1" destOrd="0" presId="urn:microsoft.com/office/officeart/2005/8/layout/target3"/>
    <dgm:cxn modelId="{5242AFF7-05CC-45CF-B975-7FF607302D5D}" type="presOf" srcId="{B22C4B02-8580-42FE-BC3E-417FC4C9FD28}" destId="{6026452D-5A9F-4A4F-95AF-1C1646211DE3}" srcOrd="0" destOrd="0" presId="urn:microsoft.com/office/officeart/2005/8/layout/target3"/>
    <dgm:cxn modelId="{1ED7EE37-F3DE-4337-B9AD-F1FB24828A27}" type="presOf" srcId="{B8413ED0-36C7-4337-A196-D0984E5EA095}" destId="{297CF800-8920-4E95-9B58-773141DCBE6B}" srcOrd="0" destOrd="0" presId="urn:microsoft.com/office/officeart/2005/8/layout/target3"/>
    <dgm:cxn modelId="{93F40BCF-712E-48B2-ACC5-2B4BAD535A7F}" type="presOf" srcId="{750D5BC2-03D9-433F-B6FB-383AC8577FC4}" destId="{90DBC383-ED88-4454-B60C-CEBB189C4D3D}" srcOrd="0" destOrd="0" presId="urn:microsoft.com/office/officeart/2005/8/layout/target3"/>
    <dgm:cxn modelId="{13F4BD0D-E805-40CB-BA15-C0BC433B157F}" type="presOf" srcId="{750D5BC2-03D9-433F-B6FB-383AC8577FC4}" destId="{29C09F90-50D7-4806-A3B4-8539160835AA}" srcOrd="1" destOrd="0" presId="urn:microsoft.com/office/officeart/2005/8/layout/target3"/>
    <dgm:cxn modelId="{9FA946D4-8762-4495-A291-F94BFA81BE3C}" srcId="{4A9522BC-03F4-4625-9238-5A47BC5879B0}" destId="{E015EE08-D730-443A-B7B8-DF3F9835614C}" srcOrd="4" destOrd="0" parTransId="{A636CB50-B0C0-4427-B590-CC90CDA3FEE7}" sibTransId="{73F678EC-6064-4837-9EEA-50CAE2CA0813}"/>
    <dgm:cxn modelId="{D54FA6D0-1FE0-4504-9BA0-96AA97814702}" srcId="{4A9522BC-03F4-4625-9238-5A47BC5879B0}" destId="{50982F8A-5217-4FDE-87E7-96FCA0F57BC6}" srcOrd="1" destOrd="0" parTransId="{789B644B-136F-4DE3-A704-08E5EB7A6620}" sibTransId="{4EE51ECF-A44F-4FCB-8A4E-05FACF427817}"/>
    <dgm:cxn modelId="{4CB5CD49-140F-4C17-B9CA-2767643F6BE1}" type="presOf" srcId="{4A9522BC-03F4-4625-9238-5A47BC5879B0}" destId="{4379D03B-9C6F-4F12-93F6-5EA52C85EBED}" srcOrd="0" destOrd="0" presId="urn:microsoft.com/office/officeart/2005/8/layout/target3"/>
    <dgm:cxn modelId="{6B18F831-4586-4963-B493-F3BDD1B8C7DC}" srcId="{4A9522BC-03F4-4625-9238-5A47BC5879B0}" destId="{B22C4B02-8580-42FE-BC3E-417FC4C9FD28}" srcOrd="2" destOrd="0" parTransId="{F5640DDA-4C4C-4D2C-A10E-363BF03B6EDD}" sibTransId="{C0D37F9A-ADDC-4D5D-AE52-658A2190D5E3}"/>
    <dgm:cxn modelId="{FAC94C2B-77EA-484B-908C-BBE378386447}" type="presParOf" srcId="{4379D03B-9C6F-4F12-93F6-5EA52C85EBED}" destId="{DA94E442-A4FE-4895-8A10-1FA1EBA33C13}" srcOrd="0" destOrd="0" presId="urn:microsoft.com/office/officeart/2005/8/layout/target3"/>
    <dgm:cxn modelId="{D681A7E8-48DB-45A9-A0E0-A7C8F284C1A1}" type="presParOf" srcId="{4379D03B-9C6F-4F12-93F6-5EA52C85EBED}" destId="{0E2BCAE8-F421-4809-A2C4-E1D467EABA9C}" srcOrd="1" destOrd="0" presId="urn:microsoft.com/office/officeart/2005/8/layout/target3"/>
    <dgm:cxn modelId="{533229CC-5AFF-4C43-BADD-1FC508F7B644}" type="presParOf" srcId="{4379D03B-9C6F-4F12-93F6-5EA52C85EBED}" destId="{90DBC383-ED88-4454-B60C-CEBB189C4D3D}" srcOrd="2" destOrd="0" presId="urn:microsoft.com/office/officeart/2005/8/layout/target3"/>
    <dgm:cxn modelId="{CB3C0C1B-EA5B-42C3-AD4E-B5532FD93925}" type="presParOf" srcId="{4379D03B-9C6F-4F12-93F6-5EA52C85EBED}" destId="{18AFB712-47D2-44D8-96CA-FD3898034196}" srcOrd="3" destOrd="0" presId="urn:microsoft.com/office/officeart/2005/8/layout/target3"/>
    <dgm:cxn modelId="{F1501DBA-8E0A-42FD-A397-A7F73BD36C49}" type="presParOf" srcId="{4379D03B-9C6F-4F12-93F6-5EA52C85EBED}" destId="{901FE149-5FBF-429D-BB13-B7C23562A3EC}" srcOrd="4" destOrd="0" presId="urn:microsoft.com/office/officeart/2005/8/layout/target3"/>
    <dgm:cxn modelId="{8ED380B9-B573-41AC-992F-762B0015ED97}" type="presParOf" srcId="{4379D03B-9C6F-4F12-93F6-5EA52C85EBED}" destId="{C8728FCC-2D33-4EA7-8DE0-BADD20AE300B}" srcOrd="5" destOrd="0" presId="urn:microsoft.com/office/officeart/2005/8/layout/target3"/>
    <dgm:cxn modelId="{A4A483B9-95F8-43D9-BB27-26807D11E212}" type="presParOf" srcId="{4379D03B-9C6F-4F12-93F6-5EA52C85EBED}" destId="{B16B543A-D6C9-43D1-A394-AFDA9C31D3E4}" srcOrd="6" destOrd="0" presId="urn:microsoft.com/office/officeart/2005/8/layout/target3"/>
    <dgm:cxn modelId="{7AC46554-13B1-4D04-A6FA-EB383D3087C7}" type="presParOf" srcId="{4379D03B-9C6F-4F12-93F6-5EA52C85EBED}" destId="{718FBC28-D94D-4875-9692-7AE1C3112573}" srcOrd="7" destOrd="0" presId="urn:microsoft.com/office/officeart/2005/8/layout/target3"/>
    <dgm:cxn modelId="{30EA4E9D-16EB-440E-8EB1-33042BB6C34F}" type="presParOf" srcId="{4379D03B-9C6F-4F12-93F6-5EA52C85EBED}" destId="{6026452D-5A9F-4A4F-95AF-1C1646211DE3}" srcOrd="8" destOrd="0" presId="urn:microsoft.com/office/officeart/2005/8/layout/target3"/>
    <dgm:cxn modelId="{883EDD13-E010-494A-B38C-941D12821135}" type="presParOf" srcId="{4379D03B-9C6F-4F12-93F6-5EA52C85EBED}" destId="{B613667C-3ABA-42FD-A471-BE8D26BE7E15}" srcOrd="9" destOrd="0" presId="urn:microsoft.com/office/officeart/2005/8/layout/target3"/>
    <dgm:cxn modelId="{34E70DA2-EB74-406C-95E0-80422780650B}" type="presParOf" srcId="{4379D03B-9C6F-4F12-93F6-5EA52C85EBED}" destId="{62355D15-7F38-49D2-86FC-FCF1F11BE046}" srcOrd="10" destOrd="0" presId="urn:microsoft.com/office/officeart/2005/8/layout/target3"/>
    <dgm:cxn modelId="{EBFEE93C-717B-48E7-B822-C2A1939F66B4}" type="presParOf" srcId="{4379D03B-9C6F-4F12-93F6-5EA52C85EBED}" destId="{297CF800-8920-4E95-9B58-773141DCBE6B}" srcOrd="11" destOrd="0" presId="urn:microsoft.com/office/officeart/2005/8/layout/target3"/>
    <dgm:cxn modelId="{F4CAEA3A-923A-439F-A26B-2BF8E510BC62}" type="presParOf" srcId="{4379D03B-9C6F-4F12-93F6-5EA52C85EBED}" destId="{B82C6BF4-E186-428E-A095-6DDFCF3B22F2}" srcOrd="12" destOrd="0" presId="urn:microsoft.com/office/officeart/2005/8/layout/target3"/>
    <dgm:cxn modelId="{ADFDCD78-58A5-44B2-A419-5C51CD6B2BDE}" type="presParOf" srcId="{4379D03B-9C6F-4F12-93F6-5EA52C85EBED}" destId="{1057CD1F-EB99-4F40-8565-03E5F747E62B}" srcOrd="13" destOrd="0" presId="urn:microsoft.com/office/officeart/2005/8/layout/target3"/>
    <dgm:cxn modelId="{3458A7A6-9670-4549-99DF-79674BD88E84}" type="presParOf" srcId="{4379D03B-9C6F-4F12-93F6-5EA52C85EBED}" destId="{F7FFA805-467D-4861-85A5-7F763DC876F6}" srcOrd="14" destOrd="0" presId="urn:microsoft.com/office/officeart/2005/8/layout/target3"/>
    <dgm:cxn modelId="{9B85D92A-5A5E-4385-8E5C-102F6BE6BBAA}" type="presParOf" srcId="{4379D03B-9C6F-4F12-93F6-5EA52C85EBED}" destId="{29C09F90-50D7-4806-A3B4-8539160835AA}" srcOrd="15" destOrd="0" presId="urn:microsoft.com/office/officeart/2005/8/layout/target3"/>
    <dgm:cxn modelId="{4C340D9C-9418-4B40-81F2-9E9751516472}" type="presParOf" srcId="{4379D03B-9C6F-4F12-93F6-5EA52C85EBED}" destId="{A25BE509-0A89-4D48-BB56-1F01C2784E91}" srcOrd="16" destOrd="0" presId="urn:microsoft.com/office/officeart/2005/8/layout/target3"/>
    <dgm:cxn modelId="{4A660A5D-6427-428F-AD02-80FA614F8492}" type="presParOf" srcId="{4379D03B-9C6F-4F12-93F6-5EA52C85EBED}" destId="{AF416DA0-37EE-4A48-A8AC-442EE79E0A75}" srcOrd="17" destOrd="0" presId="urn:microsoft.com/office/officeart/2005/8/layout/target3"/>
    <dgm:cxn modelId="{C6FB06F1-755C-4D7C-994E-CADC6F011DB6}" type="presParOf" srcId="{4379D03B-9C6F-4F12-93F6-5EA52C85EBED}" destId="{818FABBC-6DBA-486E-957A-3F21E1E26970}" srcOrd="18" destOrd="0" presId="urn:microsoft.com/office/officeart/2005/8/layout/target3"/>
    <dgm:cxn modelId="{A9D8420A-CF77-483C-95C0-23D22C7717EF}" type="presParOf" srcId="{4379D03B-9C6F-4F12-93F6-5EA52C85EBED}" destId="{30689B49-AF7D-46C6-9FE0-11439474D7D7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9B1FB6-74C0-466E-A04F-7B040CAD3F0D}">
      <dsp:nvSpPr>
        <dsp:cNvPr id="0" name=""/>
        <dsp:cNvSpPr/>
      </dsp:nvSpPr>
      <dsp:spPr>
        <a:xfrm>
          <a:off x="-4048330" y="-621400"/>
          <a:ext cx="4824201" cy="4824201"/>
        </a:xfrm>
        <a:prstGeom prst="blockArc">
          <a:avLst>
            <a:gd name="adj1" fmla="val 18900000"/>
            <a:gd name="adj2" fmla="val 2700000"/>
            <a:gd name="adj3" fmla="val 448"/>
          </a:avLst>
        </a:pr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FF897E-3CBA-479B-B11F-571E4AC3DD56}">
      <dsp:nvSpPr>
        <dsp:cNvPr id="0" name=""/>
        <dsp:cNvSpPr/>
      </dsp:nvSpPr>
      <dsp:spPr>
        <a:xfrm>
          <a:off x="339943" y="223765"/>
          <a:ext cx="7232492" cy="44781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456" tIns="55880" rIns="55880" bIns="5588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 distinct set of needs</a:t>
          </a:r>
          <a:endParaRPr lang="en-US" sz="2200" kern="1200" dirty="0"/>
        </a:p>
      </dsp:txBody>
      <dsp:txXfrm>
        <a:off x="339943" y="223765"/>
        <a:ext cx="7232492" cy="447818"/>
      </dsp:txXfrm>
    </dsp:sp>
    <dsp:sp modelId="{E6174EF8-98E3-4E22-B50C-1BE06734EDDA}">
      <dsp:nvSpPr>
        <dsp:cNvPr id="0" name=""/>
        <dsp:cNvSpPr/>
      </dsp:nvSpPr>
      <dsp:spPr>
        <a:xfrm>
          <a:off x="60056" y="167788"/>
          <a:ext cx="559772" cy="55977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15A627F-359C-4354-88C0-BA3B716C4B9B}">
      <dsp:nvSpPr>
        <dsp:cNvPr id="0" name=""/>
        <dsp:cNvSpPr/>
      </dsp:nvSpPr>
      <dsp:spPr>
        <a:xfrm>
          <a:off x="660836" y="895278"/>
          <a:ext cx="6911599" cy="44781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456" tIns="55880" rIns="55880" bIns="5588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 premium can be charged </a:t>
          </a:r>
          <a:endParaRPr lang="en-US" sz="2200" kern="1200" dirty="0"/>
        </a:p>
      </dsp:txBody>
      <dsp:txXfrm>
        <a:off x="660836" y="895278"/>
        <a:ext cx="6911599" cy="447818"/>
      </dsp:txXfrm>
    </dsp:sp>
    <dsp:sp modelId="{0B713CA3-5858-4C95-9611-B3C3839C05B0}">
      <dsp:nvSpPr>
        <dsp:cNvPr id="0" name=""/>
        <dsp:cNvSpPr/>
      </dsp:nvSpPr>
      <dsp:spPr>
        <a:xfrm>
          <a:off x="380950" y="839301"/>
          <a:ext cx="559772" cy="55977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C0C94D-F090-4D15-8D0F-C23104FB481B}">
      <dsp:nvSpPr>
        <dsp:cNvPr id="0" name=""/>
        <dsp:cNvSpPr/>
      </dsp:nvSpPr>
      <dsp:spPr>
        <a:xfrm>
          <a:off x="759325" y="1566790"/>
          <a:ext cx="6813110" cy="44781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456" tIns="55880" rIns="55880" bIns="5588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Not likely to attract competition</a:t>
          </a:r>
          <a:endParaRPr lang="en-US" sz="2200" kern="1200" dirty="0"/>
        </a:p>
      </dsp:txBody>
      <dsp:txXfrm>
        <a:off x="759325" y="1566790"/>
        <a:ext cx="6813110" cy="447818"/>
      </dsp:txXfrm>
    </dsp:sp>
    <dsp:sp modelId="{B8F8CD8F-D6D1-4CF5-9364-176F7FDABCCA}">
      <dsp:nvSpPr>
        <dsp:cNvPr id="0" name=""/>
        <dsp:cNvSpPr/>
      </dsp:nvSpPr>
      <dsp:spPr>
        <a:xfrm>
          <a:off x="479438" y="1510813"/>
          <a:ext cx="559772" cy="55977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8B896D-4221-4853-A356-89D2111D4604}">
      <dsp:nvSpPr>
        <dsp:cNvPr id="0" name=""/>
        <dsp:cNvSpPr/>
      </dsp:nvSpPr>
      <dsp:spPr>
        <a:xfrm>
          <a:off x="660836" y="2238303"/>
          <a:ext cx="6911599" cy="44781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456" tIns="55880" rIns="55880" bIns="5588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Gains certain economies through </a:t>
          </a:r>
          <a:r>
            <a:rPr lang="en-US" sz="2200" kern="1200" dirty="0" err="1" smtClean="0"/>
            <a:t>specialisation</a:t>
          </a:r>
          <a:endParaRPr lang="en-US" sz="2200" kern="1200" dirty="0"/>
        </a:p>
      </dsp:txBody>
      <dsp:txXfrm>
        <a:off x="660836" y="2238303"/>
        <a:ext cx="6911599" cy="447818"/>
      </dsp:txXfrm>
    </dsp:sp>
    <dsp:sp modelId="{0D1238FA-D1A4-4410-9AA0-BB52AC97AB4B}">
      <dsp:nvSpPr>
        <dsp:cNvPr id="0" name=""/>
        <dsp:cNvSpPr/>
      </dsp:nvSpPr>
      <dsp:spPr>
        <a:xfrm>
          <a:off x="380950" y="2182326"/>
          <a:ext cx="559772" cy="55977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5C7322D-8240-4A43-A569-EAA2CE7B621F}">
      <dsp:nvSpPr>
        <dsp:cNvPr id="0" name=""/>
        <dsp:cNvSpPr/>
      </dsp:nvSpPr>
      <dsp:spPr>
        <a:xfrm>
          <a:off x="339943" y="2909815"/>
          <a:ext cx="7232492" cy="44781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456" tIns="55880" rIns="55880" bIns="5588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Sufficient size, profit and growth potential</a:t>
          </a:r>
          <a:endParaRPr lang="en-US" sz="2200" kern="1200" dirty="0"/>
        </a:p>
      </dsp:txBody>
      <dsp:txXfrm>
        <a:off x="339943" y="2909815"/>
        <a:ext cx="7232492" cy="447818"/>
      </dsp:txXfrm>
    </dsp:sp>
    <dsp:sp modelId="{9A0F38DE-86C9-45DC-B794-E981B5BC6E70}">
      <dsp:nvSpPr>
        <dsp:cNvPr id="0" name=""/>
        <dsp:cNvSpPr/>
      </dsp:nvSpPr>
      <dsp:spPr>
        <a:xfrm>
          <a:off x="60056" y="2853838"/>
          <a:ext cx="559772" cy="55977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F42CD-8797-4292-9D27-63C44773BB93}">
      <dsp:nvSpPr>
        <dsp:cNvPr id="0" name=""/>
        <dsp:cNvSpPr/>
      </dsp:nvSpPr>
      <dsp:spPr>
        <a:xfrm>
          <a:off x="3330" y="1046008"/>
          <a:ext cx="2003152" cy="240378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2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Geographic</a:t>
          </a:r>
          <a:endParaRPr lang="en-US" sz="2000" b="1" kern="1200" dirty="0"/>
        </a:p>
      </dsp:txBody>
      <dsp:txXfrm rot="16200000">
        <a:off x="-781905" y="1831244"/>
        <a:ext cx="1971101" cy="400630"/>
      </dsp:txXfrm>
    </dsp:sp>
    <dsp:sp modelId="{FBE8A151-ED34-4178-8F6A-53921A8E03B4}">
      <dsp:nvSpPr>
        <dsp:cNvPr id="0" name=""/>
        <dsp:cNvSpPr/>
      </dsp:nvSpPr>
      <dsp:spPr>
        <a:xfrm>
          <a:off x="403960" y="1046008"/>
          <a:ext cx="1492348" cy="2403782"/>
        </a:xfrm>
        <a:prstGeom prst="rect">
          <a:avLst/>
        </a:prstGeom>
        <a:noFill/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Territory Demarcations</a:t>
          </a:r>
          <a:endParaRPr lang="en-US" sz="1700" kern="1200" dirty="0"/>
        </a:p>
      </dsp:txBody>
      <dsp:txXfrm>
        <a:off x="403960" y="1046008"/>
        <a:ext cx="1492348" cy="2403782"/>
      </dsp:txXfrm>
    </dsp:sp>
    <dsp:sp modelId="{7BA6B025-C0F7-4B49-8F01-63B143647E84}">
      <dsp:nvSpPr>
        <dsp:cNvPr id="0" name=""/>
        <dsp:cNvSpPr/>
      </dsp:nvSpPr>
      <dsp:spPr>
        <a:xfrm>
          <a:off x="2076592" y="1046008"/>
          <a:ext cx="2003152" cy="240378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3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Demographic</a:t>
          </a:r>
          <a:endParaRPr lang="en-US" sz="2000" b="1" kern="1200" dirty="0"/>
        </a:p>
      </dsp:txBody>
      <dsp:txXfrm rot="16200000">
        <a:off x="1291357" y="1831244"/>
        <a:ext cx="1971101" cy="400630"/>
      </dsp:txXfrm>
    </dsp:sp>
    <dsp:sp modelId="{74E6D670-76B4-434F-BF5C-A9763771C330}">
      <dsp:nvSpPr>
        <dsp:cNvPr id="0" name=""/>
        <dsp:cNvSpPr/>
      </dsp:nvSpPr>
      <dsp:spPr>
        <a:xfrm rot="5400000">
          <a:off x="1910164" y="2954290"/>
          <a:ext cx="352888" cy="30047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5D3729D-1269-4319-9D6A-4EB0F366FF45}">
      <dsp:nvSpPr>
        <dsp:cNvPr id="0" name=""/>
        <dsp:cNvSpPr/>
      </dsp:nvSpPr>
      <dsp:spPr>
        <a:xfrm>
          <a:off x="2477223" y="1046008"/>
          <a:ext cx="1492348" cy="2403782"/>
        </a:xfrm>
        <a:prstGeom prst="rect">
          <a:avLst/>
        </a:prstGeom>
        <a:noFill/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Age, Family Size,                                Sex, Income, Education, Religion, Etc.</a:t>
          </a:r>
          <a:endParaRPr lang="en-US" sz="1700" kern="1200" dirty="0"/>
        </a:p>
      </dsp:txBody>
      <dsp:txXfrm>
        <a:off x="2477223" y="1046008"/>
        <a:ext cx="1492348" cy="2403782"/>
      </dsp:txXfrm>
    </dsp:sp>
    <dsp:sp modelId="{5A208008-847A-41E9-85AE-A1B6B9F5D324}">
      <dsp:nvSpPr>
        <dsp:cNvPr id="0" name=""/>
        <dsp:cNvSpPr/>
      </dsp:nvSpPr>
      <dsp:spPr>
        <a:xfrm>
          <a:off x="4149855" y="1046008"/>
          <a:ext cx="2003152" cy="240378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4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Psychographic</a:t>
          </a:r>
          <a:endParaRPr lang="en-US" sz="2000" b="1" kern="1200" dirty="0"/>
        </a:p>
      </dsp:txBody>
      <dsp:txXfrm rot="16200000">
        <a:off x="3364619" y="1831244"/>
        <a:ext cx="1971101" cy="400630"/>
      </dsp:txXfrm>
    </dsp:sp>
    <dsp:sp modelId="{7650D43A-06EC-48C3-B867-A6CACD7EAE3B}">
      <dsp:nvSpPr>
        <dsp:cNvPr id="0" name=""/>
        <dsp:cNvSpPr/>
      </dsp:nvSpPr>
      <dsp:spPr>
        <a:xfrm rot="5400000">
          <a:off x="3983426" y="2954290"/>
          <a:ext cx="352888" cy="30047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AEC3BC-76AB-437D-9C01-8F3660F22215}">
      <dsp:nvSpPr>
        <dsp:cNvPr id="0" name=""/>
        <dsp:cNvSpPr/>
      </dsp:nvSpPr>
      <dsp:spPr>
        <a:xfrm>
          <a:off x="4550485" y="1046008"/>
          <a:ext cx="1492348" cy="2403782"/>
        </a:xfrm>
        <a:prstGeom prst="rect">
          <a:avLst/>
        </a:prstGeom>
        <a:noFill/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Lifestyle, Personality, Values</a:t>
          </a:r>
          <a:endParaRPr lang="en-US" sz="1700" kern="1200" dirty="0"/>
        </a:p>
      </dsp:txBody>
      <dsp:txXfrm>
        <a:off x="4550485" y="1046008"/>
        <a:ext cx="1492348" cy="2403782"/>
      </dsp:txXfrm>
    </dsp:sp>
    <dsp:sp modelId="{9BF0E3A0-68B9-4DFA-97F6-307CF2E46EC9}">
      <dsp:nvSpPr>
        <dsp:cNvPr id="0" name=""/>
        <dsp:cNvSpPr/>
      </dsp:nvSpPr>
      <dsp:spPr>
        <a:xfrm>
          <a:off x="6223117" y="1046008"/>
          <a:ext cx="2003152" cy="240378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5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Behavioral</a:t>
          </a:r>
          <a:endParaRPr lang="en-US" sz="2000" b="1" kern="1200" dirty="0"/>
        </a:p>
      </dsp:txBody>
      <dsp:txXfrm rot="16200000">
        <a:off x="5437881" y="1831244"/>
        <a:ext cx="1971101" cy="400630"/>
      </dsp:txXfrm>
    </dsp:sp>
    <dsp:sp modelId="{F3113D4F-5980-405C-B76C-7CCE48F12C92}">
      <dsp:nvSpPr>
        <dsp:cNvPr id="0" name=""/>
        <dsp:cNvSpPr/>
      </dsp:nvSpPr>
      <dsp:spPr>
        <a:xfrm rot="5400000">
          <a:off x="6056688" y="2954290"/>
          <a:ext cx="352888" cy="30047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DB11BE-4CD6-47F1-A5C7-CCCA7583434A}">
      <dsp:nvSpPr>
        <dsp:cNvPr id="0" name=""/>
        <dsp:cNvSpPr/>
      </dsp:nvSpPr>
      <dsp:spPr>
        <a:xfrm>
          <a:off x="6623748" y="1046008"/>
          <a:ext cx="1492348" cy="2403782"/>
        </a:xfrm>
        <a:prstGeom prst="rect">
          <a:avLst/>
        </a:prstGeom>
        <a:noFill/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Knowledge, Attitude, Usage</a:t>
          </a:r>
          <a:endParaRPr lang="en-US" sz="1700" kern="1200" dirty="0"/>
        </a:p>
      </dsp:txBody>
      <dsp:txXfrm>
        <a:off x="6623748" y="1046008"/>
        <a:ext cx="1492348" cy="24037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34AD3-10A7-4BE2-8B68-DBC7347C9163}">
      <dsp:nvSpPr>
        <dsp:cNvPr id="0" name=""/>
        <dsp:cNvSpPr/>
      </dsp:nvSpPr>
      <dsp:spPr>
        <a:xfrm>
          <a:off x="0" y="0"/>
          <a:ext cx="7924800" cy="1015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>
              <a:solidFill>
                <a:schemeClr val="tx1"/>
              </a:solidFill>
            </a:rPr>
            <a:t>Occasions</a:t>
          </a:r>
          <a:endParaRPr lang="en-US" sz="2000" b="1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chemeClr val="tx1"/>
              </a:solidFill>
            </a:rPr>
            <a:t>Birthdays, Lunchtime, Vacations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1686500" y="0"/>
        <a:ext cx="6238299" cy="1015404"/>
      </dsp:txXfrm>
    </dsp:sp>
    <dsp:sp modelId="{906EE82B-660B-49CD-8C21-6F952B137D5A}">
      <dsp:nvSpPr>
        <dsp:cNvPr id="0" name=""/>
        <dsp:cNvSpPr/>
      </dsp:nvSpPr>
      <dsp:spPr>
        <a:xfrm>
          <a:off x="101540" y="101540"/>
          <a:ext cx="1584960" cy="812323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AF9C7B-FCB1-4861-ABDF-86D7AC7D43CD}">
      <dsp:nvSpPr>
        <dsp:cNvPr id="0" name=""/>
        <dsp:cNvSpPr/>
      </dsp:nvSpPr>
      <dsp:spPr>
        <a:xfrm>
          <a:off x="0" y="1116945"/>
          <a:ext cx="7924800" cy="1015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817465"/>
                <a:satOff val="-27042"/>
                <a:lumOff val="-392"/>
                <a:alphaOff val="0"/>
              </a:schemeClr>
            </a:gs>
            <a:gs pos="100000">
              <a:schemeClr val="accent3">
                <a:hueOff val="817465"/>
                <a:satOff val="-27042"/>
                <a:lumOff val="-392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>
              <a:solidFill>
                <a:schemeClr val="tx1"/>
              </a:solidFill>
            </a:rPr>
            <a:t>Benefits</a:t>
          </a:r>
          <a:endParaRPr lang="en-US" sz="2000" b="1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smtClean="0">
              <a:solidFill>
                <a:schemeClr val="tx1"/>
              </a:solidFill>
            </a:rPr>
            <a:t>eg.Travel –     Business, Vacation, Educational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1686500" y="1116945"/>
        <a:ext cx="6238299" cy="1015404"/>
      </dsp:txXfrm>
    </dsp:sp>
    <dsp:sp modelId="{61AFF9B4-104A-4454-A6A6-3AB5948A1B34}">
      <dsp:nvSpPr>
        <dsp:cNvPr id="0" name=""/>
        <dsp:cNvSpPr/>
      </dsp:nvSpPr>
      <dsp:spPr>
        <a:xfrm>
          <a:off x="101540" y="1218485"/>
          <a:ext cx="1584960" cy="812323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1125229"/>
            <a:satOff val="-29237"/>
            <a:lumOff val="-2218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4919FB5-BD13-4DEF-9002-2E5664C8296B}">
      <dsp:nvSpPr>
        <dsp:cNvPr id="0" name=""/>
        <dsp:cNvSpPr/>
      </dsp:nvSpPr>
      <dsp:spPr>
        <a:xfrm>
          <a:off x="0" y="2233890"/>
          <a:ext cx="7924800" cy="1015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634930"/>
                <a:satOff val="-54083"/>
                <a:lumOff val="-784"/>
                <a:alphaOff val="0"/>
              </a:schemeClr>
            </a:gs>
            <a:gs pos="100000">
              <a:schemeClr val="accent3">
                <a:hueOff val="1634930"/>
                <a:satOff val="-54083"/>
                <a:lumOff val="-784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>
              <a:solidFill>
                <a:schemeClr val="tx1"/>
              </a:solidFill>
            </a:rPr>
            <a:t>User status</a:t>
          </a:r>
          <a:endParaRPr lang="en-US" sz="2000" b="1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smtClean="0">
              <a:solidFill>
                <a:schemeClr val="tx1"/>
              </a:solidFill>
            </a:rPr>
            <a:t>Non Users, Ex users, First time Users, Regular Users, Potential Users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1686500" y="2233890"/>
        <a:ext cx="6238299" cy="1015404"/>
      </dsp:txXfrm>
    </dsp:sp>
    <dsp:sp modelId="{D178DB72-36D9-492D-BDFA-D7A928EF4C06}">
      <dsp:nvSpPr>
        <dsp:cNvPr id="0" name=""/>
        <dsp:cNvSpPr/>
      </dsp:nvSpPr>
      <dsp:spPr>
        <a:xfrm>
          <a:off x="101540" y="2335430"/>
          <a:ext cx="1584960" cy="812323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2250458"/>
            <a:satOff val="-58475"/>
            <a:lumOff val="-4437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F8E2C1C-5D5F-4187-ADF1-003D30AD64EF}">
      <dsp:nvSpPr>
        <dsp:cNvPr id="0" name=""/>
        <dsp:cNvSpPr/>
      </dsp:nvSpPr>
      <dsp:spPr>
        <a:xfrm>
          <a:off x="0" y="3350835"/>
          <a:ext cx="7924800" cy="1015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452395"/>
                <a:satOff val="-81125"/>
                <a:lumOff val="-1176"/>
                <a:alphaOff val="0"/>
              </a:schemeClr>
            </a:gs>
            <a:gs pos="100000">
              <a:schemeClr val="accent3">
                <a:hueOff val="2452395"/>
                <a:satOff val="-81125"/>
                <a:lumOff val="-1176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>
              <a:solidFill>
                <a:schemeClr val="tx1"/>
              </a:solidFill>
            </a:rPr>
            <a:t>Usage rate </a:t>
          </a:r>
          <a:endParaRPr lang="en-US" sz="2000" b="1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chemeClr val="tx1"/>
              </a:solidFill>
            </a:rPr>
            <a:t>Light, Medium, Heavy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1686500" y="3350835"/>
        <a:ext cx="6238299" cy="1015404"/>
      </dsp:txXfrm>
    </dsp:sp>
    <dsp:sp modelId="{2A3A2C5E-A532-4FD5-B9F1-A85142B39011}">
      <dsp:nvSpPr>
        <dsp:cNvPr id="0" name=""/>
        <dsp:cNvSpPr/>
      </dsp:nvSpPr>
      <dsp:spPr>
        <a:xfrm>
          <a:off x="101540" y="3452375"/>
          <a:ext cx="1584960" cy="812323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3375687"/>
            <a:satOff val="-87712"/>
            <a:lumOff val="-6655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34AD3-10A7-4BE2-8B68-DBC7347C9163}">
      <dsp:nvSpPr>
        <dsp:cNvPr id="0" name=""/>
        <dsp:cNvSpPr/>
      </dsp:nvSpPr>
      <dsp:spPr>
        <a:xfrm>
          <a:off x="0" y="0"/>
          <a:ext cx="7924800" cy="1365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Loyalty status </a:t>
          </a:r>
          <a:endParaRPr lang="en-US" sz="2700" b="1" kern="1200" dirty="0">
            <a:solidFill>
              <a:schemeClr val="tx1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chemeClr val="tx1"/>
              </a:solidFill>
            </a:rPr>
            <a:t>Diehards, Shifters, Switchers</a:t>
          </a:r>
          <a:endParaRPr lang="en-US" sz="2100" b="1" kern="1200" dirty="0">
            <a:solidFill>
              <a:schemeClr val="tx1"/>
            </a:solidFill>
          </a:endParaRPr>
        </a:p>
      </dsp:txBody>
      <dsp:txXfrm>
        <a:off x="1721485" y="0"/>
        <a:ext cx="6203314" cy="1365250"/>
      </dsp:txXfrm>
    </dsp:sp>
    <dsp:sp modelId="{906EE82B-660B-49CD-8C21-6F952B137D5A}">
      <dsp:nvSpPr>
        <dsp:cNvPr id="0" name=""/>
        <dsp:cNvSpPr/>
      </dsp:nvSpPr>
      <dsp:spPr>
        <a:xfrm>
          <a:off x="136524" y="136525"/>
          <a:ext cx="1584960" cy="1092200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AF9C7B-FCB1-4861-ABDF-86D7AC7D43CD}">
      <dsp:nvSpPr>
        <dsp:cNvPr id="0" name=""/>
        <dsp:cNvSpPr/>
      </dsp:nvSpPr>
      <dsp:spPr>
        <a:xfrm>
          <a:off x="0" y="1501775"/>
          <a:ext cx="7924800" cy="1365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226198"/>
                <a:satOff val="-40562"/>
                <a:lumOff val="-588"/>
                <a:alphaOff val="0"/>
              </a:schemeClr>
            </a:gs>
            <a:gs pos="100000">
              <a:schemeClr val="accent3">
                <a:hueOff val="1226198"/>
                <a:satOff val="-40562"/>
                <a:lumOff val="-588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Buyer Readiness </a:t>
          </a:r>
          <a:endParaRPr lang="en-US" sz="2700" b="1" kern="1200" dirty="0">
            <a:solidFill>
              <a:schemeClr val="tx1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chemeClr val="tx1"/>
              </a:solidFill>
            </a:rPr>
            <a:t>Unaware – Aware – Informed – Interested – Desire – Intention to Buy</a:t>
          </a:r>
          <a:endParaRPr lang="en-US" sz="2100" b="1" kern="1200" dirty="0">
            <a:solidFill>
              <a:schemeClr val="tx1"/>
            </a:solidFill>
          </a:endParaRPr>
        </a:p>
      </dsp:txBody>
      <dsp:txXfrm>
        <a:off x="1721485" y="1501775"/>
        <a:ext cx="6203314" cy="1365250"/>
      </dsp:txXfrm>
    </dsp:sp>
    <dsp:sp modelId="{61AFF9B4-104A-4454-A6A6-3AB5948A1B34}">
      <dsp:nvSpPr>
        <dsp:cNvPr id="0" name=""/>
        <dsp:cNvSpPr/>
      </dsp:nvSpPr>
      <dsp:spPr>
        <a:xfrm>
          <a:off x="136524" y="1638300"/>
          <a:ext cx="1584960" cy="1092200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1687843"/>
            <a:satOff val="-43856"/>
            <a:lumOff val="-3328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4919FB5-BD13-4DEF-9002-2E5664C8296B}">
      <dsp:nvSpPr>
        <dsp:cNvPr id="0" name=""/>
        <dsp:cNvSpPr/>
      </dsp:nvSpPr>
      <dsp:spPr>
        <a:xfrm>
          <a:off x="0" y="3003550"/>
          <a:ext cx="7924800" cy="1365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452395"/>
                <a:satOff val="-81125"/>
                <a:lumOff val="-1176"/>
                <a:alphaOff val="0"/>
              </a:schemeClr>
            </a:gs>
            <a:gs pos="100000">
              <a:schemeClr val="accent3">
                <a:hueOff val="2452395"/>
                <a:satOff val="-81125"/>
                <a:lumOff val="-1176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Attitude</a:t>
          </a:r>
          <a:endParaRPr lang="en-US" sz="2700" b="1" kern="1200" dirty="0">
            <a:solidFill>
              <a:schemeClr val="tx1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chemeClr val="tx1"/>
              </a:solidFill>
            </a:rPr>
            <a:t>Enthusiastic, Positive, Indifferent, Negative, Hostile</a:t>
          </a:r>
          <a:endParaRPr lang="en-US" sz="2100" b="1" kern="1200" dirty="0">
            <a:solidFill>
              <a:schemeClr val="tx1"/>
            </a:solidFill>
          </a:endParaRPr>
        </a:p>
      </dsp:txBody>
      <dsp:txXfrm>
        <a:off x="1721485" y="3003550"/>
        <a:ext cx="6203314" cy="1365250"/>
      </dsp:txXfrm>
    </dsp:sp>
    <dsp:sp modelId="{D178DB72-36D9-492D-BDFA-D7A928EF4C06}">
      <dsp:nvSpPr>
        <dsp:cNvPr id="0" name=""/>
        <dsp:cNvSpPr/>
      </dsp:nvSpPr>
      <dsp:spPr>
        <a:xfrm>
          <a:off x="136524" y="3140075"/>
          <a:ext cx="1584960" cy="1092200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3375687"/>
            <a:satOff val="-87712"/>
            <a:lumOff val="-6655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7D9CEB-F3EF-486B-A602-FA0D71239EF3}">
      <dsp:nvSpPr>
        <dsp:cNvPr id="0" name=""/>
        <dsp:cNvSpPr/>
      </dsp:nvSpPr>
      <dsp:spPr>
        <a:xfrm>
          <a:off x="600074" y="0"/>
          <a:ext cx="6800850" cy="350897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8D04CD8-A63C-444E-95C1-F0F4C5D22CAF}">
      <dsp:nvSpPr>
        <dsp:cNvPr id="0" name=""/>
        <dsp:cNvSpPr/>
      </dsp:nvSpPr>
      <dsp:spPr>
        <a:xfrm>
          <a:off x="2344" y="1052693"/>
          <a:ext cx="1411113" cy="14035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Measurable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70862" y="1121211"/>
        <a:ext cx="1274077" cy="1266554"/>
      </dsp:txXfrm>
    </dsp:sp>
    <dsp:sp modelId="{3CA3F34E-A58C-4682-B45D-5E602DB20CF5}">
      <dsp:nvSpPr>
        <dsp:cNvPr id="0" name=""/>
        <dsp:cNvSpPr/>
      </dsp:nvSpPr>
      <dsp:spPr>
        <a:xfrm>
          <a:off x="1648643" y="1052693"/>
          <a:ext cx="1411113" cy="14035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Substantial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1717161" y="1121211"/>
        <a:ext cx="1274077" cy="1266554"/>
      </dsp:txXfrm>
    </dsp:sp>
    <dsp:sp modelId="{DFD8207E-7DC8-4214-B889-1D78075AAA22}">
      <dsp:nvSpPr>
        <dsp:cNvPr id="0" name=""/>
        <dsp:cNvSpPr/>
      </dsp:nvSpPr>
      <dsp:spPr>
        <a:xfrm>
          <a:off x="3294943" y="1052693"/>
          <a:ext cx="1411113" cy="14035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Accessible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3363461" y="1121211"/>
        <a:ext cx="1274077" cy="1266554"/>
      </dsp:txXfrm>
    </dsp:sp>
    <dsp:sp modelId="{BDD8A693-1C0B-494D-A655-D7AA6B727508}">
      <dsp:nvSpPr>
        <dsp:cNvPr id="0" name=""/>
        <dsp:cNvSpPr/>
      </dsp:nvSpPr>
      <dsp:spPr>
        <a:xfrm>
          <a:off x="4941242" y="1052693"/>
          <a:ext cx="1411113" cy="14035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Differentiable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5009760" y="1121211"/>
        <a:ext cx="1274077" cy="1266554"/>
      </dsp:txXfrm>
    </dsp:sp>
    <dsp:sp modelId="{130A5BA1-5A42-4B2F-9AD2-9E31408286A1}">
      <dsp:nvSpPr>
        <dsp:cNvPr id="0" name=""/>
        <dsp:cNvSpPr/>
      </dsp:nvSpPr>
      <dsp:spPr>
        <a:xfrm>
          <a:off x="6587542" y="1052693"/>
          <a:ext cx="1411113" cy="14035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Actionable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6656060" y="1121211"/>
        <a:ext cx="1274077" cy="12665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4E442-A4FE-4895-8A10-1FA1EBA33C13}">
      <dsp:nvSpPr>
        <dsp:cNvPr id="0" name=""/>
        <dsp:cNvSpPr/>
      </dsp:nvSpPr>
      <dsp:spPr>
        <a:xfrm>
          <a:off x="0" y="38529"/>
          <a:ext cx="4077147" cy="407714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DBC383-ED88-4454-B60C-CEBB189C4D3D}">
      <dsp:nvSpPr>
        <dsp:cNvPr id="0" name=""/>
        <dsp:cNvSpPr/>
      </dsp:nvSpPr>
      <dsp:spPr>
        <a:xfrm>
          <a:off x="2038573" y="0"/>
          <a:ext cx="5581425" cy="40771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Single Segment Concentration</a:t>
          </a:r>
          <a:endParaRPr lang="en-US" sz="1800" b="1" kern="1200" dirty="0"/>
        </a:p>
      </dsp:txBody>
      <dsp:txXfrm>
        <a:off x="2038573" y="0"/>
        <a:ext cx="5581425" cy="652343"/>
      </dsp:txXfrm>
    </dsp:sp>
    <dsp:sp modelId="{901FE149-5FBF-429D-BB13-B7C23562A3EC}">
      <dsp:nvSpPr>
        <dsp:cNvPr id="0" name=""/>
        <dsp:cNvSpPr/>
      </dsp:nvSpPr>
      <dsp:spPr>
        <a:xfrm>
          <a:off x="428100" y="652343"/>
          <a:ext cx="3220946" cy="322094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-184307"/>
                <a:satOff val="22167"/>
                <a:lumOff val="2549"/>
                <a:alphaOff val="0"/>
              </a:schemeClr>
            </a:gs>
            <a:gs pos="100000">
              <a:schemeClr val="accent2">
                <a:hueOff val="-184307"/>
                <a:satOff val="22167"/>
                <a:lumOff val="2549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728FCC-2D33-4EA7-8DE0-BADD20AE300B}">
      <dsp:nvSpPr>
        <dsp:cNvPr id="0" name=""/>
        <dsp:cNvSpPr/>
      </dsp:nvSpPr>
      <dsp:spPr>
        <a:xfrm>
          <a:off x="2038573" y="652343"/>
          <a:ext cx="5581425" cy="32209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84307"/>
              <a:satOff val="22167"/>
              <a:lumOff val="2549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Selective </a:t>
          </a:r>
          <a:r>
            <a:rPr lang="en-US" sz="1800" b="1" kern="1200" dirty="0" err="1" smtClean="0"/>
            <a:t>Specialisation</a:t>
          </a:r>
          <a:endParaRPr lang="en-US" sz="1800" b="1" kern="1200" dirty="0"/>
        </a:p>
      </dsp:txBody>
      <dsp:txXfrm>
        <a:off x="2038573" y="652343"/>
        <a:ext cx="5581425" cy="652343"/>
      </dsp:txXfrm>
    </dsp:sp>
    <dsp:sp modelId="{718FBC28-D94D-4875-9692-7AE1C3112573}">
      <dsp:nvSpPr>
        <dsp:cNvPr id="0" name=""/>
        <dsp:cNvSpPr/>
      </dsp:nvSpPr>
      <dsp:spPr>
        <a:xfrm>
          <a:off x="856201" y="1304687"/>
          <a:ext cx="2364745" cy="236474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-368613"/>
                <a:satOff val="44335"/>
                <a:lumOff val="5098"/>
                <a:alphaOff val="0"/>
              </a:schemeClr>
            </a:gs>
            <a:gs pos="100000">
              <a:schemeClr val="accent2">
                <a:hueOff val="-368613"/>
                <a:satOff val="44335"/>
                <a:lumOff val="5098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26452D-5A9F-4A4F-95AF-1C1646211DE3}">
      <dsp:nvSpPr>
        <dsp:cNvPr id="0" name=""/>
        <dsp:cNvSpPr/>
      </dsp:nvSpPr>
      <dsp:spPr>
        <a:xfrm>
          <a:off x="2038573" y="1304687"/>
          <a:ext cx="5581425" cy="23647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368613"/>
              <a:satOff val="44335"/>
              <a:lumOff val="509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Product </a:t>
          </a:r>
          <a:r>
            <a:rPr lang="en-US" sz="1800" b="1" kern="1200" dirty="0" err="1" smtClean="0"/>
            <a:t>Specialisation</a:t>
          </a:r>
          <a:endParaRPr lang="en-US" sz="1800" b="1" kern="1200" dirty="0"/>
        </a:p>
      </dsp:txBody>
      <dsp:txXfrm>
        <a:off x="2038573" y="1304687"/>
        <a:ext cx="5581425" cy="652343"/>
      </dsp:txXfrm>
    </dsp:sp>
    <dsp:sp modelId="{62355D15-7F38-49D2-86FC-FCF1F11BE046}">
      <dsp:nvSpPr>
        <dsp:cNvPr id="0" name=""/>
        <dsp:cNvSpPr/>
      </dsp:nvSpPr>
      <dsp:spPr>
        <a:xfrm>
          <a:off x="1284301" y="1957031"/>
          <a:ext cx="1508544" cy="150854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-552920"/>
                <a:satOff val="66502"/>
                <a:lumOff val="7647"/>
                <a:alphaOff val="0"/>
              </a:schemeClr>
            </a:gs>
            <a:gs pos="100000">
              <a:schemeClr val="accent2">
                <a:hueOff val="-552920"/>
                <a:satOff val="66502"/>
                <a:lumOff val="7647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7CF800-8920-4E95-9B58-773141DCBE6B}">
      <dsp:nvSpPr>
        <dsp:cNvPr id="0" name=""/>
        <dsp:cNvSpPr/>
      </dsp:nvSpPr>
      <dsp:spPr>
        <a:xfrm>
          <a:off x="2038573" y="1957031"/>
          <a:ext cx="5581425" cy="15085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552920"/>
              <a:satOff val="66502"/>
              <a:lumOff val="7647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Market </a:t>
          </a:r>
          <a:r>
            <a:rPr lang="en-US" sz="1800" b="1" kern="1200" dirty="0" err="1" smtClean="0"/>
            <a:t>Specialisation</a:t>
          </a:r>
          <a:endParaRPr lang="en-US" sz="1800" b="1" kern="1200" dirty="0"/>
        </a:p>
      </dsp:txBody>
      <dsp:txXfrm>
        <a:off x="2038573" y="1957031"/>
        <a:ext cx="5581425" cy="652343"/>
      </dsp:txXfrm>
    </dsp:sp>
    <dsp:sp modelId="{1057CD1F-EB99-4F40-8565-03E5F747E62B}">
      <dsp:nvSpPr>
        <dsp:cNvPr id="0" name=""/>
        <dsp:cNvSpPr/>
      </dsp:nvSpPr>
      <dsp:spPr>
        <a:xfrm>
          <a:off x="1712402" y="2609374"/>
          <a:ext cx="652343" cy="65234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-737226"/>
                <a:satOff val="88670"/>
                <a:lumOff val="10196"/>
                <a:alphaOff val="0"/>
              </a:schemeClr>
            </a:gs>
            <a:gs pos="100000">
              <a:schemeClr val="accent2">
                <a:hueOff val="-737226"/>
                <a:satOff val="88670"/>
                <a:lumOff val="10196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FFA805-467D-4861-85A5-7F763DC876F6}">
      <dsp:nvSpPr>
        <dsp:cNvPr id="0" name=""/>
        <dsp:cNvSpPr/>
      </dsp:nvSpPr>
      <dsp:spPr>
        <a:xfrm>
          <a:off x="2038573" y="2609374"/>
          <a:ext cx="5581425" cy="65234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737226"/>
              <a:satOff val="88670"/>
              <a:lumOff val="10196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Full Market Coverage: </a:t>
          </a:r>
          <a:r>
            <a:rPr lang="en-US" sz="1800" kern="1200" dirty="0" smtClean="0"/>
            <a:t>Undifferentiated marketing , Differentiated marketing</a:t>
          </a:r>
          <a:endParaRPr lang="en-US" sz="1800" kern="1200" dirty="0"/>
        </a:p>
      </dsp:txBody>
      <dsp:txXfrm>
        <a:off x="2038573" y="2609374"/>
        <a:ext cx="5581425" cy="652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8C4E77-C7CD-4993-8B58-959AB8907A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14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44E7E-E01B-4103-93AD-D5C1DB189CC3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5063" y="688975"/>
            <a:ext cx="4587875" cy="3441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60863"/>
            <a:ext cx="5486400" cy="4130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2013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2013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CA54C-641E-4B7A-B551-7DF5C9240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38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A54C-641E-4B7A-B551-7DF5C92405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551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http://www.centuryply.com/brand/listing/plywood/centuryply-architect-plywood</a:t>
            </a:r>
          </a:p>
          <a:p>
            <a:r>
              <a:rPr lang="en-US" dirty="0" smtClean="0"/>
              <a:t>http://www.centuryply.com/brand/listing/plywood/kleanwud</a:t>
            </a:r>
          </a:p>
          <a:p>
            <a:r>
              <a:rPr lang="en-US" dirty="0" smtClean="0"/>
              <a:t>http://www.centuryply.com/brand/listing/plywood/centuryply-club-prime-plywood</a:t>
            </a:r>
          </a:p>
          <a:p>
            <a:r>
              <a:rPr lang="en-US" dirty="0" smtClean="0"/>
              <a:t>http://www.centuryply.com/brand/listing/plywood/centuryply-club-prime-plywood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A54C-641E-4B7A-B551-7DF5C92405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15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5A3E944-ED6B-409B-A32B-9F35A0F4F6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1580-C09A-4CA1-B756-B6F530B8B9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FF86-FA14-42A2-A394-2FEB371D63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3FA44-06E8-4696-9942-016CE6D2D5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88F6-671C-475B-BF5F-05F14194DE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ED9C-C916-4F26-8D2C-322DB85594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1528-70DB-4BC7-8EBA-C963CC4CB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3770-ABF3-49F5-BBB8-BA5042F7E9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76942-553A-4E95-93FC-A20234606F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218A7-8FBA-4B55-83A7-22EC93E52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CE6E-0CF2-4D56-8DC3-BD8CA7EB8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7DFEF4C-182F-4838-AAAD-02BAB57658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11" Type="http://schemas.openxmlformats.org/officeDocument/2006/relationships/image" Target="../media/image19.jpg"/><Relationship Id="rId5" Type="http://schemas.openxmlformats.org/officeDocument/2006/relationships/image" Target="../media/image13.jpg"/><Relationship Id="rId10" Type="http://schemas.openxmlformats.org/officeDocument/2006/relationships/image" Target="../media/image18.pn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Targeting &amp; Segmentation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66700"/>
            <a:ext cx="4267200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19150" y="914400"/>
            <a:ext cx="4495800" cy="1143000"/>
          </a:xfrm>
        </p:spPr>
        <p:txBody>
          <a:bodyPr/>
          <a:lstStyle/>
          <a:p>
            <a:r>
              <a:rPr lang="en-US" dirty="0"/>
              <a:t>Target Marketing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590800"/>
            <a:ext cx="6777317" cy="392474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90000"/>
              </a:lnSpc>
            </a:pPr>
            <a:r>
              <a:rPr lang="en-US" dirty="0"/>
              <a:t>Identifying those particular groups of customers which your product/service is capable of meeting their requirements (needs) most</a:t>
            </a:r>
            <a:r>
              <a:rPr lang="en-US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dirty="0"/>
          </a:p>
          <a:p>
            <a:pPr algn="just">
              <a:lnSpc>
                <a:spcPct val="90000"/>
              </a:lnSpc>
            </a:pPr>
            <a:r>
              <a:rPr lang="en-US" dirty="0"/>
              <a:t>Each of these groups constitute a </a:t>
            </a:r>
            <a:r>
              <a:rPr lang="en-US" b="1" i="1" dirty="0"/>
              <a:t>market </a:t>
            </a:r>
            <a:r>
              <a:rPr lang="en-US" b="1" i="1" dirty="0" smtClean="0"/>
              <a:t>segment</a:t>
            </a:r>
          </a:p>
          <a:p>
            <a:pPr algn="just">
              <a:lnSpc>
                <a:spcPct val="90000"/>
              </a:lnSpc>
            </a:pPr>
            <a:endParaRPr lang="en-US" b="1" i="1" dirty="0"/>
          </a:p>
          <a:p>
            <a:pPr algn="just">
              <a:lnSpc>
                <a:spcPct val="90000"/>
              </a:lnSpc>
            </a:pPr>
            <a:r>
              <a:rPr lang="en-US" dirty="0"/>
              <a:t>Selecting one or more segments to </a:t>
            </a:r>
            <a:r>
              <a:rPr lang="en-US" dirty="0" smtClean="0"/>
              <a:t>enter</a:t>
            </a:r>
          </a:p>
          <a:p>
            <a:pPr algn="just">
              <a:lnSpc>
                <a:spcPct val="90000"/>
              </a:lnSpc>
            </a:pPr>
            <a:endParaRPr lang="en-US" dirty="0"/>
          </a:p>
          <a:p>
            <a:pPr algn="just">
              <a:lnSpc>
                <a:spcPct val="90000"/>
              </a:lnSpc>
            </a:pPr>
            <a:r>
              <a:rPr lang="en-US" dirty="0"/>
              <a:t>Establishing and communicating the product’s key distinctive benefits in that market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762000"/>
            <a:ext cx="25908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Segment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A large identifiable group within a market with similar wants, purchasing power, geographical locations, buying attitudes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4191000"/>
            <a:ext cx="3867150" cy="2107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09600"/>
            <a:ext cx="7024744" cy="1143000"/>
          </a:xfrm>
        </p:spPr>
        <p:txBody>
          <a:bodyPr/>
          <a:lstStyle/>
          <a:p>
            <a:r>
              <a:rPr lang="en-US" dirty="0"/>
              <a:t>Niche Marketing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2491065"/>
              </p:ext>
            </p:extLst>
          </p:nvPr>
        </p:nvGraphicFramePr>
        <p:xfrm>
          <a:off x="685800" y="2590800"/>
          <a:ext cx="76200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196215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latin typeface="+mj-lt"/>
              </a:rPr>
              <a:t>What is an attractive niche ?</a:t>
            </a:r>
          </a:p>
          <a:p>
            <a:endParaRPr lang="en-US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9B1FB6-74C0-466E-A04F-7B040CAD3F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graphicEl>
                                              <a:dgm id="{BF9B1FB6-74C0-466E-A04F-7B040CAD3F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174EF8-98E3-4E22-B50C-1BE06734ED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E6174EF8-98E3-4E22-B50C-1BE06734ED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FF897E-3CBA-479B-B11F-571E4AC3DD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38FF897E-3CBA-479B-B11F-571E4AC3DD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713CA3-5858-4C95-9611-B3C3839C0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0B713CA3-5858-4C95-9611-B3C3839C05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5A627F-359C-4354-88C0-BA3B716C4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15A627F-359C-4354-88C0-BA3B716C4B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F8CD8F-D6D1-4CF5-9364-176F7FDAB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B8F8CD8F-D6D1-4CF5-9364-176F7FDABC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C0C94D-F090-4D15-8D0F-C23104FB4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0C0C94D-F090-4D15-8D0F-C23104FB48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1238FA-D1A4-4410-9AA0-BB52AC97AB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0D1238FA-D1A4-4410-9AA0-BB52AC97AB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8B896D-4221-4853-A356-89D2111D46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28B896D-4221-4853-A356-89D2111D46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0F38DE-86C9-45DC-B794-E981B5BC6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9A0F38DE-86C9-45DC-B794-E981B5BC6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C7322D-8240-4A43-A569-EAA2CE7B6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E5C7322D-8240-4A43-A569-EAA2CE7B62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85800"/>
            <a:ext cx="7024744" cy="1143000"/>
          </a:xfrm>
        </p:spPr>
        <p:txBody>
          <a:bodyPr/>
          <a:lstStyle/>
          <a:p>
            <a:r>
              <a:rPr lang="en-US" dirty="0"/>
              <a:t>Local Marketing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057400"/>
            <a:ext cx="6777317" cy="3508977"/>
          </a:xfrm>
        </p:spPr>
        <p:txBody>
          <a:bodyPr/>
          <a:lstStyle/>
          <a:p>
            <a:r>
              <a:rPr lang="en-US" dirty="0"/>
              <a:t>When the marketing mix is altered to suit the local conditions</a:t>
            </a:r>
          </a:p>
          <a:p>
            <a:pPr>
              <a:buFontTx/>
              <a:buNone/>
            </a:pPr>
            <a:r>
              <a:rPr lang="en-US" dirty="0"/>
              <a:t>   </a:t>
            </a:r>
            <a:endParaRPr lang="en-US" dirty="0" smtClean="0"/>
          </a:p>
          <a:p>
            <a:pPr>
              <a:buFontTx/>
              <a:buNone/>
            </a:pPr>
            <a:r>
              <a:rPr lang="en-US" dirty="0" err="1" smtClean="0"/>
              <a:t>Eg</a:t>
            </a:r>
            <a:r>
              <a:rPr lang="en-US" dirty="0"/>
              <a:t>. Giving a higher/ lower discount than what’s prevailing in the rest of the </a:t>
            </a:r>
            <a:r>
              <a:rPr lang="en-US" dirty="0" smtClean="0"/>
              <a:t>markets or </a:t>
            </a:r>
            <a:r>
              <a:rPr lang="en-US" dirty="0"/>
              <a:t>implementing a different promotion scheme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1" y="4862512"/>
            <a:ext cx="2423702" cy="1539315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33207" y="457200"/>
            <a:ext cx="7024744" cy="1143000"/>
          </a:xfrm>
        </p:spPr>
        <p:txBody>
          <a:bodyPr/>
          <a:lstStyle/>
          <a:p>
            <a:r>
              <a:rPr lang="en-US" dirty="0" err="1"/>
              <a:t>Individualised</a:t>
            </a:r>
            <a:r>
              <a:rPr lang="en-US" dirty="0"/>
              <a:t> Marketing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85132"/>
            <a:ext cx="6777317" cy="2785077"/>
          </a:xfrm>
        </p:spPr>
        <p:txBody>
          <a:bodyPr/>
          <a:lstStyle/>
          <a:p>
            <a:r>
              <a:rPr lang="en-US" dirty="0"/>
              <a:t>When the firm deals with each customer on a one – to – one </a:t>
            </a:r>
            <a:r>
              <a:rPr lang="en-US" dirty="0" smtClean="0"/>
              <a:t>basis</a:t>
            </a:r>
          </a:p>
          <a:p>
            <a:endParaRPr lang="en-US" dirty="0"/>
          </a:p>
          <a:p>
            <a:r>
              <a:rPr lang="en-US" dirty="0"/>
              <a:t>When products are </a:t>
            </a:r>
            <a:r>
              <a:rPr lang="en-US" dirty="0" smtClean="0"/>
              <a:t>customized </a:t>
            </a:r>
            <a:r>
              <a:rPr lang="en-US" dirty="0"/>
              <a:t>for the customer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856">
            <a:off x="5833583" y="4572000"/>
            <a:ext cx="2540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770209"/>
            <a:ext cx="1975959" cy="1447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34890"/>
            <a:ext cx="2882900" cy="1918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Bases for Segmentation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35743738"/>
              </p:ext>
            </p:extLst>
          </p:nvPr>
        </p:nvGraphicFramePr>
        <p:xfrm>
          <a:off x="457200" y="1828800"/>
          <a:ext cx="8229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969781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9F42CD-8797-4292-9D27-63C44773BB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graphicEl>
                                              <a:dgm id="{F89F42CD-8797-4292-9D27-63C44773BB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F89F42CD-8797-4292-9D27-63C44773BB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F89F42CD-8797-4292-9D27-63C44773BB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E8A151-ED34-4178-8F6A-53921A8E03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graphicEl>
                                              <a:dgm id="{FBE8A151-ED34-4178-8F6A-53921A8E03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FBE8A151-ED34-4178-8F6A-53921A8E03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FBE8A151-ED34-4178-8F6A-53921A8E03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E6D670-76B4-434F-BF5C-A9763771C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graphicEl>
                                              <a:dgm id="{74E6D670-76B4-434F-BF5C-A9763771C3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74E6D670-76B4-434F-BF5C-A9763771C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74E6D670-76B4-434F-BF5C-A9763771C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A6B025-C0F7-4B49-8F01-63B143647E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graphicEl>
                                              <a:dgm id="{7BA6B025-C0F7-4B49-8F01-63B143647E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7BA6B025-C0F7-4B49-8F01-63B143647E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7BA6B025-C0F7-4B49-8F01-63B143647E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D3729D-1269-4319-9D6A-4EB0F366F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graphicEl>
                                              <a:dgm id="{15D3729D-1269-4319-9D6A-4EB0F366F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graphicEl>
                                              <a:dgm id="{15D3729D-1269-4319-9D6A-4EB0F366F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15D3729D-1269-4319-9D6A-4EB0F366F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50D43A-06EC-48C3-B867-A6CACD7EA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7650D43A-06EC-48C3-B867-A6CACD7EAE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7650D43A-06EC-48C3-B867-A6CACD7EA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7650D43A-06EC-48C3-B867-A6CACD7EA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208008-847A-41E9-85AE-A1B6B9F5D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5A208008-847A-41E9-85AE-A1B6B9F5D3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5A208008-847A-41E9-85AE-A1B6B9F5D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5A208008-847A-41E9-85AE-A1B6B9F5D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AEC3BC-76AB-437D-9C01-8F3660F22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E1AEC3BC-76AB-437D-9C01-8F3660F222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E1AEC3BC-76AB-437D-9C01-8F3660F22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E1AEC3BC-76AB-437D-9C01-8F3660F22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113D4F-5980-405C-B76C-7CCE48F12C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graphicEl>
                                              <a:dgm id="{F3113D4F-5980-405C-B76C-7CCE48F12C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F3113D4F-5980-405C-B76C-7CCE48F12C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F3113D4F-5980-405C-B76C-7CCE48F12C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F0E3A0-68B9-4DFA-97F6-307CF2E46E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>
                                            <p:graphicEl>
                                              <a:dgm id="{9BF0E3A0-68B9-4DFA-97F6-307CF2E46E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graphicEl>
                                              <a:dgm id="{9BF0E3A0-68B9-4DFA-97F6-307CF2E46E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graphicEl>
                                              <a:dgm id="{9BF0E3A0-68B9-4DFA-97F6-307CF2E46E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B11BE-4CD6-47F1-A5C7-CCCA75834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">
                                            <p:graphicEl>
                                              <a:dgm id="{4DDB11BE-4CD6-47F1-A5C7-CCCA758343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graphicEl>
                                              <a:dgm id="{4DDB11BE-4CD6-47F1-A5C7-CCCA75834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graphicEl>
                                              <a:dgm id="{4DDB11BE-4CD6-47F1-A5C7-CCCA75834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024744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Behavioral Variables</a:t>
            </a:r>
            <a:endParaRPr lang="en-US" sz="36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42475252"/>
              </p:ext>
            </p:extLst>
          </p:nvPr>
        </p:nvGraphicFramePr>
        <p:xfrm>
          <a:off x="609600" y="1828800"/>
          <a:ext cx="7924800" cy="436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6EE82B-660B-49CD-8C21-6F952B137D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06EE82B-660B-49CD-8C21-6F952B137D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A34AD3-10A7-4BE2-8B68-DBC7347C9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A3A34AD3-10A7-4BE2-8B68-DBC7347C91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AFF9B4-104A-4454-A6A6-3AB5948A1B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61AFF9B4-104A-4454-A6A6-3AB5948A1B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0AF9C7B-FCB1-4861-ABDF-86D7AC7D43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20AF9C7B-FCB1-4861-ABDF-86D7AC7D43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78DB72-36D9-492D-BDFA-D7A928EF4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D178DB72-36D9-492D-BDFA-D7A928EF4C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919FB5-BD13-4DEF-9002-2E5664C82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B4919FB5-BD13-4DEF-9002-2E5664C829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3A2C5E-A532-4FD5-B9F1-A85142B390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2A3A2C5E-A532-4FD5-B9F1-A85142B390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8E2C1C-5D5F-4187-ADF1-003D30AD64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0F8E2C1C-5D5F-4187-ADF1-003D30AD64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024744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Behavioral Variables </a:t>
            </a:r>
            <a:r>
              <a:rPr lang="en-US" sz="2800" dirty="0" smtClean="0"/>
              <a:t>(Contd.)</a:t>
            </a:r>
            <a:endParaRPr lang="en-US" sz="28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53627454"/>
              </p:ext>
            </p:extLst>
          </p:nvPr>
        </p:nvGraphicFramePr>
        <p:xfrm>
          <a:off x="609600" y="1828800"/>
          <a:ext cx="7924800" cy="436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0245149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6EE82B-660B-49CD-8C21-6F952B137D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906EE82B-660B-49CD-8C21-6F952B137D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906EE82B-660B-49CD-8C21-6F952B137D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A34AD3-10A7-4BE2-8B68-DBC7347C9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A3A34AD3-10A7-4BE2-8B68-DBC7347C9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A3A34AD3-10A7-4BE2-8B68-DBC7347C9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AFF9B4-104A-4454-A6A6-3AB5948A1B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61AFF9B4-104A-4454-A6A6-3AB5948A1B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61AFF9B4-104A-4454-A6A6-3AB5948A1B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0AF9C7B-FCB1-4861-ABDF-86D7AC7D43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20AF9C7B-FCB1-4861-ABDF-86D7AC7D43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20AF9C7B-FCB1-4861-ABDF-86D7AC7D43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78DB72-36D9-492D-BDFA-D7A928EF4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178DB72-36D9-492D-BDFA-D7A928EF4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178DB72-36D9-492D-BDFA-D7A928EF4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919FB5-BD13-4DEF-9002-2E5664C82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B4919FB5-BD13-4DEF-9002-2E5664C82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B4919FB5-BD13-4DEF-9002-2E5664C82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Criteria for segmentation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551722"/>
              </p:ext>
            </p:extLst>
          </p:nvPr>
        </p:nvGraphicFramePr>
        <p:xfrm>
          <a:off x="609600" y="2362200"/>
          <a:ext cx="8001000" cy="350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F7D9CEB-F3EF-486B-A602-FA0D71239E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F7D9CEB-F3EF-486B-A602-FA0D71239E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D04CD8-A63C-444E-95C1-F0F4C5D22C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8D04CD8-A63C-444E-95C1-F0F4C5D22C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A3F34E-A58C-4682-B45D-5E602DB20C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3CA3F34E-A58C-4682-B45D-5E602DB20C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D8207E-7DC8-4214-B889-1D78075AA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DFD8207E-7DC8-4214-B889-1D78075AAA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D8A693-1C0B-494D-A655-D7AA6B727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BDD8A693-1C0B-494D-A655-D7AA6B7275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0A5BA1-5A42-4B2F-9AD2-9E31408286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130A5BA1-5A42-4B2F-9AD2-9E31408286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85800"/>
            <a:ext cx="7024744" cy="1143000"/>
          </a:xfrm>
        </p:spPr>
        <p:txBody>
          <a:bodyPr/>
          <a:lstStyle/>
          <a:p>
            <a:r>
              <a:rPr lang="en-US" dirty="0"/>
              <a:t>Market Targeting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372728"/>
              </p:ext>
            </p:extLst>
          </p:nvPr>
        </p:nvGraphicFramePr>
        <p:xfrm>
          <a:off x="762000" y="2057400"/>
          <a:ext cx="7620000" cy="4077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94E442-A4FE-4895-8A10-1FA1EBA33C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DA94E442-A4FE-4895-8A10-1FA1EBA33C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DBC383-ED88-4454-B60C-CEBB189C4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90DBC383-ED88-4454-B60C-CEBB189C4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FE149-5FBF-429D-BB13-B7C23562A3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901FE149-5FBF-429D-BB13-B7C23562A3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728FCC-2D33-4EA7-8DE0-BADD20AE30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C8728FCC-2D33-4EA7-8DE0-BADD20AE30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8FBC28-D94D-4875-9692-7AE1C31125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718FBC28-D94D-4875-9692-7AE1C31125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26452D-5A9F-4A4F-95AF-1C1646211D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6026452D-5A9F-4A4F-95AF-1C1646211D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355D15-7F38-49D2-86FC-FCF1F11BE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62355D15-7F38-49D2-86FC-FCF1F11BE0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7CF800-8920-4E95-9B58-773141DCBE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297CF800-8920-4E95-9B58-773141DCBE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057CD1F-EB99-4F40-8565-03E5F747E6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1057CD1F-EB99-4F40-8565-03E5F747E6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FFA805-467D-4861-85A5-7F763DC876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F7FFA805-467D-4861-85A5-7F763DC876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0"/>
            <a:ext cx="7024744" cy="1143000"/>
          </a:xfrm>
        </p:spPr>
        <p:txBody>
          <a:bodyPr/>
          <a:lstStyle/>
          <a:p>
            <a:r>
              <a:rPr lang="en-US" dirty="0"/>
              <a:t>Undifferentiated Marketing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109383" y="2077435"/>
            <a:ext cx="6777317" cy="3508977"/>
          </a:xfrm>
        </p:spPr>
        <p:txBody>
          <a:bodyPr>
            <a:normAutofit/>
          </a:bodyPr>
          <a:lstStyle/>
          <a:p>
            <a:r>
              <a:rPr lang="en-US" sz="2000" dirty="0"/>
              <a:t>Single product addressing all segments with a single marketing program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/>
              <a:t>Mass production is possible giving scale </a:t>
            </a:r>
            <a:r>
              <a:rPr lang="en-US" sz="2000" dirty="0" smtClean="0"/>
              <a:t>economies</a:t>
            </a:r>
          </a:p>
          <a:p>
            <a:endParaRPr lang="en-US" sz="2000" dirty="0"/>
          </a:p>
          <a:p>
            <a:r>
              <a:rPr lang="en-US" sz="2000" dirty="0"/>
              <a:t>Pushes price downwards enabling to attract price sensitive segments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800600"/>
            <a:ext cx="990600" cy="1571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786312"/>
            <a:ext cx="714375" cy="1585913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024744" cy="1143000"/>
          </a:xfrm>
        </p:spPr>
        <p:txBody>
          <a:bodyPr/>
          <a:lstStyle/>
          <a:p>
            <a:r>
              <a:rPr lang="en-US" dirty="0"/>
              <a:t>Differentiated Marketing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828800"/>
            <a:ext cx="6777317" cy="350897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A separate market offering for every </a:t>
            </a:r>
            <a:r>
              <a:rPr lang="en-US" sz="2000" dirty="0" smtClean="0"/>
              <a:t>segment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Marketing programs for every segment could be </a:t>
            </a:r>
            <a:r>
              <a:rPr lang="en-US" sz="2000" dirty="0" smtClean="0"/>
              <a:t>different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Pushes up costs at various levels, necessitating sufficient volumes for </a:t>
            </a:r>
            <a:r>
              <a:rPr lang="en-US" sz="2000" dirty="0" smtClean="0"/>
              <a:t>viability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Generates inter-segment rivalry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024744" cy="685800"/>
          </a:xfrm>
        </p:spPr>
        <p:txBody>
          <a:bodyPr>
            <a:normAutofit/>
          </a:bodyPr>
          <a:lstStyle/>
          <a:p>
            <a:r>
              <a:rPr lang="en-US" sz="3600" dirty="0"/>
              <a:t>Differentiated Marketing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295400"/>
            <a:ext cx="2137401" cy="8382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618" y="3379783"/>
            <a:ext cx="3431381" cy="17430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419600"/>
            <a:ext cx="3429000" cy="17424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8286"/>
            <a:ext cx="2143125" cy="2657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457320"/>
            <a:ext cx="2600325" cy="1752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257547"/>
            <a:ext cx="1595438" cy="9763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267743"/>
            <a:ext cx="1892300" cy="9898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638800"/>
            <a:ext cx="1905000" cy="7905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153" y="5156194"/>
            <a:ext cx="1591066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9245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306</TotalTime>
  <Words>385</Words>
  <Application>Microsoft Office PowerPoint</Application>
  <PresentationFormat>On-screen Show (4:3)</PresentationFormat>
  <Paragraphs>85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Austin</vt:lpstr>
      <vt:lpstr>Targeting &amp; Segmentation</vt:lpstr>
      <vt:lpstr>Target Marketing</vt:lpstr>
      <vt:lpstr>Market Segment</vt:lpstr>
      <vt:lpstr>Niche Marketing</vt:lpstr>
      <vt:lpstr>Local Marketing</vt:lpstr>
      <vt:lpstr>Individualised Marketing</vt:lpstr>
      <vt:lpstr>Bases for Segmentation</vt:lpstr>
      <vt:lpstr>Behavioral Variables</vt:lpstr>
      <vt:lpstr>Behavioral Variables (Contd.)</vt:lpstr>
      <vt:lpstr>Criteria for segmentation</vt:lpstr>
      <vt:lpstr>Market Targeting</vt:lpstr>
      <vt:lpstr>Undifferentiated Marketing</vt:lpstr>
      <vt:lpstr>Differentiated Marketing</vt:lpstr>
      <vt:lpstr>Differentiated Marketing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Targeting &amp; Segmentation</dc:title>
  <dc:creator>mnt</dc:creator>
  <cp:lastModifiedBy>MNT</cp:lastModifiedBy>
  <cp:revision>21</cp:revision>
  <dcterms:created xsi:type="dcterms:W3CDTF">2002-07-12T13:27:45Z</dcterms:created>
  <dcterms:modified xsi:type="dcterms:W3CDTF">2015-05-08T13:18:46Z</dcterms:modified>
</cp:coreProperties>
</file>