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28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70" r:id="rId9"/>
    <p:sldId id="271" r:id="rId10"/>
    <p:sldId id="272" r:id="rId11"/>
    <p:sldId id="273" r:id="rId12"/>
    <p:sldId id="274" r:id="rId13"/>
    <p:sldId id="275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900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12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125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3125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9A54380-F7C7-4FEB-B6F6-2DCAF60D28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85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32771" name="Rectangle 3"/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2772" name="Group 4"/>
            <p:cNvGrpSpPr>
              <a:grpSpLocks/>
            </p:cNvGrpSpPr>
            <p:nvPr userDrawn="1"/>
          </p:nvGrpSpPr>
          <p:grpSpPr bwMode="auto">
            <a:xfrm>
              <a:off x="0" y="-12"/>
              <a:ext cx="5760" cy="1045"/>
              <a:chOff x="0" y="-9"/>
              <a:chExt cx="5760" cy="1045"/>
            </a:xfrm>
          </p:grpSpPr>
          <p:sp>
            <p:nvSpPr>
              <p:cNvPr id="32773" name="Freeform 5"/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/>
                <a:ahLst/>
                <a:cxnLst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32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2774" name="Group 6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32775" name="Freeform 7"/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5" y="5"/>
                    </a:cxn>
                    <a:cxn ang="0">
                      <a:pos x="13" y="17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76" name="Freeform 8"/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/>
                  <a:ahLst/>
                  <a:cxnLst>
                    <a:cxn ang="0">
                      <a:pos x="3" y="13"/>
                    </a:cxn>
                    <a:cxn ang="0">
                      <a:pos x="11" y="3"/>
                    </a:cxn>
                    <a:cxn ang="0">
                      <a:pos x="7" y="19"/>
                    </a:cxn>
                    <a:cxn ang="0">
                      <a:pos x="3" y="13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77" name="Freeform 9"/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/>
                  <a:ahLst/>
                  <a:cxnLst>
                    <a:cxn ang="0">
                      <a:pos x="16" y="33"/>
                    </a:cxn>
                    <a:cxn ang="0">
                      <a:pos x="8" y="21"/>
                    </a:cxn>
                    <a:cxn ang="0">
                      <a:pos x="0" y="9"/>
                    </a:cxn>
                    <a:cxn ang="0">
                      <a:pos x="16" y="3"/>
                    </a:cxn>
                    <a:cxn ang="0">
                      <a:pos x="30" y="23"/>
                    </a:cxn>
                    <a:cxn ang="0">
                      <a:pos x="28" y="31"/>
                    </a:cxn>
                    <a:cxn ang="0">
                      <a:pos x="16" y="3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78" name="Freeform 10"/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/>
                  <a:ahLst/>
                  <a:cxnLst>
                    <a:cxn ang="0">
                      <a:pos x="15" y="16"/>
                    </a:cxn>
                    <a:cxn ang="0">
                      <a:pos x="3" y="8"/>
                    </a:cxn>
                    <a:cxn ang="0">
                      <a:pos x="15" y="0"/>
                    </a:cxn>
                    <a:cxn ang="0">
                      <a:pos x="15" y="16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79" name="Freeform 11"/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/>
                  <a:ahLst/>
                  <a:cxnLst>
                    <a:cxn ang="0">
                      <a:pos x="14" y="24"/>
                    </a:cxn>
                    <a:cxn ang="0">
                      <a:pos x="30" y="4"/>
                    </a:cxn>
                    <a:cxn ang="0">
                      <a:pos x="42" y="0"/>
                    </a:cxn>
                    <a:cxn ang="0">
                      <a:pos x="58" y="12"/>
                    </a:cxn>
                    <a:cxn ang="0">
                      <a:pos x="32" y="26"/>
                    </a:cxn>
                    <a:cxn ang="0">
                      <a:pos x="12" y="46"/>
                    </a:cxn>
                    <a:cxn ang="0">
                      <a:pos x="8" y="20"/>
                    </a:cxn>
                    <a:cxn ang="0">
                      <a:pos x="12" y="14"/>
                    </a:cxn>
                    <a:cxn ang="0">
                      <a:pos x="14" y="24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80" name="Freeform 12"/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/>
                  <a:ahLst/>
                  <a:cxnLst>
                    <a:cxn ang="0">
                      <a:pos x="0" y="31"/>
                    </a:cxn>
                    <a:cxn ang="0">
                      <a:pos x="18" y="25"/>
                    </a:cxn>
                    <a:cxn ang="0">
                      <a:pos x="52" y="1"/>
                    </a:cxn>
                    <a:cxn ang="0">
                      <a:pos x="64" y="3"/>
                    </a:cxn>
                    <a:cxn ang="0">
                      <a:pos x="50" y="19"/>
                    </a:cxn>
                    <a:cxn ang="0">
                      <a:pos x="28" y="33"/>
                    </a:cxn>
                    <a:cxn ang="0">
                      <a:pos x="22" y="47"/>
                    </a:cxn>
                    <a:cxn ang="0">
                      <a:pos x="16" y="45"/>
                    </a:cxn>
                    <a:cxn ang="0">
                      <a:pos x="12" y="39"/>
                    </a:cxn>
                    <a:cxn ang="0">
                      <a:pos x="0" y="35"/>
                    </a:cxn>
                    <a:cxn ang="0">
                      <a:pos x="0" y="3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81" name="Freeform 13"/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36" y="18"/>
                    </a:cxn>
                    <a:cxn ang="0">
                      <a:pos x="46" y="30"/>
                    </a:cxn>
                    <a:cxn ang="0">
                      <a:pos x="76" y="52"/>
                    </a:cxn>
                    <a:cxn ang="0">
                      <a:pos x="92" y="66"/>
                    </a:cxn>
                    <a:cxn ang="0">
                      <a:pos x="122" y="98"/>
                    </a:cxn>
                    <a:cxn ang="0">
                      <a:pos x="136" y="128"/>
                    </a:cxn>
                    <a:cxn ang="0">
                      <a:pos x="148" y="132"/>
                    </a:cxn>
                    <a:cxn ang="0">
                      <a:pos x="154" y="150"/>
                    </a:cxn>
                    <a:cxn ang="0">
                      <a:pos x="176" y="152"/>
                    </a:cxn>
                    <a:cxn ang="0">
                      <a:pos x="170" y="196"/>
                    </a:cxn>
                    <a:cxn ang="0">
                      <a:pos x="180" y="224"/>
                    </a:cxn>
                    <a:cxn ang="0">
                      <a:pos x="198" y="232"/>
                    </a:cxn>
                    <a:cxn ang="0">
                      <a:pos x="216" y="234"/>
                    </a:cxn>
                    <a:cxn ang="0">
                      <a:pos x="236" y="242"/>
                    </a:cxn>
                    <a:cxn ang="0">
                      <a:pos x="254" y="236"/>
                    </a:cxn>
                    <a:cxn ang="0">
                      <a:pos x="272" y="248"/>
                    </a:cxn>
                    <a:cxn ang="0">
                      <a:pos x="296" y="256"/>
                    </a:cxn>
                    <a:cxn ang="0">
                      <a:pos x="314" y="264"/>
                    </a:cxn>
                    <a:cxn ang="0">
                      <a:pos x="352" y="266"/>
                    </a:cxn>
                    <a:cxn ang="0">
                      <a:pos x="342" y="274"/>
                    </a:cxn>
                    <a:cxn ang="0">
                      <a:pos x="322" y="272"/>
                    </a:cxn>
                    <a:cxn ang="0">
                      <a:pos x="300" y="270"/>
                    </a:cxn>
                    <a:cxn ang="0">
                      <a:pos x="288" y="266"/>
                    </a:cxn>
                    <a:cxn ang="0">
                      <a:pos x="252" y="264"/>
                    </a:cxn>
                    <a:cxn ang="0">
                      <a:pos x="234" y="260"/>
                    </a:cxn>
                    <a:cxn ang="0">
                      <a:pos x="172" y="242"/>
                    </a:cxn>
                    <a:cxn ang="0">
                      <a:pos x="160" y="216"/>
                    </a:cxn>
                    <a:cxn ang="0">
                      <a:pos x="126" y="200"/>
                    </a:cxn>
                    <a:cxn ang="0">
                      <a:pos x="108" y="186"/>
                    </a:cxn>
                    <a:cxn ang="0">
                      <a:pos x="94" y="158"/>
                    </a:cxn>
                    <a:cxn ang="0">
                      <a:pos x="68" y="108"/>
                    </a:cxn>
                    <a:cxn ang="0">
                      <a:pos x="64" y="102"/>
                    </a:cxn>
                    <a:cxn ang="0">
                      <a:pos x="58" y="100"/>
                    </a:cxn>
                    <a:cxn ang="0">
                      <a:pos x="54" y="88"/>
                    </a:cxn>
                    <a:cxn ang="0">
                      <a:pos x="38" y="58"/>
                    </a:cxn>
                    <a:cxn ang="0">
                      <a:pos x="20" y="40"/>
                    </a:cxn>
                    <a:cxn ang="0">
                      <a:pos x="4" y="22"/>
                    </a:cxn>
                    <a:cxn ang="0">
                      <a:pos x="10" y="2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82" name="Freeform 14"/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/>
                  <a:ahLst/>
                  <a:cxnLst>
                    <a:cxn ang="0">
                      <a:pos x="54" y="66"/>
                    </a:cxn>
                    <a:cxn ang="0">
                      <a:pos x="66" y="58"/>
                    </a:cxn>
                    <a:cxn ang="0">
                      <a:pos x="68" y="52"/>
                    </a:cxn>
                    <a:cxn ang="0">
                      <a:pos x="80" y="44"/>
                    </a:cxn>
                    <a:cxn ang="0">
                      <a:pos x="106" y="22"/>
                    </a:cxn>
                    <a:cxn ang="0">
                      <a:pos x="112" y="4"/>
                    </a:cxn>
                    <a:cxn ang="0">
                      <a:pos x="124" y="0"/>
                    </a:cxn>
                    <a:cxn ang="0">
                      <a:pos x="150" y="28"/>
                    </a:cxn>
                    <a:cxn ang="0">
                      <a:pos x="146" y="44"/>
                    </a:cxn>
                    <a:cxn ang="0">
                      <a:pos x="126" y="64"/>
                    </a:cxn>
                    <a:cxn ang="0">
                      <a:pos x="132" y="94"/>
                    </a:cxn>
                    <a:cxn ang="0">
                      <a:pos x="142" y="110"/>
                    </a:cxn>
                    <a:cxn ang="0">
                      <a:pos x="146" y="128"/>
                    </a:cxn>
                    <a:cxn ang="0">
                      <a:pos x="128" y="128"/>
                    </a:cxn>
                    <a:cxn ang="0">
                      <a:pos x="116" y="146"/>
                    </a:cxn>
                    <a:cxn ang="0">
                      <a:pos x="104" y="156"/>
                    </a:cxn>
                    <a:cxn ang="0">
                      <a:pos x="100" y="198"/>
                    </a:cxn>
                    <a:cxn ang="0">
                      <a:pos x="88" y="202"/>
                    </a:cxn>
                    <a:cxn ang="0">
                      <a:pos x="82" y="206"/>
                    </a:cxn>
                    <a:cxn ang="0">
                      <a:pos x="76" y="202"/>
                    </a:cxn>
                    <a:cxn ang="0">
                      <a:pos x="72" y="190"/>
                    </a:cxn>
                    <a:cxn ang="0">
                      <a:pos x="60" y="186"/>
                    </a:cxn>
                    <a:cxn ang="0">
                      <a:pos x="42" y="194"/>
                    </a:cxn>
                    <a:cxn ang="0">
                      <a:pos x="28" y="186"/>
                    </a:cxn>
                    <a:cxn ang="0">
                      <a:pos x="10" y="148"/>
                    </a:cxn>
                    <a:cxn ang="0">
                      <a:pos x="4" y="130"/>
                    </a:cxn>
                    <a:cxn ang="0">
                      <a:pos x="0" y="118"/>
                    </a:cxn>
                    <a:cxn ang="0">
                      <a:pos x="20" y="96"/>
                    </a:cxn>
                    <a:cxn ang="0">
                      <a:pos x="32" y="104"/>
                    </a:cxn>
                    <a:cxn ang="0">
                      <a:pos x="34" y="80"/>
                    </a:cxn>
                    <a:cxn ang="0">
                      <a:pos x="52" y="70"/>
                    </a:cxn>
                    <a:cxn ang="0">
                      <a:pos x="54" y="66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83" name="Freeform 15"/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/>
                  <a:ahLst/>
                  <a:cxnLst>
                    <a:cxn ang="0">
                      <a:pos x="4" y="32"/>
                    </a:cxn>
                    <a:cxn ang="0">
                      <a:pos x="18" y="10"/>
                    </a:cxn>
                    <a:cxn ang="0">
                      <a:pos x="46" y="20"/>
                    </a:cxn>
                    <a:cxn ang="0">
                      <a:pos x="72" y="14"/>
                    </a:cxn>
                    <a:cxn ang="0">
                      <a:pos x="90" y="0"/>
                    </a:cxn>
                    <a:cxn ang="0">
                      <a:pos x="76" y="26"/>
                    </a:cxn>
                    <a:cxn ang="0">
                      <a:pos x="60" y="38"/>
                    </a:cxn>
                    <a:cxn ang="0">
                      <a:pos x="42" y="32"/>
                    </a:cxn>
                    <a:cxn ang="0">
                      <a:pos x="14" y="30"/>
                    </a:cxn>
                    <a:cxn ang="0">
                      <a:pos x="4" y="32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84" name="Freeform 16"/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/>
                  <a:ahLst/>
                  <a:cxnLst>
                    <a:cxn ang="0">
                      <a:pos x="8" y="18"/>
                    </a:cxn>
                    <a:cxn ang="0">
                      <a:pos x="18" y="0"/>
                    </a:cxn>
                    <a:cxn ang="0">
                      <a:pos x="34" y="18"/>
                    </a:cxn>
                    <a:cxn ang="0">
                      <a:pos x="62" y="4"/>
                    </a:cxn>
                    <a:cxn ang="0">
                      <a:pos x="46" y="34"/>
                    </a:cxn>
                    <a:cxn ang="0">
                      <a:pos x="54" y="48"/>
                    </a:cxn>
                    <a:cxn ang="0">
                      <a:pos x="58" y="60"/>
                    </a:cxn>
                    <a:cxn ang="0">
                      <a:pos x="46" y="74"/>
                    </a:cxn>
                    <a:cxn ang="0">
                      <a:pos x="34" y="60"/>
                    </a:cxn>
                    <a:cxn ang="0">
                      <a:pos x="22" y="48"/>
                    </a:cxn>
                    <a:cxn ang="0">
                      <a:pos x="28" y="68"/>
                    </a:cxn>
                    <a:cxn ang="0">
                      <a:pos x="30" y="74"/>
                    </a:cxn>
                    <a:cxn ang="0">
                      <a:pos x="20" y="104"/>
                    </a:cxn>
                    <a:cxn ang="0">
                      <a:pos x="12" y="102"/>
                    </a:cxn>
                    <a:cxn ang="0">
                      <a:pos x="8" y="90"/>
                    </a:cxn>
                    <a:cxn ang="0">
                      <a:pos x="0" y="54"/>
                    </a:cxn>
                    <a:cxn ang="0">
                      <a:pos x="2" y="30"/>
                    </a:cxn>
                    <a:cxn ang="0">
                      <a:pos x="8" y="18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85" name="Freeform 17"/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13" y="0"/>
                    </a:cxn>
                    <a:cxn ang="0">
                      <a:pos x="15" y="28"/>
                    </a:cxn>
                    <a:cxn ang="0">
                      <a:pos x="37" y="38"/>
                    </a:cxn>
                    <a:cxn ang="0">
                      <a:pos x="19" y="44"/>
                    </a:cxn>
                    <a:cxn ang="0">
                      <a:pos x="5" y="58"/>
                    </a:cxn>
                    <a:cxn ang="0">
                      <a:pos x="1" y="3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86" name="Freeform 18"/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9" y="0"/>
                    </a:cxn>
                    <a:cxn ang="0">
                      <a:pos x="49" y="16"/>
                    </a:cxn>
                    <a:cxn ang="0">
                      <a:pos x="35" y="14"/>
                    </a:cxn>
                    <a:cxn ang="0">
                      <a:pos x="3" y="16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87" name="Freeform 19"/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/>
                  <a:ahLst/>
                  <a:cxnLst>
                    <a:cxn ang="0">
                      <a:pos x="21" y="38"/>
                    </a:cxn>
                    <a:cxn ang="0">
                      <a:pos x="15" y="26"/>
                    </a:cxn>
                    <a:cxn ang="0">
                      <a:pos x="3" y="22"/>
                    </a:cxn>
                    <a:cxn ang="0">
                      <a:pos x="13" y="8"/>
                    </a:cxn>
                    <a:cxn ang="0">
                      <a:pos x="25" y="0"/>
                    </a:cxn>
                    <a:cxn ang="0">
                      <a:pos x="49" y="10"/>
                    </a:cxn>
                    <a:cxn ang="0">
                      <a:pos x="53" y="20"/>
                    </a:cxn>
                    <a:cxn ang="0">
                      <a:pos x="61" y="32"/>
                    </a:cxn>
                    <a:cxn ang="0">
                      <a:pos x="41" y="38"/>
                    </a:cxn>
                    <a:cxn ang="0">
                      <a:pos x="23" y="44"/>
                    </a:cxn>
                    <a:cxn ang="0">
                      <a:pos x="21" y="38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88" name="Freeform 20"/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/>
                  <a:ahLst/>
                  <a:cxnLst>
                    <a:cxn ang="0">
                      <a:pos x="46" y="28"/>
                    </a:cxn>
                    <a:cxn ang="0">
                      <a:pos x="36" y="14"/>
                    </a:cxn>
                    <a:cxn ang="0">
                      <a:pos x="26" y="30"/>
                    </a:cxn>
                    <a:cxn ang="0">
                      <a:pos x="0" y="24"/>
                    </a:cxn>
                    <a:cxn ang="0">
                      <a:pos x="10" y="42"/>
                    </a:cxn>
                    <a:cxn ang="0">
                      <a:pos x="16" y="62"/>
                    </a:cxn>
                    <a:cxn ang="0">
                      <a:pos x="24" y="48"/>
                    </a:cxn>
                    <a:cxn ang="0">
                      <a:pos x="30" y="44"/>
                    </a:cxn>
                    <a:cxn ang="0">
                      <a:pos x="48" y="56"/>
                    </a:cxn>
                    <a:cxn ang="0">
                      <a:pos x="70" y="62"/>
                    </a:cxn>
                    <a:cxn ang="0">
                      <a:pos x="88" y="72"/>
                    </a:cxn>
                    <a:cxn ang="0">
                      <a:pos x="106" y="102"/>
                    </a:cxn>
                    <a:cxn ang="0">
                      <a:pos x="104" y="122"/>
                    </a:cxn>
                    <a:cxn ang="0">
                      <a:pos x="98" y="134"/>
                    </a:cxn>
                    <a:cxn ang="0">
                      <a:pos x="122" y="128"/>
                    </a:cxn>
                    <a:cxn ang="0">
                      <a:pos x="140" y="140"/>
                    </a:cxn>
                    <a:cxn ang="0">
                      <a:pos x="168" y="148"/>
                    </a:cxn>
                    <a:cxn ang="0">
                      <a:pos x="174" y="146"/>
                    </a:cxn>
                    <a:cxn ang="0">
                      <a:pos x="168" y="134"/>
                    </a:cxn>
                    <a:cxn ang="0">
                      <a:pos x="178" y="136"/>
                    </a:cxn>
                    <a:cxn ang="0">
                      <a:pos x="186" y="118"/>
                    </a:cxn>
                    <a:cxn ang="0">
                      <a:pos x="202" y="122"/>
                    </a:cxn>
                    <a:cxn ang="0">
                      <a:pos x="214" y="130"/>
                    </a:cxn>
                    <a:cxn ang="0">
                      <a:pos x="244" y="168"/>
                    </a:cxn>
                    <a:cxn ang="0">
                      <a:pos x="262" y="178"/>
                    </a:cxn>
                    <a:cxn ang="0">
                      <a:pos x="284" y="170"/>
                    </a:cxn>
                    <a:cxn ang="0">
                      <a:pos x="268" y="160"/>
                    </a:cxn>
                    <a:cxn ang="0">
                      <a:pos x="256" y="138"/>
                    </a:cxn>
                    <a:cxn ang="0">
                      <a:pos x="250" y="132"/>
                    </a:cxn>
                    <a:cxn ang="0">
                      <a:pos x="248" y="122"/>
                    </a:cxn>
                    <a:cxn ang="0">
                      <a:pos x="236" y="116"/>
                    </a:cxn>
                    <a:cxn ang="0">
                      <a:pos x="240" y="96"/>
                    </a:cxn>
                    <a:cxn ang="0">
                      <a:pos x="220" y="86"/>
                    </a:cxn>
                    <a:cxn ang="0">
                      <a:pos x="210" y="70"/>
                    </a:cxn>
                    <a:cxn ang="0">
                      <a:pos x="190" y="54"/>
                    </a:cxn>
                    <a:cxn ang="0">
                      <a:pos x="168" y="38"/>
                    </a:cxn>
                    <a:cxn ang="0">
                      <a:pos x="156" y="34"/>
                    </a:cxn>
                    <a:cxn ang="0">
                      <a:pos x="120" y="16"/>
                    </a:cxn>
                    <a:cxn ang="0">
                      <a:pos x="102" y="4"/>
                    </a:cxn>
                    <a:cxn ang="0">
                      <a:pos x="96" y="0"/>
                    </a:cxn>
                    <a:cxn ang="0">
                      <a:pos x="70" y="10"/>
                    </a:cxn>
                    <a:cxn ang="0">
                      <a:pos x="56" y="32"/>
                    </a:cxn>
                    <a:cxn ang="0">
                      <a:pos x="46" y="28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89" name="Freeform 21"/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/>
                  <a:ahLst/>
                  <a:cxnLst>
                    <a:cxn ang="0">
                      <a:pos x="1" y="58"/>
                    </a:cxn>
                    <a:cxn ang="0">
                      <a:pos x="27" y="60"/>
                    </a:cxn>
                    <a:cxn ang="0">
                      <a:pos x="45" y="48"/>
                    </a:cxn>
                    <a:cxn ang="0">
                      <a:pos x="57" y="30"/>
                    </a:cxn>
                    <a:cxn ang="0">
                      <a:pos x="43" y="14"/>
                    </a:cxn>
                    <a:cxn ang="0">
                      <a:pos x="43" y="4"/>
                    </a:cxn>
                    <a:cxn ang="0">
                      <a:pos x="71" y="26"/>
                    </a:cxn>
                    <a:cxn ang="0">
                      <a:pos x="67" y="54"/>
                    </a:cxn>
                    <a:cxn ang="0">
                      <a:pos x="33" y="78"/>
                    </a:cxn>
                    <a:cxn ang="0">
                      <a:pos x="9" y="66"/>
                    </a:cxn>
                    <a:cxn ang="0">
                      <a:pos x="3" y="62"/>
                    </a:cxn>
                    <a:cxn ang="0">
                      <a:pos x="1" y="58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0" name="Freeform 22"/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3" y="14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1" name="Freeform 23"/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/>
                  <a:ahLst/>
                  <a:cxnLst>
                    <a:cxn ang="0">
                      <a:pos x="8" y="14"/>
                    </a:cxn>
                    <a:cxn ang="0">
                      <a:pos x="14" y="0"/>
                    </a:cxn>
                    <a:cxn ang="0">
                      <a:pos x="14" y="22"/>
                    </a:cxn>
                    <a:cxn ang="0">
                      <a:pos x="8" y="14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2" name="Freeform 24"/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7" y="2"/>
                    </a:cxn>
                    <a:cxn ang="0">
                      <a:pos x="9" y="12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3" name="Freeform 25"/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5" y="2"/>
                    </a:cxn>
                    <a:cxn ang="0">
                      <a:pos x="15" y="14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4" name="Freeform 26"/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/>
                  <a:ahLst/>
                  <a:cxnLst>
                    <a:cxn ang="0">
                      <a:pos x="0" y="50"/>
                    </a:cxn>
                    <a:cxn ang="0">
                      <a:pos x="14" y="24"/>
                    </a:cxn>
                    <a:cxn ang="0">
                      <a:pos x="26" y="20"/>
                    </a:cxn>
                    <a:cxn ang="0">
                      <a:pos x="48" y="18"/>
                    </a:cxn>
                    <a:cxn ang="0">
                      <a:pos x="58" y="0"/>
                    </a:cxn>
                    <a:cxn ang="0">
                      <a:pos x="80" y="40"/>
                    </a:cxn>
                    <a:cxn ang="0">
                      <a:pos x="70" y="56"/>
                    </a:cxn>
                    <a:cxn ang="0">
                      <a:pos x="54" y="62"/>
                    </a:cxn>
                    <a:cxn ang="0">
                      <a:pos x="48" y="80"/>
                    </a:cxn>
                    <a:cxn ang="0">
                      <a:pos x="32" y="68"/>
                    </a:cxn>
                    <a:cxn ang="0">
                      <a:pos x="38" y="52"/>
                    </a:cxn>
                    <a:cxn ang="0">
                      <a:pos x="30" y="28"/>
                    </a:cxn>
                    <a:cxn ang="0">
                      <a:pos x="20" y="48"/>
                    </a:cxn>
                    <a:cxn ang="0">
                      <a:pos x="8" y="56"/>
                    </a:cxn>
                    <a:cxn ang="0">
                      <a:pos x="0" y="50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5" name="Freeform 27"/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/>
                  <a:ahLst/>
                  <a:cxnLst>
                    <a:cxn ang="0">
                      <a:pos x="14" y="96"/>
                    </a:cxn>
                    <a:cxn ang="0">
                      <a:pos x="26" y="128"/>
                    </a:cxn>
                    <a:cxn ang="0">
                      <a:pos x="32" y="108"/>
                    </a:cxn>
                    <a:cxn ang="0">
                      <a:pos x="52" y="100"/>
                    </a:cxn>
                    <a:cxn ang="0">
                      <a:pos x="46" y="124"/>
                    </a:cxn>
                    <a:cxn ang="0">
                      <a:pos x="66" y="126"/>
                    </a:cxn>
                    <a:cxn ang="0">
                      <a:pos x="76" y="142"/>
                    </a:cxn>
                    <a:cxn ang="0">
                      <a:pos x="58" y="148"/>
                    </a:cxn>
                    <a:cxn ang="0">
                      <a:pos x="74" y="174"/>
                    </a:cxn>
                    <a:cxn ang="0">
                      <a:pos x="84" y="154"/>
                    </a:cxn>
                    <a:cxn ang="0">
                      <a:pos x="82" y="112"/>
                    </a:cxn>
                    <a:cxn ang="0">
                      <a:pos x="60" y="106"/>
                    </a:cxn>
                    <a:cxn ang="0">
                      <a:pos x="50" y="82"/>
                    </a:cxn>
                    <a:cxn ang="0">
                      <a:pos x="34" y="82"/>
                    </a:cxn>
                    <a:cxn ang="0">
                      <a:pos x="30" y="70"/>
                    </a:cxn>
                    <a:cxn ang="0">
                      <a:pos x="42" y="42"/>
                    </a:cxn>
                    <a:cxn ang="0">
                      <a:pos x="30" y="0"/>
                    </a:cxn>
                    <a:cxn ang="0">
                      <a:pos x="18" y="22"/>
                    </a:cxn>
                    <a:cxn ang="0">
                      <a:pos x="4" y="46"/>
                    </a:cxn>
                    <a:cxn ang="0">
                      <a:pos x="14" y="76"/>
                    </a:cxn>
                    <a:cxn ang="0">
                      <a:pos x="14" y="96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6" name="Freeform 28"/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/>
                  <a:ahLst/>
                  <a:cxnLst>
                    <a:cxn ang="0">
                      <a:pos x="6" y="24"/>
                    </a:cxn>
                    <a:cxn ang="0">
                      <a:pos x="12" y="0"/>
                    </a:cxn>
                    <a:cxn ang="0">
                      <a:pos x="20" y="16"/>
                    </a:cxn>
                    <a:cxn ang="0">
                      <a:pos x="22" y="24"/>
                    </a:cxn>
                    <a:cxn ang="0">
                      <a:pos x="28" y="26"/>
                    </a:cxn>
                    <a:cxn ang="0">
                      <a:pos x="32" y="38"/>
                    </a:cxn>
                    <a:cxn ang="0">
                      <a:pos x="18" y="50"/>
                    </a:cxn>
                    <a:cxn ang="0">
                      <a:pos x="6" y="24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7" name="Freeform 29"/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22" y="20"/>
                    </a:cxn>
                    <a:cxn ang="0">
                      <a:pos x="36" y="0"/>
                    </a:cxn>
                    <a:cxn ang="0">
                      <a:pos x="24" y="28"/>
                    </a:cxn>
                    <a:cxn ang="0">
                      <a:pos x="2" y="50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8" name="Freeform 30"/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/>
                  <a:ahLst/>
                  <a:cxnLst>
                    <a:cxn ang="0">
                      <a:pos x="21" y="280"/>
                    </a:cxn>
                    <a:cxn ang="0">
                      <a:pos x="24" y="250"/>
                    </a:cxn>
                    <a:cxn ang="0">
                      <a:pos x="22" y="245"/>
                    </a:cxn>
                    <a:cxn ang="0">
                      <a:pos x="16" y="218"/>
                    </a:cxn>
                    <a:cxn ang="0">
                      <a:pos x="4" y="215"/>
                    </a:cxn>
                    <a:cxn ang="0">
                      <a:pos x="0" y="191"/>
                    </a:cxn>
                    <a:cxn ang="0">
                      <a:pos x="12" y="180"/>
                    </a:cxn>
                    <a:cxn ang="0">
                      <a:pos x="6" y="165"/>
                    </a:cxn>
                    <a:cxn ang="0">
                      <a:pos x="2" y="160"/>
                    </a:cxn>
                    <a:cxn ang="0">
                      <a:pos x="28" y="120"/>
                    </a:cxn>
                    <a:cxn ang="0">
                      <a:pos x="44" y="96"/>
                    </a:cxn>
                    <a:cxn ang="0">
                      <a:pos x="42" y="70"/>
                    </a:cxn>
                    <a:cxn ang="0">
                      <a:pos x="24" y="43"/>
                    </a:cxn>
                    <a:cxn ang="0">
                      <a:pos x="20" y="32"/>
                    </a:cxn>
                    <a:cxn ang="0">
                      <a:pos x="26" y="36"/>
                    </a:cxn>
                    <a:cxn ang="0">
                      <a:pos x="48" y="35"/>
                    </a:cxn>
                    <a:cxn ang="0">
                      <a:pos x="64" y="11"/>
                    </a:cxn>
                    <a:cxn ang="0">
                      <a:pos x="82" y="0"/>
                    </a:cxn>
                    <a:cxn ang="0">
                      <a:pos x="88" y="2"/>
                    </a:cxn>
                    <a:cxn ang="0">
                      <a:pos x="92" y="9"/>
                    </a:cxn>
                    <a:cxn ang="0">
                      <a:pos x="98" y="5"/>
                    </a:cxn>
                    <a:cxn ang="0">
                      <a:pos x="110" y="8"/>
                    </a:cxn>
                    <a:cxn ang="0">
                      <a:pos x="116" y="9"/>
                    </a:cxn>
                    <a:cxn ang="0">
                      <a:pos x="141" y="14"/>
                    </a:cxn>
                    <a:cxn ang="0">
                      <a:pos x="155" y="24"/>
                    </a:cxn>
                    <a:cxn ang="0">
                      <a:pos x="167" y="17"/>
                    </a:cxn>
                    <a:cxn ang="0">
                      <a:pos x="173" y="14"/>
                    </a:cxn>
                    <a:cxn ang="0">
                      <a:pos x="195" y="14"/>
                    </a:cxn>
                    <a:cxn ang="0">
                      <a:pos x="211" y="32"/>
                    </a:cxn>
                    <a:cxn ang="0">
                      <a:pos x="231" y="59"/>
                    </a:cxn>
                    <a:cxn ang="0">
                      <a:pos x="245" y="70"/>
                    </a:cxn>
                    <a:cxn ang="0">
                      <a:pos x="257" y="68"/>
                    </a:cxn>
                    <a:cxn ang="0">
                      <a:pos x="270" y="65"/>
                    </a:cxn>
                    <a:cxn ang="0">
                      <a:pos x="290" y="71"/>
                    </a:cxn>
                    <a:cxn ang="0">
                      <a:pos x="300" y="81"/>
                    </a:cxn>
                    <a:cxn ang="0">
                      <a:pos x="308" y="90"/>
                    </a:cxn>
                    <a:cxn ang="0">
                      <a:pos x="318" y="111"/>
                    </a:cxn>
                    <a:cxn ang="0">
                      <a:pos x="322" y="120"/>
                    </a:cxn>
                    <a:cxn ang="0">
                      <a:pos x="324" y="125"/>
                    </a:cxn>
                    <a:cxn ang="0">
                      <a:pos x="310" y="142"/>
                    </a:cxn>
                    <a:cxn ang="0">
                      <a:pos x="322" y="141"/>
                    </a:cxn>
                    <a:cxn ang="0">
                      <a:pos x="342" y="155"/>
                    </a:cxn>
                    <a:cxn ang="0">
                      <a:pos x="364" y="157"/>
                    </a:cxn>
                    <a:cxn ang="0">
                      <a:pos x="380" y="168"/>
                    </a:cxn>
                    <a:cxn ang="0">
                      <a:pos x="382" y="172"/>
                    </a:cxn>
                    <a:cxn ang="0">
                      <a:pos x="382" y="176"/>
                    </a:cxn>
                    <a:cxn ang="0">
                      <a:pos x="394" y="172"/>
                    </a:cxn>
                    <a:cxn ang="0">
                      <a:pos x="400" y="171"/>
                    </a:cxn>
                    <a:cxn ang="0">
                      <a:pos x="439" y="185"/>
                    </a:cxn>
                    <a:cxn ang="0">
                      <a:pos x="447" y="199"/>
                    </a:cxn>
                    <a:cxn ang="0">
                      <a:pos x="465" y="201"/>
                    </a:cxn>
                    <a:cxn ang="0">
                      <a:pos x="471" y="215"/>
                    </a:cxn>
                    <a:cxn ang="0">
                      <a:pos x="451" y="258"/>
                    </a:cxn>
                    <a:cxn ang="0">
                      <a:pos x="435" y="281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9" name="Freeform 31"/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/>
                  <a:ahLst/>
                  <a:cxnLst>
                    <a:cxn ang="0">
                      <a:pos x="406" y="6"/>
                    </a:cxn>
                    <a:cxn ang="0">
                      <a:pos x="502" y="34"/>
                    </a:cxn>
                    <a:cxn ang="0">
                      <a:pos x="550" y="38"/>
                    </a:cxn>
                    <a:cxn ang="0">
                      <a:pos x="578" y="130"/>
                    </a:cxn>
                    <a:cxn ang="0">
                      <a:pos x="586" y="90"/>
                    </a:cxn>
                    <a:cxn ang="0">
                      <a:pos x="606" y="70"/>
                    </a:cxn>
                    <a:cxn ang="0">
                      <a:pos x="642" y="126"/>
                    </a:cxn>
                    <a:cxn ang="0">
                      <a:pos x="682" y="98"/>
                    </a:cxn>
                    <a:cxn ang="0">
                      <a:pos x="706" y="86"/>
                    </a:cxn>
                    <a:cxn ang="0">
                      <a:pos x="762" y="2"/>
                    </a:cxn>
                    <a:cxn ang="0">
                      <a:pos x="798" y="70"/>
                    </a:cxn>
                    <a:cxn ang="0">
                      <a:pos x="798" y="130"/>
                    </a:cxn>
                    <a:cxn ang="0">
                      <a:pos x="790" y="158"/>
                    </a:cxn>
                    <a:cxn ang="0">
                      <a:pos x="766" y="162"/>
                    </a:cxn>
                    <a:cxn ang="0">
                      <a:pos x="762" y="186"/>
                    </a:cxn>
                    <a:cxn ang="0">
                      <a:pos x="802" y="226"/>
                    </a:cxn>
                    <a:cxn ang="0">
                      <a:pos x="786" y="322"/>
                    </a:cxn>
                    <a:cxn ang="0">
                      <a:pos x="830" y="414"/>
                    </a:cxn>
                    <a:cxn ang="0">
                      <a:pos x="854" y="450"/>
                    </a:cxn>
                    <a:cxn ang="0">
                      <a:pos x="830" y="450"/>
                    </a:cxn>
                    <a:cxn ang="0">
                      <a:pos x="746" y="378"/>
                    </a:cxn>
                    <a:cxn ang="0">
                      <a:pos x="678" y="402"/>
                    </a:cxn>
                    <a:cxn ang="0">
                      <a:pos x="590" y="442"/>
                    </a:cxn>
                    <a:cxn ang="0">
                      <a:pos x="642" y="578"/>
                    </a:cxn>
                    <a:cxn ang="0">
                      <a:pos x="710" y="610"/>
                    </a:cxn>
                    <a:cxn ang="0">
                      <a:pos x="738" y="550"/>
                    </a:cxn>
                    <a:cxn ang="0">
                      <a:pos x="774" y="570"/>
                    </a:cxn>
                    <a:cxn ang="0">
                      <a:pos x="766" y="630"/>
                    </a:cxn>
                    <a:cxn ang="0">
                      <a:pos x="802" y="670"/>
                    </a:cxn>
                    <a:cxn ang="0">
                      <a:pos x="838" y="658"/>
                    </a:cxn>
                    <a:cxn ang="0">
                      <a:pos x="922" y="806"/>
                    </a:cxn>
                    <a:cxn ang="0">
                      <a:pos x="942" y="826"/>
                    </a:cxn>
                    <a:cxn ang="0">
                      <a:pos x="874" y="810"/>
                    </a:cxn>
                    <a:cxn ang="0">
                      <a:pos x="830" y="758"/>
                    </a:cxn>
                    <a:cxn ang="0">
                      <a:pos x="778" y="710"/>
                    </a:cxn>
                    <a:cxn ang="0">
                      <a:pos x="702" y="662"/>
                    </a:cxn>
                    <a:cxn ang="0">
                      <a:pos x="614" y="646"/>
                    </a:cxn>
                    <a:cxn ang="0">
                      <a:pos x="506" y="594"/>
                    </a:cxn>
                    <a:cxn ang="0">
                      <a:pos x="462" y="506"/>
                    </a:cxn>
                    <a:cxn ang="0">
                      <a:pos x="430" y="462"/>
                    </a:cxn>
                    <a:cxn ang="0">
                      <a:pos x="382" y="430"/>
                    </a:cxn>
                    <a:cxn ang="0">
                      <a:pos x="342" y="370"/>
                    </a:cxn>
                    <a:cxn ang="0">
                      <a:pos x="354" y="414"/>
                    </a:cxn>
                    <a:cxn ang="0">
                      <a:pos x="418" y="494"/>
                    </a:cxn>
                    <a:cxn ang="0">
                      <a:pos x="422" y="526"/>
                    </a:cxn>
                    <a:cxn ang="0">
                      <a:pos x="394" y="498"/>
                    </a:cxn>
                    <a:cxn ang="0">
                      <a:pos x="354" y="466"/>
                    </a:cxn>
                    <a:cxn ang="0">
                      <a:pos x="314" y="402"/>
                    </a:cxn>
                    <a:cxn ang="0">
                      <a:pos x="266" y="346"/>
                    </a:cxn>
                    <a:cxn ang="0">
                      <a:pos x="210" y="314"/>
                    </a:cxn>
                    <a:cxn ang="0">
                      <a:pos x="154" y="238"/>
                    </a:cxn>
                    <a:cxn ang="0">
                      <a:pos x="66" y="66"/>
                    </a:cxn>
                    <a:cxn ang="0">
                      <a:pos x="34" y="38"/>
                    </a:cxn>
                    <a:cxn ang="0">
                      <a:pos x="46" y="22"/>
                    </a:cxn>
                    <a:cxn ang="0">
                      <a:pos x="102" y="70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0" name="Freeform 32"/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6" y="28"/>
                    </a:cxn>
                    <a:cxn ang="0">
                      <a:pos x="10" y="48"/>
                    </a:cxn>
                    <a:cxn ang="0">
                      <a:pos x="6" y="28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1" name="Freeform 33"/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2" y="1"/>
                    </a:cxn>
                    <a:cxn ang="0">
                      <a:pos x="36" y="17"/>
                    </a:cxn>
                    <a:cxn ang="0">
                      <a:pos x="8" y="17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2" name="Freeform 34"/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28" y="25"/>
                    </a:cxn>
                    <a:cxn ang="0">
                      <a:pos x="56" y="21"/>
                    </a:cxn>
                    <a:cxn ang="0">
                      <a:pos x="80" y="9"/>
                    </a:cxn>
                    <a:cxn ang="0">
                      <a:pos x="64" y="25"/>
                    </a:cxn>
                    <a:cxn ang="0">
                      <a:pos x="124" y="49"/>
                    </a:cxn>
                    <a:cxn ang="0">
                      <a:pos x="160" y="65"/>
                    </a:cxn>
                    <a:cxn ang="0">
                      <a:pos x="116" y="77"/>
                    </a:cxn>
                    <a:cxn ang="0">
                      <a:pos x="88" y="57"/>
                    </a:cxn>
                    <a:cxn ang="0">
                      <a:pos x="76" y="53"/>
                    </a:cxn>
                    <a:cxn ang="0">
                      <a:pos x="24" y="41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3" name="Freeform 35"/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4"/>
                    </a:cxn>
                    <a:cxn ang="0">
                      <a:pos x="88" y="24"/>
                    </a:cxn>
                    <a:cxn ang="0">
                      <a:pos x="112" y="20"/>
                    </a:cxn>
                    <a:cxn ang="0">
                      <a:pos x="108" y="44"/>
                    </a:cxn>
                    <a:cxn ang="0">
                      <a:pos x="64" y="40"/>
                    </a:cxn>
                    <a:cxn ang="0">
                      <a:pos x="0" y="36"/>
                    </a:cxn>
                    <a:cxn ang="0">
                      <a:pos x="28" y="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4" name="Freeform 36"/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/>
                  <a:ahLst/>
                  <a:cxnLst>
                    <a:cxn ang="0">
                      <a:pos x="17" y="25"/>
                    </a:cxn>
                    <a:cxn ang="0">
                      <a:pos x="37" y="13"/>
                    </a:cxn>
                    <a:cxn ang="0">
                      <a:pos x="17" y="2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5" name="Freeform 37"/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/>
                  <a:ahLst/>
                  <a:cxnLst>
                    <a:cxn ang="0">
                      <a:pos x="19" y="32"/>
                    </a:cxn>
                    <a:cxn ang="0">
                      <a:pos x="19" y="0"/>
                    </a:cxn>
                    <a:cxn ang="0">
                      <a:pos x="19" y="32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6" name="Freeform 38"/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/>
                  <a:ahLst/>
                  <a:cxnLst>
                    <a:cxn ang="0">
                      <a:pos x="4" y="9"/>
                    </a:cxn>
                    <a:cxn ang="0">
                      <a:pos x="20" y="33"/>
                    </a:cxn>
                    <a:cxn ang="0">
                      <a:pos x="24" y="49"/>
                    </a:cxn>
                    <a:cxn ang="0">
                      <a:pos x="36" y="53"/>
                    </a:cxn>
                    <a:cxn ang="0">
                      <a:pos x="24" y="73"/>
                    </a:cxn>
                    <a:cxn ang="0">
                      <a:pos x="0" y="21"/>
                    </a:cxn>
                    <a:cxn ang="0">
                      <a:pos x="4" y="9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7" name="Freeform 39"/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/>
                  <a:ahLst/>
                  <a:cxnLst>
                    <a:cxn ang="0">
                      <a:pos x="220" y="1"/>
                    </a:cxn>
                    <a:cxn ang="0">
                      <a:pos x="231" y="8"/>
                    </a:cxn>
                    <a:cxn ang="0">
                      <a:pos x="235" y="0"/>
                    </a:cxn>
                    <a:cxn ang="0">
                      <a:pos x="265" y="0"/>
                    </a:cxn>
                    <a:cxn ang="0">
                      <a:pos x="287" y="17"/>
                    </a:cxn>
                    <a:cxn ang="0">
                      <a:pos x="319" y="10"/>
                    </a:cxn>
                    <a:cxn ang="0">
                      <a:pos x="314" y="29"/>
                    </a:cxn>
                    <a:cxn ang="0">
                      <a:pos x="298" y="46"/>
                    </a:cxn>
                    <a:cxn ang="0">
                      <a:pos x="295" y="29"/>
                    </a:cxn>
                    <a:cxn ang="0">
                      <a:pos x="287" y="31"/>
                    </a:cxn>
                    <a:cxn ang="0">
                      <a:pos x="279" y="29"/>
                    </a:cxn>
                    <a:cxn ang="0">
                      <a:pos x="263" y="21"/>
                    </a:cxn>
                    <a:cxn ang="0">
                      <a:pos x="228" y="38"/>
                    </a:cxn>
                    <a:cxn ang="0">
                      <a:pos x="201" y="44"/>
                    </a:cxn>
                    <a:cxn ang="0">
                      <a:pos x="212" y="57"/>
                    </a:cxn>
                    <a:cxn ang="0">
                      <a:pos x="188" y="63"/>
                    </a:cxn>
                    <a:cxn ang="0">
                      <a:pos x="169" y="61"/>
                    </a:cxn>
                    <a:cxn ang="0">
                      <a:pos x="177" y="57"/>
                    </a:cxn>
                    <a:cxn ang="0">
                      <a:pos x="171" y="40"/>
                    </a:cxn>
                    <a:cxn ang="0">
                      <a:pos x="169" y="31"/>
                    </a:cxn>
                    <a:cxn ang="0">
                      <a:pos x="158" y="23"/>
                    </a:cxn>
                    <a:cxn ang="0">
                      <a:pos x="142" y="27"/>
                    </a:cxn>
                    <a:cxn ang="0">
                      <a:pos x="134" y="27"/>
                    </a:cxn>
                    <a:cxn ang="0">
                      <a:pos x="123" y="25"/>
                    </a:cxn>
                    <a:cxn ang="0">
                      <a:pos x="83" y="2"/>
                    </a:cxn>
                    <a:cxn ang="0">
                      <a:pos x="59" y="14"/>
                    </a:cxn>
                    <a:cxn ang="0">
                      <a:pos x="1" y="0"/>
                    </a:cxn>
                    <a:cxn ang="0">
                      <a:pos x="220" y="1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8" name="Freeform 40"/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/>
                  <a:ahLst/>
                  <a:cxnLst>
                    <a:cxn ang="0">
                      <a:pos x="105" y="31"/>
                    </a:cxn>
                    <a:cxn ang="0">
                      <a:pos x="30" y="1"/>
                    </a:cxn>
                    <a:cxn ang="0">
                      <a:pos x="285" y="0"/>
                    </a:cxn>
                    <a:cxn ang="0">
                      <a:pos x="296" y="14"/>
                    </a:cxn>
                    <a:cxn ang="0">
                      <a:pos x="264" y="16"/>
                    </a:cxn>
                    <a:cxn ang="0">
                      <a:pos x="105" y="3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9" name="Freeform 41"/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12" y="29"/>
                    </a:cxn>
                    <a:cxn ang="0">
                      <a:pos x="0" y="2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10" name="Freeform 42"/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/>
                  <a:ahLst/>
                  <a:cxnLst>
                    <a:cxn ang="0">
                      <a:pos x="73" y="1"/>
                    </a:cxn>
                    <a:cxn ang="0">
                      <a:pos x="436" y="0"/>
                    </a:cxn>
                    <a:cxn ang="0">
                      <a:pos x="416" y="54"/>
                    </a:cxn>
                    <a:cxn ang="0">
                      <a:pos x="397" y="68"/>
                    </a:cxn>
                    <a:cxn ang="0">
                      <a:pos x="392" y="70"/>
                    </a:cxn>
                    <a:cxn ang="0">
                      <a:pos x="375" y="73"/>
                    </a:cxn>
                    <a:cxn ang="0">
                      <a:pos x="361" y="88"/>
                    </a:cxn>
                    <a:cxn ang="0">
                      <a:pos x="362" y="99"/>
                    </a:cxn>
                    <a:cxn ang="0">
                      <a:pos x="364" y="107"/>
                    </a:cxn>
                    <a:cxn ang="0">
                      <a:pos x="366" y="113"/>
                    </a:cxn>
                    <a:cxn ang="0">
                      <a:pos x="362" y="122"/>
                    </a:cxn>
                    <a:cxn ang="0">
                      <a:pos x="351" y="120"/>
                    </a:cxn>
                    <a:cxn ang="0">
                      <a:pos x="342" y="129"/>
                    </a:cxn>
                    <a:cxn ang="0">
                      <a:pos x="347" y="105"/>
                    </a:cxn>
                    <a:cxn ang="0">
                      <a:pos x="338" y="100"/>
                    </a:cxn>
                    <a:cxn ang="0">
                      <a:pos x="344" y="93"/>
                    </a:cxn>
                    <a:cxn ang="0">
                      <a:pos x="342" y="89"/>
                    </a:cxn>
                    <a:cxn ang="0">
                      <a:pos x="320" y="94"/>
                    </a:cxn>
                    <a:cxn ang="0">
                      <a:pos x="317" y="85"/>
                    </a:cxn>
                    <a:cxn ang="0">
                      <a:pos x="297" y="94"/>
                    </a:cxn>
                    <a:cxn ang="0">
                      <a:pos x="320" y="103"/>
                    </a:cxn>
                    <a:cxn ang="0">
                      <a:pos x="305" y="117"/>
                    </a:cxn>
                    <a:cxn ang="0">
                      <a:pos x="311" y="126"/>
                    </a:cxn>
                    <a:cxn ang="0">
                      <a:pos x="315" y="138"/>
                    </a:cxn>
                    <a:cxn ang="0">
                      <a:pos x="309" y="139"/>
                    </a:cxn>
                    <a:cxn ang="0">
                      <a:pos x="314" y="144"/>
                    </a:cxn>
                    <a:cxn ang="0">
                      <a:pos x="307" y="152"/>
                    </a:cxn>
                    <a:cxn ang="0">
                      <a:pos x="0" y="149"/>
                    </a:cxn>
                    <a:cxn ang="0">
                      <a:pos x="73" y="1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11" name="Freeform 43"/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/>
                  <a:ahLst/>
                  <a:cxnLst>
                    <a:cxn ang="0">
                      <a:pos x="5" y="156"/>
                    </a:cxn>
                    <a:cxn ang="0">
                      <a:pos x="15" y="108"/>
                    </a:cxn>
                    <a:cxn ang="0">
                      <a:pos x="17" y="68"/>
                    </a:cxn>
                    <a:cxn ang="0">
                      <a:pos x="11" y="40"/>
                    </a:cxn>
                    <a:cxn ang="0">
                      <a:pos x="17" y="12"/>
                    </a:cxn>
                    <a:cxn ang="0">
                      <a:pos x="21" y="0"/>
                    </a:cxn>
                    <a:cxn ang="0">
                      <a:pos x="31" y="30"/>
                    </a:cxn>
                    <a:cxn ang="0">
                      <a:pos x="47" y="98"/>
                    </a:cxn>
                    <a:cxn ang="0">
                      <a:pos x="31" y="108"/>
                    </a:cxn>
                    <a:cxn ang="0">
                      <a:pos x="23" y="126"/>
                    </a:cxn>
                    <a:cxn ang="0">
                      <a:pos x="21" y="132"/>
                    </a:cxn>
                    <a:cxn ang="0">
                      <a:pos x="27" y="134"/>
                    </a:cxn>
                    <a:cxn ang="0">
                      <a:pos x="31" y="146"/>
                    </a:cxn>
                    <a:cxn ang="0">
                      <a:pos x="13" y="148"/>
                    </a:cxn>
                    <a:cxn ang="0">
                      <a:pos x="7" y="160"/>
                    </a:cxn>
                    <a:cxn ang="0">
                      <a:pos x="3" y="154"/>
                    </a:cxn>
                    <a:cxn ang="0">
                      <a:pos x="5" y="156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12" name="Freeform 44"/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/>
                  <a:ahLst/>
                  <a:cxnLst>
                    <a:cxn ang="0">
                      <a:pos x="26" y="61"/>
                    </a:cxn>
                    <a:cxn ang="0">
                      <a:pos x="30" y="43"/>
                    </a:cxn>
                    <a:cxn ang="0">
                      <a:pos x="50" y="33"/>
                    </a:cxn>
                    <a:cxn ang="0">
                      <a:pos x="54" y="45"/>
                    </a:cxn>
                    <a:cxn ang="0">
                      <a:pos x="66" y="49"/>
                    </a:cxn>
                    <a:cxn ang="0">
                      <a:pos x="80" y="55"/>
                    </a:cxn>
                    <a:cxn ang="0">
                      <a:pos x="116" y="33"/>
                    </a:cxn>
                    <a:cxn ang="0">
                      <a:pos x="130" y="17"/>
                    </a:cxn>
                    <a:cxn ang="0">
                      <a:pos x="138" y="11"/>
                    </a:cxn>
                    <a:cxn ang="0">
                      <a:pos x="106" y="49"/>
                    </a:cxn>
                    <a:cxn ang="0">
                      <a:pos x="84" y="67"/>
                    </a:cxn>
                    <a:cxn ang="0">
                      <a:pos x="66" y="81"/>
                    </a:cxn>
                    <a:cxn ang="0">
                      <a:pos x="48" y="103"/>
                    </a:cxn>
                    <a:cxn ang="0">
                      <a:pos x="26" y="89"/>
                    </a:cxn>
                    <a:cxn ang="0">
                      <a:pos x="20" y="87"/>
                    </a:cxn>
                    <a:cxn ang="0">
                      <a:pos x="22" y="97"/>
                    </a:cxn>
                    <a:cxn ang="0">
                      <a:pos x="0" y="97"/>
                    </a:cxn>
                    <a:cxn ang="0">
                      <a:pos x="10" y="79"/>
                    </a:cxn>
                    <a:cxn ang="0">
                      <a:pos x="26" y="61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13" name="Freeform 45"/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/>
                  <a:ahLst/>
                  <a:cxnLst>
                    <a:cxn ang="0">
                      <a:pos x="158" y="24"/>
                    </a:cxn>
                    <a:cxn ang="0">
                      <a:pos x="160" y="6"/>
                    </a:cxn>
                    <a:cxn ang="0">
                      <a:pos x="170" y="0"/>
                    </a:cxn>
                    <a:cxn ang="0">
                      <a:pos x="182" y="24"/>
                    </a:cxn>
                    <a:cxn ang="0">
                      <a:pos x="188" y="42"/>
                    </a:cxn>
                    <a:cxn ang="0">
                      <a:pos x="178" y="58"/>
                    </a:cxn>
                    <a:cxn ang="0">
                      <a:pos x="170" y="76"/>
                    </a:cxn>
                    <a:cxn ang="0">
                      <a:pos x="162" y="126"/>
                    </a:cxn>
                    <a:cxn ang="0">
                      <a:pos x="144" y="136"/>
                    </a:cxn>
                    <a:cxn ang="0">
                      <a:pos x="120" y="138"/>
                    </a:cxn>
                    <a:cxn ang="0">
                      <a:pos x="112" y="124"/>
                    </a:cxn>
                    <a:cxn ang="0">
                      <a:pos x="102" y="146"/>
                    </a:cxn>
                    <a:cxn ang="0">
                      <a:pos x="90" y="150"/>
                    </a:cxn>
                    <a:cxn ang="0">
                      <a:pos x="80" y="132"/>
                    </a:cxn>
                    <a:cxn ang="0">
                      <a:pos x="58" y="144"/>
                    </a:cxn>
                    <a:cxn ang="0">
                      <a:pos x="76" y="142"/>
                    </a:cxn>
                    <a:cxn ang="0">
                      <a:pos x="78" y="160"/>
                    </a:cxn>
                    <a:cxn ang="0">
                      <a:pos x="58" y="166"/>
                    </a:cxn>
                    <a:cxn ang="0">
                      <a:pos x="34" y="166"/>
                    </a:cxn>
                    <a:cxn ang="0">
                      <a:pos x="36" y="154"/>
                    </a:cxn>
                    <a:cxn ang="0">
                      <a:pos x="46" y="144"/>
                    </a:cxn>
                    <a:cxn ang="0">
                      <a:pos x="34" y="148"/>
                    </a:cxn>
                    <a:cxn ang="0">
                      <a:pos x="26" y="166"/>
                    </a:cxn>
                    <a:cxn ang="0">
                      <a:pos x="30" y="190"/>
                    </a:cxn>
                    <a:cxn ang="0">
                      <a:pos x="14" y="200"/>
                    </a:cxn>
                    <a:cxn ang="0">
                      <a:pos x="0" y="214"/>
                    </a:cxn>
                    <a:cxn ang="0">
                      <a:pos x="8" y="188"/>
                    </a:cxn>
                    <a:cxn ang="0">
                      <a:pos x="0" y="164"/>
                    </a:cxn>
                    <a:cxn ang="0">
                      <a:pos x="14" y="152"/>
                    </a:cxn>
                    <a:cxn ang="0">
                      <a:pos x="32" y="134"/>
                    </a:cxn>
                    <a:cxn ang="0">
                      <a:pos x="44" y="118"/>
                    </a:cxn>
                    <a:cxn ang="0">
                      <a:pos x="72" y="116"/>
                    </a:cxn>
                    <a:cxn ang="0">
                      <a:pos x="84" y="112"/>
                    </a:cxn>
                    <a:cxn ang="0">
                      <a:pos x="114" y="78"/>
                    </a:cxn>
                    <a:cxn ang="0">
                      <a:pos x="120" y="92"/>
                    </a:cxn>
                    <a:cxn ang="0">
                      <a:pos x="132" y="76"/>
                    </a:cxn>
                    <a:cxn ang="0">
                      <a:pos x="150" y="54"/>
                    </a:cxn>
                    <a:cxn ang="0">
                      <a:pos x="154" y="42"/>
                    </a:cxn>
                    <a:cxn ang="0">
                      <a:pos x="148" y="38"/>
                    </a:cxn>
                    <a:cxn ang="0">
                      <a:pos x="152" y="32"/>
                    </a:cxn>
                    <a:cxn ang="0">
                      <a:pos x="158" y="24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14" name="Freeform 46"/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4" y="13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15" name="Freeform 47"/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/>
                  <a:ahLst/>
                  <a:cxnLst>
                    <a:cxn ang="0">
                      <a:pos x="812" y="26"/>
                    </a:cxn>
                    <a:cxn ang="0">
                      <a:pos x="778" y="78"/>
                    </a:cxn>
                    <a:cxn ang="0">
                      <a:pos x="748" y="122"/>
                    </a:cxn>
                    <a:cxn ang="0">
                      <a:pos x="722" y="142"/>
                    </a:cxn>
                    <a:cxn ang="0">
                      <a:pos x="634" y="180"/>
                    </a:cxn>
                    <a:cxn ang="0">
                      <a:pos x="632" y="210"/>
                    </a:cxn>
                    <a:cxn ang="0">
                      <a:pos x="604" y="230"/>
                    </a:cxn>
                    <a:cxn ang="0">
                      <a:pos x="620" y="178"/>
                    </a:cxn>
                    <a:cxn ang="0">
                      <a:pos x="576" y="188"/>
                    </a:cxn>
                    <a:cxn ang="0">
                      <a:pos x="556" y="218"/>
                    </a:cxn>
                    <a:cxn ang="0">
                      <a:pos x="596" y="280"/>
                    </a:cxn>
                    <a:cxn ang="0">
                      <a:pos x="594" y="368"/>
                    </a:cxn>
                    <a:cxn ang="0">
                      <a:pos x="542" y="406"/>
                    </a:cxn>
                    <a:cxn ang="0">
                      <a:pos x="522" y="386"/>
                    </a:cxn>
                    <a:cxn ang="0">
                      <a:pos x="482" y="348"/>
                    </a:cxn>
                    <a:cxn ang="0">
                      <a:pos x="462" y="348"/>
                    </a:cxn>
                    <a:cxn ang="0">
                      <a:pos x="450" y="394"/>
                    </a:cxn>
                    <a:cxn ang="0">
                      <a:pos x="500" y="464"/>
                    </a:cxn>
                    <a:cxn ang="0">
                      <a:pos x="510" y="524"/>
                    </a:cxn>
                    <a:cxn ang="0">
                      <a:pos x="526" y="560"/>
                    </a:cxn>
                    <a:cxn ang="0">
                      <a:pos x="492" y="544"/>
                    </a:cxn>
                    <a:cxn ang="0">
                      <a:pos x="470" y="518"/>
                    </a:cxn>
                    <a:cxn ang="0">
                      <a:pos x="422" y="424"/>
                    </a:cxn>
                    <a:cxn ang="0">
                      <a:pos x="426" y="310"/>
                    </a:cxn>
                    <a:cxn ang="0">
                      <a:pos x="422" y="268"/>
                    </a:cxn>
                    <a:cxn ang="0">
                      <a:pos x="412" y="276"/>
                    </a:cxn>
                    <a:cxn ang="0">
                      <a:pos x="386" y="266"/>
                    </a:cxn>
                    <a:cxn ang="0">
                      <a:pos x="360" y="170"/>
                    </a:cxn>
                    <a:cxn ang="0">
                      <a:pos x="330" y="166"/>
                    </a:cxn>
                    <a:cxn ang="0">
                      <a:pos x="288" y="172"/>
                    </a:cxn>
                    <a:cxn ang="0">
                      <a:pos x="242" y="232"/>
                    </a:cxn>
                    <a:cxn ang="0">
                      <a:pos x="196" y="268"/>
                    </a:cxn>
                    <a:cxn ang="0">
                      <a:pos x="184" y="274"/>
                    </a:cxn>
                    <a:cxn ang="0">
                      <a:pos x="160" y="328"/>
                    </a:cxn>
                    <a:cxn ang="0">
                      <a:pos x="152" y="354"/>
                    </a:cxn>
                    <a:cxn ang="0">
                      <a:pos x="128" y="404"/>
                    </a:cxn>
                    <a:cxn ang="0">
                      <a:pos x="94" y="392"/>
                    </a:cxn>
                    <a:cxn ang="0">
                      <a:pos x="66" y="258"/>
                    </a:cxn>
                    <a:cxn ang="0">
                      <a:pos x="72" y="156"/>
                    </a:cxn>
                    <a:cxn ang="0">
                      <a:pos x="44" y="180"/>
                    </a:cxn>
                    <a:cxn ang="0">
                      <a:pos x="20" y="150"/>
                    </a:cxn>
                    <a:cxn ang="0">
                      <a:pos x="24" y="138"/>
                    </a:cxn>
                    <a:cxn ang="0">
                      <a:pos x="0" y="92"/>
                    </a:cxn>
                    <a:cxn ang="0">
                      <a:pos x="798" y="6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16" name="Freeform 48"/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7" y="3"/>
                    </a:cxn>
                    <a:cxn ang="0">
                      <a:pos x="37" y="33"/>
                    </a:cxn>
                    <a:cxn ang="0">
                      <a:pos x="19" y="85"/>
                    </a:cxn>
                    <a:cxn ang="0">
                      <a:pos x="1" y="69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17" name="Freeform 49"/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/>
                  <a:ahLst/>
                  <a:cxnLst>
                    <a:cxn ang="0">
                      <a:pos x="13" y="28"/>
                    </a:cxn>
                    <a:cxn ang="0">
                      <a:pos x="29" y="2"/>
                    </a:cxn>
                    <a:cxn ang="0">
                      <a:pos x="43" y="4"/>
                    </a:cxn>
                    <a:cxn ang="0">
                      <a:pos x="39" y="26"/>
                    </a:cxn>
                    <a:cxn ang="0">
                      <a:pos x="13" y="74"/>
                    </a:cxn>
                    <a:cxn ang="0">
                      <a:pos x="7" y="60"/>
                    </a:cxn>
                    <a:cxn ang="0">
                      <a:pos x="3" y="36"/>
                    </a:cxn>
                    <a:cxn ang="0">
                      <a:pos x="13" y="28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18" name="Freeform 50"/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/>
                  <a:ahLst/>
                  <a:cxnLst>
                    <a:cxn ang="0">
                      <a:pos x="7" y="16"/>
                    </a:cxn>
                    <a:cxn ang="0">
                      <a:pos x="5" y="30"/>
                    </a:cxn>
                    <a:cxn ang="0">
                      <a:pos x="7" y="16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19" name="Freeform 51"/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/>
                  <a:ahLst/>
                  <a:cxnLst>
                    <a:cxn ang="0">
                      <a:pos x="481" y="464"/>
                    </a:cxn>
                    <a:cxn ang="0">
                      <a:pos x="486" y="451"/>
                    </a:cxn>
                    <a:cxn ang="0">
                      <a:pos x="500" y="413"/>
                    </a:cxn>
                    <a:cxn ang="0">
                      <a:pos x="309" y="287"/>
                    </a:cxn>
                    <a:cxn ang="0">
                      <a:pos x="282" y="346"/>
                    </a:cxn>
                    <a:cxn ang="0">
                      <a:pos x="303" y="556"/>
                    </a:cxn>
                    <a:cxn ang="0">
                      <a:pos x="282" y="494"/>
                    </a:cxn>
                    <a:cxn ang="0">
                      <a:pos x="242" y="439"/>
                    </a:cxn>
                    <a:cxn ang="0">
                      <a:pos x="245" y="413"/>
                    </a:cxn>
                    <a:cxn ang="0">
                      <a:pos x="247" y="394"/>
                    </a:cxn>
                    <a:cxn ang="0">
                      <a:pos x="220" y="375"/>
                    </a:cxn>
                    <a:cxn ang="0">
                      <a:pos x="194" y="346"/>
                    </a:cxn>
                    <a:cxn ang="0">
                      <a:pos x="148" y="354"/>
                    </a:cxn>
                    <a:cxn ang="0">
                      <a:pos x="126" y="365"/>
                    </a:cxn>
                    <a:cxn ang="0">
                      <a:pos x="78" y="365"/>
                    </a:cxn>
                    <a:cxn ang="0">
                      <a:pos x="22" y="312"/>
                    </a:cxn>
                    <a:cxn ang="0">
                      <a:pos x="11" y="295"/>
                    </a:cxn>
                    <a:cxn ang="0">
                      <a:pos x="0" y="264"/>
                    </a:cxn>
                    <a:cxn ang="0">
                      <a:pos x="24" y="213"/>
                    </a:cxn>
                    <a:cxn ang="0">
                      <a:pos x="32" y="181"/>
                    </a:cxn>
                    <a:cxn ang="0">
                      <a:pos x="51" y="143"/>
                    </a:cxn>
                    <a:cxn ang="0">
                      <a:pos x="81" y="116"/>
                    </a:cxn>
                    <a:cxn ang="0">
                      <a:pos x="167" y="67"/>
                    </a:cxn>
                    <a:cxn ang="0">
                      <a:pos x="220" y="30"/>
                    </a:cxn>
                    <a:cxn ang="0">
                      <a:pos x="258" y="6"/>
                    </a:cxn>
                    <a:cxn ang="0">
                      <a:pos x="363" y="2"/>
                    </a:cxn>
                    <a:cxn ang="0">
                      <a:pos x="398" y="0"/>
                    </a:cxn>
                    <a:cxn ang="0">
                      <a:pos x="384" y="34"/>
                    </a:cxn>
                    <a:cxn ang="0">
                      <a:pos x="443" y="84"/>
                    </a:cxn>
                    <a:cxn ang="0">
                      <a:pos x="497" y="74"/>
                    </a:cxn>
                    <a:cxn ang="0">
                      <a:pos x="529" y="82"/>
                    </a:cxn>
                    <a:cxn ang="0">
                      <a:pos x="559" y="97"/>
                    </a:cxn>
                    <a:cxn ang="0">
                      <a:pos x="572" y="188"/>
                    </a:cxn>
                    <a:cxn ang="0">
                      <a:pos x="572" y="240"/>
                    </a:cxn>
                    <a:cxn ang="0">
                      <a:pos x="599" y="283"/>
                    </a:cxn>
                    <a:cxn ang="0">
                      <a:pos x="645" y="300"/>
                    </a:cxn>
                    <a:cxn ang="0">
                      <a:pos x="680" y="295"/>
                    </a:cxn>
                    <a:cxn ang="0">
                      <a:pos x="664" y="340"/>
                    </a:cxn>
                    <a:cxn ang="0">
                      <a:pos x="599" y="407"/>
                    </a:cxn>
                    <a:cxn ang="0">
                      <a:pos x="548" y="485"/>
                    </a:cxn>
                    <a:cxn ang="0">
                      <a:pos x="556" y="508"/>
                    </a:cxn>
                    <a:cxn ang="0">
                      <a:pos x="435" y="556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20" name="Freeform 52"/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/>
                  <a:ahLst/>
                  <a:cxnLst>
                    <a:cxn ang="0">
                      <a:pos x="243" y="347"/>
                    </a:cxn>
                    <a:cxn ang="0">
                      <a:pos x="233" y="301"/>
                    </a:cxn>
                    <a:cxn ang="0">
                      <a:pos x="217" y="288"/>
                    </a:cxn>
                    <a:cxn ang="0">
                      <a:pos x="215" y="269"/>
                    </a:cxn>
                    <a:cxn ang="0">
                      <a:pos x="209" y="254"/>
                    </a:cxn>
                    <a:cxn ang="0">
                      <a:pos x="209" y="229"/>
                    </a:cxn>
                    <a:cxn ang="0">
                      <a:pos x="207" y="214"/>
                    </a:cxn>
                    <a:cxn ang="0">
                      <a:pos x="228" y="202"/>
                    </a:cxn>
                    <a:cxn ang="0">
                      <a:pos x="257" y="197"/>
                    </a:cxn>
                    <a:cxn ang="0">
                      <a:pos x="257" y="136"/>
                    </a:cxn>
                    <a:cxn ang="0">
                      <a:pos x="54" y="96"/>
                    </a:cxn>
                    <a:cxn ang="0">
                      <a:pos x="32" y="98"/>
                    </a:cxn>
                    <a:cxn ang="0">
                      <a:pos x="16" y="102"/>
                    </a:cxn>
                    <a:cxn ang="0">
                      <a:pos x="0" y="149"/>
                    </a:cxn>
                    <a:cxn ang="0">
                      <a:pos x="93" y="346"/>
                    </a:cxn>
                    <a:cxn ang="0">
                      <a:pos x="243" y="347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21" name="Freeform 53"/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/>
                  <a:ahLst/>
                  <a:cxnLst>
                    <a:cxn ang="0">
                      <a:pos x="7" y="25"/>
                    </a:cxn>
                    <a:cxn ang="0">
                      <a:pos x="19" y="21"/>
                    </a:cxn>
                    <a:cxn ang="0">
                      <a:pos x="7" y="2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22" name="Freeform 54"/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/>
                  <a:ahLst/>
                  <a:cxnLst>
                    <a:cxn ang="0">
                      <a:pos x="12" y="12"/>
                    </a:cxn>
                    <a:cxn ang="0">
                      <a:pos x="16" y="0"/>
                    </a:cxn>
                    <a:cxn ang="0">
                      <a:pos x="20" y="12"/>
                    </a:cxn>
                    <a:cxn ang="0">
                      <a:pos x="8" y="20"/>
                    </a:cxn>
                    <a:cxn ang="0">
                      <a:pos x="12" y="12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23" name="Freeform 55"/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/>
                  <a:ahLst/>
                  <a:cxnLst>
                    <a:cxn ang="0">
                      <a:pos x="24" y="18"/>
                    </a:cxn>
                    <a:cxn ang="0">
                      <a:pos x="32" y="6"/>
                    </a:cxn>
                    <a:cxn ang="0">
                      <a:pos x="36" y="30"/>
                    </a:cxn>
                    <a:cxn ang="0">
                      <a:pos x="24" y="18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24" name="Freeform 56"/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/>
                  <a:ahLst/>
                  <a:cxnLst>
                    <a:cxn ang="0">
                      <a:pos x="473" y="464"/>
                    </a:cxn>
                    <a:cxn ang="0">
                      <a:pos x="393" y="452"/>
                    </a:cxn>
                    <a:cxn ang="0">
                      <a:pos x="325" y="412"/>
                    </a:cxn>
                    <a:cxn ang="0">
                      <a:pos x="265" y="400"/>
                    </a:cxn>
                    <a:cxn ang="0">
                      <a:pos x="237" y="416"/>
                    </a:cxn>
                    <a:cxn ang="0">
                      <a:pos x="261" y="428"/>
                    </a:cxn>
                    <a:cxn ang="0">
                      <a:pos x="293" y="468"/>
                    </a:cxn>
                    <a:cxn ang="0">
                      <a:pos x="321" y="476"/>
                    </a:cxn>
                    <a:cxn ang="0">
                      <a:pos x="333" y="536"/>
                    </a:cxn>
                    <a:cxn ang="0">
                      <a:pos x="313" y="552"/>
                    </a:cxn>
                    <a:cxn ang="0">
                      <a:pos x="261" y="616"/>
                    </a:cxn>
                    <a:cxn ang="0">
                      <a:pos x="225" y="628"/>
                    </a:cxn>
                    <a:cxn ang="0">
                      <a:pos x="97" y="696"/>
                    </a:cxn>
                    <a:cxn ang="0">
                      <a:pos x="77" y="616"/>
                    </a:cxn>
                    <a:cxn ang="0">
                      <a:pos x="45" y="524"/>
                    </a:cxn>
                    <a:cxn ang="0">
                      <a:pos x="33" y="448"/>
                    </a:cxn>
                    <a:cxn ang="0">
                      <a:pos x="53" y="344"/>
                    </a:cxn>
                    <a:cxn ang="0">
                      <a:pos x="17" y="392"/>
                    </a:cxn>
                    <a:cxn ang="0">
                      <a:pos x="81" y="280"/>
                    </a:cxn>
                    <a:cxn ang="0">
                      <a:pos x="113" y="204"/>
                    </a:cxn>
                    <a:cxn ang="0">
                      <a:pos x="37" y="204"/>
                    </a:cxn>
                    <a:cxn ang="0">
                      <a:pos x="1" y="196"/>
                    </a:cxn>
                    <a:cxn ang="0">
                      <a:pos x="25" y="140"/>
                    </a:cxn>
                    <a:cxn ang="0">
                      <a:pos x="97" y="112"/>
                    </a:cxn>
                    <a:cxn ang="0">
                      <a:pos x="221" y="124"/>
                    </a:cxn>
                    <a:cxn ang="0">
                      <a:pos x="229" y="64"/>
                    </a:cxn>
                    <a:cxn ang="0">
                      <a:pos x="261" y="0"/>
                    </a:cxn>
                    <a:cxn ang="0">
                      <a:pos x="357" y="44"/>
                    </a:cxn>
                    <a:cxn ang="0">
                      <a:pos x="329" y="88"/>
                    </a:cxn>
                    <a:cxn ang="0">
                      <a:pos x="301" y="176"/>
                    </a:cxn>
                    <a:cxn ang="0">
                      <a:pos x="361" y="192"/>
                    </a:cxn>
                    <a:cxn ang="0">
                      <a:pos x="373" y="136"/>
                    </a:cxn>
                    <a:cxn ang="0">
                      <a:pos x="417" y="92"/>
                    </a:cxn>
                    <a:cxn ang="0">
                      <a:pos x="497" y="88"/>
                    </a:cxn>
                    <a:cxn ang="0">
                      <a:pos x="529" y="52"/>
                    </a:cxn>
                    <a:cxn ang="0">
                      <a:pos x="541" y="460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25" name="Freeform 57"/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/>
                  <a:ahLst/>
                  <a:cxnLst>
                    <a:cxn ang="0">
                      <a:pos x="825" y="0"/>
                    </a:cxn>
                    <a:cxn ang="0">
                      <a:pos x="143" y="29"/>
                    </a:cxn>
                    <a:cxn ang="0">
                      <a:pos x="91" y="42"/>
                    </a:cxn>
                    <a:cxn ang="0">
                      <a:pos x="62" y="42"/>
                    </a:cxn>
                    <a:cxn ang="0">
                      <a:pos x="22" y="77"/>
                    </a:cxn>
                    <a:cxn ang="0">
                      <a:pos x="0" y="105"/>
                    </a:cxn>
                    <a:cxn ang="0">
                      <a:pos x="59" y="115"/>
                    </a:cxn>
                    <a:cxn ang="0">
                      <a:pos x="97" y="96"/>
                    </a:cxn>
                    <a:cxn ang="0">
                      <a:pos x="108" y="84"/>
                    </a:cxn>
                    <a:cxn ang="0">
                      <a:pos x="167" y="52"/>
                    </a:cxn>
                    <a:cxn ang="0">
                      <a:pos x="215" y="46"/>
                    </a:cxn>
                    <a:cxn ang="0">
                      <a:pos x="237" y="94"/>
                    </a:cxn>
                    <a:cxn ang="0">
                      <a:pos x="188" y="109"/>
                    </a:cxn>
                    <a:cxn ang="0">
                      <a:pos x="231" y="113"/>
                    </a:cxn>
                    <a:cxn ang="0">
                      <a:pos x="250" y="90"/>
                    </a:cxn>
                    <a:cxn ang="0">
                      <a:pos x="266" y="92"/>
                    </a:cxn>
                    <a:cxn ang="0">
                      <a:pos x="253" y="54"/>
                    </a:cxn>
                    <a:cxn ang="0">
                      <a:pos x="266" y="44"/>
                    </a:cxn>
                    <a:cxn ang="0">
                      <a:pos x="277" y="88"/>
                    </a:cxn>
                    <a:cxn ang="0">
                      <a:pos x="266" y="113"/>
                    </a:cxn>
                    <a:cxn ang="0">
                      <a:pos x="296" y="130"/>
                    </a:cxn>
                    <a:cxn ang="0">
                      <a:pos x="299" y="92"/>
                    </a:cxn>
                    <a:cxn ang="0">
                      <a:pos x="331" y="103"/>
                    </a:cxn>
                    <a:cxn ang="0">
                      <a:pos x="382" y="73"/>
                    </a:cxn>
                    <a:cxn ang="0">
                      <a:pos x="409" y="50"/>
                    </a:cxn>
                    <a:cxn ang="0">
                      <a:pos x="439" y="56"/>
                    </a:cxn>
                    <a:cxn ang="0">
                      <a:pos x="455" y="50"/>
                    </a:cxn>
                    <a:cxn ang="0">
                      <a:pos x="431" y="44"/>
                    </a:cxn>
                    <a:cxn ang="0">
                      <a:pos x="474" y="35"/>
                    </a:cxn>
                    <a:cxn ang="0">
                      <a:pos x="544" y="54"/>
                    </a:cxn>
                    <a:cxn ang="0">
                      <a:pos x="581" y="42"/>
                    </a:cxn>
                    <a:cxn ang="0">
                      <a:pos x="584" y="63"/>
                    </a:cxn>
                    <a:cxn ang="0">
                      <a:pos x="568" y="101"/>
                    </a:cxn>
                    <a:cxn ang="0">
                      <a:pos x="611" y="88"/>
                    </a:cxn>
                    <a:cxn ang="0">
                      <a:pos x="624" y="80"/>
                    </a:cxn>
                    <a:cxn ang="0">
                      <a:pos x="648" y="61"/>
                    </a:cxn>
                    <a:cxn ang="0">
                      <a:pos x="794" y="84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26" name="Freeform 58"/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31" y="0"/>
                    </a:cxn>
                    <a:cxn ang="0">
                      <a:pos x="19" y="2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27" name="Freeform 59"/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/>
                  <a:ahLst/>
                  <a:cxnLst>
                    <a:cxn ang="0">
                      <a:pos x="6" y="32"/>
                    </a:cxn>
                    <a:cxn ang="0">
                      <a:pos x="22" y="0"/>
                    </a:cxn>
                    <a:cxn ang="0">
                      <a:pos x="38" y="4"/>
                    </a:cxn>
                    <a:cxn ang="0">
                      <a:pos x="6" y="32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28" name="Freeform 60"/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/>
                  <a:ahLst/>
                  <a:cxnLst>
                    <a:cxn ang="0">
                      <a:pos x="37" y="18"/>
                    </a:cxn>
                    <a:cxn ang="0">
                      <a:pos x="25" y="2"/>
                    </a:cxn>
                    <a:cxn ang="0">
                      <a:pos x="37" y="18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29" name="Freeform 61"/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2" y="9"/>
                    </a:cxn>
                    <a:cxn ang="0">
                      <a:pos x="0" y="21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30" name="Freeform 62"/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/>
                  <a:ahLst/>
                  <a:cxnLst>
                    <a:cxn ang="0">
                      <a:pos x="7" y="22"/>
                    </a:cxn>
                    <a:cxn ang="0">
                      <a:pos x="31" y="10"/>
                    </a:cxn>
                    <a:cxn ang="0">
                      <a:pos x="7" y="22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831" name="Group 63"/>
              <p:cNvGrpSpPr>
                <a:grpSpLocks/>
              </p:cNvGrpSpPr>
              <p:nvPr userDrawn="1"/>
            </p:nvGrpSpPr>
            <p:grpSpPr bwMode="auto">
              <a:xfrm>
                <a:off x="7" y="6"/>
                <a:ext cx="5739" cy="1022"/>
                <a:chOff x="1056" y="111"/>
                <a:chExt cx="2448" cy="418"/>
              </a:xfrm>
            </p:grpSpPr>
            <p:sp>
              <p:nvSpPr>
                <p:cNvPr id="32832" name="Line 64"/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33" name="Line 65"/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34" name="Line 66"/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35" name="Line 67"/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36" name="Line 68"/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37" name="Line 69"/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38" name="Line 70"/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39" name="Line 71"/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40" name="Line 72"/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41" name="Line 73"/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42" name="Line 74"/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843" name="Group 75"/>
              <p:cNvGrpSpPr>
                <a:grpSpLocks/>
              </p:cNvGrpSpPr>
              <p:nvPr userDrawn="1"/>
            </p:nvGrpSpPr>
            <p:grpSpPr bwMode="auto">
              <a:xfrm>
                <a:off x="363" y="1"/>
                <a:ext cx="4919" cy="1034"/>
                <a:chOff x="1208" y="109"/>
                <a:chExt cx="2098" cy="423"/>
              </a:xfrm>
            </p:grpSpPr>
            <p:sp>
              <p:nvSpPr>
                <p:cNvPr id="32844" name="Line 76"/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45" name="Line 77"/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46" name="Line 78"/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47" name="Line 79"/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48" name="Line 80"/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49" name="Line 81"/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50" name="Line 82"/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51" name="Line 83"/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52" name="Line 84"/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53" name="Line 85"/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54" name="Line 86"/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55" name="Line 87"/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56" name="Line 88"/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57" name="Line 89"/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58" name="Line 90"/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32859" name="Picture 91" descr="C:\My Documents\bits\earth.GIF"/>
            <p:cNvPicPr>
              <a:picLocks noChangeAspect="1" noChangeArrowheads="1"/>
            </p:cNvPicPr>
            <p:nvPr userDrawn="1"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</p:spPr>
        </p:pic>
      </p:grpSp>
      <p:sp>
        <p:nvSpPr>
          <p:cNvPr id="32860" name="Rectangle 92"/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861" name="Rectangle 9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2862" name="Rectangle 94"/>
          <p:cNvSpPr>
            <a:spLocks noGrp="1" noChangeArrowheads="1"/>
          </p:cNvSpPr>
          <p:nvPr>
            <p:ph type="dt" sz="half" idx="2"/>
          </p:nvPr>
        </p:nvSpPr>
        <p:spPr>
          <a:xfrm>
            <a:off x="533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2863" name="Rectangle 95"/>
          <p:cNvSpPr>
            <a:spLocks noGrp="1" noChangeArrowheads="1"/>
          </p:cNvSpPr>
          <p:nvPr>
            <p:ph type="ftr" sz="quarter" idx="3"/>
          </p:nvPr>
        </p:nvSpPr>
        <p:spPr>
          <a:xfrm>
            <a:off x="32004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2864" name="Rectangle 9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687FFFC-D5D5-4F9F-9240-A33BF3FF0C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15E26D-2768-4AE6-B613-6C3441FB62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9376F3-D9CA-4ACE-9CB0-0623715897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4EF11-C115-4D07-924E-D81E6BF227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29BF6-F9EC-4FEB-8564-5DAD1A7E85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DC8AF1-2B30-4235-87CE-7654EDC2CB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116E52-EBFA-4EBB-822C-53DABF289D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D225E0-E115-4B01-9C28-1509D41958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EA5B8-1FB9-4B58-B300-1F93650DEF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72F213-DF8D-4684-887B-5B3E2D0035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32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32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776CF0-5B18-4EC6-938A-DDFD1DDEA3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174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748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1749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1750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532C6FA-01CC-47A1-8E46-20B756DBCFE2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1751" name="Group 1031"/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31752" name="Group 1032"/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31753" name="Freeform 1033"/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/>
                <a:ahLst/>
                <a:cxnLst>
                  <a:cxn ang="0">
                    <a:pos x="4848" y="48"/>
                  </a:cxn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8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1754" name="Group 1034"/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31755" name="Group 1035"/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31756" name="Freeform 1036"/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/>
                    <a:ahLst/>
                    <a:cxnLst>
                      <a:cxn ang="0">
                        <a:pos x="5" y="11"/>
                      </a:cxn>
                      <a:cxn ang="0">
                        <a:pos x="15" y="5"/>
                      </a:cxn>
                      <a:cxn ang="0">
                        <a:pos x="13" y="17"/>
                      </a:cxn>
                      <a:cxn ang="0">
                        <a:pos x="5" y="11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57" name="Freeform 1037"/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/>
                    <a:ahLst/>
                    <a:cxnLst>
                      <a:cxn ang="0">
                        <a:pos x="3" y="13"/>
                      </a:cxn>
                      <a:cxn ang="0">
                        <a:pos x="11" y="3"/>
                      </a:cxn>
                      <a:cxn ang="0">
                        <a:pos x="7" y="19"/>
                      </a:cxn>
                      <a:cxn ang="0">
                        <a:pos x="3" y="13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58" name="Freeform 1038"/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59" name="Freeform 1039"/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60" name="Freeform 1040"/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61" name="Freeform 1041"/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62" name="Freeform 1042"/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63" name="Freeform 1043"/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64" name="Freeform 1044"/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65" name="Freeform 1045"/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66" name="Freeform 1046"/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67" name="Freeform 1047"/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68" name="Freeform 1048"/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69" name="Freeform 1049"/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70" name="Freeform 1050"/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71" name="Freeform 1051"/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72" name="Freeform 1052"/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/>
                    <a:ahLst/>
                    <a:cxnLst>
                      <a:cxn ang="0">
                        <a:pos x="8" y="14"/>
                      </a:cxn>
                      <a:cxn ang="0">
                        <a:pos x="14" y="0"/>
                      </a:cxn>
                      <a:cxn ang="0">
                        <a:pos x="14" y="22"/>
                      </a:cxn>
                      <a:cxn ang="0">
                        <a:pos x="8" y="14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73" name="Freeform 1053"/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74" name="Freeform 1054"/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75" name="Freeform 1055"/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76" name="Freeform 1056"/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77" name="Freeform 1057"/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78" name="Freeform 1058"/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79" name="Freeform 1059"/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/>
                    <a:ahLst/>
                    <a:cxnLst>
                      <a:cxn ang="0">
                        <a:pos x="21" y="280"/>
                      </a:cxn>
                      <a:cxn ang="0">
                        <a:pos x="24" y="250"/>
                      </a:cxn>
                      <a:cxn ang="0">
                        <a:pos x="22" y="245"/>
                      </a:cxn>
                      <a:cxn ang="0">
                        <a:pos x="16" y="218"/>
                      </a:cxn>
                      <a:cxn ang="0">
                        <a:pos x="4" y="215"/>
                      </a:cxn>
                      <a:cxn ang="0">
                        <a:pos x="0" y="191"/>
                      </a:cxn>
                      <a:cxn ang="0">
                        <a:pos x="12" y="180"/>
                      </a:cxn>
                      <a:cxn ang="0">
                        <a:pos x="6" y="165"/>
                      </a:cxn>
                      <a:cxn ang="0">
                        <a:pos x="2" y="160"/>
                      </a:cxn>
                      <a:cxn ang="0">
                        <a:pos x="28" y="120"/>
                      </a:cxn>
                      <a:cxn ang="0">
                        <a:pos x="44" y="96"/>
                      </a:cxn>
                      <a:cxn ang="0">
                        <a:pos x="42" y="70"/>
                      </a:cxn>
                      <a:cxn ang="0">
                        <a:pos x="24" y="43"/>
                      </a:cxn>
                      <a:cxn ang="0">
                        <a:pos x="20" y="32"/>
                      </a:cxn>
                      <a:cxn ang="0">
                        <a:pos x="26" y="36"/>
                      </a:cxn>
                      <a:cxn ang="0">
                        <a:pos x="48" y="35"/>
                      </a:cxn>
                      <a:cxn ang="0">
                        <a:pos x="64" y="11"/>
                      </a:cxn>
                      <a:cxn ang="0">
                        <a:pos x="82" y="0"/>
                      </a:cxn>
                      <a:cxn ang="0">
                        <a:pos x="88" y="2"/>
                      </a:cxn>
                      <a:cxn ang="0">
                        <a:pos x="92" y="9"/>
                      </a:cxn>
                      <a:cxn ang="0">
                        <a:pos x="98" y="5"/>
                      </a:cxn>
                      <a:cxn ang="0">
                        <a:pos x="110" y="8"/>
                      </a:cxn>
                      <a:cxn ang="0">
                        <a:pos x="116" y="9"/>
                      </a:cxn>
                      <a:cxn ang="0">
                        <a:pos x="141" y="14"/>
                      </a:cxn>
                      <a:cxn ang="0">
                        <a:pos x="155" y="24"/>
                      </a:cxn>
                      <a:cxn ang="0">
                        <a:pos x="167" y="17"/>
                      </a:cxn>
                      <a:cxn ang="0">
                        <a:pos x="173" y="14"/>
                      </a:cxn>
                      <a:cxn ang="0">
                        <a:pos x="195" y="14"/>
                      </a:cxn>
                      <a:cxn ang="0">
                        <a:pos x="211" y="32"/>
                      </a:cxn>
                      <a:cxn ang="0">
                        <a:pos x="231" y="59"/>
                      </a:cxn>
                      <a:cxn ang="0">
                        <a:pos x="245" y="70"/>
                      </a:cxn>
                      <a:cxn ang="0">
                        <a:pos x="257" y="68"/>
                      </a:cxn>
                      <a:cxn ang="0">
                        <a:pos x="270" y="65"/>
                      </a:cxn>
                      <a:cxn ang="0">
                        <a:pos x="290" y="71"/>
                      </a:cxn>
                      <a:cxn ang="0">
                        <a:pos x="300" y="81"/>
                      </a:cxn>
                      <a:cxn ang="0">
                        <a:pos x="308" y="90"/>
                      </a:cxn>
                      <a:cxn ang="0">
                        <a:pos x="318" y="111"/>
                      </a:cxn>
                      <a:cxn ang="0">
                        <a:pos x="322" y="120"/>
                      </a:cxn>
                      <a:cxn ang="0">
                        <a:pos x="324" y="125"/>
                      </a:cxn>
                      <a:cxn ang="0">
                        <a:pos x="310" y="142"/>
                      </a:cxn>
                      <a:cxn ang="0">
                        <a:pos x="322" y="141"/>
                      </a:cxn>
                      <a:cxn ang="0">
                        <a:pos x="342" y="155"/>
                      </a:cxn>
                      <a:cxn ang="0">
                        <a:pos x="364" y="157"/>
                      </a:cxn>
                      <a:cxn ang="0">
                        <a:pos x="380" y="168"/>
                      </a:cxn>
                      <a:cxn ang="0">
                        <a:pos x="382" y="172"/>
                      </a:cxn>
                      <a:cxn ang="0">
                        <a:pos x="382" y="176"/>
                      </a:cxn>
                      <a:cxn ang="0">
                        <a:pos x="394" y="172"/>
                      </a:cxn>
                      <a:cxn ang="0">
                        <a:pos x="400" y="171"/>
                      </a:cxn>
                      <a:cxn ang="0">
                        <a:pos x="439" y="185"/>
                      </a:cxn>
                      <a:cxn ang="0">
                        <a:pos x="447" y="199"/>
                      </a:cxn>
                      <a:cxn ang="0">
                        <a:pos x="465" y="201"/>
                      </a:cxn>
                      <a:cxn ang="0">
                        <a:pos x="471" y="215"/>
                      </a:cxn>
                      <a:cxn ang="0">
                        <a:pos x="451" y="258"/>
                      </a:cxn>
                      <a:cxn ang="0">
                        <a:pos x="435" y="281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80" name="Freeform 1060"/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/>
                    <a:ahLst/>
                    <a:cxnLst>
                      <a:cxn ang="0">
                        <a:pos x="406" y="6"/>
                      </a:cxn>
                      <a:cxn ang="0">
                        <a:pos x="502" y="34"/>
                      </a:cxn>
                      <a:cxn ang="0">
                        <a:pos x="550" y="38"/>
                      </a:cxn>
                      <a:cxn ang="0">
                        <a:pos x="578" y="130"/>
                      </a:cxn>
                      <a:cxn ang="0">
                        <a:pos x="586" y="90"/>
                      </a:cxn>
                      <a:cxn ang="0">
                        <a:pos x="606" y="70"/>
                      </a:cxn>
                      <a:cxn ang="0">
                        <a:pos x="642" y="126"/>
                      </a:cxn>
                      <a:cxn ang="0">
                        <a:pos x="682" y="98"/>
                      </a:cxn>
                      <a:cxn ang="0">
                        <a:pos x="706" y="86"/>
                      </a:cxn>
                      <a:cxn ang="0">
                        <a:pos x="762" y="2"/>
                      </a:cxn>
                      <a:cxn ang="0">
                        <a:pos x="798" y="70"/>
                      </a:cxn>
                      <a:cxn ang="0">
                        <a:pos x="798" y="130"/>
                      </a:cxn>
                      <a:cxn ang="0">
                        <a:pos x="790" y="158"/>
                      </a:cxn>
                      <a:cxn ang="0">
                        <a:pos x="766" y="162"/>
                      </a:cxn>
                      <a:cxn ang="0">
                        <a:pos x="762" y="186"/>
                      </a:cxn>
                      <a:cxn ang="0">
                        <a:pos x="802" y="226"/>
                      </a:cxn>
                      <a:cxn ang="0">
                        <a:pos x="786" y="322"/>
                      </a:cxn>
                      <a:cxn ang="0">
                        <a:pos x="830" y="414"/>
                      </a:cxn>
                      <a:cxn ang="0">
                        <a:pos x="854" y="450"/>
                      </a:cxn>
                      <a:cxn ang="0">
                        <a:pos x="830" y="450"/>
                      </a:cxn>
                      <a:cxn ang="0">
                        <a:pos x="746" y="378"/>
                      </a:cxn>
                      <a:cxn ang="0">
                        <a:pos x="678" y="402"/>
                      </a:cxn>
                      <a:cxn ang="0">
                        <a:pos x="590" y="442"/>
                      </a:cxn>
                      <a:cxn ang="0">
                        <a:pos x="642" y="578"/>
                      </a:cxn>
                      <a:cxn ang="0">
                        <a:pos x="710" y="610"/>
                      </a:cxn>
                      <a:cxn ang="0">
                        <a:pos x="738" y="550"/>
                      </a:cxn>
                      <a:cxn ang="0">
                        <a:pos x="774" y="570"/>
                      </a:cxn>
                      <a:cxn ang="0">
                        <a:pos x="766" y="630"/>
                      </a:cxn>
                      <a:cxn ang="0">
                        <a:pos x="802" y="670"/>
                      </a:cxn>
                      <a:cxn ang="0">
                        <a:pos x="838" y="658"/>
                      </a:cxn>
                      <a:cxn ang="0">
                        <a:pos x="922" y="806"/>
                      </a:cxn>
                      <a:cxn ang="0">
                        <a:pos x="942" y="826"/>
                      </a:cxn>
                      <a:cxn ang="0">
                        <a:pos x="874" y="810"/>
                      </a:cxn>
                      <a:cxn ang="0">
                        <a:pos x="830" y="758"/>
                      </a:cxn>
                      <a:cxn ang="0">
                        <a:pos x="778" y="710"/>
                      </a:cxn>
                      <a:cxn ang="0">
                        <a:pos x="702" y="662"/>
                      </a:cxn>
                      <a:cxn ang="0">
                        <a:pos x="614" y="646"/>
                      </a:cxn>
                      <a:cxn ang="0">
                        <a:pos x="506" y="594"/>
                      </a:cxn>
                      <a:cxn ang="0">
                        <a:pos x="462" y="506"/>
                      </a:cxn>
                      <a:cxn ang="0">
                        <a:pos x="430" y="462"/>
                      </a:cxn>
                      <a:cxn ang="0">
                        <a:pos x="382" y="430"/>
                      </a:cxn>
                      <a:cxn ang="0">
                        <a:pos x="342" y="370"/>
                      </a:cxn>
                      <a:cxn ang="0">
                        <a:pos x="354" y="414"/>
                      </a:cxn>
                      <a:cxn ang="0">
                        <a:pos x="418" y="494"/>
                      </a:cxn>
                      <a:cxn ang="0">
                        <a:pos x="422" y="526"/>
                      </a:cxn>
                      <a:cxn ang="0">
                        <a:pos x="394" y="498"/>
                      </a:cxn>
                      <a:cxn ang="0">
                        <a:pos x="354" y="466"/>
                      </a:cxn>
                      <a:cxn ang="0">
                        <a:pos x="314" y="402"/>
                      </a:cxn>
                      <a:cxn ang="0">
                        <a:pos x="266" y="346"/>
                      </a:cxn>
                      <a:cxn ang="0">
                        <a:pos x="210" y="314"/>
                      </a:cxn>
                      <a:cxn ang="0">
                        <a:pos x="154" y="238"/>
                      </a:cxn>
                      <a:cxn ang="0">
                        <a:pos x="66" y="66"/>
                      </a:cxn>
                      <a:cxn ang="0">
                        <a:pos x="34" y="38"/>
                      </a:cxn>
                      <a:cxn ang="0">
                        <a:pos x="46" y="22"/>
                      </a:cxn>
                      <a:cxn ang="0">
                        <a:pos x="102" y="70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81" name="Freeform 1061"/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/>
                    <a:ahLst/>
                    <a:cxnLst>
                      <a:cxn ang="0">
                        <a:pos x="6" y="28"/>
                      </a:cxn>
                      <a:cxn ang="0">
                        <a:pos x="10" y="48"/>
                      </a:cxn>
                      <a:cxn ang="0">
                        <a:pos x="6" y="28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82" name="Freeform 1062"/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12" y="1"/>
                      </a:cxn>
                      <a:cxn ang="0">
                        <a:pos x="36" y="17"/>
                      </a:cxn>
                      <a:cxn ang="0">
                        <a:pos x="8" y="17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83" name="Freeform 1063"/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/>
                    <a:ahLst/>
                    <a:cxnLst>
                      <a:cxn ang="0">
                        <a:pos x="0" y="49"/>
                      </a:cxn>
                      <a:cxn ang="0">
                        <a:pos x="28" y="25"/>
                      </a:cxn>
                      <a:cxn ang="0">
                        <a:pos x="56" y="21"/>
                      </a:cxn>
                      <a:cxn ang="0">
                        <a:pos x="80" y="9"/>
                      </a:cxn>
                      <a:cxn ang="0">
                        <a:pos x="64" y="25"/>
                      </a:cxn>
                      <a:cxn ang="0">
                        <a:pos x="124" y="49"/>
                      </a:cxn>
                      <a:cxn ang="0">
                        <a:pos x="160" y="65"/>
                      </a:cxn>
                      <a:cxn ang="0">
                        <a:pos x="116" y="77"/>
                      </a:cxn>
                      <a:cxn ang="0">
                        <a:pos x="88" y="57"/>
                      </a:cxn>
                      <a:cxn ang="0">
                        <a:pos x="76" y="53"/>
                      </a:cxn>
                      <a:cxn ang="0">
                        <a:pos x="24" y="41"/>
                      </a:cxn>
                      <a:cxn ang="0">
                        <a:pos x="0" y="49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84" name="Freeform 1064"/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2" y="4"/>
                      </a:cxn>
                      <a:cxn ang="0">
                        <a:pos x="88" y="24"/>
                      </a:cxn>
                      <a:cxn ang="0">
                        <a:pos x="112" y="20"/>
                      </a:cxn>
                      <a:cxn ang="0">
                        <a:pos x="108" y="44"/>
                      </a:cxn>
                      <a:cxn ang="0">
                        <a:pos x="64" y="40"/>
                      </a:cxn>
                      <a:cxn ang="0">
                        <a:pos x="0" y="36"/>
                      </a:cxn>
                      <a:cxn ang="0">
                        <a:pos x="28" y="2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85" name="Freeform 1065"/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/>
                    <a:ahLst/>
                    <a:cxnLst>
                      <a:cxn ang="0">
                        <a:pos x="17" y="25"/>
                      </a:cxn>
                      <a:cxn ang="0">
                        <a:pos x="37" y="13"/>
                      </a:cxn>
                      <a:cxn ang="0">
                        <a:pos x="17" y="2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86" name="Freeform 1066"/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/>
                    <a:ahLst/>
                    <a:cxnLst>
                      <a:cxn ang="0">
                        <a:pos x="19" y="32"/>
                      </a:cxn>
                      <a:cxn ang="0">
                        <a:pos x="19" y="0"/>
                      </a:cxn>
                      <a:cxn ang="0">
                        <a:pos x="19" y="32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87" name="Freeform 1067"/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/>
                    <a:ahLst/>
                    <a:cxnLst>
                      <a:cxn ang="0">
                        <a:pos x="4" y="9"/>
                      </a:cxn>
                      <a:cxn ang="0">
                        <a:pos x="20" y="33"/>
                      </a:cxn>
                      <a:cxn ang="0">
                        <a:pos x="24" y="49"/>
                      </a:cxn>
                      <a:cxn ang="0">
                        <a:pos x="36" y="53"/>
                      </a:cxn>
                      <a:cxn ang="0">
                        <a:pos x="24" y="73"/>
                      </a:cxn>
                      <a:cxn ang="0">
                        <a:pos x="0" y="21"/>
                      </a:cxn>
                      <a:cxn ang="0">
                        <a:pos x="4" y="9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88" name="Freeform 1068"/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/>
                    <a:ahLst/>
                    <a:cxnLst>
                      <a:cxn ang="0">
                        <a:pos x="220" y="1"/>
                      </a:cxn>
                      <a:cxn ang="0">
                        <a:pos x="231" y="8"/>
                      </a:cxn>
                      <a:cxn ang="0">
                        <a:pos x="235" y="0"/>
                      </a:cxn>
                      <a:cxn ang="0">
                        <a:pos x="265" y="0"/>
                      </a:cxn>
                      <a:cxn ang="0">
                        <a:pos x="287" y="17"/>
                      </a:cxn>
                      <a:cxn ang="0">
                        <a:pos x="319" y="10"/>
                      </a:cxn>
                      <a:cxn ang="0">
                        <a:pos x="314" y="29"/>
                      </a:cxn>
                      <a:cxn ang="0">
                        <a:pos x="298" y="46"/>
                      </a:cxn>
                      <a:cxn ang="0">
                        <a:pos x="295" y="29"/>
                      </a:cxn>
                      <a:cxn ang="0">
                        <a:pos x="287" y="31"/>
                      </a:cxn>
                      <a:cxn ang="0">
                        <a:pos x="279" y="29"/>
                      </a:cxn>
                      <a:cxn ang="0">
                        <a:pos x="263" y="21"/>
                      </a:cxn>
                      <a:cxn ang="0">
                        <a:pos x="228" y="38"/>
                      </a:cxn>
                      <a:cxn ang="0">
                        <a:pos x="201" y="44"/>
                      </a:cxn>
                      <a:cxn ang="0">
                        <a:pos x="212" y="57"/>
                      </a:cxn>
                      <a:cxn ang="0">
                        <a:pos x="188" y="63"/>
                      </a:cxn>
                      <a:cxn ang="0">
                        <a:pos x="169" y="61"/>
                      </a:cxn>
                      <a:cxn ang="0">
                        <a:pos x="177" y="57"/>
                      </a:cxn>
                      <a:cxn ang="0">
                        <a:pos x="171" y="40"/>
                      </a:cxn>
                      <a:cxn ang="0">
                        <a:pos x="169" y="31"/>
                      </a:cxn>
                      <a:cxn ang="0">
                        <a:pos x="158" y="23"/>
                      </a:cxn>
                      <a:cxn ang="0">
                        <a:pos x="142" y="27"/>
                      </a:cxn>
                      <a:cxn ang="0">
                        <a:pos x="134" y="27"/>
                      </a:cxn>
                      <a:cxn ang="0">
                        <a:pos x="123" y="25"/>
                      </a:cxn>
                      <a:cxn ang="0">
                        <a:pos x="83" y="2"/>
                      </a:cxn>
                      <a:cxn ang="0">
                        <a:pos x="59" y="14"/>
                      </a:cxn>
                      <a:cxn ang="0">
                        <a:pos x="1" y="0"/>
                      </a:cxn>
                      <a:cxn ang="0">
                        <a:pos x="220" y="1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89" name="Freeform 1069"/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30" y="1"/>
                      </a:cxn>
                      <a:cxn ang="0">
                        <a:pos x="285" y="0"/>
                      </a:cxn>
                      <a:cxn ang="0">
                        <a:pos x="296" y="14"/>
                      </a:cxn>
                      <a:cxn ang="0">
                        <a:pos x="264" y="16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0" name="Freeform 1070"/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1" name="Freeform 1071"/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6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2" name="Freeform 1072"/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3" name="Freeform 1073"/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4" name="Freeform 1074"/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5" name="Freeform 1075"/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6" name="Freeform 1076"/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7" name="Freeform 1077"/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8" name="Freeform 1078"/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9" name="Freeform 1079"/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00" name="Freeform 1080"/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01" name="Freeform 1081"/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02" name="Freeform 1082"/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03" name="Freeform 1083"/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04" name="Freeform 1084"/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05" name="Freeform 1085"/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06" name="Freeform 1086"/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07" name="Freeform 1087"/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08" name="Freeform 1088"/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09" name="Freeform 1089"/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10" name="Freeform 1090"/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11" name="Freeform 1091"/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812" name="Group 1092"/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31813" name="Freeform 1093"/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14" name="Freeform 1094"/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15" name="Freeform 1095"/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16" name="Freeform 1096"/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17" name="Freeform 1097"/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18" name="Freeform 1098"/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19" name="Freeform 1099"/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20" name="Freeform 1100"/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21" name="Freeform 1101"/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22" name="Freeform 1102"/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23" name="Freeform 1103"/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24" name="Freeform 1104"/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25" name="Freeform 1105"/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26" name="Freeform 1106"/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27" name="Freeform 1107"/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28" name="Freeform 1108"/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29" name="Freeform 1109"/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30" name="Freeform 1110"/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31" name="Freeform 1111"/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32" name="Freeform 1112"/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33" name="Freeform 1113"/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34" name="Freeform 1114"/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8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35" name="Freeform 1115"/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36" name="Freeform 1116"/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37" name="Freeform 1117"/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38" name="Freeform 1118"/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39" name="Freeform 1119"/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40" name="Freeform 1120"/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41" name="Freeform 1121"/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42" name="Freeform 1122"/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43" name="Freeform 1123"/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44" name="Freeform 1124"/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45" name="Freeform 1125"/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46" name="Freeform 1126"/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47" name="Freeform 1127"/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48" name="Freeform 1128"/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49" name="Freeform 1129"/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50" name="Freeform 1130"/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51" name="Freeform 1131"/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52" name="Freeform 1132"/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53" name="Freeform 1133"/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854" name="Freeform 1134"/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1855" name="Group 1135"/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31856" name="Line 1136"/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57" name="Line 1137"/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58" name="Line 1138"/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59" name="Line 1139"/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0" name="Line 1140"/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1" name="Line 1141"/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2" name="Line 1142"/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3" name="Line 1143"/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4" name="Line 1144"/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5" name="Line 1145"/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6" name="Line 1146"/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7" name="Line 1147"/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8" name="Line 1148"/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9" name="Line 1149"/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70" name="Line 1150"/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71" name="Line 1151"/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72" name="Line 1152"/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73" name="Line 1153"/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74" name="Line 1154"/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75" name="Line 1155"/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76" name="Line 1156"/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1877" name="Group 1157"/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31878" name="Line 1158"/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79" name="Line 1159"/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80" name="Line 1160"/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81" name="Line 1161"/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82" name="Line 1162"/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83" name="Line 1163"/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84" name="Line 1164"/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85" name="Line 1165"/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86" name="Line 1166"/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87" name="Line 1167"/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88" name="Line 1168"/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89" name="Line 1169"/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0" name="Line 1170"/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1" name="Line 1171"/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2" name="Line 1172"/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3" name="Line 1173"/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4" name="Line 1174"/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5" name="Line 1175"/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6" name="Line 1176"/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7" name="Line 1177"/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8" name="Line 1178"/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9" name="Line 1179"/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00" name="Line 1180"/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01" name="Line 1181"/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02" name="Line 1182"/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31903" name="Picture 1183" descr="C:\My Documents\bits\earth.GIF"/>
            <p:cNvPicPr>
              <a:picLocks noChangeAspect="1" noChangeArrowheads="1"/>
            </p:cNvPicPr>
            <p:nvPr userDrawn="1"/>
          </p:nvPicPr>
          <p:blipFill>
            <a:blip r:embed="rId1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2pPr>
      <a:lvl3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3pPr>
      <a:lvl4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4pPr>
      <a:lvl5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75000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MR process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steps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Formulating the problem</a:t>
            </a:r>
          </a:p>
          <a:p>
            <a:r>
              <a:rPr lang="en-US" dirty="0"/>
              <a:t>Determining the research design</a:t>
            </a:r>
          </a:p>
          <a:p>
            <a:r>
              <a:rPr lang="en-US" dirty="0"/>
              <a:t>Preparation for the field work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Implementing the field work</a:t>
            </a:r>
          </a:p>
          <a:p>
            <a:r>
              <a:rPr lang="en-US" dirty="0"/>
              <a:t>Process the data</a:t>
            </a:r>
          </a:p>
          <a:p>
            <a:r>
              <a:rPr lang="en-US" dirty="0"/>
              <a:t>Tabulation and analysis</a:t>
            </a:r>
          </a:p>
          <a:p>
            <a:r>
              <a:rPr lang="en-US" dirty="0"/>
              <a:t>Prepare the report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  <p:bldP spid="307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MR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Quantitative</a:t>
            </a:r>
          </a:p>
          <a:p>
            <a:r>
              <a:rPr lang="en-US"/>
              <a:t>Qualitative</a:t>
            </a:r>
          </a:p>
          <a:p>
            <a:endParaRPr lang="en-US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Uses of MR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Filling in the gaps in knowledge</a:t>
            </a:r>
          </a:p>
          <a:p>
            <a:pPr>
              <a:lnSpc>
                <a:spcPct val="90000"/>
              </a:lnSpc>
            </a:pPr>
            <a:r>
              <a:rPr lang="en-US" dirty="0"/>
              <a:t>Concept identification and exploration</a:t>
            </a:r>
          </a:p>
          <a:p>
            <a:pPr>
              <a:lnSpc>
                <a:spcPct val="90000"/>
              </a:lnSpc>
            </a:pPr>
            <a:r>
              <a:rPr lang="en-US" dirty="0"/>
              <a:t>Identify relevant </a:t>
            </a:r>
            <a:r>
              <a:rPr lang="en-US" dirty="0" err="1"/>
              <a:t>behaviour</a:t>
            </a:r>
            <a:r>
              <a:rPr lang="en-US" dirty="0"/>
              <a:t> patterns</a:t>
            </a:r>
          </a:p>
          <a:p>
            <a:pPr>
              <a:lnSpc>
                <a:spcPct val="90000"/>
              </a:lnSpc>
            </a:pPr>
            <a:r>
              <a:rPr lang="en-US" dirty="0"/>
              <a:t>Identify attitudes, beliefs, opinions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To shortlist options where a large no. of options exist</a:t>
            </a:r>
          </a:p>
          <a:p>
            <a:r>
              <a:rPr lang="en-US" dirty="0"/>
              <a:t>Assessing comprehension, likeability, memory of business communication</a:t>
            </a:r>
          </a:p>
          <a:p>
            <a:pPr>
              <a:buFontTx/>
              <a:buNone/>
            </a:pPr>
            <a:r>
              <a:rPr lang="en-US" dirty="0"/>
              <a:t> 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410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Limitations of MR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It is not an exact science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Appreciation of the fact that there would be a difference from test conditions to actual practice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MR depends on responses. This can change depending on test conditions.  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Validation is a problem. Element of subjectivity.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Biases can creep in owing to lesser skill of the MR team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Inadequate preparation and analysis can lead to erroneous conclusions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Lack of motivation due to MR not being appreciated by many companies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614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Formulating the problem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the marketing problem?</a:t>
            </a:r>
          </a:p>
          <a:p>
            <a:r>
              <a:rPr lang="en-US"/>
              <a:t>Translate it to the research problem</a:t>
            </a:r>
          </a:p>
          <a:p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research design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    It is a blueprint for the rest of the research process </a:t>
            </a:r>
          </a:p>
          <a:p>
            <a:r>
              <a:rPr lang="en-US"/>
              <a:t>What information?</a:t>
            </a:r>
          </a:p>
          <a:p>
            <a:r>
              <a:rPr lang="en-US"/>
              <a:t>Which instrument?</a:t>
            </a:r>
          </a:p>
          <a:p>
            <a:r>
              <a:rPr lang="en-US"/>
              <a:t>What sampling plan?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Research Designs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Exploratory</a:t>
            </a:r>
          </a:p>
          <a:p>
            <a:r>
              <a:rPr lang="en-US"/>
              <a:t>Descriptive</a:t>
            </a:r>
          </a:p>
          <a:p>
            <a:r>
              <a:rPr lang="en-US"/>
              <a:t>Experimental</a:t>
            </a:r>
          </a:p>
          <a:p>
            <a:r>
              <a:rPr lang="en-US"/>
              <a:t>Historical</a:t>
            </a:r>
          </a:p>
          <a:p>
            <a:r>
              <a:rPr lang="en-US"/>
              <a:t>Simulation</a:t>
            </a:r>
          </a:p>
          <a:p>
            <a:endParaRPr lang="en-US"/>
          </a:p>
          <a:p>
            <a:pPr>
              <a:buFontTx/>
              <a:buNone/>
            </a:pPr>
            <a:endParaRPr lang="en-US"/>
          </a:p>
          <a:p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Exploratory Research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Literature surveys</a:t>
            </a:r>
          </a:p>
          <a:p>
            <a:r>
              <a:rPr lang="en-US"/>
              <a:t>Experience surveys</a:t>
            </a:r>
          </a:p>
          <a:p>
            <a:r>
              <a:rPr lang="en-US"/>
              <a:t>Analysis of selected cases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Descriptive Research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Case research </a:t>
            </a:r>
          </a:p>
          <a:p>
            <a:r>
              <a:rPr lang="en-US"/>
              <a:t>Statistical 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Experimental Research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Manipulating one variable in a controlled environment, while holding all other variables constant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Historical Research design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Regression</a:t>
            </a:r>
          </a:p>
          <a:p>
            <a:r>
              <a:rPr lang="en-US"/>
              <a:t>Trend analysis</a:t>
            </a:r>
          </a:p>
          <a:p>
            <a:r>
              <a:rPr lang="en-US"/>
              <a:t>Time – series analysis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Imitation of a real world situation</a:t>
            </a: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data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Primary – observation, experimentation,</a:t>
            </a:r>
          </a:p>
          <a:p>
            <a:pPr>
              <a:buFontTx/>
              <a:buNone/>
            </a:pPr>
            <a:r>
              <a:rPr lang="en-US" dirty="0"/>
              <a:t>                 </a:t>
            </a:r>
            <a:r>
              <a:rPr lang="en-US" dirty="0" smtClean="0"/>
              <a:t>survey</a:t>
            </a:r>
            <a:endParaRPr lang="en-US" dirty="0"/>
          </a:p>
          <a:p>
            <a:r>
              <a:rPr lang="en-US" dirty="0"/>
              <a:t>Secondary – published information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en-US" dirty="0" smtClean="0"/>
              <a:t>                     guide, syndicated studies,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technical manuals</a:t>
            </a:r>
            <a:r>
              <a:rPr lang="en-US" dirty="0" smtClean="0"/>
              <a:t>                                                                                                    </a:t>
            </a:r>
            <a:endParaRPr lang="en-US" dirty="0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 Instruments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Cameras</a:t>
            </a:r>
          </a:p>
          <a:p>
            <a:r>
              <a:rPr lang="en-US"/>
              <a:t>VCRS</a:t>
            </a:r>
          </a:p>
          <a:p>
            <a:r>
              <a:rPr lang="en-US"/>
              <a:t>Tally sheets</a:t>
            </a:r>
          </a:p>
          <a:p>
            <a:r>
              <a:rPr lang="en-US"/>
              <a:t>Questionnaires</a:t>
            </a:r>
          </a:p>
          <a:p>
            <a:r>
              <a:rPr lang="en-US"/>
              <a:t>Tape recorders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sampling unit to be studied?</a:t>
            </a:r>
          </a:p>
          <a:p>
            <a:r>
              <a:rPr lang="en-US"/>
              <a:t>What should be the sample size?</a:t>
            </a:r>
          </a:p>
          <a:p>
            <a:r>
              <a:rPr lang="en-US"/>
              <a:t>What sampling procedure to be used?</a:t>
            </a:r>
          </a:p>
          <a:p>
            <a:r>
              <a:rPr lang="en-US"/>
              <a:t>What sampling method to be used?</a:t>
            </a:r>
          </a:p>
          <a:p>
            <a:endParaRPr lang="en-US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errors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Type I – when a true hypothesis is rejected</a:t>
            </a:r>
          </a:p>
          <a:p>
            <a:r>
              <a:rPr lang="en-US"/>
              <a:t>Type II – when a false hypothesis is accepted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Sampling techniques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Probability sampling</a:t>
            </a:r>
          </a:p>
          <a:p>
            <a:r>
              <a:rPr lang="en-US"/>
              <a:t>Non-probability sampling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 sampling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Simple random sampling</a:t>
            </a:r>
          </a:p>
          <a:p>
            <a:r>
              <a:rPr lang="en-US"/>
              <a:t>Systematic sampling</a:t>
            </a:r>
          </a:p>
          <a:p>
            <a:r>
              <a:rPr lang="en-US"/>
              <a:t>Stratified sampling</a:t>
            </a:r>
          </a:p>
          <a:p>
            <a:r>
              <a:rPr lang="en-US"/>
              <a:t>Cluster sampling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 – Probability sampling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Judgement sampling</a:t>
            </a:r>
          </a:p>
          <a:p>
            <a:r>
              <a:rPr lang="en-US"/>
              <a:t>Convenience sampling</a:t>
            </a:r>
          </a:p>
          <a:p>
            <a:r>
              <a:rPr lang="en-US"/>
              <a:t>Quota sampling</a:t>
            </a:r>
          </a:p>
          <a:p>
            <a:endParaRPr lang="en-US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Quantitative data collection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Structured questionnaires</a:t>
            </a:r>
          </a:p>
          <a:p>
            <a:r>
              <a:rPr lang="en-US"/>
              <a:t>Structured interviews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Qualitative Research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Open –ended questionnaires</a:t>
            </a:r>
          </a:p>
          <a:p>
            <a:r>
              <a:rPr lang="en-US"/>
              <a:t>In –depth interviews</a:t>
            </a:r>
          </a:p>
          <a:p>
            <a:r>
              <a:rPr lang="en-US"/>
              <a:t>Focus group discussions</a:t>
            </a:r>
          </a:p>
          <a:p>
            <a:r>
              <a:rPr lang="en-US"/>
              <a:t>Word association</a:t>
            </a:r>
          </a:p>
          <a:p>
            <a:r>
              <a:rPr lang="en-US"/>
              <a:t>Projective techniques</a:t>
            </a:r>
          </a:p>
          <a:p>
            <a:r>
              <a:rPr lang="en-US"/>
              <a:t>TAT tests</a:t>
            </a:r>
          </a:p>
          <a:p>
            <a:r>
              <a:rPr lang="en-US"/>
              <a:t>Ink – blot tests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Selecting a survey technique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Cost</a:t>
            </a:r>
          </a:p>
          <a:p>
            <a:r>
              <a:rPr lang="en-US"/>
              <a:t>Speed</a:t>
            </a:r>
          </a:p>
          <a:p>
            <a:r>
              <a:rPr lang="en-US"/>
              <a:t>Accuracy</a:t>
            </a:r>
          </a:p>
          <a:p>
            <a:r>
              <a:rPr lang="en-US"/>
              <a:t>Amount of data 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Response rate</a:t>
            </a:r>
          </a:p>
          <a:p>
            <a:r>
              <a:rPr lang="en-US"/>
              <a:t>Flexibility</a:t>
            </a:r>
          </a:p>
          <a:p>
            <a:r>
              <a:rPr lang="en-US"/>
              <a:t>control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  <p:bldP spid="25604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Scaling Techniques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Nominal</a:t>
            </a:r>
          </a:p>
          <a:p>
            <a:r>
              <a:rPr lang="en-US"/>
              <a:t>Ordinal</a:t>
            </a:r>
          </a:p>
          <a:p>
            <a:r>
              <a:rPr lang="en-US"/>
              <a:t>Interval</a:t>
            </a:r>
          </a:p>
          <a:p>
            <a:r>
              <a:rPr lang="en-US"/>
              <a:t>Ratio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analysis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Averages</a:t>
            </a:r>
          </a:p>
          <a:p>
            <a:r>
              <a:rPr lang="en-US"/>
              <a:t>Variances</a:t>
            </a:r>
          </a:p>
          <a:p>
            <a:r>
              <a:rPr lang="en-US"/>
              <a:t>Proportions</a:t>
            </a:r>
          </a:p>
          <a:p>
            <a:r>
              <a:rPr lang="en-US"/>
              <a:t>Std. Deviation</a:t>
            </a:r>
          </a:p>
          <a:p>
            <a:r>
              <a:rPr lang="en-US"/>
              <a:t>Hypothesis testing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Regression</a:t>
            </a:r>
          </a:p>
          <a:p>
            <a:r>
              <a:rPr lang="en-US"/>
              <a:t>Correlation</a:t>
            </a:r>
          </a:p>
          <a:p>
            <a:r>
              <a:rPr lang="en-US"/>
              <a:t>Factor analysis </a:t>
            </a:r>
          </a:p>
          <a:p>
            <a:r>
              <a:rPr lang="en-US"/>
              <a:t>Cluster analysis</a:t>
            </a:r>
          </a:p>
          <a:p>
            <a:r>
              <a:rPr lang="en-US"/>
              <a:t>Multivariate analysis</a:t>
            </a:r>
          </a:p>
          <a:p>
            <a:r>
              <a:rPr lang="en-US"/>
              <a:t>Discriminant analysis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2" dur="500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  <p:bldP spid="28676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Report Writing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  <a:p>
            <a:r>
              <a:rPr lang="en-US" dirty="0"/>
              <a:t>Contents</a:t>
            </a:r>
          </a:p>
          <a:p>
            <a:r>
              <a:rPr lang="en-US" dirty="0"/>
              <a:t>Preface</a:t>
            </a:r>
          </a:p>
          <a:p>
            <a:r>
              <a:rPr lang="en-US" dirty="0"/>
              <a:t>Acknowledgements</a:t>
            </a:r>
          </a:p>
          <a:p>
            <a:r>
              <a:rPr lang="en-US" dirty="0"/>
              <a:t>Introduction</a:t>
            </a:r>
          </a:p>
          <a:p>
            <a:r>
              <a:rPr lang="en-US" dirty="0"/>
              <a:t>Objectives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  <a:p>
            <a:r>
              <a:rPr lang="en-US" dirty="0"/>
              <a:t>Results and discussion</a:t>
            </a:r>
          </a:p>
          <a:p>
            <a:r>
              <a:rPr lang="en-US" dirty="0"/>
              <a:t>Conclusions/findings</a:t>
            </a:r>
          </a:p>
          <a:p>
            <a:r>
              <a:rPr lang="en-US" dirty="0"/>
              <a:t>Recommendations</a:t>
            </a:r>
          </a:p>
          <a:p>
            <a:r>
              <a:rPr lang="en-US" dirty="0"/>
              <a:t>Appendices</a:t>
            </a:r>
          </a:p>
          <a:p>
            <a:r>
              <a:rPr lang="en-US" dirty="0"/>
              <a:t>Bibliography</a:t>
            </a:r>
          </a:p>
          <a:p>
            <a:endParaRPr lang="en-US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07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  <p:bldP spid="30724" grpId="0" build="p"/>
    </p:bldLst>
  </p:timing>
</p:sld>
</file>

<file path=ppt/theme/theme1.xml><?xml version="1.0" encoding="utf-8"?>
<a:theme xmlns:a="http://schemas.openxmlformats.org/drawingml/2006/main" name="Global">
  <a:themeElements>
    <a:clrScheme name="Global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Global">
      <a:majorFont>
        <a:latin typeface="Times New Roman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Designs\Global.pot</Template>
  <TotalTime>397</TotalTime>
  <Words>453</Words>
  <Application>Microsoft Office PowerPoint</Application>
  <PresentationFormat>On-screen Show (4:3)</PresentationFormat>
  <Paragraphs>139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Global</vt:lpstr>
      <vt:lpstr>The MR process</vt:lpstr>
      <vt:lpstr>The steps</vt:lpstr>
      <vt:lpstr>Types of MR</vt:lpstr>
      <vt:lpstr>Uses of MR</vt:lpstr>
      <vt:lpstr>Limitations of MR</vt:lpstr>
      <vt:lpstr>Formulating the problem</vt:lpstr>
      <vt:lpstr>The research design</vt:lpstr>
      <vt:lpstr>Types of Research Designs</vt:lpstr>
      <vt:lpstr>Exploratory Research</vt:lpstr>
      <vt:lpstr>Descriptive Research</vt:lpstr>
      <vt:lpstr>Experimental Research</vt:lpstr>
      <vt:lpstr>Historical Research design</vt:lpstr>
      <vt:lpstr>Simulation</vt:lpstr>
      <vt:lpstr>Types of data</vt:lpstr>
      <vt:lpstr>Research Instruments</vt:lpstr>
      <vt:lpstr>Sampling</vt:lpstr>
      <vt:lpstr>Types of errors</vt:lpstr>
      <vt:lpstr>Sampling techniques</vt:lpstr>
      <vt:lpstr>Probability sampling</vt:lpstr>
      <vt:lpstr>Non – Probability sampling</vt:lpstr>
      <vt:lpstr>Quantitative data collection</vt:lpstr>
      <vt:lpstr>Qualitative Research</vt:lpstr>
      <vt:lpstr>Selecting a survey technique</vt:lpstr>
      <vt:lpstr>Scaling Techniques</vt:lpstr>
      <vt:lpstr>Data analysis</vt:lpstr>
      <vt:lpstr>Report Writing</vt:lpstr>
    </vt:vector>
  </TitlesOfParts>
  <Company>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MR process</dc:title>
  <dc:creator>XIMB</dc:creator>
  <cp:lastModifiedBy>MNT</cp:lastModifiedBy>
  <cp:revision>8</cp:revision>
  <dcterms:created xsi:type="dcterms:W3CDTF">2003-10-28T06:20:19Z</dcterms:created>
  <dcterms:modified xsi:type="dcterms:W3CDTF">2017-07-19T05:37:00Z</dcterms:modified>
</cp:coreProperties>
</file>