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1" r:id="rId7"/>
    <p:sldId id="267" r:id="rId8"/>
    <p:sldId id="262" r:id="rId9"/>
    <p:sldId id="263" r:id="rId10"/>
    <p:sldId id="260" r:id="rId11"/>
    <p:sldId id="264" r:id="rId12"/>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DCA4B4-A387-4F9C-83C0-23BABB8949CB}"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C948EF59-BEBD-4F1F-8B3E-B3C7D28E0F62}">
      <dgm:prSet phldrT="[Text]"/>
      <dgm:spPr>
        <a:solidFill>
          <a:srgbClr val="FFFF00"/>
        </a:solidFill>
      </dgm:spPr>
      <dgm:t>
        <a:bodyPr/>
        <a:lstStyle/>
        <a:p>
          <a:r>
            <a:rPr lang="en-US" dirty="0">
              <a:solidFill>
                <a:srgbClr val="FF0000"/>
              </a:solidFill>
            </a:rPr>
            <a:t>Describing the Personal Selling Function</a:t>
          </a:r>
        </a:p>
      </dgm:t>
    </dgm:pt>
    <dgm:pt modelId="{1C9310FA-300A-48C4-84A6-A682ED3E32E2}" type="parTrans" cxnId="{3CDAF6FA-3E19-4564-9C13-BBAD7E3F524F}">
      <dgm:prSet/>
      <dgm:spPr/>
      <dgm:t>
        <a:bodyPr/>
        <a:lstStyle/>
        <a:p>
          <a:endParaRPr lang="en-US"/>
        </a:p>
      </dgm:t>
    </dgm:pt>
    <dgm:pt modelId="{30625FC7-1194-49A6-826B-10CF1FC1AF04}" type="sibTrans" cxnId="{3CDAF6FA-3E19-4564-9C13-BBAD7E3F524F}">
      <dgm:prSet/>
      <dgm:spPr/>
      <dgm:t>
        <a:bodyPr/>
        <a:lstStyle/>
        <a:p>
          <a:endParaRPr lang="en-US"/>
        </a:p>
      </dgm:t>
    </dgm:pt>
    <dgm:pt modelId="{9E275325-CCC2-4465-A7F8-1928418384FC}">
      <dgm:prSet phldrT="[Text]"/>
      <dgm:spPr>
        <a:solidFill>
          <a:srgbClr val="FFFF00"/>
        </a:solidFill>
      </dgm:spPr>
      <dgm:t>
        <a:bodyPr/>
        <a:lstStyle/>
        <a:p>
          <a:r>
            <a:rPr lang="en-US" dirty="0">
              <a:solidFill>
                <a:srgbClr val="FF0000"/>
              </a:solidFill>
            </a:rPr>
            <a:t>Defining Strategic Role of the Sales Function</a:t>
          </a:r>
        </a:p>
      </dgm:t>
    </dgm:pt>
    <dgm:pt modelId="{1D0C9B2A-2A5E-4B8D-8891-9FA368A26677}" type="parTrans" cxnId="{744C5120-1D80-416D-8F52-4E3A8ED8ED64}">
      <dgm:prSet/>
      <dgm:spPr/>
      <dgm:t>
        <a:bodyPr/>
        <a:lstStyle/>
        <a:p>
          <a:endParaRPr lang="en-US"/>
        </a:p>
      </dgm:t>
    </dgm:pt>
    <dgm:pt modelId="{A11BC89A-00A4-4040-A61A-229AF7EFBEC6}" type="sibTrans" cxnId="{744C5120-1D80-416D-8F52-4E3A8ED8ED64}">
      <dgm:prSet/>
      <dgm:spPr/>
      <dgm:t>
        <a:bodyPr/>
        <a:lstStyle/>
        <a:p>
          <a:endParaRPr lang="en-US"/>
        </a:p>
      </dgm:t>
    </dgm:pt>
    <dgm:pt modelId="{F8C76EF1-C4C4-439D-AE07-6247592189C4}">
      <dgm:prSet phldrT="[Text]"/>
      <dgm:spPr>
        <a:solidFill>
          <a:srgbClr val="FFFF00"/>
        </a:solidFill>
      </dgm:spPr>
      <dgm:t>
        <a:bodyPr/>
        <a:lstStyle/>
        <a:p>
          <a:r>
            <a:rPr lang="en-US" dirty="0">
              <a:solidFill>
                <a:srgbClr val="FF0000"/>
              </a:solidFill>
            </a:rPr>
            <a:t>Developing the Sales Force</a:t>
          </a:r>
        </a:p>
      </dgm:t>
    </dgm:pt>
    <dgm:pt modelId="{AF8868C3-3C9C-4ADC-A575-D52EAFE9CBEB}" type="parTrans" cxnId="{50630194-4E0A-446D-AB93-1ACAAA9BD44F}">
      <dgm:prSet/>
      <dgm:spPr/>
      <dgm:t>
        <a:bodyPr/>
        <a:lstStyle/>
        <a:p>
          <a:endParaRPr lang="en-US"/>
        </a:p>
      </dgm:t>
    </dgm:pt>
    <dgm:pt modelId="{4B42BF07-8C64-437E-A438-083C6A6D0031}" type="sibTrans" cxnId="{50630194-4E0A-446D-AB93-1ACAAA9BD44F}">
      <dgm:prSet/>
      <dgm:spPr/>
      <dgm:t>
        <a:bodyPr/>
        <a:lstStyle/>
        <a:p>
          <a:endParaRPr lang="en-US"/>
        </a:p>
      </dgm:t>
    </dgm:pt>
    <dgm:pt modelId="{0E23D10E-1146-42EE-889D-CD55F2F1F728}">
      <dgm:prSet/>
      <dgm:spPr>
        <a:solidFill>
          <a:srgbClr val="FFFF00"/>
        </a:solidFill>
      </dgm:spPr>
      <dgm:t>
        <a:bodyPr/>
        <a:lstStyle/>
        <a:p>
          <a:r>
            <a:rPr lang="en-US" dirty="0">
              <a:solidFill>
                <a:srgbClr val="FF0000"/>
              </a:solidFill>
            </a:rPr>
            <a:t>Directing the Sales Force</a:t>
          </a:r>
        </a:p>
      </dgm:t>
    </dgm:pt>
    <dgm:pt modelId="{B4C30716-11CA-43F1-BD47-621BC1572FE2}" type="parTrans" cxnId="{F9E70C57-C08D-4E0E-A5D7-04238D38CC1A}">
      <dgm:prSet/>
      <dgm:spPr/>
      <dgm:t>
        <a:bodyPr/>
        <a:lstStyle/>
        <a:p>
          <a:endParaRPr lang="en-US"/>
        </a:p>
      </dgm:t>
    </dgm:pt>
    <dgm:pt modelId="{3B68A3BE-3C0F-4B1C-BF37-026001015E8E}" type="sibTrans" cxnId="{F9E70C57-C08D-4E0E-A5D7-04238D38CC1A}">
      <dgm:prSet/>
      <dgm:spPr/>
      <dgm:t>
        <a:bodyPr/>
        <a:lstStyle/>
        <a:p>
          <a:endParaRPr lang="en-US"/>
        </a:p>
      </dgm:t>
    </dgm:pt>
    <dgm:pt modelId="{5B78956E-01A4-4B15-8E2F-C4AD141B8120}">
      <dgm:prSet/>
      <dgm:spPr>
        <a:solidFill>
          <a:srgbClr val="FFFF00"/>
        </a:solidFill>
      </dgm:spPr>
      <dgm:t>
        <a:bodyPr/>
        <a:lstStyle/>
        <a:p>
          <a:r>
            <a:rPr lang="en-US" dirty="0">
              <a:solidFill>
                <a:srgbClr val="FF0000"/>
              </a:solidFill>
            </a:rPr>
            <a:t>Determining Sales Force Effectiveness and Performance</a:t>
          </a:r>
        </a:p>
      </dgm:t>
    </dgm:pt>
    <dgm:pt modelId="{450CA145-600D-4E65-AC22-15AB0B7601A3}" type="parTrans" cxnId="{C9C550F4-0A29-4142-8009-904CF5063643}">
      <dgm:prSet/>
      <dgm:spPr/>
      <dgm:t>
        <a:bodyPr/>
        <a:lstStyle/>
        <a:p>
          <a:endParaRPr lang="en-US"/>
        </a:p>
      </dgm:t>
    </dgm:pt>
    <dgm:pt modelId="{22004A00-C3F0-443E-8840-6A16D4EDB8DF}" type="sibTrans" cxnId="{C9C550F4-0A29-4142-8009-904CF5063643}">
      <dgm:prSet/>
      <dgm:spPr/>
      <dgm:t>
        <a:bodyPr/>
        <a:lstStyle/>
        <a:p>
          <a:endParaRPr lang="en-US"/>
        </a:p>
      </dgm:t>
    </dgm:pt>
    <dgm:pt modelId="{04390139-B6F7-4876-A033-6CBD6486C842}" type="pres">
      <dgm:prSet presAssocID="{6FDCA4B4-A387-4F9C-83C0-23BABB8949CB}" presName="Name0" presStyleCnt="0">
        <dgm:presLayoutVars>
          <dgm:chMax val="7"/>
          <dgm:chPref val="7"/>
          <dgm:dir/>
        </dgm:presLayoutVars>
      </dgm:prSet>
      <dgm:spPr/>
    </dgm:pt>
    <dgm:pt modelId="{934A4526-CF06-4507-AC2A-54413FB331A3}" type="pres">
      <dgm:prSet presAssocID="{6FDCA4B4-A387-4F9C-83C0-23BABB8949CB}" presName="Name1" presStyleCnt="0"/>
      <dgm:spPr/>
    </dgm:pt>
    <dgm:pt modelId="{CA572257-C68D-4763-BAB1-0C8ED3C0FEAC}" type="pres">
      <dgm:prSet presAssocID="{6FDCA4B4-A387-4F9C-83C0-23BABB8949CB}" presName="cycle" presStyleCnt="0"/>
      <dgm:spPr/>
    </dgm:pt>
    <dgm:pt modelId="{2F55C3F2-8248-47D3-8970-C43BFF497708}" type="pres">
      <dgm:prSet presAssocID="{6FDCA4B4-A387-4F9C-83C0-23BABB8949CB}" presName="srcNode" presStyleLbl="node1" presStyleIdx="0" presStyleCnt="5"/>
      <dgm:spPr/>
    </dgm:pt>
    <dgm:pt modelId="{E309C6DB-12FF-48DD-B819-3796F0375D70}" type="pres">
      <dgm:prSet presAssocID="{6FDCA4B4-A387-4F9C-83C0-23BABB8949CB}" presName="conn" presStyleLbl="parChTrans1D2" presStyleIdx="0" presStyleCnt="1"/>
      <dgm:spPr/>
    </dgm:pt>
    <dgm:pt modelId="{3C0F7A7B-81E3-4F06-B027-3895B117D221}" type="pres">
      <dgm:prSet presAssocID="{6FDCA4B4-A387-4F9C-83C0-23BABB8949CB}" presName="extraNode" presStyleLbl="node1" presStyleIdx="0" presStyleCnt="5"/>
      <dgm:spPr/>
    </dgm:pt>
    <dgm:pt modelId="{24B7F4AB-7645-4D29-B984-583A4DD7B442}" type="pres">
      <dgm:prSet presAssocID="{6FDCA4B4-A387-4F9C-83C0-23BABB8949CB}" presName="dstNode" presStyleLbl="node1" presStyleIdx="0" presStyleCnt="5"/>
      <dgm:spPr/>
    </dgm:pt>
    <dgm:pt modelId="{8C98599A-1AF5-429C-B6E7-46906897DF18}" type="pres">
      <dgm:prSet presAssocID="{C948EF59-BEBD-4F1F-8B3E-B3C7D28E0F62}" presName="text_1" presStyleLbl="node1" presStyleIdx="0" presStyleCnt="5">
        <dgm:presLayoutVars>
          <dgm:bulletEnabled val="1"/>
        </dgm:presLayoutVars>
      </dgm:prSet>
      <dgm:spPr/>
    </dgm:pt>
    <dgm:pt modelId="{E202358D-D36C-4A23-A4B4-BC6B35F78362}" type="pres">
      <dgm:prSet presAssocID="{C948EF59-BEBD-4F1F-8B3E-B3C7D28E0F62}" presName="accent_1" presStyleCnt="0"/>
      <dgm:spPr/>
    </dgm:pt>
    <dgm:pt modelId="{CF07BF20-20CB-461F-A91D-5A4C8333877F}" type="pres">
      <dgm:prSet presAssocID="{C948EF59-BEBD-4F1F-8B3E-B3C7D28E0F62}" presName="accentRepeatNode" presStyleLbl="solidFgAcc1" presStyleIdx="0" presStyleCnt="5"/>
      <dgm:spPr>
        <a:solidFill>
          <a:srgbClr val="FFC000"/>
        </a:solidFill>
      </dgm:spPr>
    </dgm:pt>
    <dgm:pt modelId="{1FAC8458-3C93-4158-B080-535C94A866DA}" type="pres">
      <dgm:prSet presAssocID="{9E275325-CCC2-4465-A7F8-1928418384FC}" presName="text_2" presStyleLbl="node1" presStyleIdx="1" presStyleCnt="5">
        <dgm:presLayoutVars>
          <dgm:bulletEnabled val="1"/>
        </dgm:presLayoutVars>
      </dgm:prSet>
      <dgm:spPr/>
    </dgm:pt>
    <dgm:pt modelId="{4EC3C627-C51E-415A-9BED-DA1A4FA10596}" type="pres">
      <dgm:prSet presAssocID="{9E275325-CCC2-4465-A7F8-1928418384FC}" presName="accent_2" presStyleCnt="0"/>
      <dgm:spPr/>
    </dgm:pt>
    <dgm:pt modelId="{1387109C-95D9-4599-A345-6AE3809F620E}" type="pres">
      <dgm:prSet presAssocID="{9E275325-CCC2-4465-A7F8-1928418384FC}" presName="accentRepeatNode" presStyleLbl="solidFgAcc1" presStyleIdx="1" presStyleCnt="5"/>
      <dgm:spPr>
        <a:solidFill>
          <a:srgbClr val="FFC000"/>
        </a:solidFill>
      </dgm:spPr>
    </dgm:pt>
    <dgm:pt modelId="{20D10BF9-75F3-445C-89F1-B4662F09ACEC}" type="pres">
      <dgm:prSet presAssocID="{F8C76EF1-C4C4-439D-AE07-6247592189C4}" presName="text_3" presStyleLbl="node1" presStyleIdx="2" presStyleCnt="5">
        <dgm:presLayoutVars>
          <dgm:bulletEnabled val="1"/>
        </dgm:presLayoutVars>
      </dgm:prSet>
      <dgm:spPr/>
    </dgm:pt>
    <dgm:pt modelId="{952AF935-B789-4C88-8367-1C56AA97CD65}" type="pres">
      <dgm:prSet presAssocID="{F8C76EF1-C4C4-439D-AE07-6247592189C4}" presName="accent_3" presStyleCnt="0"/>
      <dgm:spPr/>
    </dgm:pt>
    <dgm:pt modelId="{68F67FCB-B7EE-4CFC-AC63-9EA0AC14BBEC}" type="pres">
      <dgm:prSet presAssocID="{F8C76EF1-C4C4-439D-AE07-6247592189C4}" presName="accentRepeatNode" presStyleLbl="solidFgAcc1" presStyleIdx="2" presStyleCnt="5"/>
      <dgm:spPr>
        <a:solidFill>
          <a:srgbClr val="FFC000"/>
        </a:solidFill>
      </dgm:spPr>
    </dgm:pt>
    <dgm:pt modelId="{AF7443DC-B008-471C-823C-AD86B22A963F}" type="pres">
      <dgm:prSet presAssocID="{0E23D10E-1146-42EE-889D-CD55F2F1F728}" presName="text_4" presStyleLbl="node1" presStyleIdx="3" presStyleCnt="5">
        <dgm:presLayoutVars>
          <dgm:bulletEnabled val="1"/>
        </dgm:presLayoutVars>
      </dgm:prSet>
      <dgm:spPr/>
    </dgm:pt>
    <dgm:pt modelId="{CCD7C729-903A-48BE-8FC8-5527CA90C445}" type="pres">
      <dgm:prSet presAssocID="{0E23D10E-1146-42EE-889D-CD55F2F1F728}" presName="accent_4" presStyleCnt="0"/>
      <dgm:spPr/>
    </dgm:pt>
    <dgm:pt modelId="{D454C00C-E08B-4703-9FF8-3ACACF828FD0}" type="pres">
      <dgm:prSet presAssocID="{0E23D10E-1146-42EE-889D-CD55F2F1F728}" presName="accentRepeatNode" presStyleLbl="solidFgAcc1" presStyleIdx="3" presStyleCnt="5"/>
      <dgm:spPr>
        <a:solidFill>
          <a:srgbClr val="FFC000"/>
        </a:solidFill>
      </dgm:spPr>
    </dgm:pt>
    <dgm:pt modelId="{751DF320-D14D-4FB9-BC6D-AE51698EC818}" type="pres">
      <dgm:prSet presAssocID="{5B78956E-01A4-4B15-8E2F-C4AD141B8120}" presName="text_5" presStyleLbl="node1" presStyleIdx="4" presStyleCnt="5">
        <dgm:presLayoutVars>
          <dgm:bulletEnabled val="1"/>
        </dgm:presLayoutVars>
      </dgm:prSet>
      <dgm:spPr/>
    </dgm:pt>
    <dgm:pt modelId="{8C1E21CC-AF86-4254-8459-97B5A9D928B7}" type="pres">
      <dgm:prSet presAssocID="{5B78956E-01A4-4B15-8E2F-C4AD141B8120}" presName="accent_5" presStyleCnt="0"/>
      <dgm:spPr/>
    </dgm:pt>
    <dgm:pt modelId="{5302ABE7-142A-4A28-BCB6-0898EA30FE38}" type="pres">
      <dgm:prSet presAssocID="{5B78956E-01A4-4B15-8E2F-C4AD141B8120}" presName="accentRepeatNode" presStyleLbl="solidFgAcc1" presStyleIdx="4" presStyleCnt="5"/>
      <dgm:spPr>
        <a:solidFill>
          <a:srgbClr val="FFC000"/>
        </a:solidFill>
      </dgm:spPr>
    </dgm:pt>
  </dgm:ptLst>
  <dgm:cxnLst>
    <dgm:cxn modelId="{744C5120-1D80-416D-8F52-4E3A8ED8ED64}" srcId="{6FDCA4B4-A387-4F9C-83C0-23BABB8949CB}" destId="{9E275325-CCC2-4465-A7F8-1928418384FC}" srcOrd="1" destOrd="0" parTransId="{1D0C9B2A-2A5E-4B8D-8891-9FA368A26677}" sibTransId="{A11BC89A-00A4-4040-A61A-229AF7EFBEC6}"/>
    <dgm:cxn modelId="{2B53A528-9CEF-4CCC-AD62-6E8EC5DB1574}" type="presOf" srcId="{C948EF59-BEBD-4F1F-8B3E-B3C7D28E0F62}" destId="{8C98599A-1AF5-429C-B6E7-46906897DF18}" srcOrd="0" destOrd="0" presId="urn:microsoft.com/office/officeart/2008/layout/VerticalCurvedList"/>
    <dgm:cxn modelId="{A4649432-F83A-44A8-BA32-8921CB69C751}" type="presOf" srcId="{F8C76EF1-C4C4-439D-AE07-6247592189C4}" destId="{20D10BF9-75F3-445C-89F1-B4662F09ACEC}" srcOrd="0" destOrd="0" presId="urn:microsoft.com/office/officeart/2008/layout/VerticalCurvedList"/>
    <dgm:cxn modelId="{F9E70C57-C08D-4E0E-A5D7-04238D38CC1A}" srcId="{6FDCA4B4-A387-4F9C-83C0-23BABB8949CB}" destId="{0E23D10E-1146-42EE-889D-CD55F2F1F728}" srcOrd="3" destOrd="0" parTransId="{B4C30716-11CA-43F1-BD47-621BC1572FE2}" sibTransId="{3B68A3BE-3C0F-4B1C-BF37-026001015E8E}"/>
    <dgm:cxn modelId="{FD033C57-FA21-44A7-AB3D-D0B560767509}" type="presOf" srcId="{9E275325-CCC2-4465-A7F8-1928418384FC}" destId="{1FAC8458-3C93-4158-B080-535C94A866DA}" srcOrd="0" destOrd="0" presId="urn:microsoft.com/office/officeart/2008/layout/VerticalCurvedList"/>
    <dgm:cxn modelId="{3B78817C-4078-4494-8040-D0CF61B07E08}" type="presOf" srcId="{5B78956E-01A4-4B15-8E2F-C4AD141B8120}" destId="{751DF320-D14D-4FB9-BC6D-AE51698EC818}" srcOrd="0" destOrd="0" presId="urn:microsoft.com/office/officeart/2008/layout/VerticalCurvedList"/>
    <dgm:cxn modelId="{50630194-4E0A-446D-AB93-1ACAAA9BD44F}" srcId="{6FDCA4B4-A387-4F9C-83C0-23BABB8949CB}" destId="{F8C76EF1-C4C4-439D-AE07-6247592189C4}" srcOrd="2" destOrd="0" parTransId="{AF8868C3-3C9C-4ADC-A575-D52EAFE9CBEB}" sibTransId="{4B42BF07-8C64-437E-A438-083C6A6D0031}"/>
    <dgm:cxn modelId="{5B84B994-EF66-458A-95B9-EE2D1223F3FA}" type="presOf" srcId="{0E23D10E-1146-42EE-889D-CD55F2F1F728}" destId="{AF7443DC-B008-471C-823C-AD86B22A963F}" srcOrd="0" destOrd="0" presId="urn:microsoft.com/office/officeart/2008/layout/VerticalCurvedList"/>
    <dgm:cxn modelId="{7B16A6B7-37F5-435C-9215-06E4C3111B4B}" type="presOf" srcId="{30625FC7-1194-49A6-826B-10CF1FC1AF04}" destId="{E309C6DB-12FF-48DD-B819-3796F0375D70}" srcOrd="0" destOrd="0" presId="urn:microsoft.com/office/officeart/2008/layout/VerticalCurvedList"/>
    <dgm:cxn modelId="{66EB76E0-A07F-49A8-AA2F-BC66F9F7EA68}" type="presOf" srcId="{6FDCA4B4-A387-4F9C-83C0-23BABB8949CB}" destId="{04390139-B6F7-4876-A033-6CBD6486C842}" srcOrd="0" destOrd="0" presId="urn:microsoft.com/office/officeart/2008/layout/VerticalCurvedList"/>
    <dgm:cxn modelId="{C9C550F4-0A29-4142-8009-904CF5063643}" srcId="{6FDCA4B4-A387-4F9C-83C0-23BABB8949CB}" destId="{5B78956E-01A4-4B15-8E2F-C4AD141B8120}" srcOrd="4" destOrd="0" parTransId="{450CA145-600D-4E65-AC22-15AB0B7601A3}" sibTransId="{22004A00-C3F0-443E-8840-6A16D4EDB8DF}"/>
    <dgm:cxn modelId="{3CDAF6FA-3E19-4564-9C13-BBAD7E3F524F}" srcId="{6FDCA4B4-A387-4F9C-83C0-23BABB8949CB}" destId="{C948EF59-BEBD-4F1F-8B3E-B3C7D28E0F62}" srcOrd="0" destOrd="0" parTransId="{1C9310FA-300A-48C4-84A6-A682ED3E32E2}" sibTransId="{30625FC7-1194-49A6-826B-10CF1FC1AF04}"/>
    <dgm:cxn modelId="{0B0FCFAA-A0A7-44A2-BE06-6F39CDDC9CF2}" type="presParOf" srcId="{04390139-B6F7-4876-A033-6CBD6486C842}" destId="{934A4526-CF06-4507-AC2A-54413FB331A3}" srcOrd="0" destOrd="0" presId="urn:microsoft.com/office/officeart/2008/layout/VerticalCurvedList"/>
    <dgm:cxn modelId="{68C615FE-3323-4220-975E-6077965A4268}" type="presParOf" srcId="{934A4526-CF06-4507-AC2A-54413FB331A3}" destId="{CA572257-C68D-4763-BAB1-0C8ED3C0FEAC}" srcOrd="0" destOrd="0" presId="urn:microsoft.com/office/officeart/2008/layout/VerticalCurvedList"/>
    <dgm:cxn modelId="{DB0A1414-4B57-4F9F-80C6-E1D3CCEC4ABA}" type="presParOf" srcId="{CA572257-C68D-4763-BAB1-0C8ED3C0FEAC}" destId="{2F55C3F2-8248-47D3-8970-C43BFF497708}" srcOrd="0" destOrd="0" presId="urn:microsoft.com/office/officeart/2008/layout/VerticalCurvedList"/>
    <dgm:cxn modelId="{509A9A7A-219F-4D26-90F1-A155971B0A9A}" type="presParOf" srcId="{CA572257-C68D-4763-BAB1-0C8ED3C0FEAC}" destId="{E309C6DB-12FF-48DD-B819-3796F0375D70}" srcOrd="1" destOrd="0" presId="urn:microsoft.com/office/officeart/2008/layout/VerticalCurvedList"/>
    <dgm:cxn modelId="{A31AFBD9-8CAC-4060-B88B-2B5191558883}" type="presParOf" srcId="{CA572257-C68D-4763-BAB1-0C8ED3C0FEAC}" destId="{3C0F7A7B-81E3-4F06-B027-3895B117D221}" srcOrd="2" destOrd="0" presId="urn:microsoft.com/office/officeart/2008/layout/VerticalCurvedList"/>
    <dgm:cxn modelId="{C87E77F3-45DA-404B-AD90-6F7909B97832}" type="presParOf" srcId="{CA572257-C68D-4763-BAB1-0C8ED3C0FEAC}" destId="{24B7F4AB-7645-4D29-B984-583A4DD7B442}" srcOrd="3" destOrd="0" presId="urn:microsoft.com/office/officeart/2008/layout/VerticalCurvedList"/>
    <dgm:cxn modelId="{CD9444BA-0E30-4A0A-B0E8-5C06690AE57D}" type="presParOf" srcId="{934A4526-CF06-4507-AC2A-54413FB331A3}" destId="{8C98599A-1AF5-429C-B6E7-46906897DF18}" srcOrd="1" destOrd="0" presId="urn:microsoft.com/office/officeart/2008/layout/VerticalCurvedList"/>
    <dgm:cxn modelId="{A95DBEFC-4FF7-42FD-BD97-54728C45C450}" type="presParOf" srcId="{934A4526-CF06-4507-AC2A-54413FB331A3}" destId="{E202358D-D36C-4A23-A4B4-BC6B35F78362}" srcOrd="2" destOrd="0" presId="urn:microsoft.com/office/officeart/2008/layout/VerticalCurvedList"/>
    <dgm:cxn modelId="{106DB20D-EA15-4F75-B515-8DAAC20C5DB1}" type="presParOf" srcId="{E202358D-D36C-4A23-A4B4-BC6B35F78362}" destId="{CF07BF20-20CB-461F-A91D-5A4C8333877F}" srcOrd="0" destOrd="0" presId="urn:microsoft.com/office/officeart/2008/layout/VerticalCurvedList"/>
    <dgm:cxn modelId="{EF65D8C6-A7C8-43D5-B8DB-605A1662100A}" type="presParOf" srcId="{934A4526-CF06-4507-AC2A-54413FB331A3}" destId="{1FAC8458-3C93-4158-B080-535C94A866DA}" srcOrd="3" destOrd="0" presId="urn:microsoft.com/office/officeart/2008/layout/VerticalCurvedList"/>
    <dgm:cxn modelId="{F665EC0D-D409-4C92-A37D-F1CC29D17D77}" type="presParOf" srcId="{934A4526-CF06-4507-AC2A-54413FB331A3}" destId="{4EC3C627-C51E-415A-9BED-DA1A4FA10596}" srcOrd="4" destOrd="0" presId="urn:microsoft.com/office/officeart/2008/layout/VerticalCurvedList"/>
    <dgm:cxn modelId="{84DACA57-420A-4CE9-8381-B64D97AB172E}" type="presParOf" srcId="{4EC3C627-C51E-415A-9BED-DA1A4FA10596}" destId="{1387109C-95D9-4599-A345-6AE3809F620E}" srcOrd="0" destOrd="0" presId="urn:microsoft.com/office/officeart/2008/layout/VerticalCurvedList"/>
    <dgm:cxn modelId="{AEF06701-4602-4ABA-9711-75A3A4A32639}" type="presParOf" srcId="{934A4526-CF06-4507-AC2A-54413FB331A3}" destId="{20D10BF9-75F3-445C-89F1-B4662F09ACEC}" srcOrd="5" destOrd="0" presId="urn:microsoft.com/office/officeart/2008/layout/VerticalCurvedList"/>
    <dgm:cxn modelId="{891E8271-33EA-4B10-9939-56B431577542}" type="presParOf" srcId="{934A4526-CF06-4507-AC2A-54413FB331A3}" destId="{952AF935-B789-4C88-8367-1C56AA97CD65}" srcOrd="6" destOrd="0" presId="urn:microsoft.com/office/officeart/2008/layout/VerticalCurvedList"/>
    <dgm:cxn modelId="{F3DE53BA-4D06-405F-82ED-9B59B34ED7E3}" type="presParOf" srcId="{952AF935-B789-4C88-8367-1C56AA97CD65}" destId="{68F67FCB-B7EE-4CFC-AC63-9EA0AC14BBEC}" srcOrd="0" destOrd="0" presId="urn:microsoft.com/office/officeart/2008/layout/VerticalCurvedList"/>
    <dgm:cxn modelId="{AFCE9BE5-7775-4017-9DD4-33C477D00081}" type="presParOf" srcId="{934A4526-CF06-4507-AC2A-54413FB331A3}" destId="{AF7443DC-B008-471C-823C-AD86B22A963F}" srcOrd="7" destOrd="0" presId="urn:microsoft.com/office/officeart/2008/layout/VerticalCurvedList"/>
    <dgm:cxn modelId="{B8859017-AC6D-45CE-B102-78A90D947058}" type="presParOf" srcId="{934A4526-CF06-4507-AC2A-54413FB331A3}" destId="{CCD7C729-903A-48BE-8FC8-5527CA90C445}" srcOrd="8" destOrd="0" presId="urn:microsoft.com/office/officeart/2008/layout/VerticalCurvedList"/>
    <dgm:cxn modelId="{498583EF-6626-46C7-ACDB-A913E6704BA6}" type="presParOf" srcId="{CCD7C729-903A-48BE-8FC8-5527CA90C445}" destId="{D454C00C-E08B-4703-9FF8-3ACACF828FD0}" srcOrd="0" destOrd="0" presId="urn:microsoft.com/office/officeart/2008/layout/VerticalCurvedList"/>
    <dgm:cxn modelId="{5FBF2DBB-A8F3-4FED-BA4B-85722063FB3B}" type="presParOf" srcId="{934A4526-CF06-4507-AC2A-54413FB331A3}" destId="{751DF320-D14D-4FB9-BC6D-AE51698EC818}" srcOrd="9" destOrd="0" presId="urn:microsoft.com/office/officeart/2008/layout/VerticalCurvedList"/>
    <dgm:cxn modelId="{71853064-21AA-4AB5-A93E-C9B57DE9627B}" type="presParOf" srcId="{934A4526-CF06-4507-AC2A-54413FB331A3}" destId="{8C1E21CC-AF86-4254-8459-97B5A9D928B7}" srcOrd="10" destOrd="0" presId="urn:microsoft.com/office/officeart/2008/layout/VerticalCurvedList"/>
    <dgm:cxn modelId="{A425DB80-28AD-4433-8215-A95843106F32}" type="presParOf" srcId="{8C1E21CC-AF86-4254-8459-97B5A9D928B7}" destId="{5302ABE7-142A-4A28-BCB6-0898EA30FE38}" srcOrd="0" destOrd="0" presId="urn:microsoft.com/office/officeart/2008/layout/VerticalCurvedList"/>
  </dgm:cxnLst>
  <dgm:bg>
    <a:solidFill>
      <a:srgbClr val="00B05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9C6DB-12FF-48DD-B819-3796F0375D70}">
      <dsp:nvSpPr>
        <dsp:cNvPr id="0" name=""/>
        <dsp:cNvSpPr/>
      </dsp:nvSpPr>
      <dsp:spPr>
        <a:xfrm>
          <a:off x="-5116992" y="-783865"/>
          <a:ext cx="6093694" cy="6093694"/>
        </a:xfrm>
        <a:prstGeom prst="blockArc">
          <a:avLst>
            <a:gd name="adj1" fmla="val 18900000"/>
            <a:gd name="adj2" fmla="val 2700000"/>
            <a:gd name="adj3" fmla="val 354"/>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98599A-1AF5-429C-B6E7-46906897DF18}">
      <dsp:nvSpPr>
        <dsp:cNvPr id="0" name=""/>
        <dsp:cNvSpPr/>
      </dsp:nvSpPr>
      <dsp:spPr>
        <a:xfrm>
          <a:off x="427226" y="282782"/>
          <a:ext cx="9670290" cy="565926"/>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9204"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0000"/>
              </a:solidFill>
            </a:rPr>
            <a:t>Describing the Personal Selling Function</a:t>
          </a:r>
        </a:p>
      </dsp:txBody>
      <dsp:txXfrm>
        <a:off x="427226" y="282782"/>
        <a:ext cx="9670290" cy="565926"/>
      </dsp:txXfrm>
    </dsp:sp>
    <dsp:sp modelId="{CF07BF20-20CB-461F-A91D-5A4C8333877F}">
      <dsp:nvSpPr>
        <dsp:cNvPr id="0" name=""/>
        <dsp:cNvSpPr/>
      </dsp:nvSpPr>
      <dsp:spPr>
        <a:xfrm>
          <a:off x="73522" y="212041"/>
          <a:ext cx="707408" cy="707408"/>
        </a:xfrm>
        <a:prstGeom prst="ellipse">
          <a:avLst/>
        </a:prstGeom>
        <a:solidFill>
          <a:srgbClr val="FFC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AC8458-3C93-4158-B080-535C94A866DA}">
      <dsp:nvSpPr>
        <dsp:cNvPr id="0" name=""/>
        <dsp:cNvSpPr/>
      </dsp:nvSpPr>
      <dsp:spPr>
        <a:xfrm>
          <a:off x="832752" y="1131400"/>
          <a:ext cx="9264764" cy="565926"/>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9204"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0000"/>
              </a:solidFill>
            </a:rPr>
            <a:t>Defining Strategic Role of the Sales Function</a:t>
          </a:r>
        </a:p>
      </dsp:txBody>
      <dsp:txXfrm>
        <a:off x="832752" y="1131400"/>
        <a:ext cx="9264764" cy="565926"/>
      </dsp:txXfrm>
    </dsp:sp>
    <dsp:sp modelId="{1387109C-95D9-4599-A345-6AE3809F620E}">
      <dsp:nvSpPr>
        <dsp:cNvPr id="0" name=""/>
        <dsp:cNvSpPr/>
      </dsp:nvSpPr>
      <dsp:spPr>
        <a:xfrm>
          <a:off x="479048" y="1060659"/>
          <a:ext cx="707408" cy="707408"/>
        </a:xfrm>
        <a:prstGeom prst="ellipse">
          <a:avLst/>
        </a:prstGeom>
        <a:solidFill>
          <a:srgbClr val="FFC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D10BF9-75F3-445C-89F1-B4662F09ACEC}">
      <dsp:nvSpPr>
        <dsp:cNvPr id="0" name=""/>
        <dsp:cNvSpPr/>
      </dsp:nvSpPr>
      <dsp:spPr>
        <a:xfrm>
          <a:off x="957216" y="1980018"/>
          <a:ext cx="9140300" cy="565926"/>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9204"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0000"/>
              </a:solidFill>
            </a:rPr>
            <a:t>Developing the Sales Force</a:t>
          </a:r>
        </a:p>
      </dsp:txBody>
      <dsp:txXfrm>
        <a:off x="957216" y="1980018"/>
        <a:ext cx="9140300" cy="565926"/>
      </dsp:txXfrm>
    </dsp:sp>
    <dsp:sp modelId="{68F67FCB-B7EE-4CFC-AC63-9EA0AC14BBEC}">
      <dsp:nvSpPr>
        <dsp:cNvPr id="0" name=""/>
        <dsp:cNvSpPr/>
      </dsp:nvSpPr>
      <dsp:spPr>
        <a:xfrm>
          <a:off x="603512" y="1909277"/>
          <a:ext cx="707408" cy="707408"/>
        </a:xfrm>
        <a:prstGeom prst="ellipse">
          <a:avLst/>
        </a:prstGeom>
        <a:solidFill>
          <a:srgbClr val="FFC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7443DC-B008-471C-823C-AD86B22A963F}">
      <dsp:nvSpPr>
        <dsp:cNvPr id="0" name=""/>
        <dsp:cNvSpPr/>
      </dsp:nvSpPr>
      <dsp:spPr>
        <a:xfrm>
          <a:off x="832752" y="2828636"/>
          <a:ext cx="9264764" cy="565926"/>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9204"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0000"/>
              </a:solidFill>
            </a:rPr>
            <a:t>Directing the Sales Force</a:t>
          </a:r>
        </a:p>
      </dsp:txBody>
      <dsp:txXfrm>
        <a:off x="832752" y="2828636"/>
        <a:ext cx="9264764" cy="565926"/>
      </dsp:txXfrm>
    </dsp:sp>
    <dsp:sp modelId="{D454C00C-E08B-4703-9FF8-3ACACF828FD0}">
      <dsp:nvSpPr>
        <dsp:cNvPr id="0" name=""/>
        <dsp:cNvSpPr/>
      </dsp:nvSpPr>
      <dsp:spPr>
        <a:xfrm>
          <a:off x="479048" y="2757895"/>
          <a:ext cx="707408" cy="707408"/>
        </a:xfrm>
        <a:prstGeom prst="ellipse">
          <a:avLst/>
        </a:prstGeom>
        <a:solidFill>
          <a:srgbClr val="FFC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1DF320-D14D-4FB9-BC6D-AE51698EC818}">
      <dsp:nvSpPr>
        <dsp:cNvPr id="0" name=""/>
        <dsp:cNvSpPr/>
      </dsp:nvSpPr>
      <dsp:spPr>
        <a:xfrm>
          <a:off x="427226" y="3677254"/>
          <a:ext cx="9670290" cy="565926"/>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9204"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0000"/>
              </a:solidFill>
            </a:rPr>
            <a:t>Determining Sales Force Effectiveness and Performance</a:t>
          </a:r>
        </a:p>
      </dsp:txBody>
      <dsp:txXfrm>
        <a:off x="427226" y="3677254"/>
        <a:ext cx="9670290" cy="565926"/>
      </dsp:txXfrm>
    </dsp:sp>
    <dsp:sp modelId="{5302ABE7-142A-4A28-BCB6-0898EA30FE38}">
      <dsp:nvSpPr>
        <dsp:cNvPr id="0" name=""/>
        <dsp:cNvSpPr/>
      </dsp:nvSpPr>
      <dsp:spPr>
        <a:xfrm>
          <a:off x="73522" y="3606513"/>
          <a:ext cx="707408" cy="707408"/>
        </a:xfrm>
        <a:prstGeom prst="ellipse">
          <a:avLst/>
        </a:prstGeom>
        <a:solidFill>
          <a:srgbClr val="FFC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869D9FE-127A-43B0-944B-B255C3505F5F}"/>
              </a:ext>
            </a:extLst>
          </p:cNvPr>
          <p:cNvSpPr>
            <a:spLocks noGrp="1" noChangeArrowheads="1"/>
          </p:cNvSpPr>
          <p:nvPr>
            <p:ph type="ctrTitle"/>
          </p:nvPr>
        </p:nvSpPr>
        <p:spPr>
          <a:xfrm>
            <a:off x="1727200" y="533400"/>
            <a:ext cx="9550400" cy="3067050"/>
          </a:xfrm>
        </p:spPr>
        <p:txBody>
          <a:bodyPr/>
          <a:lstStyle>
            <a:lvl1pPr algn="l">
              <a:defRPr sz="6600" b="0"/>
            </a:lvl1pPr>
          </a:lstStyle>
          <a:p>
            <a:pPr lvl="0"/>
            <a:r>
              <a:rPr lang="en-US" altLang="en-US" noProof="0"/>
              <a:t>Click to edit Master title style</a:t>
            </a:r>
          </a:p>
        </p:txBody>
      </p:sp>
      <p:sp>
        <p:nvSpPr>
          <p:cNvPr id="3075" name="Rectangle 3">
            <a:extLst>
              <a:ext uri="{FF2B5EF4-FFF2-40B4-BE49-F238E27FC236}">
                <a16:creationId xmlns:a16="http://schemas.microsoft.com/office/drawing/2014/main" id="{DEC0D40F-B209-42AA-80E4-BE78FB2F3343}"/>
              </a:ext>
            </a:extLst>
          </p:cNvPr>
          <p:cNvSpPr>
            <a:spLocks noGrp="1" noChangeArrowheads="1"/>
          </p:cNvSpPr>
          <p:nvPr>
            <p:ph type="subTitle" idx="1"/>
          </p:nvPr>
        </p:nvSpPr>
        <p:spPr>
          <a:xfrm>
            <a:off x="1727200" y="3810000"/>
            <a:ext cx="9550400" cy="1752600"/>
          </a:xfrm>
        </p:spPr>
        <p:txBody>
          <a:bodyPr/>
          <a:lstStyle>
            <a:lvl1pPr marL="0" indent="0">
              <a:buFontTx/>
              <a:buNone/>
              <a:defRPr b="1">
                <a:solidFill>
                  <a:srgbClr val="660066"/>
                </a:solidFill>
              </a:defRPr>
            </a:lvl1pPr>
          </a:lstStyle>
          <a:p>
            <a:pPr lvl="0"/>
            <a:r>
              <a:rPr lang="en-US" altLang="en-US" noProof="0"/>
              <a:t>Click to edit Master subtitle style</a:t>
            </a:r>
          </a:p>
        </p:txBody>
      </p:sp>
      <p:sp>
        <p:nvSpPr>
          <p:cNvPr id="3076" name="Rectangle 4">
            <a:extLst>
              <a:ext uri="{FF2B5EF4-FFF2-40B4-BE49-F238E27FC236}">
                <a16:creationId xmlns:a16="http://schemas.microsoft.com/office/drawing/2014/main" id="{67D9A789-FAF6-4E2F-AA06-36C6C37AABCF}"/>
              </a:ext>
            </a:extLst>
          </p:cNvPr>
          <p:cNvSpPr>
            <a:spLocks noGrp="1" noChangeArrowheads="1"/>
          </p:cNvSpPr>
          <p:nvPr>
            <p:ph type="dt" sz="half" idx="2"/>
          </p:nvPr>
        </p:nvSpPr>
        <p:spPr>
          <a:xfrm>
            <a:off x="711200" y="6381750"/>
            <a:ext cx="2844800" cy="476250"/>
          </a:xfrm>
        </p:spPr>
        <p:txBody>
          <a:bodyPr/>
          <a:lstStyle>
            <a:lvl1pPr algn="l">
              <a:defRPr/>
            </a:lvl1pPr>
          </a:lstStyle>
          <a:p>
            <a:fld id="{124C2D83-D0D6-48AA-940D-33BA28DB753B}" type="datetimeFigureOut">
              <a:rPr lang="en-US" smtClean="0"/>
              <a:t>10/21/2019</a:t>
            </a:fld>
            <a:endParaRPr lang="en-US"/>
          </a:p>
        </p:txBody>
      </p:sp>
      <p:sp>
        <p:nvSpPr>
          <p:cNvPr id="3077" name="Rectangle 5">
            <a:extLst>
              <a:ext uri="{FF2B5EF4-FFF2-40B4-BE49-F238E27FC236}">
                <a16:creationId xmlns:a16="http://schemas.microsoft.com/office/drawing/2014/main" id="{E2A9ECD0-AE45-4FCF-831F-4169AB15D098}"/>
              </a:ext>
            </a:extLst>
          </p:cNvPr>
          <p:cNvSpPr>
            <a:spLocks noGrp="1" noChangeArrowheads="1"/>
          </p:cNvSpPr>
          <p:nvPr>
            <p:ph type="ftr" sz="quarter" idx="3"/>
          </p:nvPr>
        </p:nvSpPr>
        <p:spPr>
          <a:xfrm>
            <a:off x="3759200" y="6381750"/>
            <a:ext cx="5283200" cy="476250"/>
          </a:xfrm>
        </p:spPr>
        <p:txBody>
          <a:bodyPr/>
          <a:lstStyle>
            <a:lvl1pPr>
              <a:defRPr/>
            </a:lvl1pPr>
          </a:lstStyle>
          <a:p>
            <a:endParaRPr lang="en-US"/>
          </a:p>
        </p:txBody>
      </p:sp>
      <p:sp>
        <p:nvSpPr>
          <p:cNvPr id="3078" name="Rectangle 6">
            <a:extLst>
              <a:ext uri="{FF2B5EF4-FFF2-40B4-BE49-F238E27FC236}">
                <a16:creationId xmlns:a16="http://schemas.microsoft.com/office/drawing/2014/main" id="{183D11BF-A95C-4A3E-A6E5-E7F083FCABF8}"/>
              </a:ext>
            </a:extLst>
          </p:cNvPr>
          <p:cNvSpPr>
            <a:spLocks noGrp="1" noChangeArrowheads="1"/>
          </p:cNvSpPr>
          <p:nvPr>
            <p:ph type="sldNum" sz="quarter" idx="4"/>
          </p:nvPr>
        </p:nvSpPr>
        <p:spPr>
          <a:xfrm>
            <a:off x="9347200" y="6381750"/>
            <a:ext cx="2844800" cy="476250"/>
          </a:xfrm>
        </p:spPr>
        <p:txBody>
          <a:bodyPr/>
          <a:lstStyle>
            <a:lvl1pPr>
              <a:defRPr>
                <a:solidFill>
                  <a:srgbClr val="0099CC"/>
                </a:solidFill>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2127238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A8AB-79B2-4DEB-8C28-6967F736AC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ED6550-4605-492E-94B5-82A00513C4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4E5D77-50DE-45D7-8E18-1CDE7A0FFD2F}"/>
              </a:ext>
            </a:extLst>
          </p:cNvPr>
          <p:cNvSpPr>
            <a:spLocks noGrp="1"/>
          </p:cNvSpPr>
          <p:nvPr>
            <p:ph type="dt" sz="half" idx="10"/>
          </p:nvPr>
        </p:nvSpPr>
        <p:spPr/>
        <p:txBody>
          <a:bodyPr/>
          <a:lstStyle>
            <a:lvl1pPr>
              <a:defRPr/>
            </a:lvl1pPr>
          </a:lstStyle>
          <a:p>
            <a:fld id="{124C2D83-D0D6-48AA-940D-33BA28DB753B}" type="datetimeFigureOut">
              <a:rPr lang="en-US" smtClean="0"/>
              <a:t>10/21/2019</a:t>
            </a:fld>
            <a:endParaRPr lang="en-US"/>
          </a:p>
        </p:txBody>
      </p:sp>
      <p:sp>
        <p:nvSpPr>
          <p:cNvPr id="5" name="Footer Placeholder 4">
            <a:extLst>
              <a:ext uri="{FF2B5EF4-FFF2-40B4-BE49-F238E27FC236}">
                <a16:creationId xmlns:a16="http://schemas.microsoft.com/office/drawing/2014/main" id="{7F1E90BA-2A05-445D-9698-26E304151317}"/>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BDAAE8C7-34B0-4502-98FF-6809400D8681}"/>
              </a:ext>
            </a:extLst>
          </p:cNvPr>
          <p:cNvSpPr>
            <a:spLocks noGrp="1"/>
          </p:cNvSpPr>
          <p:nvPr>
            <p:ph type="sldNum" sz="quarter" idx="12"/>
          </p:nvPr>
        </p:nvSpPr>
        <p:spPr/>
        <p:txBody>
          <a:bodyPr/>
          <a:lstStyle>
            <a:lvl1pPr>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1374612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BF99C-BF9B-4770-8F65-1410A1B43829}"/>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5DDB46-FF7E-4435-98C7-0BB9C263F2EA}"/>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13E7816-A66C-466D-90F5-41F700777D04}"/>
              </a:ext>
            </a:extLst>
          </p:cNvPr>
          <p:cNvSpPr>
            <a:spLocks noGrp="1"/>
          </p:cNvSpPr>
          <p:nvPr>
            <p:ph type="dt" sz="half" idx="10"/>
          </p:nvPr>
        </p:nvSpPr>
        <p:spPr/>
        <p:txBody>
          <a:bodyPr/>
          <a:lstStyle>
            <a:lvl1pPr>
              <a:defRPr/>
            </a:lvl1pPr>
          </a:lstStyle>
          <a:p>
            <a:fld id="{124C2D83-D0D6-48AA-940D-33BA28DB753B}" type="datetimeFigureOut">
              <a:rPr lang="en-US" smtClean="0"/>
              <a:t>10/21/2019</a:t>
            </a:fld>
            <a:endParaRPr lang="en-US"/>
          </a:p>
        </p:txBody>
      </p:sp>
      <p:sp>
        <p:nvSpPr>
          <p:cNvPr id="5" name="Footer Placeholder 4">
            <a:extLst>
              <a:ext uri="{FF2B5EF4-FFF2-40B4-BE49-F238E27FC236}">
                <a16:creationId xmlns:a16="http://schemas.microsoft.com/office/drawing/2014/main" id="{CE9A3FE0-7722-4AA2-9675-DE1D7C61DDC0}"/>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63DCBC98-F585-499D-9C58-5F93A797E931}"/>
              </a:ext>
            </a:extLst>
          </p:cNvPr>
          <p:cNvSpPr>
            <a:spLocks noGrp="1"/>
          </p:cNvSpPr>
          <p:nvPr>
            <p:ph type="sldNum" sz="quarter" idx="12"/>
          </p:nvPr>
        </p:nvSpPr>
        <p:spPr/>
        <p:txBody>
          <a:bodyPr/>
          <a:lstStyle>
            <a:lvl1pPr>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119361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26357-E85B-440C-B3A9-07FBD802FE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C43DEE-12A2-4612-BE5A-C3D7D9600795}"/>
              </a:ext>
            </a:extLst>
          </p:cNvPr>
          <p:cNvSpPr>
            <a:spLocks noGrp="1"/>
          </p:cNvSpPr>
          <p:nvPr>
            <p:ph sz="half" idx="1"/>
          </p:nvPr>
        </p:nvSpPr>
        <p:spPr>
          <a:xfrm>
            <a:off x="1422400" y="1600201"/>
            <a:ext cx="49784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86291C-88D7-4E29-95AB-06A4D39620B4}"/>
              </a:ext>
            </a:extLst>
          </p:cNvPr>
          <p:cNvSpPr>
            <a:spLocks noGrp="1"/>
          </p:cNvSpPr>
          <p:nvPr>
            <p:ph sz="half" idx="2"/>
          </p:nvPr>
        </p:nvSpPr>
        <p:spPr>
          <a:xfrm>
            <a:off x="6604000" y="1600201"/>
            <a:ext cx="49784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CB2A2A-5F6C-412D-BE07-D578063FC067}"/>
              </a:ext>
            </a:extLst>
          </p:cNvPr>
          <p:cNvSpPr>
            <a:spLocks noGrp="1"/>
          </p:cNvSpPr>
          <p:nvPr>
            <p:ph type="dt" sz="half" idx="10"/>
          </p:nvPr>
        </p:nvSpPr>
        <p:spPr/>
        <p:txBody>
          <a:bodyPr/>
          <a:lstStyle>
            <a:lvl1pPr>
              <a:defRPr/>
            </a:lvl1pPr>
          </a:lstStyle>
          <a:p>
            <a:fld id="{124C2D83-D0D6-48AA-940D-33BA28DB753B}" type="datetimeFigureOut">
              <a:rPr lang="en-US" smtClean="0"/>
              <a:t>10/21/2019</a:t>
            </a:fld>
            <a:endParaRPr lang="en-US"/>
          </a:p>
        </p:txBody>
      </p:sp>
      <p:sp>
        <p:nvSpPr>
          <p:cNvPr id="6" name="Footer Placeholder 5">
            <a:extLst>
              <a:ext uri="{FF2B5EF4-FFF2-40B4-BE49-F238E27FC236}">
                <a16:creationId xmlns:a16="http://schemas.microsoft.com/office/drawing/2014/main" id="{41F7DFEC-EBE8-4386-83D0-A26318E4CD01}"/>
              </a:ext>
            </a:extLst>
          </p:cNvPr>
          <p:cNvSpPr>
            <a:spLocks noGrp="1"/>
          </p:cNvSpPr>
          <p:nvPr>
            <p:ph type="ftr" sz="quarter" idx="11"/>
          </p:nvPr>
        </p:nvSpPr>
        <p:spPr/>
        <p:txBody>
          <a:bodyPr/>
          <a:lstStyle>
            <a:lvl1pPr>
              <a:defRPr/>
            </a:lvl1pPr>
          </a:lstStyle>
          <a:p>
            <a:endParaRPr lang="en-US"/>
          </a:p>
        </p:txBody>
      </p:sp>
      <p:sp>
        <p:nvSpPr>
          <p:cNvPr id="7" name="Slide Number Placeholder 6">
            <a:extLst>
              <a:ext uri="{FF2B5EF4-FFF2-40B4-BE49-F238E27FC236}">
                <a16:creationId xmlns:a16="http://schemas.microsoft.com/office/drawing/2014/main" id="{E6E515D3-D423-4E8F-83FF-4B295819A912}"/>
              </a:ext>
            </a:extLst>
          </p:cNvPr>
          <p:cNvSpPr>
            <a:spLocks noGrp="1"/>
          </p:cNvSpPr>
          <p:nvPr>
            <p:ph type="sldNum" sz="quarter" idx="12"/>
          </p:nvPr>
        </p:nvSpPr>
        <p:spPr/>
        <p:txBody>
          <a:bodyPr/>
          <a:lstStyle>
            <a:lvl1pPr>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1438064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17DF7-1DBB-4A80-B1DF-555F8B9039BC}"/>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641ED5-972E-4D14-B956-9C8C170222A7}"/>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AA19BE-9E14-4878-8D74-4BAF6F7D9001}"/>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D2A501-57C1-4F54-8F48-E552A79A2494}"/>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24D28D-C7A2-4D83-8779-07CA01AA6C7F}"/>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42A5F7-2B6D-425A-892C-99D5A1443532}"/>
              </a:ext>
            </a:extLst>
          </p:cNvPr>
          <p:cNvSpPr>
            <a:spLocks noGrp="1"/>
          </p:cNvSpPr>
          <p:nvPr>
            <p:ph type="dt" sz="half" idx="10"/>
          </p:nvPr>
        </p:nvSpPr>
        <p:spPr/>
        <p:txBody>
          <a:bodyPr/>
          <a:lstStyle>
            <a:lvl1pPr>
              <a:defRPr/>
            </a:lvl1pPr>
          </a:lstStyle>
          <a:p>
            <a:fld id="{124C2D83-D0D6-48AA-940D-33BA28DB753B}" type="datetimeFigureOut">
              <a:rPr lang="en-US" smtClean="0"/>
              <a:t>10/21/2019</a:t>
            </a:fld>
            <a:endParaRPr lang="en-US"/>
          </a:p>
        </p:txBody>
      </p:sp>
      <p:sp>
        <p:nvSpPr>
          <p:cNvPr id="8" name="Footer Placeholder 7">
            <a:extLst>
              <a:ext uri="{FF2B5EF4-FFF2-40B4-BE49-F238E27FC236}">
                <a16:creationId xmlns:a16="http://schemas.microsoft.com/office/drawing/2014/main" id="{C5381E42-BAFF-44C1-BD7B-D12630D10E93}"/>
              </a:ext>
            </a:extLst>
          </p:cNvPr>
          <p:cNvSpPr>
            <a:spLocks noGrp="1"/>
          </p:cNvSpPr>
          <p:nvPr>
            <p:ph type="ftr" sz="quarter" idx="11"/>
          </p:nvPr>
        </p:nvSpPr>
        <p:spPr/>
        <p:txBody>
          <a:bodyPr/>
          <a:lstStyle>
            <a:lvl1pPr>
              <a:defRPr/>
            </a:lvl1pPr>
          </a:lstStyle>
          <a:p>
            <a:endParaRPr lang="en-US"/>
          </a:p>
        </p:txBody>
      </p:sp>
      <p:sp>
        <p:nvSpPr>
          <p:cNvPr id="9" name="Slide Number Placeholder 8">
            <a:extLst>
              <a:ext uri="{FF2B5EF4-FFF2-40B4-BE49-F238E27FC236}">
                <a16:creationId xmlns:a16="http://schemas.microsoft.com/office/drawing/2014/main" id="{2EE333F8-4CB1-42E9-9C1F-B690809FB8C8}"/>
              </a:ext>
            </a:extLst>
          </p:cNvPr>
          <p:cNvSpPr>
            <a:spLocks noGrp="1"/>
          </p:cNvSpPr>
          <p:nvPr>
            <p:ph type="sldNum" sz="quarter" idx="12"/>
          </p:nvPr>
        </p:nvSpPr>
        <p:spPr/>
        <p:txBody>
          <a:bodyPr/>
          <a:lstStyle>
            <a:lvl1pPr>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3055469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E8517-1C1D-40D7-A09A-CBD7608F8E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0AC281-C710-41E2-A3A1-8854BFA8FE55}"/>
              </a:ext>
            </a:extLst>
          </p:cNvPr>
          <p:cNvSpPr>
            <a:spLocks noGrp="1"/>
          </p:cNvSpPr>
          <p:nvPr>
            <p:ph type="dt" sz="half" idx="10"/>
          </p:nvPr>
        </p:nvSpPr>
        <p:spPr/>
        <p:txBody>
          <a:bodyPr/>
          <a:lstStyle>
            <a:lvl1pPr>
              <a:defRPr/>
            </a:lvl1pPr>
          </a:lstStyle>
          <a:p>
            <a:fld id="{124C2D83-D0D6-48AA-940D-33BA28DB753B}" type="datetimeFigureOut">
              <a:rPr lang="en-US" smtClean="0"/>
              <a:t>10/21/2019</a:t>
            </a:fld>
            <a:endParaRPr lang="en-US"/>
          </a:p>
        </p:txBody>
      </p:sp>
      <p:sp>
        <p:nvSpPr>
          <p:cNvPr id="4" name="Footer Placeholder 3">
            <a:extLst>
              <a:ext uri="{FF2B5EF4-FFF2-40B4-BE49-F238E27FC236}">
                <a16:creationId xmlns:a16="http://schemas.microsoft.com/office/drawing/2014/main" id="{406D14EA-AD99-4FCF-B0F3-8DEC3B79A181}"/>
              </a:ext>
            </a:extLst>
          </p:cNvPr>
          <p:cNvSpPr>
            <a:spLocks noGrp="1"/>
          </p:cNvSpPr>
          <p:nvPr>
            <p:ph type="ftr" sz="quarter" idx="11"/>
          </p:nvPr>
        </p:nvSpPr>
        <p:spPr/>
        <p:txBody>
          <a:bodyPr/>
          <a:lstStyle>
            <a:lvl1pPr>
              <a:defRPr/>
            </a:lvl1pPr>
          </a:lstStyle>
          <a:p>
            <a:endParaRPr lang="en-US"/>
          </a:p>
        </p:txBody>
      </p:sp>
      <p:sp>
        <p:nvSpPr>
          <p:cNvPr id="5" name="Slide Number Placeholder 4">
            <a:extLst>
              <a:ext uri="{FF2B5EF4-FFF2-40B4-BE49-F238E27FC236}">
                <a16:creationId xmlns:a16="http://schemas.microsoft.com/office/drawing/2014/main" id="{12300A99-00DC-428A-B5C5-AEB79E326E34}"/>
              </a:ext>
            </a:extLst>
          </p:cNvPr>
          <p:cNvSpPr>
            <a:spLocks noGrp="1"/>
          </p:cNvSpPr>
          <p:nvPr>
            <p:ph type="sldNum" sz="quarter" idx="12"/>
          </p:nvPr>
        </p:nvSpPr>
        <p:spPr/>
        <p:txBody>
          <a:bodyPr/>
          <a:lstStyle>
            <a:lvl1pPr>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2291093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77790F-CD8B-4A62-BE72-AC7794CFC8BE}"/>
              </a:ext>
            </a:extLst>
          </p:cNvPr>
          <p:cNvSpPr>
            <a:spLocks noGrp="1"/>
          </p:cNvSpPr>
          <p:nvPr>
            <p:ph type="dt" sz="half" idx="10"/>
          </p:nvPr>
        </p:nvSpPr>
        <p:spPr/>
        <p:txBody>
          <a:bodyPr/>
          <a:lstStyle>
            <a:lvl1pPr>
              <a:defRPr/>
            </a:lvl1pPr>
          </a:lstStyle>
          <a:p>
            <a:fld id="{124C2D83-D0D6-48AA-940D-33BA28DB753B}" type="datetimeFigureOut">
              <a:rPr lang="en-US" smtClean="0"/>
              <a:t>10/21/2019</a:t>
            </a:fld>
            <a:endParaRPr lang="en-US"/>
          </a:p>
        </p:txBody>
      </p:sp>
      <p:sp>
        <p:nvSpPr>
          <p:cNvPr id="3" name="Footer Placeholder 2">
            <a:extLst>
              <a:ext uri="{FF2B5EF4-FFF2-40B4-BE49-F238E27FC236}">
                <a16:creationId xmlns:a16="http://schemas.microsoft.com/office/drawing/2014/main" id="{96824300-C45A-4FF7-9BF1-097D4D1482FD}"/>
              </a:ext>
            </a:extLst>
          </p:cNvPr>
          <p:cNvSpPr>
            <a:spLocks noGrp="1"/>
          </p:cNvSpPr>
          <p:nvPr>
            <p:ph type="ftr" sz="quarter" idx="11"/>
          </p:nvPr>
        </p:nvSpPr>
        <p:spPr/>
        <p:txBody>
          <a:bodyPr/>
          <a:lstStyle>
            <a:lvl1pPr>
              <a:defRPr/>
            </a:lvl1pPr>
          </a:lstStyle>
          <a:p>
            <a:endParaRPr lang="en-US"/>
          </a:p>
        </p:txBody>
      </p:sp>
      <p:sp>
        <p:nvSpPr>
          <p:cNvPr id="4" name="Slide Number Placeholder 3">
            <a:extLst>
              <a:ext uri="{FF2B5EF4-FFF2-40B4-BE49-F238E27FC236}">
                <a16:creationId xmlns:a16="http://schemas.microsoft.com/office/drawing/2014/main" id="{D2559A5F-D429-4A7C-B23D-6583C23BF9C4}"/>
              </a:ext>
            </a:extLst>
          </p:cNvPr>
          <p:cNvSpPr>
            <a:spLocks noGrp="1"/>
          </p:cNvSpPr>
          <p:nvPr>
            <p:ph type="sldNum" sz="quarter" idx="12"/>
          </p:nvPr>
        </p:nvSpPr>
        <p:spPr/>
        <p:txBody>
          <a:bodyPr/>
          <a:lstStyle>
            <a:lvl1pPr>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41418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502D7-20AE-4BD1-BDD8-0F510CF2A722}"/>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506823-ED2C-4D3F-B317-BDB0D7BBF7FB}"/>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8D89ED-7257-44B6-B03D-114F7675CFA1}"/>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E340B6-98C8-4059-8E9F-309029536BC1}"/>
              </a:ext>
            </a:extLst>
          </p:cNvPr>
          <p:cNvSpPr>
            <a:spLocks noGrp="1"/>
          </p:cNvSpPr>
          <p:nvPr>
            <p:ph type="dt" sz="half" idx="10"/>
          </p:nvPr>
        </p:nvSpPr>
        <p:spPr/>
        <p:txBody>
          <a:bodyPr/>
          <a:lstStyle>
            <a:lvl1pPr>
              <a:defRPr/>
            </a:lvl1pPr>
          </a:lstStyle>
          <a:p>
            <a:fld id="{124C2D83-D0D6-48AA-940D-33BA28DB753B}" type="datetimeFigureOut">
              <a:rPr lang="en-US" smtClean="0"/>
              <a:t>10/21/2019</a:t>
            </a:fld>
            <a:endParaRPr lang="en-US"/>
          </a:p>
        </p:txBody>
      </p:sp>
      <p:sp>
        <p:nvSpPr>
          <p:cNvPr id="6" name="Footer Placeholder 5">
            <a:extLst>
              <a:ext uri="{FF2B5EF4-FFF2-40B4-BE49-F238E27FC236}">
                <a16:creationId xmlns:a16="http://schemas.microsoft.com/office/drawing/2014/main" id="{245F0525-8E55-4F60-B47B-820CCC650760}"/>
              </a:ext>
            </a:extLst>
          </p:cNvPr>
          <p:cNvSpPr>
            <a:spLocks noGrp="1"/>
          </p:cNvSpPr>
          <p:nvPr>
            <p:ph type="ftr" sz="quarter" idx="11"/>
          </p:nvPr>
        </p:nvSpPr>
        <p:spPr/>
        <p:txBody>
          <a:bodyPr/>
          <a:lstStyle>
            <a:lvl1pPr>
              <a:defRPr/>
            </a:lvl1pPr>
          </a:lstStyle>
          <a:p>
            <a:endParaRPr lang="en-US"/>
          </a:p>
        </p:txBody>
      </p:sp>
      <p:sp>
        <p:nvSpPr>
          <p:cNvPr id="7" name="Slide Number Placeholder 6">
            <a:extLst>
              <a:ext uri="{FF2B5EF4-FFF2-40B4-BE49-F238E27FC236}">
                <a16:creationId xmlns:a16="http://schemas.microsoft.com/office/drawing/2014/main" id="{00C32598-A74D-4695-BC08-D18DD3A5B460}"/>
              </a:ext>
            </a:extLst>
          </p:cNvPr>
          <p:cNvSpPr>
            <a:spLocks noGrp="1"/>
          </p:cNvSpPr>
          <p:nvPr>
            <p:ph type="sldNum" sz="quarter" idx="12"/>
          </p:nvPr>
        </p:nvSpPr>
        <p:spPr/>
        <p:txBody>
          <a:bodyPr/>
          <a:lstStyle>
            <a:lvl1pPr>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249579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CF357-AC84-4BCE-B3A5-F6E916214450}"/>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826852-2BC2-4324-A903-F1FFC63A6D51}"/>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1C5C70B-BAF8-4B8B-A436-9EA321534C88}"/>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EB12AC-7099-4061-AD3C-13DED82B986F}"/>
              </a:ext>
            </a:extLst>
          </p:cNvPr>
          <p:cNvSpPr>
            <a:spLocks noGrp="1"/>
          </p:cNvSpPr>
          <p:nvPr>
            <p:ph type="dt" sz="half" idx="10"/>
          </p:nvPr>
        </p:nvSpPr>
        <p:spPr/>
        <p:txBody>
          <a:bodyPr/>
          <a:lstStyle>
            <a:lvl1pPr>
              <a:defRPr/>
            </a:lvl1pPr>
          </a:lstStyle>
          <a:p>
            <a:fld id="{124C2D83-D0D6-48AA-940D-33BA28DB753B}" type="datetimeFigureOut">
              <a:rPr lang="en-US" smtClean="0"/>
              <a:t>10/21/2019</a:t>
            </a:fld>
            <a:endParaRPr lang="en-US"/>
          </a:p>
        </p:txBody>
      </p:sp>
      <p:sp>
        <p:nvSpPr>
          <p:cNvPr id="6" name="Footer Placeholder 5">
            <a:extLst>
              <a:ext uri="{FF2B5EF4-FFF2-40B4-BE49-F238E27FC236}">
                <a16:creationId xmlns:a16="http://schemas.microsoft.com/office/drawing/2014/main" id="{CAEFC2EF-C10C-433B-AA4D-135F73620C2E}"/>
              </a:ext>
            </a:extLst>
          </p:cNvPr>
          <p:cNvSpPr>
            <a:spLocks noGrp="1"/>
          </p:cNvSpPr>
          <p:nvPr>
            <p:ph type="ftr" sz="quarter" idx="11"/>
          </p:nvPr>
        </p:nvSpPr>
        <p:spPr/>
        <p:txBody>
          <a:bodyPr/>
          <a:lstStyle>
            <a:lvl1pPr>
              <a:defRPr/>
            </a:lvl1pPr>
          </a:lstStyle>
          <a:p>
            <a:endParaRPr lang="en-US"/>
          </a:p>
        </p:txBody>
      </p:sp>
      <p:sp>
        <p:nvSpPr>
          <p:cNvPr id="7" name="Slide Number Placeholder 6">
            <a:extLst>
              <a:ext uri="{FF2B5EF4-FFF2-40B4-BE49-F238E27FC236}">
                <a16:creationId xmlns:a16="http://schemas.microsoft.com/office/drawing/2014/main" id="{D61399E1-04DA-416C-B3EE-DA0CC8E2666A}"/>
              </a:ext>
            </a:extLst>
          </p:cNvPr>
          <p:cNvSpPr>
            <a:spLocks noGrp="1"/>
          </p:cNvSpPr>
          <p:nvPr>
            <p:ph type="sldNum" sz="quarter" idx="12"/>
          </p:nvPr>
        </p:nvSpPr>
        <p:spPr/>
        <p:txBody>
          <a:bodyPr/>
          <a:lstStyle>
            <a:lvl1pPr>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862690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29B9-BEB7-43DE-B2FE-20581451A1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7D3E9A-DA7D-4E1F-81C2-8DE591AC3B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90766E-8DB3-426C-A918-82E8850950C8}"/>
              </a:ext>
            </a:extLst>
          </p:cNvPr>
          <p:cNvSpPr>
            <a:spLocks noGrp="1"/>
          </p:cNvSpPr>
          <p:nvPr>
            <p:ph type="dt" sz="half" idx="10"/>
          </p:nvPr>
        </p:nvSpPr>
        <p:spPr/>
        <p:txBody>
          <a:bodyPr/>
          <a:lstStyle>
            <a:lvl1pPr>
              <a:defRPr/>
            </a:lvl1pPr>
          </a:lstStyle>
          <a:p>
            <a:fld id="{124C2D83-D0D6-48AA-940D-33BA28DB753B}" type="datetimeFigureOut">
              <a:rPr lang="en-US" smtClean="0"/>
              <a:t>10/21/2019</a:t>
            </a:fld>
            <a:endParaRPr lang="en-US"/>
          </a:p>
        </p:txBody>
      </p:sp>
      <p:sp>
        <p:nvSpPr>
          <p:cNvPr id="5" name="Footer Placeholder 4">
            <a:extLst>
              <a:ext uri="{FF2B5EF4-FFF2-40B4-BE49-F238E27FC236}">
                <a16:creationId xmlns:a16="http://schemas.microsoft.com/office/drawing/2014/main" id="{4B91BEEA-EE47-4D74-B537-17E5A394C09E}"/>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A4D0CD0E-8990-4E9A-88C8-D6A2966283C5}"/>
              </a:ext>
            </a:extLst>
          </p:cNvPr>
          <p:cNvSpPr>
            <a:spLocks noGrp="1"/>
          </p:cNvSpPr>
          <p:nvPr>
            <p:ph type="sldNum" sz="quarter" idx="12"/>
          </p:nvPr>
        </p:nvSpPr>
        <p:spPr/>
        <p:txBody>
          <a:bodyPr/>
          <a:lstStyle>
            <a:lvl1pPr>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316912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838D02-80B8-44F5-9237-770FD5ECDB04}"/>
              </a:ext>
            </a:extLst>
          </p:cNvPr>
          <p:cNvSpPr>
            <a:spLocks noGrp="1"/>
          </p:cNvSpPr>
          <p:nvPr>
            <p:ph type="title" orient="vert"/>
          </p:nvPr>
        </p:nvSpPr>
        <p:spPr>
          <a:xfrm>
            <a:off x="9042400" y="274639"/>
            <a:ext cx="25400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A66FBF-F364-43A5-95BF-9C93190753FC}"/>
              </a:ext>
            </a:extLst>
          </p:cNvPr>
          <p:cNvSpPr>
            <a:spLocks noGrp="1"/>
          </p:cNvSpPr>
          <p:nvPr>
            <p:ph type="body" orient="vert" idx="1"/>
          </p:nvPr>
        </p:nvSpPr>
        <p:spPr>
          <a:xfrm>
            <a:off x="1422400" y="274639"/>
            <a:ext cx="7416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394A3-8597-4C58-B7E1-09DCF140B162}"/>
              </a:ext>
            </a:extLst>
          </p:cNvPr>
          <p:cNvSpPr>
            <a:spLocks noGrp="1"/>
          </p:cNvSpPr>
          <p:nvPr>
            <p:ph type="dt" sz="half" idx="10"/>
          </p:nvPr>
        </p:nvSpPr>
        <p:spPr/>
        <p:txBody>
          <a:bodyPr/>
          <a:lstStyle>
            <a:lvl1pPr>
              <a:defRPr/>
            </a:lvl1pPr>
          </a:lstStyle>
          <a:p>
            <a:fld id="{124C2D83-D0D6-48AA-940D-33BA28DB753B}" type="datetimeFigureOut">
              <a:rPr lang="en-US" smtClean="0"/>
              <a:t>10/21/2019</a:t>
            </a:fld>
            <a:endParaRPr lang="en-US"/>
          </a:p>
        </p:txBody>
      </p:sp>
      <p:sp>
        <p:nvSpPr>
          <p:cNvPr id="5" name="Footer Placeholder 4">
            <a:extLst>
              <a:ext uri="{FF2B5EF4-FFF2-40B4-BE49-F238E27FC236}">
                <a16:creationId xmlns:a16="http://schemas.microsoft.com/office/drawing/2014/main" id="{00D3165F-6F2D-4E85-ABF9-E5BCE184EC2D}"/>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0B48499A-AB7F-4DEB-BD61-0F3D9B937FF4}"/>
              </a:ext>
            </a:extLst>
          </p:cNvPr>
          <p:cNvSpPr>
            <a:spLocks noGrp="1"/>
          </p:cNvSpPr>
          <p:nvPr>
            <p:ph type="sldNum" sz="quarter" idx="12"/>
          </p:nvPr>
        </p:nvSpPr>
        <p:spPr/>
        <p:txBody>
          <a:bodyPr/>
          <a:lstStyle>
            <a:lvl1pPr>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2865291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DA4FCA3-EB29-4192-A078-E37BFA131598}"/>
              </a:ext>
            </a:extLst>
          </p:cNvPr>
          <p:cNvSpPr>
            <a:spLocks noGrp="1" noChangeArrowheads="1"/>
          </p:cNvSpPr>
          <p:nvPr>
            <p:ph type="title"/>
          </p:nvPr>
        </p:nvSpPr>
        <p:spPr bwMode="auto">
          <a:xfrm>
            <a:off x="1422400" y="274638"/>
            <a:ext cx="1016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9E3F57C-C66D-4EF5-BF3C-2FA105A4EE3B}"/>
              </a:ext>
            </a:extLst>
          </p:cNvPr>
          <p:cNvSpPr>
            <a:spLocks noGrp="1" noChangeArrowheads="1"/>
          </p:cNvSpPr>
          <p:nvPr>
            <p:ph type="body" idx="1"/>
          </p:nvPr>
        </p:nvSpPr>
        <p:spPr bwMode="auto">
          <a:xfrm>
            <a:off x="1422400" y="1600201"/>
            <a:ext cx="101600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7B9F326-FD88-4E49-AC00-34A87F49D5E6}"/>
              </a:ext>
            </a:extLst>
          </p:cNvPr>
          <p:cNvSpPr>
            <a:spLocks noGrp="1" noChangeArrowheads="1"/>
          </p:cNvSpPr>
          <p:nvPr>
            <p:ph type="dt" sz="half" idx="2"/>
          </p:nvPr>
        </p:nvSpPr>
        <p:spPr bwMode="auto">
          <a:xfrm>
            <a:off x="406400"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124C2D83-D0D6-48AA-940D-33BA28DB753B}" type="datetimeFigureOut">
              <a:rPr lang="en-US" smtClean="0"/>
              <a:t>10/21/2019</a:t>
            </a:fld>
            <a:endParaRPr lang="en-US"/>
          </a:p>
        </p:txBody>
      </p:sp>
      <p:sp>
        <p:nvSpPr>
          <p:cNvPr id="1029" name="Rectangle 5">
            <a:extLst>
              <a:ext uri="{FF2B5EF4-FFF2-40B4-BE49-F238E27FC236}">
                <a16:creationId xmlns:a16="http://schemas.microsoft.com/office/drawing/2014/main" id="{68BE5406-2232-4278-8C7B-4C7C610F9450}"/>
              </a:ext>
            </a:extLst>
          </p:cNvPr>
          <p:cNvSpPr>
            <a:spLocks noGrp="1" noChangeArrowheads="1"/>
          </p:cNvSpPr>
          <p:nvPr>
            <p:ph type="ftr" sz="quarter" idx="3"/>
          </p:nvPr>
        </p:nvSpPr>
        <p:spPr bwMode="auto">
          <a:xfrm>
            <a:off x="3352800" y="6381750"/>
            <a:ext cx="7112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a:extLst>
              <a:ext uri="{FF2B5EF4-FFF2-40B4-BE49-F238E27FC236}">
                <a16:creationId xmlns:a16="http://schemas.microsoft.com/office/drawing/2014/main" id="{1DFD41DC-07BF-43D2-9934-1372AA10382F}"/>
              </a:ext>
            </a:extLst>
          </p:cNvPr>
          <p:cNvSpPr>
            <a:spLocks noGrp="1" noChangeArrowheads="1"/>
          </p:cNvSpPr>
          <p:nvPr>
            <p:ph type="sldNum" sz="quarter" idx="4"/>
          </p:nvPr>
        </p:nvSpPr>
        <p:spPr bwMode="auto">
          <a:xfrm>
            <a:off x="10566400" y="6381750"/>
            <a:ext cx="162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2400">
                <a:solidFill>
                  <a:srgbClr val="660066"/>
                </a:solidFill>
              </a:defRPr>
            </a:lvl1pPr>
          </a:lstStyle>
          <a:p>
            <a:fld id="{89C3E587-6D20-4ED8-8EFF-5F6CA086AB1B}" type="slidenum">
              <a:rPr lang="en-US" smtClean="0"/>
              <a:t>‹#›</a:t>
            </a:fld>
            <a:endParaRPr lang="en-US"/>
          </a:p>
        </p:txBody>
      </p:sp>
    </p:spTree>
    <p:extLst>
      <p:ext uri="{BB962C8B-B14F-4D97-AF65-F5344CB8AC3E}">
        <p14:creationId xmlns:p14="http://schemas.microsoft.com/office/powerpoint/2010/main" val="32139776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b="1" kern="1200">
          <a:solidFill>
            <a:srgbClr val="660066"/>
          </a:solidFill>
          <a:latin typeface="+mj-lt"/>
          <a:ea typeface="+mj-ea"/>
          <a:cs typeface="+mj-cs"/>
        </a:defRPr>
      </a:lvl1pPr>
      <a:lvl2pPr algn="ctr" rtl="0" eaLnBrk="1" fontAlgn="base" hangingPunct="1">
        <a:spcBef>
          <a:spcPct val="0"/>
        </a:spcBef>
        <a:spcAft>
          <a:spcPct val="0"/>
        </a:spcAft>
        <a:defRPr sz="4400" b="1">
          <a:solidFill>
            <a:srgbClr val="660066"/>
          </a:solidFill>
          <a:latin typeface="Arial" panose="020B0604020202020204" pitchFamily="34" charset="0"/>
        </a:defRPr>
      </a:lvl2pPr>
      <a:lvl3pPr algn="ctr" rtl="0" eaLnBrk="1" fontAlgn="base" hangingPunct="1">
        <a:spcBef>
          <a:spcPct val="0"/>
        </a:spcBef>
        <a:spcAft>
          <a:spcPct val="0"/>
        </a:spcAft>
        <a:defRPr sz="4400" b="1">
          <a:solidFill>
            <a:srgbClr val="660066"/>
          </a:solidFill>
          <a:latin typeface="Arial" panose="020B0604020202020204" pitchFamily="34" charset="0"/>
        </a:defRPr>
      </a:lvl3pPr>
      <a:lvl4pPr algn="ctr" rtl="0" eaLnBrk="1" fontAlgn="base" hangingPunct="1">
        <a:spcBef>
          <a:spcPct val="0"/>
        </a:spcBef>
        <a:spcAft>
          <a:spcPct val="0"/>
        </a:spcAft>
        <a:defRPr sz="4400" b="1">
          <a:solidFill>
            <a:srgbClr val="660066"/>
          </a:solidFill>
          <a:latin typeface="Arial" panose="020B0604020202020204" pitchFamily="34" charset="0"/>
        </a:defRPr>
      </a:lvl4pPr>
      <a:lvl5pPr algn="ctr" rtl="0" eaLnBrk="1" fontAlgn="base" hangingPunct="1">
        <a:spcBef>
          <a:spcPct val="0"/>
        </a:spcBef>
        <a:spcAft>
          <a:spcPct val="0"/>
        </a:spcAft>
        <a:defRPr sz="4400" b="1">
          <a:solidFill>
            <a:srgbClr val="660066"/>
          </a:solidFill>
          <a:latin typeface="Arial" panose="020B0604020202020204" pitchFamily="34" charset="0"/>
        </a:defRPr>
      </a:lvl5pPr>
      <a:lvl6pPr marL="457200" algn="ctr" rtl="0" eaLnBrk="1" fontAlgn="base" hangingPunct="1">
        <a:spcBef>
          <a:spcPct val="0"/>
        </a:spcBef>
        <a:spcAft>
          <a:spcPct val="0"/>
        </a:spcAft>
        <a:defRPr sz="4400" b="1">
          <a:solidFill>
            <a:srgbClr val="660066"/>
          </a:solidFill>
          <a:latin typeface="Arial" panose="020B0604020202020204" pitchFamily="34" charset="0"/>
        </a:defRPr>
      </a:lvl6pPr>
      <a:lvl7pPr marL="914400" algn="ctr" rtl="0" eaLnBrk="1" fontAlgn="base" hangingPunct="1">
        <a:spcBef>
          <a:spcPct val="0"/>
        </a:spcBef>
        <a:spcAft>
          <a:spcPct val="0"/>
        </a:spcAft>
        <a:defRPr sz="4400" b="1">
          <a:solidFill>
            <a:srgbClr val="660066"/>
          </a:solidFill>
          <a:latin typeface="Arial" panose="020B0604020202020204" pitchFamily="34" charset="0"/>
        </a:defRPr>
      </a:lvl7pPr>
      <a:lvl8pPr marL="1371600" algn="ctr" rtl="0" eaLnBrk="1" fontAlgn="base" hangingPunct="1">
        <a:spcBef>
          <a:spcPct val="0"/>
        </a:spcBef>
        <a:spcAft>
          <a:spcPct val="0"/>
        </a:spcAft>
        <a:defRPr sz="4400" b="1">
          <a:solidFill>
            <a:srgbClr val="660066"/>
          </a:solidFill>
          <a:latin typeface="Arial" panose="020B0604020202020204" pitchFamily="34" charset="0"/>
        </a:defRPr>
      </a:lvl8pPr>
      <a:lvl9pPr marL="1828800" algn="ctr" rtl="0" eaLnBrk="1" fontAlgn="base" hangingPunct="1">
        <a:spcBef>
          <a:spcPct val="0"/>
        </a:spcBef>
        <a:spcAft>
          <a:spcPct val="0"/>
        </a:spcAft>
        <a:defRPr sz="4400" b="1">
          <a:solidFill>
            <a:srgbClr val="660066"/>
          </a:solidFill>
          <a:latin typeface="Arial" panose="020B0604020202020204" pitchFamily="34" charset="0"/>
        </a:defRPr>
      </a:lvl9pPr>
    </p:titleStyle>
    <p:bodyStyle>
      <a:lvl1pPr marL="342900" indent="-342900" algn="l" rtl="0" eaLnBrk="1" fontAlgn="base" hangingPunct="1">
        <a:spcBef>
          <a:spcPct val="20000"/>
        </a:spcBef>
        <a:spcAft>
          <a:spcPct val="0"/>
        </a:spcAft>
        <a:buClr>
          <a:srgbClr val="660066"/>
        </a:buClr>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0066"/>
        </a:buClr>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660066"/>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660066"/>
        </a:buClr>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0066"/>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5ADB2-183F-4A09-A79D-933F9880C6D0}"/>
              </a:ext>
            </a:extLst>
          </p:cNvPr>
          <p:cNvSpPr>
            <a:spLocks noGrp="1"/>
          </p:cNvSpPr>
          <p:nvPr>
            <p:ph type="ctrTitle"/>
          </p:nvPr>
        </p:nvSpPr>
        <p:spPr/>
        <p:txBody>
          <a:bodyPr>
            <a:normAutofit/>
          </a:bodyPr>
          <a:lstStyle/>
          <a:p>
            <a:r>
              <a:rPr lang="en-US" sz="4000" dirty="0"/>
              <a:t>Introduction to Sales Force Management</a:t>
            </a:r>
          </a:p>
        </p:txBody>
      </p:sp>
      <p:sp>
        <p:nvSpPr>
          <p:cNvPr id="3" name="Subtitle 2">
            <a:extLst>
              <a:ext uri="{FF2B5EF4-FFF2-40B4-BE49-F238E27FC236}">
                <a16:creationId xmlns:a16="http://schemas.microsoft.com/office/drawing/2014/main" id="{F90456AA-51CD-42AD-9AB4-71C21CCD036B}"/>
              </a:ext>
            </a:extLst>
          </p:cNvPr>
          <p:cNvSpPr>
            <a:spLocks noGrp="1"/>
          </p:cNvSpPr>
          <p:nvPr>
            <p:ph type="subTitle" idx="1"/>
          </p:nvPr>
        </p:nvSpPr>
        <p:spPr/>
        <p:txBody>
          <a:bodyPr/>
          <a:lstStyle/>
          <a:p>
            <a:r>
              <a:rPr lang="en-US" dirty="0"/>
              <a:t>Prof M N Tripathi</a:t>
            </a:r>
          </a:p>
        </p:txBody>
      </p:sp>
    </p:spTree>
    <p:extLst>
      <p:ext uri="{BB962C8B-B14F-4D97-AF65-F5344CB8AC3E}">
        <p14:creationId xmlns:p14="http://schemas.microsoft.com/office/powerpoint/2010/main" val="3449575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DF2D4-DADC-4172-9F87-45A631F9F351}"/>
              </a:ext>
            </a:extLst>
          </p:cNvPr>
          <p:cNvSpPr>
            <a:spLocks noGrp="1"/>
          </p:cNvSpPr>
          <p:nvPr>
            <p:ph type="title"/>
          </p:nvPr>
        </p:nvSpPr>
        <p:spPr/>
        <p:txBody>
          <a:bodyPr/>
          <a:lstStyle/>
          <a:p>
            <a:pPr algn="ctr"/>
            <a:r>
              <a:rPr lang="en-US" dirty="0"/>
              <a:t>Need for SFM</a:t>
            </a:r>
          </a:p>
        </p:txBody>
      </p:sp>
      <p:sp>
        <p:nvSpPr>
          <p:cNvPr id="3" name="Content Placeholder 2">
            <a:extLst>
              <a:ext uri="{FF2B5EF4-FFF2-40B4-BE49-F238E27FC236}">
                <a16:creationId xmlns:a16="http://schemas.microsoft.com/office/drawing/2014/main" id="{35913060-C163-4CF0-9CE2-408A4C713A36}"/>
              </a:ext>
            </a:extLst>
          </p:cNvPr>
          <p:cNvSpPr>
            <a:spLocks noGrp="1"/>
          </p:cNvSpPr>
          <p:nvPr>
            <p:ph idx="1"/>
          </p:nvPr>
        </p:nvSpPr>
        <p:spPr/>
        <p:txBody>
          <a:bodyPr>
            <a:normAutofit fontScale="62500" lnSpcReduction="20000"/>
          </a:bodyPr>
          <a:lstStyle/>
          <a:p>
            <a:r>
              <a:rPr lang="en-US" dirty="0"/>
              <a:t>Personal selling is a very important component of most marketing strategies. Very often it could be the clincher why the order goes to one company and not the other.</a:t>
            </a:r>
          </a:p>
          <a:p>
            <a:r>
              <a:rPr lang="en-US" dirty="0"/>
              <a:t>This requires an army of people to move in the market and persuade, influence, convince and sell to customers, dealers, distributors and other intermediaries. </a:t>
            </a:r>
          </a:p>
          <a:p>
            <a:r>
              <a:rPr lang="en-US" dirty="0"/>
              <a:t>About 50 lakh people are employed in direct selling. This is likely to go up to 1.8 crore in 2012 </a:t>
            </a:r>
            <a:r>
              <a:rPr lang="en-US" sz="1700" dirty="0"/>
              <a:t>(FICCI-KPMG study)</a:t>
            </a:r>
          </a:p>
          <a:p>
            <a:r>
              <a:rPr lang="en-US" dirty="0"/>
              <a:t>This army of sales people need to be managed effectively to be able to produce results. Therefore we need sales managers.</a:t>
            </a:r>
          </a:p>
          <a:p>
            <a:r>
              <a:rPr lang="en-US" dirty="0"/>
              <a:t>Sales managers are employed at different levels with different powers, but performing different sales activities, without which this army of sales people would be ineffective.</a:t>
            </a:r>
          </a:p>
          <a:p>
            <a:r>
              <a:rPr lang="en-US" dirty="0"/>
              <a:t>Sales managers can increase profitability by 5-20% by effectively mobilizing and deploying their sales force</a:t>
            </a:r>
          </a:p>
          <a:p>
            <a:r>
              <a:rPr lang="en-US" dirty="0"/>
              <a:t>They need to overcome challenges as they come and deal with it. These challenges could be internal</a:t>
            </a:r>
            <a:r>
              <a:rPr lang="en-US" sz="2300" dirty="0"/>
              <a:t> </a:t>
            </a:r>
            <a:r>
              <a:rPr lang="en-US" dirty="0"/>
              <a:t>or external.</a:t>
            </a:r>
            <a:endParaRPr lang="en-US" sz="2300" dirty="0"/>
          </a:p>
        </p:txBody>
      </p:sp>
    </p:spTree>
    <p:extLst>
      <p:ext uri="{BB962C8B-B14F-4D97-AF65-F5344CB8AC3E}">
        <p14:creationId xmlns:p14="http://schemas.microsoft.com/office/powerpoint/2010/main" val="1918914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62DDF-9A65-456A-9EAB-ABFA9ADB3AFB}"/>
              </a:ext>
            </a:extLst>
          </p:cNvPr>
          <p:cNvSpPr>
            <a:spLocks noGrp="1"/>
          </p:cNvSpPr>
          <p:nvPr>
            <p:ph type="title"/>
          </p:nvPr>
        </p:nvSpPr>
        <p:spPr/>
        <p:txBody>
          <a:bodyPr/>
          <a:lstStyle/>
          <a:p>
            <a:pPr algn="ctr"/>
            <a:r>
              <a:rPr lang="en-US" dirty="0"/>
              <a:t>Challenges faced by Sales Managers</a:t>
            </a:r>
          </a:p>
        </p:txBody>
      </p:sp>
      <p:sp>
        <p:nvSpPr>
          <p:cNvPr id="4" name="Content Placeholder 3">
            <a:extLst>
              <a:ext uri="{FF2B5EF4-FFF2-40B4-BE49-F238E27FC236}">
                <a16:creationId xmlns:a16="http://schemas.microsoft.com/office/drawing/2014/main" id="{AFF8E547-DB6A-4C9F-A605-5861BD2F2177}"/>
              </a:ext>
            </a:extLst>
          </p:cNvPr>
          <p:cNvSpPr>
            <a:spLocks noGrp="1"/>
          </p:cNvSpPr>
          <p:nvPr>
            <p:ph sz="half" idx="1"/>
          </p:nvPr>
        </p:nvSpPr>
        <p:spPr/>
        <p:txBody>
          <a:bodyPr/>
          <a:lstStyle/>
          <a:p>
            <a:pPr marL="0" indent="0">
              <a:buNone/>
            </a:pPr>
            <a:r>
              <a:rPr lang="en-US" dirty="0"/>
              <a:t>Internal</a:t>
            </a:r>
          </a:p>
          <a:p>
            <a:r>
              <a:rPr lang="en-US" dirty="0"/>
              <a:t>Mergers and Acquisitions</a:t>
            </a:r>
          </a:p>
          <a:p>
            <a:r>
              <a:rPr lang="en-US" dirty="0"/>
              <a:t>Introduction of new products</a:t>
            </a:r>
          </a:p>
          <a:p>
            <a:r>
              <a:rPr lang="en-US" dirty="0"/>
              <a:t>Expanded product mixes</a:t>
            </a:r>
          </a:p>
          <a:p>
            <a:r>
              <a:rPr lang="en-US" dirty="0"/>
              <a:t>Selling costs</a:t>
            </a:r>
          </a:p>
          <a:p>
            <a:r>
              <a:rPr lang="en-US" dirty="0"/>
              <a:t>Ethical issues</a:t>
            </a:r>
          </a:p>
        </p:txBody>
      </p:sp>
      <p:sp>
        <p:nvSpPr>
          <p:cNvPr id="5" name="Content Placeholder 4">
            <a:extLst>
              <a:ext uri="{FF2B5EF4-FFF2-40B4-BE49-F238E27FC236}">
                <a16:creationId xmlns:a16="http://schemas.microsoft.com/office/drawing/2014/main" id="{74DB24CF-5E32-4A46-A52B-B5E919D4BD59}"/>
              </a:ext>
            </a:extLst>
          </p:cNvPr>
          <p:cNvSpPr>
            <a:spLocks noGrp="1"/>
          </p:cNvSpPr>
          <p:nvPr>
            <p:ph sz="half" idx="2"/>
          </p:nvPr>
        </p:nvSpPr>
        <p:spPr/>
        <p:txBody>
          <a:bodyPr/>
          <a:lstStyle/>
          <a:p>
            <a:pPr marL="0" indent="0">
              <a:buNone/>
            </a:pPr>
            <a:r>
              <a:rPr lang="en-US" dirty="0"/>
              <a:t>External</a:t>
            </a:r>
          </a:p>
          <a:p>
            <a:r>
              <a:rPr lang="en-US" dirty="0"/>
              <a:t>Changes in customers, competitors, technology</a:t>
            </a:r>
          </a:p>
          <a:p>
            <a:r>
              <a:rPr lang="en-US" dirty="0"/>
              <a:t>Buyers are better prepared, more demanding and more skilled</a:t>
            </a:r>
          </a:p>
          <a:p>
            <a:r>
              <a:rPr lang="en-US" dirty="0"/>
              <a:t>Global competition</a:t>
            </a:r>
          </a:p>
          <a:p>
            <a:r>
              <a:rPr lang="en-US" dirty="0"/>
              <a:t>Technology</a:t>
            </a:r>
          </a:p>
          <a:p>
            <a:endParaRPr lang="en-US" dirty="0"/>
          </a:p>
          <a:p>
            <a:endParaRPr lang="en-US" dirty="0"/>
          </a:p>
        </p:txBody>
      </p:sp>
    </p:spTree>
    <p:extLst>
      <p:ext uri="{BB962C8B-B14F-4D97-AF65-F5344CB8AC3E}">
        <p14:creationId xmlns:p14="http://schemas.microsoft.com/office/powerpoint/2010/main" val="3771313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74D907-EAFE-4A21-84D7-CF35EA3E7763}"/>
              </a:ext>
            </a:extLst>
          </p:cNvPr>
          <p:cNvSpPr>
            <a:spLocks noGrp="1"/>
          </p:cNvSpPr>
          <p:nvPr>
            <p:ph type="title"/>
          </p:nvPr>
        </p:nvSpPr>
        <p:spPr/>
        <p:txBody>
          <a:bodyPr/>
          <a:lstStyle/>
          <a:p>
            <a:pPr algn="ctr"/>
            <a:r>
              <a:rPr lang="en-US" dirty="0"/>
              <a:t>Sales Management Responses</a:t>
            </a:r>
          </a:p>
        </p:txBody>
      </p:sp>
      <p:sp>
        <p:nvSpPr>
          <p:cNvPr id="6" name="Oval 5">
            <a:extLst>
              <a:ext uri="{FF2B5EF4-FFF2-40B4-BE49-F238E27FC236}">
                <a16:creationId xmlns:a16="http://schemas.microsoft.com/office/drawing/2014/main" id="{0DAEC820-23C0-478A-A665-87E1E599D11E}"/>
              </a:ext>
            </a:extLst>
          </p:cNvPr>
          <p:cNvSpPr/>
          <p:nvPr/>
        </p:nvSpPr>
        <p:spPr>
          <a:xfrm>
            <a:off x="1609174" y="1518357"/>
            <a:ext cx="8861778" cy="38212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435F598C-7182-4728-929A-C509AFCF2F40}"/>
              </a:ext>
            </a:extLst>
          </p:cNvPr>
          <p:cNvSpPr/>
          <p:nvPr/>
        </p:nvSpPr>
        <p:spPr>
          <a:xfrm>
            <a:off x="3008488" y="2111022"/>
            <a:ext cx="5830712" cy="244733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57282F2-B3D3-4BE6-ACF6-21CB5982B68F}"/>
              </a:ext>
            </a:extLst>
          </p:cNvPr>
          <p:cNvSpPr txBox="1"/>
          <p:nvPr/>
        </p:nvSpPr>
        <p:spPr>
          <a:xfrm>
            <a:off x="4390871" y="2754489"/>
            <a:ext cx="3409752" cy="830997"/>
          </a:xfrm>
          <a:prstGeom prst="rect">
            <a:avLst/>
          </a:prstGeom>
          <a:noFill/>
        </p:spPr>
        <p:txBody>
          <a:bodyPr wrap="square" rtlCol="0">
            <a:spAutoFit/>
          </a:bodyPr>
          <a:lstStyle/>
          <a:p>
            <a:pPr algn="ctr"/>
            <a:r>
              <a:rPr lang="en-US" sz="2400" dirty="0">
                <a:solidFill>
                  <a:schemeClr val="bg1"/>
                </a:solidFill>
              </a:rPr>
              <a:t>Sales Management Responses</a:t>
            </a:r>
          </a:p>
        </p:txBody>
      </p:sp>
      <p:sp>
        <p:nvSpPr>
          <p:cNvPr id="9" name="TextBox 8">
            <a:extLst>
              <a:ext uri="{FF2B5EF4-FFF2-40B4-BE49-F238E27FC236}">
                <a16:creationId xmlns:a16="http://schemas.microsoft.com/office/drawing/2014/main" id="{07415756-8BB0-49BE-B3A6-C6748311B789}"/>
              </a:ext>
            </a:extLst>
          </p:cNvPr>
          <p:cNvSpPr txBox="1"/>
          <p:nvPr/>
        </p:nvSpPr>
        <p:spPr>
          <a:xfrm>
            <a:off x="4961974" y="4558352"/>
            <a:ext cx="2156178" cy="646331"/>
          </a:xfrm>
          <a:prstGeom prst="rect">
            <a:avLst/>
          </a:prstGeom>
          <a:noFill/>
        </p:spPr>
        <p:txBody>
          <a:bodyPr wrap="square" rtlCol="0">
            <a:spAutoFit/>
          </a:bodyPr>
          <a:lstStyle/>
          <a:p>
            <a:pPr algn="ctr"/>
            <a:r>
              <a:rPr lang="en-US" dirty="0"/>
              <a:t>Improve sales leadership</a:t>
            </a:r>
          </a:p>
        </p:txBody>
      </p:sp>
      <p:sp>
        <p:nvSpPr>
          <p:cNvPr id="10" name="TextBox 9">
            <a:extLst>
              <a:ext uri="{FF2B5EF4-FFF2-40B4-BE49-F238E27FC236}">
                <a16:creationId xmlns:a16="http://schemas.microsoft.com/office/drawing/2014/main" id="{F1BC49C8-F994-4992-ADFB-74D46B6653B8}"/>
              </a:ext>
            </a:extLst>
          </p:cNvPr>
          <p:cNvSpPr txBox="1"/>
          <p:nvPr/>
        </p:nvSpPr>
        <p:spPr>
          <a:xfrm>
            <a:off x="1885244" y="2754489"/>
            <a:ext cx="1106312" cy="923330"/>
          </a:xfrm>
          <a:prstGeom prst="rect">
            <a:avLst/>
          </a:prstGeom>
          <a:noFill/>
        </p:spPr>
        <p:txBody>
          <a:bodyPr wrap="square" rtlCol="0">
            <a:spAutoFit/>
          </a:bodyPr>
          <a:lstStyle/>
          <a:p>
            <a:pPr algn="ctr"/>
            <a:r>
              <a:rPr lang="en-US" dirty="0"/>
              <a:t>Create Customer value</a:t>
            </a:r>
          </a:p>
        </p:txBody>
      </p:sp>
      <p:sp>
        <p:nvSpPr>
          <p:cNvPr id="11" name="TextBox 10">
            <a:extLst>
              <a:ext uri="{FF2B5EF4-FFF2-40B4-BE49-F238E27FC236}">
                <a16:creationId xmlns:a16="http://schemas.microsoft.com/office/drawing/2014/main" id="{EDB2833D-9B03-4882-B1D7-DE15E35AE18E}"/>
              </a:ext>
            </a:extLst>
          </p:cNvPr>
          <p:cNvSpPr txBox="1"/>
          <p:nvPr/>
        </p:nvSpPr>
        <p:spPr>
          <a:xfrm>
            <a:off x="8729387" y="2939155"/>
            <a:ext cx="1851378" cy="646331"/>
          </a:xfrm>
          <a:prstGeom prst="rect">
            <a:avLst/>
          </a:prstGeom>
          <a:noFill/>
        </p:spPr>
        <p:txBody>
          <a:bodyPr wrap="square" rtlCol="0">
            <a:spAutoFit/>
          </a:bodyPr>
          <a:lstStyle/>
          <a:p>
            <a:pPr algn="ctr"/>
            <a:r>
              <a:rPr lang="en-US" dirty="0"/>
              <a:t>Increase Sales Productivity</a:t>
            </a:r>
          </a:p>
        </p:txBody>
      </p:sp>
      <p:sp>
        <p:nvSpPr>
          <p:cNvPr id="2" name="TextBox 1">
            <a:extLst>
              <a:ext uri="{FF2B5EF4-FFF2-40B4-BE49-F238E27FC236}">
                <a16:creationId xmlns:a16="http://schemas.microsoft.com/office/drawing/2014/main" id="{CBA60255-B580-4358-B49B-7C061D83E210}"/>
              </a:ext>
            </a:extLst>
          </p:cNvPr>
          <p:cNvSpPr txBox="1"/>
          <p:nvPr/>
        </p:nvSpPr>
        <p:spPr>
          <a:xfrm>
            <a:off x="282222" y="5510158"/>
            <a:ext cx="11811021" cy="646331"/>
          </a:xfrm>
          <a:prstGeom prst="rect">
            <a:avLst/>
          </a:prstGeom>
          <a:noFill/>
        </p:spPr>
        <p:txBody>
          <a:bodyPr wrap="square" rtlCol="0">
            <a:spAutoFit/>
          </a:bodyPr>
          <a:lstStyle/>
          <a:p>
            <a:r>
              <a:rPr lang="en-US" dirty="0"/>
              <a:t>The most successful organizations will be those that are able to identify how their customers define value over time and then to deliver that value to them. Changes in value creation will typically require changes in many aspects of sales management.</a:t>
            </a:r>
          </a:p>
        </p:txBody>
      </p:sp>
    </p:spTree>
    <p:extLst>
      <p:ext uri="{BB962C8B-B14F-4D97-AF65-F5344CB8AC3E}">
        <p14:creationId xmlns:p14="http://schemas.microsoft.com/office/powerpoint/2010/main" val="1244372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90D65-FDE4-45F6-AFAE-24B9AAFB4596}"/>
              </a:ext>
            </a:extLst>
          </p:cNvPr>
          <p:cNvSpPr>
            <a:spLocks noGrp="1"/>
          </p:cNvSpPr>
          <p:nvPr>
            <p:ph type="title"/>
          </p:nvPr>
        </p:nvSpPr>
        <p:spPr/>
        <p:txBody>
          <a:bodyPr>
            <a:normAutofit fontScale="90000"/>
          </a:bodyPr>
          <a:lstStyle/>
          <a:p>
            <a:pPr algn="ctr"/>
            <a:r>
              <a:rPr lang="en-US" sz="3600" dirty="0"/>
              <a:t>Changing customer needs drive changes in salespeople</a:t>
            </a:r>
          </a:p>
        </p:txBody>
      </p:sp>
      <p:sp>
        <p:nvSpPr>
          <p:cNvPr id="3" name="Content Placeholder 2">
            <a:extLst>
              <a:ext uri="{FF2B5EF4-FFF2-40B4-BE49-F238E27FC236}">
                <a16:creationId xmlns:a16="http://schemas.microsoft.com/office/drawing/2014/main" id="{89AA279B-EB73-4D75-A5B2-5060CB0A9006}"/>
              </a:ext>
            </a:extLst>
          </p:cNvPr>
          <p:cNvSpPr>
            <a:spLocks noGrp="1"/>
          </p:cNvSpPr>
          <p:nvPr>
            <p:ph idx="1"/>
          </p:nvPr>
        </p:nvSpPr>
        <p:spPr/>
        <p:txBody>
          <a:bodyPr/>
          <a:lstStyle/>
          <a:p>
            <a:r>
              <a:rPr lang="en-US" dirty="0"/>
              <a:t>Be personally accountable for the desired results</a:t>
            </a:r>
          </a:p>
          <a:p>
            <a:r>
              <a:rPr lang="en-US" dirty="0"/>
              <a:t>Understand the customer’s business</a:t>
            </a:r>
          </a:p>
          <a:p>
            <a:r>
              <a:rPr lang="en-US" dirty="0"/>
              <a:t>Be the ‘customer’s man’ in the company</a:t>
            </a:r>
          </a:p>
          <a:p>
            <a:r>
              <a:rPr lang="en-US" dirty="0"/>
              <a:t>Design the right applications</a:t>
            </a:r>
          </a:p>
          <a:p>
            <a:r>
              <a:rPr lang="en-US" dirty="0"/>
              <a:t>Be easily accessible</a:t>
            </a:r>
          </a:p>
          <a:p>
            <a:r>
              <a:rPr lang="en-US" dirty="0"/>
              <a:t>Solve the customer’s problems</a:t>
            </a:r>
          </a:p>
          <a:p>
            <a:r>
              <a:rPr lang="en-US" dirty="0"/>
              <a:t>Be creative in responding to customer needs</a:t>
            </a:r>
          </a:p>
        </p:txBody>
      </p:sp>
    </p:spTree>
    <p:extLst>
      <p:ext uri="{BB962C8B-B14F-4D97-AF65-F5344CB8AC3E}">
        <p14:creationId xmlns:p14="http://schemas.microsoft.com/office/powerpoint/2010/main" val="892662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C3515-E4E0-49FA-8E18-B58D2F7B33F8}"/>
              </a:ext>
            </a:extLst>
          </p:cNvPr>
          <p:cNvSpPr>
            <a:spLocks noGrp="1"/>
          </p:cNvSpPr>
          <p:nvPr>
            <p:ph type="title"/>
          </p:nvPr>
        </p:nvSpPr>
        <p:spPr/>
        <p:txBody>
          <a:bodyPr/>
          <a:lstStyle/>
          <a:p>
            <a:pPr algn="ctr"/>
            <a:r>
              <a:rPr lang="en-US" dirty="0"/>
              <a:t>Increasing Sales Productivity</a:t>
            </a:r>
          </a:p>
        </p:txBody>
      </p:sp>
      <p:sp>
        <p:nvSpPr>
          <p:cNvPr id="3" name="Content Placeholder 2">
            <a:extLst>
              <a:ext uri="{FF2B5EF4-FFF2-40B4-BE49-F238E27FC236}">
                <a16:creationId xmlns:a16="http://schemas.microsoft.com/office/drawing/2014/main" id="{7856D6A4-37A1-450C-80DB-367CA74F5744}"/>
              </a:ext>
            </a:extLst>
          </p:cNvPr>
          <p:cNvSpPr>
            <a:spLocks noGrp="1"/>
          </p:cNvSpPr>
          <p:nvPr>
            <p:ph idx="1"/>
          </p:nvPr>
        </p:nvSpPr>
        <p:spPr>
          <a:xfrm>
            <a:off x="838200" y="1825625"/>
            <a:ext cx="10699044" cy="4351338"/>
          </a:xfrm>
        </p:spPr>
        <p:txBody>
          <a:bodyPr>
            <a:normAutofit fontScale="92500" lnSpcReduction="20000"/>
          </a:bodyPr>
          <a:lstStyle/>
          <a:p>
            <a:pPr marL="0" indent="0">
              <a:buNone/>
            </a:pPr>
            <a:r>
              <a:rPr lang="en-US" dirty="0"/>
              <a:t>Numbers are important, but even more important is how you achieve it.</a:t>
            </a:r>
          </a:p>
          <a:p>
            <a:pPr marL="0" indent="0">
              <a:buNone/>
            </a:pPr>
            <a:r>
              <a:rPr lang="en-US" dirty="0"/>
              <a:t>Therefore sales managers are always interested in </a:t>
            </a:r>
          </a:p>
          <a:p>
            <a:r>
              <a:rPr lang="en-US" dirty="0"/>
              <a:t>‘doing more with less’</a:t>
            </a:r>
          </a:p>
          <a:p>
            <a:r>
              <a:rPr lang="en-US" dirty="0"/>
              <a:t>Using technology</a:t>
            </a:r>
          </a:p>
          <a:p>
            <a:r>
              <a:rPr lang="en-US" dirty="0"/>
              <a:t>Better processes</a:t>
            </a:r>
          </a:p>
          <a:p>
            <a:r>
              <a:rPr lang="en-US" dirty="0"/>
              <a:t>Lesser costs</a:t>
            </a:r>
          </a:p>
          <a:p>
            <a:r>
              <a:rPr lang="en-US" dirty="0"/>
              <a:t>Productive prospecting</a:t>
            </a:r>
          </a:p>
          <a:p>
            <a:r>
              <a:rPr lang="en-US" dirty="0"/>
              <a:t>‘getting more bang for the sales buck’</a:t>
            </a:r>
          </a:p>
          <a:p>
            <a:endParaRPr lang="en-US" dirty="0"/>
          </a:p>
          <a:p>
            <a:endParaRPr lang="en-US" dirty="0"/>
          </a:p>
        </p:txBody>
      </p:sp>
    </p:spTree>
    <p:extLst>
      <p:ext uri="{BB962C8B-B14F-4D97-AF65-F5344CB8AC3E}">
        <p14:creationId xmlns:p14="http://schemas.microsoft.com/office/powerpoint/2010/main" val="364733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dirty="0"/>
              <a:t>No Selling without Buying</a:t>
            </a:r>
          </a:p>
        </p:txBody>
      </p:sp>
      <p:sp>
        <p:nvSpPr>
          <p:cNvPr id="5" name="Subtitle 4"/>
          <p:cNvSpPr>
            <a:spLocks noGrp="1"/>
          </p:cNvSpPr>
          <p:nvPr>
            <p:ph idx="1"/>
          </p:nvPr>
        </p:nvSpPr>
        <p:spPr/>
        <p:txBody>
          <a:bodyPr/>
          <a:lstStyle/>
          <a:p>
            <a:r>
              <a:rPr lang="en-US" dirty="0"/>
              <a:t>A sale is made not in the mind of the sales person, not over the counter or desk, but in the mind of the buyer</a:t>
            </a:r>
          </a:p>
          <a:p>
            <a:r>
              <a:rPr lang="en-US"/>
              <a:t>A salesperson’s </a:t>
            </a:r>
            <a:r>
              <a:rPr lang="en-US" dirty="0"/>
              <a:t>selling process must match the customer’s buying process</a:t>
            </a:r>
          </a:p>
        </p:txBody>
      </p:sp>
      <p:pic>
        <p:nvPicPr>
          <p:cNvPr id="4098" name="Picture 2" descr="Image result for No selling without buy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9556" y="4346221"/>
            <a:ext cx="4323644" cy="20658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3858A-18CD-4344-AD88-50BF48F2C24F}"/>
              </a:ext>
            </a:extLst>
          </p:cNvPr>
          <p:cNvSpPr>
            <a:spLocks noGrp="1"/>
          </p:cNvSpPr>
          <p:nvPr>
            <p:ph type="title"/>
          </p:nvPr>
        </p:nvSpPr>
        <p:spPr/>
        <p:txBody>
          <a:bodyPr/>
          <a:lstStyle/>
          <a:p>
            <a:pPr algn="ctr"/>
            <a:r>
              <a:rPr lang="en-US" dirty="0"/>
              <a:t>Sales leadership</a:t>
            </a:r>
          </a:p>
        </p:txBody>
      </p:sp>
      <p:sp>
        <p:nvSpPr>
          <p:cNvPr id="3" name="Content Placeholder 2">
            <a:extLst>
              <a:ext uri="{FF2B5EF4-FFF2-40B4-BE49-F238E27FC236}">
                <a16:creationId xmlns:a16="http://schemas.microsoft.com/office/drawing/2014/main" id="{A85FE71F-64D9-4522-9EA5-CDE368D2CFD9}"/>
              </a:ext>
            </a:extLst>
          </p:cNvPr>
          <p:cNvSpPr>
            <a:spLocks noGrp="1"/>
          </p:cNvSpPr>
          <p:nvPr>
            <p:ph idx="1"/>
          </p:nvPr>
        </p:nvSpPr>
        <p:spPr/>
        <p:txBody>
          <a:bodyPr>
            <a:normAutofit fontScale="85000" lnSpcReduction="20000"/>
          </a:bodyPr>
          <a:lstStyle/>
          <a:p>
            <a:pPr marL="0" indent="0">
              <a:buNone/>
            </a:pPr>
            <a:r>
              <a:rPr lang="en-US" dirty="0"/>
              <a:t>Any sales organization would have a number of levels of hierarchy, and there would be people reporting to them as well as them reporting to seniors. The number of levels would depend on the size of the company and the business they are in. The modern trend is more on sales leadership and less on managing. Such sales managers tend to</a:t>
            </a:r>
          </a:p>
          <a:p>
            <a:r>
              <a:rPr lang="en-US" dirty="0"/>
              <a:t>Collaborate rather than control</a:t>
            </a:r>
          </a:p>
          <a:p>
            <a:r>
              <a:rPr lang="en-US" dirty="0"/>
              <a:t>Coach instead of criticizing</a:t>
            </a:r>
          </a:p>
          <a:p>
            <a:r>
              <a:rPr lang="en-US" dirty="0"/>
              <a:t>Empower salesmen rather than dominate them</a:t>
            </a:r>
          </a:p>
          <a:p>
            <a:r>
              <a:rPr lang="en-US" dirty="0"/>
              <a:t>Share information rather than withholding it</a:t>
            </a:r>
          </a:p>
          <a:p>
            <a:r>
              <a:rPr lang="en-US" dirty="0"/>
              <a:t>Adapt to individual salesmen rather than treat everyone the same way</a:t>
            </a:r>
          </a:p>
        </p:txBody>
      </p:sp>
    </p:spTree>
    <p:extLst>
      <p:ext uri="{BB962C8B-B14F-4D97-AF65-F5344CB8AC3E}">
        <p14:creationId xmlns:p14="http://schemas.microsoft.com/office/powerpoint/2010/main" val="590479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EE060-051E-49AB-B54F-31A496E101B9}"/>
              </a:ext>
            </a:extLst>
          </p:cNvPr>
          <p:cNvSpPr>
            <a:spLocks noGrp="1"/>
          </p:cNvSpPr>
          <p:nvPr>
            <p:ph type="title"/>
          </p:nvPr>
        </p:nvSpPr>
        <p:spPr/>
        <p:txBody>
          <a:bodyPr/>
          <a:lstStyle/>
          <a:p>
            <a:pPr algn="ctr"/>
            <a:r>
              <a:rPr lang="en-US" dirty="0"/>
              <a:t>Best sales organizations</a:t>
            </a:r>
          </a:p>
        </p:txBody>
      </p:sp>
      <p:sp>
        <p:nvSpPr>
          <p:cNvPr id="3" name="Content Placeholder 2">
            <a:extLst>
              <a:ext uri="{FF2B5EF4-FFF2-40B4-BE49-F238E27FC236}">
                <a16:creationId xmlns:a16="http://schemas.microsoft.com/office/drawing/2014/main" id="{8A4D3292-DF27-46AB-95E1-80C5EA5C83FB}"/>
              </a:ext>
            </a:extLst>
          </p:cNvPr>
          <p:cNvSpPr>
            <a:spLocks noGrp="1"/>
          </p:cNvSpPr>
          <p:nvPr>
            <p:ph idx="1"/>
          </p:nvPr>
        </p:nvSpPr>
        <p:spPr/>
        <p:txBody>
          <a:bodyPr>
            <a:normAutofit fontScale="62500" lnSpcReduction="20000"/>
          </a:bodyPr>
          <a:lstStyle/>
          <a:p>
            <a:pPr marL="0" indent="0">
              <a:buNone/>
            </a:pPr>
            <a:r>
              <a:rPr lang="en-US" dirty="0"/>
              <a:t>Sales managers and sales people need to view themselves as entrepreneurs with the sales function driving value creation and innovation. Research by consulting firms have established that sales managers in best sales organizations tend to</a:t>
            </a:r>
          </a:p>
          <a:p>
            <a:r>
              <a:rPr lang="en-US" dirty="0"/>
              <a:t>Create a customer driven culture</a:t>
            </a:r>
          </a:p>
          <a:p>
            <a:r>
              <a:rPr lang="en-US" dirty="0"/>
              <a:t>Recruit, hire and retain the best talent</a:t>
            </a:r>
          </a:p>
          <a:p>
            <a:r>
              <a:rPr lang="en-US" dirty="0"/>
              <a:t>Train and coach the ‘right’ skill sets and leverage best practices of top performers</a:t>
            </a:r>
          </a:p>
          <a:p>
            <a:r>
              <a:rPr lang="en-US" dirty="0"/>
              <a:t>Focus on key strategic issues and provide differentiated offerings to find , win and retain best customers</a:t>
            </a:r>
          </a:p>
          <a:p>
            <a:r>
              <a:rPr lang="en-US" dirty="0"/>
              <a:t>Develop an appropriate and adaptable structure to implement formal sales and relationship-building processes for continuous improvement.</a:t>
            </a:r>
          </a:p>
          <a:p>
            <a:r>
              <a:rPr lang="en-US" dirty="0"/>
              <a:t>Use technology to effectively learn about customers, market intelligence to enable sales successes.</a:t>
            </a:r>
          </a:p>
          <a:p>
            <a:r>
              <a:rPr lang="en-US" dirty="0"/>
              <a:t>Integrate sales with other marketing functions to deliver superior customer value.</a:t>
            </a:r>
          </a:p>
          <a:p>
            <a:pPr marL="0" indent="0">
              <a:buNone/>
            </a:pPr>
            <a:endParaRPr lang="en-US" dirty="0"/>
          </a:p>
        </p:txBody>
      </p:sp>
    </p:spTree>
    <p:extLst>
      <p:ext uri="{BB962C8B-B14F-4D97-AF65-F5344CB8AC3E}">
        <p14:creationId xmlns:p14="http://schemas.microsoft.com/office/powerpoint/2010/main" val="3224044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BC304-9094-47A7-8A34-756B22F3C99D}"/>
              </a:ext>
            </a:extLst>
          </p:cNvPr>
          <p:cNvSpPr>
            <a:spLocks noGrp="1"/>
          </p:cNvSpPr>
          <p:nvPr>
            <p:ph type="title"/>
          </p:nvPr>
        </p:nvSpPr>
        <p:spPr/>
        <p:txBody>
          <a:bodyPr/>
          <a:lstStyle/>
          <a:p>
            <a:pPr algn="ctr"/>
            <a:r>
              <a:rPr lang="en-US" dirty="0"/>
              <a:t>Effective Sales Management</a:t>
            </a:r>
          </a:p>
        </p:txBody>
      </p:sp>
      <p:sp>
        <p:nvSpPr>
          <p:cNvPr id="3" name="Content Placeholder 2">
            <a:extLst>
              <a:ext uri="{FF2B5EF4-FFF2-40B4-BE49-F238E27FC236}">
                <a16:creationId xmlns:a16="http://schemas.microsoft.com/office/drawing/2014/main" id="{E6F317D5-D0A4-4462-B099-39096E129EB6}"/>
              </a:ext>
            </a:extLst>
          </p:cNvPr>
          <p:cNvSpPr>
            <a:spLocks noGrp="1"/>
          </p:cNvSpPr>
          <p:nvPr>
            <p:ph idx="1"/>
          </p:nvPr>
        </p:nvSpPr>
        <p:spPr/>
        <p:txBody>
          <a:bodyPr>
            <a:normAutofit fontScale="85000" lnSpcReduction="20000"/>
          </a:bodyPr>
          <a:lstStyle/>
          <a:p>
            <a:pPr marL="0" indent="0">
              <a:buNone/>
            </a:pPr>
            <a:r>
              <a:rPr lang="en-US" dirty="0"/>
              <a:t>There is no ‘silver bullet’ to high performance. Many activities have to be performed and coordinated. For effective sales management, sales managers need to</a:t>
            </a:r>
          </a:p>
          <a:p>
            <a:r>
              <a:rPr lang="en-US" dirty="0"/>
              <a:t>Prepare their sales team for constant change</a:t>
            </a:r>
          </a:p>
          <a:p>
            <a:r>
              <a:rPr lang="en-US" dirty="0"/>
              <a:t>Earning the trust of the sales people by being dependable, competent and establishing integrity</a:t>
            </a:r>
          </a:p>
          <a:p>
            <a:r>
              <a:rPr lang="en-US" dirty="0"/>
              <a:t>Giving sales people continuous feedback</a:t>
            </a:r>
          </a:p>
          <a:p>
            <a:r>
              <a:rPr lang="en-US" dirty="0"/>
              <a:t>Building enthusiasm and morale </a:t>
            </a:r>
          </a:p>
          <a:p>
            <a:r>
              <a:rPr lang="en-US" dirty="0"/>
              <a:t>Being accessible to sales people and visible to customers</a:t>
            </a:r>
          </a:p>
          <a:p>
            <a:r>
              <a:rPr lang="en-US" dirty="0"/>
              <a:t>Grow and develop sales people by emphasizing continuous job improvement and career development.</a:t>
            </a:r>
          </a:p>
        </p:txBody>
      </p:sp>
    </p:spTree>
    <p:extLst>
      <p:ext uri="{BB962C8B-B14F-4D97-AF65-F5344CB8AC3E}">
        <p14:creationId xmlns:p14="http://schemas.microsoft.com/office/powerpoint/2010/main" val="3946210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29216-7AF6-400D-B62C-5ECF01E00735}"/>
              </a:ext>
            </a:extLst>
          </p:cNvPr>
          <p:cNvSpPr>
            <a:spLocks noGrp="1"/>
          </p:cNvSpPr>
          <p:nvPr>
            <p:ph type="title"/>
          </p:nvPr>
        </p:nvSpPr>
        <p:spPr/>
        <p:txBody>
          <a:bodyPr/>
          <a:lstStyle/>
          <a:p>
            <a:pPr algn="ctr"/>
            <a:r>
              <a:rPr lang="en-US" dirty="0"/>
              <a:t>Sales Management Process Model</a:t>
            </a:r>
          </a:p>
        </p:txBody>
      </p:sp>
      <p:graphicFrame>
        <p:nvGraphicFramePr>
          <p:cNvPr id="4" name="Content Placeholder 3">
            <a:extLst>
              <a:ext uri="{FF2B5EF4-FFF2-40B4-BE49-F238E27FC236}">
                <a16:creationId xmlns:a16="http://schemas.microsoft.com/office/drawing/2014/main" id="{EA19D0B9-1CCD-4A72-A943-FB26BB85E74D}"/>
              </a:ext>
            </a:extLst>
          </p:cNvPr>
          <p:cNvGraphicFramePr>
            <a:graphicFrameLocks noGrp="1"/>
          </p:cNvGraphicFramePr>
          <p:nvPr>
            <p:ph idx="1"/>
            <p:extLst>
              <p:ext uri="{D42A27DB-BD31-4B8C-83A1-F6EECF244321}">
                <p14:modId xmlns:p14="http://schemas.microsoft.com/office/powerpoint/2010/main" val="627526676"/>
              </p:ext>
            </p:extLst>
          </p:nvPr>
        </p:nvGraphicFramePr>
        <p:xfrm>
          <a:off x="1422400" y="1600200"/>
          <a:ext cx="101600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011566"/>
      </p:ext>
    </p:extLst>
  </p:cSld>
  <p:clrMapOvr>
    <a:masterClrMapping/>
  </p:clrMapOvr>
</p:sld>
</file>

<file path=ppt/theme/theme1.xml><?xml version="1.0" encoding="utf-8"?>
<a:theme xmlns:a="http://schemas.openxmlformats.org/drawingml/2006/main" name="AbstractAubergin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AbstractAubergine</Template>
  <TotalTime>137</TotalTime>
  <Words>760</Words>
  <Application>Microsoft Office PowerPoint</Application>
  <PresentationFormat>Widescreen</PresentationFormat>
  <Paragraphs>78</Paragraphs>
  <Slides>11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Arial</vt:lpstr>
      <vt:lpstr>AbstractAubergine</vt:lpstr>
      <vt:lpstr>Introduction to Sales Force Management</vt:lpstr>
      <vt:lpstr>Need for SFM</vt:lpstr>
      <vt:lpstr>Challenges faced by Sales Managers</vt:lpstr>
      <vt:lpstr>Sales Management Responses</vt:lpstr>
      <vt:lpstr>Changing customer needs drive changes in salespeople</vt:lpstr>
      <vt:lpstr>Increasing Sales Productivity</vt:lpstr>
      <vt:lpstr>No Selling without Buying</vt:lpstr>
      <vt:lpstr>Sales leadership</vt:lpstr>
      <vt:lpstr>Best sales organizations</vt:lpstr>
      <vt:lpstr>Effective Sales Management</vt:lpstr>
      <vt:lpstr>Sales Management Process Model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Sales Force Management</dc:title>
  <dc:creator>MN Tripathi</dc:creator>
  <cp:lastModifiedBy>MN Tripathi</cp:lastModifiedBy>
  <cp:revision>26</cp:revision>
  <dcterms:created xsi:type="dcterms:W3CDTF">2019-04-24T12:33:18Z</dcterms:created>
  <dcterms:modified xsi:type="dcterms:W3CDTF">2019-10-21T07:09:32Z</dcterms:modified>
</cp:coreProperties>
</file>