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7" r:id="rId4"/>
    <p:sldId id="268" r:id="rId5"/>
    <p:sldId id="269" r:id="rId6"/>
    <p:sldId id="257" r:id="rId7"/>
    <p:sldId id="258" r:id="rId8"/>
    <p:sldId id="259" r:id="rId9"/>
    <p:sldId id="260" r:id="rId10"/>
    <p:sldId id="261" r:id="rId11"/>
    <p:sldId id="266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029" autoAdjust="0"/>
    <p:restoredTop sz="94654" autoAdjust="0"/>
  </p:normalViewPr>
  <p:slideViewPr>
    <p:cSldViewPr snapToGrid="0">
      <p:cViewPr varScale="1">
        <p:scale>
          <a:sx n="80" d="100"/>
          <a:sy n="80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2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0E83B77-6D66-4870-BC87-B08F847B8D5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3400"/>
            <a:ext cx="8839200" cy="3067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66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53B4AF6-0FF7-43C8-93EA-145941F4AE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3810000"/>
            <a:ext cx="8839200" cy="17526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663300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F8FCA64-67AF-4C93-B893-AA020D29E23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1930400" y="6381750"/>
            <a:ext cx="1625600" cy="476250"/>
          </a:xfrm>
        </p:spPr>
        <p:txBody>
          <a:bodyPr/>
          <a:lstStyle>
            <a:lvl1pPr algn="l"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3D8C897-4AE3-433D-8EC1-93B4BC03A3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759200" y="6381750"/>
            <a:ext cx="52832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A150CC28-4A64-469D-8B63-5E55EFB3B29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9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5D9F-354B-45AD-A038-11D78A5F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F0208-88CC-4043-8D01-EEA49BF7F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0038F-C6ED-4AD8-A8ED-F142FE546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2A4F0-9F21-44C8-B7B3-291FB0F2E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1CC80-9ACD-4DF5-A50C-BF3F646E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88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BDE3B-E685-4C13-B0E8-0C7B6B56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8DB32-7761-4913-8EB5-4F754B794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97134-BE60-4ECA-A8A2-648540605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FAD8B-0A1E-4B05-A033-BA536508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1872-C8A5-4207-8176-68A32BF09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82CFB-AB8A-4FDA-8EB0-50FCCD36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E6234-ECF3-475B-AD2D-851EE4E6D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6800" y="1600201"/>
            <a:ext cx="4521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E4FC0-455F-4D61-B54A-46F9057F2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1200" y="1600201"/>
            <a:ext cx="4521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BC974-DA55-444F-8603-1BD408A50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71F96-9EA0-40E7-8312-00FFDB61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1CB40-54F3-4E11-B6F8-482D40A4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4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FAC3D-83E8-4038-90CE-19DD213A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F052B-70A0-404D-B70C-2ED0D8CFD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870CB-AAB5-417F-85FC-AC87BC7E5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F6DF1C-6657-4621-9935-E50D33F672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5B572-F729-4682-9005-309F9AC1B5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E5EF61-43E0-4253-A2E5-37278DDE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9DC4BD-2F62-4AE2-BD57-CD0BB545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73AE4-0BDC-4103-841F-34E640213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4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8650-4423-4E47-A134-441AF1A1C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689FEE-6457-4CB1-8882-25115146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2E0AA6-0B82-4472-97C4-3A290D956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F9F2B-886C-42D3-A557-92BBFCA8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8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5E8AE-1DA3-47DB-A1B0-315C61C96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4607A-27C6-435F-95FD-42921CF3B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0292D-6377-43F2-949F-F0CB60BF9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8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F7CE1-8AE5-4B2C-9CE1-5457D29BF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04BFF-0F7D-4220-952B-FF3EE2640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279C4-DD12-43B5-9F6F-6A5E051E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B2658-8AFC-4720-A0D1-7A723A09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34A03-DFFE-46B3-AC61-FE8AC3236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70A47-5181-4A5E-9303-EDD8EC4EB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6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0F245-88D0-4126-B0FB-51588B504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314C7D-D8A2-4C88-9E92-AA833B955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084CA-1A7D-4BB3-8893-890473635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244E3-F60A-4DA3-A272-7DBC71BC9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757D3-41BF-4AC5-B359-0193371FC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38EEB-2E8A-4850-8510-6E72CC0BB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27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1BEDA-C122-4858-80C9-EBC2B9058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26DF3-B882-4787-AD9D-48581F20D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C4038-5581-4A00-9789-626B7A1A0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29BEB-5ECA-4296-91FF-2FC75598F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0E801-E0D9-44B8-9527-851C4636B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85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E563A9-C46F-4617-A8E5-7C9A5DF2BA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71000" y="274639"/>
            <a:ext cx="2311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059EDE-5CF6-4C03-B54E-FB517EEEA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336800" y="274639"/>
            <a:ext cx="67310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8BE21-A3FE-4EDF-804F-6E123417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F9F56-DE82-40F0-B688-FCC9E4491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4E11C-268E-44DF-AA88-4C582D9CE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9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177B86F-E794-4D67-A38F-EEF7D0DC79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36800" y="274638"/>
            <a:ext cx="9245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942644D-F37D-4183-BF73-060716433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36800" y="1600201"/>
            <a:ext cx="9245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AC8050B-98E7-4440-A101-FB04E5D688B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638175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D6CD3CB4-556C-4DBA-A8A6-5672ACD006F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0FBD736-667B-4D4C-B93D-D75EC275CD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81750"/>
            <a:ext cx="7112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D2FDE6F-8B56-4C26-B0D5-57B1FD59BC2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66400" y="6381750"/>
            <a:ext cx="162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rgbClr val="663300"/>
                </a:solidFill>
              </a:defRPr>
            </a:lvl1pPr>
          </a:lstStyle>
          <a:p>
            <a:fld id="{625177CF-847A-47F6-A7B2-258C0429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0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6633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3300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D3F3D-3250-4AB5-A653-DBDF677129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Motivating the Sales Force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1352C8-DE24-48BC-A94F-EAE12AFDDA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6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3C9CDB-7B16-4653-BC24-6C6540EF4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1262"/>
            <a:ext cx="9144000" cy="3296653"/>
          </a:xfrm>
        </p:spPr>
        <p:txBody>
          <a:bodyPr>
            <a:normAutofit/>
          </a:bodyPr>
          <a:lstStyle/>
          <a:p>
            <a:r>
              <a:rPr lang="en-US" sz="4000" dirty="0"/>
              <a:t>One of the principal roles of the sales manager is to motivate their subordinates. Most sales managers have been erstwhile sales persons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A3CCA7C-0C36-4474-A20B-7AF3EA15B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19336"/>
            <a:ext cx="9144000" cy="1732547"/>
          </a:xfrm>
        </p:spPr>
        <p:txBody>
          <a:bodyPr>
            <a:normAutofit/>
          </a:bodyPr>
          <a:lstStyle/>
          <a:p>
            <a:r>
              <a:rPr lang="en-US" sz="4000" dirty="0"/>
              <a:t>But the role of a sales manager is distinctly different from that of a sales person</a:t>
            </a:r>
          </a:p>
        </p:txBody>
      </p:sp>
    </p:spTree>
    <p:extLst>
      <p:ext uri="{BB962C8B-B14F-4D97-AF65-F5344CB8AC3E}">
        <p14:creationId xmlns:p14="http://schemas.microsoft.com/office/powerpoint/2010/main" val="240326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58D75-3309-4BBB-9E72-7AEFEB082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role of a sales manager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306B2-55F0-48E4-AA66-43A8A0018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role of the sales manager is executing strategy</a:t>
            </a:r>
          </a:p>
          <a:p>
            <a:r>
              <a:rPr lang="en-US" dirty="0"/>
              <a:t>Selling is left to the sales person. Sales manager is supposed to lead supervise, guide, counsel, motivate and reward  them to achieve their targets</a:t>
            </a:r>
          </a:p>
          <a:p>
            <a:r>
              <a:rPr lang="en-US" dirty="0"/>
              <a:t>Sales managers achieve their objectives by what their sales persons achieve. They are the voice of the company to their subordinates and also their sales persons voice to the company.</a:t>
            </a:r>
          </a:p>
          <a:p>
            <a:r>
              <a:rPr lang="en-US" dirty="0"/>
              <a:t>Sales people take up the job because of the company but leave or stay because of their sales manager </a:t>
            </a:r>
          </a:p>
        </p:txBody>
      </p:sp>
    </p:spTree>
    <p:extLst>
      <p:ext uri="{BB962C8B-B14F-4D97-AF65-F5344CB8AC3E}">
        <p14:creationId xmlns:p14="http://schemas.microsoft.com/office/powerpoint/2010/main" val="1320228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4B0FF-2792-4362-888D-5FC72AFB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Competencies of high performing managers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92DFF-E1A4-457F-8EF9-1FA104D5F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the will to win</a:t>
            </a:r>
          </a:p>
          <a:p>
            <a:r>
              <a:rPr lang="en-US" dirty="0"/>
              <a:t>Speaking up and being decisive</a:t>
            </a:r>
          </a:p>
          <a:p>
            <a:r>
              <a:rPr lang="en-US" dirty="0"/>
              <a:t>Recruits strong talent</a:t>
            </a:r>
          </a:p>
          <a:p>
            <a:r>
              <a:rPr lang="en-US" dirty="0"/>
              <a:t>Develops and coaches people</a:t>
            </a:r>
          </a:p>
          <a:p>
            <a:r>
              <a:rPr lang="en-US" dirty="0"/>
              <a:t>Adapts plan to local needs</a:t>
            </a:r>
          </a:p>
          <a:p>
            <a:r>
              <a:rPr lang="en-US" dirty="0"/>
              <a:t>Promoting a winning culture</a:t>
            </a:r>
          </a:p>
          <a:p>
            <a:r>
              <a:rPr lang="en-US" dirty="0"/>
              <a:t>Shares a vision of team success</a:t>
            </a:r>
          </a:p>
        </p:txBody>
      </p:sp>
    </p:spTree>
    <p:extLst>
      <p:ext uri="{BB962C8B-B14F-4D97-AF65-F5344CB8AC3E}">
        <p14:creationId xmlns:p14="http://schemas.microsoft.com/office/powerpoint/2010/main" val="367647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CAFA7C-BDE6-4B58-83A8-CB437127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Difference between good sales people and good sales managers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233A2D-0814-4AE3-89DF-760C36D5D0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Listen to customers</a:t>
            </a:r>
          </a:p>
          <a:p>
            <a:r>
              <a:rPr lang="en-US" dirty="0"/>
              <a:t>Do it themselves</a:t>
            </a:r>
          </a:p>
          <a:p>
            <a:r>
              <a:rPr lang="en-US" dirty="0"/>
              <a:t>Strive for personal success</a:t>
            </a:r>
          </a:p>
          <a:p>
            <a:r>
              <a:rPr lang="en-US" dirty="0"/>
              <a:t>Control</a:t>
            </a:r>
          </a:p>
          <a:p>
            <a:r>
              <a:rPr lang="en-US" dirty="0"/>
              <a:t>Strive for strong quarterly performance</a:t>
            </a:r>
          </a:p>
          <a:p>
            <a:r>
              <a:rPr lang="en-US" dirty="0"/>
              <a:t>Focus on customer needs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D1132F-BCDE-41B5-98F5-B9BAAFAAFA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Listen to salespeople</a:t>
            </a:r>
          </a:p>
          <a:p>
            <a:r>
              <a:rPr lang="en-US" dirty="0"/>
              <a:t>Allow others to perform</a:t>
            </a:r>
          </a:p>
          <a:p>
            <a:r>
              <a:rPr lang="en-US" dirty="0"/>
              <a:t>Strive for team success</a:t>
            </a:r>
          </a:p>
          <a:p>
            <a:r>
              <a:rPr lang="en-US" dirty="0"/>
              <a:t>Motivate</a:t>
            </a:r>
          </a:p>
          <a:p>
            <a:r>
              <a:rPr lang="en-US" dirty="0"/>
              <a:t>Strive for strong annual performance</a:t>
            </a:r>
          </a:p>
          <a:p>
            <a:r>
              <a:rPr lang="en-US" dirty="0"/>
              <a:t>Focus on customer needs</a:t>
            </a:r>
          </a:p>
        </p:txBody>
      </p:sp>
    </p:spTree>
    <p:extLst>
      <p:ext uri="{BB962C8B-B14F-4D97-AF65-F5344CB8AC3E}">
        <p14:creationId xmlns:p14="http://schemas.microsoft.com/office/powerpoint/2010/main" val="1911882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C8AF54-7F29-43B7-82D9-EE32C4DFD9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For a sales manager, one of the key tasks for him is to always keep the sales force highly motivated and optimistic to maximize productivity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A34693-DA6A-4C99-829E-5073354D9E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this there are several tools available to him. Some have financial implications </a:t>
            </a:r>
            <a:r>
              <a:rPr lang="en-US" sz="1800" dirty="0"/>
              <a:t>(salaries, commission, bonuses), </a:t>
            </a:r>
            <a:r>
              <a:rPr lang="en-US" dirty="0"/>
              <a:t>others non-financial implications </a:t>
            </a:r>
            <a:r>
              <a:rPr lang="en-US" sz="1800" dirty="0"/>
              <a:t>(growth opportunities, recognition, promotion)</a:t>
            </a:r>
          </a:p>
        </p:txBody>
      </p:sp>
    </p:spTree>
    <p:extLst>
      <p:ext uri="{BB962C8B-B14F-4D97-AF65-F5344CB8AC3E}">
        <p14:creationId xmlns:p14="http://schemas.microsoft.com/office/powerpoint/2010/main" val="325745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70168-2765-4EF7-AD7B-090004C0C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 Compensation plans are designed to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17EC8-E4D5-412A-9831-9DF6FF41D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 sales force productivity</a:t>
            </a:r>
          </a:p>
          <a:p>
            <a:r>
              <a:rPr lang="en-US" dirty="0"/>
              <a:t>Expand sales and market offerings</a:t>
            </a:r>
          </a:p>
          <a:p>
            <a:r>
              <a:rPr lang="en-US" dirty="0"/>
              <a:t>Reformulate job roles</a:t>
            </a:r>
          </a:p>
          <a:p>
            <a:r>
              <a:rPr lang="en-US" dirty="0"/>
              <a:t>Pursue new target markets</a:t>
            </a:r>
          </a:p>
        </p:txBody>
      </p:sp>
    </p:spTree>
    <p:extLst>
      <p:ext uri="{BB962C8B-B14F-4D97-AF65-F5344CB8AC3E}">
        <p14:creationId xmlns:p14="http://schemas.microsoft.com/office/powerpoint/2010/main" val="1503247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C6F7-5330-41C0-B6CF-F3C1D324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 has three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E7466-21EA-468D-80FC-36743C517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Intensity</a:t>
            </a:r>
            <a:r>
              <a:rPr lang="en-US" dirty="0"/>
              <a:t> – amount of physical and mental efforts put into the job</a:t>
            </a:r>
          </a:p>
          <a:p>
            <a:r>
              <a:rPr lang="en-US" b="1" dirty="0"/>
              <a:t>Direction </a:t>
            </a:r>
            <a:r>
              <a:rPr lang="en-US" dirty="0"/>
              <a:t>– sales people choose where their efforts would be spent among various job activities</a:t>
            </a:r>
          </a:p>
          <a:p>
            <a:r>
              <a:rPr lang="en-US" b="1" dirty="0"/>
              <a:t>Persistence</a:t>
            </a:r>
            <a:r>
              <a:rPr lang="en-US" dirty="0"/>
              <a:t> – choice to expend effort over time, especially during adverse conditions</a:t>
            </a:r>
          </a:p>
        </p:txBody>
      </p:sp>
    </p:spTree>
    <p:extLst>
      <p:ext uri="{BB962C8B-B14F-4D97-AF65-F5344CB8AC3E}">
        <p14:creationId xmlns:p14="http://schemas.microsoft.com/office/powerpoint/2010/main" val="80373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42716-F325-491C-AF62-DB227D1D3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 can be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BE304-89CF-4004-B10D-5E52A01AA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Intrinsic – interesting, rewarding, challenging</a:t>
            </a:r>
          </a:p>
          <a:p>
            <a:r>
              <a:rPr lang="en-US" dirty="0"/>
              <a:t>Extrinsic – salary, commissions, bonuses, incentives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Rewards may be compensation rewards or non-compensation rewards</a:t>
            </a:r>
          </a:p>
        </p:txBody>
      </p:sp>
    </p:spTree>
    <p:extLst>
      <p:ext uri="{BB962C8B-B14F-4D97-AF65-F5344CB8AC3E}">
        <p14:creationId xmlns:p14="http://schemas.microsoft.com/office/powerpoint/2010/main" val="206896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A5076-3F5B-480B-8C41-CF504C470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Good reward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3D696-E1F8-446C-8C9B-58A9C5327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Balance out the costs and salesperson’s output. The sales force must deliver value equal to or more than the costs of providing the incentive</a:t>
            </a:r>
          </a:p>
          <a:p>
            <a:r>
              <a:rPr lang="en-US" dirty="0"/>
              <a:t>Encourage specific activities consistent with the firm’s overall marketing and sales objectives and strategies</a:t>
            </a:r>
          </a:p>
          <a:p>
            <a:r>
              <a:rPr lang="en-US" dirty="0"/>
              <a:t>Attract and retain competent sales people, thereby promoting consistent customer relationships</a:t>
            </a:r>
          </a:p>
          <a:p>
            <a:r>
              <a:rPr lang="en-US" dirty="0"/>
              <a:t>Goals should be fair across territories, salespersons and divisions. They should be engaging and exciting.</a:t>
            </a:r>
          </a:p>
          <a:p>
            <a:r>
              <a:rPr lang="en-US" dirty="0"/>
              <a:t>Must have performance based measurable criteria that are easy to understand</a:t>
            </a:r>
          </a:p>
          <a:p>
            <a:r>
              <a:rPr lang="en-US" dirty="0"/>
              <a:t>Allow the flexibility for easy administration of the reward system </a:t>
            </a:r>
          </a:p>
        </p:txBody>
      </p:sp>
    </p:spTree>
    <p:extLst>
      <p:ext uri="{BB962C8B-B14F-4D97-AF65-F5344CB8AC3E}">
        <p14:creationId xmlns:p14="http://schemas.microsoft.com/office/powerpoint/2010/main" val="4234097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BE3B5-0385-4F93-A938-0FAAB06AB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Setting Realistic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3D5DA-0DC0-498E-B713-72DFE3115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Goals should reflect activity importance and management priorities </a:t>
            </a:r>
          </a:p>
          <a:p>
            <a:r>
              <a:rPr lang="en-US" dirty="0"/>
              <a:t>Provide a benchmark for sales men performance</a:t>
            </a:r>
          </a:p>
          <a:p>
            <a:r>
              <a:rPr lang="en-US" dirty="0"/>
              <a:t>Should recognize territory and personal differences when evaluating performance</a:t>
            </a:r>
          </a:p>
          <a:p>
            <a:r>
              <a:rPr lang="en-US" dirty="0"/>
              <a:t>Should have the right element of ‘stretch’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Goals that are too easy to achieve or too difficult, can both have an adverse impact on salesperson’s morale, motivation, costs and results</a:t>
            </a:r>
          </a:p>
        </p:txBody>
      </p:sp>
    </p:spTree>
    <p:extLst>
      <p:ext uri="{BB962C8B-B14F-4D97-AF65-F5344CB8AC3E}">
        <p14:creationId xmlns:p14="http://schemas.microsoft.com/office/powerpoint/2010/main" val="1273870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A48FF-1AAC-4E28-A09C-0C0D08FF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Financial Compensation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91ED6-E9E7-4B93-8739-9EFE45016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Straight salary</a:t>
            </a:r>
          </a:p>
          <a:p>
            <a:r>
              <a:rPr lang="en-US" dirty="0"/>
              <a:t>Straight commission</a:t>
            </a:r>
          </a:p>
          <a:p>
            <a:r>
              <a:rPr lang="en-US" dirty="0"/>
              <a:t>Performance bonuses</a:t>
            </a:r>
          </a:p>
          <a:p>
            <a:r>
              <a:rPr lang="en-US" dirty="0"/>
              <a:t>Salary </a:t>
            </a:r>
            <a:r>
              <a:rPr lang="en-US"/>
              <a:t>plus incentives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8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20AD-D6BE-45AC-9B17-4972F267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 financial compensation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E25AC-52A2-4A65-A8B6-781BD094B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Opportunity for promotion</a:t>
            </a:r>
          </a:p>
          <a:p>
            <a:r>
              <a:rPr lang="en-US" dirty="0"/>
              <a:t>Sense of accomplishment</a:t>
            </a:r>
          </a:p>
          <a:p>
            <a:r>
              <a:rPr lang="en-US" dirty="0"/>
              <a:t>Opportunity for personal growth</a:t>
            </a:r>
          </a:p>
          <a:p>
            <a:r>
              <a:rPr lang="en-US" dirty="0"/>
              <a:t>Recognition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6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1E66D-7B86-40BC-9E30-2EBC4D2F6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forms of rewards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C11D9-F701-4B39-98D2-0B869B320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Sales Contests</a:t>
            </a:r>
          </a:p>
          <a:p>
            <a:r>
              <a:rPr lang="en-US" dirty="0"/>
              <a:t>Team compensation</a:t>
            </a:r>
          </a:p>
          <a:p>
            <a:r>
              <a:rPr lang="en-US" dirty="0"/>
              <a:t>Global considerations</a:t>
            </a:r>
          </a:p>
          <a:p>
            <a:r>
              <a:rPr lang="en-US" dirty="0"/>
              <a:t>Changing </a:t>
            </a:r>
            <a:r>
              <a:rPr lang="en-US"/>
              <a:t>reward systems</a:t>
            </a:r>
          </a:p>
        </p:txBody>
      </p:sp>
    </p:spTree>
    <p:extLst>
      <p:ext uri="{BB962C8B-B14F-4D97-AF65-F5344CB8AC3E}">
        <p14:creationId xmlns:p14="http://schemas.microsoft.com/office/powerpoint/2010/main" val="4030088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F1955-C5E7-4703-A02C-6B33CE6B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Proportion of incentive pay to total compensation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7B625-1F85-49AF-ADA9-A805DAD0A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no straight answer</a:t>
            </a:r>
          </a:p>
          <a:p>
            <a:r>
              <a:rPr lang="en-US" dirty="0"/>
              <a:t>An ideal compensation plan should not be having limitations to incentive earnings</a:t>
            </a:r>
          </a:p>
          <a:p>
            <a:r>
              <a:rPr lang="en-US" dirty="0"/>
              <a:t>Companies follow a variety of plans to suit their requirements</a:t>
            </a:r>
          </a:p>
          <a:p>
            <a:r>
              <a:rPr lang="en-US" dirty="0"/>
              <a:t>Normally commissions are paid out monthly, whereas bonuses are </a:t>
            </a:r>
            <a:r>
              <a:rPr lang="en-US"/>
              <a:t>paid out </a:t>
            </a:r>
            <a:r>
              <a:rPr lang="en-US" dirty="0"/>
              <a:t>quarterly or annually</a:t>
            </a:r>
          </a:p>
        </p:txBody>
      </p:sp>
    </p:spTree>
    <p:extLst>
      <p:ext uri="{BB962C8B-B14F-4D97-AF65-F5344CB8AC3E}">
        <p14:creationId xmlns:p14="http://schemas.microsoft.com/office/powerpoint/2010/main" val="2274928384"/>
      </p:ext>
    </p:extLst>
  </p:cSld>
  <p:clrMapOvr>
    <a:masterClrMapping/>
  </p:clrMapOvr>
</p:sld>
</file>

<file path=ppt/theme/theme1.xml><?xml version="1.0" encoding="utf-8"?>
<a:theme xmlns:a="http://schemas.openxmlformats.org/drawingml/2006/main" name="Leather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Leather</Template>
  <TotalTime>198</TotalTime>
  <Words>617</Words>
  <Application>Microsoft Office PowerPoint</Application>
  <PresentationFormat>Widescreen</PresentationFormat>
  <Paragraphs>79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Leather</vt:lpstr>
      <vt:lpstr>Motivating the Sales Force</vt:lpstr>
      <vt:lpstr>One of the principal roles of the sales manager is to motivate their subordinates. Most sales managers have been erstwhile sales persons</vt:lpstr>
      <vt:lpstr>The role of a sales manager</vt:lpstr>
      <vt:lpstr>Competencies of high performing managers</vt:lpstr>
      <vt:lpstr>Difference between good sales people and good sales managers</vt:lpstr>
      <vt:lpstr>For a sales manager, one of the key tasks for him is to always keep the sales force highly motivated and optimistic to maximize productivity</vt:lpstr>
      <vt:lpstr>Sales Compensation plans are designed to </vt:lpstr>
      <vt:lpstr>Motivation has three dimensions</vt:lpstr>
      <vt:lpstr>Motivation can be </vt:lpstr>
      <vt:lpstr>Good reward systems</vt:lpstr>
      <vt:lpstr>Setting Realistic Goals</vt:lpstr>
      <vt:lpstr>Financial Compensation</vt:lpstr>
      <vt:lpstr>Non financial compensation</vt:lpstr>
      <vt:lpstr>Other forms of rewards</vt:lpstr>
      <vt:lpstr>Proportion of incentive pay to total compensation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Motivating the Sales Force</dc:title>
  <dc:creator>MN Tripathi</dc:creator>
  <cp:lastModifiedBy>MN Tripathi</cp:lastModifiedBy>
  <cp:revision>22</cp:revision>
  <dcterms:created xsi:type="dcterms:W3CDTF">2019-05-22T06:58:20Z</dcterms:created>
  <dcterms:modified xsi:type="dcterms:W3CDTF">2019-10-21T10:44:46Z</dcterms:modified>
</cp:coreProperties>
</file>