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58" r:id="rId4"/>
    <p:sldId id="257" r:id="rId5"/>
    <p:sldId id="269" r:id="rId6"/>
    <p:sldId id="259" r:id="rId7"/>
    <p:sldId id="271" r:id="rId8"/>
    <p:sldId id="260" r:id="rId9"/>
    <p:sldId id="261" r:id="rId10"/>
    <p:sldId id="274" r:id="rId11"/>
    <p:sldId id="262" r:id="rId12"/>
    <p:sldId id="264" r:id="rId13"/>
    <p:sldId id="263" r:id="rId14"/>
    <p:sldId id="270" r:id="rId15"/>
    <p:sldId id="273" r:id="rId16"/>
    <p:sldId id="265" r:id="rId17"/>
    <p:sldId id="276" r:id="rId18"/>
    <p:sldId id="277" r:id="rId19"/>
    <p:sldId id="278" r:id="rId20"/>
    <p:sldId id="279" r:id="rId21"/>
    <p:sldId id="281" r:id="rId22"/>
    <p:sldId id="282" r:id="rId23"/>
    <p:sldId id="283" r:id="rId24"/>
    <p:sldId id="284" r:id="rId25"/>
    <p:sldId id="28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80" d="100"/>
          <a:sy n="80" d="100"/>
        </p:scale>
        <p:origin x="1116" y="9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4E9E6B-200A-4D1D-BC47-563FD49CE1D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3B1697B-85BB-4FDF-97F5-79CA7BD50199}">
      <dgm:prSet phldrT="[Text]"/>
      <dgm:spPr>
        <a:solidFill>
          <a:srgbClr val="002060"/>
        </a:solidFill>
      </dgm:spPr>
      <dgm:t>
        <a:bodyPr/>
        <a:lstStyle/>
        <a:p>
          <a:pPr algn="ctr"/>
          <a:r>
            <a:rPr lang="en-US" dirty="0"/>
            <a:t>Prospecting</a:t>
          </a:r>
        </a:p>
      </dgm:t>
    </dgm:pt>
    <dgm:pt modelId="{E78DB166-D5F1-4B84-8DC4-624C4F1953C2}" type="parTrans" cxnId="{2B8CC7F3-A06D-44C2-8887-B4160F4182D9}">
      <dgm:prSet/>
      <dgm:spPr/>
      <dgm:t>
        <a:bodyPr/>
        <a:lstStyle/>
        <a:p>
          <a:endParaRPr lang="en-US"/>
        </a:p>
      </dgm:t>
    </dgm:pt>
    <dgm:pt modelId="{5A282E29-A251-42FE-A151-6B6F1689F2BC}" type="sibTrans" cxnId="{2B8CC7F3-A06D-44C2-8887-B4160F4182D9}">
      <dgm:prSet/>
      <dgm:spPr/>
      <dgm:t>
        <a:bodyPr/>
        <a:lstStyle/>
        <a:p>
          <a:endParaRPr lang="en-US"/>
        </a:p>
      </dgm:t>
    </dgm:pt>
    <dgm:pt modelId="{984FB596-4C69-4F02-9193-CEF921AA33F2}">
      <dgm:prSet phldrT="[Text]"/>
      <dgm:spPr>
        <a:solidFill>
          <a:srgbClr val="002060"/>
        </a:solidFill>
      </dgm:spPr>
      <dgm:t>
        <a:bodyPr/>
        <a:lstStyle/>
        <a:p>
          <a:pPr algn="ctr"/>
          <a:r>
            <a:rPr lang="en-US" dirty="0"/>
            <a:t>Pre-approach</a:t>
          </a:r>
        </a:p>
      </dgm:t>
    </dgm:pt>
    <dgm:pt modelId="{43EF40D0-9B59-4851-9627-D4BC94BA9FBD}" type="parTrans" cxnId="{EF2F7A4E-FD50-4847-89AE-11839AA53E74}">
      <dgm:prSet/>
      <dgm:spPr/>
      <dgm:t>
        <a:bodyPr/>
        <a:lstStyle/>
        <a:p>
          <a:endParaRPr lang="en-US"/>
        </a:p>
      </dgm:t>
    </dgm:pt>
    <dgm:pt modelId="{200131FB-E034-4ACC-A516-4D1E49174794}" type="sibTrans" cxnId="{EF2F7A4E-FD50-4847-89AE-11839AA53E74}">
      <dgm:prSet/>
      <dgm:spPr/>
      <dgm:t>
        <a:bodyPr/>
        <a:lstStyle/>
        <a:p>
          <a:endParaRPr lang="en-US"/>
        </a:p>
      </dgm:t>
    </dgm:pt>
    <dgm:pt modelId="{9F0D7E9A-5FD1-4A76-B96F-521D32EC79B1}">
      <dgm:prSet phldrT="[Text]"/>
      <dgm:spPr>
        <a:solidFill>
          <a:srgbClr val="002060"/>
        </a:solidFill>
      </dgm:spPr>
      <dgm:t>
        <a:bodyPr/>
        <a:lstStyle/>
        <a:p>
          <a:pPr algn="ctr"/>
          <a:r>
            <a:rPr lang="en-US" dirty="0"/>
            <a:t>Approach</a:t>
          </a:r>
        </a:p>
      </dgm:t>
    </dgm:pt>
    <dgm:pt modelId="{338B03F0-F611-4652-94D5-AD3B29BBF1A3}" type="parTrans" cxnId="{8B2FBB7E-FA29-45E8-8303-12741A24EA27}">
      <dgm:prSet/>
      <dgm:spPr/>
      <dgm:t>
        <a:bodyPr/>
        <a:lstStyle/>
        <a:p>
          <a:endParaRPr lang="en-US"/>
        </a:p>
      </dgm:t>
    </dgm:pt>
    <dgm:pt modelId="{C62424D7-64B6-4E4E-8D7F-15B374E3482E}" type="sibTrans" cxnId="{8B2FBB7E-FA29-45E8-8303-12741A24EA27}">
      <dgm:prSet/>
      <dgm:spPr/>
      <dgm:t>
        <a:bodyPr/>
        <a:lstStyle/>
        <a:p>
          <a:endParaRPr lang="en-US"/>
        </a:p>
      </dgm:t>
    </dgm:pt>
    <dgm:pt modelId="{088B1F6F-3A4F-4143-A6E9-A968FFCB1B84}">
      <dgm:prSet/>
      <dgm:spPr>
        <a:solidFill>
          <a:srgbClr val="002060"/>
        </a:solidFill>
      </dgm:spPr>
      <dgm:t>
        <a:bodyPr/>
        <a:lstStyle/>
        <a:p>
          <a:pPr algn="ctr"/>
          <a:r>
            <a:rPr lang="en-US" dirty="0"/>
            <a:t>Presentation</a:t>
          </a:r>
        </a:p>
      </dgm:t>
    </dgm:pt>
    <dgm:pt modelId="{538AB25C-FA8F-43DB-A906-3813BAE489B3}" type="parTrans" cxnId="{299FD4EA-7BC2-4FA1-973D-3185EBCD24D8}">
      <dgm:prSet/>
      <dgm:spPr/>
      <dgm:t>
        <a:bodyPr/>
        <a:lstStyle/>
        <a:p>
          <a:endParaRPr lang="en-US"/>
        </a:p>
      </dgm:t>
    </dgm:pt>
    <dgm:pt modelId="{DE86659B-F45C-4DE7-AFD5-3FFE3DED2C4F}" type="sibTrans" cxnId="{299FD4EA-7BC2-4FA1-973D-3185EBCD24D8}">
      <dgm:prSet/>
      <dgm:spPr/>
      <dgm:t>
        <a:bodyPr/>
        <a:lstStyle/>
        <a:p>
          <a:endParaRPr lang="en-US"/>
        </a:p>
      </dgm:t>
    </dgm:pt>
    <dgm:pt modelId="{A85FC2CB-BE7B-42A6-BA6E-BEB60D9F3B83}">
      <dgm:prSet/>
      <dgm:spPr>
        <a:solidFill>
          <a:srgbClr val="002060"/>
        </a:solidFill>
      </dgm:spPr>
      <dgm:t>
        <a:bodyPr/>
        <a:lstStyle/>
        <a:p>
          <a:pPr algn="ctr"/>
          <a:r>
            <a:rPr lang="en-US" dirty="0"/>
            <a:t>Trial Close</a:t>
          </a:r>
        </a:p>
      </dgm:t>
    </dgm:pt>
    <dgm:pt modelId="{06F35CA1-9AAD-4033-83E5-468E7AEE4603}" type="parTrans" cxnId="{B848E32B-216A-402F-BB3C-2380C20750D9}">
      <dgm:prSet/>
      <dgm:spPr/>
      <dgm:t>
        <a:bodyPr/>
        <a:lstStyle/>
        <a:p>
          <a:endParaRPr lang="en-US"/>
        </a:p>
      </dgm:t>
    </dgm:pt>
    <dgm:pt modelId="{03C4834B-BBCF-4943-B5C4-7D7AEA1A4240}" type="sibTrans" cxnId="{B848E32B-216A-402F-BB3C-2380C20750D9}">
      <dgm:prSet/>
      <dgm:spPr/>
      <dgm:t>
        <a:bodyPr/>
        <a:lstStyle/>
        <a:p>
          <a:endParaRPr lang="en-US"/>
        </a:p>
      </dgm:t>
    </dgm:pt>
    <dgm:pt modelId="{0AE23AFD-00A7-4591-9D27-73B2974D6397}">
      <dgm:prSet/>
      <dgm:spPr>
        <a:solidFill>
          <a:srgbClr val="002060"/>
        </a:solidFill>
      </dgm:spPr>
      <dgm:t>
        <a:bodyPr/>
        <a:lstStyle/>
        <a:p>
          <a:pPr algn="ctr"/>
          <a:r>
            <a:rPr lang="en-US" dirty="0"/>
            <a:t>Determine objections</a:t>
          </a:r>
        </a:p>
      </dgm:t>
    </dgm:pt>
    <dgm:pt modelId="{1C82220B-A862-4E85-AA9D-D4C8DD629260}" type="parTrans" cxnId="{0A309F90-5DF2-40AC-BC77-FAC7C4408E59}">
      <dgm:prSet/>
      <dgm:spPr/>
      <dgm:t>
        <a:bodyPr/>
        <a:lstStyle/>
        <a:p>
          <a:endParaRPr lang="en-US"/>
        </a:p>
      </dgm:t>
    </dgm:pt>
    <dgm:pt modelId="{FF09787E-603B-47F4-B41C-B4A98506A519}" type="sibTrans" cxnId="{0A309F90-5DF2-40AC-BC77-FAC7C4408E59}">
      <dgm:prSet/>
      <dgm:spPr/>
      <dgm:t>
        <a:bodyPr/>
        <a:lstStyle/>
        <a:p>
          <a:endParaRPr lang="en-US"/>
        </a:p>
      </dgm:t>
    </dgm:pt>
    <dgm:pt modelId="{148FF151-9213-43F7-97C6-A8247C903C4E}">
      <dgm:prSet/>
      <dgm:spPr>
        <a:solidFill>
          <a:srgbClr val="002060"/>
        </a:solidFill>
      </dgm:spPr>
      <dgm:t>
        <a:bodyPr/>
        <a:lstStyle/>
        <a:p>
          <a:pPr algn="ctr"/>
          <a:r>
            <a:rPr lang="en-US" dirty="0"/>
            <a:t>Handle objections</a:t>
          </a:r>
        </a:p>
      </dgm:t>
    </dgm:pt>
    <dgm:pt modelId="{35ED34E4-CA33-4034-B6A7-F5A7E746E39A}" type="parTrans" cxnId="{6EF772EF-470B-4A58-A666-9FF7F38603FC}">
      <dgm:prSet/>
      <dgm:spPr/>
      <dgm:t>
        <a:bodyPr/>
        <a:lstStyle/>
        <a:p>
          <a:endParaRPr lang="en-US"/>
        </a:p>
      </dgm:t>
    </dgm:pt>
    <dgm:pt modelId="{BFFA083E-306B-4925-97F0-0F9CBAB50C96}" type="sibTrans" cxnId="{6EF772EF-470B-4A58-A666-9FF7F38603FC}">
      <dgm:prSet/>
      <dgm:spPr/>
      <dgm:t>
        <a:bodyPr/>
        <a:lstStyle/>
        <a:p>
          <a:endParaRPr lang="en-US"/>
        </a:p>
      </dgm:t>
    </dgm:pt>
    <dgm:pt modelId="{44C8FD96-17B9-4F67-B06C-B416CC726285}">
      <dgm:prSet/>
      <dgm:spPr>
        <a:solidFill>
          <a:srgbClr val="002060"/>
        </a:solidFill>
      </dgm:spPr>
      <dgm:t>
        <a:bodyPr/>
        <a:lstStyle/>
        <a:p>
          <a:pPr algn="ctr"/>
          <a:r>
            <a:rPr lang="en-US" dirty="0"/>
            <a:t>Trial close</a:t>
          </a:r>
        </a:p>
      </dgm:t>
    </dgm:pt>
    <dgm:pt modelId="{5A8A7CA2-F2CA-406E-894D-03B03606C39A}" type="parTrans" cxnId="{B436DBA8-98B0-433F-871D-F74640BE464D}">
      <dgm:prSet/>
      <dgm:spPr/>
      <dgm:t>
        <a:bodyPr/>
        <a:lstStyle/>
        <a:p>
          <a:endParaRPr lang="en-US"/>
        </a:p>
      </dgm:t>
    </dgm:pt>
    <dgm:pt modelId="{06424862-3573-4CD4-A615-E0FA064B0A6C}" type="sibTrans" cxnId="{B436DBA8-98B0-433F-871D-F74640BE464D}">
      <dgm:prSet/>
      <dgm:spPr/>
      <dgm:t>
        <a:bodyPr/>
        <a:lstStyle/>
        <a:p>
          <a:endParaRPr lang="en-US"/>
        </a:p>
      </dgm:t>
    </dgm:pt>
    <dgm:pt modelId="{CD159588-DAAC-443D-97B4-294961FA50F5}">
      <dgm:prSet/>
      <dgm:spPr>
        <a:solidFill>
          <a:srgbClr val="002060"/>
        </a:solidFill>
      </dgm:spPr>
      <dgm:t>
        <a:bodyPr/>
        <a:lstStyle/>
        <a:p>
          <a:pPr algn="ctr"/>
          <a:r>
            <a:rPr lang="en-US" dirty="0"/>
            <a:t>Close</a:t>
          </a:r>
        </a:p>
      </dgm:t>
    </dgm:pt>
    <dgm:pt modelId="{8F35A168-676F-4AEE-9121-0FF522532740}" type="parTrans" cxnId="{7BE48B61-769B-4870-A052-835A76C37F58}">
      <dgm:prSet/>
      <dgm:spPr/>
      <dgm:t>
        <a:bodyPr/>
        <a:lstStyle/>
        <a:p>
          <a:endParaRPr lang="en-US"/>
        </a:p>
      </dgm:t>
    </dgm:pt>
    <dgm:pt modelId="{FB85DFAE-1AFA-4A18-A98B-F7BD0C125F82}" type="sibTrans" cxnId="{7BE48B61-769B-4870-A052-835A76C37F58}">
      <dgm:prSet/>
      <dgm:spPr/>
      <dgm:t>
        <a:bodyPr/>
        <a:lstStyle/>
        <a:p>
          <a:endParaRPr lang="en-US"/>
        </a:p>
      </dgm:t>
    </dgm:pt>
    <dgm:pt modelId="{9C6DC350-251E-47C6-87DC-01F2B9F17DC3}">
      <dgm:prSet/>
      <dgm:spPr>
        <a:solidFill>
          <a:srgbClr val="002060"/>
        </a:solidFill>
      </dgm:spPr>
      <dgm:t>
        <a:bodyPr/>
        <a:lstStyle/>
        <a:p>
          <a:pPr algn="ctr"/>
          <a:r>
            <a:rPr lang="en-US" dirty="0"/>
            <a:t>Follow-up</a:t>
          </a:r>
        </a:p>
      </dgm:t>
    </dgm:pt>
    <dgm:pt modelId="{87F0E057-AD9B-412F-8B11-394DDC8454A2}" type="parTrans" cxnId="{96E85861-EEB1-4296-B0AE-0481D35F8B85}">
      <dgm:prSet/>
      <dgm:spPr/>
      <dgm:t>
        <a:bodyPr/>
        <a:lstStyle/>
        <a:p>
          <a:endParaRPr lang="en-US"/>
        </a:p>
      </dgm:t>
    </dgm:pt>
    <dgm:pt modelId="{CA18A5A7-6411-465F-A486-F1F661D508B2}" type="sibTrans" cxnId="{96E85861-EEB1-4296-B0AE-0481D35F8B85}">
      <dgm:prSet/>
      <dgm:spPr/>
      <dgm:t>
        <a:bodyPr/>
        <a:lstStyle/>
        <a:p>
          <a:endParaRPr lang="en-US"/>
        </a:p>
      </dgm:t>
    </dgm:pt>
    <dgm:pt modelId="{E7CBA4C4-1A28-428C-A7A3-82547D3F24AC}" type="pres">
      <dgm:prSet presAssocID="{5F4E9E6B-200A-4D1D-BC47-563FD49CE1DA}" presName="linear" presStyleCnt="0">
        <dgm:presLayoutVars>
          <dgm:dir/>
          <dgm:animLvl val="lvl"/>
          <dgm:resizeHandles val="exact"/>
        </dgm:presLayoutVars>
      </dgm:prSet>
      <dgm:spPr/>
    </dgm:pt>
    <dgm:pt modelId="{58F57580-B292-4E8C-91ED-F409CE4879EC}" type="pres">
      <dgm:prSet presAssocID="{53B1697B-85BB-4FDF-97F5-79CA7BD50199}" presName="parentLin" presStyleCnt="0"/>
      <dgm:spPr/>
    </dgm:pt>
    <dgm:pt modelId="{F5A50F16-CECC-4C12-84D9-969563DFE005}" type="pres">
      <dgm:prSet presAssocID="{53B1697B-85BB-4FDF-97F5-79CA7BD50199}" presName="parentLeftMargin" presStyleLbl="node1" presStyleIdx="0" presStyleCnt="10"/>
      <dgm:spPr/>
    </dgm:pt>
    <dgm:pt modelId="{8890E8B0-47C9-4330-BAE3-EC54C8F4EE93}" type="pres">
      <dgm:prSet presAssocID="{53B1697B-85BB-4FDF-97F5-79CA7BD50199}" presName="parentText" presStyleLbl="node1" presStyleIdx="0" presStyleCnt="10">
        <dgm:presLayoutVars>
          <dgm:chMax val="0"/>
          <dgm:bulletEnabled val="1"/>
        </dgm:presLayoutVars>
      </dgm:prSet>
      <dgm:spPr/>
    </dgm:pt>
    <dgm:pt modelId="{0BE731E8-FA48-4ED5-AB7C-6142136E82AB}" type="pres">
      <dgm:prSet presAssocID="{53B1697B-85BB-4FDF-97F5-79CA7BD50199}" presName="negativeSpace" presStyleCnt="0"/>
      <dgm:spPr/>
    </dgm:pt>
    <dgm:pt modelId="{F26E0CD8-8535-42A1-823B-9389FCB74B90}" type="pres">
      <dgm:prSet presAssocID="{53B1697B-85BB-4FDF-97F5-79CA7BD50199}" presName="childText" presStyleLbl="conFgAcc1" presStyleIdx="0" presStyleCnt="10">
        <dgm:presLayoutVars>
          <dgm:bulletEnabled val="1"/>
        </dgm:presLayoutVars>
      </dgm:prSet>
      <dgm:spPr>
        <a:solidFill>
          <a:srgbClr val="FFFF00">
            <a:alpha val="90000"/>
          </a:srgbClr>
        </a:solidFill>
      </dgm:spPr>
    </dgm:pt>
    <dgm:pt modelId="{6ABE282A-8E80-4C34-B194-F9E7A31F2F8A}" type="pres">
      <dgm:prSet presAssocID="{5A282E29-A251-42FE-A151-6B6F1689F2BC}" presName="spaceBetweenRectangles" presStyleCnt="0"/>
      <dgm:spPr/>
    </dgm:pt>
    <dgm:pt modelId="{4129E42E-DEAE-4339-916A-F18E71946F63}" type="pres">
      <dgm:prSet presAssocID="{984FB596-4C69-4F02-9193-CEF921AA33F2}" presName="parentLin" presStyleCnt="0"/>
      <dgm:spPr/>
    </dgm:pt>
    <dgm:pt modelId="{5E1E933E-35BF-42BC-B791-C5F98DCA32B7}" type="pres">
      <dgm:prSet presAssocID="{984FB596-4C69-4F02-9193-CEF921AA33F2}" presName="parentLeftMargin" presStyleLbl="node1" presStyleIdx="0" presStyleCnt="10"/>
      <dgm:spPr/>
    </dgm:pt>
    <dgm:pt modelId="{F20A5663-A4FC-401E-98CD-A52CDDDF93E6}" type="pres">
      <dgm:prSet presAssocID="{984FB596-4C69-4F02-9193-CEF921AA33F2}" presName="parentText" presStyleLbl="node1" presStyleIdx="1" presStyleCnt="10">
        <dgm:presLayoutVars>
          <dgm:chMax val="0"/>
          <dgm:bulletEnabled val="1"/>
        </dgm:presLayoutVars>
      </dgm:prSet>
      <dgm:spPr/>
    </dgm:pt>
    <dgm:pt modelId="{075011A1-E992-4D71-A4FE-85D272C1DEB3}" type="pres">
      <dgm:prSet presAssocID="{984FB596-4C69-4F02-9193-CEF921AA33F2}" presName="negativeSpace" presStyleCnt="0"/>
      <dgm:spPr/>
    </dgm:pt>
    <dgm:pt modelId="{04D20646-24D1-4DF3-B6D2-168977E46F08}" type="pres">
      <dgm:prSet presAssocID="{984FB596-4C69-4F02-9193-CEF921AA33F2}" presName="childText" presStyleLbl="conFgAcc1" presStyleIdx="1" presStyleCnt="10">
        <dgm:presLayoutVars>
          <dgm:bulletEnabled val="1"/>
        </dgm:presLayoutVars>
      </dgm:prSet>
      <dgm:spPr>
        <a:solidFill>
          <a:srgbClr val="FFFF00">
            <a:alpha val="90000"/>
          </a:srgbClr>
        </a:solidFill>
      </dgm:spPr>
    </dgm:pt>
    <dgm:pt modelId="{FB0CC7D0-AB03-4247-BF17-E1AB79C7C3F7}" type="pres">
      <dgm:prSet presAssocID="{200131FB-E034-4ACC-A516-4D1E49174794}" presName="spaceBetweenRectangles" presStyleCnt="0"/>
      <dgm:spPr/>
    </dgm:pt>
    <dgm:pt modelId="{6A28936B-041D-4E52-820B-CFF988833C2B}" type="pres">
      <dgm:prSet presAssocID="{9F0D7E9A-5FD1-4A76-B96F-521D32EC79B1}" presName="parentLin" presStyleCnt="0"/>
      <dgm:spPr/>
    </dgm:pt>
    <dgm:pt modelId="{98CD03E0-8F48-405B-8DE2-CC33333C1DDE}" type="pres">
      <dgm:prSet presAssocID="{9F0D7E9A-5FD1-4A76-B96F-521D32EC79B1}" presName="parentLeftMargin" presStyleLbl="node1" presStyleIdx="1" presStyleCnt="10"/>
      <dgm:spPr/>
    </dgm:pt>
    <dgm:pt modelId="{DF6F1941-CC0C-4A49-B165-AE9082181E24}" type="pres">
      <dgm:prSet presAssocID="{9F0D7E9A-5FD1-4A76-B96F-521D32EC79B1}" presName="parentText" presStyleLbl="node1" presStyleIdx="2" presStyleCnt="10">
        <dgm:presLayoutVars>
          <dgm:chMax val="0"/>
          <dgm:bulletEnabled val="1"/>
        </dgm:presLayoutVars>
      </dgm:prSet>
      <dgm:spPr/>
    </dgm:pt>
    <dgm:pt modelId="{C422B642-A2CE-47E7-B2B6-E96A250BCA6E}" type="pres">
      <dgm:prSet presAssocID="{9F0D7E9A-5FD1-4A76-B96F-521D32EC79B1}" presName="negativeSpace" presStyleCnt="0"/>
      <dgm:spPr/>
    </dgm:pt>
    <dgm:pt modelId="{1D41D94C-47FC-425B-9F1E-B7DDCCC17456}" type="pres">
      <dgm:prSet presAssocID="{9F0D7E9A-5FD1-4A76-B96F-521D32EC79B1}" presName="childText" presStyleLbl="conFgAcc1" presStyleIdx="2" presStyleCnt="10">
        <dgm:presLayoutVars>
          <dgm:bulletEnabled val="1"/>
        </dgm:presLayoutVars>
      </dgm:prSet>
      <dgm:spPr>
        <a:solidFill>
          <a:srgbClr val="FFFF00">
            <a:alpha val="90000"/>
          </a:srgbClr>
        </a:solidFill>
      </dgm:spPr>
    </dgm:pt>
    <dgm:pt modelId="{C2F9E32C-F211-43D2-B4C7-73BFDD20B880}" type="pres">
      <dgm:prSet presAssocID="{C62424D7-64B6-4E4E-8D7F-15B374E3482E}" presName="spaceBetweenRectangles" presStyleCnt="0"/>
      <dgm:spPr/>
    </dgm:pt>
    <dgm:pt modelId="{C3F13589-2558-4FBC-B322-51D44A2B13CC}" type="pres">
      <dgm:prSet presAssocID="{088B1F6F-3A4F-4143-A6E9-A968FFCB1B84}" presName="parentLin" presStyleCnt="0"/>
      <dgm:spPr/>
    </dgm:pt>
    <dgm:pt modelId="{6F4C4F4F-4C6B-4DB9-9517-D26DD6A29235}" type="pres">
      <dgm:prSet presAssocID="{088B1F6F-3A4F-4143-A6E9-A968FFCB1B84}" presName="parentLeftMargin" presStyleLbl="node1" presStyleIdx="2" presStyleCnt="10"/>
      <dgm:spPr/>
    </dgm:pt>
    <dgm:pt modelId="{21405BB9-1DA6-4DD9-A8E6-B61F2925C82E}" type="pres">
      <dgm:prSet presAssocID="{088B1F6F-3A4F-4143-A6E9-A968FFCB1B84}" presName="parentText" presStyleLbl="node1" presStyleIdx="3" presStyleCnt="10">
        <dgm:presLayoutVars>
          <dgm:chMax val="0"/>
          <dgm:bulletEnabled val="1"/>
        </dgm:presLayoutVars>
      </dgm:prSet>
      <dgm:spPr/>
    </dgm:pt>
    <dgm:pt modelId="{6D52001F-6080-4976-B0CF-569B84368CE0}" type="pres">
      <dgm:prSet presAssocID="{088B1F6F-3A4F-4143-A6E9-A968FFCB1B84}" presName="negativeSpace" presStyleCnt="0"/>
      <dgm:spPr/>
    </dgm:pt>
    <dgm:pt modelId="{8D15698A-3458-4EEC-AD07-9448607681C6}" type="pres">
      <dgm:prSet presAssocID="{088B1F6F-3A4F-4143-A6E9-A968FFCB1B84}" presName="childText" presStyleLbl="conFgAcc1" presStyleIdx="3" presStyleCnt="10">
        <dgm:presLayoutVars>
          <dgm:bulletEnabled val="1"/>
        </dgm:presLayoutVars>
      </dgm:prSet>
      <dgm:spPr>
        <a:solidFill>
          <a:srgbClr val="FFFF00">
            <a:alpha val="90000"/>
          </a:srgbClr>
        </a:solidFill>
      </dgm:spPr>
    </dgm:pt>
    <dgm:pt modelId="{207ADED6-33DB-4DC9-BF85-86B6F5FE8B5C}" type="pres">
      <dgm:prSet presAssocID="{DE86659B-F45C-4DE7-AFD5-3FFE3DED2C4F}" presName="spaceBetweenRectangles" presStyleCnt="0"/>
      <dgm:spPr/>
    </dgm:pt>
    <dgm:pt modelId="{7CDE5C55-52E1-47F7-9AA7-04183DA90BE9}" type="pres">
      <dgm:prSet presAssocID="{A85FC2CB-BE7B-42A6-BA6E-BEB60D9F3B83}" presName="parentLin" presStyleCnt="0"/>
      <dgm:spPr/>
    </dgm:pt>
    <dgm:pt modelId="{E1FA8DE3-D622-4B9F-8B67-3E308EF6FF83}" type="pres">
      <dgm:prSet presAssocID="{A85FC2CB-BE7B-42A6-BA6E-BEB60D9F3B83}" presName="parentLeftMargin" presStyleLbl="node1" presStyleIdx="3" presStyleCnt="10"/>
      <dgm:spPr/>
    </dgm:pt>
    <dgm:pt modelId="{653D5B77-089D-4E6A-B51A-85A645CFA1BE}" type="pres">
      <dgm:prSet presAssocID="{A85FC2CB-BE7B-42A6-BA6E-BEB60D9F3B83}" presName="parentText" presStyleLbl="node1" presStyleIdx="4" presStyleCnt="10">
        <dgm:presLayoutVars>
          <dgm:chMax val="0"/>
          <dgm:bulletEnabled val="1"/>
        </dgm:presLayoutVars>
      </dgm:prSet>
      <dgm:spPr/>
    </dgm:pt>
    <dgm:pt modelId="{9A20FA5F-26B4-45AD-87F8-A606BEA1D81F}" type="pres">
      <dgm:prSet presAssocID="{A85FC2CB-BE7B-42A6-BA6E-BEB60D9F3B83}" presName="negativeSpace" presStyleCnt="0"/>
      <dgm:spPr/>
    </dgm:pt>
    <dgm:pt modelId="{FD0B7858-0448-44D2-AE41-B72F6298C0AA}" type="pres">
      <dgm:prSet presAssocID="{A85FC2CB-BE7B-42A6-BA6E-BEB60D9F3B83}" presName="childText" presStyleLbl="conFgAcc1" presStyleIdx="4" presStyleCnt="10">
        <dgm:presLayoutVars>
          <dgm:bulletEnabled val="1"/>
        </dgm:presLayoutVars>
      </dgm:prSet>
      <dgm:spPr>
        <a:solidFill>
          <a:srgbClr val="FFFF00">
            <a:alpha val="90000"/>
          </a:srgbClr>
        </a:solidFill>
      </dgm:spPr>
    </dgm:pt>
    <dgm:pt modelId="{EDF4E859-28D4-4DAF-B899-67861E2F1ECE}" type="pres">
      <dgm:prSet presAssocID="{03C4834B-BBCF-4943-B5C4-7D7AEA1A4240}" presName="spaceBetweenRectangles" presStyleCnt="0"/>
      <dgm:spPr/>
    </dgm:pt>
    <dgm:pt modelId="{032BB263-5AB0-46A3-8C0B-378CD01CF6FE}" type="pres">
      <dgm:prSet presAssocID="{0AE23AFD-00A7-4591-9D27-73B2974D6397}" presName="parentLin" presStyleCnt="0"/>
      <dgm:spPr/>
    </dgm:pt>
    <dgm:pt modelId="{FB6F00E2-D55A-4621-94FE-D1E8E002CBDF}" type="pres">
      <dgm:prSet presAssocID="{0AE23AFD-00A7-4591-9D27-73B2974D6397}" presName="parentLeftMargin" presStyleLbl="node1" presStyleIdx="4" presStyleCnt="10"/>
      <dgm:spPr/>
    </dgm:pt>
    <dgm:pt modelId="{9D1E2589-DFD7-42D3-A943-E0CFE4D12479}" type="pres">
      <dgm:prSet presAssocID="{0AE23AFD-00A7-4591-9D27-73B2974D6397}" presName="parentText" presStyleLbl="node1" presStyleIdx="5" presStyleCnt="10">
        <dgm:presLayoutVars>
          <dgm:chMax val="0"/>
          <dgm:bulletEnabled val="1"/>
        </dgm:presLayoutVars>
      </dgm:prSet>
      <dgm:spPr/>
    </dgm:pt>
    <dgm:pt modelId="{8DF32459-02B2-4577-B095-341B20E924B0}" type="pres">
      <dgm:prSet presAssocID="{0AE23AFD-00A7-4591-9D27-73B2974D6397}" presName="negativeSpace" presStyleCnt="0"/>
      <dgm:spPr/>
    </dgm:pt>
    <dgm:pt modelId="{17ED00B4-A97B-4E08-8A2A-4FF834F8765E}" type="pres">
      <dgm:prSet presAssocID="{0AE23AFD-00A7-4591-9D27-73B2974D6397}" presName="childText" presStyleLbl="conFgAcc1" presStyleIdx="5" presStyleCnt="10">
        <dgm:presLayoutVars>
          <dgm:bulletEnabled val="1"/>
        </dgm:presLayoutVars>
      </dgm:prSet>
      <dgm:spPr>
        <a:solidFill>
          <a:srgbClr val="FFFF00">
            <a:alpha val="90000"/>
          </a:srgbClr>
        </a:solidFill>
      </dgm:spPr>
    </dgm:pt>
    <dgm:pt modelId="{133565DB-BFE8-4DE5-889F-E90D533F3275}" type="pres">
      <dgm:prSet presAssocID="{FF09787E-603B-47F4-B41C-B4A98506A519}" presName="spaceBetweenRectangles" presStyleCnt="0"/>
      <dgm:spPr/>
    </dgm:pt>
    <dgm:pt modelId="{3B5E8EE5-8D17-4D1C-B15E-290BEC62B034}" type="pres">
      <dgm:prSet presAssocID="{148FF151-9213-43F7-97C6-A8247C903C4E}" presName="parentLin" presStyleCnt="0"/>
      <dgm:spPr/>
    </dgm:pt>
    <dgm:pt modelId="{5FF3CA2B-8B7D-43FB-8F56-1CF3F3022359}" type="pres">
      <dgm:prSet presAssocID="{148FF151-9213-43F7-97C6-A8247C903C4E}" presName="parentLeftMargin" presStyleLbl="node1" presStyleIdx="5" presStyleCnt="10"/>
      <dgm:spPr/>
    </dgm:pt>
    <dgm:pt modelId="{C815D205-7270-4760-AADA-DFC7E7303767}" type="pres">
      <dgm:prSet presAssocID="{148FF151-9213-43F7-97C6-A8247C903C4E}" presName="parentText" presStyleLbl="node1" presStyleIdx="6" presStyleCnt="10">
        <dgm:presLayoutVars>
          <dgm:chMax val="0"/>
          <dgm:bulletEnabled val="1"/>
        </dgm:presLayoutVars>
      </dgm:prSet>
      <dgm:spPr/>
    </dgm:pt>
    <dgm:pt modelId="{CE7452CF-F76F-416E-ACF5-160331B6E7AD}" type="pres">
      <dgm:prSet presAssocID="{148FF151-9213-43F7-97C6-A8247C903C4E}" presName="negativeSpace" presStyleCnt="0"/>
      <dgm:spPr/>
    </dgm:pt>
    <dgm:pt modelId="{F12B16FB-7210-4CF7-BEC0-DE57D738BEDF}" type="pres">
      <dgm:prSet presAssocID="{148FF151-9213-43F7-97C6-A8247C903C4E}" presName="childText" presStyleLbl="conFgAcc1" presStyleIdx="6" presStyleCnt="10">
        <dgm:presLayoutVars>
          <dgm:bulletEnabled val="1"/>
        </dgm:presLayoutVars>
      </dgm:prSet>
      <dgm:spPr>
        <a:solidFill>
          <a:srgbClr val="FFFF00">
            <a:alpha val="90000"/>
          </a:srgbClr>
        </a:solidFill>
      </dgm:spPr>
    </dgm:pt>
    <dgm:pt modelId="{874A67DC-7C61-485F-91C6-8EACC547FA61}" type="pres">
      <dgm:prSet presAssocID="{BFFA083E-306B-4925-97F0-0F9CBAB50C96}" presName="spaceBetweenRectangles" presStyleCnt="0"/>
      <dgm:spPr/>
    </dgm:pt>
    <dgm:pt modelId="{2D023BD4-AF35-400C-8DB3-8E14B897DF31}" type="pres">
      <dgm:prSet presAssocID="{44C8FD96-17B9-4F67-B06C-B416CC726285}" presName="parentLin" presStyleCnt="0"/>
      <dgm:spPr/>
    </dgm:pt>
    <dgm:pt modelId="{6DDDC91C-274F-4E44-86B6-3D7412941542}" type="pres">
      <dgm:prSet presAssocID="{44C8FD96-17B9-4F67-B06C-B416CC726285}" presName="parentLeftMargin" presStyleLbl="node1" presStyleIdx="6" presStyleCnt="10"/>
      <dgm:spPr/>
    </dgm:pt>
    <dgm:pt modelId="{04119EDC-8453-4934-A7D5-8C17DC62CC02}" type="pres">
      <dgm:prSet presAssocID="{44C8FD96-17B9-4F67-B06C-B416CC726285}" presName="parentText" presStyleLbl="node1" presStyleIdx="7" presStyleCnt="10">
        <dgm:presLayoutVars>
          <dgm:chMax val="0"/>
          <dgm:bulletEnabled val="1"/>
        </dgm:presLayoutVars>
      </dgm:prSet>
      <dgm:spPr/>
    </dgm:pt>
    <dgm:pt modelId="{B187B9BD-B751-48D7-A0ED-D2295BD4683A}" type="pres">
      <dgm:prSet presAssocID="{44C8FD96-17B9-4F67-B06C-B416CC726285}" presName="negativeSpace" presStyleCnt="0"/>
      <dgm:spPr/>
    </dgm:pt>
    <dgm:pt modelId="{E2B221F7-6A17-409E-A74E-22ED0978170B}" type="pres">
      <dgm:prSet presAssocID="{44C8FD96-17B9-4F67-B06C-B416CC726285}" presName="childText" presStyleLbl="conFgAcc1" presStyleIdx="7" presStyleCnt="10">
        <dgm:presLayoutVars>
          <dgm:bulletEnabled val="1"/>
        </dgm:presLayoutVars>
      </dgm:prSet>
      <dgm:spPr>
        <a:solidFill>
          <a:srgbClr val="FFFF00">
            <a:alpha val="90000"/>
          </a:srgbClr>
        </a:solidFill>
      </dgm:spPr>
    </dgm:pt>
    <dgm:pt modelId="{127FFF80-4E17-4138-9937-7F872B6B75ED}" type="pres">
      <dgm:prSet presAssocID="{06424862-3573-4CD4-A615-E0FA064B0A6C}" presName="spaceBetweenRectangles" presStyleCnt="0"/>
      <dgm:spPr/>
    </dgm:pt>
    <dgm:pt modelId="{A6106A5E-2CAC-472C-B898-A6CF5D3DBE10}" type="pres">
      <dgm:prSet presAssocID="{CD159588-DAAC-443D-97B4-294961FA50F5}" presName="parentLin" presStyleCnt="0"/>
      <dgm:spPr/>
    </dgm:pt>
    <dgm:pt modelId="{75C02CEE-B504-4914-BE8D-884056EB8018}" type="pres">
      <dgm:prSet presAssocID="{CD159588-DAAC-443D-97B4-294961FA50F5}" presName="parentLeftMargin" presStyleLbl="node1" presStyleIdx="7" presStyleCnt="10"/>
      <dgm:spPr/>
    </dgm:pt>
    <dgm:pt modelId="{36BF03F7-2F16-4923-9669-F7815E66E8AC}" type="pres">
      <dgm:prSet presAssocID="{CD159588-DAAC-443D-97B4-294961FA50F5}" presName="parentText" presStyleLbl="node1" presStyleIdx="8" presStyleCnt="10">
        <dgm:presLayoutVars>
          <dgm:chMax val="0"/>
          <dgm:bulletEnabled val="1"/>
        </dgm:presLayoutVars>
      </dgm:prSet>
      <dgm:spPr/>
    </dgm:pt>
    <dgm:pt modelId="{37E3739C-D6A8-4429-BD37-3C2CE89E3CDF}" type="pres">
      <dgm:prSet presAssocID="{CD159588-DAAC-443D-97B4-294961FA50F5}" presName="negativeSpace" presStyleCnt="0"/>
      <dgm:spPr/>
    </dgm:pt>
    <dgm:pt modelId="{6A7FABA2-A808-4370-B325-555DF7FE3C20}" type="pres">
      <dgm:prSet presAssocID="{CD159588-DAAC-443D-97B4-294961FA50F5}" presName="childText" presStyleLbl="conFgAcc1" presStyleIdx="8" presStyleCnt="10">
        <dgm:presLayoutVars>
          <dgm:bulletEnabled val="1"/>
        </dgm:presLayoutVars>
      </dgm:prSet>
      <dgm:spPr>
        <a:solidFill>
          <a:srgbClr val="FFFF00">
            <a:alpha val="90000"/>
          </a:srgbClr>
        </a:solidFill>
      </dgm:spPr>
    </dgm:pt>
    <dgm:pt modelId="{D648AF9C-5322-4DFA-88AB-3BA052BA4CB4}" type="pres">
      <dgm:prSet presAssocID="{FB85DFAE-1AFA-4A18-A98B-F7BD0C125F82}" presName="spaceBetweenRectangles" presStyleCnt="0"/>
      <dgm:spPr/>
    </dgm:pt>
    <dgm:pt modelId="{77A85DCC-CEF9-4BDE-A985-5F4FE9CFE5C9}" type="pres">
      <dgm:prSet presAssocID="{9C6DC350-251E-47C6-87DC-01F2B9F17DC3}" presName="parentLin" presStyleCnt="0"/>
      <dgm:spPr/>
    </dgm:pt>
    <dgm:pt modelId="{F660BBB1-7A68-4679-8EEB-7A850C21348C}" type="pres">
      <dgm:prSet presAssocID="{9C6DC350-251E-47C6-87DC-01F2B9F17DC3}" presName="parentLeftMargin" presStyleLbl="node1" presStyleIdx="8" presStyleCnt="10"/>
      <dgm:spPr/>
    </dgm:pt>
    <dgm:pt modelId="{CECDC7B2-BB0A-419E-BF89-224E21B37339}" type="pres">
      <dgm:prSet presAssocID="{9C6DC350-251E-47C6-87DC-01F2B9F17DC3}" presName="parentText" presStyleLbl="node1" presStyleIdx="9" presStyleCnt="10">
        <dgm:presLayoutVars>
          <dgm:chMax val="0"/>
          <dgm:bulletEnabled val="1"/>
        </dgm:presLayoutVars>
      </dgm:prSet>
      <dgm:spPr/>
    </dgm:pt>
    <dgm:pt modelId="{FFF77B3C-A388-4B6E-9A93-89714A9B3244}" type="pres">
      <dgm:prSet presAssocID="{9C6DC350-251E-47C6-87DC-01F2B9F17DC3}" presName="negativeSpace" presStyleCnt="0"/>
      <dgm:spPr/>
    </dgm:pt>
    <dgm:pt modelId="{8047DB09-E6A6-4B2D-B4B0-56CFABE22A96}" type="pres">
      <dgm:prSet presAssocID="{9C6DC350-251E-47C6-87DC-01F2B9F17DC3}" presName="childText" presStyleLbl="conFgAcc1" presStyleIdx="9" presStyleCnt="10">
        <dgm:presLayoutVars>
          <dgm:bulletEnabled val="1"/>
        </dgm:presLayoutVars>
      </dgm:prSet>
      <dgm:spPr>
        <a:solidFill>
          <a:srgbClr val="FFFF00">
            <a:alpha val="90000"/>
          </a:srgbClr>
        </a:solidFill>
      </dgm:spPr>
    </dgm:pt>
  </dgm:ptLst>
  <dgm:cxnLst>
    <dgm:cxn modelId="{586A7B07-5182-4E0E-B411-2750E8351BF6}" type="presOf" srcId="{A85FC2CB-BE7B-42A6-BA6E-BEB60D9F3B83}" destId="{E1FA8DE3-D622-4B9F-8B67-3E308EF6FF83}" srcOrd="0" destOrd="0" presId="urn:microsoft.com/office/officeart/2005/8/layout/list1"/>
    <dgm:cxn modelId="{F59E860E-E4FC-47BF-8645-7FDF2A727B04}" type="presOf" srcId="{9C6DC350-251E-47C6-87DC-01F2B9F17DC3}" destId="{F660BBB1-7A68-4679-8EEB-7A850C21348C}" srcOrd="0" destOrd="0" presId="urn:microsoft.com/office/officeart/2005/8/layout/list1"/>
    <dgm:cxn modelId="{EFCFB511-09D2-4421-806F-2DF920326626}" type="presOf" srcId="{9C6DC350-251E-47C6-87DC-01F2B9F17DC3}" destId="{CECDC7B2-BB0A-419E-BF89-224E21B37339}" srcOrd="1" destOrd="0" presId="urn:microsoft.com/office/officeart/2005/8/layout/list1"/>
    <dgm:cxn modelId="{B848E32B-216A-402F-BB3C-2380C20750D9}" srcId="{5F4E9E6B-200A-4D1D-BC47-563FD49CE1DA}" destId="{A85FC2CB-BE7B-42A6-BA6E-BEB60D9F3B83}" srcOrd="4" destOrd="0" parTransId="{06F35CA1-9AAD-4033-83E5-468E7AEE4603}" sibTransId="{03C4834B-BBCF-4943-B5C4-7D7AEA1A4240}"/>
    <dgm:cxn modelId="{919BD231-E24C-4C39-907E-0FA124D6CB46}" type="presOf" srcId="{9F0D7E9A-5FD1-4A76-B96F-521D32EC79B1}" destId="{98CD03E0-8F48-405B-8DE2-CC33333C1DDE}" srcOrd="0" destOrd="0" presId="urn:microsoft.com/office/officeart/2005/8/layout/list1"/>
    <dgm:cxn modelId="{56D7DB3C-8E0E-40B3-BB27-6909D3998EBF}" type="presOf" srcId="{148FF151-9213-43F7-97C6-A8247C903C4E}" destId="{5FF3CA2B-8B7D-43FB-8F56-1CF3F3022359}" srcOrd="0" destOrd="0" presId="urn:microsoft.com/office/officeart/2005/8/layout/list1"/>
    <dgm:cxn modelId="{96E85861-EEB1-4296-B0AE-0481D35F8B85}" srcId="{5F4E9E6B-200A-4D1D-BC47-563FD49CE1DA}" destId="{9C6DC350-251E-47C6-87DC-01F2B9F17DC3}" srcOrd="9" destOrd="0" parTransId="{87F0E057-AD9B-412F-8B11-394DDC8454A2}" sibTransId="{CA18A5A7-6411-465F-A486-F1F661D508B2}"/>
    <dgm:cxn modelId="{7BE48B61-769B-4870-A052-835A76C37F58}" srcId="{5F4E9E6B-200A-4D1D-BC47-563FD49CE1DA}" destId="{CD159588-DAAC-443D-97B4-294961FA50F5}" srcOrd="8" destOrd="0" parTransId="{8F35A168-676F-4AEE-9121-0FF522532740}" sibTransId="{FB85DFAE-1AFA-4A18-A98B-F7BD0C125F82}"/>
    <dgm:cxn modelId="{56EB9E43-CB69-4E80-A19A-0B45D1AFA71E}" type="presOf" srcId="{53B1697B-85BB-4FDF-97F5-79CA7BD50199}" destId="{F5A50F16-CECC-4C12-84D9-969563DFE005}" srcOrd="0" destOrd="0" presId="urn:microsoft.com/office/officeart/2005/8/layout/list1"/>
    <dgm:cxn modelId="{7FE9CC45-F104-4CF9-BA95-EB1173C46008}" type="presOf" srcId="{44C8FD96-17B9-4F67-B06C-B416CC726285}" destId="{04119EDC-8453-4934-A7D5-8C17DC62CC02}" srcOrd="1" destOrd="0" presId="urn:microsoft.com/office/officeart/2005/8/layout/list1"/>
    <dgm:cxn modelId="{1AFC4066-3D2B-4483-AA3A-A4A999D667FA}" type="presOf" srcId="{A85FC2CB-BE7B-42A6-BA6E-BEB60D9F3B83}" destId="{653D5B77-089D-4E6A-B51A-85A645CFA1BE}" srcOrd="1" destOrd="0" presId="urn:microsoft.com/office/officeart/2005/8/layout/list1"/>
    <dgm:cxn modelId="{D4AD4F4A-4E8C-4A71-A3B6-CD261DD899E6}" type="presOf" srcId="{148FF151-9213-43F7-97C6-A8247C903C4E}" destId="{C815D205-7270-4760-AADA-DFC7E7303767}" srcOrd="1" destOrd="0" presId="urn:microsoft.com/office/officeart/2005/8/layout/list1"/>
    <dgm:cxn modelId="{EF2F7A4E-FD50-4847-89AE-11839AA53E74}" srcId="{5F4E9E6B-200A-4D1D-BC47-563FD49CE1DA}" destId="{984FB596-4C69-4F02-9193-CEF921AA33F2}" srcOrd="1" destOrd="0" parTransId="{43EF40D0-9B59-4851-9627-D4BC94BA9FBD}" sibTransId="{200131FB-E034-4ACC-A516-4D1E49174794}"/>
    <dgm:cxn modelId="{38E1D355-5222-44B8-BBE1-403690E09B29}" type="presOf" srcId="{984FB596-4C69-4F02-9193-CEF921AA33F2}" destId="{F20A5663-A4FC-401E-98CD-A52CDDDF93E6}" srcOrd="1" destOrd="0" presId="urn:microsoft.com/office/officeart/2005/8/layout/list1"/>
    <dgm:cxn modelId="{8B2FBB7E-FA29-45E8-8303-12741A24EA27}" srcId="{5F4E9E6B-200A-4D1D-BC47-563FD49CE1DA}" destId="{9F0D7E9A-5FD1-4A76-B96F-521D32EC79B1}" srcOrd="2" destOrd="0" parTransId="{338B03F0-F611-4652-94D5-AD3B29BBF1A3}" sibTransId="{C62424D7-64B6-4E4E-8D7F-15B374E3482E}"/>
    <dgm:cxn modelId="{0A309F90-5DF2-40AC-BC77-FAC7C4408E59}" srcId="{5F4E9E6B-200A-4D1D-BC47-563FD49CE1DA}" destId="{0AE23AFD-00A7-4591-9D27-73B2974D6397}" srcOrd="5" destOrd="0" parTransId="{1C82220B-A862-4E85-AA9D-D4C8DD629260}" sibTransId="{FF09787E-603B-47F4-B41C-B4A98506A519}"/>
    <dgm:cxn modelId="{DCB0D49A-F96C-4579-A9D6-84FF3759ED88}" type="presOf" srcId="{CD159588-DAAC-443D-97B4-294961FA50F5}" destId="{75C02CEE-B504-4914-BE8D-884056EB8018}" srcOrd="0" destOrd="0" presId="urn:microsoft.com/office/officeart/2005/8/layout/list1"/>
    <dgm:cxn modelId="{6466839B-DF9F-4BBA-AE3E-A0F2EEDC12A2}" type="presOf" srcId="{CD159588-DAAC-443D-97B4-294961FA50F5}" destId="{36BF03F7-2F16-4923-9669-F7815E66E8AC}" srcOrd="1" destOrd="0" presId="urn:microsoft.com/office/officeart/2005/8/layout/list1"/>
    <dgm:cxn modelId="{99B79FA0-2781-4274-8C11-EC315C979674}" type="presOf" srcId="{0AE23AFD-00A7-4591-9D27-73B2974D6397}" destId="{FB6F00E2-D55A-4621-94FE-D1E8E002CBDF}" srcOrd="0" destOrd="0" presId="urn:microsoft.com/office/officeart/2005/8/layout/list1"/>
    <dgm:cxn modelId="{B436DBA8-98B0-433F-871D-F74640BE464D}" srcId="{5F4E9E6B-200A-4D1D-BC47-563FD49CE1DA}" destId="{44C8FD96-17B9-4F67-B06C-B416CC726285}" srcOrd="7" destOrd="0" parTransId="{5A8A7CA2-F2CA-406E-894D-03B03606C39A}" sibTransId="{06424862-3573-4CD4-A615-E0FA064B0A6C}"/>
    <dgm:cxn modelId="{27CEC0AD-AB52-4D35-965D-3537F9E97D13}" type="presOf" srcId="{088B1F6F-3A4F-4143-A6E9-A968FFCB1B84}" destId="{21405BB9-1DA6-4DD9-A8E6-B61F2925C82E}" srcOrd="1" destOrd="0" presId="urn:microsoft.com/office/officeart/2005/8/layout/list1"/>
    <dgm:cxn modelId="{4ADAA4AE-CC10-4D4C-8A61-41C206CE9B0F}" type="presOf" srcId="{44C8FD96-17B9-4F67-B06C-B416CC726285}" destId="{6DDDC91C-274F-4E44-86B6-3D7412941542}" srcOrd="0" destOrd="0" presId="urn:microsoft.com/office/officeart/2005/8/layout/list1"/>
    <dgm:cxn modelId="{DEB31AB1-83A9-413F-B272-E3A62487E4A0}" type="presOf" srcId="{984FB596-4C69-4F02-9193-CEF921AA33F2}" destId="{5E1E933E-35BF-42BC-B791-C5F98DCA32B7}" srcOrd="0" destOrd="0" presId="urn:microsoft.com/office/officeart/2005/8/layout/list1"/>
    <dgm:cxn modelId="{CD37E1B4-F30B-4B73-ACA0-A1228586589B}" type="presOf" srcId="{0AE23AFD-00A7-4591-9D27-73B2974D6397}" destId="{9D1E2589-DFD7-42D3-A943-E0CFE4D12479}" srcOrd="1" destOrd="0" presId="urn:microsoft.com/office/officeart/2005/8/layout/list1"/>
    <dgm:cxn modelId="{29E978B5-B1BE-4F8A-8074-D07DB19C4200}" type="presOf" srcId="{53B1697B-85BB-4FDF-97F5-79CA7BD50199}" destId="{8890E8B0-47C9-4330-BAE3-EC54C8F4EE93}" srcOrd="1" destOrd="0" presId="urn:microsoft.com/office/officeart/2005/8/layout/list1"/>
    <dgm:cxn modelId="{A6498CBD-2C9C-489D-ACBB-043EC8C2FD97}" type="presOf" srcId="{5F4E9E6B-200A-4D1D-BC47-563FD49CE1DA}" destId="{E7CBA4C4-1A28-428C-A7A3-82547D3F24AC}" srcOrd="0" destOrd="0" presId="urn:microsoft.com/office/officeart/2005/8/layout/list1"/>
    <dgm:cxn modelId="{2E3E7DCE-21F4-4291-8F86-F665BD3B0C90}" type="presOf" srcId="{9F0D7E9A-5FD1-4A76-B96F-521D32EC79B1}" destId="{DF6F1941-CC0C-4A49-B165-AE9082181E24}" srcOrd="1" destOrd="0" presId="urn:microsoft.com/office/officeart/2005/8/layout/list1"/>
    <dgm:cxn modelId="{30CFAEEA-EA42-4BFF-831B-D53152D19576}" type="presOf" srcId="{088B1F6F-3A4F-4143-A6E9-A968FFCB1B84}" destId="{6F4C4F4F-4C6B-4DB9-9517-D26DD6A29235}" srcOrd="0" destOrd="0" presId="urn:microsoft.com/office/officeart/2005/8/layout/list1"/>
    <dgm:cxn modelId="{299FD4EA-7BC2-4FA1-973D-3185EBCD24D8}" srcId="{5F4E9E6B-200A-4D1D-BC47-563FD49CE1DA}" destId="{088B1F6F-3A4F-4143-A6E9-A968FFCB1B84}" srcOrd="3" destOrd="0" parTransId="{538AB25C-FA8F-43DB-A906-3813BAE489B3}" sibTransId="{DE86659B-F45C-4DE7-AFD5-3FFE3DED2C4F}"/>
    <dgm:cxn modelId="{6EF772EF-470B-4A58-A666-9FF7F38603FC}" srcId="{5F4E9E6B-200A-4D1D-BC47-563FD49CE1DA}" destId="{148FF151-9213-43F7-97C6-A8247C903C4E}" srcOrd="6" destOrd="0" parTransId="{35ED34E4-CA33-4034-B6A7-F5A7E746E39A}" sibTransId="{BFFA083E-306B-4925-97F0-0F9CBAB50C96}"/>
    <dgm:cxn modelId="{2B8CC7F3-A06D-44C2-8887-B4160F4182D9}" srcId="{5F4E9E6B-200A-4D1D-BC47-563FD49CE1DA}" destId="{53B1697B-85BB-4FDF-97F5-79CA7BD50199}" srcOrd="0" destOrd="0" parTransId="{E78DB166-D5F1-4B84-8DC4-624C4F1953C2}" sibTransId="{5A282E29-A251-42FE-A151-6B6F1689F2BC}"/>
    <dgm:cxn modelId="{1801A4C8-411D-40F1-9A94-12F7C245CCC8}" type="presParOf" srcId="{E7CBA4C4-1A28-428C-A7A3-82547D3F24AC}" destId="{58F57580-B292-4E8C-91ED-F409CE4879EC}" srcOrd="0" destOrd="0" presId="urn:microsoft.com/office/officeart/2005/8/layout/list1"/>
    <dgm:cxn modelId="{B3ACDA85-AC8C-4448-AA29-169A0892F394}" type="presParOf" srcId="{58F57580-B292-4E8C-91ED-F409CE4879EC}" destId="{F5A50F16-CECC-4C12-84D9-969563DFE005}" srcOrd="0" destOrd="0" presId="urn:microsoft.com/office/officeart/2005/8/layout/list1"/>
    <dgm:cxn modelId="{0FDFE841-E75A-4087-AC27-3072B5251CCE}" type="presParOf" srcId="{58F57580-B292-4E8C-91ED-F409CE4879EC}" destId="{8890E8B0-47C9-4330-BAE3-EC54C8F4EE93}" srcOrd="1" destOrd="0" presId="urn:microsoft.com/office/officeart/2005/8/layout/list1"/>
    <dgm:cxn modelId="{7973E396-3B2D-4B0D-AF8A-0480FB7E00BC}" type="presParOf" srcId="{E7CBA4C4-1A28-428C-A7A3-82547D3F24AC}" destId="{0BE731E8-FA48-4ED5-AB7C-6142136E82AB}" srcOrd="1" destOrd="0" presId="urn:microsoft.com/office/officeart/2005/8/layout/list1"/>
    <dgm:cxn modelId="{2BC69995-CDD1-4FB2-B024-E02B57B3CE33}" type="presParOf" srcId="{E7CBA4C4-1A28-428C-A7A3-82547D3F24AC}" destId="{F26E0CD8-8535-42A1-823B-9389FCB74B90}" srcOrd="2" destOrd="0" presId="urn:microsoft.com/office/officeart/2005/8/layout/list1"/>
    <dgm:cxn modelId="{BAB57782-8EA4-4A6A-A978-4776B4DEE028}" type="presParOf" srcId="{E7CBA4C4-1A28-428C-A7A3-82547D3F24AC}" destId="{6ABE282A-8E80-4C34-B194-F9E7A31F2F8A}" srcOrd="3" destOrd="0" presId="urn:microsoft.com/office/officeart/2005/8/layout/list1"/>
    <dgm:cxn modelId="{27C1D7F5-487D-46E9-B629-AE1C61B6B28D}" type="presParOf" srcId="{E7CBA4C4-1A28-428C-A7A3-82547D3F24AC}" destId="{4129E42E-DEAE-4339-916A-F18E71946F63}" srcOrd="4" destOrd="0" presId="urn:microsoft.com/office/officeart/2005/8/layout/list1"/>
    <dgm:cxn modelId="{954E398A-F9F1-4AA8-860B-FBA6FD3F77A7}" type="presParOf" srcId="{4129E42E-DEAE-4339-916A-F18E71946F63}" destId="{5E1E933E-35BF-42BC-B791-C5F98DCA32B7}" srcOrd="0" destOrd="0" presId="urn:microsoft.com/office/officeart/2005/8/layout/list1"/>
    <dgm:cxn modelId="{DB088890-7B9A-4570-8F15-D87359447C2C}" type="presParOf" srcId="{4129E42E-DEAE-4339-916A-F18E71946F63}" destId="{F20A5663-A4FC-401E-98CD-A52CDDDF93E6}" srcOrd="1" destOrd="0" presId="urn:microsoft.com/office/officeart/2005/8/layout/list1"/>
    <dgm:cxn modelId="{BF41B1A1-6CC3-431E-9C61-ACDE7D2DEEEC}" type="presParOf" srcId="{E7CBA4C4-1A28-428C-A7A3-82547D3F24AC}" destId="{075011A1-E992-4D71-A4FE-85D272C1DEB3}" srcOrd="5" destOrd="0" presId="urn:microsoft.com/office/officeart/2005/8/layout/list1"/>
    <dgm:cxn modelId="{174AA5D6-A06B-4987-9316-CEA70FFC5C96}" type="presParOf" srcId="{E7CBA4C4-1A28-428C-A7A3-82547D3F24AC}" destId="{04D20646-24D1-4DF3-B6D2-168977E46F08}" srcOrd="6" destOrd="0" presId="urn:microsoft.com/office/officeart/2005/8/layout/list1"/>
    <dgm:cxn modelId="{C16D5DFF-8C1E-453F-8E10-985694E52DA7}" type="presParOf" srcId="{E7CBA4C4-1A28-428C-A7A3-82547D3F24AC}" destId="{FB0CC7D0-AB03-4247-BF17-E1AB79C7C3F7}" srcOrd="7" destOrd="0" presId="urn:microsoft.com/office/officeart/2005/8/layout/list1"/>
    <dgm:cxn modelId="{D35CE073-85A1-40F0-A998-DB31117BD3F1}" type="presParOf" srcId="{E7CBA4C4-1A28-428C-A7A3-82547D3F24AC}" destId="{6A28936B-041D-4E52-820B-CFF988833C2B}" srcOrd="8" destOrd="0" presId="urn:microsoft.com/office/officeart/2005/8/layout/list1"/>
    <dgm:cxn modelId="{AEF8CF9B-2135-4D9A-BDE3-B7AA64D7FAF9}" type="presParOf" srcId="{6A28936B-041D-4E52-820B-CFF988833C2B}" destId="{98CD03E0-8F48-405B-8DE2-CC33333C1DDE}" srcOrd="0" destOrd="0" presId="urn:microsoft.com/office/officeart/2005/8/layout/list1"/>
    <dgm:cxn modelId="{110E2347-BBF3-4CFA-B3B5-3A089C4C62CB}" type="presParOf" srcId="{6A28936B-041D-4E52-820B-CFF988833C2B}" destId="{DF6F1941-CC0C-4A49-B165-AE9082181E24}" srcOrd="1" destOrd="0" presId="urn:microsoft.com/office/officeart/2005/8/layout/list1"/>
    <dgm:cxn modelId="{52232701-8968-480F-A7F3-9A0D4C80B21A}" type="presParOf" srcId="{E7CBA4C4-1A28-428C-A7A3-82547D3F24AC}" destId="{C422B642-A2CE-47E7-B2B6-E96A250BCA6E}" srcOrd="9" destOrd="0" presId="urn:microsoft.com/office/officeart/2005/8/layout/list1"/>
    <dgm:cxn modelId="{82499CB2-EAC9-49D4-B047-12C5AF81E126}" type="presParOf" srcId="{E7CBA4C4-1A28-428C-A7A3-82547D3F24AC}" destId="{1D41D94C-47FC-425B-9F1E-B7DDCCC17456}" srcOrd="10" destOrd="0" presId="urn:microsoft.com/office/officeart/2005/8/layout/list1"/>
    <dgm:cxn modelId="{398C6265-1FD6-4110-B16B-50837A33DBD7}" type="presParOf" srcId="{E7CBA4C4-1A28-428C-A7A3-82547D3F24AC}" destId="{C2F9E32C-F211-43D2-B4C7-73BFDD20B880}" srcOrd="11" destOrd="0" presId="urn:microsoft.com/office/officeart/2005/8/layout/list1"/>
    <dgm:cxn modelId="{D8D23C3B-F351-4465-9F2C-B5F906F4E775}" type="presParOf" srcId="{E7CBA4C4-1A28-428C-A7A3-82547D3F24AC}" destId="{C3F13589-2558-4FBC-B322-51D44A2B13CC}" srcOrd="12" destOrd="0" presId="urn:microsoft.com/office/officeart/2005/8/layout/list1"/>
    <dgm:cxn modelId="{0CB7A1B6-DBBC-4B02-A8C3-AF49B5ACCD6C}" type="presParOf" srcId="{C3F13589-2558-4FBC-B322-51D44A2B13CC}" destId="{6F4C4F4F-4C6B-4DB9-9517-D26DD6A29235}" srcOrd="0" destOrd="0" presId="urn:microsoft.com/office/officeart/2005/8/layout/list1"/>
    <dgm:cxn modelId="{F98AAE99-B37D-4F2E-9CC1-DC51870BA600}" type="presParOf" srcId="{C3F13589-2558-4FBC-B322-51D44A2B13CC}" destId="{21405BB9-1DA6-4DD9-A8E6-B61F2925C82E}" srcOrd="1" destOrd="0" presId="urn:microsoft.com/office/officeart/2005/8/layout/list1"/>
    <dgm:cxn modelId="{AC668E00-3AF2-4FE6-95CA-977D9856C2E0}" type="presParOf" srcId="{E7CBA4C4-1A28-428C-A7A3-82547D3F24AC}" destId="{6D52001F-6080-4976-B0CF-569B84368CE0}" srcOrd="13" destOrd="0" presId="urn:microsoft.com/office/officeart/2005/8/layout/list1"/>
    <dgm:cxn modelId="{E755EE9D-CF86-4C46-A908-82B4C8AB830A}" type="presParOf" srcId="{E7CBA4C4-1A28-428C-A7A3-82547D3F24AC}" destId="{8D15698A-3458-4EEC-AD07-9448607681C6}" srcOrd="14" destOrd="0" presId="urn:microsoft.com/office/officeart/2005/8/layout/list1"/>
    <dgm:cxn modelId="{8C4513BF-3B3D-46D6-81B1-42942AD89A18}" type="presParOf" srcId="{E7CBA4C4-1A28-428C-A7A3-82547D3F24AC}" destId="{207ADED6-33DB-4DC9-BF85-86B6F5FE8B5C}" srcOrd="15" destOrd="0" presId="urn:microsoft.com/office/officeart/2005/8/layout/list1"/>
    <dgm:cxn modelId="{BED90377-5312-47B3-A13F-FC4ED6599F1E}" type="presParOf" srcId="{E7CBA4C4-1A28-428C-A7A3-82547D3F24AC}" destId="{7CDE5C55-52E1-47F7-9AA7-04183DA90BE9}" srcOrd="16" destOrd="0" presId="urn:microsoft.com/office/officeart/2005/8/layout/list1"/>
    <dgm:cxn modelId="{4C4D3E67-F7AD-41EA-8BDE-450B3A611DC0}" type="presParOf" srcId="{7CDE5C55-52E1-47F7-9AA7-04183DA90BE9}" destId="{E1FA8DE3-D622-4B9F-8B67-3E308EF6FF83}" srcOrd="0" destOrd="0" presId="urn:microsoft.com/office/officeart/2005/8/layout/list1"/>
    <dgm:cxn modelId="{7E0030A8-1C6C-4164-9EAA-2F755857E565}" type="presParOf" srcId="{7CDE5C55-52E1-47F7-9AA7-04183DA90BE9}" destId="{653D5B77-089D-4E6A-B51A-85A645CFA1BE}" srcOrd="1" destOrd="0" presId="urn:microsoft.com/office/officeart/2005/8/layout/list1"/>
    <dgm:cxn modelId="{6853915A-53B2-4223-BF6B-BAA90BF61608}" type="presParOf" srcId="{E7CBA4C4-1A28-428C-A7A3-82547D3F24AC}" destId="{9A20FA5F-26B4-45AD-87F8-A606BEA1D81F}" srcOrd="17" destOrd="0" presId="urn:microsoft.com/office/officeart/2005/8/layout/list1"/>
    <dgm:cxn modelId="{D41815F8-5CF7-4B62-9B95-6794D85BF4CD}" type="presParOf" srcId="{E7CBA4C4-1A28-428C-A7A3-82547D3F24AC}" destId="{FD0B7858-0448-44D2-AE41-B72F6298C0AA}" srcOrd="18" destOrd="0" presId="urn:microsoft.com/office/officeart/2005/8/layout/list1"/>
    <dgm:cxn modelId="{2AA7CACE-A315-4ECA-A0B2-D63BE141E199}" type="presParOf" srcId="{E7CBA4C4-1A28-428C-A7A3-82547D3F24AC}" destId="{EDF4E859-28D4-4DAF-B899-67861E2F1ECE}" srcOrd="19" destOrd="0" presId="urn:microsoft.com/office/officeart/2005/8/layout/list1"/>
    <dgm:cxn modelId="{D65454EB-88B1-4D70-B1C3-A72F01E65C12}" type="presParOf" srcId="{E7CBA4C4-1A28-428C-A7A3-82547D3F24AC}" destId="{032BB263-5AB0-46A3-8C0B-378CD01CF6FE}" srcOrd="20" destOrd="0" presId="urn:microsoft.com/office/officeart/2005/8/layout/list1"/>
    <dgm:cxn modelId="{D9913A80-20C0-44AC-A2C2-1D1AC9E9F684}" type="presParOf" srcId="{032BB263-5AB0-46A3-8C0B-378CD01CF6FE}" destId="{FB6F00E2-D55A-4621-94FE-D1E8E002CBDF}" srcOrd="0" destOrd="0" presId="urn:microsoft.com/office/officeart/2005/8/layout/list1"/>
    <dgm:cxn modelId="{16B28EEE-44A9-4BA3-82B5-EA6CDE0E3116}" type="presParOf" srcId="{032BB263-5AB0-46A3-8C0B-378CD01CF6FE}" destId="{9D1E2589-DFD7-42D3-A943-E0CFE4D12479}" srcOrd="1" destOrd="0" presId="urn:microsoft.com/office/officeart/2005/8/layout/list1"/>
    <dgm:cxn modelId="{ECC68B7B-F309-4DB4-8C5F-7178DF26BCD9}" type="presParOf" srcId="{E7CBA4C4-1A28-428C-A7A3-82547D3F24AC}" destId="{8DF32459-02B2-4577-B095-341B20E924B0}" srcOrd="21" destOrd="0" presId="urn:microsoft.com/office/officeart/2005/8/layout/list1"/>
    <dgm:cxn modelId="{3AAAC6CF-8CC1-4049-8EF3-95BD0D9F6796}" type="presParOf" srcId="{E7CBA4C4-1A28-428C-A7A3-82547D3F24AC}" destId="{17ED00B4-A97B-4E08-8A2A-4FF834F8765E}" srcOrd="22" destOrd="0" presId="urn:microsoft.com/office/officeart/2005/8/layout/list1"/>
    <dgm:cxn modelId="{B41FA056-2D01-481B-95FF-8BBBB698457B}" type="presParOf" srcId="{E7CBA4C4-1A28-428C-A7A3-82547D3F24AC}" destId="{133565DB-BFE8-4DE5-889F-E90D533F3275}" srcOrd="23" destOrd="0" presId="urn:microsoft.com/office/officeart/2005/8/layout/list1"/>
    <dgm:cxn modelId="{FE076749-CB8C-4B54-A504-68E5BA5A0DF2}" type="presParOf" srcId="{E7CBA4C4-1A28-428C-A7A3-82547D3F24AC}" destId="{3B5E8EE5-8D17-4D1C-B15E-290BEC62B034}" srcOrd="24" destOrd="0" presId="urn:microsoft.com/office/officeart/2005/8/layout/list1"/>
    <dgm:cxn modelId="{FFBE15D0-B9F9-45C6-9622-0D05B9C47F4D}" type="presParOf" srcId="{3B5E8EE5-8D17-4D1C-B15E-290BEC62B034}" destId="{5FF3CA2B-8B7D-43FB-8F56-1CF3F3022359}" srcOrd="0" destOrd="0" presId="urn:microsoft.com/office/officeart/2005/8/layout/list1"/>
    <dgm:cxn modelId="{F0390B81-D551-47E3-953B-488751718EB5}" type="presParOf" srcId="{3B5E8EE5-8D17-4D1C-B15E-290BEC62B034}" destId="{C815D205-7270-4760-AADA-DFC7E7303767}" srcOrd="1" destOrd="0" presId="urn:microsoft.com/office/officeart/2005/8/layout/list1"/>
    <dgm:cxn modelId="{A6DCECD3-1C54-4FF1-A394-7FAB6ED190EA}" type="presParOf" srcId="{E7CBA4C4-1A28-428C-A7A3-82547D3F24AC}" destId="{CE7452CF-F76F-416E-ACF5-160331B6E7AD}" srcOrd="25" destOrd="0" presId="urn:microsoft.com/office/officeart/2005/8/layout/list1"/>
    <dgm:cxn modelId="{BD6FB1E6-E254-456D-830F-D459146204E0}" type="presParOf" srcId="{E7CBA4C4-1A28-428C-A7A3-82547D3F24AC}" destId="{F12B16FB-7210-4CF7-BEC0-DE57D738BEDF}" srcOrd="26" destOrd="0" presId="urn:microsoft.com/office/officeart/2005/8/layout/list1"/>
    <dgm:cxn modelId="{FC32D55B-9D41-48F4-84EA-528FE6E00CA4}" type="presParOf" srcId="{E7CBA4C4-1A28-428C-A7A3-82547D3F24AC}" destId="{874A67DC-7C61-485F-91C6-8EACC547FA61}" srcOrd="27" destOrd="0" presId="urn:microsoft.com/office/officeart/2005/8/layout/list1"/>
    <dgm:cxn modelId="{BA2EB3CE-31C1-4C76-9253-325A87825C41}" type="presParOf" srcId="{E7CBA4C4-1A28-428C-A7A3-82547D3F24AC}" destId="{2D023BD4-AF35-400C-8DB3-8E14B897DF31}" srcOrd="28" destOrd="0" presId="urn:microsoft.com/office/officeart/2005/8/layout/list1"/>
    <dgm:cxn modelId="{040DA574-6D88-491E-BC8E-F93A0E48E427}" type="presParOf" srcId="{2D023BD4-AF35-400C-8DB3-8E14B897DF31}" destId="{6DDDC91C-274F-4E44-86B6-3D7412941542}" srcOrd="0" destOrd="0" presId="urn:microsoft.com/office/officeart/2005/8/layout/list1"/>
    <dgm:cxn modelId="{BCC15A5E-7F79-45B7-B372-24ED7C3728D4}" type="presParOf" srcId="{2D023BD4-AF35-400C-8DB3-8E14B897DF31}" destId="{04119EDC-8453-4934-A7D5-8C17DC62CC02}" srcOrd="1" destOrd="0" presId="urn:microsoft.com/office/officeart/2005/8/layout/list1"/>
    <dgm:cxn modelId="{6C96C8AE-2837-4767-BA4B-0B7418631FC6}" type="presParOf" srcId="{E7CBA4C4-1A28-428C-A7A3-82547D3F24AC}" destId="{B187B9BD-B751-48D7-A0ED-D2295BD4683A}" srcOrd="29" destOrd="0" presId="urn:microsoft.com/office/officeart/2005/8/layout/list1"/>
    <dgm:cxn modelId="{781476DF-78D5-4715-A201-FA18C8A882FE}" type="presParOf" srcId="{E7CBA4C4-1A28-428C-A7A3-82547D3F24AC}" destId="{E2B221F7-6A17-409E-A74E-22ED0978170B}" srcOrd="30" destOrd="0" presId="urn:microsoft.com/office/officeart/2005/8/layout/list1"/>
    <dgm:cxn modelId="{E2C5A69F-F19D-4BDE-AEB9-F128B9EA2A29}" type="presParOf" srcId="{E7CBA4C4-1A28-428C-A7A3-82547D3F24AC}" destId="{127FFF80-4E17-4138-9937-7F872B6B75ED}" srcOrd="31" destOrd="0" presId="urn:microsoft.com/office/officeart/2005/8/layout/list1"/>
    <dgm:cxn modelId="{309C2714-F4BB-4A67-A562-9FBEDC9EC04A}" type="presParOf" srcId="{E7CBA4C4-1A28-428C-A7A3-82547D3F24AC}" destId="{A6106A5E-2CAC-472C-B898-A6CF5D3DBE10}" srcOrd="32" destOrd="0" presId="urn:microsoft.com/office/officeart/2005/8/layout/list1"/>
    <dgm:cxn modelId="{98AAFD6F-2C54-4816-9F53-94CA8DF107FA}" type="presParOf" srcId="{A6106A5E-2CAC-472C-B898-A6CF5D3DBE10}" destId="{75C02CEE-B504-4914-BE8D-884056EB8018}" srcOrd="0" destOrd="0" presId="urn:microsoft.com/office/officeart/2005/8/layout/list1"/>
    <dgm:cxn modelId="{94CB9DB6-AD59-48CE-AF23-904AA967535F}" type="presParOf" srcId="{A6106A5E-2CAC-472C-B898-A6CF5D3DBE10}" destId="{36BF03F7-2F16-4923-9669-F7815E66E8AC}" srcOrd="1" destOrd="0" presId="urn:microsoft.com/office/officeart/2005/8/layout/list1"/>
    <dgm:cxn modelId="{7E161E32-7B82-4036-9BDD-9B7F5624699F}" type="presParOf" srcId="{E7CBA4C4-1A28-428C-A7A3-82547D3F24AC}" destId="{37E3739C-D6A8-4429-BD37-3C2CE89E3CDF}" srcOrd="33" destOrd="0" presId="urn:microsoft.com/office/officeart/2005/8/layout/list1"/>
    <dgm:cxn modelId="{4AD0303C-797D-47B6-8186-17EF7C952C89}" type="presParOf" srcId="{E7CBA4C4-1A28-428C-A7A3-82547D3F24AC}" destId="{6A7FABA2-A808-4370-B325-555DF7FE3C20}" srcOrd="34" destOrd="0" presId="urn:microsoft.com/office/officeart/2005/8/layout/list1"/>
    <dgm:cxn modelId="{2F024575-4597-4575-A6C1-D2B1E9E3CBD5}" type="presParOf" srcId="{E7CBA4C4-1A28-428C-A7A3-82547D3F24AC}" destId="{D648AF9C-5322-4DFA-88AB-3BA052BA4CB4}" srcOrd="35" destOrd="0" presId="urn:microsoft.com/office/officeart/2005/8/layout/list1"/>
    <dgm:cxn modelId="{7749F52C-6495-441F-9C31-58C0AB2A9015}" type="presParOf" srcId="{E7CBA4C4-1A28-428C-A7A3-82547D3F24AC}" destId="{77A85DCC-CEF9-4BDE-A985-5F4FE9CFE5C9}" srcOrd="36" destOrd="0" presId="urn:microsoft.com/office/officeart/2005/8/layout/list1"/>
    <dgm:cxn modelId="{9AED75F5-42A1-45E6-AD1C-FC2DA4650ECE}" type="presParOf" srcId="{77A85DCC-CEF9-4BDE-A985-5F4FE9CFE5C9}" destId="{F660BBB1-7A68-4679-8EEB-7A850C21348C}" srcOrd="0" destOrd="0" presId="urn:microsoft.com/office/officeart/2005/8/layout/list1"/>
    <dgm:cxn modelId="{3388F452-BEF0-4E67-A07A-E55BB021CD2B}" type="presParOf" srcId="{77A85DCC-CEF9-4BDE-A985-5F4FE9CFE5C9}" destId="{CECDC7B2-BB0A-419E-BF89-224E21B37339}" srcOrd="1" destOrd="0" presId="urn:microsoft.com/office/officeart/2005/8/layout/list1"/>
    <dgm:cxn modelId="{4F801631-452A-423E-BF39-BDE514DFE9ED}" type="presParOf" srcId="{E7CBA4C4-1A28-428C-A7A3-82547D3F24AC}" destId="{FFF77B3C-A388-4B6E-9A93-89714A9B3244}" srcOrd="37" destOrd="0" presId="urn:microsoft.com/office/officeart/2005/8/layout/list1"/>
    <dgm:cxn modelId="{7F575B37-31F9-409D-9B9F-1D500B480328}" type="presParOf" srcId="{E7CBA4C4-1A28-428C-A7A3-82547D3F24AC}" destId="{8047DB09-E6A6-4B2D-B4B0-56CFABE22A96}" srcOrd="3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E0CD8-8535-42A1-823B-9389FCB74B90}">
      <dsp:nvSpPr>
        <dsp:cNvPr id="0" name=""/>
        <dsp:cNvSpPr/>
      </dsp:nvSpPr>
      <dsp:spPr>
        <a:xfrm>
          <a:off x="0" y="26504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90E8B0-47C9-4330-BAE3-EC54C8F4EE93}">
      <dsp:nvSpPr>
        <dsp:cNvPr id="0" name=""/>
        <dsp:cNvSpPr/>
      </dsp:nvSpPr>
      <dsp:spPr>
        <a:xfrm>
          <a:off x="411480" y="10268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Prospecting</a:t>
          </a:r>
        </a:p>
      </dsp:txBody>
      <dsp:txXfrm>
        <a:off x="427332" y="118533"/>
        <a:ext cx="5729016" cy="293016"/>
      </dsp:txXfrm>
    </dsp:sp>
    <dsp:sp modelId="{04D20646-24D1-4DF3-B6D2-168977E46F08}">
      <dsp:nvSpPr>
        <dsp:cNvPr id="0" name=""/>
        <dsp:cNvSpPr/>
      </dsp:nvSpPr>
      <dsp:spPr>
        <a:xfrm>
          <a:off x="0" y="76400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0A5663-A4FC-401E-98CD-A52CDDDF93E6}">
      <dsp:nvSpPr>
        <dsp:cNvPr id="0" name=""/>
        <dsp:cNvSpPr/>
      </dsp:nvSpPr>
      <dsp:spPr>
        <a:xfrm>
          <a:off x="411480" y="60164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Pre-approach</a:t>
          </a:r>
        </a:p>
      </dsp:txBody>
      <dsp:txXfrm>
        <a:off x="427332" y="617493"/>
        <a:ext cx="5729016" cy="293016"/>
      </dsp:txXfrm>
    </dsp:sp>
    <dsp:sp modelId="{1D41D94C-47FC-425B-9F1E-B7DDCCC17456}">
      <dsp:nvSpPr>
        <dsp:cNvPr id="0" name=""/>
        <dsp:cNvSpPr/>
      </dsp:nvSpPr>
      <dsp:spPr>
        <a:xfrm>
          <a:off x="0" y="126296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6F1941-CC0C-4A49-B165-AE9082181E24}">
      <dsp:nvSpPr>
        <dsp:cNvPr id="0" name=""/>
        <dsp:cNvSpPr/>
      </dsp:nvSpPr>
      <dsp:spPr>
        <a:xfrm>
          <a:off x="411480" y="110060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Approach</a:t>
          </a:r>
        </a:p>
      </dsp:txBody>
      <dsp:txXfrm>
        <a:off x="427332" y="1116453"/>
        <a:ext cx="5729016" cy="293016"/>
      </dsp:txXfrm>
    </dsp:sp>
    <dsp:sp modelId="{8D15698A-3458-4EEC-AD07-9448607681C6}">
      <dsp:nvSpPr>
        <dsp:cNvPr id="0" name=""/>
        <dsp:cNvSpPr/>
      </dsp:nvSpPr>
      <dsp:spPr>
        <a:xfrm>
          <a:off x="0" y="176192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405BB9-1DA6-4DD9-A8E6-B61F2925C82E}">
      <dsp:nvSpPr>
        <dsp:cNvPr id="0" name=""/>
        <dsp:cNvSpPr/>
      </dsp:nvSpPr>
      <dsp:spPr>
        <a:xfrm>
          <a:off x="411480" y="159956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Presentation</a:t>
          </a:r>
        </a:p>
      </dsp:txBody>
      <dsp:txXfrm>
        <a:off x="427332" y="1615413"/>
        <a:ext cx="5729016" cy="293016"/>
      </dsp:txXfrm>
    </dsp:sp>
    <dsp:sp modelId="{FD0B7858-0448-44D2-AE41-B72F6298C0AA}">
      <dsp:nvSpPr>
        <dsp:cNvPr id="0" name=""/>
        <dsp:cNvSpPr/>
      </dsp:nvSpPr>
      <dsp:spPr>
        <a:xfrm>
          <a:off x="0" y="226088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3D5B77-089D-4E6A-B51A-85A645CFA1BE}">
      <dsp:nvSpPr>
        <dsp:cNvPr id="0" name=""/>
        <dsp:cNvSpPr/>
      </dsp:nvSpPr>
      <dsp:spPr>
        <a:xfrm>
          <a:off x="411480" y="209852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Trial Close</a:t>
          </a:r>
        </a:p>
      </dsp:txBody>
      <dsp:txXfrm>
        <a:off x="427332" y="2114373"/>
        <a:ext cx="5729016" cy="293016"/>
      </dsp:txXfrm>
    </dsp:sp>
    <dsp:sp modelId="{17ED00B4-A97B-4E08-8A2A-4FF834F8765E}">
      <dsp:nvSpPr>
        <dsp:cNvPr id="0" name=""/>
        <dsp:cNvSpPr/>
      </dsp:nvSpPr>
      <dsp:spPr>
        <a:xfrm>
          <a:off x="0" y="275984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1E2589-DFD7-42D3-A943-E0CFE4D12479}">
      <dsp:nvSpPr>
        <dsp:cNvPr id="0" name=""/>
        <dsp:cNvSpPr/>
      </dsp:nvSpPr>
      <dsp:spPr>
        <a:xfrm>
          <a:off x="411480" y="259748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Determine objections</a:t>
          </a:r>
        </a:p>
      </dsp:txBody>
      <dsp:txXfrm>
        <a:off x="427332" y="2613333"/>
        <a:ext cx="5729016" cy="293016"/>
      </dsp:txXfrm>
    </dsp:sp>
    <dsp:sp modelId="{F12B16FB-7210-4CF7-BEC0-DE57D738BEDF}">
      <dsp:nvSpPr>
        <dsp:cNvPr id="0" name=""/>
        <dsp:cNvSpPr/>
      </dsp:nvSpPr>
      <dsp:spPr>
        <a:xfrm>
          <a:off x="0" y="325880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15D205-7270-4760-AADA-DFC7E7303767}">
      <dsp:nvSpPr>
        <dsp:cNvPr id="0" name=""/>
        <dsp:cNvSpPr/>
      </dsp:nvSpPr>
      <dsp:spPr>
        <a:xfrm>
          <a:off x="411480" y="309644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Handle objections</a:t>
          </a:r>
        </a:p>
      </dsp:txBody>
      <dsp:txXfrm>
        <a:off x="427332" y="3112293"/>
        <a:ext cx="5729016" cy="293016"/>
      </dsp:txXfrm>
    </dsp:sp>
    <dsp:sp modelId="{E2B221F7-6A17-409E-A74E-22ED0978170B}">
      <dsp:nvSpPr>
        <dsp:cNvPr id="0" name=""/>
        <dsp:cNvSpPr/>
      </dsp:nvSpPr>
      <dsp:spPr>
        <a:xfrm>
          <a:off x="0" y="375776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119EDC-8453-4934-A7D5-8C17DC62CC02}">
      <dsp:nvSpPr>
        <dsp:cNvPr id="0" name=""/>
        <dsp:cNvSpPr/>
      </dsp:nvSpPr>
      <dsp:spPr>
        <a:xfrm>
          <a:off x="411480" y="359540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Trial close</a:t>
          </a:r>
        </a:p>
      </dsp:txBody>
      <dsp:txXfrm>
        <a:off x="427332" y="3611253"/>
        <a:ext cx="5729016" cy="293016"/>
      </dsp:txXfrm>
    </dsp:sp>
    <dsp:sp modelId="{6A7FABA2-A808-4370-B325-555DF7FE3C20}">
      <dsp:nvSpPr>
        <dsp:cNvPr id="0" name=""/>
        <dsp:cNvSpPr/>
      </dsp:nvSpPr>
      <dsp:spPr>
        <a:xfrm>
          <a:off x="0" y="425672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BF03F7-2F16-4923-9669-F7815E66E8AC}">
      <dsp:nvSpPr>
        <dsp:cNvPr id="0" name=""/>
        <dsp:cNvSpPr/>
      </dsp:nvSpPr>
      <dsp:spPr>
        <a:xfrm>
          <a:off x="411480" y="409436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Close</a:t>
          </a:r>
        </a:p>
      </dsp:txBody>
      <dsp:txXfrm>
        <a:off x="427332" y="4110213"/>
        <a:ext cx="5729016" cy="293016"/>
      </dsp:txXfrm>
    </dsp:sp>
    <dsp:sp modelId="{8047DB09-E6A6-4B2D-B4B0-56CFABE22A96}">
      <dsp:nvSpPr>
        <dsp:cNvPr id="0" name=""/>
        <dsp:cNvSpPr/>
      </dsp:nvSpPr>
      <dsp:spPr>
        <a:xfrm>
          <a:off x="0" y="4755681"/>
          <a:ext cx="8229600" cy="277200"/>
        </a:xfrm>
        <a:prstGeom prst="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CDC7B2-BB0A-419E-BF89-224E21B37339}">
      <dsp:nvSpPr>
        <dsp:cNvPr id="0" name=""/>
        <dsp:cNvSpPr/>
      </dsp:nvSpPr>
      <dsp:spPr>
        <a:xfrm>
          <a:off x="411480" y="4593321"/>
          <a:ext cx="5760720" cy="3247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ctr" defTabSz="488950">
            <a:lnSpc>
              <a:spcPct val="90000"/>
            </a:lnSpc>
            <a:spcBef>
              <a:spcPct val="0"/>
            </a:spcBef>
            <a:spcAft>
              <a:spcPct val="35000"/>
            </a:spcAft>
            <a:buNone/>
          </a:pPr>
          <a:r>
            <a:rPr lang="en-US" sz="1100" kern="1200" dirty="0"/>
            <a:t>Follow-up</a:t>
          </a:r>
        </a:p>
      </dsp:txBody>
      <dsp:txXfrm>
        <a:off x="427332" y="4609173"/>
        <a:ext cx="5729016"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1447799"/>
          </a:xfrm>
        </p:spPr>
        <p:txBody>
          <a:bodyPr/>
          <a:lstStyle/>
          <a:p>
            <a:r>
              <a:rPr lang="en-US" dirty="0"/>
              <a:t>The Selling Process</a:t>
            </a:r>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74F2A0-45FD-43DE-86B8-3D63A4C3AC00}"/>
              </a:ext>
            </a:extLst>
          </p:cNvPr>
          <p:cNvSpPr>
            <a:spLocks noGrp="1"/>
          </p:cNvSpPr>
          <p:nvPr>
            <p:ph type="title"/>
          </p:nvPr>
        </p:nvSpPr>
        <p:spPr>
          <a:xfrm>
            <a:off x="457200" y="152400"/>
            <a:ext cx="8229600" cy="838200"/>
          </a:xfrm>
        </p:spPr>
        <p:txBody>
          <a:bodyPr>
            <a:normAutofit/>
          </a:bodyPr>
          <a:lstStyle/>
          <a:p>
            <a:r>
              <a:rPr lang="en-US" dirty="0"/>
              <a:t>The Selling Process</a:t>
            </a:r>
          </a:p>
        </p:txBody>
      </p:sp>
      <p:graphicFrame>
        <p:nvGraphicFramePr>
          <p:cNvPr id="6" name="Content Placeholder 5">
            <a:extLst>
              <a:ext uri="{FF2B5EF4-FFF2-40B4-BE49-F238E27FC236}">
                <a16:creationId xmlns:a16="http://schemas.microsoft.com/office/drawing/2014/main" id="{4465F0D6-6F42-4C1E-A8DE-4DBB5EB49691}"/>
              </a:ext>
            </a:extLst>
          </p:cNvPr>
          <p:cNvGraphicFramePr>
            <a:graphicFrameLocks noGrp="1"/>
          </p:cNvGraphicFramePr>
          <p:nvPr>
            <p:ph idx="1"/>
            <p:extLst>
              <p:ext uri="{D42A27DB-BD31-4B8C-83A1-F6EECF244321}">
                <p14:modId xmlns:p14="http://schemas.microsoft.com/office/powerpoint/2010/main" val="1966688794"/>
              </p:ext>
            </p:extLst>
          </p:nvPr>
        </p:nvGraphicFramePr>
        <p:xfrm>
          <a:off x="457200" y="990600"/>
          <a:ext cx="8229600" cy="513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5610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838200"/>
            <a:ext cx="7772400" cy="3276600"/>
          </a:xfrm>
        </p:spPr>
        <p:txBody>
          <a:bodyPr>
            <a:normAutofit fontScale="90000"/>
          </a:bodyPr>
          <a:lstStyle/>
          <a:p>
            <a:r>
              <a:rPr lang="en-US" dirty="0"/>
              <a:t>The entire selling process starts with prospecting. Good prospecting means more sales because it allows you to spend  your time with people whose probability of buying is high</a:t>
            </a:r>
          </a:p>
        </p:txBody>
      </p:sp>
      <p:sp>
        <p:nvSpPr>
          <p:cNvPr id="5" name="Subtitle 4"/>
          <p:cNvSpPr>
            <a:spLocks noGrp="1"/>
          </p:cNvSpPr>
          <p:nvPr>
            <p:ph type="subTitle" idx="1"/>
          </p:nvPr>
        </p:nvSpPr>
        <p:spPr>
          <a:xfrm>
            <a:off x="1371600" y="4572000"/>
            <a:ext cx="6400800" cy="1600200"/>
          </a:xfrm>
        </p:spPr>
        <p:txBody>
          <a:bodyPr/>
          <a:lstStyle/>
          <a:p>
            <a:r>
              <a:rPr lang="en-US" dirty="0"/>
              <a:t>Good prospecting increases and improves your productivity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1600199"/>
          </a:xfrm>
        </p:spPr>
        <p:txBody>
          <a:bodyPr/>
          <a:lstStyle/>
          <a:p>
            <a:r>
              <a:rPr lang="en-US" dirty="0"/>
              <a:t>Who is a prospect?</a:t>
            </a:r>
          </a:p>
        </p:txBody>
      </p:sp>
      <p:sp>
        <p:nvSpPr>
          <p:cNvPr id="4" name="Subtitle 3"/>
          <p:cNvSpPr>
            <a:spLocks noGrp="1"/>
          </p:cNvSpPr>
          <p:nvPr>
            <p:ph type="subTitle" idx="1"/>
          </p:nvPr>
        </p:nvSpPr>
        <p:spPr>
          <a:xfrm>
            <a:off x="1371600" y="2590800"/>
            <a:ext cx="6400800" cy="3048000"/>
          </a:xfrm>
        </p:spPr>
        <p:txBody>
          <a:bodyPr>
            <a:normAutofit fontScale="92500"/>
          </a:bodyPr>
          <a:lstStyle/>
          <a:p>
            <a:r>
              <a:rPr lang="en-US" dirty="0"/>
              <a:t>The person/organization who is most likely to benefit from a product and can also afford to buy. A </a:t>
            </a:r>
            <a:r>
              <a:rPr lang="en-US" b="1" dirty="0"/>
              <a:t>lead</a:t>
            </a:r>
            <a:r>
              <a:rPr lang="en-US" dirty="0"/>
              <a:t> is a person or an organization who might possibly be a prospect. A lead must first be </a:t>
            </a:r>
            <a:r>
              <a:rPr lang="en-US" b="1" dirty="0"/>
              <a:t>qualified</a:t>
            </a:r>
            <a:r>
              <a:rPr lang="en-US" dirty="0"/>
              <a:t> before it can be considered a prospect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09601"/>
            <a:ext cx="7772400" cy="1219199"/>
          </a:xfrm>
        </p:spPr>
        <p:txBody>
          <a:bodyPr/>
          <a:lstStyle/>
          <a:p>
            <a:r>
              <a:rPr lang="en-US" dirty="0"/>
              <a:t>Prospects </a:t>
            </a:r>
            <a:r>
              <a:rPr lang="en-US" dirty="0" err="1"/>
              <a:t>vs</a:t>
            </a:r>
            <a:r>
              <a:rPr lang="en-US" dirty="0"/>
              <a:t> Suspects</a:t>
            </a:r>
          </a:p>
        </p:txBody>
      </p:sp>
      <p:sp>
        <p:nvSpPr>
          <p:cNvPr id="5" name="Subtitle 4"/>
          <p:cNvSpPr>
            <a:spLocks noGrp="1"/>
          </p:cNvSpPr>
          <p:nvPr>
            <p:ph type="subTitle" idx="1"/>
          </p:nvPr>
        </p:nvSpPr>
        <p:spPr>
          <a:xfrm>
            <a:off x="1371600" y="2971800"/>
            <a:ext cx="6400800" cy="1905000"/>
          </a:xfrm>
        </p:spPr>
        <p:txBody>
          <a:bodyPr>
            <a:normAutofit fontScale="85000" lnSpcReduction="20000"/>
          </a:bodyPr>
          <a:lstStyle/>
          <a:p>
            <a:r>
              <a:rPr lang="en-US" dirty="0"/>
              <a:t>You ‘spend’ time with a suspect (leads); you invest time with a prospect (qualified). Prospecting is a 24/7 job and is the life-blood of sales. It identifies potential customers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295399"/>
          </a:xfrm>
        </p:spPr>
        <p:txBody>
          <a:bodyPr/>
          <a:lstStyle/>
          <a:p>
            <a:r>
              <a:rPr lang="en-US" dirty="0"/>
              <a:t>Who is a qualified prospect?</a:t>
            </a:r>
          </a:p>
        </p:txBody>
      </p:sp>
      <p:sp>
        <p:nvSpPr>
          <p:cNvPr id="4" name="Subtitle 3"/>
          <p:cNvSpPr>
            <a:spLocks noGrp="1"/>
          </p:cNvSpPr>
          <p:nvPr>
            <p:ph type="subTitle" idx="1"/>
          </p:nvPr>
        </p:nvSpPr>
        <p:spPr>
          <a:xfrm>
            <a:off x="1371600" y="2209800"/>
            <a:ext cx="6400800" cy="3429000"/>
          </a:xfrm>
        </p:spPr>
        <p:txBody>
          <a:bodyPr/>
          <a:lstStyle/>
          <a:p>
            <a:r>
              <a:rPr lang="en-US" dirty="0"/>
              <a:t>A qualified prospect has a need for the product, can afford to buy, has the authority to make the decision to buy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qualify a prospect?</a:t>
            </a:r>
          </a:p>
        </p:txBody>
      </p:sp>
      <p:sp>
        <p:nvSpPr>
          <p:cNvPr id="3" name="Content Placeholder 2"/>
          <p:cNvSpPr>
            <a:spLocks noGrp="1"/>
          </p:cNvSpPr>
          <p:nvPr>
            <p:ph idx="1"/>
          </p:nvPr>
        </p:nvSpPr>
        <p:spPr/>
        <p:txBody>
          <a:bodyPr>
            <a:normAutofit fontScale="77500" lnSpcReduction="20000"/>
          </a:bodyPr>
          <a:lstStyle/>
          <a:p>
            <a:r>
              <a:rPr lang="en-US" dirty="0"/>
              <a:t>Does this individual or business </a:t>
            </a:r>
            <a:r>
              <a:rPr lang="en-US" b="1" dirty="0"/>
              <a:t>need</a:t>
            </a:r>
            <a:r>
              <a:rPr lang="en-US" dirty="0"/>
              <a:t> my services or product?</a:t>
            </a:r>
          </a:p>
          <a:p>
            <a:r>
              <a:rPr lang="en-US" dirty="0"/>
              <a:t>Does this individual or business </a:t>
            </a:r>
            <a:r>
              <a:rPr lang="en-US" b="1" dirty="0"/>
              <a:t>perceive a need or problem </a:t>
            </a:r>
            <a:r>
              <a:rPr lang="en-US" dirty="0"/>
              <a:t>that may be satisfied by my product or service?</a:t>
            </a:r>
          </a:p>
          <a:p>
            <a:r>
              <a:rPr lang="en-US" dirty="0"/>
              <a:t>Does the individual or business have a sincere </a:t>
            </a:r>
            <a:r>
              <a:rPr lang="en-US" b="1" dirty="0"/>
              <a:t>desire</a:t>
            </a:r>
            <a:r>
              <a:rPr lang="en-US" dirty="0"/>
              <a:t> to fulfill this need or solve this problem?</a:t>
            </a:r>
          </a:p>
          <a:p>
            <a:r>
              <a:rPr lang="en-US" dirty="0"/>
              <a:t>Can this person desire to fulfill needs or solve problems be converted into a </a:t>
            </a:r>
            <a:r>
              <a:rPr lang="en-US" b="1" dirty="0"/>
              <a:t>belief</a:t>
            </a:r>
            <a:r>
              <a:rPr lang="en-US" dirty="0"/>
              <a:t> that my product is needed?</a:t>
            </a:r>
          </a:p>
          <a:p>
            <a:r>
              <a:rPr lang="en-US" dirty="0"/>
              <a:t>Does this individual or business have the </a:t>
            </a:r>
            <a:r>
              <a:rPr lang="en-US" b="1" dirty="0"/>
              <a:t>financial resources </a:t>
            </a:r>
            <a:r>
              <a:rPr lang="en-US" dirty="0"/>
              <a:t>to pay?</a:t>
            </a:r>
          </a:p>
          <a:p>
            <a:r>
              <a:rPr lang="en-US" dirty="0"/>
              <a:t>Does the individual have the </a:t>
            </a:r>
            <a:r>
              <a:rPr lang="en-US" b="1" dirty="0"/>
              <a:t>authority</a:t>
            </a:r>
            <a:r>
              <a:rPr lang="en-US" dirty="0"/>
              <a:t> to buy?</a:t>
            </a:r>
          </a:p>
          <a:p>
            <a:r>
              <a:rPr lang="en-US" dirty="0"/>
              <a:t>Is this potential prospect’s purchase large enough to be </a:t>
            </a:r>
            <a:r>
              <a:rPr lang="en-US" b="1" dirty="0"/>
              <a:t>profitable</a:t>
            </a:r>
            <a:r>
              <a:rPr 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get qualified prospects?</a:t>
            </a:r>
          </a:p>
        </p:txBody>
      </p:sp>
      <p:sp>
        <p:nvSpPr>
          <p:cNvPr id="3" name="Content Placeholder 2"/>
          <p:cNvSpPr>
            <a:spLocks noGrp="1"/>
          </p:cNvSpPr>
          <p:nvPr>
            <p:ph idx="1"/>
          </p:nvPr>
        </p:nvSpPr>
        <p:spPr/>
        <p:txBody>
          <a:bodyPr>
            <a:normAutofit lnSpcReduction="10000"/>
          </a:bodyPr>
          <a:lstStyle/>
          <a:p>
            <a:r>
              <a:rPr lang="en-US" dirty="0"/>
              <a:t>Referral systems</a:t>
            </a:r>
          </a:p>
          <a:p>
            <a:r>
              <a:rPr lang="en-US" dirty="0" err="1"/>
              <a:t>Centres</a:t>
            </a:r>
            <a:r>
              <a:rPr lang="en-US" dirty="0"/>
              <a:t> of influence/networking</a:t>
            </a:r>
          </a:p>
          <a:p>
            <a:r>
              <a:rPr lang="en-US" dirty="0"/>
              <a:t>Personal observation</a:t>
            </a:r>
          </a:p>
          <a:p>
            <a:r>
              <a:rPr lang="en-US" dirty="0"/>
              <a:t>Sales associates</a:t>
            </a:r>
          </a:p>
          <a:p>
            <a:r>
              <a:rPr lang="en-US" dirty="0"/>
              <a:t>Cold calls</a:t>
            </a:r>
          </a:p>
          <a:p>
            <a:r>
              <a:rPr lang="en-US" dirty="0"/>
              <a:t>Direct marketing</a:t>
            </a:r>
          </a:p>
          <a:p>
            <a:r>
              <a:rPr lang="en-US" dirty="0"/>
              <a:t>Parties</a:t>
            </a:r>
          </a:p>
          <a:p>
            <a:r>
              <a:rPr lang="en-US" dirty="0"/>
              <a:t>Walk ins or call-ups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heckerboard(across)">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1523999"/>
          </a:xfrm>
        </p:spPr>
        <p:txBody>
          <a:bodyPr/>
          <a:lstStyle/>
          <a:p>
            <a:r>
              <a:rPr lang="en-US" dirty="0"/>
              <a:t>5P’s of selling</a:t>
            </a:r>
          </a:p>
        </p:txBody>
      </p:sp>
      <p:sp>
        <p:nvSpPr>
          <p:cNvPr id="3" name="Content Placeholder 2"/>
          <p:cNvSpPr>
            <a:spLocks noGrp="1"/>
          </p:cNvSpPr>
          <p:nvPr>
            <p:ph type="subTitle" idx="1"/>
          </p:nvPr>
        </p:nvSpPr>
        <p:spPr>
          <a:xfrm>
            <a:off x="457200" y="2209800"/>
            <a:ext cx="8229600" cy="3429000"/>
          </a:xfrm>
        </p:spPr>
        <p:txBody>
          <a:bodyPr/>
          <a:lstStyle/>
          <a:p>
            <a:endParaRPr lang="en-US" dirty="0"/>
          </a:p>
          <a:p>
            <a:r>
              <a:rPr lang="en-US" dirty="0"/>
              <a:t>Prior Planning Prevents Poor Performance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Objectives of the </a:t>
            </a:r>
            <a:r>
              <a:rPr lang="en-US" dirty="0" err="1"/>
              <a:t>Preapproach</a:t>
            </a:r>
            <a:endParaRPr lang="en-US" dirty="0"/>
          </a:p>
        </p:txBody>
      </p:sp>
      <p:sp>
        <p:nvSpPr>
          <p:cNvPr id="6" name="Content Placeholder 5"/>
          <p:cNvSpPr>
            <a:spLocks noGrp="1"/>
          </p:cNvSpPr>
          <p:nvPr>
            <p:ph idx="1"/>
          </p:nvPr>
        </p:nvSpPr>
        <p:spPr/>
        <p:txBody>
          <a:bodyPr/>
          <a:lstStyle/>
          <a:p>
            <a:r>
              <a:rPr lang="en-US" dirty="0"/>
              <a:t>Provide additional qualifying information</a:t>
            </a:r>
          </a:p>
          <a:p>
            <a:r>
              <a:rPr lang="en-US" dirty="0"/>
              <a:t>Gain insight as to how best to approach the prospect</a:t>
            </a:r>
          </a:p>
          <a:p>
            <a:r>
              <a:rPr lang="en-US" dirty="0"/>
              <a:t>Obtain information for the presentation</a:t>
            </a:r>
          </a:p>
          <a:p>
            <a:r>
              <a:rPr lang="en-US" dirty="0"/>
              <a:t>To avoid making any serious errors</a:t>
            </a:r>
          </a:p>
          <a:p>
            <a:r>
              <a:rPr lang="en-US" dirty="0"/>
              <a:t>Give more confidence</a:t>
            </a:r>
          </a:p>
          <a:p>
            <a:r>
              <a:rPr lang="en-US" dirty="0"/>
              <a:t>Impress prospect about your professionalism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randombar(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randombar(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randombar(horizontal)">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Preapproach</a:t>
            </a:r>
            <a:r>
              <a:rPr lang="en-US" dirty="0"/>
              <a:t> to Individuals</a:t>
            </a:r>
          </a:p>
        </p:txBody>
      </p:sp>
      <p:sp>
        <p:nvSpPr>
          <p:cNvPr id="4" name="Content Placeholder 3"/>
          <p:cNvSpPr>
            <a:spLocks noGrp="1"/>
          </p:cNvSpPr>
          <p:nvPr>
            <p:ph sz="half" idx="1"/>
          </p:nvPr>
        </p:nvSpPr>
        <p:spPr/>
        <p:txBody>
          <a:bodyPr/>
          <a:lstStyle/>
          <a:p>
            <a:r>
              <a:rPr lang="en-US" dirty="0"/>
              <a:t>Name</a:t>
            </a:r>
          </a:p>
          <a:p>
            <a:r>
              <a:rPr lang="en-US" dirty="0"/>
              <a:t>Age</a:t>
            </a:r>
          </a:p>
          <a:p>
            <a:r>
              <a:rPr lang="en-US" dirty="0"/>
              <a:t>Education</a:t>
            </a:r>
          </a:p>
          <a:p>
            <a:r>
              <a:rPr lang="en-US" dirty="0"/>
              <a:t>Place of residence</a:t>
            </a:r>
          </a:p>
          <a:p>
            <a:r>
              <a:rPr lang="en-US" dirty="0"/>
              <a:t>The need</a:t>
            </a:r>
          </a:p>
          <a:p>
            <a:r>
              <a:rPr lang="en-US" dirty="0"/>
              <a:t>Ability to buy</a:t>
            </a:r>
          </a:p>
          <a:p>
            <a:r>
              <a:rPr lang="en-US" dirty="0"/>
              <a:t>Authority to buy</a:t>
            </a:r>
          </a:p>
        </p:txBody>
      </p:sp>
      <p:sp>
        <p:nvSpPr>
          <p:cNvPr id="5" name="Content Placeholder 4"/>
          <p:cNvSpPr>
            <a:spLocks noGrp="1"/>
          </p:cNvSpPr>
          <p:nvPr>
            <p:ph sz="half" idx="2"/>
          </p:nvPr>
        </p:nvSpPr>
        <p:spPr/>
        <p:txBody>
          <a:bodyPr/>
          <a:lstStyle/>
          <a:p>
            <a:r>
              <a:rPr lang="en-US" dirty="0"/>
              <a:t>Facts about family</a:t>
            </a:r>
          </a:p>
          <a:p>
            <a:r>
              <a:rPr lang="en-US" dirty="0"/>
              <a:t>Reference groups</a:t>
            </a:r>
          </a:p>
          <a:p>
            <a:r>
              <a:rPr lang="en-US" dirty="0"/>
              <a:t>The best time to call</a:t>
            </a:r>
          </a:p>
          <a:p>
            <a:r>
              <a:rPr lang="en-US" dirty="0"/>
              <a:t>Personal peculiarities</a:t>
            </a:r>
          </a:p>
          <a:p>
            <a:r>
              <a:rPr lang="en-US" dirty="0"/>
              <a:t>Occupation</a:t>
            </a:r>
          </a:p>
          <a:p>
            <a:r>
              <a:rPr lang="en-US" dirty="0"/>
              <a:t>Recreation, interests, hobbies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linds(horizont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linds(horizont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blinds(horizontal)">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box(in)">
                                      <p:cBhvr>
                                        <p:cTn id="42" dur="5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animEffect transition="in" filter="box(in)">
                                      <p:cBhvr>
                                        <p:cTn id="47" dur="500"/>
                                        <p:tgtEl>
                                          <p:spTgt spid="5">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5">
                                            <p:txEl>
                                              <p:pRg st="2" end="2"/>
                                            </p:txEl>
                                          </p:spTgt>
                                        </p:tgtEl>
                                        <p:attrNameLst>
                                          <p:attrName>style.visibility</p:attrName>
                                        </p:attrNameLst>
                                      </p:cBhvr>
                                      <p:to>
                                        <p:strVal val="visible"/>
                                      </p:to>
                                    </p:set>
                                    <p:animEffect transition="in" filter="box(in)">
                                      <p:cBhvr>
                                        <p:cTn id="52" dur="500"/>
                                        <p:tgtEl>
                                          <p:spTgt spid="5">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5">
                                            <p:txEl>
                                              <p:pRg st="3" end="3"/>
                                            </p:txEl>
                                          </p:spTgt>
                                        </p:tgtEl>
                                        <p:attrNameLst>
                                          <p:attrName>style.visibility</p:attrName>
                                        </p:attrNameLst>
                                      </p:cBhvr>
                                      <p:to>
                                        <p:strVal val="visible"/>
                                      </p:to>
                                    </p:set>
                                    <p:animEffect transition="in" filter="box(in)">
                                      <p:cBhvr>
                                        <p:cTn id="57" dur="500"/>
                                        <p:tgtEl>
                                          <p:spTgt spid="5">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5">
                                            <p:txEl>
                                              <p:pRg st="4" end="4"/>
                                            </p:txEl>
                                          </p:spTgt>
                                        </p:tgtEl>
                                        <p:attrNameLst>
                                          <p:attrName>style.visibility</p:attrName>
                                        </p:attrNameLst>
                                      </p:cBhvr>
                                      <p:to>
                                        <p:strVal val="visible"/>
                                      </p:to>
                                    </p:set>
                                    <p:animEffect transition="in" filter="box(in)">
                                      <p:cBhvr>
                                        <p:cTn id="62" dur="500"/>
                                        <p:tgtEl>
                                          <p:spTgt spid="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5">
                                            <p:txEl>
                                              <p:pRg st="5" end="5"/>
                                            </p:txEl>
                                          </p:spTgt>
                                        </p:tgtEl>
                                        <p:attrNameLst>
                                          <p:attrName>style.visibility</p:attrName>
                                        </p:attrNameLst>
                                      </p:cBhvr>
                                      <p:to>
                                        <p:strVal val="visible"/>
                                      </p:to>
                                    </p:set>
                                    <p:animEffect transition="in" filter="box(in)">
                                      <p:cBhvr>
                                        <p:cTn id="6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Preapproach</a:t>
            </a:r>
            <a:r>
              <a:rPr lang="en-US" dirty="0"/>
              <a:t> to Organizations</a:t>
            </a:r>
          </a:p>
        </p:txBody>
      </p:sp>
      <p:sp>
        <p:nvSpPr>
          <p:cNvPr id="5" name="Content Placeholder 4"/>
          <p:cNvSpPr>
            <a:spLocks noGrp="1"/>
          </p:cNvSpPr>
          <p:nvPr>
            <p:ph idx="1"/>
          </p:nvPr>
        </p:nvSpPr>
        <p:spPr/>
        <p:txBody>
          <a:bodyPr/>
          <a:lstStyle/>
          <a:p>
            <a:r>
              <a:rPr lang="en-US" dirty="0"/>
              <a:t>Company personnel</a:t>
            </a:r>
          </a:p>
          <a:p>
            <a:r>
              <a:rPr lang="en-US" dirty="0"/>
              <a:t>Company operations</a:t>
            </a:r>
          </a:p>
          <a:p>
            <a:r>
              <a:rPr lang="en-US" dirty="0"/>
              <a:t>Buying practices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 Approach</a:t>
            </a:r>
          </a:p>
        </p:txBody>
      </p:sp>
      <p:sp>
        <p:nvSpPr>
          <p:cNvPr id="6" name="Content Placeholder 5"/>
          <p:cNvSpPr>
            <a:spLocks noGrp="1"/>
          </p:cNvSpPr>
          <p:nvPr>
            <p:ph idx="1"/>
          </p:nvPr>
        </p:nvSpPr>
        <p:spPr/>
        <p:txBody>
          <a:bodyPr/>
          <a:lstStyle/>
          <a:p>
            <a:pPr>
              <a:buNone/>
            </a:pPr>
            <a:r>
              <a:rPr lang="en-US" dirty="0"/>
              <a:t>The Approach has three goals</a:t>
            </a:r>
          </a:p>
          <a:p>
            <a:r>
              <a:rPr lang="en-US" dirty="0"/>
              <a:t>To gain the prospect’s attention</a:t>
            </a:r>
          </a:p>
          <a:p>
            <a:r>
              <a:rPr lang="en-US" dirty="0"/>
              <a:t>To stimulate an interest in the proposition</a:t>
            </a:r>
          </a:p>
          <a:p>
            <a:r>
              <a:rPr lang="en-US" dirty="0"/>
              <a:t>To provide a smooth transition into the presentation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dissolv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dissolv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Call Reluctance</a:t>
            </a:r>
          </a:p>
        </p:txBody>
      </p:sp>
      <p:sp>
        <p:nvSpPr>
          <p:cNvPr id="5" name="Subtitle 4"/>
          <p:cNvSpPr>
            <a:spLocks noGrp="1"/>
          </p:cNvSpPr>
          <p:nvPr>
            <p:ph idx="1"/>
          </p:nvPr>
        </p:nvSpPr>
        <p:spPr/>
        <p:txBody>
          <a:bodyPr>
            <a:normAutofit/>
          </a:bodyPr>
          <a:lstStyle/>
          <a:p>
            <a:r>
              <a:rPr lang="en-US" dirty="0"/>
              <a:t>This is the natural disinclination to meeting a customer, experienced by many sales people before making a sales call</a:t>
            </a:r>
          </a:p>
          <a:p>
            <a:r>
              <a:rPr lang="en-US" dirty="0"/>
              <a:t>80% of all sales people experience call reluctance</a:t>
            </a:r>
          </a:p>
          <a:p>
            <a:r>
              <a:rPr lang="en-US" dirty="0"/>
              <a:t>Successful sales professionals make the sales calls for the benefit of the prospect and for their personal gain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heckerboard(across)">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How to open the sales call?</a:t>
            </a:r>
          </a:p>
        </p:txBody>
      </p:sp>
      <p:sp>
        <p:nvSpPr>
          <p:cNvPr id="21507" name="Rectangle 3"/>
          <p:cNvSpPr>
            <a:spLocks noGrp="1" noChangeArrowheads="1"/>
          </p:cNvSpPr>
          <p:nvPr>
            <p:ph idx="1"/>
          </p:nvPr>
        </p:nvSpPr>
        <p:spPr/>
        <p:txBody>
          <a:bodyPr/>
          <a:lstStyle/>
          <a:p>
            <a:r>
              <a:rPr lang="en-US" i="1" dirty="0"/>
              <a:t>Gambit </a:t>
            </a:r>
            <a:r>
              <a:rPr lang="en-US" dirty="0"/>
              <a:t>used to catch the interest of the customer.</a:t>
            </a:r>
          </a:p>
          <a:p>
            <a:r>
              <a:rPr lang="en-US" dirty="0"/>
              <a:t>There is no such thing as a routine sales call.</a:t>
            </a:r>
          </a:p>
          <a:p>
            <a:r>
              <a:rPr lang="en-US" dirty="0"/>
              <a:t>You must learn ‘creative discontent’</a:t>
            </a:r>
          </a:p>
          <a:p>
            <a:r>
              <a:rPr lang="en-US" dirty="0"/>
              <a:t>Customer should look forward to your arrival.</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slide(fromLeft)">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slide(fromLeft)">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slide(fromLeft)">
                                      <p:cBhvr>
                                        <p:cTn id="17" dur="5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slide(fromLeft)">
                                      <p:cBhvr>
                                        <p:cTn id="22" dur="500"/>
                                        <p:tgtEl>
                                          <p:spTgt spid="21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1" nodeType="clickEffect">
                                  <p:stCondLst>
                                    <p:cond delay="0"/>
                                  </p:stCondLst>
                                  <p:childTnLst>
                                    <p:set>
                                      <p:cBhvr>
                                        <p:cTn id="26" dur="1" fill="hold">
                                          <p:stCondLst>
                                            <p:cond delay="0"/>
                                          </p:stCondLst>
                                        </p:cTn>
                                        <p:tgtEl>
                                          <p:spTgt spid="21507">
                                            <p:txEl>
                                              <p:pRg st="0" end="0"/>
                                            </p:txEl>
                                          </p:spTgt>
                                        </p:tgtEl>
                                        <p:attrNameLst>
                                          <p:attrName>style.visibility</p:attrName>
                                        </p:attrNameLst>
                                      </p:cBhvr>
                                      <p:to>
                                        <p:strVal val="visible"/>
                                      </p:to>
                                    </p:set>
                                    <p:animEffect transition="in" filter="wipe(down)">
                                      <p:cBhvr>
                                        <p:cTn id="27" dur="500"/>
                                        <p:tgtEl>
                                          <p:spTgt spid="2150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1" nodeType="clickEffect">
                                  <p:stCondLst>
                                    <p:cond delay="0"/>
                                  </p:stCondLst>
                                  <p:childTnLst>
                                    <p:set>
                                      <p:cBhvr>
                                        <p:cTn id="31" dur="1" fill="hold">
                                          <p:stCondLst>
                                            <p:cond delay="0"/>
                                          </p:stCondLst>
                                        </p:cTn>
                                        <p:tgtEl>
                                          <p:spTgt spid="21507">
                                            <p:txEl>
                                              <p:pRg st="1" end="1"/>
                                            </p:txEl>
                                          </p:spTgt>
                                        </p:tgtEl>
                                        <p:attrNameLst>
                                          <p:attrName>style.visibility</p:attrName>
                                        </p:attrNameLst>
                                      </p:cBhvr>
                                      <p:to>
                                        <p:strVal val="visible"/>
                                      </p:to>
                                    </p:set>
                                    <p:animEffect transition="in" filter="wipe(down)">
                                      <p:cBhvr>
                                        <p:cTn id="32" dur="500"/>
                                        <p:tgtEl>
                                          <p:spTgt spid="2150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1" nodeType="clickEffect">
                                  <p:stCondLst>
                                    <p:cond delay="0"/>
                                  </p:stCondLst>
                                  <p:childTnLst>
                                    <p:set>
                                      <p:cBhvr>
                                        <p:cTn id="36" dur="1" fill="hold">
                                          <p:stCondLst>
                                            <p:cond delay="0"/>
                                          </p:stCondLst>
                                        </p:cTn>
                                        <p:tgtEl>
                                          <p:spTgt spid="21507">
                                            <p:txEl>
                                              <p:pRg st="2" end="2"/>
                                            </p:txEl>
                                          </p:spTgt>
                                        </p:tgtEl>
                                        <p:attrNameLst>
                                          <p:attrName>style.visibility</p:attrName>
                                        </p:attrNameLst>
                                      </p:cBhvr>
                                      <p:to>
                                        <p:strVal val="visible"/>
                                      </p:to>
                                    </p:set>
                                    <p:animEffect transition="in" filter="wipe(down)">
                                      <p:cBhvr>
                                        <p:cTn id="37" dur="500"/>
                                        <p:tgtEl>
                                          <p:spTgt spid="2150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1" nodeType="clickEffect">
                                  <p:stCondLst>
                                    <p:cond delay="0"/>
                                  </p:stCondLst>
                                  <p:childTnLst>
                                    <p:set>
                                      <p:cBhvr>
                                        <p:cTn id="41" dur="1" fill="hold">
                                          <p:stCondLst>
                                            <p:cond delay="0"/>
                                          </p:stCondLst>
                                        </p:cTn>
                                        <p:tgtEl>
                                          <p:spTgt spid="21507">
                                            <p:txEl>
                                              <p:pRg st="3" end="3"/>
                                            </p:txEl>
                                          </p:spTgt>
                                        </p:tgtEl>
                                        <p:attrNameLst>
                                          <p:attrName>style.visibility</p:attrName>
                                        </p:attrNameLst>
                                      </p:cBhvr>
                                      <p:to>
                                        <p:strVal val="visible"/>
                                      </p:to>
                                    </p:set>
                                    <p:animEffect transition="in" filter="wipe(down)">
                                      <p:cBhvr>
                                        <p:cTn id="42"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P spid="21507" grpI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Gambits</a:t>
            </a:r>
          </a:p>
        </p:txBody>
      </p:sp>
      <p:sp>
        <p:nvSpPr>
          <p:cNvPr id="4" name="Content Placeholder 3"/>
          <p:cNvSpPr>
            <a:spLocks noGrp="1"/>
          </p:cNvSpPr>
          <p:nvPr>
            <p:ph sz="half" idx="1"/>
          </p:nvPr>
        </p:nvSpPr>
        <p:spPr/>
        <p:txBody>
          <a:bodyPr/>
          <a:lstStyle/>
          <a:p>
            <a:r>
              <a:rPr lang="en-US" dirty="0"/>
              <a:t>Introductory</a:t>
            </a:r>
          </a:p>
          <a:p>
            <a:r>
              <a:rPr lang="en-US" dirty="0"/>
              <a:t>Product</a:t>
            </a:r>
          </a:p>
          <a:p>
            <a:r>
              <a:rPr lang="en-US" dirty="0"/>
              <a:t>Consumer benefit</a:t>
            </a:r>
          </a:p>
          <a:p>
            <a:r>
              <a:rPr lang="en-US" dirty="0"/>
              <a:t>Curiosity</a:t>
            </a:r>
          </a:p>
          <a:p>
            <a:r>
              <a:rPr lang="en-US" dirty="0"/>
              <a:t>Shock</a:t>
            </a:r>
          </a:p>
          <a:p>
            <a:r>
              <a:rPr lang="en-US" dirty="0"/>
              <a:t>Showmanship</a:t>
            </a:r>
          </a:p>
          <a:p>
            <a:r>
              <a:rPr lang="en-US" dirty="0"/>
              <a:t>Offering free services</a:t>
            </a:r>
          </a:p>
        </p:txBody>
      </p:sp>
      <p:sp>
        <p:nvSpPr>
          <p:cNvPr id="5" name="Content Placeholder 4"/>
          <p:cNvSpPr>
            <a:spLocks noGrp="1"/>
          </p:cNvSpPr>
          <p:nvPr>
            <p:ph sz="half" idx="2"/>
          </p:nvPr>
        </p:nvSpPr>
        <p:spPr/>
        <p:txBody>
          <a:bodyPr/>
          <a:lstStyle/>
          <a:p>
            <a:r>
              <a:rPr lang="en-US" dirty="0"/>
              <a:t>Question</a:t>
            </a:r>
          </a:p>
          <a:p>
            <a:r>
              <a:rPr lang="en-US" dirty="0"/>
              <a:t>Statement</a:t>
            </a:r>
          </a:p>
          <a:p>
            <a:r>
              <a:rPr lang="en-US" dirty="0"/>
              <a:t>Premium</a:t>
            </a:r>
          </a:p>
          <a:p>
            <a:r>
              <a:rPr lang="en-US" dirty="0"/>
              <a:t>Survey</a:t>
            </a:r>
          </a:p>
          <a:p>
            <a:r>
              <a:rPr lang="en-US" dirty="0"/>
              <a:t>Compliment</a:t>
            </a:r>
          </a:p>
          <a:p>
            <a:r>
              <a:rPr lang="en-US" dirty="0"/>
              <a:t>Referrals</a:t>
            </a:r>
          </a:p>
          <a:p>
            <a:r>
              <a:rPr lang="en-US" dirty="0"/>
              <a:t>Dramatics</a:t>
            </a:r>
          </a:p>
          <a:p>
            <a:endParaRPr lang="en-US" dirty="0"/>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ox(i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ox(i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ox(i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ox(i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ox(i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box(in)">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 calcmode="lin" valueType="num">
                                      <p:cBhvr additive="base">
                                        <p:cTn id="4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5">
                                            <p:txEl>
                                              <p:pRg st="1" end="1"/>
                                            </p:txEl>
                                          </p:spTgt>
                                        </p:tgtEl>
                                        <p:attrNameLst>
                                          <p:attrName>style.visibility</p:attrName>
                                        </p:attrNameLst>
                                      </p:cBhvr>
                                      <p:to>
                                        <p:strVal val="visible"/>
                                      </p:to>
                                    </p:set>
                                    <p:anim calcmode="lin" valueType="num">
                                      <p:cBhvr additive="base">
                                        <p:cTn id="48"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5">
                                            <p:txEl>
                                              <p:pRg st="2" end="2"/>
                                            </p:txEl>
                                          </p:spTgt>
                                        </p:tgtEl>
                                        <p:attrNameLst>
                                          <p:attrName>style.visibility</p:attrName>
                                        </p:attrNameLst>
                                      </p:cBhvr>
                                      <p:to>
                                        <p:strVal val="visible"/>
                                      </p:to>
                                    </p:set>
                                    <p:anim calcmode="lin" valueType="num">
                                      <p:cBhvr additive="base">
                                        <p:cTn id="5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5">
                                            <p:txEl>
                                              <p:pRg st="3" end="3"/>
                                            </p:txEl>
                                          </p:spTgt>
                                        </p:tgtEl>
                                        <p:attrNameLst>
                                          <p:attrName>style.visibility</p:attrName>
                                        </p:attrNameLst>
                                      </p:cBhvr>
                                      <p:to>
                                        <p:strVal val="visible"/>
                                      </p:to>
                                    </p:set>
                                    <p:anim calcmode="lin" valueType="num">
                                      <p:cBhvr additive="base">
                                        <p:cTn id="6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5">
                                            <p:txEl>
                                              <p:pRg st="4" end="4"/>
                                            </p:txEl>
                                          </p:spTgt>
                                        </p:tgtEl>
                                        <p:attrNameLst>
                                          <p:attrName>style.visibility</p:attrName>
                                        </p:attrNameLst>
                                      </p:cBhvr>
                                      <p:to>
                                        <p:strVal val="visible"/>
                                      </p:to>
                                    </p:set>
                                    <p:anim calcmode="lin" valueType="num">
                                      <p:cBhvr additive="base">
                                        <p:cTn id="6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5">
                                            <p:txEl>
                                              <p:pRg st="5" end="5"/>
                                            </p:txEl>
                                          </p:spTgt>
                                        </p:tgtEl>
                                        <p:attrNameLst>
                                          <p:attrName>style.visibility</p:attrName>
                                        </p:attrNameLst>
                                      </p:cBhvr>
                                      <p:to>
                                        <p:strVal val="visible"/>
                                      </p:to>
                                    </p:set>
                                    <p:anim calcmode="lin" valueType="num">
                                      <p:cBhvr additive="base">
                                        <p:cTn id="7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
                                            <p:txEl>
                                              <p:pRg st="6" end="6"/>
                                            </p:txEl>
                                          </p:spTgt>
                                        </p:tgtEl>
                                        <p:attrNameLst>
                                          <p:attrName>style.visibility</p:attrName>
                                        </p:attrNameLst>
                                      </p:cBhvr>
                                      <p:to>
                                        <p:strVal val="visible"/>
                                      </p:to>
                                    </p:set>
                                    <p:anim calcmode="lin" valueType="num">
                                      <p:cBhvr additive="base">
                                        <p:cTn id="7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normAutofit lnSpcReduction="10000"/>
          </a:bodyPr>
          <a:lstStyle/>
          <a:p>
            <a:r>
              <a:rPr lang="en-US" dirty="0"/>
              <a:t>To make the prospect aware of a problem or a need</a:t>
            </a:r>
          </a:p>
          <a:p>
            <a:r>
              <a:rPr lang="en-US" dirty="0"/>
              <a:t>To prove your proposition would solve that problem or meet that need</a:t>
            </a:r>
          </a:p>
          <a:p>
            <a:r>
              <a:rPr lang="en-US" dirty="0"/>
              <a:t>To prove that you and your company are worthy suppliers</a:t>
            </a:r>
          </a:p>
          <a:p>
            <a:r>
              <a:rPr lang="en-US" dirty="0"/>
              <a:t>To motivate or persuade the prospect to act promptly to solve the problem or meet that need</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Confidence</a:t>
            </a:r>
          </a:p>
        </p:txBody>
      </p:sp>
      <p:sp>
        <p:nvSpPr>
          <p:cNvPr id="3" name="Content Placeholder 2"/>
          <p:cNvSpPr>
            <a:spLocks noGrp="1"/>
          </p:cNvSpPr>
          <p:nvPr>
            <p:ph idx="1"/>
          </p:nvPr>
        </p:nvSpPr>
        <p:spPr/>
        <p:txBody>
          <a:bodyPr/>
          <a:lstStyle/>
          <a:p>
            <a:r>
              <a:rPr lang="en-US" dirty="0"/>
              <a:t>Personal </a:t>
            </a:r>
            <a:r>
              <a:rPr lang="en-US" dirty="0" err="1"/>
              <a:t>behaviour</a:t>
            </a:r>
            <a:endParaRPr lang="en-US" dirty="0"/>
          </a:p>
          <a:p>
            <a:r>
              <a:rPr lang="en-US" dirty="0"/>
              <a:t>Confidence building techniques</a:t>
            </a:r>
          </a:p>
          <a:p>
            <a:r>
              <a:rPr lang="en-US" dirty="0"/>
              <a:t>The guarantee</a:t>
            </a:r>
          </a:p>
          <a:p>
            <a:r>
              <a:rPr lang="en-US" dirty="0"/>
              <a:t>The use of testimonials</a:t>
            </a:r>
          </a:p>
          <a:p>
            <a:r>
              <a:rPr lang="en-US" dirty="0"/>
              <a:t>Show records</a:t>
            </a:r>
          </a:p>
          <a:p>
            <a:r>
              <a:rPr lang="en-US" dirty="0"/>
              <a:t>Plant tours</a:t>
            </a:r>
          </a:p>
          <a:p>
            <a:r>
              <a:rPr lang="en-US" dirty="0"/>
              <a:t>Demonstrations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762001"/>
            <a:ext cx="7772400" cy="2971799"/>
          </a:xfrm>
        </p:spPr>
        <p:txBody>
          <a:bodyPr/>
          <a:lstStyle/>
          <a:p>
            <a:r>
              <a:rPr lang="en-US" dirty="0"/>
              <a:t>If you don’t CLEARLY understand and cannot clearly ARTICULATE the difference, you may be LOSING sales </a:t>
            </a:r>
            <a:r>
              <a:rPr lang="en-US"/>
              <a:t>to those who can</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Sales Presentation</a:t>
            </a:r>
          </a:p>
        </p:txBody>
      </p:sp>
      <p:sp>
        <p:nvSpPr>
          <p:cNvPr id="3" name="Content Placeholder 2"/>
          <p:cNvSpPr>
            <a:spLocks noGrp="1"/>
          </p:cNvSpPr>
          <p:nvPr>
            <p:ph idx="1"/>
          </p:nvPr>
        </p:nvSpPr>
        <p:spPr/>
        <p:txBody>
          <a:bodyPr/>
          <a:lstStyle/>
          <a:p>
            <a:r>
              <a:rPr lang="en-US" dirty="0"/>
              <a:t>The memorized presentation</a:t>
            </a:r>
          </a:p>
          <a:p>
            <a:r>
              <a:rPr lang="en-US" dirty="0"/>
              <a:t>The formula presentation</a:t>
            </a:r>
          </a:p>
          <a:p>
            <a:r>
              <a:rPr lang="en-US" dirty="0"/>
              <a:t>The Need-Satisfaction presentation</a:t>
            </a:r>
          </a:p>
          <a:p>
            <a:r>
              <a:rPr lang="en-US" dirty="0"/>
              <a:t>The Problem-Solution presentation</a:t>
            </a:r>
          </a:p>
          <a:p>
            <a:r>
              <a:rPr lang="en-US" dirty="0"/>
              <a:t>The group presentation</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Situational selling strategies</a:t>
            </a:r>
          </a:p>
        </p:txBody>
      </p:sp>
      <p:sp>
        <p:nvSpPr>
          <p:cNvPr id="3" name="Content Placeholder 2"/>
          <p:cNvSpPr>
            <a:spLocks noGrp="1"/>
          </p:cNvSpPr>
          <p:nvPr>
            <p:ph idx="1"/>
          </p:nvPr>
        </p:nvSpPr>
        <p:spPr/>
        <p:txBody>
          <a:bodyPr>
            <a:normAutofit fontScale="92500" lnSpcReduction="20000"/>
          </a:bodyPr>
          <a:lstStyle/>
          <a:p>
            <a:r>
              <a:rPr lang="en-US" dirty="0"/>
              <a:t>Ignore the static</a:t>
            </a:r>
          </a:p>
          <a:p>
            <a:r>
              <a:rPr lang="en-US" dirty="0"/>
              <a:t>Take a strong positive action</a:t>
            </a:r>
          </a:p>
          <a:p>
            <a:r>
              <a:rPr lang="en-US" dirty="0"/>
              <a:t>The challenge</a:t>
            </a:r>
          </a:p>
          <a:p>
            <a:r>
              <a:rPr lang="en-US" dirty="0"/>
              <a:t>Mitigating circumstances</a:t>
            </a:r>
          </a:p>
          <a:p>
            <a:r>
              <a:rPr lang="en-US" dirty="0"/>
              <a:t>Withdrawal</a:t>
            </a:r>
          </a:p>
          <a:p>
            <a:r>
              <a:rPr lang="en-US" dirty="0"/>
              <a:t>Play for time</a:t>
            </a:r>
          </a:p>
          <a:p>
            <a:r>
              <a:rPr lang="en-US" dirty="0"/>
              <a:t>Change the subject</a:t>
            </a:r>
          </a:p>
          <a:p>
            <a:r>
              <a:rPr lang="en-US" dirty="0"/>
              <a:t>Be a ‘whipping’ boy</a:t>
            </a:r>
          </a:p>
          <a:p>
            <a:r>
              <a:rPr lang="en-US" dirty="0"/>
              <a:t>The interrupted interview</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1066799"/>
          </a:xfrm>
        </p:spPr>
        <p:txBody>
          <a:bodyPr/>
          <a:lstStyle/>
          <a:p>
            <a:pPr algn="ctr"/>
            <a:r>
              <a:rPr lang="en-US" dirty="0"/>
              <a:t>Handling objections</a:t>
            </a:r>
          </a:p>
        </p:txBody>
      </p:sp>
      <p:sp>
        <p:nvSpPr>
          <p:cNvPr id="4" name="Subtitle 3"/>
          <p:cNvSpPr>
            <a:spLocks noGrp="1"/>
          </p:cNvSpPr>
          <p:nvPr>
            <p:ph type="subTitle" idx="1"/>
          </p:nvPr>
        </p:nvSpPr>
        <p:spPr>
          <a:xfrm>
            <a:off x="1371600" y="2362200"/>
            <a:ext cx="6400800" cy="1828800"/>
          </a:xfrm>
        </p:spPr>
        <p:txBody>
          <a:bodyPr>
            <a:normAutofit fontScale="85000" lnSpcReduction="20000"/>
          </a:bodyPr>
          <a:lstStyle/>
          <a:p>
            <a:r>
              <a:rPr lang="en-US" dirty="0"/>
              <a:t>Objections are an integral part of the process. It indicates an interest in the presentation. At least they are listening. The dangerous prospect is the one who does not speak at all.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400" dirty="0"/>
              <a:t>Objections are guideposts to prospect reactions</a:t>
            </a:r>
          </a:p>
        </p:txBody>
      </p:sp>
      <p:sp>
        <p:nvSpPr>
          <p:cNvPr id="3" name="Content Placeholder 2"/>
          <p:cNvSpPr>
            <a:spLocks noGrp="1"/>
          </p:cNvSpPr>
          <p:nvPr>
            <p:ph idx="1"/>
          </p:nvPr>
        </p:nvSpPr>
        <p:spPr/>
        <p:txBody>
          <a:bodyPr>
            <a:normAutofit fontScale="77500" lnSpcReduction="20000"/>
          </a:bodyPr>
          <a:lstStyle/>
          <a:p>
            <a:r>
              <a:rPr lang="en-US" dirty="0"/>
              <a:t>Usually it is a request for additional information</a:t>
            </a:r>
          </a:p>
          <a:p>
            <a:r>
              <a:rPr lang="en-US" dirty="0"/>
              <a:t>It could be a request for further clarification</a:t>
            </a:r>
          </a:p>
          <a:p>
            <a:r>
              <a:rPr lang="en-US" dirty="0"/>
              <a:t>Don’t try to dodge them. It would only make the prospect suspicious.</a:t>
            </a:r>
          </a:p>
          <a:p>
            <a:r>
              <a:rPr lang="en-US" dirty="0"/>
              <a:t>Do not argue with the prospect</a:t>
            </a:r>
          </a:p>
          <a:p>
            <a:r>
              <a:rPr lang="en-US" dirty="0"/>
              <a:t>Avoid irrelevant objections.</a:t>
            </a:r>
          </a:p>
          <a:p>
            <a:r>
              <a:rPr lang="en-US" dirty="0"/>
              <a:t>It is a good idea to handle the objection the moment they are raised</a:t>
            </a:r>
          </a:p>
          <a:p>
            <a:r>
              <a:rPr lang="en-US" dirty="0"/>
              <a:t>However, not all objections are required to be taken up at once.</a:t>
            </a:r>
          </a:p>
          <a:p>
            <a:r>
              <a:rPr lang="en-US" dirty="0"/>
              <a:t>Never magnify an objection.</a:t>
            </a:r>
          </a:p>
          <a:p>
            <a:r>
              <a:rPr lang="en-US" dirty="0"/>
              <a:t>Objections can be stated, hidden, valid, invalid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Determining hidden objections</a:t>
            </a:r>
          </a:p>
        </p:txBody>
      </p:sp>
      <p:sp>
        <p:nvSpPr>
          <p:cNvPr id="3" name="Content Placeholder 2"/>
          <p:cNvSpPr>
            <a:spLocks noGrp="1"/>
          </p:cNvSpPr>
          <p:nvPr>
            <p:ph idx="1"/>
          </p:nvPr>
        </p:nvSpPr>
        <p:spPr/>
        <p:txBody>
          <a:bodyPr/>
          <a:lstStyle/>
          <a:p>
            <a:r>
              <a:rPr lang="en-US" dirty="0"/>
              <a:t>Asking questions</a:t>
            </a:r>
          </a:p>
          <a:p>
            <a:r>
              <a:rPr lang="en-US" dirty="0"/>
              <a:t>‘What else is bothering you?’</a:t>
            </a:r>
          </a:p>
          <a:p>
            <a:r>
              <a:rPr lang="en-US" dirty="0"/>
              <a:t>“Honest John’’ technique</a:t>
            </a:r>
          </a:p>
          <a:p>
            <a:r>
              <a:rPr lang="en-US" dirty="0"/>
              <a:t>“Habeas corpus” technique</a:t>
            </a:r>
          </a:p>
          <a:p>
            <a:r>
              <a:rPr lang="en-US" dirty="0"/>
              <a:t>The 4 ‘No’s technique – no need, no want, no money, no hurry</a:t>
            </a:r>
          </a:p>
          <a:p>
            <a:r>
              <a:rPr lang="en-US" dirty="0"/>
              <a:t>Perception - insight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Basic Methods of handling objections</a:t>
            </a:r>
          </a:p>
        </p:txBody>
      </p:sp>
      <p:sp>
        <p:nvSpPr>
          <p:cNvPr id="3" name="Content Placeholder 2"/>
          <p:cNvSpPr>
            <a:spLocks noGrp="1"/>
          </p:cNvSpPr>
          <p:nvPr>
            <p:ph idx="1"/>
          </p:nvPr>
        </p:nvSpPr>
        <p:spPr/>
        <p:txBody>
          <a:bodyPr/>
          <a:lstStyle/>
          <a:p>
            <a:r>
              <a:rPr lang="en-US" dirty="0"/>
              <a:t>Direct denial</a:t>
            </a:r>
          </a:p>
          <a:p>
            <a:r>
              <a:rPr lang="en-US" dirty="0"/>
              <a:t>Indirect denial</a:t>
            </a:r>
          </a:p>
          <a:p>
            <a:r>
              <a:rPr lang="en-US" dirty="0"/>
              <a:t>Boomerang</a:t>
            </a:r>
          </a:p>
          <a:p>
            <a:r>
              <a:rPr lang="en-US" dirty="0"/>
              <a:t>Compensation</a:t>
            </a:r>
          </a:p>
          <a:p>
            <a:r>
              <a:rPr lang="en-US" dirty="0"/>
              <a:t>Question</a:t>
            </a:r>
          </a:p>
          <a:p>
            <a:r>
              <a:rPr lang="en-US" dirty="0"/>
              <a:t>Pass up</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Basis</Template>
  <TotalTime>373</TotalTime>
  <Words>864</Words>
  <Application>Microsoft Office PowerPoint</Application>
  <PresentationFormat>On-screen Show (4:3)</PresentationFormat>
  <Paragraphs>151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The Selling Process</vt:lpstr>
      <vt:lpstr>The Selling Process</vt:lpstr>
      <vt:lpstr>The entire selling process starts with prospecting. Good prospecting means more sales because it allows you to spend  your time with people whose probability of buying is high</vt:lpstr>
      <vt:lpstr>Who is a prospect?</vt:lpstr>
      <vt:lpstr>Prospects vs Suspects</vt:lpstr>
      <vt:lpstr>Who is a qualified prospect?</vt:lpstr>
      <vt:lpstr>How to qualify a prospect?</vt:lpstr>
      <vt:lpstr>How to get qualified prospects?</vt:lpstr>
      <vt:lpstr>5P’s of selling</vt:lpstr>
      <vt:lpstr>Objectives of the Preapproach</vt:lpstr>
      <vt:lpstr>The Preapproach to Individuals</vt:lpstr>
      <vt:lpstr>The Preapproach to Organizations</vt:lpstr>
      <vt:lpstr>The Approach</vt:lpstr>
      <vt:lpstr>Call Reluctance</vt:lpstr>
      <vt:lpstr>How to open the sales call?</vt:lpstr>
      <vt:lpstr>Opening Gambits</vt:lpstr>
      <vt:lpstr>Objectives</vt:lpstr>
      <vt:lpstr>Building Confidence</vt:lpstr>
      <vt:lpstr>If you don’t CLEARLY understand and cannot clearly ARTICULATE the difference, you may be LOSING sales to those who can</vt:lpstr>
      <vt:lpstr>Types of Sales Presentation</vt:lpstr>
      <vt:lpstr>Situational selling strategies</vt:lpstr>
      <vt:lpstr>Handling objections</vt:lpstr>
      <vt:lpstr>Objections are guideposts to prospect reactions</vt:lpstr>
      <vt:lpstr>Determining hidden objections</vt:lpstr>
      <vt:lpstr>Basic Methods of handling objections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Prospecting</dc:title>
  <dc:creator/>
  <cp:lastModifiedBy>MN Tripathi</cp:lastModifiedBy>
  <cp:revision>47</cp:revision>
  <dcterms:created xsi:type="dcterms:W3CDTF">2006-08-16T00:00:00Z</dcterms:created>
  <dcterms:modified xsi:type="dcterms:W3CDTF">2019-10-21T11:00:54Z</dcterms:modified>
</cp:coreProperties>
</file>