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6" r:id="rId9"/>
    <p:sldId id="269" r:id="rId10"/>
    <p:sldId id="262" r:id="rId11"/>
    <p:sldId id="268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F400AE-DF19-4010-A9B5-0F7E3950049F}" type="datetimeFigureOut">
              <a:rPr lang="en-US" smtClean="0"/>
              <a:pPr/>
              <a:t>2/6/2009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E7B46FA-B8B1-4991-81E9-857110BB58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28801"/>
            <a:ext cx="8458200" cy="1066799"/>
          </a:xfrm>
        </p:spPr>
        <p:txBody>
          <a:bodyPr/>
          <a:lstStyle/>
          <a:p>
            <a:pPr algn="ctr"/>
            <a:r>
              <a:rPr lang="en-US" dirty="0" smtClean="0"/>
              <a:t>Conflict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pPr algn="ctr"/>
            <a:endParaRPr lang="en-US" sz="1800" dirty="0"/>
          </a:p>
          <a:p>
            <a:r>
              <a:rPr lang="en-US" sz="1800" dirty="0" smtClean="0"/>
              <a:t>Prof M N </a:t>
            </a:r>
            <a:r>
              <a:rPr lang="en-US" sz="1800" dirty="0" err="1" smtClean="0"/>
              <a:t>Tripathi</a:t>
            </a:r>
            <a:r>
              <a:rPr lang="en-US" sz="1800" dirty="0" smtClean="0"/>
              <a:t>, XIMB</a:t>
            </a:r>
            <a:endParaRPr lang="en-US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does Conflict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objectives</a:t>
            </a:r>
          </a:p>
          <a:p>
            <a:r>
              <a:rPr lang="en-US" dirty="0" smtClean="0"/>
              <a:t>Disagreements</a:t>
            </a:r>
          </a:p>
          <a:p>
            <a:r>
              <a:rPr lang="en-US" dirty="0" smtClean="0"/>
              <a:t>Disputes</a:t>
            </a:r>
          </a:p>
          <a:p>
            <a:r>
              <a:rPr lang="en-US" dirty="0" smtClean="0"/>
              <a:t>Rigidity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Cost of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Relationship cost</a:t>
            </a:r>
          </a:p>
          <a:p>
            <a:r>
              <a:rPr lang="en-US" dirty="0" smtClean="0"/>
              <a:t>Cost to the individual – </a:t>
            </a:r>
            <a:r>
              <a:rPr lang="en-US" sz="2000" dirty="0" smtClean="0"/>
              <a:t>stress, loss of confidence, unhappiness, hostility, withdrawal, illness</a:t>
            </a:r>
          </a:p>
          <a:p>
            <a:r>
              <a:rPr lang="en-US" dirty="0" smtClean="0"/>
              <a:t>Cost to the organization – </a:t>
            </a:r>
            <a:r>
              <a:rPr lang="en-US" sz="2000" dirty="0" smtClean="0"/>
              <a:t>wasted employee time, higher staff turnover, missed opportunities, absenteeism, inefficiency, low morale, poor teamwork</a:t>
            </a:r>
            <a:endParaRPr lang="en-US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Levels of Conflict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Intrapersonal</a:t>
            </a:r>
          </a:p>
          <a:p>
            <a:r>
              <a:rPr lang="en-US" dirty="0" smtClean="0"/>
              <a:t>Interpersonal</a:t>
            </a:r>
          </a:p>
          <a:p>
            <a:r>
              <a:rPr lang="en-US" dirty="0" err="1" smtClean="0"/>
              <a:t>Intragroup</a:t>
            </a:r>
            <a:endParaRPr lang="en-US" dirty="0" smtClean="0"/>
          </a:p>
          <a:p>
            <a:r>
              <a:rPr lang="en-US" dirty="0" smtClean="0"/>
              <a:t>Intergroup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Your reality is not totality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viewpoints</a:t>
            </a:r>
          </a:p>
          <a:p>
            <a:r>
              <a:rPr lang="en-US" dirty="0" smtClean="0"/>
              <a:t>Difficult people</a:t>
            </a:r>
          </a:p>
          <a:p>
            <a:r>
              <a:rPr lang="en-US" dirty="0" smtClean="0"/>
              <a:t>Intent and impact</a:t>
            </a:r>
          </a:p>
          <a:p>
            <a:r>
              <a:rPr lang="en-US" dirty="0" smtClean="0"/>
              <a:t>Opinions and facts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Different personalities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Go-getters</a:t>
            </a:r>
          </a:p>
          <a:p>
            <a:r>
              <a:rPr lang="en-US" dirty="0" err="1" smtClean="0"/>
              <a:t>Carers</a:t>
            </a:r>
            <a:endParaRPr lang="en-US" dirty="0" smtClean="0"/>
          </a:p>
          <a:p>
            <a:r>
              <a:rPr lang="en-US" dirty="0" smtClean="0"/>
              <a:t>Analyzers</a:t>
            </a:r>
          </a:p>
          <a:p>
            <a:r>
              <a:rPr lang="en-US" dirty="0" err="1" smtClean="0"/>
              <a:t>Socializers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can be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the causes , not the symptoms</a:t>
            </a:r>
          </a:p>
          <a:p>
            <a:r>
              <a:rPr lang="en-US" dirty="0" smtClean="0"/>
              <a:t>Conflict starters</a:t>
            </a:r>
          </a:p>
          <a:p>
            <a:r>
              <a:rPr lang="en-US" dirty="0" smtClean="0"/>
              <a:t>Conflict escalators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Varieties of Conflict </a:t>
            </a:r>
            <a:r>
              <a:rPr lang="en-US" dirty="0" err="1"/>
              <a:t>B</a:t>
            </a:r>
            <a:r>
              <a:rPr lang="en-US" dirty="0" err="1" smtClean="0"/>
              <a:t>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Irritability</a:t>
            </a:r>
          </a:p>
          <a:p>
            <a:r>
              <a:rPr lang="en-US" dirty="0" smtClean="0"/>
              <a:t>Flashes of anger</a:t>
            </a:r>
          </a:p>
          <a:p>
            <a:r>
              <a:rPr lang="en-US" dirty="0" smtClean="0"/>
              <a:t>Being demanding and uncooperative</a:t>
            </a:r>
          </a:p>
          <a:p>
            <a:r>
              <a:rPr lang="en-US" dirty="0" smtClean="0"/>
              <a:t>Lack of concern for others</a:t>
            </a:r>
          </a:p>
          <a:p>
            <a:r>
              <a:rPr lang="en-US" dirty="0" smtClean="0"/>
              <a:t>Hiding behind the rules</a:t>
            </a:r>
          </a:p>
          <a:p>
            <a:r>
              <a:rPr lang="en-US" dirty="0" smtClean="0"/>
              <a:t>‘I won’t do it because I’ll get blamed for it’ syndrome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Conflict management Style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0" y="1554161"/>
          <a:ext cx="6934200" cy="4008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/>
                <a:gridCol w="3467100"/>
              </a:tblGrid>
              <a:tr h="20042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421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43400" y="5867400"/>
            <a:ext cx="221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Assertiveness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32266" y="30919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Cooperativeness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5257800"/>
            <a:ext cx="56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1447800"/>
            <a:ext cx="85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5715000"/>
            <a:ext cx="79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29600" y="5715000"/>
            <a:ext cx="85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2362200"/>
            <a:ext cx="200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Collaborating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2362200"/>
            <a:ext cx="2091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Accommodating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7000" y="4419600"/>
            <a:ext cx="152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Avoiding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943600" y="4419600"/>
            <a:ext cx="1990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Competing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91000" y="3352800"/>
            <a:ext cx="2339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Compromising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are the choices?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choose to discuss and debate our differences, respecting each other’s views</a:t>
            </a:r>
          </a:p>
          <a:p>
            <a:r>
              <a:rPr lang="en-US" dirty="0" smtClean="0"/>
              <a:t>We can argue about our differences, trying to convince the other that we are right</a:t>
            </a:r>
          </a:p>
          <a:p>
            <a:r>
              <a:rPr lang="en-US" dirty="0" smtClean="0"/>
              <a:t>We can move into conflict about these differences, trying to impose over the other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Dual Concerns Model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-419100" y="3924300"/>
            <a:ext cx="403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00200" y="5943600"/>
            <a:ext cx="548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67200" y="62484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647700" y="38481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95600" y="62484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Concern about own outcomes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38200" y="1676401"/>
            <a:ext cx="461665" cy="3505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/>
              <a:t>Concern about other outcomes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981200" y="5181600"/>
            <a:ext cx="1117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Inaction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981200" y="2514600"/>
            <a:ext cx="1249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Yielding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62600" y="2514600"/>
            <a:ext cx="197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Problem Solving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67400" y="5181600"/>
            <a:ext cx="1672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Contending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05200" y="3733800"/>
            <a:ext cx="2492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Compromising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Resolving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Conflict is caused by a denial of people’s needs </a:t>
            </a:r>
          </a:p>
          <a:p>
            <a:r>
              <a:rPr lang="en-US" dirty="0" smtClean="0"/>
              <a:t>Look for the win-win. For me to win, you don’t have to lose.</a:t>
            </a:r>
          </a:p>
          <a:p>
            <a:r>
              <a:rPr lang="en-US" dirty="0" smtClean="0"/>
              <a:t>While differences explain conflict, it is arrogance that drives it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Win-win is more likely when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 on both sets of needs, concerns and feelings</a:t>
            </a:r>
          </a:p>
          <a:p>
            <a:r>
              <a:rPr lang="en-US" dirty="0" smtClean="0"/>
              <a:t>Respect each other’s view</a:t>
            </a:r>
          </a:p>
          <a:p>
            <a:r>
              <a:rPr lang="en-US" dirty="0" smtClean="0"/>
              <a:t>See the issue as a mutual problem to be solved</a:t>
            </a:r>
          </a:p>
          <a:p>
            <a:r>
              <a:rPr lang="en-US" dirty="0" smtClean="0"/>
              <a:t>Are prepared to listen and compromise</a:t>
            </a:r>
          </a:p>
          <a:p>
            <a:r>
              <a:rPr lang="en-US" dirty="0" smtClean="0"/>
              <a:t>Are not interested in winning at any cost</a:t>
            </a:r>
          </a:p>
          <a:p>
            <a:r>
              <a:rPr lang="en-US" dirty="0" smtClean="0"/>
              <a:t>Opt for power </a:t>
            </a:r>
            <a:r>
              <a:rPr lang="en-US" b="1" dirty="0" smtClean="0"/>
              <a:t>with</a:t>
            </a:r>
            <a:r>
              <a:rPr lang="en-US" dirty="0" smtClean="0"/>
              <a:t> rather than power </a:t>
            </a:r>
            <a:r>
              <a:rPr lang="en-US" b="1" dirty="0" smtClean="0"/>
              <a:t>over</a:t>
            </a:r>
            <a:endParaRPr lang="en-US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298</TotalTime>
  <Words>316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Trek</vt:lpstr>
      <vt:lpstr>Conflict Management</vt:lpstr>
      <vt:lpstr>Why does Conflict happen?</vt:lpstr>
      <vt:lpstr>Cost of conflict</vt:lpstr>
      <vt:lpstr>Levels of Conflict </vt:lpstr>
      <vt:lpstr>Your reality is not totality</vt:lpstr>
      <vt:lpstr>Different personalities</vt:lpstr>
      <vt:lpstr>Conflict can be complex</vt:lpstr>
      <vt:lpstr>Varieties of Conflict Behaviour</vt:lpstr>
      <vt:lpstr>Conflict management Style</vt:lpstr>
      <vt:lpstr>What are the choices?</vt:lpstr>
      <vt:lpstr>The Dual Concerns Model</vt:lpstr>
      <vt:lpstr>Resolving Conflict</vt:lpstr>
      <vt:lpstr>Win-win is more likely when people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Conflict Management</dc:title>
  <dc:creator>mnt</dc:creator>
  <cp:lastModifiedBy>mnt</cp:lastModifiedBy>
  <cp:revision>36</cp:revision>
  <dcterms:created xsi:type="dcterms:W3CDTF">2008-09-23T09:58:34Z</dcterms:created>
  <dcterms:modified xsi:type="dcterms:W3CDTF">2009-02-06T07:02:35Z</dcterms:modified>
</cp:coreProperties>
</file>