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71" r:id="rId8"/>
    <p:sldId id="261" r:id="rId9"/>
    <p:sldId id="269" r:id="rId10"/>
    <p:sldId id="270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D3F236-289D-49BD-A47E-2DB7E01B4192}" type="datetimeFigureOut">
              <a:rPr lang="en-US" smtClean="0"/>
              <a:pPr/>
              <a:t>12/26/2008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Introduction to Selling 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295399"/>
          </a:xfrm>
        </p:spPr>
        <p:txBody>
          <a:bodyPr/>
          <a:lstStyle/>
          <a:p>
            <a:pPr algn="ctr"/>
            <a:r>
              <a:rPr lang="en-US" dirty="0" smtClean="0"/>
              <a:t>What is Selling?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AMA defines Selling as “the personal or impersonal process of assisting  and/or persuading a prospective customer to buy a commodity or a service or to act </a:t>
            </a:r>
            <a:r>
              <a:rPr lang="en-US" dirty="0" err="1" smtClean="0"/>
              <a:t>favourably</a:t>
            </a:r>
            <a:r>
              <a:rPr lang="en-US" dirty="0" smtClean="0"/>
              <a:t> upon an idea that has commercial significance to the seller.”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600199"/>
          </a:xfrm>
        </p:spPr>
        <p:txBody>
          <a:bodyPr/>
          <a:lstStyle/>
          <a:p>
            <a:pPr algn="ctr"/>
            <a:r>
              <a:rPr lang="en-US" dirty="0" smtClean="0"/>
              <a:t>Selling is persuasion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pPr algn="ctr"/>
            <a:r>
              <a:rPr lang="en-US" dirty="0" smtClean="0"/>
              <a:t>One has to sell when one does not have the direct power to compel a person  to do something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Leadership requires persuasion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All great leaders are great sales persons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Selling is more than a profession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It is a way of life. We are all in the field of selling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/>
          <a:lstStyle/>
          <a:p>
            <a:pPr algn="ctr"/>
            <a:r>
              <a:rPr lang="en-US" dirty="0" smtClean="0"/>
              <a:t>Selling is a necessity.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Because of competition. Society has determined that sales people must be offering something of value; otherwise it would have eliminated salespeople. In fact the nature of selling has changed over the years.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choose a selling career?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 variety of selling jobs available?</a:t>
            </a:r>
          </a:p>
          <a:p>
            <a:r>
              <a:rPr lang="en-US" dirty="0" smtClean="0"/>
              <a:t>Freedom of being on your own</a:t>
            </a:r>
          </a:p>
          <a:p>
            <a:r>
              <a:rPr lang="en-US" dirty="0" smtClean="0"/>
              <a:t>The challenge of selling</a:t>
            </a:r>
          </a:p>
          <a:p>
            <a:r>
              <a:rPr lang="en-US" dirty="0" smtClean="0"/>
              <a:t>The opportunity of advancement</a:t>
            </a:r>
          </a:p>
          <a:p>
            <a:r>
              <a:rPr lang="en-US" dirty="0" smtClean="0"/>
              <a:t>Rewards from a sales career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5239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</a:t>
            </a:r>
            <a:r>
              <a:rPr lang="en-US" sz="4900" dirty="0" smtClean="0"/>
              <a:t>nature</a:t>
            </a:r>
            <a:r>
              <a:rPr lang="en-US" dirty="0" smtClean="0"/>
              <a:t> of selling has changed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pPr algn="ctr"/>
            <a:r>
              <a:rPr lang="en-US" dirty="0" smtClean="0"/>
              <a:t>Salesmen duties are forever changing. If they do not change they could find themselves non-essential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295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sz="4900" dirty="0" smtClean="0"/>
              <a:t>You may finish school, but you can never finish your education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Education does not guarantee a successful career. Adaptability, flexibility, coping with change, embracing technology are some of the parameters for a successful selling career.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Things that you might have to do in selling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Convince</a:t>
            </a:r>
          </a:p>
          <a:p>
            <a:r>
              <a:rPr lang="en-US" dirty="0" smtClean="0"/>
              <a:t>Persuade</a:t>
            </a:r>
          </a:p>
          <a:p>
            <a:r>
              <a:rPr lang="en-US" dirty="0" smtClean="0"/>
              <a:t>Inform</a:t>
            </a:r>
          </a:p>
          <a:p>
            <a:r>
              <a:rPr lang="en-US" dirty="0" smtClean="0"/>
              <a:t>Argue</a:t>
            </a:r>
          </a:p>
          <a:p>
            <a:r>
              <a:rPr lang="en-US" dirty="0" smtClean="0"/>
              <a:t>Cajole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Guide</a:t>
            </a:r>
          </a:p>
          <a:p>
            <a:r>
              <a:rPr lang="en-US" dirty="0" smtClean="0"/>
              <a:t>Lead</a:t>
            </a:r>
          </a:p>
          <a:p>
            <a:r>
              <a:rPr lang="en-US" dirty="0" smtClean="0"/>
              <a:t>Negotiate</a:t>
            </a:r>
          </a:p>
          <a:p>
            <a:r>
              <a:rPr lang="en-US" dirty="0" smtClean="0"/>
              <a:t>Solve</a:t>
            </a:r>
          </a:p>
          <a:p>
            <a:r>
              <a:rPr lang="en-US" dirty="0" smtClean="0"/>
              <a:t>Provide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a Sales person in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Intelligence Agent</a:t>
            </a:r>
          </a:p>
          <a:p>
            <a:r>
              <a:rPr lang="en-US" dirty="0" smtClean="0"/>
              <a:t>Possessor of technical knowledge</a:t>
            </a:r>
          </a:p>
          <a:p>
            <a:r>
              <a:rPr lang="en-US" dirty="0" smtClean="0"/>
              <a:t>Dispenser of innovation</a:t>
            </a:r>
          </a:p>
          <a:p>
            <a:r>
              <a:rPr lang="en-US" dirty="0" smtClean="0"/>
              <a:t>Catalytic agent in </a:t>
            </a:r>
            <a:r>
              <a:rPr lang="en-US" dirty="0"/>
              <a:t>c</a:t>
            </a:r>
            <a:r>
              <a:rPr lang="en-US" dirty="0" smtClean="0"/>
              <a:t>onsumption process</a:t>
            </a:r>
          </a:p>
          <a:p>
            <a:r>
              <a:rPr lang="en-US" dirty="0" smtClean="0"/>
              <a:t>Service Function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Myths about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Sales people are born, not made</a:t>
            </a:r>
          </a:p>
          <a:p>
            <a:r>
              <a:rPr lang="en-US" dirty="0" smtClean="0"/>
              <a:t>Good sales people are good talkers</a:t>
            </a:r>
          </a:p>
          <a:p>
            <a:r>
              <a:rPr lang="en-US" dirty="0" smtClean="0"/>
              <a:t>The good sales people can sell anything</a:t>
            </a:r>
          </a:p>
          <a:p>
            <a:r>
              <a:rPr lang="en-US" dirty="0" smtClean="0"/>
              <a:t>A good sales person can sell to anyone</a:t>
            </a:r>
          </a:p>
          <a:p>
            <a:r>
              <a:rPr lang="en-US" dirty="0" smtClean="0"/>
              <a:t>Selling is living ‘one big party’</a:t>
            </a:r>
          </a:p>
          <a:p>
            <a:r>
              <a:rPr lang="en-US" dirty="0" smtClean="0"/>
              <a:t>The good sales person never takes ‘No’ for an answer</a:t>
            </a:r>
          </a:p>
          <a:p>
            <a:r>
              <a:rPr lang="en-US" dirty="0" smtClean="0"/>
              <a:t>The locker room syndrome</a:t>
            </a:r>
          </a:p>
          <a:p>
            <a:r>
              <a:rPr lang="en-US" dirty="0" smtClean="0"/>
              <a:t>Selling is a bag of tricks</a:t>
            </a:r>
          </a:p>
          <a:p>
            <a:r>
              <a:rPr lang="en-US" dirty="0" smtClean="0"/>
              <a:t>People don’t want to buy</a:t>
            </a:r>
          </a:p>
          <a:p>
            <a:r>
              <a:rPr lang="en-US" dirty="0" smtClean="0"/>
              <a:t>The ‘get rich quick’ illusion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Characteristics of a good salesperson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Appearance – </a:t>
            </a:r>
            <a:r>
              <a:rPr lang="en-US" sz="2000" dirty="0" smtClean="0"/>
              <a:t>Clothing, grooming</a:t>
            </a:r>
          </a:p>
          <a:p>
            <a:r>
              <a:rPr lang="en-US" dirty="0" smtClean="0"/>
              <a:t>Voice and Conversation habits – </a:t>
            </a:r>
            <a:r>
              <a:rPr lang="en-US" sz="2000" dirty="0" smtClean="0"/>
              <a:t>friendliness, warmth, personality, talking too fast, mumbling, monotonous, overuse of slang, unenthusiastic, earnestness</a:t>
            </a:r>
          </a:p>
          <a:p>
            <a:r>
              <a:rPr lang="en-US" dirty="0" smtClean="0"/>
              <a:t>Manners and mannerisms – </a:t>
            </a:r>
            <a:r>
              <a:rPr lang="en-US" sz="2000" dirty="0" smtClean="0"/>
              <a:t>shaking hands, nervous gestures, common courtesies, smoking</a:t>
            </a:r>
          </a:p>
          <a:p>
            <a:r>
              <a:rPr lang="en-US" dirty="0" smtClean="0"/>
              <a:t>Some helpful personality elements – </a:t>
            </a:r>
            <a:r>
              <a:rPr lang="en-US" sz="2000" dirty="0" smtClean="0"/>
              <a:t>intelligence, tact, ‘sales sense’, dependability, assertiveness, self-confidence, vocabulary, imagination, determination, self-management, responsibility</a:t>
            </a:r>
          </a:p>
          <a:p>
            <a:r>
              <a:rPr lang="en-US" dirty="0" smtClean="0"/>
              <a:t>Listening Skills – </a:t>
            </a:r>
            <a:r>
              <a:rPr lang="en-US" sz="2000" dirty="0" smtClean="0"/>
              <a:t>‘Talking is sharing; but listening is caring’. Listening gets us reciprocity.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 personality traits and habits to overcome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Criticism of others</a:t>
            </a:r>
          </a:p>
          <a:p>
            <a:r>
              <a:rPr lang="en-US" dirty="0" smtClean="0"/>
              <a:t>Arguing</a:t>
            </a:r>
          </a:p>
          <a:p>
            <a:r>
              <a:rPr lang="en-US" dirty="0" smtClean="0"/>
              <a:t>Clumsy attempts at </a:t>
            </a:r>
            <a:r>
              <a:rPr lang="en-US" dirty="0" err="1" smtClean="0"/>
              <a:t>humour</a:t>
            </a:r>
            <a:endParaRPr lang="en-US" dirty="0" smtClean="0"/>
          </a:p>
          <a:p>
            <a:r>
              <a:rPr lang="en-US" dirty="0" smtClean="0"/>
              <a:t>Laziness</a:t>
            </a:r>
          </a:p>
          <a:p>
            <a:r>
              <a:rPr lang="en-US" dirty="0" smtClean="0"/>
              <a:t>impatience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Customers buys benefits, not products</a:t>
            </a:r>
          </a:p>
          <a:p>
            <a:r>
              <a:rPr lang="en-US" dirty="0" smtClean="0"/>
              <a:t>Product applications as required in the customer’s sphere of activities.</a:t>
            </a:r>
          </a:p>
          <a:p>
            <a:r>
              <a:rPr lang="en-US" dirty="0" smtClean="0"/>
              <a:t>Knowledge inspires confidence, and confidence inspires confidence in customers </a:t>
            </a:r>
          </a:p>
          <a:p>
            <a:r>
              <a:rPr lang="en-US" dirty="0" smtClean="0"/>
              <a:t>You must be a walking </a:t>
            </a:r>
            <a:r>
              <a:rPr lang="en-US" dirty="0" err="1" smtClean="0"/>
              <a:t>encyclopaedia</a:t>
            </a:r>
            <a:r>
              <a:rPr lang="en-US" dirty="0" smtClean="0"/>
              <a:t> on your product</a:t>
            </a:r>
          </a:p>
          <a:p>
            <a:r>
              <a:rPr lang="en-US" dirty="0" smtClean="0"/>
              <a:t>“The typical prospect is interested in just one thing – what the item you are selling will do for him or her.”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1142999"/>
          </a:xfrm>
        </p:spPr>
        <p:txBody>
          <a:bodyPr/>
          <a:lstStyle/>
          <a:p>
            <a:r>
              <a:rPr lang="en-US" dirty="0" smtClean="0"/>
              <a:t>No Selling without Buying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pPr algn="ctr"/>
            <a:r>
              <a:rPr lang="en-US" dirty="0" smtClean="0"/>
              <a:t>A sale is made not in the mind of the sales person, not over the counter or desk, but in the mind of the buyer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</TotalTime>
  <Words>559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Introduction to Selling </vt:lpstr>
      <vt:lpstr>What is Selling?</vt:lpstr>
      <vt:lpstr>Selling is persuasion</vt:lpstr>
      <vt:lpstr>Leadership requires persuasion</vt:lpstr>
      <vt:lpstr>Selling is more than a profession</vt:lpstr>
      <vt:lpstr>Selling is a necessity. </vt:lpstr>
      <vt:lpstr>Why choose a selling career?</vt:lpstr>
      <vt:lpstr>The nature of selling has changed</vt:lpstr>
      <vt:lpstr>“You may finish school, but you can never finish your education”</vt:lpstr>
      <vt:lpstr>Things that you might have to do in selling</vt:lpstr>
      <vt:lpstr>Role of a Sales person in Society</vt:lpstr>
      <vt:lpstr>Myths about selling</vt:lpstr>
      <vt:lpstr>Characteristics of a good salesperson</vt:lpstr>
      <vt:lpstr>Some personality traits and habits to overcome</vt:lpstr>
      <vt:lpstr>Product Knowledge</vt:lpstr>
      <vt:lpstr>No Selling without Buying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Selling </dc:title>
  <dc:creator>mnt</dc:creator>
  <cp:lastModifiedBy>mnt</cp:lastModifiedBy>
  <cp:revision>32</cp:revision>
  <dcterms:created xsi:type="dcterms:W3CDTF">2008-09-25T12:53:07Z</dcterms:created>
  <dcterms:modified xsi:type="dcterms:W3CDTF">2008-12-26T08:27:37Z</dcterms:modified>
</cp:coreProperties>
</file>