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Negotiation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1142999"/>
          </a:xfrm>
        </p:spPr>
        <p:txBody>
          <a:bodyPr/>
          <a:lstStyle/>
          <a:p>
            <a:r>
              <a:rPr lang="en-US" dirty="0" smtClean="0"/>
              <a:t>What is Negotiation?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pPr algn="ctr"/>
            <a:r>
              <a:rPr lang="en-US" dirty="0" smtClean="0"/>
              <a:t>The process of two or more parties working together to arrive at a mutually acceptable resolution of one or more issues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219199"/>
          </a:xfrm>
        </p:spPr>
        <p:txBody>
          <a:bodyPr/>
          <a:lstStyle/>
          <a:p>
            <a:pPr algn="ctr"/>
            <a:r>
              <a:rPr lang="en-US" dirty="0" smtClean="0"/>
              <a:t>What is Negotiation?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pPr algn="ctr"/>
            <a:r>
              <a:rPr lang="en-US" dirty="0" smtClean="0"/>
              <a:t>Negotiation is a </a:t>
            </a:r>
            <a:r>
              <a:rPr lang="en-US" b="1" dirty="0" smtClean="0"/>
              <a:t>give and take </a:t>
            </a:r>
            <a:r>
              <a:rPr lang="en-US" dirty="0" smtClean="0"/>
              <a:t>bargaining </a:t>
            </a:r>
            <a:r>
              <a:rPr lang="en-US" b="1" dirty="0" smtClean="0"/>
              <a:t>process</a:t>
            </a:r>
            <a:r>
              <a:rPr lang="en-US" dirty="0" smtClean="0"/>
              <a:t> that when conducted well, leaves all parties </a:t>
            </a:r>
            <a:r>
              <a:rPr lang="en-US" b="1" dirty="0" smtClean="0"/>
              <a:t>feeling good </a:t>
            </a:r>
            <a:r>
              <a:rPr lang="en-US" dirty="0" smtClean="0"/>
              <a:t>about the result and </a:t>
            </a:r>
            <a:r>
              <a:rPr lang="en-US" b="1" dirty="0" smtClean="0"/>
              <a:t>committed to achieve </a:t>
            </a:r>
            <a:endParaRPr lang="en-US" b="1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occurs when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something new which neither party could have done on their own</a:t>
            </a:r>
          </a:p>
          <a:p>
            <a:r>
              <a:rPr lang="en-US" dirty="0" smtClean="0"/>
              <a:t>To resolve a problem or dispute to the mutual satisfaction of both parties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37159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Negotiation is a voluntary process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pPr algn="ctr"/>
            <a:r>
              <a:rPr lang="en-US" dirty="0" smtClean="0"/>
              <a:t>Seldom are we required to negotiate. Negotiation occurs when there is no system, rules and procedures for resolving conflict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negotiation, both parties need one another.</a:t>
            </a:r>
          </a:p>
          <a:p>
            <a:r>
              <a:rPr lang="en-US" dirty="0" smtClean="0"/>
              <a:t>Goals need not be convergent. Different parties may be looking at different things</a:t>
            </a:r>
          </a:p>
          <a:p>
            <a:r>
              <a:rPr lang="en-US" dirty="0" smtClean="0"/>
              <a:t>Parties look for the win-win situation where ideally both parties get benefited as against the situation if they had to fend for themselves alone.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Adjustment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Rarely would any party get the decisions going his/ her way, and therefore, what is the extent you one would be willing to adjust?</a:t>
            </a:r>
          </a:p>
          <a:p>
            <a:r>
              <a:rPr lang="en-US" dirty="0" smtClean="0"/>
              <a:t>A necessary step in all negotiation is to clarify and share information about what both parties really want as outcomes. 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2133599"/>
          </a:xfr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sz="3600" dirty="0" smtClean="0"/>
              <a:t>In business , you don’t get what you deserve, you get what you negotiate”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1600" dirty="0" smtClean="0"/>
              <a:t>– </a:t>
            </a:r>
            <a:r>
              <a:rPr lang="en-US" sz="1600" dirty="0" smtClean="0"/>
              <a:t>Dr Chester L </a:t>
            </a:r>
            <a:r>
              <a:rPr lang="en-US" sz="1600" dirty="0" err="1" smtClean="0"/>
              <a:t>Karass</a:t>
            </a:r>
            <a:endParaRPr lang="en-US" sz="1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separates the professional negotiator from the amateur is the professional’s ability to find creative solutions that help all parties obtain their interests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Dilemmas in Negotiation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/>
          <a:lstStyle/>
          <a:p>
            <a:r>
              <a:rPr lang="en-US" dirty="0" smtClean="0"/>
              <a:t>How honest should I be in the negotiation?</a:t>
            </a:r>
          </a:p>
          <a:p>
            <a:r>
              <a:rPr lang="en-US" dirty="0" smtClean="0"/>
              <a:t>How much can I trust my opponent as regards what he says?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2133599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Satisfaction with a negotiation is as much determined by the process through which an agreement is reached as with the actual outcome obtained</a:t>
            </a:r>
            <a:endParaRPr lang="en-US" sz="3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3657600"/>
            <a:ext cx="7854696" cy="2514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Deliberately short-circuiting this process may </a:t>
            </a:r>
            <a:r>
              <a:rPr lang="en-US" dirty="0" err="1" smtClean="0"/>
              <a:t>jeopardise</a:t>
            </a:r>
            <a:r>
              <a:rPr lang="en-US" dirty="0" smtClean="0"/>
              <a:t> the entire negotiation or may adversely affect the feelings of satisfaction and success for either party 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</TotalTime>
  <Words>320</Words>
  <Application>Microsoft Office PowerPoint</Application>
  <PresentationFormat>On-screen Show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 Negotiation</vt:lpstr>
      <vt:lpstr>What is Negotiation?</vt:lpstr>
      <vt:lpstr>What is Negotiation?</vt:lpstr>
      <vt:lpstr>Negotiation occurs when</vt:lpstr>
      <vt:lpstr>Negotiation is a voluntary process</vt:lpstr>
      <vt:lpstr>Interdependence</vt:lpstr>
      <vt:lpstr>Mutual Adjustment</vt:lpstr>
      <vt:lpstr>“In business , you don’t get what you deserve, you get what you negotiate”  – Dr Chester L Karass</vt:lpstr>
      <vt:lpstr>Dilemmas in Negotiation </vt:lpstr>
      <vt:lpstr>Satisfaction with a negotiation is as much determined by the process through which an agreement is reached as with the actual outcome obtained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Negotiation</dc:title>
  <dc:creator/>
  <cp:lastModifiedBy>mnt</cp:lastModifiedBy>
  <cp:revision>13</cp:revision>
  <dcterms:created xsi:type="dcterms:W3CDTF">2006-08-16T00:00:00Z</dcterms:created>
  <dcterms:modified xsi:type="dcterms:W3CDTF">2009-01-30T08:25:11Z</dcterms:modified>
</cp:coreProperties>
</file>