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100000">
              <a:srgbClr val="CCCC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2/2/2009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makes a good negotiator?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686050"/>
          </a:xfrm>
        </p:spPr>
        <p:txBody>
          <a:bodyPr/>
          <a:lstStyle/>
          <a:p>
            <a:r>
              <a:rPr lang="en-US" dirty="0" smtClean="0"/>
              <a:t>Everybody has the potential to be a good negotiator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However, we know that only some of us seem to be better at negotiation than others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them different?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Planning skills</a:t>
            </a:r>
          </a:p>
          <a:p>
            <a:r>
              <a:rPr lang="en-US" dirty="0" smtClean="0"/>
              <a:t>Ability to think clearly under stress</a:t>
            </a:r>
          </a:p>
          <a:p>
            <a:r>
              <a:rPr lang="en-US" dirty="0" smtClean="0"/>
              <a:t>Practical intelligence</a:t>
            </a:r>
          </a:p>
          <a:p>
            <a:r>
              <a:rPr lang="en-US" dirty="0" smtClean="0"/>
              <a:t>Verbal ability</a:t>
            </a:r>
          </a:p>
          <a:p>
            <a:r>
              <a:rPr lang="en-US" dirty="0" smtClean="0"/>
              <a:t>Product knowledge</a:t>
            </a:r>
          </a:p>
          <a:p>
            <a:r>
              <a:rPr lang="en-US" dirty="0" smtClean="0"/>
              <a:t>Personal integrity</a:t>
            </a:r>
          </a:p>
          <a:p>
            <a:r>
              <a:rPr lang="en-US" dirty="0" smtClean="0"/>
              <a:t>Ability to perceive and exploit power</a:t>
            </a:r>
          </a:p>
          <a:p>
            <a:r>
              <a:rPr lang="en-US" dirty="0" smtClean="0"/>
              <a:t>Understand the issue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Recognise</a:t>
            </a:r>
            <a:r>
              <a:rPr lang="en-US" dirty="0" smtClean="0"/>
              <a:t> key issues quickly</a:t>
            </a:r>
          </a:p>
          <a:p>
            <a:r>
              <a:rPr lang="en-US" dirty="0" smtClean="0"/>
              <a:t>Seek the win-win</a:t>
            </a:r>
          </a:p>
          <a:p>
            <a:r>
              <a:rPr lang="en-US" dirty="0" smtClean="0"/>
              <a:t>Will compromise</a:t>
            </a:r>
          </a:p>
          <a:p>
            <a:r>
              <a:rPr lang="en-US" dirty="0" smtClean="0"/>
              <a:t>Have stamina</a:t>
            </a:r>
          </a:p>
          <a:p>
            <a:r>
              <a:rPr lang="en-US" dirty="0" smtClean="0"/>
              <a:t>Will compromise</a:t>
            </a:r>
          </a:p>
          <a:p>
            <a:r>
              <a:rPr lang="en-US" dirty="0" smtClean="0"/>
              <a:t>Tolerate conflict and stress</a:t>
            </a:r>
          </a:p>
          <a:p>
            <a:r>
              <a:rPr lang="en-US" dirty="0" smtClean="0"/>
              <a:t>Listen well</a:t>
            </a:r>
          </a:p>
          <a:p>
            <a:r>
              <a:rPr lang="en-US" dirty="0" smtClean="0"/>
              <a:t>Are sensitive to other ‘s needs</a:t>
            </a:r>
          </a:p>
          <a:p>
            <a:r>
              <a:rPr lang="en-US" dirty="0" smtClean="0"/>
              <a:t>Have patience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can be of two 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Confrontational (usually win-lose)</a:t>
            </a:r>
          </a:p>
          <a:p>
            <a:r>
              <a:rPr lang="en-US" dirty="0" smtClean="0"/>
              <a:t>Cooperative (usually win-win)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676399"/>
          </a:xfrm>
        </p:spPr>
        <p:txBody>
          <a:bodyPr/>
          <a:lstStyle/>
          <a:p>
            <a:r>
              <a:rPr lang="en-US" dirty="0" smtClean="0"/>
              <a:t>Interest based negotiation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 approach to negotiation where the parties focus on their individual interests and the interests of the other parties to find a common ground for building a mutually acceptable agreement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‘C’s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</a:t>
            </a:r>
          </a:p>
          <a:p>
            <a:r>
              <a:rPr lang="en-US" dirty="0" smtClean="0"/>
              <a:t>Complementary</a:t>
            </a:r>
          </a:p>
          <a:p>
            <a:r>
              <a:rPr lang="en-US" dirty="0" smtClean="0"/>
              <a:t>Conflicting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447799"/>
          </a:xfrm>
        </p:spPr>
        <p:txBody>
          <a:bodyPr/>
          <a:lstStyle/>
          <a:p>
            <a:r>
              <a:rPr lang="en-US" dirty="0" smtClean="0"/>
              <a:t>Separate the emotion from the issues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Highlight the ‘problem before us’ than the ‘problem between us’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basic rules of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your self</a:t>
            </a:r>
          </a:p>
          <a:p>
            <a:r>
              <a:rPr lang="en-US" dirty="0" smtClean="0"/>
              <a:t>Know the other person</a:t>
            </a:r>
          </a:p>
          <a:p>
            <a:r>
              <a:rPr lang="en-US" dirty="0" smtClean="0"/>
              <a:t>Know the situation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Recognising</a:t>
            </a:r>
            <a:r>
              <a:rPr lang="en-US" dirty="0" smtClean="0"/>
              <a:t> pitfalls to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Nervousness</a:t>
            </a:r>
          </a:p>
          <a:p>
            <a:r>
              <a:rPr lang="en-US" dirty="0" smtClean="0"/>
              <a:t>Anger</a:t>
            </a:r>
          </a:p>
          <a:p>
            <a:r>
              <a:rPr lang="en-US" dirty="0" smtClean="0"/>
              <a:t>Fear of losing face/</a:t>
            </a:r>
            <a:r>
              <a:rPr lang="en-US" dirty="0" err="1" smtClean="0"/>
              <a:t>embarassment</a:t>
            </a:r>
            <a:r>
              <a:rPr lang="en-US" dirty="0" smtClean="0"/>
              <a:t>/humiliation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371599"/>
          </a:xfrm>
        </p:spPr>
        <p:txBody>
          <a:bodyPr/>
          <a:lstStyle/>
          <a:p>
            <a:r>
              <a:rPr lang="en-US" dirty="0" smtClean="0"/>
              <a:t>Power and dependencies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dirty="0" smtClean="0"/>
              <a:t>“ If they control what you want, and you control what they want, </a:t>
            </a:r>
            <a:r>
              <a:rPr lang="en-US" b="1" dirty="0" smtClean="0"/>
              <a:t>then you control what you want</a:t>
            </a:r>
            <a:r>
              <a:rPr lang="en-US" dirty="0" smtClean="0"/>
              <a:t>.”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Advertising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Advertising</Template>
  <TotalTime>55</TotalTime>
  <Words>218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Advertising</vt:lpstr>
      <vt:lpstr>What makes a good negotiator?</vt:lpstr>
      <vt:lpstr>Everybody has the potential to be a good negotiator</vt:lpstr>
      <vt:lpstr>What makes them different?</vt:lpstr>
      <vt:lpstr>Negotiation can be of two types</vt:lpstr>
      <vt:lpstr>Interest based negotiation</vt:lpstr>
      <vt:lpstr>Three ‘C’s of interest</vt:lpstr>
      <vt:lpstr>Separate the emotion from the issues</vt:lpstr>
      <vt:lpstr>The three basic rules of negotiation</vt:lpstr>
      <vt:lpstr>Recognising pitfalls to negotiation</vt:lpstr>
      <vt:lpstr>Power and dependencies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a good negotiator?</dc:title>
  <dc:creator/>
  <cp:lastModifiedBy>mnt</cp:lastModifiedBy>
  <cp:revision>10</cp:revision>
  <dcterms:created xsi:type="dcterms:W3CDTF">2006-08-16T00:00:00Z</dcterms:created>
  <dcterms:modified xsi:type="dcterms:W3CDTF">2009-02-02T12:19:48Z</dcterms:modified>
</cp:coreProperties>
</file>