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99"/>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904501-3935-4358-B112-3A9250E7917F}" type="doc">
      <dgm:prSet loTypeId="urn:microsoft.com/office/officeart/2005/8/layout/hProcess9" loCatId="process" qsTypeId="urn:microsoft.com/office/officeart/2005/8/quickstyle/simple5" qsCatId="simple" csTypeId="urn:microsoft.com/office/officeart/2005/8/colors/colorful5" csCatId="colorful"/>
      <dgm:spPr/>
      <dgm:t>
        <a:bodyPr/>
        <a:lstStyle/>
        <a:p>
          <a:endParaRPr lang="en-US"/>
        </a:p>
      </dgm:t>
    </dgm:pt>
    <dgm:pt modelId="{E49048EE-16B1-4508-9FD5-DFCA2B7B8035}">
      <dgm:prSet/>
      <dgm:spPr/>
      <dgm:t>
        <a:bodyPr/>
        <a:lstStyle/>
        <a:p>
          <a:pPr rtl="0"/>
          <a:r>
            <a:rPr lang="en-US" baseline="0" dirty="0" smtClean="0"/>
            <a:t>Utilitarian</a:t>
          </a:r>
          <a:endParaRPr lang="en-US" dirty="0"/>
        </a:p>
      </dgm:t>
    </dgm:pt>
    <dgm:pt modelId="{9DD2CA0C-8A35-4D66-A885-87BC152D98F2}" type="parTrans" cxnId="{78C69C23-5D8C-431A-8D72-B1ADCA5A11A8}">
      <dgm:prSet/>
      <dgm:spPr/>
      <dgm:t>
        <a:bodyPr/>
        <a:lstStyle/>
        <a:p>
          <a:endParaRPr lang="en-US"/>
        </a:p>
      </dgm:t>
    </dgm:pt>
    <dgm:pt modelId="{22546BD4-C757-481D-9912-97C851BCA4D8}" type="sibTrans" cxnId="{78C69C23-5D8C-431A-8D72-B1ADCA5A11A8}">
      <dgm:prSet/>
      <dgm:spPr/>
      <dgm:t>
        <a:bodyPr/>
        <a:lstStyle/>
        <a:p>
          <a:endParaRPr lang="en-US"/>
        </a:p>
      </dgm:t>
    </dgm:pt>
    <dgm:pt modelId="{195D61AF-7D83-4EA1-B1B6-381C28A3E64A}">
      <dgm:prSet/>
      <dgm:spPr/>
      <dgm:t>
        <a:bodyPr/>
        <a:lstStyle/>
        <a:p>
          <a:pPr rtl="0"/>
          <a:r>
            <a:rPr lang="en-US" baseline="0" dirty="0" smtClean="0"/>
            <a:t>Justice and fairness</a:t>
          </a:r>
          <a:endParaRPr lang="en-US" dirty="0"/>
        </a:p>
      </dgm:t>
    </dgm:pt>
    <dgm:pt modelId="{23E1242B-D93C-4AD9-832B-E4358D13E45C}" type="parTrans" cxnId="{FB5C4801-9C99-4DB6-B60C-E1073DA287D3}">
      <dgm:prSet/>
      <dgm:spPr/>
      <dgm:t>
        <a:bodyPr/>
        <a:lstStyle/>
        <a:p>
          <a:endParaRPr lang="en-US"/>
        </a:p>
      </dgm:t>
    </dgm:pt>
    <dgm:pt modelId="{2800F741-9452-487E-8C9F-4820A9921B5C}" type="sibTrans" cxnId="{FB5C4801-9C99-4DB6-B60C-E1073DA287D3}">
      <dgm:prSet/>
      <dgm:spPr/>
      <dgm:t>
        <a:bodyPr/>
        <a:lstStyle/>
        <a:p>
          <a:endParaRPr lang="en-US"/>
        </a:p>
      </dgm:t>
    </dgm:pt>
    <dgm:pt modelId="{285C76D9-2599-4060-AE9A-925D809B017D}">
      <dgm:prSet/>
      <dgm:spPr/>
      <dgm:t>
        <a:bodyPr/>
        <a:lstStyle/>
        <a:p>
          <a:pPr rtl="0"/>
          <a:r>
            <a:rPr lang="en-US" baseline="0" dirty="0" smtClean="0"/>
            <a:t>Theory of personal rights</a:t>
          </a:r>
          <a:endParaRPr lang="en-US" dirty="0"/>
        </a:p>
      </dgm:t>
    </dgm:pt>
    <dgm:pt modelId="{E71C9629-5C37-40E3-8D56-F6E26C00F674}" type="parTrans" cxnId="{6AAF729F-E37A-4E99-8E25-07D1B8942CB6}">
      <dgm:prSet/>
      <dgm:spPr/>
      <dgm:t>
        <a:bodyPr/>
        <a:lstStyle/>
        <a:p>
          <a:endParaRPr lang="en-US"/>
        </a:p>
      </dgm:t>
    </dgm:pt>
    <dgm:pt modelId="{DC0B1664-5329-4899-8FE6-DCB2AD2184D0}" type="sibTrans" cxnId="{6AAF729F-E37A-4E99-8E25-07D1B8942CB6}">
      <dgm:prSet/>
      <dgm:spPr/>
      <dgm:t>
        <a:bodyPr/>
        <a:lstStyle/>
        <a:p>
          <a:endParaRPr lang="en-US"/>
        </a:p>
      </dgm:t>
    </dgm:pt>
    <dgm:pt modelId="{77BB31C9-923E-4793-9878-59820AE13604}" type="pres">
      <dgm:prSet presAssocID="{A1904501-3935-4358-B112-3A9250E7917F}" presName="CompostProcess" presStyleCnt="0">
        <dgm:presLayoutVars>
          <dgm:dir/>
          <dgm:resizeHandles val="exact"/>
        </dgm:presLayoutVars>
      </dgm:prSet>
      <dgm:spPr/>
      <dgm:t>
        <a:bodyPr/>
        <a:lstStyle/>
        <a:p>
          <a:endParaRPr lang="en-US"/>
        </a:p>
      </dgm:t>
    </dgm:pt>
    <dgm:pt modelId="{06E736F5-B818-4786-AF02-DFBBC1E3A80D}" type="pres">
      <dgm:prSet presAssocID="{A1904501-3935-4358-B112-3A9250E7917F}" presName="arrow" presStyleLbl="bgShp" presStyleIdx="0" presStyleCnt="1"/>
      <dgm:spPr/>
      <dgm:t>
        <a:bodyPr/>
        <a:lstStyle/>
        <a:p>
          <a:endParaRPr lang="en-US"/>
        </a:p>
      </dgm:t>
    </dgm:pt>
    <dgm:pt modelId="{47F378C0-0609-485B-A0ED-12D9659FC5FE}" type="pres">
      <dgm:prSet presAssocID="{A1904501-3935-4358-B112-3A9250E7917F}" presName="linearProcess" presStyleCnt="0"/>
      <dgm:spPr/>
      <dgm:t>
        <a:bodyPr/>
        <a:lstStyle/>
        <a:p>
          <a:endParaRPr lang="en-US"/>
        </a:p>
      </dgm:t>
    </dgm:pt>
    <dgm:pt modelId="{56BEE6BE-90F9-47A3-860B-F40B05FA7B44}" type="pres">
      <dgm:prSet presAssocID="{E49048EE-16B1-4508-9FD5-DFCA2B7B8035}" presName="textNode" presStyleLbl="node1" presStyleIdx="0" presStyleCnt="3">
        <dgm:presLayoutVars>
          <dgm:bulletEnabled val="1"/>
        </dgm:presLayoutVars>
      </dgm:prSet>
      <dgm:spPr/>
      <dgm:t>
        <a:bodyPr/>
        <a:lstStyle/>
        <a:p>
          <a:endParaRPr lang="en-US"/>
        </a:p>
      </dgm:t>
    </dgm:pt>
    <dgm:pt modelId="{909B496C-0F4F-45F5-86B8-90A6FE4E51D7}" type="pres">
      <dgm:prSet presAssocID="{22546BD4-C757-481D-9912-97C851BCA4D8}" presName="sibTrans" presStyleCnt="0"/>
      <dgm:spPr/>
      <dgm:t>
        <a:bodyPr/>
        <a:lstStyle/>
        <a:p>
          <a:endParaRPr lang="en-US"/>
        </a:p>
      </dgm:t>
    </dgm:pt>
    <dgm:pt modelId="{26AFD37C-3AB9-4C7B-80CA-1D73F7538CFF}" type="pres">
      <dgm:prSet presAssocID="{195D61AF-7D83-4EA1-B1B6-381C28A3E64A}" presName="textNode" presStyleLbl="node1" presStyleIdx="1" presStyleCnt="3">
        <dgm:presLayoutVars>
          <dgm:bulletEnabled val="1"/>
        </dgm:presLayoutVars>
      </dgm:prSet>
      <dgm:spPr/>
      <dgm:t>
        <a:bodyPr/>
        <a:lstStyle/>
        <a:p>
          <a:endParaRPr lang="en-US"/>
        </a:p>
      </dgm:t>
    </dgm:pt>
    <dgm:pt modelId="{2898E88B-7B66-4567-A256-8EFC1847F9CA}" type="pres">
      <dgm:prSet presAssocID="{2800F741-9452-487E-8C9F-4820A9921B5C}" presName="sibTrans" presStyleCnt="0"/>
      <dgm:spPr/>
      <dgm:t>
        <a:bodyPr/>
        <a:lstStyle/>
        <a:p>
          <a:endParaRPr lang="en-US"/>
        </a:p>
      </dgm:t>
    </dgm:pt>
    <dgm:pt modelId="{C66DA57A-ACE3-4749-86DC-3872AAD40AC3}" type="pres">
      <dgm:prSet presAssocID="{285C76D9-2599-4060-AE9A-925D809B017D}" presName="textNode" presStyleLbl="node1" presStyleIdx="2" presStyleCnt="3">
        <dgm:presLayoutVars>
          <dgm:bulletEnabled val="1"/>
        </dgm:presLayoutVars>
      </dgm:prSet>
      <dgm:spPr/>
      <dgm:t>
        <a:bodyPr/>
        <a:lstStyle/>
        <a:p>
          <a:endParaRPr lang="en-US"/>
        </a:p>
      </dgm:t>
    </dgm:pt>
  </dgm:ptLst>
  <dgm:cxnLst>
    <dgm:cxn modelId="{FB5C4801-9C99-4DB6-B60C-E1073DA287D3}" srcId="{A1904501-3935-4358-B112-3A9250E7917F}" destId="{195D61AF-7D83-4EA1-B1B6-381C28A3E64A}" srcOrd="1" destOrd="0" parTransId="{23E1242B-D93C-4AD9-832B-E4358D13E45C}" sibTransId="{2800F741-9452-487E-8C9F-4820A9921B5C}"/>
    <dgm:cxn modelId="{085C8182-E267-40CA-94C6-B0182D21D992}" type="presOf" srcId="{195D61AF-7D83-4EA1-B1B6-381C28A3E64A}" destId="{26AFD37C-3AB9-4C7B-80CA-1D73F7538CFF}" srcOrd="0" destOrd="0" presId="urn:microsoft.com/office/officeart/2005/8/layout/hProcess9"/>
    <dgm:cxn modelId="{43CB31B9-738E-4A26-BC66-45F916539825}" type="presOf" srcId="{E49048EE-16B1-4508-9FD5-DFCA2B7B8035}" destId="{56BEE6BE-90F9-47A3-860B-F40B05FA7B44}" srcOrd="0" destOrd="0" presId="urn:microsoft.com/office/officeart/2005/8/layout/hProcess9"/>
    <dgm:cxn modelId="{1F9C594C-ED2A-4245-9421-9F73C799C3F8}" type="presOf" srcId="{285C76D9-2599-4060-AE9A-925D809B017D}" destId="{C66DA57A-ACE3-4749-86DC-3872AAD40AC3}" srcOrd="0" destOrd="0" presId="urn:microsoft.com/office/officeart/2005/8/layout/hProcess9"/>
    <dgm:cxn modelId="{78C69C23-5D8C-431A-8D72-B1ADCA5A11A8}" srcId="{A1904501-3935-4358-B112-3A9250E7917F}" destId="{E49048EE-16B1-4508-9FD5-DFCA2B7B8035}" srcOrd="0" destOrd="0" parTransId="{9DD2CA0C-8A35-4D66-A885-87BC152D98F2}" sibTransId="{22546BD4-C757-481D-9912-97C851BCA4D8}"/>
    <dgm:cxn modelId="{6AAF729F-E37A-4E99-8E25-07D1B8942CB6}" srcId="{A1904501-3935-4358-B112-3A9250E7917F}" destId="{285C76D9-2599-4060-AE9A-925D809B017D}" srcOrd="2" destOrd="0" parTransId="{E71C9629-5C37-40E3-8D56-F6E26C00F674}" sibTransId="{DC0B1664-5329-4899-8FE6-DCB2AD2184D0}"/>
    <dgm:cxn modelId="{5F2F80C7-3277-492F-B1F8-8B072CB69C02}" type="presOf" srcId="{A1904501-3935-4358-B112-3A9250E7917F}" destId="{77BB31C9-923E-4793-9878-59820AE13604}" srcOrd="0" destOrd="0" presId="urn:microsoft.com/office/officeart/2005/8/layout/hProcess9"/>
    <dgm:cxn modelId="{7AF95896-D1CA-4347-9061-79396D876A8D}" type="presParOf" srcId="{77BB31C9-923E-4793-9878-59820AE13604}" destId="{06E736F5-B818-4786-AF02-DFBBC1E3A80D}" srcOrd="0" destOrd="0" presId="urn:microsoft.com/office/officeart/2005/8/layout/hProcess9"/>
    <dgm:cxn modelId="{DD46458F-B900-436A-8CF6-81ADB59779FE}" type="presParOf" srcId="{77BB31C9-923E-4793-9878-59820AE13604}" destId="{47F378C0-0609-485B-A0ED-12D9659FC5FE}" srcOrd="1" destOrd="0" presId="urn:microsoft.com/office/officeart/2005/8/layout/hProcess9"/>
    <dgm:cxn modelId="{3C46F689-E4C0-4D2A-BAF2-8A2BA15EFF86}" type="presParOf" srcId="{47F378C0-0609-485B-A0ED-12D9659FC5FE}" destId="{56BEE6BE-90F9-47A3-860B-F40B05FA7B44}" srcOrd="0" destOrd="0" presId="urn:microsoft.com/office/officeart/2005/8/layout/hProcess9"/>
    <dgm:cxn modelId="{FD74152B-12D3-4E9D-AC0D-ABEDFAA5CA37}" type="presParOf" srcId="{47F378C0-0609-485B-A0ED-12D9659FC5FE}" destId="{909B496C-0F4F-45F5-86B8-90A6FE4E51D7}" srcOrd="1" destOrd="0" presId="urn:microsoft.com/office/officeart/2005/8/layout/hProcess9"/>
    <dgm:cxn modelId="{0343A0FE-E6E2-4B8D-8B0D-471DE8FC1CAF}" type="presParOf" srcId="{47F378C0-0609-485B-A0ED-12D9659FC5FE}" destId="{26AFD37C-3AB9-4C7B-80CA-1D73F7538CFF}" srcOrd="2" destOrd="0" presId="urn:microsoft.com/office/officeart/2005/8/layout/hProcess9"/>
    <dgm:cxn modelId="{B0D5EA8B-01F3-4982-96BC-69EACB3A1CC8}" type="presParOf" srcId="{47F378C0-0609-485B-A0ED-12D9659FC5FE}" destId="{2898E88B-7B66-4567-A256-8EFC1847F9CA}" srcOrd="3" destOrd="0" presId="urn:microsoft.com/office/officeart/2005/8/layout/hProcess9"/>
    <dgm:cxn modelId="{10792783-7271-46E6-98DF-404DE6D19887}" type="presParOf" srcId="{47F378C0-0609-485B-A0ED-12D9659FC5FE}" destId="{C66DA57A-ACE3-4749-86DC-3872AAD40AC3}"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176047-1D45-48B2-ABBA-00FCABE3DE49}" type="doc">
      <dgm:prSet loTypeId="urn:microsoft.com/office/officeart/2005/8/layout/vList3" loCatId="list" qsTypeId="urn:microsoft.com/office/officeart/2005/8/quickstyle/3d3" qsCatId="3D" csTypeId="urn:microsoft.com/office/officeart/2005/8/colors/colorful5" csCatId="colorful"/>
      <dgm:spPr/>
      <dgm:t>
        <a:bodyPr/>
        <a:lstStyle/>
        <a:p>
          <a:endParaRPr lang="en-US"/>
        </a:p>
      </dgm:t>
    </dgm:pt>
    <dgm:pt modelId="{BD6BD8C0-8761-4CB7-8A9C-A3633846FE48}">
      <dgm:prSet/>
      <dgm:spPr/>
      <dgm:t>
        <a:bodyPr/>
        <a:lstStyle/>
        <a:p>
          <a:pPr rtl="0"/>
          <a:r>
            <a:rPr lang="en-US" b="1" baseline="0" dirty="0" smtClean="0">
              <a:solidFill>
                <a:schemeClr val="tx1"/>
              </a:solidFill>
            </a:rPr>
            <a:t>Right to safety</a:t>
          </a:r>
          <a:endParaRPr lang="en-US" b="1" dirty="0">
            <a:solidFill>
              <a:schemeClr val="tx1"/>
            </a:solidFill>
          </a:endParaRPr>
        </a:p>
      </dgm:t>
    </dgm:pt>
    <dgm:pt modelId="{2C4DF76F-ECE8-4F59-B037-179044B62261}" type="parTrans" cxnId="{06A39A29-FD72-4BBA-BFFE-9696DF89C137}">
      <dgm:prSet/>
      <dgm:spPr/>
      <dgm:t>
        <a:bodyPr/>
        <a:lstStyle/>
        <a:p>
          <a:endParaRPr lang="en-US"/>
        </a:p>
      </dgm:t>
    </dgm:pt>
    <dgm:pt modelId="{F7CFEAD9-C5D9-47BF-9FD1-4265A6C79D6B}" type="sibTrans" cxnId="{06A39A29-FD72-4BBA-BFFE-9696DF89C137}">
      <dgm:prSet/>
      <dgm:spPr/>
      <dgm:t>
        <a:bodyPr/>
        <a:lstStyle/>
        <a:p>
          <a:endParaRPr lang="en-US"/>
        </a:p>
      </dgm:t>
    </dgm:pt>
    <dgm:pt modelId="{0FD6EB44-163B-4615-9CBF-BBB661BB4A05}">
      <dgm:prSet/>
      <dgm:spPr/>
      <dgm:t>
        <a:bodyPr/>
        <a:lstStyle/>
        <a:p>
          <a:pPr rtl="0"/>
          <a:r>
            <a:rPr lang="en-US" b="1" baseline="0" dirty="0" smtClean="0">
              <a:solidFill>
                <a:schemeClr val="tx1"/>
              </a:solidFill>
            </a:rPr>
            <a:t>Right to be informed</a:t>
          </a:r>
          <a:endParaRPr lang="en-US" b="1" dirty="0">
            <a:solidFill>
              <a:schemeClr val="tx1"/>
            </a:solidFill>
          </a:endParaRPr>
        </a:p>
      </dgm:t>
    </dgm:pt>
    <dgm:pt modelId="{2F6A5444-3DFD-45D0-9DB1-22F653178EBC}" type="parTrans" cxnId="{B777C15A-2D07-40ED-97A3-1B3BAFE0CFE2}">
      <dgm:prSet/>
      <dgm:spPr/>
      <dgm:t>
        <a:bodyPr/>
        <a:lstStyle/>
        <a:p>
          <a:endParaRPr lang="en-US"/>
        </a:p>
      </dgm:t>
    </dgm:pt>
    <dgm:pt modelId="{039D7B59-4D05-4045-BE2C-BEFFFFB001CD}" type="sibTrans" cxnId="{B777C15A-2D07-40ED-97A3-1B3BAFE0CFE2}">
      <dgm:prSet/>
      <dgm:spPr/>
      <dgm:t>
        <a:bodyPr/>
        <a:lstStyle/>
        <a:p>
          <a:endParaRPr lang="en-US"/>
        </a:p>
      </dgm:t>
    </dgm:pt>
    <dgm:pt modelId="{9AA00D4E-4828-4658-AB6D-5E795C3266B3}">
      <dgm:prSet/>
      <dgm:spPr/>
      <dgm:t>
        <a:bodyPr/>
        <a:lstStyle/>
        <a:p>
          <a:pPr rtl="0"/>
          <a:r>
            <a:rPr lang="en-US" b="1" baseline="0" dirty="0" smtClean="0">
              <a:solidFill>
                <a:schemeClr val="tx1"/>
              </a:solidFill>
            </a:rPr>
            <a:t>Right to choose</a:t>
          </a:r>
          <a:endParaRPr lang="en-US" b="1" dirty="0">
            <a:solidFill>
              <a:schemeClr val="tx1"/>
            </a:solidFill>
          </a:endParaRPr>
        </a:p>
      </dgm:t>
    </dgm:pt>
    <dgm:pt modelId="{31F1326A-60EF-4B6F-8F3A-4F561864E302}" type="parTrans" cxnId="{6471A928-1754-4840-B879-21680813AFEE}">
      <dgm:prSet/>
      <dgm:spPr/>
      <dgm:t>
        <a:bodyPr/>
        <a:lstStyle/>
        <a:p>
          <a:endParaRPr lang="en-US"/>
        </a:p>
      </dgm:t>
    </dgm:pt>
    <dgm:pt modelId="{3CC05216-8446-4309-AC4D-0C466BE18FFB}" type="sibTrans" cxnId="{6471A928-1754-4840-B879-21680813AFEE}">
      <dgm:prSet/>
      <dgm:spPr/>
      <dgm:t>
        <a:bodyPr/>
        <a:lstStyle/>
        <a:p>
          <a:endParaRPr lang="en-US"/>
        </a:p>
      </dgm:t>
    </dgm:pt>
    <dgm:pt modelId="{A9345793-6A5B-4B2A-B3F7-2E5266484F46}">
      <dgm:prSet/>
      <dgm:spPr/>
      <dgm:t>
        <a:bodyPr/>
        <a:lstStyle/>
        <a:p>
          <a:pPr rtl="0"/>
          <a:r>
            <a:rPr lang="en-US" b="1" baseline="0" dirty="0" smtClean="0">
              <a:solidFill>
                <a:schemeClr val="tx1"/>
              </a:solidFill>
            </a:rPr>
            <a:t>Right to be heard</a:t>
          </a:r>
          <a:endParaRPr lang="en-US" b="1" dirty="0">
            <a:solidFill>
              <a:schemeClr val="tx1"/>
            </a:solidFill>
          </a:endParaRPr>
        </a:p>
      </dgm:t>
    </dgm:pt>
    <dgm:pt modelId="{F4F8530D-EEED-495B-B6AD-908FBD3C997E}" type="parTrans" cxnId="{9ADB5B07-1426-437F-B7C9-1A3CB3B33234}">
      <dgm:prSet/>
      <dgm:spPr/>
      <dgm:t>
        <a:bodyPr/>
        <a:lstStyle/>
        <a:p>
          <a:endParaRPr lang="en-US"/>
        </a:p>
      </dgm:t>
    </dgm:pt>
    <dgm:pt modelId="{6D731334-81B3-4BAF-8A05-D1779793BC59}" type="sibTrans" cxnId="{9ADB5B07-1426-437F-B7C9-1A3CB3B33234}">
      <dgm:prSet/>
      <dgm:spPr/>
      <dgm:t>
        <a:bodyPr/>
        <a:lstStyle/>
        <a:p>
          <a:endParaRPr lang="en-US"/>
        </a:p>
      </dgm:t>
    </dgm:pt>
    <dgm:pt modelId="{6297F26F-63A5-423E-9398-96909C69C3FD}">
      <dgm:prSet/>
      <dgm:spPr/>
      <dgm:t>
        <a:bodyPr/>
        <a:lstStyle/>
        <a:p>
          <a:pPr rtl="0"/>
          <a:r>
            <a:rPr lang="en-US" b="1" baseline="0" dirty="0" smtClean="0">
              <a:solidFill>
                <a:schemeClr val="tx1"/>
              </a:solidFill>
            </a:rPr>
            <a:t>Right to enjoy a clean and healthful environment</a:t>
          </a:r>
          <a:endParaRPr lang="en-US" b="1" dirty="0">
            <a:solidFill>
              <a:schemeClr val="tx1"/>
            </a:solidFill>
          </a:endParaRPr>
        </a:p>
      </dgm:t>
    </dgm:pt>
    <dgm:pt modelId="{CBBA30C6-B301-4403-9B3E-4A0C6A55F950}" type="parTrans" cxnId="{432F7FED-9C64-4492-AEE0-8CFF76C5F71B}">
      <dgm:prSet/>
      <dgm:spPr/>
      <dgm:t>
        <a:bodyPr/>
        <a:lstStyle/>
        <a:p>
          <a:endParaRPr lang="en-US"/>
        </a:p>
      </dgm:t>
    </dgm:pt>
    <dgm:pt modelId="{5C6EC2A7-87E6-4A95-A81D-2121E626E85E}" type="sibTrans" cxnId="{432F7FED-9C64-4492-AEE0-8CFF76C5F71B}">
      <dgm:prSet/>
      <dgm:spPr/>
      <dgm:t>
        <a:bodyPr/>
        <a:lstStyle/>
        <a:p>
          <a:endParaRPr lang="en-US"/>
        </a:p>
      </dgm:t>
    </dgm:pt>
    <dgm:pt modelId="{50C305D4-521D-4611-A795-54A3876CC0A1}">
      <dgm:prSet/>
      <dgm:spPr/>
      <dgm:t>
        <a:bodyPr/>
        <a:lstStyle/>
        <a:p>
          <a:pPr rtl="0"/>
          <a:r>
            <a:rPr lang="en-US" b="1" baseline="0" dirty="0" smtClean="0">
              <a:solidFill>
                <a:schemeClr val="tx1"/>
              </a:solidFill>
            </a:rPr>
            <a:t>Right of the poor and other minorities to have their interests protected</a:t>
          </a:r>
          <a:endParaRPr lang="en-US" b="1" dirty="0">
            <a:solidFill>
              <a:schemeClr val="tx1"/>
            </a:solidFill>
          </a:endParaRPr>
        </a:p>
      </dgm:t>
    </dgm:pt>
    <dgm:pt modelId="{6D874E1A-4718-4194-AFAA-5824761D1696}" type="parTrans" cxnId="{1F4D7F81-5376-4013-A33B-39D7031DF5CD}">
      <dgm:prSet/>
      <dgm:spPr/>
      <dgm:t>
        <a:bodyPr/>
        <a:lstStyle/>
        <a:p>
          <a:endParaRPr lang="en-US"/>
        </a:p>
      </dgm:t>
    </dgm:pt>
    <dgm:pt modelId="{267D2BAD-F6C4-4F83-874E-6EF8B507B394}" type="sibTrans" cxnId="{1F4D7F81-5376-4013-A33B-39D7031DF5CD}">
      <dgm:prSet/>
      <dgm:spPr/>
      <dgm:t>
        <a:bodyPr/>
        <a:lstStyle/>
        <a:p>
          <a:endParaRPr lang="en-US"/>
        </a:p>
      </dgm:t>
    </dgm:pt>
    <dgm:pt modelId="{5F84F912-C095-4171-918E-ED0DD8CF5A89}" type="pres">
      <dgm:prSet presAssocID="{4C176047-1D45-48B2-ABBA-00FCABE3DE49}" presName="linearFlow" presStyleCnt="0">
        <dgm:presLayoutVars>
          <dgm:dir/>
          <dgm:resizeHandles val="exact"/>
        </dgm:presLayoutVars>
      </dgm:prSet>
      <dgm:spPr/>
      <dgm:t>
        <a:bodyPr/>
        <a:lstStyle/>
        <a:p>
          <a:endParaRPr lang="en-US"/>
        </a:p>
      </dgm:t>
    </dgm:pt>
    <dgm:pt modelId="{62F27243-77AE-4FFD-A79B-E711EC25FFE6}" type="pres">
      <dgm:prSet presAssocID="{BD6BD8C0-8761-4CB7-8A9C-A3633846FE48}" presName="composite" presStyleCnt="0"/>
      <dgm:spPr/>
    </dgm:pt>
    <dgm:pt modelId="{DCFA655B-26F7-4B34-87B8-870D524FEC14}" type="pres">
      <dgm:prSet presAssocID="{BD6BD8C0-8761-4CB7-8A9C-A3633846FE48}" presName="imgShp" presStyleLbl="fgImgPlace1" presStyleIdx="0" presStyleCnt="6"/>
      <dgm:spPr/>
    </dgm:pt>
    <dgm:pt modelId="{03D17A41-BB4A-4104-9BD5-F8ECDCCACCEE}" type="pres">
      <dgm:prSet presAssocID="{BD6BD8C0-8761-4CB7-8A9C-A3633846FE48}" presName="txShp" presStyleLbl="node1" presStyleIdx="0" presStyleCnt="6">
        <dgm:presLayoutVars>
          <dgm:bulletEnabled val="1"/>
        </dgm:presLayoutVars>
      </dgm:prSet>
      <dgm:spPr/>
      <dgm:t>
        <a:bodyPr/>
        <a:lstStyle/>
        <a:p>
          <a:endParaRPr lang="en-US"/>
        </a:p>
      </dgm:t>
    </dgm:pt>
    <dgm:pt modelId="{3AE3934B-267D-442D-BB06-8399DD3338B0}" type="pres">
      <dgm:prSet presAssocID="{F7CFEAD9-C5D9-47BF-9FD1-4265A6C79D6B}" presName="spacing" presStyleCnt="0"/>
      <dgm:spPr/>
    </dgm:pt>
    <dgm:pt modelId="{757C852D-DBD7-41B7-8094-1F2FD0E08F69}" type="pres">
      <dgm:prSet presAssocID="{0FD6EB44-163B-4615-9CBF-BBB661BB4A05}" presName="composite" presStyleCnt="0"/>
      <dgm:spPr/>
    </dgm:pt>
    <dgm:pt modelId="{C7E0B896-CEC0-4A7F-BA36-750A9C24A652}" type="pres">
      <dgm:prSet presAssocID="{0FD6EB44-163B-4615-9CBF-BBB661BB4A05}" presName="imgShp" presStyleLbl="fgImgPlace1" presStyleIdx="1" presStyleCnt="6"/>
      <dgm:spPr/>
    </dgm:pt>
    <dgm:pt modelId="{20CDF48D-C523-45DD-AC6F-76890DCAB357}" type="pres">
      <dgm:prSet presAssocID="{0FD6EB44-163B-4615-9CBF-BBB661BB4A05}" presName="txShp" presStyleLbl="node1" presStyleIdx="1" presStyleCnt="6">
        <dgm:presLayoutVars>
          <dgm:bulletEnabled val="1"/>
        </dgm:presLayoutVars>
      </dgm:prSet>
      <dgm:spPr/>
      <dgm:t>
        <a:bodyPr/>
        <a:lstStyle/>
        <a:p>
          <a:endParaRPr lang="en-US"/>
        </a:p>
      </dgm:t>
    </dgm:pt>
    <dgm:pt modelId="{5FDF6EE9-E130-41F5-971E-547D85FDC258}" type="pres">
      <dgm:prSet presAssocID="{039D7B59-4D05-4045-BE2C-BEFFFFB001CD}" presName="spacing" presStyleCnt="0"/>
      <dgm:spPr/>
    </dgm:pt>
    <dgm:pt modelId="{6B6AF284-A12A-4BE4-9FDA-4BEDB67C7039}" type="pres">
      <dgm:prSet presAssocID="{9AA00D4E-4828-4658-AB6D-5E795C3266B3}" presName="composite" presStyleCnt="0"/>
      <dgm:spPr/>
    </dgm:pt>
    <dgm:pt modelId="{0DE05A0E-294E-41DF-9C70-5CE11AED9B97}" type="pres">
      <dgm:prSet presAssocID="{9AA00D4E-4828-4658-AB6D-5E795C3266B3}" presName="imgShp" presStyleLbl="fgImgPlace1" presStyleIdx="2" presStyleCnt="6"/>
      <dgm:spPr/>
    </dgm:pt>
    <dgm:pt modelId="{7973C7C3-3093-4365-B5D8-7B5FFAA5724D}" type="pres">
      <dgm:prSet presAssocID="{9AA00D4E-4828-4658-AB6D-5E795C3266B3}" presName="txShp" presStyleLbl="node1" presStyleIdx="2" presStyleCnt="6">
        <dgm:presLayoutVars>
          <dgm:bulletEnabled val="1"/>
        </dgm:presLayoutVars>
      </dgm:prSet>
      <dgm:spPr/>
      <dgm:t>
        <a:bodyPr/>
        <a:lstStyle/>
        <a:p>
          <a:endParaRPr lang="en-US"/>
        </a:p>
      </dgm:t>
    </dgm:pt>
    <dgm:pt modelId="{6555504E-4F9A-4A92-9B54-207B710BF000}" type="pres">
      <dgm:prSet presAssocID="{3CC05216-8446-4309-AC4D-0C466BE18FFB}" presName="spacing" presStyleCnt="0"/>
      <dgm:spPr/>
    </dgm:pt>
    <dgm:pt modelId="{51459DA6-A912-459E-8D53-A5AC0078B5FE}" type="pres">
      <dgm:prSet presAssocID="{A9345793-6A5B-4B2A-B3F7-2E5266484F46}" presName="composite" presStyleCnt="0"/>
      <dgm:spPr/>
    </dgm:pt>
    <dgm:pt modelId="{BD9B5F78-E57B-47B0-A0D5-376E85E2EED5}" type="pres">
      <dgm:prSet presAssocID="{A9345793-6A5B-4B2A-B3F7-2E5266484F46}" presName="imgShp" presStyleLbl="fgImgPlace1" presStyleIdx="3" presStyleCnt="6"/>
      <dgm:spPr/>
    </dgm:pt>
    <dgm:pt modelId="{EABC5A34-DFBC-4F2E-9EB5-00E48CC8F1B2}" type="pres">
      <dgm:prSet presAssocID="{A9345793-6A5B-4B2A-B3F7-2E5266484F46}" presName="txShp" presStyleLbl="node1" presStyleIdx="3" presStyleCnt="6">
        <dgm:presLayoutVars>
          <dgm:bulletEnabled val="1"/>
        </dgm:presLayoutVars>
      </dgm:prSet>
      <dgm:spPr/>
      <dgm:t>
        <a:bodyPr/>
        <a:lstStyle/>
        <a:p>
          <a:endParaRPr lang="en-US"/>
        </a:p>
      </dgm:t>
    </dgm:pt>
    <dgm:pt modelId="{26602590-0A0D-4DE0-9ED5-9DA96342506D}" type="pres">
      <dgm:prSet presAssocID="{6D731334-81B3-4BAF-8A05-D1779793BC59}" presName="spacing" presStyleCnt="0"/>
      <dgm:spPr/>
    </dgm:pt>
    <dgm:pt modelId="{81800B9C-FD25-4387-ABA7-A5D8C2BDD58C}" type="pres">
      <dgm:prSet presAssocID="{6297F26F-63A5-423E-9398-96909C69C3FD}" presName="composite" presStyleCnt="0"/>
      <dgm:spPr/>
    </dgm:pt>
    <dgm:pt modelId="{D9558225-BBFC-4623-A86C-06BFAFF99063}" type="pres">
      <dgm:prSet presAssocID="{6297F26F-63A5-423E-9398-96909C69C3FD}" presName="imgShp" presStyleLbl="fgImgPlace1" presStyleIdx="4" presStyleCnt="6"/>
      <dgm:spPr/>
    </dgm:pt>
    <dgm:pt modelId="{2899814B-5A76-48B6-B53B-7CDF4805162E}" type="pres">
      <dgm:prSet presAssocID="{6297F26F-63A5-423E-9398-96909C69C3FD}" presName="txShp" presStyleLbl="node1" presStyleIdx="4" presStyleCnt="6">
        <dgm:presLayoutVars>
          <dgm:bulletEnabled val="1"/>
        </dgm:presLayoutVars>
      </dgm:prSet>
      <dgm:spPr/>
      <dgm:t>
        <a:bodyPr/>
        <a:lstStyle/>
        <a:p>
          <a:endParaRPr lang="en-US"/>
        </a:p>
      </dgm:t>
    </dgm:pt>
    <dgm:pt modelId="{9480B92C-A878-4B48-9DDC-DEEE8C343004}" type="pres">
      <dgm:prSet presAssocID="{5C6EC2A7-87E6-4A95-A81D-2121E626E85E}" presName="spacing" presStyleCnt="0"/>
      <dgm:spPr/>
    </dgm:pt>
    <dgm:pt modelId="{5D477C52-AC86-42B2-AED1-24DCFB33D865}" type="pres">
      <dgm:prSet presAssocID="{50C305D4-521D-4611-A795-54A3876CC0A1}" presName="composite" presStyleCnt="0"/>
      <dgm:spPr/>
    </dgm:pt>
    <dgm:pt modelId="{717B3A03-F601-49E6-8B3D-5C159003A3F9}" type="pres">
      <dgm:prSet presAssocID="{50C305D4-521D-4611-A795-54A3876CC0A1}" presName="imgShp" presStyleLbl="fgImgPlace1" presStyleIdx="5" presStyleCnt="6"/>
      <dgm:spPr/>
    </dgm:pt>
    <dgm:pt modelId="{3DA55364-65D4-41B3-B4C5-A5572E27EAD8}" type="pres">
      <dgm:prSet presAssocID="{50C305D4-521D-4611-A795-54A3876CC0A1}" presName="txShp" presStyleLbl="node1" presStyleIdx="5" presStyleCnt="6">
        <dgm:presLayoutVars>
          <dgm:bulletEnabled val="1"/>
        </dgm:presLayoutVars>
      </dgm:prSet>
      <dgm:spPr/>
      <dgm:t>
        <a:bodyPr/>
        <a:lstStyle/>
        <a:p>
          <a:endParaRPr lang="en-US"/>
        </a:p>
      </dgm:t>
    </dgm:pt>
  </dgm:ptLst>
  <dgm:cxnLst>
    <dgm:cxn modelId="{48AB011C-CC6C-4FAE-9866-E3A2AF68370E}" type="presOf" srcId="{0FD6EB44-163B-4615-9CBF-BBB661BB4A05}" destId="{20CDF48D-C523-45DD-AC6F-76890DCAB357}" srcOrd="0" destOrd="0" presId="urn:microsoft.com/office/officeart/2005/8/layout/vList3"/>
    <dgm:cxn modelId="{B777C15A-2D07-40ED-97A3-1B3BAFE0CFE2}" srcId="{4C176047-1D45-48B2-ABBA-00FCABE3DE49}" destId="{0FD6EB44-163B-4615-9CBF-BBB661BB4A05}" srcOrd="1" destOrd="0" parTransId="{2F6A5444-3DFD-45D0-9DB1-22F653178EBC}" sibTransId="{039D7B59-4D05-4045-BE2C-BEFFFFB001CD}"/>
    <dgm:cxn modelId="{1B872CF3-284A-44E8-9373-240434FB090D}" type="presOf" srcId="{9AA00D4E-4828-4658-AB6D-5E795C3266B3}" destId="{7973C7C3-3093-4365-B5D8-7B5FFAA5724D}" srcOrd="0" destOrd="0" presId="urn:microsoft.com/office/officeart/2005/8/layout/vList3"/>
    <dgm:cxn modelId="{9A16FB43-6E13-434B-9DD7-781E0C23956A}" type="presOf" srcId="{50C305D4-521D-4611-A795-54A3876CC0A1}" destId="{3DA55364-65D4-41B3-B4C5-A5572E27EAD8}" srcOrd="0" destOrd="0" presId="urn:microsoft.com/office/officeart/2005/8/layout/vList3"/>
    <dgm:cxn modelId="{240CB1B2-B648-4572-A5A6-F108DDC418C4}" type="presOf" srcId="{BD6BD8C0-8761-4CB7-8A9C-A3633846FE48}" destId="{03D17A41-BB4A-4104-9BD5-F8ECDCCACCEE}" srcOrd="0" destOrd="0" presId="urn:microsoft.com/office/officeart/2005/8/layout/vList3"/>
    <dgm:cxn modelId="{A127E364-97AD-4E3D-84D4-8B5588B41337}" type="presOf" srcId="{6297F26F-63A5-423E-9398-96909C69C3FD}" destId="{2899814B-5A76-48B6-B53B-7CDF4805162E}" srcOrd="0" destOrd="0" presId="urn:microsoft.com/office/officeart/2005/8/layout/vList3"/>
    <dgm:cxn modelId="{1F4D7F81-5376-4013-A33B-39D7031DF5CD}" srcId="{4C176047-1D45-48B2-ABBA-00FCABE3DE49}" destId="{50C305D4-521D-4611-A795-54A3876CC0A1}" srcOrd="5" destOrd="0" parTransId="{6D874E1A-4718-4194-AFAA-5824761D1696}" sibTransId="{267D2BAD-F6C4-4F83-874E-6EF8B507B394}"/>
    <dgm:cxn modelId="{432F7FED-9C64-4492-AEE0-8CFF76C5F71B}" srcId="{4C176047-1D45-48B2-ABBA-00FCABE3DE49}" destId="{6297F26F-63A5-423E-9398-96909C69C3FD}" srcOrd="4" destOrd="0" parTransId="{CBBA30C6-B301-4403-9B3E-4A0C6A55F950}" sibTransId="{5C6EC2A7-87E6-4A95-A81D-2121E626E85E}"/>
    <dgm:cxn modelId="{9ADB5B07-1426-437F-B7C9-1A3CB3B33234}" srcId="{4C176047-1D45-48B2-ABBA-00FCABE3DE49}" destId="{A9345793-6A5B-4B2A-B3F7-2E5266484F46}" srcOrd="3" destOrd="0" parTransId="{F4F8530D-EEED-495B-B6AD-908FBD3C997E}" sibTransId="{6D731334-81B3-4BAF-8A05-D1779793BC59}"/>
    <dgm:cxn modelId="{5A3D15FB-C826-4AB0-8B2F-9FE007B2A0A2}" type="presOf" srcId="{A9345793-6A5B-4B2A-B3F7-2E5266484F46}" destId="{EABC5A34-DFBC-4F2E-9EB5-00E48CC8F1B2}" srcOrd="0" destOrd="0" presId="urn:microsoft.com/office/officeart/2005/8/layout/vList3"/>
    <dgm:cxn modelId="{A0368B02-1953-4066-BE96-8D2678C20578}" type="presOf" srcId="{4C176047-1D45-48B2-ABBA-00FCABE3DE49}" destId="{5F84F912-C095-4171-918E-ED0DD8CF5A89}" srcOrd="0" destOrd="0" presId="urn:microsoft.com/office/officeart/2005/8/layout/vList3"/>
    <dgm:cxn modelId="{06A39A29-FD72-4BBA-BFFE-9696DF89C137}" srcId="{4C176047-1D45-48B2-ABBA-00FCABE3DE49}" destId="{BD6BD8C0-8761-4CB7-8A9C-A3633846FE48}" srcOrd="0" destOrd="0" parTransId="{2C4DF76F-ECE8-4F59-B037-179044B62261}" sibTransId="{F7CFEAD9-C5D9-47BF-9FD1-4265A6C79D6B}"/>
    <dgm:cxn modelId="{6471A928-1754-4840-B879-21680813AFEE}" srcId="{4C176047-1D45-48B2-ABBA-00FCABE3DE49}" destId="{9AA00D4E-4828-4658-AB6D-5E795C3266B3}" srcOrd="2" destOrd="0" parTransId="{31F1326A-60EF-4B6F-8F3A-4F561864E302}" sibTransId="{3CC05216-8446-4309-AC4D-0C466BE18FFB}"/>
    <dgm:cxn modelId="{3B07216B-B7C1-417B-B23E-F31F3262286C}" type="presParOf" srcId="{5F84F912-C095-4171-918E-ED0DD8CF5A89}" destId="{62F27243-77AE-4FFD-A79B-E711EC25FFE6}" srcOrd="0" destOrd="0" presId="urn:microsoft.com/office/officeart/2005/8/layout/vList3"/>
    <dgm:cxn modelId="{454D4629-0CA6-4A93-B95D-7D0247A0909D}" type="presParOf" srcId="{62F27243-77AE-4FFD-A79B-E711EC25FFE6}" destId="{DCFA655B-26F7-4B34-87B8-870D524FEC14}" srcOrd="0" destOrd="0" presId="urn:microsoft.com/office/officeart/2005/8/layout/vList3"/>
    <dgm:cxn modelId="{AD8DE2F9-FC7E-48C1-8841-21B0A916AFA4}" type="presParOf" srcId="{62F27243-77AE-4FFD-A79B-E711EC25FFE6}" destId="{03D17A41-BB4A-4104-9BD5-F8ECDCCACCEE}" srcOrd="1" destOrd="0" presId="urn:microsoft.com/office/officeart/2005/8/layout/vList3"/>
    <dgm:cxn modelId="{12CF1496-EE6F-48A8-8B5C-51A8431A8A20}" type="presParOf" srcId="{5F84F912-C095-4171-918E-ED0DD8CF5A89}" destId="{3AE3934B-267D-442D-BB06-8399DD3338B0}" srcOrd="1" destOrd="0" presId="urn:microsoft.com/office/officeart/2005/8/layout/vList3"/>
    <dgm:cxn modelId="{42E00BB0-32D6-4EE6-9502-6D7AB3EF1D84}" type="presParOf" srcId="{5F84F912-C095-4171-918E-ED0DD8CF5A89}" destId="{757C852D-DBD7-41B7-8094-1F2FD0E08F69}" srcOrd="2" destOrd="0" presId="urn:microsoft.com/office/officeart/2005/8/layout/vList3"/>
    <dgm:cxn modelId="{8CC66240-5DDA-490E-B9DD-9755566C19C5}" type="presParOf" srcId="{757C852D-DBD7-41B7-8094-1F2FD0E08F69}" destId="{C7E0B896-CEC0-4A7F-BA36-750A9C24A652}" srcOrd="0" destOrd="0" presId="urn:microsoft.com/office/officeart/2005/8/layout/vList3"/>
    <dgm:cxn modelId="{49FAA761-A74F-4FC3-ACEB-7F78B0575272}" type="presParOf" srcId="{757C852D-DBD7-41B7-8094-1F2FD0E08F69}" destId="{20CDF48D-C523-45DD-AC6F-76890DCAB357}" srcOrd="1" destOrd="0" presId="urn:microsoft.com/office/officeart/2005/8/layout/vList3"/>
    <dgm:cxn modelId="{A9BCCD38-0F81-47DB-8AAC-79E3A16AEAF2}" type="presParOf" srcId="{5F84F912-C095-4171-918E-ED0DD8CF5A89}" destId="{5FDF6EE9-E130-41F5-971E-547D85FDC258}" srcOrd="3" destOrd="0" presId="urn:microsoft.com/office/officeart/2005/8/layout/vList3"/>
    <dgm:cxn modelId="{7A38C017-2E9E-455F-84B7-5E6B2AEFD393}" type="presParOf" srcId="{5F84F912-C095-4171-918E-ED0DD8CF5A89}" destId="{6B6AF284-A12A-4BE4-9FDA-4BEDB67C7039}" srcOrd="4" destOrd="0" presId="urn:microsoft.com/office/officeart/2005/8/layout/vList3"/>
    <dgm:cxn modelId="{746DFF56-29FB-4E5F-B76A-4DAA0C65A876}" type="presParOf" srcId="{6B6AF284-A12A-4BE4-9FDA-4BEDB67C7039}" destId="{0DE05A0E-294E-41DF-9C70-5CE11AED9B97}" srcOrd="0" destOrd="0" presId="urn:microsoft.com/office/officeart/2005/8/layout/vList3"/>
    <dgm:cxn modelId="{B40C3B3A-7E9B-4519-8AE2-3B1C2EE38474}" type="presParOf" srcId="{6B6AF284-A12A-4BE4-9FDA-4BEDB67C7039}" destId="{7973C7C3-3093-4365-B5D8-7B5FFAA5724D}" srcOrd="1" destOrd="0" presId="urn:microsoft.com/office/officeart/2005/8/layout/vList3"/>
    <dgm:cxn modelId="{9C28B957-D31F-47CA-8251-F7B06E4E992F}" type="presParOf" srcId="{5F84F912-C095-4171-918E-ED0DD8CF5A89}" destId="{6555504E-4F9A-4A92-9B54-207B710BF000}" srcOrd="5" destOrd="0" presId="urn:microsoft.com/office/officeart/2005/8/layout/vList3"/>
    <dgm:cxn modelId="{4D04A825-EB52-4CAD-A8F2-C12B9C504A5E}" type="presParOf" srcId="{5F84F912-C095-4171-918E-ED0DD8CF5A89}" destId="{51459DA6-A912-459E-8D53-A5AC0078B5FE}" srcOrd="6" destOrd="0" presId="urn:microsoft.com/office/officeart/2005/8/layout/vList3"/>
    <dgm:cxn modelId="{AA097580-A5AD-4B51-BFB5-D731CF6109B0}" type="presParOf" srcId="{51459DA6-A912-459E-8D53-A5AC0078B5FE}" destId="{BD9B5F78-E57B-47B0-A0D5-376E85E2EED5}" srcOrd="0" destOrd="0" presId="urn:microsoft.com/office/officeart/2005/8/layout/vList3"/>
    <dgm:cxn modelId="{42BDA07B-3907-4D5F-BA69-108E7C572DF6}" type="presParOf" srcId="{51459DA6-A912-459E-8D53-A5AC0078B5FE}" destId="{EABC5A34-DFBC-4F2E-9EB5-00E48CC8F1B2}" srcOrd="1" destOrd="0" presId="urn:microsoft.com/office/officeart/2005/8/layout/vList3"/>
    <dgm:cxn modelId="{86F1D103-C18D-4867-A1DE-740CBA73C4E5}" type="presParOf" srcId="{5F84F912-C095-4171-918E-ED0DD8CF5A89}" destId="{26602590-0A0D-4DE0-9ED5-9DA96342506D}" srcOrd="7" destOrd="0" presId="urn:microsoft.com/office/officeart/2005/8/layout/vList3"/>
    <dgm:cxn modelId="{8597FA2A-67D1-4992-A7C4-F329641E1607}" type="presParOf" srcId="{5F84F912-C095-4171-918E-ED0DD8CF5A89}" destId="{81800B9C-FD25-4387-ABA7-A5D8C2BDD58C}" srcOrd="8" destOrd="0" presId="urn:microsoft.com/office/officeart/2005/8/layout/vList3"/>
    <dgm:cxn modelId="{B113EFAE-56AE-477B-9ABE-EBEB7C49F8C5}" type="presParOf" srcId="{81800B9C-FD25-4387-ABA7-A5D8C2BDD58C}" destId="{D9558225-BBFC-4623-A86C-06BFAFF99063}" srcOrd="0" destOrd="0" presId="urn:microsoft.com/office/officeart/2005/8/layout/vList3"/>
    <dgm:cxn modelId="{048568E7-73C5-4BD8-B459-F5FABAE59B9A}" type="presParOf" srcId="{81800B9C-FD25-4387-ABA7-A5D8C2BDD58C}" destId="{2899814B-5A76-48B6-B53B-7CDF4805162E}" srcOrd="1" destOrd="0" presId="urn:microsoft.com/office/officeart/2005/8/layout/vList3"/>
    <dgm:cxn modelId="{62058DA6-0D15-4927-BA2A-12512D814BCA}" type="presParOf" srcId="{5F84F912-C095-4171-918E-ED0DD8CF5A89}" destId="{9480B92C-A878-4B48-9DDC-DEEE8C343004}" srcOrd="9" destOrd="0" presId="urn:microsoft.com/office/officeart/2005/8/layout/vList3"/>
    <dgm:cxn modelId="{6A4A2353-5B93-43B8-B970-F7D13D46A5F2}" type="presParOf" srcId="{5F84F912-C095-4171-918E-ED0DD8CF5A89}" destId="{5D477C52-AC86-42B2-AED1-24DCFB33D865}" srcOrd="10" destOrd="0" presId="urn:microsoft.com/office/officeart/2005/8/layout/vList3"/>
    <dgm:cxn modelId="{4B1857AE-37A8-4211-88AA-3EDB939286B4}" type="presParOf" srcId="{5D477C52-AC86-42B2-AED1-24DCFB33D865}" destId="{717B3A03-F601-49E6-8B3D-5C159003A3F9}" srcOrd="0" destOrd="0" presId="urn:microsoft.com/office/officeart/2005/8/layout/vList3"/>
    <dgm:cxn modelId="{50BEF583-8387-4440-B932-F204E4C396C0}" type="presParOf" srcId="{5D477C52-AC86-42B2-AED1-24DCFB33D865}" destId="{3DA55364-65D4-41B3-B4C5-A5572E27EAD8}"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06A52F-286E-4395-BF60-CEA972FD3614}" type="doc">
      <dgm:prSet loTypeId="urn:microsoft.com/office/officeart/2005/8/layout/hProcess7" loCatId="list" qsTypeId="urn:microsoft.com/office/officeart/2005/8/quickstyle/simple1" qsCatId="simple" csTypeId="urn:microsoft.com/office/officeart/2005/8/colors/colorful1" csCatId="colorful" phldr="1"/>
      <dgm:spPr/>
      <dgm:t>
        <a:bodyPr/>
        <a:lstStyle/>
        <a:p>
          <a:endParaRPr lang="en-US"/>
        </a:p>
      </dgm:t>
    </dgm:pt>
    <dgm:pt modelId="{10A0FC6F-CD62-49FB-86C7-86048AE779B3}">
      <dgm:prSet phldrT="[Text]" custT="1"/>
      <dgm:spPr/>
      <dgm:t>
        <a:bodyPr/>
        <a:lstStyle/>
        <a:p>
          <a:r>
            <a:rPr lang="en-US" sz="3600" dirty="0" smtClean="0">
              <a:solidFill>
                <a:schemeClr val="tx1"/>
              </a:solidFill>
            </a:rPr>
            <a:t>Deontological</a:t>
          </a:r>
          <a:endParaRPr lang="en-US" sz="3600" dirty="0">
            <a:solidFill>
              <a:schemeClr val="tx1"/>
            </a:solidFill>
          </a:endParaRPr>
        </a:p>
      </dgm:t>
    </dgm:pt>
    <dgm:pt modelId="{2D4D1691-8AE5-4957-BBBE-C63D6296C15F}" type="parTrans" cxnId="{59865376-A596-41E1-89ED-51F90C8B793B}">
      <dgm:prSet/>
      <dgm:spPr/>
      <dgm:t>
        <a:bodyPr/>
        <a:lstStyle/>
        <a:p>
          <a:endParaRPr lang="en-US"/>
        </a:p>
      </dgm:t>
    </dgm:pt>
    <dgm:pt modelId="{FEE0B24E-B6D4-4E2B-BB7F-B9EE50CA4C22}" type="sibTrans" cxnId="{59865376-A596-41E1-89ED-51F90C8B793B}">
      <dgm:prSet/>
      <dgm:spPr/>
      <dgm:t>
        <a:bodyPr/>
        <a:lstStyle/>
        <a:p>
          <a:endParaRPr lang="en-US"/>
        </a:p>
      </dgm:t>
    </dgm:pt>
    <dgm:pt modelId="{8A055C69-AC89-4F99-B4C2-7046AE06F972}">
      <dgm:prSet phldrT="[Text]" custT="1"/>
      <dgm:spPr/>
      <dgm:t>
        <a:bodyPr/>
        <a:lstStyle/>
        <a:p>
          <a:r>
            <a:rPr lang="en-US" sz="2400" dirty="0" smtClean="0">
              <a:solidFill>
                <a:schemeClr val="tx1"/>
              </a:solidFill>
            </a:rPr>
            <a:t>Irrespective of the costs, if life is endangered, those costs should be incurred</a:t>
          </a:r>
          <a:endParaRPr lang="en-US" sz="2400" dirty="0">
            <a:solidFill>
              <a:schemeClr val="tx1"/>
            </a:solidFill>
          </a:endParaRPr>
        </a:p>
      </dgm:t>
    </dgm:pt>
    <dgm:pt modelId="{7F79352A-F6B6-4401-B1E9-49713CE222DB}" type="parTrans" cxnId="{7490408D-66B1-43BA-9609-506DECC83577}">
      <dgm:prSet/>
      <dgm:spPr/>
      <dgm:t>
        <a:bodyPr/>
        <a:lstStyle/>
        <a:p>
          <a:endParaRPr lang="en-US"/>
        </a:p>
      </dgm:t>
    </dgm:pt>
    <dgm:pt modelId="{36ED4F73-B98D-4BAF-9EA3-915BF7D498D7}" type="sibTrans" cxnId="{7490408D-66B1-43BA-9609-506DECC83577}">
      <dgm:prSet/>
      <dgm:spPr/>
      <dgm:t>
        <a:bodyPr/>
        <a:lstStyle/>
        <a:p>
          <a:endParaRPr lang="en-US"/>
        </a:p>
      </dgm:t>
    </dgm:pt>
    <dgm:pt modelId="{101471F2-5A35-40F3-9ED5-0365247F46BF}">
      <dgm:prSet phldrT="[Text]" custT="1"/>
      <dgm:spPr/>
      <dgm:t>
        <a:bodyPr/>
        <a:lstStyle/>
        <a:p>
          <a:r>
            <a:rPr lang="en-US" sz="3600" dirty="0" smtClean="0">
              <a:solidFill>
                <a:schemeClr val="tx1"/>
              </a:solidFill>
            </a:rPr>
            <a:t>Teleological</a:t>
          </a:r>
          <a:endParaRPr lang="en-US" sz="3600" dirty="0">
            <a:solidFill>
              <a:schemeClr val="tx1"/>
            </a:solidFill>
          </a:endParaRPr>
        </a:p>
      </dgm:t>
    </dgm:pt>
    <dgm:pt modelId="{AB424C94-21BF-472B-AA0A-A3D1DCE6019D}" type="parTrans" cxnId="{9592D9EA-791A-4B72-B664-F82C8B59F2F8}">
      <dgm:prSet/>
      <dgm:spPr/>
      <dgm:t>
        <a:bodyPr/>
        <a:lstStyle/>
        <a:p>
          <a:endParaRPr lang="en-US"/>
        </a:p>
      </dgm:t>
    </dgm:pt>
    <dgm:pt modelId="{0BBCEAE6-F296-4DE2-A667-52D2C563AAF0}" type="sibTrans" cxnId="{9592D9EA-791A-4B72-B664-F82C8B59F2F8}">
      <dgm:prSet/>
      <dgm:spPr/>
      <dgm:t>
        <a:bodyPr/>
        <a:lstStyle/>
        <a:p>
          <a:endParaRPr lang="en-US"/>
        </a:p>
      </dgm:t>
    </dgm:pt>
    <dgm:pt modelId="{DF1C7A5B-5990-499A-9DBD-A134FBFCD829}">
      <dgm:prSet phldrT="[Text]" custT="1"/>
      <dgm:spPr/>
      <dgm:t>
        <a:bodyPr/>
        <a:lstStyle/>
        <a:p>
          <a:r>
            <a:rPr lang="en-US" sz="2400" dirty="0" smtClean="0">
              <a:solidFill>
                <a:schemeClr val="tx1"/>
              </a:solidFill>
            </a:rPr>
            <a:t>By incurring additional costs  lower income consumers get priced out of the market. Is that desirable?</a:t>
          </a:r>
          <a:endParaRPr lang="en-US" sz="2400" dirty="0">
            <a:solidFill>
              <a:schemeClr val="tx1"/>
            </a:solidFill>
          </a:endParaRPr>
        </a:p>
      </dgm:t>
    </dgm:pt>
    <dgm:pt modelId="{853E4AFA-A81F-4053-BA6A-594524132C25}" type="parTrans" cxnId="{94B8573B-0665-43E3-AE2F-302BC9971CD7}">
      <dgm:prSet/>
      <dgm:spPr/>
      <dgm:t>
        <a:bodyPr/>
        <a:lstStyle/>
        <a:p>
          <a:endParaRPr lang="en-US"/>
        </a:p>
      </dgm:t>
    </dgm:pt>
    <dgm:pt modelId="{512E1F7D-2FE7-4191-A0A9-EB8431D587F1}" type="sibTrans" cxnId="{94B8573B-0665-43E3-AE2F-302BC9971CD7}">
      <dgm:prSet/>
      <dgm:spPr/>
      <dgm:t>
        <a:bodyPr/>
        <a:lstStyle/>
        <a:p>
          <a:endParaRPr lang="en-US"/>
        </a:p>
      </dgm:t>
    </dgm:pt>
    <dgm:pt modelId="{95AE89EB-9917-43DA-91E9-434BA8F3E058}" type="pres">
      <dgm:prSet presAssocID="{1306A52F-286E-4395-BF60-CEA972FD3614}" presName="Name0" presStyleCnt="0">
        <dgm:presLayoutVars>
          <dgm:dir/>
          <dgm:animLvl val="lvl"/>
          <dgm:resizeHandles val="exact"/>
        </dgm:presLayoutVars>
      </dgm:prSet>
      <dgm:spPr/>
      <dgm:t>
        <a:bodyPr/>
        <a:lstStyle/>
        <a:p>
          <a:endParaRPr lang="en-US"/>
        </a:p>
      </dgm:t>
    </dgm:pt>
    <dgm:pt modelId="{590C1F14-4DE3-433D-9197-95FE789E6DA2}" type="pres">
      <dgm:prSet presAssocID="{10A0FC6F-CD62-49FB-86C7-86048AE779B3}" presName="compositeNode" presStyleCnt="0">
        <dgm:presLayoutVars>
          <dgm:bulletEnabled val="1"/>
        </dgm:presLayoutVars>
      </dgm:prSet>
      <dgm:spPr/>
      <dgm:t>
        <a:bodyPr/>
        <a:lstStyle/>
        <a:p>
          <a:endParaRPr lang="en-US"/>
        </a:p>
      </dgm:t>
    </dgm:pt>
    <dgm:pt modelId="{91E307DD-C712-4813-9837-F32D95F4CB33}" type="pres">
      <dgm:prSet presAssocID="{10A0FC6F-CD62-49FB-86C7-86048AE779B3}" presName="bgRect" presStyleLbl="node1" presStyleIdx="0" presStyleCnt="2"/>
      <dgm:spPr/>
      <dgm:t>
        <a:bodyPr/>
        <a:lstStyle/>
        <a:p>
          <a:endParaRPr lang="en-US"/>
        </a:p>
      </dgm:t>
    </dgm:pt>
    <dgm:pt modelId="{C9ECADC0-C879-48CF-82D0-F255E2B6B5BA}" type="pres">
      <dgm:prSet presAssocID="{10A0FC6F-CD62-49FB-86C7-86048AE779B3}" presName="parentNode" presStyleLbl="node1" presStyleIdx="0" presStyleCnt="2">
        <dgm:presLayoutVars>
          <dgm:chMax val="0"/>
          <dgm:bulletEnabled val="1"/>
        </dgm:presLayoutVars>
      </dgm:prSet>
      <dgm:spPr/>
      <dgm:t>
        <a:bodyPr/>
        <a:lstStyle/>
        <a:p>
          <a:endParaRPr lang="en-US"/>
        </a:p>
      </dgm:t>
    </dgm:pt>
    <dgm:pt modelId="{792FA51B-8C1E-4E46-8AB3-0E527ADAF237}" type="pres">
      <dgm:prSet presAssocID="{10A0FC6F-CD62-49FB-86C7-86048AE779B3}" presName="childNode" presStyleLbl="node1" presStyleIdx="0" presStyleCnt="2">
        <dgm:presLayoutVars>
          <dgm:bulletEnabled val="1"/>
        </dgm:presLayoutVars>
      </dgm:prSet>
      <dgm:spPr/>
      <dgm:t>
        <a:bodyPr/>
        <a:lstStyle/>
        <a:p>
          <a:endParaRPr lang="en-US"/>
        </a:p>
      </dgm:t>
    </dgm:pt>
    <dgm:pt modelId="{6C956414-A6CA-4D99-A3DF-B25A9CF112A4}" type="pres">
      <dgm:prSet presAssocID="{FEE0B24E-B6D4-4E2B-BB7F-B9EE50CA4C22}" presName="hSp" presStyleCnt="0"/>
      <dgm:spPr/>
      <dgm:t>
        <a:bodyPr/>
        <a:lstStyle/>
        <a:p>
          <a:endParaRPr lang="en-US"/>
        </a:p>
      </dgm:t>
    </dgm:pt>
    <dgm:pt modelId="{6988DFAE-79EA-4489-BF36-6A796F1C59A0}" type="pres">
      <dgm:prSet presAssocID="{FEE0B24E-B6D4-4E2B-BB7F-B9EE50CA4C22}" presName="vProcSp" presStyleCnt="0"/>
      <dgm:spPr/>
      <dgm:t>
        <a:bodyPr/>
        <a:lstStyle/>
        <a:p>
          <a:endParaRPr lang="en-US"/>
        </a:p>
      </dgm:t>
    </dgm:pt>
    <dgm:pt modelId="{49482C0F-66D1-486F-B3EC-E97FD25642D3}" type="pres">
      <dgm:prSet presAssocID="{FEE0B24E-B6D4-4E2B-BB7F-B9EE50CA4C22}" presName="vSp1" presStyleCnt="0"/>
      <dgm:spPr/>
      <dgm:t>
        <a:bodyPr/>
        <a:lstStyle/>
        <a:p>
          <a:endParaRPr lang="en-US"/>
        </a:p>
      </dgm:t>
    </dgm:pt>
    <dgm:pt modelId="{1B9D8861-2B81-4873-B351-4A1BE8B493EF}" type="pres">
      <dgm:prSet presAssocID="{FEE0B24E-B6D4-4E2B-BB7F-B9EE50CA4C22}" presName="simulatedConn" presStyleLbl="solidFgAcc1" presStyleIdx="0" presStyleCnt="1"/>
      <dgm:spPr/>
      <dgm:t>
        <a:bodyPr/>
        <a:lstStyle/>
        <a:p>
          <a:endParaRPr lang="en-US"/>
        </a:p>
      </dgm:t>
    </dgm:pt>
    <dgm:pt modelId="{1D4C2958-734E-4322-9E84-FD0BDB87F659}" type="pres">
      <dgm:prSet presAssocID="{FEE0B24E-B6D4-4E2B-BB7F-B9EE50CA4C22}" presName="vSp2" presStyleCnt="0"/>
      <dgm:spPr/>
      <dgm:t>
        <a:bodyPr/>
        <a:lstStyle/>
        <a:p>
          <a:endParaRPr lang="en-US"/>
        </a:p>
      </dgm:t>
    </dgm:pt>
    <dgm:pt modelId="{9F561F8D-5C00-4E86-8368-DD297B68C4BB}" type="pres">
      <dgm:prSet presAssocID="{FEE0B24E-B6D4-4E2B-BB7F-B9EE50CA4C22}" presName="sibTrans" presStyleCnt="0"/>
      <dgm:spPr/>
      <dgm:t>
        <a:bodyPr/>
        <a:lstStyle/>
        <a:p>
          <a:endParaRPr lang="en-US"/>
        </a:p>
      </dgm:t>
    </dgm:pt>
    <dgm:pt modelId="{9F7AB3A9-5C6F-4ED9-A76F-E17BFBCD5305}" type="pres">
      <dgm:prSet presAssocID="{101471F2-5A35-40F3-9ED5-0365247F46BF}" presName="compositeNode" presStyleCnt="0">
        <dgm:presLayoutVars>
          <dgm:bulletEnabled val="1"/>
        </dgm:presLayoutVars>
      </dgm:prSet>
      <dgm:spPr/>
      <dgm:t>
        <a:bodyPr/>
        <a:lstStyle/>
        <a:p>
          <a:endParaRPr lang="en-US"/>
        </a:p>
      </dgm:t>
    </dgm:pt>
    <dgm:pt modelId="{45DE2CF8-7933-4680-8F2C-75BB5364C70B}" type="pres">
      <dgm:prSet presAssocID="{101471F2-5A35-40F3-9ED5-0365247F46BF}" presName="bgRect" presStyleLbl="node1" presStyleIdx="1" presStyleCnt="2"/>
      <dgm:spPr/>
      <dgm:t>
        <a:bodyPr/>
        <a:lstStyle/>
        <a:p>
          <a:endParaRPr lang="en-US"/>
        </a:p>
      </dgm:t>
    </dgm:pt>
    <dgm:pt modelId="{AD7C36E6-A396-449F-933E-AC557692B0B3}" type="pres">
      <dgm:prSet presAssocID="{101471F2-5A35-40F3-9ED5-0365247F46BF}" presName="parentNode" presStyleLbl="node1" presStyleIdx="1" presStyleCnt="2">
        <dgm:presLayoutVars>
          <dgm:chMax val="0"/>
          <dgm:bulletEnabled val="1"/>
        </dgm:presLayoutVars>
      </dgm:prSet>
      <dgm:spPr/>
      <dgm:t>
        <a:bodyPr/>
        <a:lstStyle/>
        <a:p>
          <a:endParaRPr lang="en-US"/>
        </a:p>
      </dgm:t>
    </dgm:pt>
    <dgm:pt modelId="{00F5B0B3-5BB2-404A-ABDF-F4AAD24114B4}" type="pres">
      <dgm:prSet presAssocID="{101471F2-5A35-40F3-9ED5-0365247F46BF}" presName="childNode" presStyleLbl="node1" presStyleIdx="1" presStyleCnt="2">
        <dgm:presLayoutVars>
          <dgm:bulletEnabled val="1"/>
        </dgm:presLayoutVars>
      </dgm:prSet>
      <dgm:spPr/>
      <dgm:t>
        <a:bodyPr/>
        <a:lstStyle/>
        <a:p>
          <a:endParaRPr lang="en-US"/>
        </a:p>
      </dgm:t>
    </dgm:pt>
  </dgm:ptLst>
  <dgm:cxnLst>
    <dgm:cxn modelId="{E8BDD599-5AB6-478C-875F-531E55E61BFE}" type="presOf" srcId="{DF1C7A5B-5990-499A-9DBD-A134FBFCD829}" destId="{00F5B0B3-5BB2-404A-ABDF-F4AAD24114B4}" srcOrd="0" destOrd="0" presId="urn:microsoft.com/office/officeart/2005/8/layout/hProcess7"/>
    <dgm:cxn modelId="{7490408D-66B1-43BA-9609-506DECC83577}" srcId="{10A0FC6F-CD62-49FB-86C7-86048AE779B3}" destId="{8A055C69-AC89-4F99-B4C2-7046AE06F972}" srcOrd="0" destOrd="0" parTransId="{7F79352A-F6B6-4401-B1E9-49713CE222DB}" sibTransId="{36ED4F73-B98D-4BAF-9EA3-915BF7D498D7}"/>
    <dgm:cxn modelId="{FCF4013B-F409-45A4-B605-7E5017809CDB}" type="presOf" srcId="{8A055C69-AC89-4F99-B4C2-7046AE06F972}" destId="{792FA51B-8C1E-4E46-8AB3-0E527ADAF237}" srcOrd="0" destOrd="0" presId="urn:microsoft.com/office/officeart/2005/8/layout/hProcess7"/>
    <dgm:cxn modelId="{9592D9EA-791A-4B72-B664-F82C8B59F2F8}" srcId="{1306A52F-286E-4395-BF60-CEA972FD3614}" destId="{101471F2-5A35-40F3-9ED5-0365247F46BF}" srcOrd="1" destOrd="0" parTransId="{AB424C94-21BF-472B-AA0A-A3D1DCE6019D}" sibTransId="{0BBCEAE6-F296-4DE2-A667-52D2C563AAF0}"/>
    <dgm:cxn modelId="{6DBA62D5-24F0-4A82-9686-87F72980EF27}" type="presOf" srcId="{1306A52F-286E-4395-BF60-CEA972FD3614}" destId="{95AE89EB-9917-43DA-91E9-434BA8F3E058}" srcOrd="0" destOrd="0" presId="urn:microsoft.com/office/officeart/2005/8/layout/hProcess7"/>
    <dgm:cxn modelId="{DD4CA283-EE59-464E-B17A-427B08E5B8CF}" type="presOf" srcId="{10A0FC6F-CD62-49FB-86C7-86048AE779B3}" destId="{C9ECADC0-C879-48CF-82D0-F255E2B6B5BA}" srcOrd="1" destOrd="0" presId="urn:microsoft.com/office/officeart/2005/8/layout/hProcess7"/>
    <dgm:cxn modelId="{59865376-A596-41E1-89ED-51F90C8B793B}" srcId="{1306A52F-286E-4395-BF60-CEA972FD3614}" destId="{10A0FC6F-CD62-49FB-86C7-86048AE779B3}" srcOrd="0" destOrd="0" parTransId="{2D4D1691-8AE5-4957-BBBE-C63D6296C15F}" sibTransId="{FEE0B24E-B6D4-4E2B-BB7F-B9EE50CA4C22}"/>
    <dgm:cxn modelId="{50F989FF-5974-43F4-8044-20B0D1436C5C}" type="presOf" srcId="{101471F2-5A35-40F3-9ED5-0365247F46BF}" destId="{AD7C36E6-A396-449F-933E-AC557692B0B3}" srcOrd="1" destOrd="0" presId="urn:microsoft.com/office/officeart/2005/8/layout/hProcess7"/>
    <dgm:cxn modelId="{F5FAE249-2CF8-44FA-BF41-3BCCAEA50F80}" type="presOf" srcId="{10A0FC6F-CD62-49FB-86C7-86048AE779B3}" destId="{91E307DD-C712-4813-9837-F32D95F4CB33}" srcOrd="0" destOrd="0" presId="urn:microsoft.com/office/officeart/2005/8/layout/hProcess7"/>
    <dgm:cxn modelId="{494F8B43-28B3-41F8-A1A0-D647FA89E6DB}" type="presOf" srcId="{101471F2-5A35-40F3-9ED5-0365247F46BF}" destId="{45DE2CF8-7933-4680-8F2C-75BB5364C70B}" srcOrd="0" destOrd="0" presId="urn:microsoft.com/office/officeart/2005/8/layout/hProcess7"/>
    <dgm:cxn modelId="{94B8573B-0665-43E3-AE2F-302BC9971CD7}" srcId="{101471F2-5A35-40F3-9ED5-0365247F46BF}" destId="{DF1C7A5B-5990-499A-9DBD-A134FBFCD829}" srcOrd="0" destOrd="0" parTransId="{853E4AFA-A81F-4053-BA6A-594524132C25}" sibTransId="{512E1F7D-2FE7-4191-A0A9-EB8431D587F1}"/>
    <dgm:cxn modelId="{2B30A7F3-D354-4BC9-997E-8ED28FF015E3}" type="presParOf" srcId="{95AE89EB-9917-43DA-91E9-434BA8F3E058}" destId="{590C1F14-4DE3-433D-9197-95FE789E6DA2}" srcOrd="0" destOrd="0" presId="urn:microsoft.com/office/officeart/2005/8/layout/hProcess7"/>
    <dgm:cxn modelId="{2BA5C8A2-E006-4D59-A53B-875731588437}" type="presParOf" srcId="{590C1F14-4DE3-433D-9197-95FE789E6DA2}" destId="{91E307DD-C712-4813-9837-F32D95F4CB33}" srcOrd="0" destOrd="0" presId="urn:microsoft.com/office/officeart/2005/8/layout/hProcess7"/>
    <dgm:cxn modelId="{12C8CE78-44E9-431B-A792-E199811A465A}" type="presParOf" srcId="{590C1F14-4DE3-433D-9197-95FE789E6DA2}" destId="{C9ECADC0-C879-48CF-82D0-F255E2B6B5BA}" srcOrd="1" destOrd="0" presId="urn:microsoft.com/office/officeart/2005/8/layout/hProcess7"/>
    <dgm:cxn modelId="{69F473FC-4E2A-47F0-A1F0-A85734AFF926}" type="presParOf" srcId="{590C1F14-4DE3-433D-9197-95FE789E6DA2}" destId="{792FA51B-8C1E-4E46-8AB3-0E527ADAF237}" srcOrd="2" destOrd="0" presId="urn:microsoft.com/office/officeart/2005/8/layout/hProcess7"/>
    <dgm:cxn modelId="{F6C6CDD1-250C-4F09-A271-52BB92FFC38A}" type="presParOf" srcId="{95AE89EB-9917-43DA-91E9-434BA8F3E058}" destId="{6C956414-A6CA-4D99-A3DF-B25A9CF112A4}" srcOrd="1" destOrd="0" presId="urn:microsoft.com/office/officeart/2005/8/layout/hProcess7"/>
    <dgm:cxn modelId="{33B98777-A303-4F74-BDFB-EB6BB56BE37B}" type="presParOf" srcId="{95AE89EB-9917-43DA-91E9-434BA8F3E058}" destId="{6988DFAE-79EA-4489-BF36-6A796F1C59A0}" srcOrd="2" destOrd="0" presId="urn:microsoft.com/office/officeart/2005/8/layout/hProcess7"/>
    <dgm:cxn modelId="{E22DAE84-62EA-471A-83A5-3D03DF52B70C}" type="presParOf" srcId="{6988DFAE-79EA-4489-BF36-6A796F1C59A0}" destId="{49482C0F-66D1-486F-B3EC-E97FD25642D3}" srcOrd="0" destOrd="0" presId="urn:microsoft.com/office/officeart/2005/8/layout/hProcess7"/>
    <dgm:cxn modelId="{9D7C2256-ADD7-4C88-BAEA-D7FE9D70DCD7}" type="presParOf" srcId="{6988DFAE-79EA-4489-BF36-6A796F1C59A0}" destId="{1B9D8861-2B81-4873-B351-4A1BE8B493EF}" srcOrd="1" destOrd="0" presId="urn:microsoft.com/office/officeart/2005/8/layout/hProcess7"/>
    <dgm:cxn modelId="{A87FF917-33EE-4F9A-8D66-8241264F5934}" type="presParOf" srcId="{6988DFAE-79EA-4489-BF36-6A796F1C59A0}" destId="{1D4C2958-734E-4322-9E84-FD0BDB87F659}" srcOrd="2" destOrd="0" presId="urn:microsoft.com/office/officeart/2005/8/layout/hProcess7"/>
    <dgm:cxn modelId="{F86693E5-757F-4BFC-A55F-1412FF129A90}" type="presParOf" srcId="{95AE89EB-9917-43DA-91E9-434BA8F3E058}" destId="{9F561F8D-5C00-4E86-8368-DD297B68C4BB}" srcOrd="3" destOrd="0" presId="urn:microsoft.com/office/officeart/2005/8/layout/hProcess7"/>
    <dgm:cxn modelId="{8E01B48E-A8A7-40F0-AD83-653687B1A67B}" type="presParOf" srcId="{95AE89EB-9917-43DA-91E9-434BA8F3E058}" destId="{9F7AB3A9-5C6F-4ED9-A76F-E17BFBCD5305}" srcOrd="4" destOrd="0" presId="urn:microsoft.com/office/officeart/2005/8/layout/hProcess7"/>
    <dgm:cxn modelId="{AD53E11E-844D-4739-8FD9-04F77F5384ED}" type="presParOf" srcId="{9F7AB3A9-5C6F-4ED9-A76F-E17BFBCD5305}" destId="{45DE2CF8-7933-4680-8F2C-75BB5364C70B}" srcOrd="0" destOrd="0" presId="urn:microsoft.com/office/officeart/2005/8/layout/hProcess7"/>
    <dgm:cxn modelId="{DCD123B6-4EF3-459E-A6DD-5330D8F8E156}" type="presParOf" srcId="{9F7AB3A9-5C6F-4ED9-A76F-E17BFBCD5305}" destId="{AD7C36E6-A396-449F-933E-AC557692B0B3}" srcOrd="1" destOrd="0" presId="urn:microsoft.com/office/officeart/2005/8/layout/hProcess7"/>
    <dgm:cxn modelId="{D2C4A550-04C5-4326-B29C-7D296D69C9D5}" type="presParOf" srcId="{9F7AB3A9-5C6F-4ED9-A76F-E17BFBCD5305}" destId="{00F5B0B3-5BB2-404A-ABDF-F4AAD24114B4}"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4469459-891D-4846-B01D-E59F1BD2D81D}" type="doc">
      <dgm:prSet loTypeId="urn:microsoft.com/office/officeart/2005/8/layout/venn3" loCatId="relationship" qsTypeId="urn:microsoft.com/office/officeart/2005/8/quickstyle/3d1" qsCatId="3D" csTypeId="urn:microsoft.com/office/officeart/2005/8/colors/accent1_5" csCatId="accent1"/>
      <dgm:spPr/>
      <dgm:t>
        <a:bodyPr/>
        <a:lstStyle/>
        <a:p>
          <a:endParaRPr lang="en-US"/>
        </a:p>
      </dgm:t>
    </dgm:pt>
    <dgm:pt modelId="{E1064CA3-FBF3-400B-80E7-7C520622A71B}">
      <dgm:prSet custT="1"/>
      <dgm:spPr/>
      <dgm:t>
        <a:bodyPr/>
        <a:lstStyle/>
        <a:p>
          <a:pPr rtl="0"/>
          <a:r>
            <a:rPr lang="en-US" sz="2400" baseline="0" dirty="0" smtClean="0"/>
            <a:t>Environmental Issues</a:t>
          </a:r>
          <a:endParaRPr lang="en-US" sz="2400" dirty="0"/>
        </a:p>
      </dgm:t>
    </dgm:pt>
    <dgm:pt modelId="{131D7DEF-229B-4713-B888-65BCA472559F}" type="parTrans" cxnId="{67702370-E702-4E76-B68D-AF4358601298}">
      <dgm:prSet/>
      <dgm:spPr/>
      <dgm:t>
        <a:bodyPr/>
        <a:lstStyle/>
        <a:p>
          <a:endParaRPr lang="en-US"/>
        </a:p>
      </dgm:t>
    </dgm:pt>
    <dgm:pt modelId="{15C195B5-D8EB-4848-BFE6-08EA6AE004F3}" type="sibTrans" cxnId="{67702370-E702-4E76-B68D-AF4358601298}">
      <dgm:prSet/>
      <dgm:spPr/>
      <dgm:t>
        <a:bodyPr/>
        <a:lstStyle/>
        <a:p>
          <a:endParaRPr lang="en-US"/>
        </a:p>
      </dgm:t>
    </dgm:pt>
    <dgm:pt modelId="{0E16FB6F-1136-4128-A189-A6F0220ADFC2}">
      <dgm:prSet custT="1"/>
      <dgm:spPr/>
      <dgm:t>
        <a:bodyPr/>
        <a:lstStyle/>
        <a:p>
          <a:pPr rtl="0"/>
          <a:r>
            <a:rPr lang="en-US" sz="2400" baseline="0" dirty="0" smtClean="0"/>
            <a:t>Pollution Issues</a:t>
          </a:r>
          <a:endParaRPr lang="en-US" sz="2400" dirty="0"/>
        </a:p>
      </dgm:t>
    </dgm:pt>
    <dgm:pt modelId="{831BE8AF-DF54-4A2A-9CC5-D21B2D41B72E}" type="parTrans" cxnId="{4D7720B2-C069-44F0-9FDE-4590B6D7A5E2}">
      <dgm:prSet/>
      <dgm:spPr/>
      <dgm:t>
        <a:bodyPr/>
        <a:lstStyle/>
        <a:p>
          <a:endParaRPr lang="en-US"/>
        </a:p>
      </dgm:t>
    </dgm:pt>
    <dgm:pt modelId="{6BD1085F-37C9-4EEB-9B39-36CFE51B8E10}" type="sibTrans" cxnId="{4D7720B2-C069-44F0-9FDE-4590B6D7A5E2}">
      <dgm:prSet/>
      <dgm:spPr/>
      <dgm:t>
        <a:bodyPr/>
        <a:lstStyle/>
        <a:p>
          <a:endParaRPr lang="en-US"/>
        </a:p>
      </dgm:t>
    </dgm:pt>
    <dgm:pt modelId="{B455F681-374B-4A92-9630-183AC466702D}" type="pres">
      <dgm:prSet presAssocID="{74469459-891D-4846-B01D-E59F1BD2D81D}" presName="Name0" presStyleCnt="0">
        <dgm:presLayoutVars>
          <dgm:dir/>
          <dgm:resizeHandles val="exact"/>
        </dgm:presLayoutVars>
      </dgm:prSet>
      <dgm:spPr/>
      <dgm:t>
        <a:bodyPr/>
        <a:lstStyle/>
        <a:p>
          <a:endParaRPr lang="en-US"/>
        </a:p>
      </dgm:t>
    </dgm:pt>
    <dgm:pt modelId="{A6F16A02-6823-4FB1-A42E-F1703309B45C}" type="pres">
      <dgm:prSet presAssocID="{E1064CA3-FBF3-400B-80E7-7C520622A71B}" presName="Name5" presStyleLbl="vennNode1" presStyleIdx="0" presStyleCnt="2">
        <dgm:presLayoutVars>
          <dgm:bulletEnabled val="1"/>
        </dgm:presLayoutVars>
      </dgm:prSet>
      <dgm:spPr/>
      <dgm:t>
        <a:bodyPr/>
        <a:lstStyle/>
        <a:p>
          <a:endParaRPr lang="en-US"/>
        </a:p>
      </dgm:t>
    </dgm:pt>
    <dgm:pt modelId="{207CFF4B-B017-455E-A216-DEE77A272767}" type="pres">
      <dgm:prSet presAssocID="{15C195B5-D8EB-4848-BFE6-08EA6AE004F3}" presName="space" presStyleCnt="0"/>
      <dgm:spPr/>
    </dgm:pt>
    <dgm:pt modelId="{C672A14B-1401-4511-9C19-93CC4F4AA581}" type="pres">
      <dgm:prSet presAssocID="{0E16FB6F-1136-4128-A189-A6F0220ADFC2}" presName="Name5" presStyleLbl="vennNode1" presStyleIdx="1" presStyleCnt="2">
        <dgm:presLayoutVars>
          <dgm:bulletEnabled val="1"/>
        </dgm:presLayoutVars>
      </dgm:prSet>
      <dgm:spPr/>
      <dgm:t>
        <a:bodyPr/>
        <a:lstStyle/>
        <a:p>
          <a:endParaRPr lang="en-US"/>
        </a:p>
      </dgm:t>
    </dgm:pt>
  </dgm:ptLst>
  <dgm:cxnLst>
    <dgm:cxn modelId="{5FB5405F-6587-432F-AE11-7C77121DC7B4}" type="presOf" srcId="{74469459-891D-4846-B01D-E59F1BD2D81D}" destId="{B455F681-374B-4A92-9630-183AC466702D}" srcOrd="0" destOrd="0" presId="urn:microsoft.com/office/officeart/2005/8/layout/venn3"/>
    <dgm:cxn modelId="{1108E585-005B-4951-A2FF-4E4EDA56F5E9}" type="presOf" srcId="{0E16FB6F-1136-4128-A189-A6F0220ADFC2}" destId="{C672A14B-1401-4511-9C19-93CC4F4AA581}" srcOrd="0" destOrd="0" presId="urn:microsoft.com/office/officeart/2005/8/layout/venn3"/>
    <dgm:cxn modelId="{67702370-E702-4E76-B68D-AF4358601298}" srcId="{74469459-891D-4846-B01D-E59F1BD2D81D}" destId="{E1064CA3-FBF3-400B-80E7-7C520622A71B}" srcOrd="0" destOrd="0" parTransId="{131D7DEF-229B-4713-B888-65BCA472559F}" sibTransId="{15C195B5-D8EB-4848-BFE6-08EA6AE004F3}"/>
    <dgm:cxn modelId="{4D7720B2-C069-44F0-9FDE-4590B6D7A5E2}" srcId="{74469459-891D-4846-B01D-E59F1BD2D81D}" destId="{0E16FB6F-1136-4128-A189-A6F0220ADFC2}" srcOrd="1" destOrd="0" parTransId="{831BE8AF-DF54-4A2A-9CC5-D21B2D41B72E}" sibTransId="{6BD1085F-37C9-4EEB-9B39-36CFE51B8E10}"/>
    <dgm:cxn modelId="{0BB6F372-A6FC-4EB0-84AA-946DC0ADD957}" type="presOf" srcId="{E1064CA3-FBF3-400B-80E7-7C520622A71B}" destId="{A6F16A02-6823-4FB1-A42E-F1703309B45C}" srcOrd="0" destOrd="0" presId="urn:microsoft.com/office/officeart/2005/8/layout/venn3"/>
    <dgm:cxn modelId="{C01AFAFA-B025-4DB6-AAC7-E4287D933C20}" type="presParOf" srcId="{B455F681-374B-4A92-9630-183AC466702D}" destId="{A6F16A02-6823-4FB1-A42E-F1703309B45C}" srcOrd="0" destOrd="0" presId="urn:microsoft.com/office/officeart/2005/8/layout/venn3"/>
    <dgm:cxn modelId="{21384F63-B064-49E2-AA2D-3DA6A5D5D80B}" type="presParOf" srcId="{B455F681-374B-4A92-9630-183AC466702D}" destId="{207CFF4B-B017-455E-A216-DEE77A272767}" srcOrd="1" destOrd="0" presId="urn:microsoft.com/office/officeart/2005/8/layout/venn3"/>
    <dgm:cxn modelId="{5F441073-E0CD-4720-8ED3-DBDD7090932C}" type="presParOf" srcId="{B455F681-374B-4A92-9630-183AC466702D}" destId="{C672A14B-1401-4511-9C19-93CC4F4AA581}" srcOrd="2"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AF0139A-96A8-486D-B8EC-50DC5C9985CA}" type="doc">
      <dgm:prSet loTypeId="urn:microsoft.com/office/officeart/2005/8/layout/bList2" loCatId="picture" qsTypeId="urn:microsoft.com/office/officeart/2005/8/quickstyle/simple5" qsCatId="simple" csTypeId="urn:microsoft.com/office/officeart/2005/8/colors/colorful5" csCatId="colorful"/>
      <dgm:spPr/>
      <dgm:t>
        <a:bodyPr/>
        <a:lstStyle/>
        <a:p>
          <a:endParaRPr lang="en-US"/>
        </a:p>
      </dgm:t>
    </dgm:pt>
    <dgm:pt modelId="{D00FBD56-35B2-47FF-BE22-CB0DE73F4BD0}">
      <dgm:prSet/>
      <dgm:spPr/>
      <dgm:t>
        <a:bodyPr/>
        <a:lstStyle/>
        <a:p>
          <a:pPr rtl="0"/>
          <a:r>
            <a:rPr lang="en-US" baseline="0" dirty="0" smtClean="0">
              <a:solidFill>
                <a:schemeClr val="tx1"/>
              </a:solidFill>
            </a:rPr>
            <a:t>BPL Strata</a:t>
          </a:r>
          <a:endParaRPr lang="en-US" dirty="0">
            <a:solidFill>
              <a:schemeClr val="tx1"/>
            </a:solidFill>
          </a:endParaRPr>
        </a:p>
      </dgm:t>
    </dgm:pt>
    <dgm:pt modelId="{A02C824D-59FE-4F03-9FE4-538B725323CF}" type="sibTrans" cxnId="{AF88C573-0A2D-41E4-A73F-4684EA613C60}">
      <dgm:prSet/>
      <dgm:spPr/>
      <dgm:t>
        <a:bodyPr/>
        <a:lstStyle/>
        <a:p>
          <a:endParaRPr lang="en-US"/>
        </a:p>
      </dgm:t>
    </dgm:pt>
    <dgm:pt modelId="{F787882D-38F7-4FE7-A626-6CE3F80AB8E1}" type="parTrans" cxnId="{AF88C573-0A2D-41E4-A73F-4684EA613C60}">
      <dgm:prSet/>
      <dgm:spPr/>
      <dgm:t>
        <a:bodyPr/>
        <a:lstStyle/>
        <a:p>
          <a:endParaRPr lang="en-US"/>
        </a:p>
      </dgm:t>
    </dgm:pt>
    <dgm:pt modelId="{2B32E297-3C30-4D53-8ADF-F511E6C5BED1}">
      <dgm:prSet/>
      <dgm:spPr/>
      <dgm:t>
        <a:bodyPr/>
        <a:lstStyle/>
        <a:p>
          <a:pPr rtl="0"/>
          <a:r>
            <a:rPr lang="en-US" baseline="0" dirty="0" smtClean="0">
              <a:solidFill>
                <a:schemeClr val="tx1"/>
              </a:solidFill>
            </a:rPr>
            <a:t>Elderly People</a:t>
          </a:r>
          <a:endParaRPr lang="en-US" dirty="0">
            <a:solidFill>
              <a:schemeClr val="tx1"/>
            </a:solidFill>
          </a:endParaRPr>
        </a:p>
      </dgm:t>
    </dgm:pt>
    <dgm:pt modelId="{955D8EE2-B0CC-439D-A983-C62EC18E1D66}" type="sibTrans" cxnId="{5860441F-5CF5-4B3A-B3F1-56C24C8F93DA}">
      <dgm:prSet/>
      <dgm:spPr/>
      <dgm:t>
        <a:bodyPr/>
        <a:lstStyle/>
        <a:p>
          <a:endParaRPr lang="en-US"/>
        </a:p>
      </dgm:t>
    </dgm:pt>
    <dgm:pt modelId="{066A4785-BBC2-415B-93A8-611F0B4D4BE7}" type="parTrans" cxnId="{5860441F-5CF5-4B3A-B3F1-56C24C8F93DA}">
      <dgm:prSet/>
      <dgm:spPr/>
      <dgm:t>
        <a:bodyPr/>
        <a:lstStyle/>
        <a:p>
          <a:endParaRPr lang="en-US"/>
        </a:p>
      </dgm:t>
    </dgm:pt>
    <dgm:pt modelId="{EB9FB68B-C1E6-4756-9129-86645146B502}">
      <dgm:prSet/>
      <dgm:spPr/>
      <dgm:t>
        <a:bodyPr/>
        <a:lstStyle/>
        <a:p>
          <a:pPr rtl="0"/>
          <a:r>
            <a:rPr lang="en-US" baseline="0" dirty="0" smtClean="0">
              <a:solidFill>
                <a:schemeClr val="tx1"/>
              </a:solidFill>
            </a:rPr>
            <a:t>Children</a:t>
          </a:r>
          <a:endParaRPr lang="en-US" dirty="0">
            <a:solidFill>
              <a:schemeClr val="tx1"/>
            </a:solidFill>
          </a:endParaRPr>
        </a:p>
      </dgm:t>
    </dgm:pt>
    <dgm:pt modelId="{70D93944-2509-4505-9A5D-51911E765E4B}" type="sibTrans" cxnId="{2FA96053-6768-4BB7-BE16-AFD73A4BE7BA}">
      <dgm:prSet/>
      <dgm:spPr/>
      <dgm:t>
        <a:bodyPr/>
        <a:lstStyle/>
        <a:p>
          <a:endParaRPr lang="en-US"/>
        </a:p>
      </dgm:t>
    </dgm:pt>
    <dgm:pt modelId="{4B00E699-0AEA-4A0E-B986-9DD0679A4A76}" type="parTrans" cxnId="{2FA96053-6768-4BB7-BE16-AFD73A4BE7BA}">
      <dgm:prSet/>
      <dgm:spPr/>
      <dgm:t>
        <a:bodyPr/>
        <a:lstStyle/>
        <a:p>
          <a:endParaRPr lang="en-US"/>
        </a:p>
      </dgm:t>
    </dgm:pt>
    <dgm:pt modelId="{B0E99698-6729-4A60-8053-7B9D080A48A6}" type="pres">
      <dgm:prSet presAssocID="{2AF0139A-96A8-486D-B8EC-50DC5C9985CA}" presName="diagram" presStyleCnt="0">
        <dgm:presLayoutVars>
          <dgm:dir/>
          <dgm:animLvl val="lvl"/>
          <dgm:resizeHandles val="exact"/>
        </dgm:presLayoutVars>
      </dgm:prSet>
      <dgm:spPr/>
      <dgm:t>
        <a:bodyPr/>
        <a:lstStyle/>
        <a:p>
          <a:endParaRPr lang="en-US"/>
        </a:p>
      </dgm:t>
    </dgm:pt>
    <dgm:pt modelId="{DFA7B372-05CB-4E66-A425-7CA668495B0D}" type="pres">
      <dgm:prSet presAssocID="{EB9FB68B-C1E6-4756-9129-86645146B502}" presName="compNode" presStyleCnt="0"/>
      <dgm:spPr/>
    </dgm:pt>
    <dgm:pt modelId="{88AD69D1-02B4-45B2-AB2E-9EEF13B81AC7}" type="pres">
      <dgm:prSet presAssocID="{EB9FB68B-C1E6-4756-9129-86645146B502}" presName="childRect" presStyleLbl="bgAcc1" presStyleIdx="0" presStyleCnt="3">
        <dgm:presLayoutVars>
          <dgm:bulletEnabled val="1"/>
        </dgm:presLayoutVars>
      </dgm:prSet>
      <dgm:spPr/>
    </dgm:pt>
    <dgm:pt modelId="{36DB90C0-BCA2-4E5E-8A3E-F09C1785FF6D}" type="pres">
      <dgm:prSet presAssocID="{EB9FB68B-C1E6-4756-9129-86645146B502}" presName="parentText" presStyleLbl="node1" presStyleIdx="0" presStyleCnt="0">
        <dgm:presLayoutVars>
          <dgm:chMax val="0"/>
          <dgm:bulletEnabled val="1"/>
        </dgm:presLayoutVars>
      </dgm:prSet>
      <dgm:spPr/>
      <dgm:t>
        <a:bodyPr/>
        <a:lstStyle/>
        <a:p>
          <a:endParaRPr lang="en-US"/>
        </a:p>
      </dgm:t>
    </dgm:pt>
    <dgm:pt modelId="{E388545A-299E-4D87-A639-7DC5B783AEE6}" type="pres">
      <dgm:prSet presAssocID="{EB9FB68B-C1E6-4756-9129-86645146B502}" presName="parentRect" presStyleLbl="alignNode1" presStyleIdx="0" presStyleCnt="3"/>
      <dgm:spPr/>
      <dgm:t>
        <a:bodyPr/>
        <a:lstStyle/>
        <a:p>
          <a:endParaRPr lang="en-US"/>
        </a:p>
      </dgm:t>
    </dgm:pt>
    <dgm:pt modelId="{F112A8C6-6E4D-49D2-B4E1-CEC64454A401}" type="pres">
      <dgm:prSet presAssocID="{EB9FB68B-C1E6-4756-9129-86645146B502}" presName="adorn" presStyleLbl="fgAccFollowNode1" presStyleIdx="0" presStyleCnt="3"/>
      <dgm:spPr/>
    </dgm:pt>
    <dgm:pt modelId="{4EC65829-46C3-4C77-AFC6-FD8E625EF493}" type="pres">
      <dgm:prSet presAssocID="{70D93944-2509-4505-9A5D-51911E765E4B}" presName="sibTrans" presStyleLbl="sibTrans2D1" presStyleIdx="0" presStyleCnt="0"/>
      <dgm:spPr/>
      <dgm:t>
        <a:bodyPr/>
        <a:lstStyle/>
        <a:p>
          <a:endParaRPr lang="en-US"/>
        </a:p>
      </dgm:t>
    </dgm:pt>
    <dgm:pt modelId="{9469EF0B-6567-48B0-886F-7FDBCED2AD7B}" type="pres">
      <dgm:prSet presAssocID="{2B32E297-3C30-4D53-8ADF-F511E6C5BED1}" presName="compNode" presStyleCnt="0"/>
      <dgm:spPr/>
    </dgm:pt>
    <dgm:pt modelId="{4F0C4D49-A50C-46E0-B76C-821E86190120}" type="pres">
      <dgm:prSet presAssocID="{2B32E297-3C30-4D53-8ADF-F511E6C5BED1}" presName="childRect" presStyleLbl="bgAcc1" presStyleIdx="1" presStyleCnt="3">
        <dgm:presLayoutVars>
          <dgm:bulletEnabled val="1"/>
        </dgm:presLayoutVars>
      </dgm:prSet>
      <dgm:spPr/>
    </dgm:pt>
    <dgm:pt modelId="{7BC04896-4FCC-4B89-A5AD-615F3BCE5BE2}" type="pres">
      <dgm:prSet presAssocID="{2B32E297-3C30-4D53-8ADF-F511E6C5BED1}" presName="parentText" presStyleLbl="node1" presStyleIdx="0" presStyleCnt="0">
        <dgm:presLayoutVars>
          <dgm:chMax val="0"/>
          <dgm:bulletEnabled val="1"/>
        </dgm:presLayoutVars>
      </dgm:prSet>
      <dgm:spPr/>
      <dgm:t>
        <a:bodyPr/>
        <a:lstStyle/>
        <a:p>
          <a:endParaRPr lang="en-US"/>
        </a:p>
      </dgm:t>
    </dgm:pt>
    <dgm:pt modelId="{DF4416F0-B202-4F8F-9F24-3CBDA8C0DBD2}" type="pres">
      <dgm:prSet presAssocID="{2B32E297-3C30-4D53-8ADF-F511E6C5BED1}" presName="parentRect" presStyleLbl="alignNode1" presStyleIdx="1" presStyleCnt="3"/>
      <dgm:spPr/>
      <dgm:t>
        <a:bodyPr/>
        <a:lstStyle/>
        <a:p>
          <a:endParaRPr lang="en-US"/>
        </a:p>
      </dgm:t>
    </dgm:pt>
    <dgm:pt modelId="{44214F6A-619F-4A1A-8353-1BB54FB8522B}" type="pres">
      <dgm:prSet presAssocID="{2B32E297-3C30-4D53-8ADF-F511E6C5BED1}" presName="adorn" presStyleLbl="fgAccFollowNode1" presStyleIdx="1" presStyleCnt="3"/>
      <dgm:spPr/>
    </dgm:pt>
    <dgm:pt modelId="{D3560A43-FE4F-4AF0-8979-F3CF1A34D882}" type="pres">
      <dgm:prSet presAssocID="{955D8EE2-B0CC-439D-A983-C62EC18E1D66}" presName="sibTrans" presStyleLbl="sibTrans2D1" presStyleIdx="0" presStyleCnt="0"/>
      <dgm:spPr/>
      <dgm:t>
        <a:bodyPr/>
        <a:lstStyle/>
        <a:p>
          <a:endParaRPr lang="en-US"/>
        </a:p>
      </dgm:t>
    </dgm:pt>
    <dgm:pt modelId="{9ABFFE72-850A-4E12-9CF3-196BF7F2868D}" type="pres">
      <dgm:prSet presAssocID="{D00FBD56-35B2-47FF-BE22-CB0DE73F4BD0}" presName="compNode" presStyleCnt="0"/>
      <dgm:spPr/>
    </dgm:pt>
    <dgm:pt modelId="{5E5E510B-5929-4680-8152-C7C8322D6843}" type="pres">
      <dgm:prSet presAssocID="{D00FBD56-35B2-47FF-BE22-CB0DE73F4BD0}" presName="childRect" presStyleLbl="bgAcc1" presStyleIdx="2" presStyleCnt="3">
        <dgm:presLayoutVars>
          <dgm:bulletEnabled val="1"/>
        </dgm:presLayoutVars>
      </dgm:prSet>
      <dgm:spPr/>
    </dgm:pt>
    <dgm:pt modelId="{D6794650-9F38-4FAF-B27B-9DEDD68078E1}" type="pres">
      <dgm:prSet presAssocID="{D00FBD56-35B2-47FF-BE22-CB0DE73F4BD0}" presName="parentText" presStyleLbl="node1" presStyleIdx="0" presStyleCnt="0">
        <dgm:presLayoutVars>
          <dgm:chMax val="0"/>
          <dgm:bulletEnabled val="1"/>
        </dgm:presLayoutVars>
      </dgm:prSet>
      <dgm:spPr/>
      <dgm:t>
        <a:bodyPr/>
        <a:lstStyle/>
        <a:p>
          <a:endParaRPr lang="en-US"/>
        </a:p>
      </dgm:t>
    </dgm:pt>
    <dgm:pt modelId="{AA263F15-5A1E-42B9-AAAB-4479A82A3913}" type="pres">
      <dgm:prSet presAssocID="{D00FBD56-35B2-47FF-BE22-CB0DE73F4BD0}" presName="parentRect" presStyleLbl="alignNode1" presStyleIdx="2" presStyleCnt="3"/>
      <dgm:spPr/>
      <dgm:t>
        <a:bodyPr/>
        <a:lstStyle/>
        <a:p>
          <a:endParaRPr lang="en-US"/>
        </a:p>
      </dgm:t>
    </dgm:pt>
    <dgm:pt modelId="{C3D359FF-DDF0-42C7-9ED2-6A46271F4F1D}" type="pres">
      <dgm:prSet presAssocID="{D00FBD56-35B2-47FF-BE22-CB0DE73F4BD0}" presName="adorn" presStyleLbl="fgAccFollowNode1" presStyleIdx="2" presStyleCnt="3"/>
      <dgm:spPr/>
    </dgm:pt>
  </dgm:ptLst>
  <dgm:cxnLst>
    <dgm:cxn modelId="{5860441F-5CF5-4B3A-B3F1-56C24C8F93DA}" srcId="{2AF0139A-96A8-486D-B8EC-50DC5C9985CA}" destId="{2B32E297-3C30-4D53-8ADF-F511E6C5BED1}" srcOrd="1" destOrd="0" parTransId="{066A4785-BBC2-415B-93A8-611F0B4D4BE7}" sibTransId="{955D8EE2-B0CC-439D-A983-C62EC18E1D66}"/>
    <dgm:cxn modelId="{2E94D6A9-2D01-446D-8633-F8987BF032D2}" type="presOf" srcId="{EB9FB68B-C1E6-4756-9129-86645146B502}" destId="{36DB90C0-BCA2-4E5E-8A3E-F09C1785FF6D}" srcOrd="0" destOrd="0" presId="urn:microsoft.com/office/officeart/2005/8/layout/bList2"/>
    <dgm:cxn modelId="{86B315C4-6F8F-49EF-8D8C-9464B057C9C3}" type="presOf" srcId="{D00FBD56-35B2-47FF-BE22-CB0DE73F4BD0}" destId="{AA263F15-5A1E-42B9-AAAB-4479A82A3913}" srcOrd="1" destOrd="0" presId="urn:microsoft.com/office/officeart/2005/8/layout/bList2"/>
    <dgm:cxn modelId="{2FA96053-6768-4BB7-BE16-AFD73A4BE7BA}" srcId="{2AF0139A-96A8-486D-B8EC-50DC5C9985CA}" destId="{EB9FB68B-C1E6-4756-9129-86645146B502}" srcOrd="0" destOrd="0" parTransId="{4B00E699-0AEA-4A0E-B986-9DD0679A4A76}" sibTransId="{70D93944-2509-4505-9A5D-51911E765E4B}"/>
    <dgm:cxn modelId="{365F628D-DA74-41AD-B2DA-AE9812EE0883}" type="presOf" srcId="{955D8EE2-B0CC-439D-A983-C62EC18E1D66}" destId="{D3560A43-FE4F-4AF0-8979-F3CF1A34D882}" srcOrd="0" destOrd="0" presId="urn:microsoft.com/office/officeart/2005/8/layout/bList2"/>
    <dgm:cxn modelId="{AF88C573-0A2D-41E4-A73F-4684EA613C60}" srcId="{2AF0139A-96A8-486D-B8EC-50DC5C9985CA}" destId="{D00FBD56-35B2-47FF-BE22-CB0DE73F4BD0}" srcOrd="2" destOrd="0" parTransId="{F787882D-38F7-4FE7-A626-6CE3F80AB8E1}" sibTransId="{A02C824D-59FE-4F03-9FE4-538B725323CF}"/>
    <dgm:cxn modelId="{EA4B7DD7-C3FC-423C-891A-6762917F3E18}" type="presOf" srcId="{2B32E297-3C30-4D53-8ADF-F511E6C5BED1}" destId="{DF4416F0-B202-4F8F-9F24-3CBDA8C0DBD2}" srcOrd="1" destOrd="0" presId="urn:microsoft.com/office/officeart/2005/8/layout/bList2"/>
    <dgm:cxn modelId="{2098F6AB-5D4F-41F6-8968-940CB6121FA7}" type="presOf" srcId="{2AF0139A-96A8-486D-B8EC-50DC5C9985CA}" destId="{B0E99698-6729-4A60-8053-7B9D080A48A6}" srcOrd="0" destOrd="0" presId="urn:microsoft.com/office/officeart/2005/8/layout/bList2"/>
    <dgm:cxn modelId="{9516F551-3C13-416C-8EA9-ABA85A6AABDC}" type="presOf" srcId="{2B32E297-3C30-4D53-8ADF-F511E6C5BED1}" destId="{7BC04896-4FCC-4B89-A5AD-615F3BCE5BE2}" srcOrd="0" destOrd="0" presId="urn:microsoft.com/office/officeart/2005/8/layout/bList2"/>
    <dgm:cxn modelId="{E463B0E2-9A37-4C4E-9FA5-D95B7BC89D81}" type="presOf" srcId="{70D93944-2509-4505-9A5D-51911E765E4B}" destId="{4EC65829-46C3-4C77-AFC6-FD8E625EF493}" srcOrd="0" destOrd="0" presId="urn:microsoft.com/office/officeart/2005/8/layout/bList2"/>
    <dgm:cxn modelId="{4D8DEC84-69D8-496E-BF46-BDEFD64CBC87}" type="presOf" srcId="{EB9FB68B-C1E6-4756-9129-86645146B502}" destId="{E388545A-299E-4D87-A639-7DC5B783AEE6}" srcOrd="1" destOrd="0" presId="urn:microsoft.com/office/officeart/2005/8/layout/bList2"/>
    <dgm:cxn modelId="{6C403E29-39CE-4518-9222-47C0AD8C4BDE}" type="presOf" srcId="{D00FBD56-35B2-47FF-BE22-CB0DE73F4BD0}" destId="{D6794650-9F38-4FAF-B27B-9DEDD68078E1}" srcOrd="0" destOrd="0" presId="urn:microsoft.com/office/officeart/2005/8/layout/bList2"/>
    <dgm:cxn modelId="{17F53666-185D-47B0-B53A-86E58ED2AE9B}" type="presParOf" srcId="{B0E99698-6729-4A60-8053-7B9D080A48A6}" destId="{DFA7B372-05CB-4E66-A425-7CA668495B0D}" srcOrd="0" destOrd="0" presId="urn:microsoft.com/office/officeart/2005/8/layout/bList2"/>
    <dgm:cxn modelId="{C2AA4540-CA63-474D-8939-5E0A5D71208D}" type="presParOf" srcId="{DFA7B372-05CB-4E66-A425-7CA668495B0D}" destId="{88AD69D1-02B4-45B2-AB2E-9EEF13B81AC7}" srcOrd="0" destOrd="0" presId="urn:microsoft.com/office/officeart/2005/8/layout/bList2"/>
    <dgm:cxn modelId="{094C2B0C-F714-49B4-BA1E-FB44C29B320E}" type="presParOf" srcId="{DFA7B372-05CB-4E66-A425-7CA668495B0D}" destId="{36DB90C0-BCA2-4E5E-8A3E-F09C1785FF6D}" srcOrd="1" destOrd="0" presId="urn:microsoft.com/office/officeart/2005/8/layout/bList2"/>
    <dgm:cxn modelId="{44A080D6-0FF1-4E2E-A322-F5B83F9C87DB}" type="presParOf" srcId="{DFA7B372-05CB-4E66-A425-7CA668495B0D}" destId="{E388545A-299E-4D87-A639-7DC5B783AEE6}" srcOrd="2" destOrd="0" presId="urn:microsoft.com/office/officeart/2005/8/layout/bList2"/>
    <dgm:cxn modelId="{F26A34D6-FBD6-40AA-B1AE-D467771A90B6}" type="presParOf" srcId="{DFA7B372-05CB-4E66-A425-7CA668495B0D}" destId="{F112A8C6-6E4D-49D2-B4E1-CEC64454A401}" srcOrd="3" destOrd="0" presId="urn:microsoft.com/office/officeart/2005/8/layout/bList2"/>
    <dgm:cxn modelId="{C351703A-B2A5-438E-AC12-C1598D4527AE}" type="presParOf" srcId="{B0E99698-6729-4A60-8053-7B9D080A48A6}" destId="{4EC65829-46C3-4C77-AFC6-FD8E625EF493}" srcOrd="1" destOrd="0" presId="urn:microsoft.com/office/officeart/2005/8/layout/bList2"/>
    <dgm:cxn modelId="{DE26DE85-A726-4DA7-AFB4-5876E9BFC395}" type="presParOf" srcId="{B0E99698-6729-4A60-8053-7B9D080A48A6}" destId="{9469EF0B-6567-48B0-886F-7FDBCED2AD7B}" srcOrd="2" destOrd="0" presId="urn:microsoft.com/office/officeart/2005/8/layout/bList2"/>
    <dgm:cxn modelId="{97A2E5BE-554D-445A-A35F-DD1E0D769446}" type="presParOf" srcId="{9469EF0B-6567-48B0-886F-7FDBCED2AD7B}" destId="{4F0C4D49-A50C-46E0-B76C-821E86190120}" srcOrd="0" destOrd="0" presId="urn:microsoft.com/office/officeart/2005/8/layout/bList2"/>
    <dgm:cxn modelId="{ED264CDC-F4FD-465B-9B0C-9598B2F73681}" type="presParOf" srcId="{9469EF0B-6567-48B0-886F-7FDBCED2AD7B}" destId="{7BC04896-4FCC-4B89-A5AD-615F3BCE5BE2}" srcOrd="1" destOrd="0" presId="urn:microsoft.com/office/officeart/2005/8/layout/bList2"/>
    <dgm:cxn modelId="{C44DE346-6B9F-4C89-A707-17E9AB0D92A9}" type="presParOf" srcId="{9469EF0B-6567-48B0-886F-7FDBCED2AD7B}" destId="{DF4416F0-B202-4F8F-9F24-3CBDA8C0DBD2}" srcOrd="2" destOrd="0" presId="urn:microsoft.com/office/officeart/2005/8/layout/bList2"/>
    <dgm:cxn modelId="{178E9D5C-8836-4A7A-843C-74335E53C0E9}" type="presParOf" srcId="{9469EF0B-6567-48B0-886F-7FDBCED2AD7B}" destId="{44214F6A-619F-4A1A-8353-1BB54FB8522B}" srcOrd="3" destOrd="0" presId="urn:microsoft.com/office/officeart/2005/8/layout/bList2"/>
    <dgm:cxn modelId="{D7C76428-D0AD-4355-97FA-1F714352007E}" type="presParOf" srcId="{B0E99698-6729-4A60-8053-7B9D080A48A6}" destId="{D3560A43-FE4F-4AF0-8979-F3CF1A34D882}" srcOrd="3" destOrd="0" presId="urn:microsoft.com/office/officeart/2005/8/layout/bList2"/>
    <dgm:cxn modelId="{B6476188-629D-4E5D-AE0C-3EA117370060}" type="presParOf" srcId="{B0E99698-6729-4A60-8053-7B9D080A48A6}" destId="{9ABFFE72-850A-4E12-9CF3-196BF7F2868D}" srcOrd="4" destOrd="0" presId="urn:microsoft.com/office/officeart/2005/8/layout/bList2"/>
    <dgm:cxn modelId="{751E0630-9B6C-4F25-9838-25432C164299}" type="presParOf" srcId="{9ABFFE72-850A-4E12-9CF3-196BF7F2868D}" destId="{5E5E510B-5929-4680-8152-C7C8322D6843}" srcOrd="0" destOrd="0" presId="urn:microsoft.com/office/officeart/2005/8/layout/bList2"/>
    <dgm:cxn modelId="{54701DF0-411A-4956-8018-478A81ECF598}" type="presParOf" srcId="{9ABFFE72-850A-4E12-9CF3-196BF7F2868D}" destId="{D6794650-9F38-4FAF-B27B-9DEDD68078E1}" srcOrd="1" destOrd="0" presId="urn:microsoft.com/office/officeart/2005/8/layout/bList2"/>
    <dgm:cxn modelId="{65790B41-4E42-4F58-BD16-EA5491A0D04D}" type="presParOf" srcId="{9ABFFE72-850A-4E12-9CF3-196BF7F2868D}" destId="{AA263F15-5A1E-42B9-AAAB-4479A82A3913}" srcOrd="2" destOrd="0" presId="urn:microsoft.com/office/officeart/2005/8/layout/bList2"/>
    <dgm:cxn modelId="{65F3687C-A346-47E2-87AE-26AC280DD633}" type="presParOf" srcId="{9ABFFE72-850A-4E12-9CF3-196BF7F2868D}" destId="{C3D359FF-DDF0-42C7-9ED2-6A46271F4F1D}"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16F2E4C-BEED-41C2-9F94-D38916B25553}" type="doc">
      <dgm:prSet loTypeId="urn:microsoft.com/office/officeart/2005/8/layout/target3" loCatId="relationship" qsTypeId="urn:microsoft.com/office/officeart/2005/8/quickstyle/3d1" qsCatId="3D" csTypeId="urn:microsoft.com/office/officeart/2005/8/colors/colorful1" csCatId="colorful"/>
      <dgm:spPr/>
      <dgm:t>
        <a:bodyPr/>
        <a:lstStyle/>
        <a:p>
          <a:endParaRPr lang="en-US"/>
        </a:p>
      </dgm:t>
    </dgm:pt>
    <dgm:pt modelId="{40D6864B-AC25-4866-84A9-5A11E3BC6247}">
      <dgm:prSet/>
      <dgm:spPr/>
      <dgm:t>
        <a:bodyPr/>
        <a:lstStyle/>
        <a:p>
          <a:pPr rtl="0"/>
          <a:r>
            <a:rPr lang="en-US" baseline="0" dirty="0" smtClean="0"/>
            <a:t>Taking responsibility</a:t>
          </a:r>
          <a:endParaRPr lang="en-US" dirty="0"/>
        </a:p>
      </dgm:t>
    </dgm:pt>
    <dgm:pt modelId="{4BD9FFDB-F3CF-4622-BB4F-E8C5C86708B3}" type="parTrans" cxnId="{4FD6957D-8B48-4B70-9A14-199036100B36}">
      <dgm:prSet/>
      <dgm:spPr/>
      <dgm:t>
        <a:bodyPr/>
        <a:lstStyle/>
        <a:p>
          <a:endParaRPr lang="en-US"/>
        </a:p>
      </dgm:t>
    </dgm:pt>
    <dgm:pt modelId="{D6897599-1580-4D33-B2DE-827A99750DD7}" type="sibTrans" cxnId="{4FD6957D-8B48-4B70-9A14-199036100B36}">
      <dgm:prSet/>
      <dgm:spPr/>
      <dgm:t>
        <a:bodyPr/>
        <a:lstStyle/>
        <a:p>
          <a:endParaRPr lang="en-US"/>
        </a:p>
      </dgm:t>
    </dgm:pt>
    <dgm:pt modelId="{761C353C-905A-45DD-A08B-7775879F670A}">
      <dgm:prSet/>
      <dgm:spPr/>
      <dgm:t>
        <a:bodyPr/>
        <a:lstStyle/>
        <a:p>
          <a:pPr rtl="0"/>
          <a:r>
            <a:rPr lang="en-US" baseline="0" dirty="0" smtClean="0"/>
            <a:t>Improving the quality of customer contact</a:t>
          </a:r>
          <a:endParaRPr lang="en-US" dirty="0"/>
        </a:p>
      </dgm:t>
    </dgm:pt>
    <dgm:pt modelId="{B783AD5D-5391-424B-AE20-8117AE4E9B0D}" type="parTrans" cxnId="{3EE472CD-EF0A-4627-A8BE-0C490F6B5D8F}">
      <dgm:prSet/>
      <dgm:spPr/>
      <dgm:t>
        <a:bodyPr/>
        <a:lstStyle/>
        <a:p>
          <a:endParaRPr lang="en-US"/>
        </a:p>
      </dgm:t>
    </dgm:pt>
    <dgm:pt modelId="{71894C0A-E9E7-41A5-95BE-1E8C74061BDE}" type="sibTrans" cxnId="{3EE472CD-EF0A-4627-A8BE-0C490F6B5D8F}">
      <dgm:prSet/>
      <dgm:spPr/>
      <dgm:t>
        <a:bodyPr/>
        <a:lstStyle/>
        <a:p>
          <a:endParaRPr lang="en-US"/>
        </a:p>
      </dgm:t>
    </dgm:pt>
    <dgm:pt modelId="{5A3CF998-F88E-410C-B543-3845A3863156}">
      <dgm:prSet/>
      <dgm:spPr/>
      <dgm:t>
        <a:bodyPr/>
        <a:lstStyle/>
        <a:p>
          <a:pPr rtl="0"/>
          <a:r>
            <a:rPr lang="en-US" baseline="0" dirty="0" smtClean="0"/>
            <a:t>Providing for redress</a:t>
          </a:r>
          <a:endParaRPr lang="en-US" dirty="0"/>
        </a:p>
      </dgm:t>
    </dgm:pt>
    <dgm:pt modelId="{BDBECC4F-BC67-42E0-82EB-4709BAE6C999}" type="parTrans" cxnId="{B664614B-63E7-4AFE-AEC5-1B0F2E9273C1}">
      <dgm:prSet/>
      <dgm:spPr/>
      <dgm:t>
        <a:bodyPr/>
        <a:lstStyle/>
        <a:p>
          <a:endParaRPr lang="en-US"/>
        </a:p>
      </dgm:t>
    </dgm:pt>
    <dgm:pt modelId="{C2D0FEBC-17D4-4DB4-A87F-57E9E8B7A039}" type="sibTrans" cxnId="{B664614B-63E7-4AFE-AEC5-1B0F2E9273C1}">
      <dgm:prSet/>
      <dgm:spPr/>
      <dgm:t>
        <a:bodyPr/>
        <a:lstStyle/>
        <a:p>
          <a:endParaRPr lang="en-US"/>
        </a:p>
      </dgm:t>
    </dgm:pt>
    <dgm:pt modelId="{347DAE28-D3CC-4FF9-8D38-0A971DDBCE76}">
      <dgm:prSet/>
      <dgm:spPr/>
      <dgm:t>
        <a:bodyPr/>
        <a:lstStyle/>
        <a:p>
          <a:pPr rtl="0"/>
          <a:r>
            <a:rPr lang="en-US" baseline="0" dirty="0" smtClean="0"/>
            <a:t>Providing customer education</a:t>
          </a:r>
          <a:endParaRPr lang="en-US" dirty="0"/>
        </a:p>
      </dgm:t>
    </dgm:pt>
    <dgm:pt modelId="{2D38BB96-ED2A-475C-A076-EE379BD5024B}" type="parTrans" cxnId="{3340DD80-04FC-4F54-B2C0-80A7804B52A7}">
      <dgm:prSet/>
      <dgm:spPr/>
      <dgm:t>
        <a:bodyPr/>
        <a:lstStyle/>
        <a:p>
          <a:endParaRPr lang="en-US"/>
        </a:p>
      </dgm:t>
    </dgm:pt>
    <dgm:pt modelId="{F635346F-A327-4CD3-9C37-D9DE430ED080}" type="sibTrans" cxnId="{3340DD80-04FC-4F54-B2C0-80A7804B52A7}">
      <dgm:prSet/>
      <dgm:spPr/>
      <dgm:t>
        <a:bodyPr/>
        <a:lstStyle/>
        <a:p>
          <a:endParaRPr lang="en-US"/>
        </a:p>
      </dgm:t>
    </dgm:pt>
    <dgm:pt modelId="{2A2323C8-6CF1-4308-9A98-F6DDBBDA5D00}" type="pres">
      <dgm:prSet presAssocID="{216F2E4C-BEED-41C2-9F94-D38916B25553}" presName="Name0" presStyleCnt="0">
        <dgm:presLayoutVars>
          <dgm:chMax val="7"/>
          <dgm:dir/>
          <dgm:animLvl val="lvl"/>
          <dgm:resizeHandles val="exact"/>
        </dgm:presLayoutVars>
      </dgm:prSet>
      <dgm:spPr/>
      <dgm:t>
        <a:bodyPr/>
        <a:lstStyle/>
        <a:p>
          <a:endParaRPr lang="en-US"/>
        </a:p>
      </dgm:t>
    </dgm:pt>
    <dgm:pt modelId="{2B2CAD30-AE86-4ECD-A193-EF280CEBAF85}" type="pres">
      <dgm:prSet presAssocID="{40D6864B-AC25-4866-84A9-5A11E3BC6247}" presName="circle1" presStyleLbl="node1" presStyleIdx="0" presStyleCnt="4"/>
      <dgm:spPr/>
    </dgm:pt>
    <dgm:pt modelId="{520C28AD-C86B-4623-A682-2CF457C7F5BF}" type="pres">
      <dgm:prSet presAssocID="{40D6864B-AC25-4866-84A9-5A11E3BC6247}" presName="space" presStyleCnt="0"/>
      <dgm:spPr/>
    </dgm:pt>
    <dgm:pt modelId="{09430850-04E6-4C81-8FA1-217529BF9863}" type="pres">
      <dgm:prSet presAssocID="{40D6864B-AC25-4866-84A9-5A11E3BC6247}" presName="rect1" presStyleLbl="alignAcc1" presStyleIdx="0" presStyleCnt="4"/>
      <dgm:spPr/>
      <dgm:t>
        <a:bodyPr/>
        <a:lstStyle/>
        <a:p>
          <a:endParaRPr lang="en-US"/>
        </a:p>
      </dgm:t>
    </dgm:pt>
    <dgm:pt modelId="{BFDDD1AC-810B-4050-B33D-0655FD675F1D}" type="pres">
      <dgm:prSet presAssocID="{761C353C-905A-45DD-A08B-7775879F670A}" presName="vertSpace2" presStyleLbl="node1" presStyleIdx="0" presStyleCnt="4"/>
      <dgm:spPr/>
    </dgm:pt>
    <dgm:pt modelId="{D62A97D4-4EC5-472F-A163-E7CE5159B0B3}" type="pres">
      <dgm:prSet presAssocID="{761C353C-905A-45DD-A08B-7775879F670A}" presName="circle2" presStyleLbl="node1" presStyleIdx="1" presStyleCnt="4" custLinFactNeighborX="282" custLinFactNeighborY="-6215"/>
      <dgm:spPr/>
    </dgm:pt>
    <dgm:pt modelId="{95ED1198-D2A8-4AA5-8C38-2BD6C61A15C5}" type="pres">
      <dgm:prSet presAssocID="{761C353C-905A-45DD-A08B-7775879F670A}" presName="rect2" presStyleLbl="alignAcc1" presStyleIdx="1" presStyleCnt="4"/>
      <dgm:spPr/>
      <dgm:t>
        <a:bodyPr/>
        <a:lstStyle/>
        <a:p>
          <a:endParaRPr lang="en-US"/>
        </a:p>
      </dgm:t>
    </dgm:pt>
    <dgm:pt modelId="{21EAF7FD-9D35-4A19-80DD-EE9AD83E2D62}" type="pres">
      <dgm:prSet presAssocID="{5A3CF998-F88E-410C-B543-3845A3863156}" presName="vertSpace3" presStyleLbl="node1" presStyleIdx="1" presStyleCnt="4"/>
      <dgm:spPr/>
    </dgm:pt>
    <dgm:pt modelId="{F5BE0D2C-8C12-42A1-B417-8593A88E9FD9}" type="pres">
      <dgm:prSet presAssocID="{5A3CF998-F88E-410C-B543-3845A3863156}" presName="circle3" presStyleLbl="node1" presStyleIdx="2" presStyleCnt="4"/>
      <dgm:spPr/>
    </dgm:pt>
    <dgm:pt modelId="{44D84EAB-A97D-4C4B-A8C4-6B023A688518}" type="pres">
      <dgm:prSet presAssocID="{5A3CF998-F88E-410C-B543-3845A3863156}" presName="rect3" presStyleLbl="alignAcc1" presStyleIdx="2" presStyleCnt="4"/>
      <dgm:spPr/>
      <dgm:t>
        <a:bodyPr/>
        <a:lstStyle/>
        <a:p>
          <a:endParaRPr lang="en-US"/>
        </a:p>
      </dgm:t>
    </dgm:pt>
    <dgm:pt modelId="{B8D353F5-3D61-4E5B-95AC-1629AD285F91}" type="pres">
      <dgm:prSet presAssocID="{347DAE28-D3CC-4FF9-8D38-0A971DDBCE76}" presName="vertSpace4" presStyleLbl="node1" presStyleIdx="2" presStyleCnt="4"/>
      <dgm:spPr/>
    </dgm:pt>
    <dgm:pt modelId="{5CC34ECF-7F96-4BA1-9CF8-7BD24F2F83E2}" type="pres">
      <dgm:prSet presAssocID="{347DAE28-D3CC-4FF9-8D38-0A971DDBCE76}" presName="circle4" presStyleLbl="node1" presStyleIdx="3" presStyleCnt="4"/>
      <dgm:spPr/>
    </dgm:pt>
    <dgm:pt modelId="{CBB2B95C-491A-4A6F-A108-0140F0E5E6F6}" type="pres">
      <dgm:prSet presAssocID="{347DAE28-D3CC-4FF9-8D38-0A971DDBCE76}" presName="rect4" presStyleLbl="alignAcc1" presStyleIdx="3" presStyleCnt="4"/>
      <dgm:spPr/>
      <dgm:t>
        <a:bodyPr/>
        <a:lstStyle/>
        <a:p>
          <a:endParaRPr lang="en-US"/>
        </a:p>
      </dgm:t>
    </dgm:pt>
    <dgm:pt modelId="{47F18997-28F9-4D9F-AFD8-566C142D8A76}" type="pres">
      <dgm:prSet presAssocID="{40D6864B-AC25-4866-84A9-5A11E3BC6247}" presName="rect1ParTxNoCh" presStyleLbl="alignAcc1" presStyleIdx="3" presStyleCnt="4">
        <dgm:presLayoutVars>
          <dgm:chMax val="1"/>
          <dgm:bulletEnabled val="1"/>
        </dgm:presLayoutVars>
      </dgm:prSet>
      <dgm:spPr/>
      <dgm:t>
        <a:bodyPr/>
        <a:lstStyle/>
        <a:p>
          <a:endParaRPr lang="en-US"/>
        </a:p>
      </dgm:t>
    </dgm:pt>
    <dgm:pt modelId="{89A793D9-7D57-41C7-8B9D-766B701215F1}" type="pres">
      <dgm:prSet presAssocID="{761C353C-905A-45DD-A08B-7775879F670A}" presName="rect2ParTxNoCh" presStyleLbl="alignAcc1" presStyleIdx="3" presStyleCnt="4">
        <dgm:presLayoutVars>
          <dgm:chMax val="1"/>
          <dgm:bulletEnabled val="1"/>
        </dgm:presLayoutVars>
      </dgm:prSet>
      <dgm:spPr/>
      <dgm:t>
        <a:bodyPr/>
        <a:lstStyle/>
        <a:p>
          <a:endParaRPr lang="en-US"/>
        </a:p>
      </dgm:t>
    </dgm:pt>
    <dgm:pt modelId="{121414B7-00E8-4CF4-B0EC-B7BE188C10E8}" type="pres">
      <dgm:prSet presAssocID="{5A3CF998-F88E-410C-B543-3845A3863156}" presName="rect3ParTxNoCh" presStyleLbl="alignAcc1" presStyleIdx="3" presStyleCnt="4">
        <dgm:presLayoutVars>
          <dgm:chMax val="1"/>
          <dgm:bulletEnabled val="1"/>
        </dgm:presLayoutVars>
      </dgm:prSet>
      <dgm:spPr/>
      <dgm:t>
        <a:bodyPr/>
        <a:lstStyle/>
        <a:p>
          <a:endParaRPr lang="en-US"/>
        </a:p>
      </dgm:t>
    </dgm:pt>
    <dgm:pt modelId="{CE179234-43EA-4997-83ED-8C8D38A223A1}" type="pres">
      <dgm:prSet presAssocID="{347DAE28-D3CC-4FF9-8D38-0A971DDBCE76}" presName="rect4ParTxNoCh" presStyleLbl="alignAcc1" presStyleIdx="3" presStyleCnt="4">
        <dgm:presLayoutVars>
          <dgm:chMax val="1"/>
          <dgm:bulletEnabled val="1"/>
        </dgm:presLayoutVars>
      </dgm:prSet>
      <dgm:spPr/>
      <dgm:t>
        <a:bodyPr/>
        <a:lstStyle/>
        <a:p>
          <a:endParaRPr lang="en-US"/>
        </a:p>
      </dgm:t>
    </dgm:pt>
  </dgm:ptLst>
  <dgm:cxnLst>
    <dgm:cxn modelId="{34864E7C-D007-486E-8083-BA94EDB3F0EF}" type="presOf" srcId="{40D6864B-AC25-4866-84A9-5A11E3BC6247}" destId="{47F18997-28F9-4D9F-AFD8-566C142D8A76}" srcOrd="1" destOrd="0" presId="urn:microsoft.com/office/officeart/2005/8/layout/target3"/>
    <dgm:cxn modelId="{3EE472CD-EF0A-4627-A8BE-0C490F6B5D8F}" srcId="{216F2E4C-BEED-41C2-9F94-D38916B25553}" destId="{761C353C-905A-45DD-A08B-7775879F670A}" srcOrd="1" destOrd="0" parTransId="{B783AD5D-5391-424B-AE20-8117AE4E9B0D}" sibTransId="{71894C0A-E9E7-41A5-95BE-1E8C74061BDE}"/>
    <dgm:cxn modelId="{3340DD80-04FC-4F54-B2C0-80A7804B52A7}" srcId="{216F2E4C-BEED-41C2-9F94-D38916B25553}" destId="{347DAE28-D3CC-4FF9-8D38-0A971DDBCE76}" srcOrd="3" destOrd="0" parTransId="{2D38BB96-ED2A-475C-A076-EE379BD5024B}" sibTransId="{F635346F-A327-4CD3-9C37-D9DE430ED080}"/>
    <dgm:cxn modelId="{4FD6957D-8B48-4B70-9A14-199036100B36}" srcId="{216F2E4C-BEED-41C2-9F94-D38916B25553}" destId="{40D6864B-AC25-4866-84A9-5A11E3BC6247}" srcOrd="0" destOrd="0" parTransId="{4BD9FFDB-F3CF-4622-BB4F-E8C5C86708B3}" sibTransId="{D6897599-1580-4D33-B2DE-827A99750DD7}"/>
    <dgm:cxn modelId="{454FCF3E-8589-4469-9C85-89F5AF423A32}" type="presOf" srcId="{5A3CF998-F88E-410C-B543-3845A3863156}" destId="{121414B7-00E8-4CF4-B0EC-B7BE188C10E8}" srcOrd="1" destOrd="0" presId="urn:microsoft.com/office/officeart/2005/8/layout/target3"/>
    <dgm:cxn modelId="{068FA3D8-48BE-4B50-B21A-81FF71C7BD0D}" type="presOf" srcId="{5A3CF998-F88E-410C-B543-3845A3863156}" destId="{44D84EAB-A97D-4C4B-A8C4-6B023A688518}" srcOrd="0" destOrd="0" presId="urn:microsoft.com/office/officeart/2005/8/layout/target3"/>
    <dgm:cxn modelId="{C4F84E9E-6642-46E7-9C23-D84E37AE531E}" type="presOf" srcId="{761C353C-905A-45DD-A08B-7775879F670A}" destId="{95ED1198-D2A8-4AA5-8C38-2BD6C61A15C5}" srcOrd="0" destOrd="0" presId="urn:microsoft.com/office/officeart/2005/8/layout/target3"/>
    <dgm:cxn modelId="{B664614B-63E7-4AFE-AEC5-1B0F2E9273C1}" srcId="{216F2E4C-BEED-41C2-9F94-D38916B25553}" destId="{5A3CF998-F88E-410C-B543-3845A3863156}" srcOrd="2" destOrd="0" parTransId="{BDBECC4F-BC67-42E0-82EB-4709BAE6C999}" sibTransId="{C2D0FEBC-17D4-4DB4-A87F-57E9E8B7A039}"/>
    <dgm:cxn modelId="{E2A07132-3873-4016-BCED-F4F09C256868}" type="presOf" srcId="{40D6864B-AC25-4866-84A9-5A11E3BC6247}" destId="{09430850-04E6-4C81-8FA1-217529BF9863}" srcOrd="0" destOrd="0" presId="urn:microsoft.com/office/officeart/2005/8/layout/target3"/>
    <dgm:cxn modelId="{511BEF3E-5087-4241-8B89-6087838709E3}" type="presOf" srcId="{347DAE28-D3CC-4FF9-8D38-0A971DDBCE76}" destId="{CE179234-43EA-4997-83ED-8C8D38A223A1}" srcOrd="1" destOrd="0" presId="urn:microsoft.com/office/officeart/2005/8/layout/target3"/>
    <dgm:cxn modelId="{EF958C2C-0904-4399-B941-D7F1F388FB9B}" type="presOf" srcId="{761C353C-905A-45DD-A08B-7775879F670A}" destId="{89A793D9-7D57-41C7-8B9D-766B701215F1}" srcOrd="1" destOrd="0" presId="urn:microsoft.com/office/officeart/2005/8/layout/target3"/>
    <dgm:cxn modelId="{945EEAF1-281D-4A3B-87AD-AC20C8F3A1BD}" type="presOf" srcId="{216F2E4C-BEED-41C2-9F94-D38916B25553}" destId="{2A2323C8-6CF1-4308-9A98-F6DDBBDA5D00}" srcOrd="0" destOrd="0" presId="urn:microsoft.com/office/officeart/2005/8/layout/target3"/>
    <dgm:cxn modelId="{5BE9E0C6-6291-4695-94E2-A97DCB0BD8AD}" type="presOf" srcId="{347DAE28-D3CC-4FF9-8D38-0A971DDBCE76}" destId="{CBB2B95C-491A-4A6F-A108-0140F0E5E6F6}" srcOrd="0" destOrd="0" presId="urn:microsoft.com/office/officeart/2005/8/layout/target3"/>
    <dgm:cxn modelId="{6221523D-E171-4911-A07E-100C522A074B}" type="presParOf" srcId="{2A2323C8-6CF1-4308-9A98-F6DDBBDA5D00}" destId="{2B2CAD30-AE86-4ECD-A193-EF280CEBAF85}" srcOrd="0" destOrd="0" presId="urn:microsoft.com/office/officeart/2005/8/layout/target3"/>
    <dgm:cxn modelId="{7A42A933-81B2-4A08-95DB-48D5C93B5FAC}" type="presParOf" srcId="{2A2323C8-6CF1-4308-9A98-F6DDBBDA5D00}" destId="{520C28AD-C86B-4623-A682-2CF457C7F5BF}" srcOrd="1" destOrd="0" presId="urn:microsoft.com/office/officeart/2005/8/layout/target3"/>
    <dgm:cxn modelId="{693581A7-5090-403D-AE5D-6E684842B04D}" type="presParOf" srcId="{2A2323C8-6CF1-4308-9A98-F6DDBBDA5D00}" destId="{09430850-04E6-4C81-8FA1-217529BF9863}" srcOrd="2" destOrd="0" presId="urn:microsoft.com/office/officeart/2005/8/layout/target3"/>
    <dgm:cxn modelId="{448CF87F-0336-4EEF-BFFE-AE4D72C5A48B}" type="presParOf" srcId="{2A2323C8-6CF1-4308-9A98-F6DDBBDA5D00}" destId="{BFDDD1AC-810B-4050-B33D-0655FD675F1D}" srcOrd="3" destOrd="0" presId="urn:microsoft.com/office/officeart/2005/8/layout/target3"/>
    <dgm:cxn modelId="{2DA44D88-A862-497C-9233-0877C4F2FBAF}" type="presParOf" srcId="{2A2323C8-6CF1-4308-9A98-F6DDBBDA5D00}" destId="{D62A97D4-4EC5-472F-A163-E7CE5159B0B3}" srcOrd="4" destOrd="0" presId="urn:microsoft.com/office/officeart/2005/8/layout/target3"/>
    <dgm:cxn modelId="{5FB1C807-4832-4FA0-9758-242FC1A480E2}" type="presParOf" srcId="{2A2323C8-6CF1-4308-9A98-F6DDBBDA5D00}" destId="{95ED1198-D2A8-4AA5-8C38-2BD6C61A15C5}" srcOrd="5" destOrd="0" presId="urn:microsoft.com/office/officeart/2005/8/layout/target3"/>
    <dgm:cxn modelId="{C70E8902-66C1-4014-9B51-26CFE7E08059}" type="presParOf" srcId="{2A2323C8-6CF1-4308-9A98-F6DDBBDA5D00}" destId="{21EAF7FD-9D35-4A19-80DD-EE9AD83E2D62}" srcOrd="6" destOrd="0" presId="urn:microsoft.com/office/officeart/2005/8/layout/target3"/>
    <dgm:cxn modelId="{B0E889A7-64B9-4998-99C3-EB6871F36AB5}" type="presParOf" srcId="{2A2323C8-6CF1-4308-9A98-F6DDBBDA5D00}" destId="{F5BE0D2C-8C12-42A1-B417-8593A88E9FD9}" srcOrd="7" destOrd="0" presId="urn:microsoft.com/office/officeart/2005/8/layout/target3"/>
    <dgm:cxn modelId="{565BEF63-BC0E-4172-AED9-B265EA4B1048}" type="presParOf" srcId="{2A2323C8-6CF1-4308-9A98-F6DDBBDA5D00}" destId="{44D84EAB-A97D-4C4B-A8C4-6B023A688518}" srcOrd="8" destOrd="0" presId="urn:microsoft.com/office/officeart/2005/8/layout/target3"/>
    <dgm:cxn modelId="{3F5AFDC7-B054-41A6-93DC-AE820030B202}" type="presParOf" srcId="{2A2323C8-6CF1-4308-9A98-F6DDBBDA5D00}" destId="{B8D353F5-3D61-4E5B-95AC-1629AD285F91}" srcOrd="9" destOrd="0" presId="urn:microsoft.com/office/officeart/2005/8/layout/target3"/>
    <dgm:cxn modelId="{399C477E-AD75-46E6-8505-81788921539C}" type="presParOf" srcId="{2A2323C8-6CF1-4308-9A98-F6DDBBDA5D00}" destId="{5CC34ECF-7F96-4BA1-9CF8-7BD24F2F83E2}" srcOrd="10" destOrd="0" presId="urn:microsoft.com/office/officeart/2005/8/layout/target3"/>
    <dgm:cxn modelId="{2181121D-E463-46EE-ADDC-75CDBBC73EB8}" type="presParOf" srcId="{2A2323C8-6CF1-4308-9A98-F6DDBBDA5D00}" destId="{CBB2B95C-491A-4A6F-A108-0140F0E5E6F6}" srcOrd="11" destOrd="0" presId="urn:microsoft.com/office/officeart/2005/8/layout/target3"/>
    <dgm:cxn modelId="{D0F64BAF-6CB9-4AA6-94CA-2A0631EC830A}" type="presParOf" srcId="{2A2323C8-6CF1-4308-9A98-F6DDBBDA5D00}" destId="{47F18997-28F9-4D9F-AFD8-566C142D8A76}" srcOrd="12" destOrd="0" presId="urn:microsoft.com/office/officeart/2005/8/layout/target3"/>
    <dgm:cxn modelId="{0FBB345C-79A8-4904-9417-1C02B41CE21A}" type="presParOf" srcId="{2A2323C8-6CF1-4308-9A98-F6DDBBDA5D00}" destId="{89A793D9-7D57-41C7-8B9D-766B701215F1}" srcOrd="13" destOrd="0" presId="urn:microsoft.com/office/officeart/2005/8/layout/target3"/>
    <dgm:cxn modelId="{163D2B38-0896-4658-B02F-27E8A944F750}" type="presParOf" srcId="{2A2323C8-6CF1-4308-9A98-F6DDBBDA5D00}" destId="{121414B7-00E8-4CF4-B0EC-B7BE188C10E8}" srcOrd="14" destOrd="0" presId="urn:microsoft.com/office/officeart/2005/8/layout/target3"/>
    <dgm:cxn modelId="{4C227F53-6BC1-41A7-99A0-383DA1C9EB6F}" type="presParOf" srcId="{2A2323C8-6CF1-4308-9A98-F6DDBBDA5D00}" destId="{CE179234-43EA-4997-83ED-8C8D38A223A1}" srcOrd="15"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E736F5-B818-4786-AF02-DFBBC1E3A80D}">
      <dsp:nvSpPr>
        <dsp:cNvPr id="0" name=""/>
        <dsp:cNvSpPr/>
      </dsp:nvSpPr>
      <dsp:spPr>
        <a:xfrm>
          <a:off x="651509" y="0"/>
          <a:ext cx="7383780" cy="4525962"/>
        </a:xfrm>
        <a:prstGeom prst="rightArrow">
          <a:avLst/>
        </a:prstGeom>
        <a:solidFill>
          <a:schemeClr val="accent5">
            <a:tint val="40000"/>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dsp:spPr>
      <dsp:style>
        <a:lnRef idx="0">
          <a:scrgbClr r="0" g="0" b="0"/>
        </a:lnRef>
        <a:fillRef idx="1">
          <a:scrgbClr r="0" g="0" b="0"/>
        </a:fillRef>
        <a:effectRef idx="2">
          <a:scrgbClr r="0" g="0" b="0"/>
        </a:effectRef>
        <a:fontRef idx="minor"/>
      </dsp:style>
    </dsp:sp>
    <dsp:sp modelId="{56BEE6BE-90F9-47A3-860B-F40B05FA7B44}">
      <dsp:nvSpPr>
        <dsp:cNvPr id="0" name=""/>
        <dsp:cNvSpPr/>
      </dsp:nvSpPr>
      <dsp:spPr>
        <a:xfrm>
          <a:off x="294367" y="1357788"/>
          <a:ext cx="2606040" cy="1810384"/>
        </a:xfrm>
        <a:prstGeom prst="roundRect">
          <a:avLst/>
        </a:prstGeom>
        <a:gradFill rotWithShape="0">
          <a:gsLst>
            <a:gs pos="0">
              <a:schemeClr val="accent5">
                <a:hueOff val="0"/>
                <a:satOff val="0"/>
                <a:lumOff val="0"/>
                <a:alphaOff val="0"/>
                <a:tint val="75000"/>
                <a:shade val="85000"/>
                <a:satMod val="230000"/>
              </a:schemeClr>
            </a:gs>
            <a:gs pos="25000">
              <a:schemeClr val="accent5">
                <a:hueOff val="0"/>
                <a:satOff val="0"/>
                <a:lumOff val="0"/>
                <a:alphaOff val="0"/>
                <a:tint val="90000"/>
                <a:shade val="70000"/>
                <a:satMod val="220000"/>
              </a:schemeClr>
            </a:gs>
            <a:gs pos="50000">
              <a:schemeClr val="accent5">
                <a:hueOff val="0"/>
                <a:satOff val="0"/>
                <a:lumOff val="0"/>
                <a:alphaOff val="0"/>
                <a:tint val="90000"/>
                <a:shade val="58000"/>
                <a:satMod val="225000"/>
              </a:schemeClr>
            </a:gs>
            <a:gs pos="65000">
              <a:schemeClr val="accent5">
                <a:hueOff val="0"/>
                <a:satOff val="0"/>
                <a:lumOff val="0"/>
                <a:alphaOff val="0"/>
                <a:tint val="90000"/>
                <a:shade val="58000"/>
                <a:satMod val="225000"/>
              </a:schemeClr>
            </a:gs>
            <a:gs pos="80000">
              <a:schemeClr val="accent5">
                <a:hueOff val="0"/>
                <a:satOff val="0"/>
                <a:lumOff val="0"/>
                <a:alphaOff val="0"/>
                <a:tint val="90000"/>
                <a:shade val="69000"/>
                <a:satMod val="220000"/>
              </a:schemeClr>
            </a:gs>
            <a:gs pos="100000">
              <a:schemeClr val="accent5">
                <a:hueOff val="0"/>
                <a:satOff val="0"/>
                <a:lumOff val="0"/>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accent5">
              <a:hueOff val="0"/>
              <a:satOff val="0"/>
              <a:lumOff val="0"/>
              <a:alphaOff val="0"/>
              <a:shade val="60000"/>
              <a:satMod val="11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0">
            <a:lnSpc>
              <a:spcPct val="90000"/>
            </a:lnSpc>
            <a:spcBef>
              <a:spcPct val="0"/>
            </a:spcBef>
            <a:spcAft>
              <a:spcPct val="35000"/>
            </a:spcAft>
          </a:pPr>
          <a:r>
            <a:rPr lang="en-US" sz="3500" kern="1200" baseline="0" dirty="0" smtClean="0"/>
            <a:t>Utilitarian</a:t>
          </a:r>
          <a:endParaRPr lang="en-US" sz="3500" kern="1200" dirty="0"/>
        </a:p>
      </dsp:txBody>
      <dsp:txXfrm>
        <a:off x="382743" y="1446164"/>
        <a:ext cx="2429288" cy="1633632"/>
      </dsp:txXfrm>
    </dsp:sp>
    <dsp:sp modelId="{26AFD37C-3AB9-4C7B-80CA-1D73F7538CFF}">
      <dsp:nvSpPr>
        <dsp:cNvPr id="0" name=""/>
        <dsp:cNvSpPr/>
      </dsp:nvSpPr>
      <dsp:spPr>
        <a:xfrm>
          <a:off x="3040379" y="1357788"/>
          <a:ext cx="2606040" cy="1810384"/>
        </a:xfrm>
        <a:prstGeom prst="roundRect">
          <a:avLst/>
        </a:prstGeom>
        <a:gradFill rotWithShape="0">
          <a:gsLst>
            <a:gs pos="0">
              <a:schemeClr val="accent5">
                <a:hueOff val="-419932"/>
                <a:satOff val="22824"/>
                <a:lumOff val="-4216"/>
                <a:alphaOff val="0"/>
                <a:tint val="75000"/>
                <a:shade val="85000"/>
                <a:satMod val="230000"/>
              </a:schemeClr>
            </a:gs>
            <a:gs pos="25000">
              <a:schemeClr val="accent5">
                <a:hueOff val="-419932"/>
                <a:satOff val="22824"/>
                <a:lumOff val="-4216"/>
                <a:alphaOff val="0"/>
                <a:tint val="90000"/>
                <a:shade val="70000"/>
                <a:satMod val="220000"/>
              </a:schemeClr>
            </a:gs>
            <a:gs pos="50000">
              <a:schemeClr val="accent5">
                <a:hueOff val="-419932"/>
                <a:satOff val="22824"/>
                <a:lumOff val="-4216"/>
                <a:alphaOff val="0"/>
                <a:tint val="90000"/>
                <a:shade val="58000"/>
                <a:satMod val="225000"/>
              </a:schemeClr>
            </a:gs>
            <a:gs pos="65000">
              <a:schemeClr val="accent5">
                <a:hueOff val="-419932"/>
                <a:satOff val="22824"/>
                <a:lumOff val="-4216"/>
                <a:alphaOff val="0"/>
                <a:tint val="90000"/>
                <a:shade val="58000"/>
                <a:satMod val="225000"/>
              </a:schemeClr>
            </a:gs>
            <a:gs pos="80000">
              <a:schemeClr val="accent5">
                <a:hueOff val="-419932"/>
                <a:satOff val="22824"/>
                <a:lumOff val="-4216"/>
                <a:alphaOff val="0"/>
                <a:tint val="90000"/>
                <a:shade val="69000"/>
                <a:satMod val="220000"/>
              </a:schemeClr>
            </a:gs>
            <a:gs pos="100000">
              <a:schemeClr val="accent5">
                <a:hueOff val="-419932"/>
                <a:satOff val="22824"/>
                <a:lumOff val="-4216"/>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accent5">
              <a:hueOff val="-419932"/>
              <a:satOff val="22824"/>
              <a:lumOff val="-4216"/>
              <a:alphaOff val="0"/>
              <a:shade val="60000"/>
              <a:satMod val="11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0">
            <a:lnSpc>
              <a:spcPct val="90000"/>
            </a:lnSpc>
            <a:spcBef>
              <a:spcPct val="0"/>
            </a:spcBef>
            <a:spcAft>
              <a:spcPct val="35000"/>
            </a:spcAft>
          </a:pPr>
          <a:r>
            <a:rPr lang="en-US" sz="3500" kern="1200" baseline="0" dirty="0" smtClean="0"/>
            <a:t>Justice and fairness</a:t>
          </a:r>
          <a:endParaRPr lang="en-US" sz="3500" kern="1200" dirty="0"/>
        </a:p>
      </dsp:txBody>
      <dsp:txXfrm>
        <a:off x="3128755" y="1446164"/>
        <a:ext cx="2429288" cy="1633632"/>
      </dsp:txXfrm>
    </dsp:sp>
    <dsp:sp modelId="{C66DA57A-ACE3-4749-86DC-3872AAD40AC3}">
      <dsp:nvSpPr>
        <dsp:cNvPr id="0" name=""/>
        <dsp:cNvSpPr/>
      </dsp:nvSpPr>
      <dsp:spPr>
        <a:xfrm>
          <a:off x="5786392" y="1357788"/>
          <a:ext cx="2606040" cy="1810384"/>
        </a:xfrm>
        <a:prstGeom prst="roundRect">
          <a:avLst/>
        </a:prstGeom>
        <a:gradFill rotWithShape="0">
          <a:gsLst>
            <a:gs pos="0">
              <a:schemeClr val="accent5">
                <a:hueOff val="-839864"/>
                <a:satOff val="45647"/>
                <a:lumOff val="-8432"/>
                <a:alphaOff val="0"/>
                <a:tint val="75000"/>
                <a:shade val="85000"/>
                <a:satMod val="230000"/>
              </a:schemeClr>
            </a:gs>
            <a:gs pos="25000">
              <a:schemeClr val="accent5">
                <a:hueOff val="-839864"/>
                <a:satOff val="45647"/>
                <a:lumOff val="-8432"/>
                <a:alphaOff val="0"/>
                <a:tint val="90000"/>
                <a:shade val="70000"/>
                <a:satMod val="220000"/>
              </a:schemeClr>
            </a:gs>
            <a:gs pos="50000">
              <a:schemeClr val="accent5">
                <a:hueOff val="-839864"/>
                <a:satOff val="45647"/>
                <a:lumOff val="-8432"/>
                <a:alphaOff val="0"/>
                <a:tint val="90000"/>
                <a:shade val="58000"/>
                <a:satMod val="225000"/>
              </a:schemeClr>
            </a:gs>
            <a:gs pos="65000">
              <a:schemeClr val="accent5">
                <a:hueOff val="-839864"/>
                <a:satOff val="45647"/>
                <a:lumOff val="-8432"/>
                <a:alphaOff val="0"/>
                <a:tint val="90000"/>
                <a:shade val="58000"/>
                <a:satMod val="225000"/>
              </a:schemeClr>
            </a:gs>
            <a:gs pos="80000">
              <a:schemeClr val="accent5">
                <a:hueOff val="-839864"/>
                <a:satOff val="45647"/>
                <a:lumOff val="-8432"/>
                <a:alphaOff val="0"/>
                <a:tint val="90000"/>
                <a:shade val="69000"/>
                <a:satMod val="220000"/>
              </a:schemeClr>
            </a:gs>
            <a:gs pos="100000">
              <a:schemeClr val="accent5">
                <a:hueOff val="-839864"/>
                <a:satOff val="45647"/>
                <a:lumOff val="-8432"/>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accent5">
              <a:hueOff val="-839864"/>
              <a:satOff val="45647"/>
              <a:lumOff val="-8432"/>
              <a:alphaOff val="0"/>
              <a:shade val="60000"/>
              <a:satMod val="11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0">
            <a:lnSpc>
              <a:spcPct val="90000"/>
            </a:lnSpc>
            <a:spcBef>
              <a:spcPct val="0"/>
            </a:spcBef>
            <a:spcAft>
              <a:spcPct val="35000"/>
            </a:spcAft>
          </a:pPr>
          <a:r>
            <a:rPr lang="en-US" sz="3500" kern="1200" baseline="0" dirty="0" smtClean="0"/>
            <a:t>Theory of personal rights</a:t>
          </a:r>
          <a:endParaRPr lang="en-US" sz="3500" kern="1200" dirty="0"/>
        </a:p>
      </dsp:txBody>
      <dsp:txXfrm>
        <a:off x="5874768" y="1446164"/>
        <a:ext cx="2429288" cy="16336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D17A41-BB4A-4104-9BD5-F8ECDCCACCEE}">
      <dsp:nvSpPr>
        <dsp:cNvPr id="0" name=""/>
        <dsp:cNvSpPr/>
      </dsp:nvSpPr>
      <dsp:spPr>
        <a:xfrm rot="10800000">
          <a:off x="1484903" y="2056"/>
          <a:ext cx="5269992" cy="629998"/>
        </a:xfrm>
        <a:prstGeom prst="homePlate">
          <a:avLst/>
        </a:prstGeom>
        <a:solidFill>
          <a:schemeClr val="accent5">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77812" tIns="68580" rIns="128016" bIns="68580" numCol="1" spcCol="1270" anchor="ctr" anchorCtr="0">
          <a:noAutofit/>
        </a:bodyPr>
        <a:lstStyle/>
        <a:p>
          <a:pPr lvl="0" algn="ctr" defTabSz="800100" rtl="0">
            <a:lnSpc>
              <a:spcPct val="90000"/>
            </a:lnSpc>
            <a:spcBef>
              <a:spcPct val="0"/>
            </a:spcBef>
            <a:spcAft>
              <a:spcPct val="35000"/>
            </a:spcAft>
          </a:pPr>
          <a:r>
            <a:rPr lang="en-US" sz="1800" b="1" kern="1200" baseline="0" dirty="0" smtClean="0">
              <a:solidFill>
                <a:schemeClr val="tx1"/>
              </a:solidFill>
            </a:rPr>
            <a:t>Right to safety</a:t>
          </a:r>
          <a:endParaRPr lang="en-US" sz="1800" b="1" kern="1200" dirty="0">
            <a:solidFill>
              <a:schemeClr val="tx1"/>
            </a:solidFill>
          </a:endParaRPr>
        </a:p>
      </dsp:txBody>
      <dsp:txXfrm rot="10800000">
        <a:off x="1642402" y="2056"/>
        <a:ext cx="5112493" cy="629998"/>
      </dsp:txXfrm>
    </dsp:sp>
    <dsp:sp modelId="{DCFA655B-26F7-4B34-87B8-870D524FEC14}">
      <dsp:nvSpPr>
        <dsp:cNvPr id="0" name=""/>
        <dsp:cNvSpPr/>
      </dsp:nvSpPr>
      <dsp:spPr>
        <a:xfrm>
          <a:off x="1169904" y="2056"/>
          <a:ext cx="629998" cy="629998"/>
        </a:xfrm>
        <a:prstGeom prst="ellipse">
          <a:avLst/>
        </a:prstGeom>
        <a:solidFill>
          <a:schemeClr val="accent5">
            <a:tint val="50000"/>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20CDF48D-C523-45DD-AC6F-76890DCAB357}">
      <dsp:nvSpPr>
        <dsp:cNvPr id="0" name=""/>
        <dsp:cNvSpPr/>
      </dsp:nvSpPr>
      <dsp:spPr>
        <a:xfrm rot="10800000">
          <a:off x="1484903" y="820114"/>
          <a:ext cx="5269992" cy="629998"/>
        </a:xfrm>
        <a:prstGeom prst="homePlate">
          <a:avLst/>
        </a:prstGeom>
        <a:solidFill>
          <a:schemeClr val="accent5">
            <a:hueOff val="-167973"/>
            <a:satOff val="9129"/>
            <a:lumOff val="-1686"/>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77812" tIns="68580" rIns="128016" bIns="68580" numCol="1" spcCol="1270" anchor="ctr" anchorCtr="0">
          <a:noAutofit/>
        </a:bodyPr>
        <a:lstStyle/>
        <a:p>
          <a:pPr lvl="0" algn="ctr" defTabSz="800100" rtl="0">
            <a:lnSpc>
              <a:spcPct val="90000"/>
            </a:lnSpc>
            <a:spcBef>
              <a:spcPct val="0"/>
            </a:spcBef>
            <a:spcAft>
              <a:spcPct val="35000"/>
            </a:spcAft>
          </a:pPr>
          <a:r>
            <a:rPr lang="en-US" sz="1800" b="1" kern="1200" baseline="0" dirty="0" smtClean="0">
              <a:solidFill>
                <a:schemeClr val="tx1"/>
              </a:solidFill>
            </a:rPr>
            <a:t>Right to be informed</a:t>
          </a:r>
          <a:endParaRPr lang="en-US" sz="1800" b="1" kern="1200" dirty="0">
            <a:solidFill>
              <a:schemeClr val="tx1"/>
            </a:solidFill>
          </a:endParaRPr>
        </a:p>
      </dsp:txBody>
      <dsp:txXfrm rot="10800000">
        <a:off x="1642402" y="820114"/>
        <a:ext cx="5112493" cy="629998"/>
      </dsp:txXfrm>
    </dsp:sp>
    <dsp:sp modelId="{C7E0B896-CEC0-4A7F-BA36-750A9C24A652}">
      <dsp:nvSpPr>
        <dsp:cNvPr id="0" name=""/>
        <dsp:cNvSpPr/>
      </dsp:nvSpPr>
      <dsp:spPr>
        <a:xfrm>
          <a:off x="1169904" y="820114"/>
          <a:ext cx="629998" cy="629998"/>
        </a:xfrm>
        <a:prstGeom prst="ellipse">
          <a:avLst/>
        </a:prstGeom>
        <a:solidFill>
          <a:schemeClr val="accent5">
            <a:tint val="50000"/>
            <a:hueOff val="-266955"/>
            <a:satOff val="5137"/>
            <a:lumOff val="-6"/>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973C7C3-3093-4365-B5D8-7B5FFAA5724D}">
      <dsp:nvSpPr>
        <dsp:cNvPr id="0" name=""/>
        <dsp:cNvSpPr/>
      </dsp:nvSpPr>
      <dsp:spPr>
        <a:xfrm rot="10800000">
          <a:off x="1484903" y="1638172"/>
          <a:ext cx="5269992" cy="629998"/>
        </a:xfrm>
        <a:prstGeom prst="homePlate">
          <a:avLst/>
        </a:prstGeom>
        <a:solidFill>
          <a:schemeClr val="accent5">
            <a:hueOff val="-335946"/>
            <a:satOff val="18259"/>
            <a:lumOff val="-3373"/>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77812" tIns="68580" rIns="128016" bIns="68580" numCol="1" spcCol="1270" anchor="ctr" anchorCtr="0">
          <a:noAutofit/>
        </a:bodyPr>
        <a:lstStyle/>
        <a:p>
          <a:pPr lvl="0" algn="ctr" defTabSz="800100" rtl="0">
            <a:lnSpc>
              <a:spcPct val="90000"/>
            </a:lnSpc>
            <a:spcBef>
              <a:spcPct val="0"/>
            </a:spcBef>
            <a:spcAft>
              <a:spcPct val="35000"/>
            </a:spcAft>
          </a:pPr>
          <a:r>
            <a:rPr lang="en-US" sz="1800" b="1" kern="1200" baseline="0" dirty="0" smtClean="0">
              <a:solidFill>
                <a:schemeClr val="tx1"/>
              </a:solidFill>
            </a:rPr>
            <a:t>Right to choose</a:t>
          </a:r>
          <a:endParaRPr lang="en-US" sz="1800" b="1" kern="1200" dirty="0">
            <a:solidFill>
              <a:schemeClr val="tx1"/>
            </a:solidFill>
          </a:endParaRPr>
        </a:p>
      </dsp:txBody>
      <dsp:txXfrm rot="10800000">
        <a:off x="1642402" y="1638172"/>
        <a:ext cx="5112493" cy="629998"/>
      </dsp:txXfrm>
    </dsp:sp>
    <dsp:sp modelId="{0DE05A0E-294E-41DF-9C70-5CE11AED9B97}">
      <dsp:nvSpPr>
        <dsp:cNvPr id="0" name=""/>
        <dsp:cNvSpPr/>
      </dsp:nvSpPr>
      <dsp:spPr>
        <a:xfrm>
          <a:off x="1169904" y="1638172"/>
          <a:ext cx="629998" cy="629998"/>
        </a:xfrm>
        <a:prstGeom prst="ellipse">
          <a:avLst/>
        </a:prstGeom>
        <a:solidFill>
          <a:schemeClr val="accent5">
            <a:tint val="50000"/>
            <a:hueOff val="-533911"/>
            <a:satOff val="10275"/>
            <a:lumOff val="-11"/>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EABC5A34-DFBC-4F2E-9EB5-00E48CC8F1B2}">
      <dsp:nvSpPr>
        <dsp:cNvPr id="0" name=""/>
        <dsp:cNvSpPr/>
      </dsp:nvSpPr>
      <dsp:spPr>
        <a:xfrm rot="10800000">
          <a:off x="1484903" y="2456229"/>
          <a:ext cx="5269992" cy="629998"/>
        </a:xfrm>
        <a:prstGeom prst="homePlate">
          <a:avLst/>
        </a:prstGeom>
        <a:solidFill>
          <a:schemeClr val="accent5">
            <a:hueOff val="-503918"/>
            <a:satOff val="27388"/>
            <a:lumOff val="-5059"/>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77812" tIns="68580" rIns="128016" bIns="68580" numCol="1" spcCol="1270" anchor="ctr" anchorCtr="0">
          <a:noAutofit/>
        </a:bodyPr>
        <a:lstStyle/>
        <a:p>
          <a:pPr lvl="0" algn="ctr" defTabSz="800100" rtl="0">
            <a:lnSpc>
              <a:spcPct val="90000"/>
            </a:lnSpc>
            <a:spcBef>
              <a:spcPct val="0"/>
            </a:spcBef>
            <a:spcAft>
              <a:spcPct val="35000"/>
            </a:spcAft>
          </a:pPr>
          <a:r>
            <a:rPr lang="en-US" sz="1800" b="1" kern="1200" baseline="0" dirty="0" smtClean="0">
              <a:solidFill>
                <a:schemeClr val="tx1"/>
              </a:solidFill>
            </a:rPr>
            <a:t>Right to be heard</a:t>
          </a:r>
          <a:endParaRPr lang="en-US" sz="1800" b="1" kern="1200" dirty="0">
            <a:solidFill>
              <a:schemeClr val="tx1"/>
            </a:solidFill>
          </a:endParaRPr>
        </a:p>
      </dsp:txBody>
      <dsp:txXfrm rot="10800000">
        <a:off x="1642402" y="2456229"/>
        <a:ext cx="5112493" cy="629998"/>
      </dsp:txXfrm>
    </dsp:sp>
    <dsp:sp modelId="{BD9B5F78-E57B-47B0-A0D5-376E85E2EED5}">
      <dsp:nvSpPr>
        <dsp:cNvPr id="0" name=""/>
        <dsp:cNvSpPr/>
      </dsp:nvSpPr>
      <dsp:spPr>
        <a:xfrm>
          <a:off x="1169904" y="2456229"/>
          <a:ext cx="629998" cy="629998"/>
        </a:xfrm>
        <a:prstGeom prst="ellipse">
          <a:avLst/>
        </a:prstGeom>
        <a:solidFill>
          <a:schemeClr val="accent5">
            <a:tint val="50000"/>
            <a:hueOff val="-800866"/>
            <a:satOff val="15412"/>
            <a:lumOff val="-17"/>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2899814B-5A76-48B6-B53B-7CDF4805162E}">
      <dsp:nvSpPr>
        <dsp:cNvPr id="0" name=""/>
        <dsp:cNvSpPr/>
      </dsp:nvSpPr>
      <dsp:spPr>
        <a:xfrm rot="10800000">
          <a:off x="1484903" y="3274287"/>
          <a:ext cx="5269992" cy="629998"/>
        </a:xfrm>
        <a:prstGeom prst="homePlate">
          <a:avLst/>
        </a:prstGeom>
        <a:solidFill>
          <a:schemeClr val="accent5">
            <a:hueOff val="-671891"/>
            <a:satOff val="36518"/>
            <a:lumOff val="-6746"/>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77812" tIns="68580" rIns="128016" bIns="68580" numCol="1" spcCol="1270" anchor="ctr" anchorCtr="0">
          <a:noAutofit/>
        </a:bodyPr>
        <a:lstStyle/>
        <a:p>
          <a:pPr lvl="0" algn="ctr" defTabSz="800100" rtl="0">
            <a:lnSpc>
              <a:spcPct val="90000"/>
            </a:lnSpc>
            <a:spcBef>
              <a:spcPct val="0"/>
            </a:spcBef>
            <a:spcAft>
              <a:spcPct val="35000"/>
            </a:spcAft>
          </a:pPr>
          <a:r>
            <a:rPr lang="en-US" sz="1800" b="1" kern="1200" baseline="0" dirty="0" smtClean="0">
              <a:solidFill>
                <a:schemeClr val="tx1"/>
              </a:solidFill>
            </a:rPr>
            <a:t>Right to enjoy a clean and healthful environment</a:t>
          </a:r>
          <a:endParaRPr lang="en-US" sz="1800" b="1" kern="1200" dirty="0">
            <a:solidFill>
              <a:schemeClr val="tx1"/>
            </a:solidFill>
          </a:endParaRPr>
        </a:p>
      </dsp:txBody>
      <dsp:txXfrm rot="10800000">
        <a:off x="1642402" y="3274287"/>
        <a:ext cx="5112493" cy="629998"/>
      </dsp:txXfrm>
    </dsp:sp>
    <dsp:sp modelId="{D9558225-BBFC-4623-A86C-06BFAFF99063}">
      <dsp:nvSpPr>
        <dsp:cNvPr id="0" name=""/>
        <dsp:cNvSpPr/>
      </dsp:nvSpPr>
      <dsp:spPr>
        <a:xfrm>
          <a:off x="1169904" y="3274287"/>
          <a:ext cx="629998" cy="629998"/>
        </a:xfrm>
        <a:prstGeom prst="ellipse">
          <a:avLst/>
        </a:prstGeom>
        <a:solidFill>
          <a:schemeClr val="accent5">
            <a:tint val="50000"/>
            <a:hueOff val="-1067822"/>
            <a:satOff val="20550"/>
            <a:lumOff val="-22"/>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3DA55364-65D4-41B3-B4C5-A5572E27EAD8}">
      <dsp:nvSpPr>
        <dsp:cNvPr id="0" name=""/>
        <dsp:cNvSpPr/>
      </dsp:nvSpPr>
      <dsp:spPr>
        <a:xfrm rot="10800000">
          <a:off x="1484903" y="4092344"/>
          <a:ext cx="5269992" cy="629998"/>
        </a:xfrm>
        <a:prstGeom prst="homePlate">
          <a:avLst/>
        </a:prstGeom>
        <a:solidFill>
          <a:schemeClr val="accent5">
            <a:hueOff val="-839864"/>
            <a:satOff val="45647"/>
            <a:lumOff val="-8432"/>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77812" tIns="68580" rIns="128016" bIns="68580" numCol="1" spcCol="1270" anchor="ctr" anchorCtr="0">
          <a:noAutofit/>
        </a:bodyPr>
        <a:lstStyle/>
        <a:p>
          <a:pPr lvl="0" algn="ctr" defTabSz="800100" rtl="0">
            <a:lnSpc>
              <a:spcPct val="90000"/>
            </a:lnSpc>
            <a:spcBef>
              <a:spcPct val="0"/>
            </a:spcBef>
            <a:spcAft>
              <a:spcPct val="35000"/>
            </a:spcAft>
          </a:pPr>
          <a:r>
            <a:rPr lang="en-US" sz="1800" b="1" kern="1200" baseline="0" dirty="0" smtClean="0">
              <a:solidFill>
                <a:schemeClr val="tx1"/>
              </a:solidFill>
            </a:rPr>
            <a:t>Right of the poor and other minorities to have their interests protected</a:t>
          </a:r>
          <a:endParaRPr lang="en-US" sz="1800" b="1" kern="1200" dirty="0">
            <a:solidFill>
              <a:schemeClr val="tx1"/>
            </a:solidFill>
          </a:endParaRPr>
        </a:p>
      </dsp:txBody>
      <dsp:txXfrm rot="10800000">
        <a:off x="1642402" y="4092344"/>
        <a:ext cx="5112493" cy="629998"/>
      </dsp:txXfrm>
    </dsp:sp>
    <dsp:sp modelId="{717B3A03-F601-49E6-8B3D-5C159003A3F9}">
      <dsp:nvSpPr>
        <dsp:cNvPr id="0" name=""/>
        <dsp:cNvSpPr/>
      </dsp:nvSpPr>
      <dsp:spPr>
        <a:xfrm>
          <a:off x="1169904" y="4092344"/>
          <a:ext cx="629998" cy="629998"/>
        </a:xfrm>
        <a:prstGeom prst="ellipse">
          <a:avLst/>
        </a:prstGeom>
        <a:solidFill>
          <a:schemeClr val="accent5">
            <a:tint val="50000"/>
            <a:hueOff val="-1334777"/>
            <a:satOff val="25687"/>
            <a:lumOff val="-28"/>
            <a:alphaOff val="0"/>
          </a:schemeClr>
        </a:solidFill>
        <a:ln>
          <a:noFill/>
        </a:ln>
        <a:effectLst>
          <a:outerShdw blurRad="76200" dist="50800" dir="5400000" rotWithShape="0">
            <a:srgbClr val="4E3B30">
              <a:alpha val="60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E307DD-C712-4813-9837-F32D95F4CB33}">
      <dsp:nvSpPr>
        <dsp:cNvPr id="0" name=""/>
        <dsp:cNvSpPr/>
      </dsp:nvSpPr>
      <dsp:spPr>
        <a:xfrm>
          <a:off x="1322" y="10765"/>
          <a:ext cx="3368724" cy="4042469"/>
        </a:xfrm>
        <a:prstGeom prst="roundRect">
          <a:avLst>
            <a:gd name="adj" fmla="val 5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3444" rIns="160020" bIns="0" numCol="1" spcCol="1270" anchor="t" anchorCtr="0">
          <a:noAutofit/>
        </a:bodyPr>
        <a:lstStyle/>
        <a:p>
          <a:pPr lvl="0" algn="r" defTabSz="1600200">
            <a:lnSpc>
              <a:spcPct val="90000"/>
            </a:lnSpc>
            <a:spcBef>
              <a:spcPct val="0"/>
            </a:spcBef>
            <a:spcAft>
              <a:spcPct val="35000"/>
            </a:spcAft>
          </a:pPr>
          <a:r>
            <a:rPr lang="en-US" sz="3600" kern="1200" dirty="0" smtClean="0">
              <a:solidFill>
                <a:schemeClr val="tx1"/>
              </a:solidFill>
            </a:rPr>
            <a:t>Deontological</a:t>
          </a:r>
          <a:endParaRPr lang="en-US" sz="3600" kern="1200" dirty="0">
            <a:solidFill>
              <a:schemeClr val="tx1"/>
            </a:solidFill>
          </a:endParaRPr>
        </a:p>
      </dsp:txBody>
      <dsp:txXfrm rot="16200000">
        <a:off x="-1319217" y="1331305"/>
        <a:ext cx="3314825" cy="673744"/>
      </dsp:txXfrm>
    </dsp:sp>
    <dsp:sp modelId="{792FA51B-8C1E-4E46-8AB3-0E527ADAF237}">
      <dsp:nvSpPr>
        <dsp:cNvPr id="0" name=""/>
        <dsp:cNvSpPr/>
      </dsp:nvSpPr>
      <dsp:spPr>
        <a:xfrm>
          <a:off x="675067" y="10765"/>
          <a:ext cx="2509699" cy="4042469"/>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lvl="0" algn="l" defTabSz="1066800">
            <a:lnSpc>
              <a:spcPct val="90000"/>
            </a:lnSpc>
            <a:spcBef>
              <a:spcPct val="0"/>
            </a:spcBef>
            <a:spcAft>
              <a:spcPct val="35000"/>
            </a:spcAft>
          </a:pPr>
          <a:r>
            <a:rPr lang="en-US" sz="2400" kern="1200" dirty="0" smtClean="0">
              <a:solidFill>
                <a:schemeClr val="tx1"/>
              </a:solidFill>
            </a:rPr>
            <a:t>Irrespective of the costs, if life is endangered, those costs should be incurred</a:t>
          </a:r>
          <a:endParaRPr lang="en-US" sz="2400" kern="1200" dirty="0">
            <a:solidFill>
              <a:schemeClr val="tx1"/>
            </a:solidFill>
          </a:endParaRPr>
        </a:p>
      </dsp:txBody>
      <dsp:txXfrm>
        <a:off x="675067" y="10765"/>
        <a:ext cx="2509699" cy="4042469"/>
      </dsp:txXfrm>
    </dsp:sp>
    <dsp:sp modelId="{45DE2CF8-7933-4680-8F2C-75BB5364C70B}">
      <dsp:nvSpPr>
        <dsp:cNvPr id="0" name=""/>
        <dsp:cNvSpPr/>
      </dsp:nvSpPr>
      <dsp:spPr>
        <a:xfrm>
          <a:off x="3487952" y="10765"/>
          <a:ext cx="3368724" cy="4042469"/>
        </a:xfrm>
        <a:prstGeom prst="roundRect">
          <a:avLst>
            <a:gd name="adj" fmla="val 5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3444" rIns="160020" bIns="0" numCol="1" spcCol="1270" anchor="t" anchorCtr="0">
          <a:noAutofit/>
        </a:bodyPr>
        <a:lstStyle/>
        <a:p>
          <a:pPr lvl="0" algn="r" defTabSz="1600200">
            <a:lnSpc>
              <a:spcPct val="90000"/>
            </a:lnSpc>
            <a:spcBef>
              <a:spcPct val="0"/>
            </a:spcBef>
            <a:spcAft>
              <a:spcPct val="35000"/>
            </a:spcAft>
          </a:pPr>
          <a:r>
            <a:rPr lang="en-US" sz="3600" kern="1200" dirty="0" smtClean="0">
              <a:solidFill>
                <a:schemeClr val="tx1"/>
              </a:solidFill>
            </a:rPr>
            <a:t>Teleological</a:t>
          </a:r>
          <a:endParaRPr lang="en-US" sz="3600" kern="1200" dirty="0">
            <a:solidFill>
              <a:schemeClr val="tx1"/>
            </a:solidFill>
          </a:endParaRPr>
        </a:p>
      </dsp:txBody>
      <dsp:txXfrm rot="16200000">
        <a:off x="2167412" y="1331305"/>
        <a:ext cx="3314825" cy="673744"/>
      </dsp:txXfrm>
    </dsp:sp>
    <dsp:sp modelId="{1B9D8861-2B81-4873-B351-4A1BE8B493EF}">
      <dsp:nvSpPr>
        <dsp:cNvPr id="0" name=""/>
        <dsp:cNvSpPr/>
      </dsp:nvSpPr>
      <dsp:spPr>
        <a:xfrm rot="5400000">
          <a:off x="3207598" y="3225417"/>
          <a:ext cx="594395" cy="505308"/>
        </a:xfrm>
        <a:prstGeom prst="flowChartExtract">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F5B0B3-5BB2-404A-ABDF-F4AAD24114B4}">
      <dsp:nvSpPr>
        <dsp:cNvPr id="0" name=""/>
        <dsp:cNvSpPr/>
      </dsp:nvSpPr>
      <dsp:spPr>
        <a:xfrm>
          <a:off x="4161697" y="10765"/>
          <a:ext cx="2509699" cy="4042469"/>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lvl="0" algn="l" defTabSz="1066800">
            <a:lnSpc>
              <a:spcPct val="90000"/>
            </a:lnSpc>
            <a:spcBef>
              <a:spcPct val="0"/>
            </a:spcBef>
            <a:spcAft>
              <a:spcPct val="35000"/>
            </a:spcAft>
          </a:pPr>
          <a:r>
            <a:rPr lang="en-US" sz="2400" kern="1200" dirty="0" smtClean="0">
              <a:solidFill>
                <a:schemeClr val="tx1"/>
              </a:solidFill>
            </a:rPr>
            <a:t>By incurring additional costs  lower income consumers get priced out of the market. Is that desirable?</a:t>
          </a:r>
          <a:endParaRPr lang="en-US" sz="2400" kern="1200" dirty="0">
            <a:solidFill>
              <a:schemeClr val="tx1"/>
            </a:solidFill>
          </a:endParaRPr>
        </a:p>
      </dsp:txBody>
      <dsp:txXfrm>
        <a:off x="4161697" y="10765"/>
        <a:ext cx="2509699" cy="40424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F16A02-6823-4FB1-A42E-F1703309B45C}">
      <dsp:nvSpPr>
        <dsp:cNvPr id="0" name=""/>
        <dsp:cNvSpPr/>
      </dsp:nvSpPr>
      <dsp:spPr>
        <a:xfrm>
          <a:off x="736550" y="1100"/>
          <a:ext cx="3457277" cy="3457277"/>
        </a:xfrm>
        <a:prstGeom prst="ellipse">
          <a:avLst/>
        </a:prstGeom>
        <a:solidFill>
          <a:schemeClr val="accent1">
            <a:shade val="80000"/>
            <a:alpha val="50000"/>
            <a:hueOff val="0"/>
            <a:satOff val="0"/>
            <a:lumOff val="0"/>
            <a:alphaOff val="0"/>
          </a:schemeClr>
        </a:soli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90266" tIns="30480" rIns="190266" bIns="30480" numCol="1" spcCol="1270" anchor="ctr" anchorCtr="0">
          <a:noAutofit/>
        </a:bodyPr>
        <a:lstStyle/>
        <a:p>
          <a:pPr lvl="0" algn="ctr" defTabSz="1066800" rtl="0">
            <a:lnSpc>
              <a:spcPct val="90000"/>
            </a:lnSpc>
            <a:spcBef>
              <a:spcPct val="0"/>
            </a:spcBef>
            <a:spcAft>
              <a:spcPct val="35000"/>
            </a:spcAft>
          </a:pPr>
          <a:r>
            <a:rPr lang="en-US" sz="2400" kern="1200" baseline="0" dirty="0" smtClean="0"/>
            <a:t>Environmental Issues</a:t>
          </a:r>
          <a:endParaRPr lang="en-US" sz="2400" kern="1200" dirty="0"/>
        </a:p>
      </dsp:txBody>
      <dsp:txXfrm>
        <a:off x="1242856" y="507406"/>
        <a:ext cx="2444665" cy="2444665"/>
      </dsp:txXfrm>
    </dsp:sp>
    <dsp:sp modelId="{C672A14B-1401-4511-9C19-93CC4F4AA581}">
      <dsp:nvSpPr>
        <dsp:cNvPr id="0" name=""/>
        <dsp:cNvSpPr/>
      </dsp:nvSpPr>
      <dsp:spPr>
        <a:xfrm>
          <a:off x="3502372" y="1100"/>
          <a:ext cx="3457277" cy="3457277"/>
        </a:xfrm>
        <a:prstGeom prst="ellipse">
          <a:avLst/>
        </a:prstGeom>
        <a:solidFill>
          <a:schemeClr val="accent1">
            <a:shade val="80000"/>
            <a:alpha val="50000"/>
            <a:hueOff val="32"/>
            <a:satOff val="16425"/>
            <a:lumOff val="5466"/>
            <a:alphaOff val="30000"/>
          </a:schemeClr>
        </a:soli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90266" tIns="30480" rIns="190266" bIns="30480" numCol="1" spcCol="1270" anchor="ctr" anchorCtr="0">
          <a:noAutofit/>
        </a:bodyPr>
        <a:lstStyle/>
        <a:p>
          <a:pPr lvl="0" algn="ctr" defTabSz="1066800" rtl="0">
            <a:lnSpc>
              <a:spcPct val="90000"/>
            </a:lnSpc>
            <a:spcBef>
              <a:spcPct val="0"/>
            </a:spcBef>
            <a:spcAft>
              <a:spcPct val="35000"/>
            </a:spcAft>
          </a:pPr>
          <a:r>
            <a:rPr lang="en-US" sz="2400" kern="1200" baseline="0" dirty="0" smtClean="0"/>
            <a:t>Pollution Issues</a:t>
          </a:r>
          <a:endParaRPr lang="en-US" sz="2400" kern="1200" dirty="0"/>
        </a:p>
      </dsp:txBody>
      <dsp:txXfrm>
        <a:off x="4008678" y="507406"/>
        <a:ext cx="2444665" cy="244466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D69D1-02B4-45B2-AB2E-9EEF13B81AC7}">
      <dsp:nvSpPr>
        <dsp:cNvPr id="0" name=""/>
        <dsp:cNvSpPr/>
      </dsp:nvSpPr>
      <dsp:spPr>
        <a:xfrm>
          <a:off x="5871" y="808080"/>
          <a:ext cx="2535853" cy="1892960"/>
        </a:xfrm>
        <a:prstGeom prst="round2SameRect">
          <a:avLst>
            <a:gd name="adj1" fmla="val 8000"/>
            <a:gd name="adj2" fmla="val 0"/>
          </a:avLst>
        </a:prstGeom>
        <a:solidFill>
          <a:schemeClr val="lt1">
            <a:alpha val="90000"/>
            <a:hueOff val="0"/>
            <a:satOff val="0"/>
            <a:lumOff val="0"/>
            <a:alphaOff val="0"/>
          </a:schemeClr>
        </a:solidFill>
        <a:ln w="10000" cap="flat" cmpd="sng" algn="ctr">
          <a:solidFill>
            <a:schemeClr val="accent5">
              <a:hueOff val="0"/>
              <a:satOff val="0"/>
              <a:lumOff val="0"/>
              <a:alphaOff val="0"/>
            </a:schemeClr>
          </a:solidFill>
          <a:prstDash val="solid"/>
        </a:ln>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dsp:spPr>
      <dsp:style>
        <a:lnRef idx="1">
          <a:scrgbClr r="0" g="0" b="0"/>
        </a:lnRef>
        <a:fillRef idx="1">
          <a:scrgbClr r="0" g="0" b="0"/>
        </a:fillRef>
        <a:effectRef idx="2">
          <a:scrgbClr r="0" g="0" b="0"/>
        </a:effectRef>
        <a:fontRef idx="minor"/>
      </dsp:style>
    </dsp:sp>
    <dsp:sp modelId="{E388545A-299E-4D87-A639-7DC5B783AEE6}">
      <dsp:nvSpPr>
        <dsp:cNvPr id="0" name=""/>
        <dsp:cNvSpPr/>
      </dsp:nvSpPr>
      <dsp:spPr>
        <a:xfrm>
          <a:off x="5871" y="2701041"/>
          <a:ext cx="2535853" cy="813973"/>
        </a:xfrm>
        <a:prstGeom prst="rect">
          <a:avLst/>
        </a:prstGeom>
        <a:gradFill rotWithShape="0">
          <a:gsLst>
            <a:gs pos="0">
              <a:schemeClr val="accent5">
                <a:hueOff val="0"/>
                <a:satOff val="0"/>
                <a:lumOff val="0"/>
                <a:alphaOff val="0"/>
                <a:tint val="75000"/>
                <a:shade val="85000"/>
                <a:satMod val="230000"/>
              </a:schemeClr>
            </a:gs>
            <a:gs pos="25000">
              <a:schemeClr val="accent5">
                <a:hueOff val="0"/>
                <a:satOff val="0"/>
                <a:lumOff val="0"/>
                <a:alphaOff val="0"/>
                <a:tint val="90000"/>
                <a:shade val="70000"/>
                <a:satMod val="220000"/>
              </a:schemeClr>
            </a:gs>
            <a:gs pos="50000">
              <a:schemeClr val="accent5">
                <a:hueOff val="0"/>
                <a:satOff val="0"/>
                <a:lumOff val="0"/>
                <a:alphaOff val="0"/>
                <a:tint val="90000"/>
                <a:shade val="58000"/>
                <a:satMod val="225000"/>
              </a:schemeClr>
            </a:gs>
            <a:gs pos="65000">
              <a:schemeClr val="accent5">
                <a:hueOff val="0"/>
                <a:satOff val="0"/>
                <a:lumOff val="0"/>
                <a:alphaOff val="0"/>
                <a:tint val="90000"/>
                <a:shade val="58000"/>
                <a:satMod val="225000"/>
              </a:schemeClr>
            </a:gs>
            <a:gs pos="80000">
              <a:schemeClr val="accent5">
                <a:hueOff val="0"/>
                <a:satOff val="0"/>
                <a:lumOff val="0"/>
                <a:alphaOff val="0"/>
                <a:tint val="90000"/>
                <a:shade val="69000"/>
                <a:satMod val="220000"/>
              </a:schemeClr>
            </a:gs>
            <a:gs pos="100000">
              <a:schemeClr val="accent5">
                <a:hueOff val="0"/>
                <a:satOff val="0"/>
                <a:lumOff val="0"/>
                <a:alphaOff val="0"/>
                <a:tint val="77000"/>
                <a:shade val="80000"/>
                <a:satMod val="230000"/>
              </a:schemeClr>
            </a:gs>
          </a:gsLst>
          <a:lin ang="5400000" scaled="1"/>
        </a:gradFill>
        <a:ln w="10000" cap="flat" cmpd="sng" algn="ctr">
          <a:solidFill>
            <a:schemeClr val="accent5">
              <a:hueOff val="0"/>
              <a:satOff val="0"/>
              <a:lumOff val="0"/>
              <a:alphaOff val="0"/>
            </a:schemeClr>
          </a:solidFill>
          <a:prstDash val="solid"/>
        </a:ln>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accent5">
              <a:hueOff val="0"/>
              <a:satOff val="0"/>
              <a:lumOff val="0"/>
              <a:alphaOff val="0"/>
              <a:shade val="60000"/>
              <a:satMod val="11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18110" tIns="0" rIns="39370" bIns="0" numCol="1" spcCol="1270" anchor="ctr" anchorCtr="0">
          <a:noAutofit/>
        </a:bodyPr>
        <a:lstStyle/>
        <a:p>
          <a:pPr lvl="0" algn="l" defTabSz="1377950" rtl="0">
            <a:lnSpc>
              <a:spcPct val="90000"/>
            </a:lnSpc>
            <a:spcBef>
              <a:spcPct val="0"/>
            </a:spcBef>
            <a:spcAft>
              <a:spcPct val="35000"/>
            </a:spcAft>
          </a:pPr>
          <a:r>
            <a:rPr lang="en-US" sz="3100" kern="1200" baseline="0" dirty="0" smtClean="0">
              <a:solidFill>
                <a:schemeClr val="tx1"/>
              </a:solidFill>
            </a:rPr>
            <a:t>Children</a:t>
          </a:r>
          <a:endParaRPr lang="en-US" sz="3100" kern="1200" dirty="0">
            <a:solidFill>
              <a:schemeClr val="tx1"/>
            </a:solidFill>
          </a:endParaRPr>
        </a:p>
      </dsp:txBody>
      <dsp:txXfrm>
        <a:off x="5871" y="2701041"/>
        <a:ext cx="1785812" cy="813973"/>
      </dsp:txXfrm>
    </dsp:sp>
    <dsp:sp modelId="{F112A8C6-6E4D-49D2-B4E1-CEC64454A401}">
      <dsp:nvSpPr>
        <dsp:cNvPr id="0" name=""/>
        <dsp:cNvSpPr/>
      </dsp:nvSpPr>
      <dsp:spPr>
        <a:xfrm>
          <a:off x="1863418" y="2830333"/>
          <a:ext cx="887548" cy="887548"/>
        </a:xfrm>
        <a:prstGeom prst="ellipse">
          <a:avLst/>
        </a:prstGeom>
        <a:solidFill>
          <a:schemeClr val="accent5">
            <a:tint val="40000"/>
            <a:alpha val="90000"/>
            <a:hueOff val="0"/>
            <a:satOff val="0"/>
            <a:lumOff val="0"/>
            <a:alphaOff val="0"/>
          </a:schemeClr>
        </a:solidFill>
        <a:ln w="10000" cap="flat" cmpd="sng" algn="ctr">
          <a:solidFill>
            <a:schemeClr val="accent5">
              <a:tint val="40000"/>
              <a:alpha val="90000"/>
              <a:hueOff val="0"/>
              <a:satOff val="0"/>
              <a:lumOff val="0"/>
              <a:alphaOff val="0"/>
            </a:schemeClr>
          </a:solidFill>
          <a:prstDash val="solid"/>
        </a:ln>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dsp:spPr>
      <dsp:style>
        <a:lnRef idx="1">
          <a:scrgbClr r="0" g="0" b="0"/>
        </a:lnRef>
        <a:fillRef idx="1">
          <a:scrgbClr r="0" g="0" b="0"/>
        </a:fillRef>
        <a:effectRef idx="2">
          <a:scrgbClr r="0" g="0" b="0"/>
        </a:effectRef>
        <a:fontRef idx="minor"/>
      </dsp:style>
    </dsp:sp>
    <dsp:sp modelId="{4F0C4D49-A50C-46E0-B76C-821E86190120}">
      <dsp:nvSpPr>
        <dsp:cNvPr id="0" name=""/>
        <dsp:cNvSpPr/>
      </dsp:nvSpPr>
      <dsp:spPr>
        <a:xfrm>
          <a:off x="2970851" y="808080"/>
          <a:ext cx="2535853" cy="1892960"/>
        </a:xfrm>
        <a:prstGeom prst="round2SameRect">
          <a:avLst>
            <a:gd name="adj1" fmla="val 8000"/>
            <a:gd name="adj2" fmla="val 0"/>
          </a:avLst>
        </a:prstGeom>
        <a:solidFill>
          <a:schemeClr val="lt1">
            <a:alpha val="90000"/>
            <a:hueOff val="0"/>
            <a:satOff val="0"/>
            <a:lumOff val="0"/>
            <a:alphaOff val="0"/>
          </a:schemeClr>
        </a:solidFill>
        <a:ln w="10000" cap="flat" cmpd="sng" algn="ctr">
          <a:solidFill>
            <a:schemeClr val="accent5">
              <a:hueOff val="-419932"/>
              <a:satOff val="22824"/>
              <a:lumOff val="-4216"/>
              <a:alphaOff val="0"/>
            </a:schemeClr>
          </a:solidFill>
          <a:prstDash val="solid"/>
        </a:ln>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dsp:spPr>
      <dsp:style>
        <a:lnRef idx="1">
          <a:scrgbClr r="0" g="0" b="0"/>
        </a:lnRef>
        <a:fillRef idx="1">
          <a:scrgbClr r="0" g="0" b="0"/>
        </a:fillRef>
        <a:effectRef idx="2">
          <a:scrgbClr r="0" g="0" b="0"/>
        </a:effectRef>
        <a:fontRef idx="minor"/>
      </dsp:style>
    </dsp:sp>
    <dsp:sp modelId="{DF4416F0-B202-4F8F-9F24-3CBDA8C0DBD2}">
      <dsp:nvSpPr>
        <dsp:cNvPr id="0" name=""/>
        <dsp:cNvSpPr/>
      </dsp:nvSpPr>
      <dsp:spPr>
        <a:xfrm>
          <a:off x="2970851" y="2701041"/>
          <a:ext cx="2535853" cy="813973"/>
        </a:xfrm>
        <a:prstGeom prst="rect">
          <a:avLst/>
        </a:prstGeom>
        <a:gradFill rotWithShape="0">
          <a:gsLst>
            <a:gs pos="0">
              <a:schemeClr val="accent5">
                <a:hueOff val="-419932"/>
                <a:satOff val="22824"/>
                <a:lumOff val="-4216"/>
                <a:alphaOff val="0"/>
                <a:tint val="75000"/>
                <a:shade val="85000"/>
                <a:satMod val="230000"/>
              </a:schemeClr>
            </a:gs>
            <a:gs pos="25000">
              <a:schemeClr val="accent5">
                <a:hueOff val="-419932"/>
                <a:satOff val="22824"/>
                <a:lumOff val="-4216"/>
                <a:alphaOff val="0"/>
                <a:tint val="90000"/>
                <a:shade val="70000"/>
                <a:satMod val="220000"/>
              </a:schemeClr>
            </a:gs>
            <a:gs pos="50000">
              <a:schemeClr val="accent5">
                <a:hueOff val="-419932"/>
                <a:satOff val="22824"/>
                <a:lumOff val="-4216"/>
                <a:alphaOff val="0"/>
                <a:tint val="90000"/>
                <a:shade val="58000"/>
                <a:satMod val="225000"/>
              </a:schemeClr>
            </a:gs>
            <a:gs pos="65000">
              <a:schemeClr val="accent5">
                <a:hueOff val="-419932"/>
                <a:satOff val="22824"/>
                <a:lumOff val="-4216"/>
                <a:alphaOff val="0"/>
                <a:tint val="90000"/>
                <a:shade val="58000"/>
                <a:satMod val="225000"/>
              </a:schemeClr>
            </a:gs>
            <a:gs pos="80000">
              <a:schemeClr val="accent5">
                <a:hueOff val="-419932"/>
                <a:satOff val="22824"/>
                <a:lumOff val="-4216"/>
                <a:alphaOff val="0"/>
                <a:tint val="90000"/>
                <a:shade val="69000"/>
                <a:satMod val="220000"/>
              </a:schemeClr>
            </a:gs>
            <a:gs pos="100000">
              <a:schemeClr val="accent5">
                <a:hueOff val="-419932"/>
                <a:satOff val="22824"/>
                <a:lumOff val="-4216"/>
                <a:alphaOff val="0"/>
                <a:tint val="77000"/>
                <a:shade val="80000"/>
                <a:satMod val="230000"/>
              </a:schemeClr>
            </a:gs>
          </a:gsLst>
          <a:lin ang="5400000" scaled="1"/>
        </a:gradFill>
        <a:ln w="10000" cap="flat" cmpd="sng" algn="ctr">
          <a:solidFill>
            <a:schemeClr val="accent5">
              <a:hueOff val="-419932"/>
              <a:satOff val="22824"/>
              <a:lumOff val="-4216"/>
              <a:alphaOff val="0"/>
            </a:schemeClr>
          </a:solidFill>
          <a:prstDash val="solid"/>
        </a:ln>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accent5">
              <a:hueOff val="-419932"/>
              <a:satOff val="22824"/>
              <a:lumOff val="-4216"/>
              <a:alphaOff val="0"/>
              <a:shade val="60000"/>
              <a:satMod val="11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18110" tIns="0" rIns="39370" bIns="0" numCol="1" spcCol="1270" anchor="ctr" anchorCtr="0">
          <a:noAutofit/>
        </a:bodyPr>
        <a:lstStyle/>
        <a:p>
          <a:pPr lvl="0" algn="l" defTabSz="1377950" rtl="0">
            <a:lnSpc>
              <a:spcPct val="90000"/>
            </a:lnSpc>
            <a:spcBef>
              <a:spcPct val="0"/>
            </a:spcBef>
            <a:spcAft>
              <a:spcPct val="35000"/>
            </a:spcAft>
          </a:pPr>
          <a:r>
            <a:rPr lang="en-US" sz="3100" kern="1200" baseline="0" dirty="0" smtClean="0">
              <a:solidFill>
                <a:schemeClr val="tx1"/>
              </a:solidFill>
            </a:rPr>
            <a:t>Elderly People</a:t>
          </a:r>
          <a:endParaRPr lang="en-US" sz="3100" kern="1200" dirty="0">
            <a:solidFill>
              <a:schemeClr val="tx1"/>
            </a:solidFill>
          </a:endParaRPr>
        </a:p>
      </dsp:txBody>
      <dsp:txXfrm>
        <a:off x="2970851" y="2701041"/>
        <a:ext cx="1785812" cy="813973"/>
      </dsp:txXfrm>
    </dsp:sp>
    <dsp:sp modelId="{44214F6A-619F-4A1A-8353-1BB54FB8522B}">
      <dsp:nvSpPr>
        <dsp:cNvPr id="0" name=""/>
        <dsp:cNvSpPr/>
      </dsp:nvSpPr>
      <dsp:spPr>
        <a:xfrm>
          <a:off x="4828399" y="2830333"/>
          <a:ext cx="887548" cy="887548"/>
        </a:xfrm>
        <a:prstGeom prst="ellipse">
          <a:avLst/>
        </a:prstGeom>
        <a:solidFill>
          <a:schemeClr val="accent5">
            <a:tint val="40000"/>
            <a:alpha val="90000"/>
            <a:hueOff val="-676745"/>
            <a:satOff val="12497"/>
            <a:lumOff val="30"/>
            <a:alphaOff val="0"/>
          </a:schemeClr>
        </a:solidFill>
        <a:ln w="10000" cap="flat" cmpd="sng" algn="ctr">
          <a:solidFill>
            <a:schemeClr val="accent5">
              <a:tint val="40000"/>
              <a:alpha val="90000"/>
              <a:hueOff val="0"/>
              <a:satOff val="0"/>
              <a:lumOff val="0"/>
              <a:alphaOff val="0"/>
            </a:schemeClr>
          </a:solidFill>
          <a:prstDash val="solid"/>
        </a:ln>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dsp:spPr>
      <dsp:style>
        <a:lnRef idx="1">
          <a:scrgbClr r="0" g="0" b="0"/>
        </a:lnRef>
        <a:fillRef idx="1">
          <a:scrgbClr r="0" g="0" b="0"/>
        </a:fillRef>
        <a:effectRef idx="2">
          <a:scrgbClr r="0" g="0" b="0"/>
        </a:effectRef>
        <a:fontRef idx="minor"/>
      </dsp:style>
    </dsp:sp>
    <dsp:sp modelId="{5E5E510B-5929-4680-8152-C7C8322D6843}">
      <dsp:nvSpPr>
        <dsp:cNvPr id="0" name=""/>
        <dsp:cNvSpPr/>
      </dsp:nvSpPr>
      <dsp:spPr>
        <a:xfrm>
          <a:off x="5935832" y="808080"/>
          <a:ext cx="2535853" cy="1892960"/>
        </a:xfrm>
        <a:prstGeom prst="round2SameRect">
          <a:avLst>
            <a:gd name="adj1" fmla="val 8000"/>
            <a:gd name="adj2" fmla="val 0"/>
          </a:avLst>
        </a:prstGeom>
        <a:solidFill>
          <a:schemeClr val="lt1">
            <a:alpha val="90000"/>
            <a:hueOff val="0"/>
            <a:satOff val="0"/>
            <a:lumOff val="0"/>
            <a:alphaOff val="0"/>
          </a:schemeClr>
        </a:solidFill>
        <a:ln w="10000" cap="flat" cmpd="sng" algn="ctr">
          <a:solidFill>
            <a:schemeClr val="accent5">
              <a:hueOff val="-839864"/>
              <a:satOff val="45647"/>
              <a:lumOff val="-8432"/>
              <a:alphaOff val="0"/>
            </a:schemeClr>
          </a:solidFill>
          <a:prstDash val="solid"/>
        </a:ln>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dsp:spPr>
      <dsp:style>
        <a:lnRef idx="1">
          <a:scrgbClr r="0" g="0" b="0"/>
        </a:lnRef>
        <a:fillRef idx="1">
          <a:scrgbClr r="0" g="0" b="0"/>
        </a:fillRef>
        <a:effectRef idx="2">
          <a:scrgbClr r="0" g="0" b="0"/>
        </a:effectRef>
        <a:fontRef idx="minor"/>
      </dsp:style>
    </dsp:sp>
    <dsp:sp modelId="{AA263F15-5A1E-42B9-AAAB-4479A82A3913}">
      <dsp:nvSpPr>
        <dsp:cNvPr id="0" name=""/>
        <dsp:cNvSpPr/>
      </dsp:nvSpPr>
      <dsp:spPr>
        <a:xfrm>
          <a:off x="5935832" y="2701041"/>
          <a:ext cx="2535853" cy="813973"/>
        </a:xfrm>
        <a:prstGeom prst="rect">
          <a:avLst/>
        </a:prstGeom>
        <a:gradFill rotWithShape="0">
          <a:gsLst>
            <a:gs pos="0">
              <a:schemeClr val="accent5">
                <a:hueOff val="-839864"/>
                <a:satOff val="45647"/>
                <a:lumOff val="-8432"/>
                <a:alphaOff val="0"/>
                <a:tint val="75000"/>
                <a:shade val="85000"/>
                <a:satMod val="230000"/>
              </a:schemeClr>
            </a:gs>
            <a:gs pos="25000">
              <a:schemeClr val="accent5">
                <a:hueOff val="-839864"/>
                <a:satOff val="45647"/>
                <a:lumOff val="-8432"/>
                <a:alphaOff val="0"/>
                <a:tint val="90000"/>
                <a:shade val="70000"/>
                <a:satMod val="220000"/>
              </a:schemeClr>
            </a:gs>
            <a:gs pos="50000">
              <a:schemeClr val="accent5">
                <a:hueOff val="-839864"/>
                <a:satOff val="45647"/>
                <a:lumOff val="-8432"/>
                <a:alphaOff val="0"/>
                <a:tint val="90000"/>
                <a:shade val="58000"/>
                <a:satMod val="225000"/>
              </a:schemeClr>
            </a:gs>
            <a:gs pos="65000">
              <a:schemeClr val="accent5">
                <a:hueOff val="-839864"/>
                <a:satOff val="45647"/>
                <a:lumOff val="-8432"/>
                <a:alphaOff val="0"/>
                <a:tint val="90000"/>
                <a:shade val="58000"/>
                <a:satMod val="225000"/>
              </a:schemeClr>
            </a:gs>
            <a:gs pos="80000">
              <a:schemeClr val="accent5">
                <a:hueOff val="-839864"/>
                <a:satOff val="45647"/>
                <a:lumOff val="-8432"/>
                <a:alphaOff val="0"/>
                <a:tint val="90000"/>
                <a:shade val="69000"/>
                <a:satMod val="220000"/>
              </a:schemeClr>
            </a:gs>
            <a:gs pos="100000">
              <a:schemeClr val="accent5">
                <a:hueOff val="-839864"/>
                <a:satOff val="45647"/>
                <a:lumOff val="-8432"/>
                <a:alphaOff val="0"/>
                <a:tint val="77000"/>
                <a:shade val="80000"/>
                <a:satMod val="230000"/>
              </a:schemeClr>
            </a:gs>
          </a:gsLst>
          <a:lin ang="5400000" scaled="1"/>
        </a:gradFill>
        <a:ln w="10000" cap="flat" cmpd="sng" algn="ctr">
          <a:solidFill>
            <a:schemeClr val="accent5">
              <a:hueOff val="-839864"/>
              <a:satOff val="45647"/>
              <a:lumOff val="-8432"/>
              <a:alphaOff val="0"/>
            </a:schemeClr>
          </a:solidFill>
          <a:prstDash val="solid"/>
        </a:ln>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accent5">
              <a:hueOff val="-839864"/>
              <a:satOff val="45647"/>
              <a:lumOff val="-8432"/>
              <a:alphaOff val="0"/>
              <a:shade val="60000"/>
              <a:satMod val="11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18110" tIns="0" rIns="39370" bIns="0" numCol="1" spcCol="1270" anchor="ctr" anchorCtr="0">
          <a:noAutofit/>
        </a:bodyPr>
        <a:lstStyle/>
        <a:p>
          <a:pPr lvl="0" algn="l" defTabSz="1377950" rtl="0">
            <a:lnSpc>
              <a:spcPct val="90000"/>
            </a:lnSpc>
            <a:spcBef>
              <a:spcPct val="0"/>
            </a:spcBef>
            <a:spcAft>
              <a:spcPct val="35000"/>
            </a:spcAft>
          </a:pPr>
          <a:r>
            <a:rPr lang="en-US" sz="3100" kern="1200" baseline="0" dirty="0" smtClean="0">
              <a:solidFill>
                <a:schemeClr val="tx1"/>
              </a:solidFill>
            </a:rPr>
            <a:t>BPL Strata</a:t>
          </a:r>
          <a:endParaRPr lang="en-US" sz="3100" kern="1200" dirty="0">
            <a:solidFill>
              <a:schemeClr val="tx1"/>
            </a:solidFill>
          </a:endParaRPr>
        </a:p>
      </dsp:txBody>
      <dsp:txXfrm>
        <a:off x="5935832" y="2701041"/>
        <a:ext cx="1785812" cy="813973"/>
      </dsp:txXfrm>
    </dsp:sp>
    <dsp:sp modelId="{C3D359FF-DDF0-42C7-9ED2-6A46271F4F1D}">
      <dsp:nvSpPr>
        <dsp:cNvPr id="0" name=""/>
        <dsp:cNvSpPr/>
      </dsp:nvSpPr>
      <dsp:spPr>
        <a:xfrm>
          <a:off x="7793380" y="2830333"/>
          <a:ext cx="887548" cy="887548"/>
        </a:xfrm>
        <a:prstGeom prst="ellipse">
          <a:avLst/>
        </a:prstGeom>
        <a:solidFill>
          <a:schemeClr val="accent5">
            <a:tint val="40000"/>
            <a:alpha val="90000"/>
            <a:hueOff val="-1353490"/>
            <a:satOff val="24994"/>
            <a:lumOff val="61"/>
            <a:alphaOff val="0"/>
          </a:schemeClr>
        </a:solidFill>
        <a:ln w="10000" cap="flat" cmpd="sng" algn="ctr">
          <a:solidFill>
            <a:schemeClr val="accent5">
              <a:tint val="40000"/>
              <a:alpha val="90000"/>
              <a:hueOff val="0"/>
              <a:satOff val="0"/>
              <a:lumOff val="0"/>
              <a:alphaOff val="0"/>
            </a:schemeClr>
          </a:solidFill>
          <a:prstDash val="solid"/>
        </a:ln>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dsp:spPr>
      <dsp:style>
        <a:lnRef idx="1">
          <a:scrgbClr r="0" g="0" b="0"/>
        </a:lnRef>
        <a:fillRef idx="1">
          <a:scrgbClr r="0" g="0" b="0"/>
        </a:fillRef>
        <a:effectRef idx="2">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2CAD30-AE86-4ECD-A193-EF280CEBAF85}">
      <dsp:nvSpPr>
        <dsp:cNvPr id="0" name=""/>
        <dsp:cNvSpPr/>
      </dsp:nvSpPr>
      <dsp:spPr>
        <a:xfrm>
          <a:off x="0" y="0"/>
          <a:ext cx="4571999" cy="4571999"/>
        </a:xfrm>
        <a:prstGeom prst="pie">
          <a:avLst>
            <a:gd name="adj1" fmla="val 5400000"/>
            <a:gd name="adj2" fmla="val 16200000"/>
          </a:avLst>
        </a:prstGeom>
        <a:gradFill rotWithShape="0">
          <a:gsLst>
            <a:gs pos="0">
              <a:schemeClr val="accent2">
                <a:hueOff val="0"/>
                <a:satOff val="0"/>
                <a:lumOff val="0"/>
                <a:alphaOff val="0"/>
                <a:tint val="75000"/>
                <a:shade val="85000"/>
                <a:satMod val="230000"/>
              </a:schemeClr>
            </a:gs>
            <a:gs pos="25000">
              <a:schemeClr val="accent2">
                <a:hueOff val="0"/>
                <a:satOff val="0"/>
                <a:lumOff val="0"/>
                <a:alphaOff val="0"/>
                <a:tint val="90000"/>
                <a:shade val="70000"/>
                <a:satMod val="220000"/>
              </a:schemeClr>
            </a:gs>
            <a:gs pos="50000">
              <a:schemeClr val="accent2">
                <a:hueOff val="0"/>
                <a:satOff val="0"/>
                <a:lumOff val="0"/>
                <a:alphaOff val="0"/>
                <a:tint val="90000"/>
                <a:shade val="58000"/>
                <a:satMod val="225000"/>
              </a:schemeClr>
            </a:gs>
            <a:gs pos="65000">
              <a:schemeClr val="accent2">
                <a:hueOff val="0"/>
                <a:satOff val="0"/>
                <a:lumOff val="0"/>
                <a:alphaOff val="0"/>
                <a:tint val="90000"/>
                <a:shade val="58000"/>
                <a:satMod val="225000"/>
              </a:schemeClr>
            </a:gs>
            <a:gs pos="80000">
              <a:schemeClr val="accent2">
                <a:hueOff val="0"/>
                <a:satOff val="0"/>
                <a:lumOff val="0"/>
                <a:alphaOff val="0"/>
                <a:tint val="90000"/>
                <a:shade val="69000"/>
                <a:satMod val="220000"/>
              </a:schemeClr>
            </a:gs>
            <a:gs pos="100000">
              <a:schemeClr val="accent2">
                <a:hueOff val="0"/>
                <a:satOff val="0"/>
                <a:lumOff val="0"/>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09430850-04E6-4C81-8FA1-217529BF9863}">
      <dsp:nvSpPr>
        <dsp:cNvPr id="0" name=""/>
        <dsp:cNvSpPr/>
      </dsp:nvSpPr>
      <dsp:spPr>
        <a:xfrm>
          <a:off x="2285999" y="0"/>
          <a:ext cx="6095999" cy="4571999"/>
        </a:xfrm>
        <a:prstGeom prst="rect">
          <a:avLst/>
        </a:prstGeom>
        <a:solidFill>
          <a:schemeClr val="lt1">
            <a:alpha val="90000"/>
            <a:hueOff val="0"/>
            <a:satOff val="0"/>
            <a:lumOff val="0"/>
            <a:alphaOff val="0"/>
          </a:schemeClr>
        </a:solidFill>
        <a:ln w="10000" cap="flat" cmpd="sng" algn="ctr">
          <a:solidFill>
            <a:schemeClr val="accent2">
              <a:hueOff val="0"/>
              <a:satOff val="0"/>
              <a:lumOff val="0"/>
              <a:alphaOff val="0"/>
            </a:schemeClr>
          </a:solidFill>
          <a:prstDash val="solid"/>
        </a:ln>
        <a:effectLst>
          <a:outerShdw blurRad="76200" dist="50800" dir="5400000" rotWithShape="0">
            <a:srgbClr val="4E3B3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kern="1200" baseline="0" dirty="0" smtClean="0"/>
            <a:t>Taking responsibility</a:t>
          </a:r>
          <a:endParaRPr lang="en-US" sz="2800" kern="1200" dirty="0"/>
        </a:p>
      </dsp:txBody>
      <dsp:txXfrm>
        <a:off x="2285999" y="0"/>
        <a:ext cx="6095999" cy="971549"/>
      </dsp:txXfrm>
    </dsp:sp>
    <dsp:sp modelId="{D62A97D4-4EC5-472F-A163-E7CE5159B0B3}">
      <dsp:nvSpPr>
        <dsp:cNvPr id="0" name=""/>
        <dsp:cNvSpPr/>
      </dsp:nvSpPr>
      <dsp:spPr>
        <a:xfrm>
          <a:off x="609583" y="761989"/>
          <a:ext cx="3371850" cy="3371850"/>
        </a:xfrm>
        <a:prstGeom prst="pie">
          <a:avLst>
            <a:gd name="adj1" fmla="val 5400000"/>
            <a:gd name="adj2" fmla="val 16200000"/>
          </a:avLst>
        </a:prstGeom>
        <a:gradFill rotWithShape="0">
          <a:gsLst>
            <a:gs pos="0">
              <a:schemeClr val="accent3">
                <a:hueOff val="0"/>
                <a:satOff val="0"/>
                <a:lumOff val="0"/>
                <a:alphaOff val="0"/>
                <a:tint val="75000"/>
                <a:shade val="85000"/>
                <a:satMod val="230000"/>
              </a:schemeClr>
            </a:gs>
            <a:gs pos="25000">
              <a:schemeClr val="accent3">
                <a:hueOff val="0"/>
                <a:satOff val="0"/>
                <a:lumOff val="0"/>
                <a:alphaOff val="0"/>
                <a:tint val="90000"/>
                <a:shade val="70000"/>
                <a:satMod val="220000"/>
              </a:schemeClr>
            </a:gs>
            <a:gs pos="50000">
              <a:schemeClr val="accent3">
                <a:hueOff val="0"/>
                <a:satOff val="0"/>
                <a:lumOff val="0"/>
                <a:alphaOff val="0"/>
                <a:tint val="90000"/>
                <a:shade val="58000"/>
                <a:satMod val="225000"/>
              </a:schemeClr>
            </a:gs>
            <a:gs pos="65000">
              <a:schemeClr val="accent3">
                <a:hueOff val="0"/>
                <a:satOff val="0"/>
                <a:lumOff val="0"/>
                <a:alphaOff val="0"/>
                <a:tint val="90000"/>
                <a:shade val="58000"/>
                <a:satMod val="225000"/>
              </a:schemeClr>
            </a:gs>
            <a:gs pos="80000">
              <a:schemeClr val="accent3">
                <a:hueOff val="0"/>
                <a:satOff val="0"/>
                <a:lumOff val="0"/>
                <a:alphaOff val="0"/>
                <a:tint val="90000"/>
                <a:shade val="69000"/>
                <a:satMod val="220000"/>
              </a:schemeClr>
            </a:gs>
            <a:gs pos="100000">
              <a:schemeClr val="accent3">
                <a:hueOff val="0"/>
                <a:satOff val="0"/>
                <a:lumOff val="0"/>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5ED1198-D2A8-4AA5-8C38-2BD6C61A15C5}">
      <dsp:nvSpPr>
        <dsp:cNvPr id="0" name=""/>
        <dsp:cNvSpPr/>
      </dsp:nvSpPr>
      <dsp:spPr>
        <a:xfrm>
          <a:off x="2285999" y="971549"/>
          <a:ext cx="6095999" cy="3371850"/>
        </a:xfrm>
        <a:prstGeom prst="rect">
          <a:avLst/>
        </a:prstGeom>
        <a:solidFill>
          <a:schemeClr val="lt1">
            <a:alpha val="90000"/>
            <a:hueOff val="0"/>
            <a:satOff val="0"/>
            <a:lumOff val="0"/>
            <a:alphaOff val="0"/>
          </a:schemeClr>
        </a:solidFill>
        <a:ln w="10000" cap="flat" cmpd="sng" algn="ctr">
          <a:solidFill>
            <a:schemeClr val="accent3">
              <a:hueOff val="0"/>
              <a:satOff val="0"/>
              <a:lumOff val="0"/>
              <a:alphaOff val="0"/>
            </a:schemeClr>
          </a:solidFill>
          <a:prstDash val="solid"/>
        </a:ln>
        <a:effectLst>
          <a:outerShdw blurRad="76200" dist="50800" dir="5400000" rotWithShape="0">
            <a:srgbClr val="4E3B3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kern="1200" baseline="0" dirty="0" smtClean="0"/>
            <a:t>Improving the quality of customer contact</a:t>
          </a:r>
          <a:endParaRPr lang="en-US" sz="2800" kern="1200" dirty="0"/>
        </a:p>
      </dsp:txBody>
      <dsp:txXfrm>
        <a:off x="2285999" y="971549"/>
        <a:ext cx="6095999" cy="971550"/>
      </dsp:txXfrm>
    </dsp:sp>
    <dsp:sp modelId="{F5BE0D2C-8C12-42A1-B417-8593A88E9FD9}">
      <dsp:nvSpPr>
        <dsp:cNvPr id="0" name=""/>
        <dsp:cNvSpPr/>
      </dsp:nvSpPr>
      <dsp:spPr>
        <a:xfrm>
          <a:off x="1200149" y="1943099"/>
          <a:ext cx="2171700" cy="2171700"/>
        </a:xfrm>
        <a:prstGeom prst="pie">
          <a:avLst>
            <a:gd name="adj1" fmla="val 5400000"/>
            <a:gd name="adj2" fmla="val 16200000"/>
          </a:avLst>
        </a:prstGeom>
        <a:gradFill rotWithShape="0">
          <a:gsLst>
            <a:gs pos="0">
              <a:schemeClr val="accent4">
                <a:hueOff val="0"/>
                <a:satOff val="0"/>
                <a:lumOff val="0"/>
                <a:alphaOff val="0"/>
                <a:tint val="75000"/>
                <a:shade val="85000"/>
                <a:satMod val="230000"/>
              </a:schemeClr>
            </a:gs>
            <a:gs pos="25000">
              <a:schemeClr val="accent4">
                <a:hueOff val="0"/>
                <a:satOff val="0"/>
                <a:lumOff val="0"/>
                <a:alphaOff val="0"/>
                <a:tint val="90000"/>
                <a:shade val="70000"/>
                <a:satMod val="220000"/>
              </a:schemeClr>
            </a:gs>
            <a:gs pos="50000">
              <a:schemeClr val="accent4">
                <a:hueOff val="0"/>
                <a:satOff val="0"/>
                <a:lumOff val="0"/>
                <a:alphaOff val="0"/>
                <a:tint val="90000"/>
                <a:shade val="58000"/>
                <a:satMod val="225000"/>
              </a:schemeClr>
            </a:gs>
            <a:gs pos="65000">
              <a:schemeClr val="accent4">
                <a:hueOff val="0"/>
                <a:satOff val="0"/>
                <a:lumOff val="0"/>
                <a:alphaOff val="0"/>
                <a:tint val="90000"/>
                <a:shade val="58000"/>
                <a:satMod val="225000"/>
              </a:schemeClr>
            </a:gs>
            <a:gs pos="80000">
              <a:schemeClr val="accent4">
                <a:hueOff val="0"/>
                <a:satOff val="0"/>
                <a:lumOff val="0"/>
                <a:alphaOff val="0"/>
                <a:tint val="90000"/>
                <a:shade val="69000"/>
                <a:satMod val="220000"/>
              </a:schemeClr>
            </a:gs>
            <a:gs pos="100000">
              <a:schemeClr val="accent4">
                <a:hueOff val="0"/>
                <a:satOff val="0"/>
                <a:lumOff val="0"/>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4D84EAB-A97D-4C4B-A8C4-6B023A688518}">
      <dsp:nvSpPr>
        <dsp:cNvPr id="0" name=""/>
        <dsp:cNvSpPr/>
      </dsp:nvSpPr>
      <dsp:spPr>
        <a:xfrm>
          <a:off x="2285999" y="1943099"/>
          <a:ext cx="6095999" cy="2171700"/>
        </a:xfrm>
        <a:prstGeom prst="rect">
          <a:avLst/>
        </a:prstGeom>
        <a:solidFill>
          <a:schemeClr val="lt1">
            <a:alpha val="90000"/>
            <a:hueOff val="0"/>
            <a:satOff val="0"/>
            <a:lumOff val="0"/>
            <a:alphaOff val="0"/>
          </a:schemeClr>
        </a:solidFill>
        <a:ln w="10000" cap="flat" cmpd="sng" algn="ctr">
          <a:solidFill>
            <a:schemeClr val="accent4">
              <a:hueOff val="0"/>
              <a:satOff val="0"/>
              <a:lumOff val="0"/>
              <a:alphaOff val="0"/>
            </a:schemeClr>
          </a:solidFill>
          <a:prstDash val="solid"/>
        </a:ln>
        <a:effectLst>
          <a:outerShdw blurRad="76200" dist="50800" dir="5400000" rotWithShape="0">
            <a:srgbClr val="4E3B3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kern="1200" baseline="0" dirty="0" smtClean="0"/>
            <a:t>Providing for redress</a:t>
          </a:r>
          <a:endParaRPr lang="en-US" sz="2800" kern="1200" dirty="0"/>
        </a:p>
      </dsp:txBody>
      <dsp:txXfrm>
        <a:off x="2285999" y="1943099"/>
        <a:ext cx="6095999" cy="971550"/>
      </dsp:txXfrm>
    </dsp:sp>
    <dsp:sp modelId="{5CC34ECF-7F96-4BA1-9CF8-7BD24F2F83E2}">
      <dsp:nvSpPr>
        <dsp:cNvPr id="0" name=""/>
        <dsp:cNvSpPr/>
      </dsp:nvSpPr>
      <dsp:spPr>
        <a:xfrm>
          <a:off x="1800224" y="2914649"/>
          <a:ext cx="971549" cy="971549"/>
        </a:xfrm>
        <a:prstGeom prst="pie">
          <a:avLst>
            <a:gd name="adj1" fmla="val 5400000"/>
            <a:gd name="adj2" fmla="val 16200000"/>
          </a:avLst>
        </a:prstGeom>
        <a:gradFill rotWithShape="0">
          <a:gsLst>
            <a:gs pos="0">
              <a:schemeClr val="accent5">
                <a:hueOff val="0"/>
                <a:satOff val="0"/>
                <a:lumOff val="0"/>
                <a:alphaOff val="0"/>
                <a:tint val="75000"/>
                <a:shade val="85000"/>
                <a:satMod val="230000"/>
              </a:schemeClr>
            </a:gs>
            <a:gs pos="25000">
              <a:schemeClr val="accent5">
                <a:hueOff val="0"/>
                <a:satOff val="0"/>
                <a:lumOff val="0"/>
                <a:alphaOff val="0"/>
                <a:tint val="90000"/>
                <a:shade val="70000"/>
                <a:satMod val="220000"/>
              </a:schemeClr>
            </a:gs>
            <a:gs pos="50000">
              <a:schemeClr val="accent5">
                <a:hueOff val="0"/>
                <a:satOff val="0"/>
                <a:lumOff val="0"/>
                <a:alphaOff val="0"/>
                <a:tint val="90000"/>
                <a:shade val="58000"/>
                <a:satMod val="225000"/>
              </a:schemeClr>
            </a:gs>
            <a:gs pos="65000">
              <a:schemeClr val="accent5">
                <a:hueOff val="0"/>
                <a:satOff val="0"/>
                <a:lumOff val="0"/>
                <a:alphaOff val="0"/>
                <a:tint val="90000"/>
                <a:shade val="58000"/>
                <a:satMod val="225000"/>
              </a:schemeClr>
            </a:gs>
            <a:gs pos="80000">
              <a:schemeClr val="accent5">
                <a:hueOff val="0"/>
                <a:satOff val="0"/>
                <a:lumOff val="0"/>
                <a:alphaOff val="0"/>
                <a:tint val="90000"/>
                <a:shade val="69000"/>
                <a:satMod val="220000"/>
              </a:schemeClr>
            </a:gs>
            <a:gs pos="100000">
              <a:schemeClr val="accent5">
                <a:hueOff val="0"/>
                <a:satOff val="0"/>
                <a:lumOff val="0"/>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BB2B95C-491A-4A6F-A108-0140F0E5E6F6}">
      <dsp:nvSpPr>
        <dsp:cNvPr id="0" name=""/>
        <dsp:cNvSpPr/>
      </dsp:nvSpPr>
      <dsp:spPr>
        <a:xfrm>
          <a:off x="2285999" y="2914649"/>
          <a:ext cx="6095999" cy="971549"/>
        </a:xfrm>
        <a:prstGeom prst="rect">
          <a:avLst/>
        </a:prstGeom>
        <a:solidFill>
          <a:schemeClr val="lt1">
            <a:alpha val="90000"/>
            <a:hueOff val="0"/>
            <a:satOff val="0"/>
            <a:lumOff val="0"/>
            <a:alphaOff val="0"/>
          </a:schemeClr>
        </a:solidFill>
        <a:ln w="10000" cap="flat" cmpd="sng" algn="ctr">
          <a:solidFill>
            <a:schemeClr val="accent5">
              <a:hueOff val="0"/>
              <a:satOff val="0"/>
              <a:lumOff val="0"/>
              <a:alphaOff val="0"/>
            </a:schemeClr>
          </a:solidFill>
          <a:prstDash val="solid"/>
        </a:ln>
        <a:effectLst>
          <a:outerShdw blurRad="76200" dist="50800" dir="5400000" rotWithShape="0">
            <a:srgbClr val="4E3B3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kern="1200" baseline="0" dirty="0" smtClean="0"/>
            <a:t>Providing customer education</a:t>
          </a:r>
          <a:endParaRPr lang="en-US" sz="2800" kern="1200" dirty="0"/>
        </a:p>
      </dsp:txBody>
      <dsp:txXfrm>
        <a:off x="2285999" y="2914649"/>
        <a:ext cx="6095999" cy="97154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9A1B441-E2C4-4403-8124-5349E0B4F02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12AC0EDE-01F7-4631-A823-BC608265169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39EBA918-91FE-44FE-B158-7C533A628F25}"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7C966B1C-68CB-48BC-BF16-980B7DFFC70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93252A9-372A-426A-B8AF-6D044B1209AE}"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361EC-43C5-44FD-B544-064F3CC5655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437EB6-36A1-4171-BEE8-7414F43ECFF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BECEB6-1D0E-4A2F-A337-B619307BDE2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117288D7-C346-45C7-92E8-116BD1DA99B9}"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6694F-3C03-4272-835B-1B7BE83187E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0B72FC-E904-41A9-BFB9-2CE0D890C2B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87C6843B-4838-4512-A01F-D3C9C1B1224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04800" y="1143000"/>
            <a:ext cx="6553200" cy="1371600"/>
          </a:xfrm>
        </p:spPr>
        <p:txBody>
          <a:bodyPr/>
          <a:lstStyle/>
          <a:p>
            <a:pPr algn="l"/>
            <a:r>
              <a:rPr lang="en-US" sz="3600" dirty="0"/>
              <a:t>Consumerism and </a:t>
            </a:r>
            <a:r>
              <a:rPr lang="en-US" sz="3600" dirty="0" smtClean="0"/>
              <a:t/>
            </a:r>
            <a:br>
              <a:rPr lang="en-US" sz="3600" dirty="0" smtClean="0"/>
            </a:br>
            <a:r>
              <a:rPr lang="en-US" sz="3600" dirty="0" smtClean="0"/>
              <a:t>Ethical </a:t>
            </a:r>
            <a:r>
              <a:rPr lang="en-US" sz="3600" dirty="0"/>
              <a:t>Responsibility</a:t>
            </a:r>
          </a:p>
        </p:txBody>
      </p:sp>
      <p:sp>
        <p:nvSpPr>
          <p:cNvPr id="4099" name="Rectangle 3"/>
          <p:cNvSpPr>
            <a:spLocks noGrp="1" noChangeArrowheads="1"/>
          </p:cNvSpPr>
          <p:nvPr>
            <p:ph type="subTitle" idx="1"/>
          </p:nvPr>
        </p:nvSpPr>
        <p:spPr/>
        <p:txBody>
          <a:bodyPr/>
          <a:lstStyle/>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454" y="2971800"/>
            <a:ext cx="4100946" cy="267900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2971800"/>
            <a:ext cx="4038600" cy="267900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dissolve">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nodePh="1">
                                  <p:stCondLst>
                                    <p:cond delay="0"/>
                                  </p:stCondLst>
                                  <p:endCondLst>
                                    <p:cond evt="begin" delay="0">
                                      <p:tn val="10"/>
                                    </p:cond>
                                  </p:endCondLst>
                                  <p:childTnLst>
                                    <p:set>
                                      <p:cBhvr>
                                        <p:cTn id="11" dur="1" fill="hold">
                                          <p:stCondLst>
                                            <p:cond delay="0"/>
                                          </p:stCondLst>
                                        </p:cTn>
                                        <p:tgtEl>
                                          <p:spTgt spid="4099">
                                            <p:txEl>
                                              <p:pRg st="0" end="0"/>
                                            </p:txEl>
                                          </p:spTgt>
                                        </p:tgtEl>
                                        <p:attrNameLst>
                                          <p:attrName>style.visibility</p:attrName>
                                        </p:attrNameLst>
                                      </p:cBhvr>
                                      <p:to>
                                        <p:strVal val="visible"/>
                                      </p:to>
                                    </p:set>
                                    <p:animEffect transition="in" filter="dissolve">
                                      <p:cBhvr>
                                        <p:cTn id="12" dur="500"/>
                                        <p:tgtEl>
                                          <p:spTgt spid="40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533400" y="533400"/>
            <a:ext cx="6019800" cy="1143000"/>
          </a:xfrm>
        </p:spPr>
        <p:txBody>
          <a:bodyPr>
            <a:normAutofit fontScale="90000"/>
          </a:bodyPr>
          <a:lstStyle/>
          <a:p>
            <a:pPr algn="l"/>
            <a:r>
              <a:rPr lang="en-US" sz="4000" dirty="0"/>
              <a:t>What is consumer ethics?</a:t>
            </a:r>
          </a:p>
        </p:txBody>
      </p:sp>
      <p:sp>
        <p:nvSpPr>
          <p:cNvPr id="5124" name="Rectangle 4"/>
          <p:cNvSpPr>
            <a:spLocks noGrp="1" noChangeArrowheads="1"/>
          </p:cNvSpPr>
          <p:nvPr>
            <p:ph type="subTitle" idx="1"/>
          </p:nvPr>
        </p:nvSpPr>
        <p:spPr>
          <a:xfrm>
            <a:off x="381000" y="1905000"/>
            <a:ext cx="6400800" cy="3124200"/>
          </a:xfrm>
        </p:spPr>
        <p:txBody>
          <a:bodyPr>
            <a:normAutofit/>
          </a:bodyPr>
          <a:lstStyle/>
          <a:p>
            <a:pPr algn="just"/>
            <a:r>
              <a:rPr lang="en-US" sz="2400" dirty="0"/>
              <a:t>Ethics can be defined as the study of morality, standards that determine what is right and what is wrong, good and evil, helpful or harmful, acceptable or unacceptable. Ethics is concerned with any situation where there is actual or potential harm to any individual or group from a particular course of action.</a:t>
            </a:r>
            <a:endParaRPr lang="en-US" sz="28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8782" y="2209800"/>
            <a:ext cx="2286000" cy="3124200"/>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dissolv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4">
                                            <p:txEl>
                                              <p:pRg st="0" end="0"/>
                                            </p:txEl>
                                          </p:spTgt>
                                        </p:tgtEl>
                                        <p:attrNameLst>
                                          <p:attrName>style.visibility</p:attrName>
                                        </p:attrNameLst>
                                      </p:cBhvr>
                                      <p:to>
                                        <p:strVal val="visible"/>
                                      </p:to>
                                    </p:set>
                                    <p:animEffect transition="in" filter="dissolve">
                                      <p:cBhvr>
                                        <p:cTn id="12" dur="500"/>
                                        <p:tgtEl>
                                          <p:spTgt spid="51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4"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2" name="Rectangle 4"/>
          <p:cNvSpPr>
            <a:spLocks noGrp="1" noChangeArrowheads="1"/>
          </p:cNvSpPr>
          <p:nvPr>
            <p:ph type="ctrTitle"/>
          </p:nvPr>
        </p:nvSpPr>
        <p:spPr>
          <a:xfrm>
            <a:off x="304800" y="685800"/>
            <a:ext cx="7772400" cy="1295400"/>
          </a:xfrm>
        </p:spPr>
        <p:txBody>
          <a:bodyPr/>
          <a:lstStyle/>
          <a:p>
            <a:pPr algn="l"/>
            <a:r>
              <a:rPr lang="en-US" dirty="0"/>
              <a:t>Consumerism</a:t>
            </a:r>
          </a:p>
        </p:txBody>
      </p:sp>
      <p:sp>
        <p:nvSpPr>
          <p:cNvPr id="7173" name="Rectangle 5"/>
          <p:cNvSpPr>
            <a:spLocks noGrp="1" noChangeArrowheads="1"/>
          </p:cNvSpPr>
          <p:nvPr>
            <p:ph type="subTitle" idx="1"/>
          </p:nvPr>
        </p:nvSpPr>
        <p:spPr>
          <a:xfrm>
            <a:off x="304800" y="1981200"/>
            <a:ext cx="6400800" cy="1828800"/>
          </a:xfrm>
        </p:spPr>
        <p:txBody>
          <a:bodyPr>
            <a:normAutofit/>
          </a:bodyPr>
          <a:lstStyle/>
          <a:p>
            <a:pPr algn="just"/>
            <a:r>
              <a:rPr lang="en-US" sz="2400" dirty="0"/>
              <a:t>This arises because of the failure of businesses in the exchange relationship to meet and respond to legitimate demands of the consumer.</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3886200"/>
            <a:ext cx="3661908" cy="2590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dissolve">
                                      <p:cBhvr>
                                        <p:cTn id="7" dur="500"/>
                                        <p:tgtEl>
                                          <p:spTgt spid="717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73">
                                            <p:txEl>
                                              <p:pRg st="0" end="0"/>
                                            </p:txEl>
                                          </p:spTgt>
                                        </p:tgtEl>
                                        <p:attrNameLst>
                                          <p:attrName>style.visibility</p:attrName>
                                        </p:attrNameLst>
                                      </p:cBhvr>
                                      <p:to>
                                        <p:strVal val="visible"/>
                                      </p:to>
                                    </p:set>
                                    <p:animEffect transition="in" filter="dissolve">
                                      <p:cBhvr>
                                        <p:cTn id="12" dur="500"/>
                                        <p:tgtEl>
                                          <p:spTgt spid="717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p:bldP spid="717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Ethical Perspectives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742143586"/>
              </p:ext>
            </p:extLst>
          </p:nvPr>
        </p:nvGraphicFramePr>
        <p:xfrm>
          <a:off x="304800" y="1554163"/>
          <a:ext cx="8686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dissolve">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
                                            <p:graphicEl>
                                              <a:dgm id="{06E736F5-B818-4786-AF02-DFBBC1E3A80D}"/>
                                            </p:graphicEl>
                                          </p:spTgt>
                                        </p:tgtEl>
                                        <p:attrNameLst>
                                          <p:attrName>style.visibility</p:attrName>
                                        </p:attrNameLst>
                                      </p:cBhvr>
                                      <p:to>
                                        <p:strVal val="visible"/>
                                      </p:to>
                                    </p:set>
                                    <p:anim calcmode="lin" valueType="num">
                                      <p:cBhvr additive="base">
                                        <p:cTn id="12" dur="500" fill="hold"/>
                                        <p:tgtEl>
                                          <p:spTgt spid="3">
                                            <p:graphicEl>
                                              <a:dgm id="{06E736F5-B818-4786-AF02-DFBBC1E3A80D}"/>
                                            </p:graphic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
                                            <p:graphicEl>
                                              <a:dgm id="{06E736F5-B818-4786-AF02-DFBBC1E3A80D}"/>
                                            </p:graphic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
                                            <p:graphicEl>
                                              <a:dgm id="{56BEE6BE-90F9-47A3-860B-F40B05FA7B44}"/>
                                            </p:graphicEl>
                                          </p:spTgt>
                                        </p:tgtEl>
                                        <p:attrNameLst>
                                          <p:attrName>style.visibility</p:attrName>
                                        </p:attrNameLst>
                                      </p:cBhvr>
                                      <p:to>
                                        <p:strVal val="visible"/>
                                      </p:to>
                                    </p:set>
                                    <p:anim calcmode="lin" valueType="num">
                                      <p:cBhvr additive="base">
                                        <p:cTn id="18" dur="500" fill="hold"/>
                                        <p:tgtEl>
                                          <p:spTgt spid="3">
                                            <p:graphicEl>
                                              <a:dgm id="{56BEE6BE-90F9-47A3-860B-F40B05FA7B44}"/>
                                            </p:graphic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3">
                                            <p:graphicEl>
                                              <a:dgm id="{56BEE6BE-90F9-47A3-860B-F40B05FA7B44}"/>
                                            </p:graphic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3">
                                            <p:graphicEl>
                                              <a:dgm id="{26AFD37C-3AB9-4C7B-80CA-1D73F7538CFF}"/>
                                            </p:graphicEl>
                                          </p:spTgt>
                                        </p:tgtEl>
                                        <p:attrNameLst>
                                          <p:attrName>style.visibility</p:attrName>
                                        </p:attrNameLst>
                                      </p:cBhvr>
                                      <p:to>
                                        <p:strVal val="visible"/>
                                      </p:to>
                                    </p:set>
                                    <p:anim calcmode="lin" valueType="num">
                                      <p:cBhvr additive="base">
                                        <p:cTn id="24" dur="500" fill="hold"/>
                                        <p:tgtEl>
                                          <p:spTgt spid="3">
                                            <p:graphicEl>
                                              <a:dgm id="{26AFD37C-3AB9-4C7B-80CA-1D73F7538CFF}"/>
                                            </p:graphic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3">
                                            <p:graphicEl>
                                              <a:dgm id="{26AFD37C-3AB9-4C7B-80CA-1D73F7538CFF}"/>
                                            </p:graphic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3">
                                            <p:graphicEl>
                                              <a:dgm id="{C66DA57A-ACE3-4749-86DC-3872AAD40AC3}"/>
                                            </p:graphicEl>
                                          </p:spTgt>
                                        </p:tgtEl>
                                        <p:attrNameLst>
                                          <p:attrName>style.visibility</p:attrName>
                                        </p:attrNameLst>
                                      </p:cBhvr>
                                      <p:to>
                                        <p:strVal val="visible"/>
                                      </p:to>
                                    </p:set>
                                    <p:anim calcmode="lin" valueType="num">
                                      <p:cBhvr additive="base">
                                        <p:cTn id="30" dur="500" fill="hold"/>
                                        <p:tgtEl>
                                          <p:spTgt spid="3">
                                            <p:graphicEl>
                                              <a:dgm id="{C66DA57A-ACE3-4749-86DC-3872AAD40AC3}"/>
                                            </p:graphic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3">
                                            <p:graphicEl>
                                              <a:dgm id="{C66DA57A-ACE3-4749-86DC-3872AAD40AC3}"/>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Graphic spid="3"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228600" y="762000"/>
            <a:ext cx="6324600" cy="1676400"/>
          </a:xfrm>
        </p:spPr>
        <p:txBody>
          <a:bodyPr/>
          <a:lstStyle/>
          <a:p>
            <a:pPr algn="l"/>
            <a:r>
              <a:rPr lang="en-US" sz="3600" dirty="0"/>
              <a:t>Utilitarian perspective</a:t>
            </a:r>
          </a:p>
        </p:txBody>
      </p:sp>
      <p:sp>
        <p:nvSpPr>
          <p:cNvPr id="10244" name="Rectangle 4"/>
          <p:cNvSpPr>
            <a:spLocks noGrp="1" noChangeArrowheads="1"/>
          </p:cNvSpPr>
          <p:nvPr>
            <p:ph type="subTitle" idx="1"/>
          </p:nvPr>
        </p:nvSpPr>
        <p:spPr>
          <a:xfrm>
            <a:off x="457200" y="2362200"/>
            <a:ext cx="7848600" cy="1219200"/>
          </a:xfrm>
        </p:spPr>
        <p:txBody>
          <a:bodyPr>
            <a:normAutofit/>
          </a:bodyPr>
          <a:lstStyle/>
          <a:p>
            <a:r>
              <a:rPr lang="en-US" sz="2400" dirty="0"/>
              <a:t>This talks of the greatest good for the greatest number as opposed to the concerns of a single individual or enterprise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dissolve">
                                      <p:cBhvr>
                                        <p:cTn id="7" dur="5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244">
                                            <p:txEl>
                                              <p:pRg st="0" end="0"/>
                                            </p:txEl>
                                          </p:spTgt>
                                        </p:tgtEl>
                                        <p:attrNameLst>
                                          <p:attrName>style.visibility</p:attrName>
                                        </p:attrNameLst>
                                      </p:cBhvr>
                                      <p:to>
                                        <p:strVal val="visible"/>
                                      </p:to>
                                    </p:set>
                                    <p:animEffect transition="in" filter="dissolve">
                                      <p:cBhvr>
                                        <p:cTn id="12" dur="500"/>
                                        <p:tgtEl>
                                          <p:spTgt spid="102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4"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457200" y="838200"/>
            <a:ext cx="7772400" cy="1143000"/>
          </a:xfrm>
        </p:spPr>
        <p:txBody>
          <a:bodyPr/>
          <a:lstStyle/>
          <a:p>
            <a:pPr algn="l"/>
            <a:r>
              <a:rPr lang="en-US" dirty="0"/>
              <a:t>Justice and fairness</a:t>
            </a:r>
          </a:p>
        </p:txBody>
      </p:sp>
      <p:sp>
        <p:nvSpPr>
          <p:cNvPr id="12292" name="Rectangle 4"/>
          <p:cNvSpPr>
            <a:spLocks noGrp="1" noChangeArrowheads="1"/>
          </p:cNvSpPr>
          <p:nvPr>
            <p:ph type="subTitle" idx="1"/>
          </p:nvPr>
        </p:nvSpPr>
        <p:spPr>
          <a:xfrm>
            <a:off x="381000" y="2057400"/>
            <a:ext cx="6172200" cy="2895600"/>
          </a:xfrm>
        </p:spPr>
        <p:txBody>
          <a:bodyPr>
            <a:normAutofit fontScale="92500"/>
          </a:bodyPr>
          <a:lstStyle/>
          <a:p>
            <a:pPr algn="just"/>
            <a:r>
              <a:rPr lang="en-US" sz="2800" dirty="0"/>
              <a:t>This believes that impartiality and fairness are the criteria for ethical decision making. Justice is attained when the benefits of and burdens of society are distributed fairly to stakeholders, unless there are clear and defensible reasons for differential treatment</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1800" y="2175164"/>
            <a:ext cx="2133600" cy="27432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dissolve">
                                      <p:cBhvr>
                                        <p:cTn id="7" dur="5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292">
                                            <p:txEl>
                                              <p:pRg st="0" end="0"/>
                                            </p:txEl>
                                          </p:spTgt>
                                        </p:tgtEl>
                                        <p:attrNameLst>
                                          <p:attrName>style.visibility</p:attrName>
                                        </p:attrNameLst>
                                      </p:cBhvr>
                                      <p:to>
                                        <p:strVal val="visible"/>
                                      </p:to>
                                    </p:set>
                                    <p:animEffect transition="in" filter="dissolve">
                                      <p:cBhvr>
                                        <p:cTn id="12" dur="500"/>
                                        <p:tgtEl>
                                          <p:spTgt spid="1229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2"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40" name="Rectangle 4"/>
          <p:cNvSpPr>
            <a:spLocks noGrp="1" noChangeArrowheads="1"/>
          </p:cNvSpPr>
          <p:nvPr>
            <p:ph type="ctrTitle"/>
          </p:nvPr>
        </p:nvSpPr>
        <p:spPr>
          <a:xfrm>
            <a:off x="304800" y="914400"/>
            <a:ext cx="7772400" cy="1143000"/>
          </a:xfrm>
        </p:spPr>
        <p:txBody>
          <a:bodyPr/>
          <a:lstStyle/>
          <a:p>
            <a:pPr algn="l"/>
            <a:r>
              <a:rPr lang="en-US" dirty="0"/>
              <a:t>Theory of Personal Rights</a:t>
            </a:r>
          </a:p>
        </p:txBody>
      </p:sp>
      <p:sp>
        <p:nvSpPr>
          <p:cNvPr id="14341" name="Rectangle 5"/>
          <p:cNvSpPr>
            <a:spLocks noGrp="1" noChangeArrowheads="1"/>
          </p:cNvSpPr>
          <p:nvPr>
            <p:ph type="subTitle" idx="1"/>
          </p:nvPr>
        </p:nvSpPr>
        <p:spPr>
          <a:xfrm>
            <a:off x="381000" y="2057400"/>
            <a:ext cx="6400800" cy="2819400"/>
          </a:xfrm>
        </p:spPr>
        <p:txBody>
          <a:bodyPr>
            <a:normAutofit lnSpcReduction="10000"/>
          </a:bodyPr>
          <a:lstStyle/>
          <a:p>
            <a:pPr algn="just"/>
            <a:r>
              <a:rPr lang="en-US" sz="2800" dirty="0"/>
              <a:t>Individuals have rights ensuring their dignity, respect and autonomy. Rights are powerful devices whose main purpose is that of enabling the individual to choose freely whether to pursue certain interests or activities and of protecting those choices.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dissolve">
                                      <p:cBhvr>
                                        <p:cTn id="7" dur="500"/>
                                        <p:tgtEl>
                                          <p:spTgt spid="1434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341">
                                            <p:txEl>
                                              <p:pRg st="0" end="0"/>
                                            </p:txEl>
                                          </p:spTgt>
                                        </p:tgtEl>
                                        <p:attrNameLst>
                                          <p:attrName>style.visibility</p:attrName>
                                        </p:attrNameLst>
                                      </p:cBhvr>
                                      <p:to>
                                        <p:strVal val="visible"/>
                                      </p:to>
                                    </p:set>
                                    <p:animEffect transition="in" filter="dissolve">
                                      <p:cBhvr>
                                        <p:cTn id="12" dur="500"/>
                                        <p:tgtEl>
                                          <p:spTgt spid="1434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P spid="14341"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4"/>
          <p:cNvSpPr>
            <a:spLocks noGrp="1" noChangeArrowheads="1"/>
          </p:cNvSpPr>
          <p:nvPr>
            <p:ph type="ctrTitle"/>
          </p:nvPr>
        </p:nvSpPr>
        <p:spPr>
          <a:xfrm>
            <a:off x="381000" y="533400"/>
            <a:ext cx="5943600" cy="838200"/>
          </a:xfrm>
        </p:spPr>
        <p:txBody>
          <a:bodyPr/>
          <a:lstStyle/>
          <a:p>
            <a:pPr algn="l"/>
            <a:r>
              <a:rPr lang="en-US" dirty="0"/>
              <a:t>Justifiable actions</a:t>
            </a:r>
          </a:p>
        </p:txBody>
      </p:sp>
      <p:sp>
        <p:nvSpPr>
          <p:cNvPr id="16389" name="Rectangle 5"/>
          <p:cNvSpPr>
            <a:spLocks noGrp="1" noChangeArrowheads="1"/>
          </p:cNvSpPr>
          <p:nvPr>
            <p:ph type="subTitle" idx="1"/>
          </p:nvPr>
        </p:nvSpPr>
        <p:spPr>
          <a:xfrm>
            <a:off x="457200" y="1676400"/>
            <a:ext cx="8305800" cy="1981200"/>
          </a:xfrm>
        </p:spPr>
        <p:txBody>
          <a:bodyPr>
            <a:normAutofit/>
          </a:bodyPr>
          <a:lstStyle/>
          <a:p>
            <a:pPr algn="just"/>
            <a:r>
              <a:rPr lang="en-US" sz="2400" dirty="0"/>
              <a:t>An action is morally justifiable if and only if  a person’s rationale for carrying out that action in a given situation is one that person would be willing to have everyone else use in a similar situation.</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3558" y="3886200"/>
            <a:ext cx="4262042" cy="2530944"/>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6388"/>
                                        </p:tgtEl>
                                        <p:attrNameLst>
                                          <p:attrName>style.visibility</p:attrName>
                                        </p:attrNameLst>
                                      </p:cBhvr>
                                      <p:to>
                                        <p:strVal val="visible"/>
                                      </p:to>
                                    </p:set>
                                    <p:animEffect transition="in" filter="dissolve">
                                      <p:cBhvr>
                                        <p:cTn id="7" dur="500"/>
                                        <p:tgtEl>
                                          <p:spTgt spid="1638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389">
                                            <p:txEl>
                                              <p:pRg st="0" end="0"/>
                                            </p:txEl>
                                          </p:spTgt>
                                        </p:tgtEl>
                                        <p:attrNameLst>
                                          <p:attrName>style.visibility</p:attrName>
                                        </p:attrNameLst>
                                      </p:cBhvr>
                                      <p:to>
                                        <p:strVal val="visible"/>
                                      </p:to>
                                    </p:set>
                                    <p:animEffect transition="in" filter="dissolve">
                                      <p:cBhvr>
                                        <p:cTn id="12" dur="500"/>
                                        <p:tgtEl>
                                          <p:spTgt spid="1638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P spid="16389"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457200"/>
            <a:ext cx="8686800" cy="1066800"/>
          </a:xfrm>
        </p:spPr>
        <p:txBody>
          <a:bodyPr>
            <a:normAutofit fontScale="90000"/>
          </a:bodyPr>
          <a:lstStyle/>
          <a:p>
            <a:r>
              <a:rPr lang="en-US" sz="4000" dirty="0"/>
              <a:t>Conflict between ethics and bottom line responsibility </a:t>
            </a:r>
          </a:p>
        </p:txBody>
      </p:sp>
      <p:sp>
        <p:nvSpPr>
          <p:cNvPr id="18435" name="Rectangle 3"/>
          <p:cNvSpPr>
            <a:spLocks noGrp="1" noChangeArrowheads="1"/>
          </p:cNvSpPr>
          <p:nvPr>
            <p:ph idx="1"/>
          </p:nvPr>
        </p:nvSpPr>
        <p:spPr>
          <a:xfrm>
            <a:off x="304800" y="1752600"/>
            <a:ext cx="8686800" cy="4525963"/>
          </a:xfrm>
        </p:spPr>
        <p:txBody>
          <a:bodyPr>
            <a:normAutofit/>
          </a:bodyPr>
          <a:lstStyle/>
          <a:p>
            <a:pPr algn="just"/>
            <a:r>
              <a:rPr lang="en-US" sz="2400" dirty="0"/>
              <a:t>No clear cut </a:t>
            </a:r>
            <a:r>
              <a:rPr lang="en-US" sz="2400" dirty="0" smtClean="0"/>
              <a:t>answer</a:t>
            </a:r>
          </a:p>
          <a:p>
            <a:pPr algn="just"/>
            <a:endParaRPr lang="en-US" sz="2400" dirty="0"/>
          </a:p>
          <a:p>
            <a:pPr algn="just"/>
            <a:r>
              <a:rPr lang="en-US" sz="2400" dirty="0"/>
              <a:t>Individuals would have to introspect and answer </a:t>
            </a:r>
            <a:r>
              <a:rPr lang="en-US" sz="2400" dirty="0" smtClean="0"/>
              <a:t>this</a:t>
            </a:r>
          </a:p>
          <a:p>
            <a:pPr algn="just"/>
            <a:endParaRPr lang="en-US" sz="2400" dirty="0"/>
          </a:p>
          <a:p>
            <a:pPr algn="just"/>
            <a:r>
              <a:rPr lang="en-US" sz="2400" dirty="0"/>
              <a:t>By and large, there is a high correlation between ethical </a:t>
            </a:r>
            <a:r>
              <a:rPr lang="en-US" sz="2400" dirty="0" err="1"/>
              <a:t>behaviour</a:t>
            </a:r>
            <a:r>
              <a:rPr lang="en-US" sz="2400" dirty="0"/>
              <a:t> of the </a:t>
            </a:r>
            <a:r>
              <a:rPr lang="en-US" sz="2400" dirty="0" err="1"/>
              <a:t>organisation</a:t>
            </a:r>
            <a:r>
              <a:rPr lang="en-US" sz="2400" dirty="0"/>
              <a:t> and its prosperity.</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000" y="4890655"/>
            <a:ext cx="3028950" cy="1514475"/>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dissolve">
                                      <p:cBhvr>
                                        <p:cTn id="7" dur="5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435">
                                            <p:txEl>
                                              <p:pRg st="0" end="0"/>
                                            </p:txEl>
                                          </p:spTgt>
                                        </p:tgtEl>
                                        <p:attrNameLst>
                                          <p:attrName>style.visibility</p:attrName>
                                        </p:attrNameLst>
                                      </p:cBhvr>
                                      <p:to>
                                        <p:strVal val="visible"/>
                                      </p:to>
                                    </p:set>
                                    <p:animEffect transition="in" filter="dissolve">
                                      <p:cBhvr>
                                        <p:cTn id="12" dur="500"/>
                                        <p:tgtEl>
                                          <p:spTgt spid="1843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dissolve">
                                      <p:cBhvr>
                                        <p:cTn id="17" dur="500"/>
                                        <p:tgtEl>
                                          <p:spTgt spid="184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8435">
                                            <p:txEl>
                                              <p:pRg st="4" end="4"/>
                                            </p:txEl>
                                          </p:spTgt>
                                        </p:tgtEl>
                                        <p:attrNameLst>
                                          <p:attrName>style.visibility</p:attrName>
                                        </p:attrNameLst>
                                      </p:cBhvr>
                                      <p:to>
                                        <p:strVal val="visible"/>
                                      </p:to>
                                    </p:set>
                                    <p:animEffect transition="in" filter="dissolve">
                                      <p:cBhvr>
                                        <p:cTn id="22" dur="500"/>
                                        <p:tgtEl>
                                          <p:spTgt spid="18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Consumer Rights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4097298323"/>
              </p:ext>
            </p:extLst>
          </p:nvPr>
        </p:nvGraphicFramePr>
        <p:xfrm>
          <a:off x="685800" y="1752600"/>
          <a:ext cx="79248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dissolve">
                                      <p:cBhvr>
                                        <p:cTn id="7" dur="500"/>
                                        <p:tgtEl>
                                          <p:spTgt spid="194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DCFA655B-26F7-4B34-87B8-870D524FEC14}"/>
                                            </p:graphicEl>
                                          </p:spTgt>
                                        </p:tgtEl>
                                        <p:attrNameLst>
                                          <p:attrName>style.visibility</p:attrName>
                                        </p:attrNameLst>
                                      </p:cBhvr>
                                      <p:to>
                                        <p:strVal val="visible"/>
                                      </p:to>
                                    </p:set>
                                    <p:animEffect transition="in" filter="fade">
                                      <p:cBhvr>
                                        <p:cTn id="12" dur="500"/>
                                        <p:tgtEl>
                                          <p:spTgt spid="2">
                                            <p:graphicEl>
                                              <a:dgm id="{DCFA655B-26F7-4B34-87B8-870D524FEC14}"/>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graphicEl>
                                              <a:dgm id="{03D17A41-BB4A-4104-9BD5-F8ECDCCACCEE}"/>
                                            </p:graphicEl>
                                          </p:spTgt>
                                        </p:tgtEl>
                                        <p:attrNameLst>
                                          <p:attrName>style.visibility</p:attrName>
                                        </p:attrNameLst>
                                      </p:cBhvr>
                                      <p:to>
                                        <p:strVal val="visible"/>
                                      </p:to>
                                    </p:set>
                                    <p:animEffect transition="in" filter="fade">
                                      <p:cBhvr>
                                        <p:cTn id="15" dur="500"/>
                                        <p:tgtEl>
                                          <p:spTgt spid="2">
                                            <p:graphicEl>
                                              <a:dgm id="{03D17A41-BB4A-4104-9BD5-F8ECDCCACCEE}"/>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graphicEl>
                                              <a:dgm id="{C7E0B896-CEC0-4A7F-BA36-750A9C24A652}"/>
                                            </p:graphicEl>
                                          </p:spTgt>
                                        </p:tgtEl>
                                        <p:attrNameLst>
                                          <p:attrName>style.visibility</p:attrName>
                                        </p:attrNameLst>
                                      </p:cBhvr>
                                      <p:to>
                                        <p:strVal val="visible"/>
                                      </p:to>
                                    </p:set>
                                    <p:animEffect transition="in" filter="fade">
                                      <p:cBhvr>
                                        <p:cTn id="20" dur="500"/>
                                        <p:tgtEl>
                                          <p:spTgt spid="2">
                                            <p:graphicEl>
                                              <a:dgm id="{C7E0B896-CEC0-4A7F-BA36-750A9C24A652}"/>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graphicEl>
                                              <a:dgm id="{20CDF48D-C523-45DD-AC6F-76890DCAB357}"/>
                                            </p:graphicEl>
                                          </p:spTgt>
                                        </p:tgtEl>
                                        <p:attrNameLst>
                                          <p:attrName>style.visibility</p:attrName>
                                        </p:attrNameLst>
                                      </p:cBhvr>
                                      <p:to>
                                        <p:strVal val="visible"/>
                                      </p:to>
                                    </p:set>
                                    <p:animEffect transition="in" filter="fade">
                                      <p:cBhvr>
                                        <p:cTn id="23" dur="500"/>
                                        <p:tgtEl>
                                          <p:spTgt spid="2">
                                            <p:graphicEl>
                                              <a:dgm id="{20CDF48D-C523-45DD-AC6F-76890DCAB357}"/>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graphicEl>
                                              <a:dgm id="{0DE05A0E-294E-41DF-9C70-5CE11AED9B97}"/>
                                            </p:graphicEl>
                                          </p:spTgt>
                                        </p:tgtEl>
                                        <p:attrNameLst>
                                          <p:attrName>style.visibility</p:attrName>
                                        </p:attrNameLst>
                                      </p:cBhvr>
                                      <p:to>
                                        <p:strVal val="visible"/>
                                      </p:to>
                                    </p:set>
                                    <p:animEffect transition="in" filter="fade">
                                      <p:cBhvr>
                                        <p:cTn id="28" dur="500"/>
                                        <p:tgtEl>
                                          <p:spTgt spid="2">
                                            <p:graphicEl>
                                              <a:dgm id="{0DE05A0E-294E-41DF-9C70-5CE11AED9B97}"/>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
                                            <p:graphicEl>
                                              <a:dgm id="{7973C7C3-3093-4365-B5D8-7B5FFAA5724D}"/>
                                            </p:graphicEl>
                                          </p:spTgt>
                                        </p:tgtEl>
                                        <p:attrNameLst>
                                          <p:attrName>style.visibility</p:attrName>
                                        </p:attrNameLst>
                                      </p:cBhvr>
                                      <p:to>
                                        <p:strVal val="visible"/>
                                      </p:to>
                                    </p:set>
                                    <p:animEffect transition="in" filter="fade">
                                      <p:cBhvr>
                                        <p:cTn id="31" dur="500"/>
                                        <p:tgtEl>
                                          <p:spTgt spid="2">
                                            <p:graphicEl>
                                              <a:dgm id="{7973C7C3-3093-4365-B5D8-7B5FFAA5724D}"/>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
                                            <p:graphicEl>
                                              <a:dgm id="{BD9B5F78-E57B-47B0-A0D5-376E85E2EED5}"/>
                                            </p:graphicEl>
                                          </p:spTgt>
                                        </p:tgtEl>
                                        <p:attrNameLst>
                                          <p:attrName>style.visibility</p:attrName>
                                        </p:attrNameLst>
                                      </p:cBhvr>
                                      <p:to>
                                        <p:strVal val="visible"/>
                                      </p:to>
                                    </p:set>
                                    <p:animEffect transition="in" filter="fade">
                                      <p:cBhvr>
                                        <p:cTn id="36" dur="500"/>
                                        <p:tgtEl>
                                          <p:spTgt spid="2">
                                            <p:graphicEl>
                                              <a:dgm id="{BD9B5F78-E57B-47B0-A0D5-376E85E2EED5}"/>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
                                            <p:graphicEl>
                                              <a:dgm id="{EABC5A34-DFBC-4F2E-9EB5-00E48CC8F1B2}"/>
                                            </p:graphicEl>
                                          </p:spTgt>
                                        </p:tgtEl>
                                        <p:attrNameLst>
                                          <p:attrName>style.visibility</p:attrName>
                                        </p:attrNameLst>
                                      </p:cBhvr>
                                      <p:to>
                                        <p:strVal val="visible"/>
                                      </p:to>
                                    </p:set>
                                    <p:animEffect transition="in" filter="fade">
                                      <p:cBhvr>
                                        <p:cTn id="39" dur="500"/>
                                        <p:tgtEl>
                                          <p:spTgt spid="2">
                                            <p:graphicEl>
                                              <a:dgm id="{EABC5A34-DFBC-4F2E-9EB5-00E48CC8F1B2}"/>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
                                            <p:graphicEl>
                                              <a:dgm id="{D9558225-BBFC-4623-A86C-06BFAFF99063}"/>
                                            </p:graphicEl>
                                          </p:spTgt>
                                        </p:tgtEl>
                                        <p:attrNameLst>
                                          <p:attrName>style.visibility</p:attrName>
                                        </p:attrNameLst>
                                      </p:cBhvr>
                                      <p:to>
                                        <p:strVal val="visible"/>
                                      </p:to>
                                    </p:set>
                                    <p:animEffect transition="in" filter="fade">
                                      <p:cBhvr>
                                        <p:cTn id="44" dur="500"/>
                                        <p:tgtEl>
                                          <p:spTgt spid="2">
                                            <p:graphicEl>
                                              <a:dgm id="{D9558225-BBFC-4623-A86C-06BFAFF99063}"/>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
                                            <p:graphicEl>
                                              <a:dgm id="{2899814B-5A76-48B6-B53B-7CDF4805162E}"/>
                                            </p:graphicEl>
                                          </p:spTgt>
                                        </p:tgtEl>
                                        <p:attrNameLst>
                                          <p:attrName>style.visibility</p:attrName>
                                        </p:attrNameLst>
                                      </p:cBhvr>
                                      <p:to>
                                        <p:strVal val="visible"/>
                                      </p:to>
                                    </p:set>
                                    <p:animEffect transition="in" filter="fade">
                                      <p:cBhvr>
                                        <p:cTn id="47" dur="500"/>
                                        <p:tgtEl>
                                          <p:spTgt spid="2">
                                            <p:graphicEl>
                                              <a:dgm id="{2899814B-5A76-48B6-B53B-7CDF4805162E}"/>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graphicEl>
                                              <a:dgm id="{717B3A03-F601-49E6-8B3D-5C159003A3F9}"/>
                                            </p:graphicEl>
                                          </p:spTgt>
                                        </p:tgtEl>
                                        <p:attrNameLst>
                                          <p:attrName>style.visibility</p:attrName>
                                        </p:attrNameLst>
                                      </p:cBhvr>
                                      <p:to>
                                        <p:strVal val="visible"/>
                                      </p:to>
                                    </p:set>
                                    <p:animEffect transition="in" filter="fade">
                                      <p:cBhvr>
                                        <p:cTn id="52" dur="500"/>
                                        <p:tgtEl>
                                          <p:spTgt spid="2">
                                            <p:graphicEl>
                                              <a:dgm id="{717B3A03-F601-49E6-8B3D-5C159003A3F9}"/>
                                            </p:graphic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
                                            <p:graphicEl>
                                              <a:dgm id="{3DA55364-65D4-41B3-B4C5-A5572E27EAD8}"/>
                                            </p:graphicEl>
                                          </p:spTgt>
                                        </p:tgtEl>
                                        <p:attrNameLst>
                                          <p:attrName>style.visibility</p:attrName>
                                        </p:attrNameLst>
                                      </p:cBhvr>
                                      <p:to>
                                        <p:strVal val="visible"/>
                                      </p:to>
                                    </p:set>
                                    <p:animEffect transition="in" filter="fade">
                                      <p:cBhvr>
                                        <p:cTn id="55" dur="500"/>
                                        <p:tgtEl>
                                          <p:spTgt spid="2">
                                            <p:graphicEl>
                                              <a:dgm id="{3DA55364-65D4-41B3-B4C5-A5572E27EAD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Graphic spid="2"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4" name="Rectangle 4"/>
          <p:cNvSpPr>
            <a:spLocks noGrp="1" noChangeArrowheads="1"/>
          </p:cNvSpPr>
          <p:nvPr>
            <p:ph type="ctrTitle"/>
          </p:nvPr>
        </p:nvSpPr>
        <p:spPr>
          <a:xfrm>
            <a:off x="762000" y="914400"/>
            <a:ext cx="7772400" cy="1143000"/>
          </a:xfrm>
        </p:spPr>
        <p:txBody>
          <a:bodyPr/>
          <a:lstStyle/>
          <a:p>
            <a:pPr algn="l"/>
            <a:r>
              <a:rPr lang="en-US" dirty="0"/>
              <a:t>Right to Safety</a:t>
            </a:r>
          </a:p>
        </p:txBody>
      </p:sp>
      <p:sp>
        <p:nvSpPr>
          <p:cNvPr id="20485" name="Rectangle 5"/>
          <p:cNvSpPr>
            <a:spLocks noGrp="1" noChangeArrowheads="1"/>
          </p:cNvSpPr>
          <p:nvPr>
            <p:ph type="subTitle" idx="1"/>
          </p:nvPr>
        </p:nvSpPr>
        <p:spPr>
          <a:xfrm>
            <a:off x="381000" y="1905000"/>
            <a:ext cx="7924800" cy="1219200"/>
          </a:xfrm>
        </p:spPr>
        <p:txBody>
          <a:bodyPr>
            <a:normAutofit/>
          </a:bodyPr>
          <a:lstStyle/>
          <a:p>
            <a:r>
              <a:rPr lang="en-US" sz="2400" dirty="0"/>
              <a:t>Consumers have the right to be protected against products and services that are hazardous to health and life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0" y="3631692"/>
            <a:ext cx="4419600" cy="284530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0484"/>
                                        </p:tgtEl>
                                        <p:attrNameLst>
                                          <p:attrName>style.visibility</p:attrName>
                                        </p:attrNameLst>
                                      </p:cBhvr>
                                      <p:to>
                                        <p:strVal val="visible"/>
                                      </p:to>
                                    </p:set>
                                    <p:animEffect transition="in" filter="dissolve">
                                      <p:cBhvr>
                                        <p:cTn id="7" dur="500"/>
                                        <p:tgtEl>
                                          <p:spTgt spid="2048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485">
                                            <p:txEl>
                                              <p:pRg st="0" end="0"/>
                                            </p:txEl>
                                          </p:spTgt>
                                        </p:tgtEl>
                                        <p:attrNameLst>
                                          <p:attrName>style.visibility</p:attrName>
                                        </p:attrNameLst>
                                      </p:cBhvr>
                                      <p:to>
                                        <p:strVal val="visible"/>
                                      </p:to>
                                    </p:set>
                                    <p:animEffect transition="in" filter="dissolve">
                                      <p:cBhvr>
                                        <p:cTn id="12" dur="500"/>
                                        <p:tgtEl>
                                          <p:spTgt spid="2048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p:bldP spid="20485"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Issue of costs vs benefits</a:t>
            </a:r>
          </a:p>
        </p:txBody>
      </p:sp>
      <p:graphicFrame>
        <p:nvGraphicFramePr>
          <p:cNvPr id="3" name="Diagram 2"/>
          <p:cNvGraphicFramePr/>
          <p:nvPr>
            <p:extLst>
              <p:ext uri="{D42A27DB-BD31-4B8C-83A1-F6EECF244321}">
                <p14:modId xmlns:p14="http://schemas.microsoft.com/office/powerpoint/2010/main" val="1655217642"/>
              </p:ext>
            </p:extLst>
          </p:nvPr>
        </p:nvGraphicFramePr>
        <p:xfrm>
          <a:off x="1219200" y="2209800"/>
          <a:ext cx="6858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dissolve">
                                      <p:cBhvr>
                                        <p:cTn id="7" dur="5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457200" y="838200"/>
            <a:ext cx="7772400" cy="1219200"/>
          </a:xfrm>
        </p:spPr>
        <p:txBody>
          <a:bodyPr/>
          <a:lstStyle/>
          <a:p>
            <a:pPr algn="l"/>
            <a:r>
              <a:rPr lang="en-US" dirty="0"/>
              <a:t>Right to be informed</a:t>
            </a:r>
          </a:p>
        </p:txBody>
      </p:sp>
      <p:sp>
        <p:nvSpPr>
          <p:cNvPr id="23556" name="Rectangle 4"/>
          <p:cNvSpPr>
            <a:spLocks noGrp="1" noChangeArrowheads="1"/>
          </p:cNvSpPr>
          <p:nvPr>
            <p:ph type="subTitle" idx="1"/>
          </p:nvPr>
        </p:nvSpPr>
        <p:spPr>
          <a:xfrm>
            <a:off x="304800" y="1828800"/>
            <a:ext cx="8001000" cy="1676400"/>
          </a:xfrm>
        </p:spPr>
        <p:txBody>
          <a:bodyPr>
            <a:normAutofit/>
          </a:bodyPr>
          <a:lstStyle/>
          <a:p>
            <a:pPr algn="just"/>
            <a:r>
              <a:rPr lang="en-US" sz="2000" dirty="0"/>
              <a:t>The consumer has the right to be protected against fraudulent, deceitful or grossly misleading information, advertising, labeling, or other practices, and to be given the facts that (s)he needs to make an informed choice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254" y="4076104"/>
            <a:ext cx="2043545" cy="2077046"/>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dissolve">
                                      <p:cBhvr>
                                        <p:cTn id="7" dur="500"/>
                                        <p:tgtEl>
                                          <p:spTgt spid="235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556">
                                            <p:txEl>
                                              <p:pRg st="0" end="0"/>
                                            </p:txEl>
                                          </p:spTgt>
                                        </p:tgtEl>
                                        <p:attrNameLst>
                                          <p:attrName>style.visibility</p:attrName>
                                        </p:attrNameLst>
                                      </p:cBhvr>
                                      <p:to>
                                        <p:strVal val="visible"/>
                                      </p:to>
                                    </p:set>
                                    <p:animEffect transition="in" filter="dissolve">
                                      <p:cBhvr>
                                        <p:cTn id="12" dur="500"/>
                                        <p:tgtEl>
                                          <p:spTgt spid="235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6"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4" name="Rectangle 4"/>
          <p:cNvSpPr>
            <a:spLocks noGrp="1" noChangeArrowheads="1"/>
          </p:cNvSpPr>
          <p:nvPr>
            <p:ph type="ctrTitle"/>
          </p:nvPr>
        </p:nvSpPr>
        <p:spPr>
          <a:xfrm>
            <a:off x="685800" y="838200"/>
            <a:ext cx="7772400" cy="1219200"/>
          </a:xfrm>
        </p:spPr>
        <p:txBody>
          <a:bodyPr/>
          <a:lstStyle/>
          <a:p>
            <a:pPr algn="l"/>
            <a:r>
              <a:rPr lang="en-US" dirty="0"/>
              <a:t>Right to choose</a:t>
            </a:r>
          </a:p>
        </p:txBody>
      </p:sp>
      <p:sp>
        <p:nvSpPr>
          <p:cNvPr id="25605" name="Rectangle 5"/>
          <p:cNvSpPr>
            <a:spLocks noGrp="1" noChangeArrowheads="1"/>
          </p:cNvSpPr>
          <p:nvPr>
            <p:ph type="subTitle" idx="1"/>
          </p:nvPr>
        </p:nvSpPr>
        <p:spPr>
          <a:xfrm>
            <a:off x="457200" y="1752600"/>
            <a:ext cx="7848600" cy="2514600"/>
          </a:xfrm>
        </p:spPr>
        <p:txBody>
          <a:bodyPr>
            <a:normAutofit/>
          </a:bodyPr>
          <a:lstStyle/>
          <a:p>
            <a:pPr algn="just">
              <a:lnSpc>
                <a:spcPct val="90000"/>
              </a:lnSpc>
            </a:pPr>
            <a:r>
              <a:rPr lang="en-US" sz="2400" dirty="0"/>
              <a:t>Consumers have the right to assured access, to a variety of products and services at competitive prices. In those industries in which competition is not workable, government regulation is substituted to assure unsatisfactory quality and service at fair prices.</a:t>
            </a:r>
          </a:p>
        </p:txBody>
      </p:sp>
      <p:pic>
        <p:nvPicPr>
          <p:cNvPr id="1026" name="Picture 2" descr="C:\Users\MNT\Desktop\DESKTOP FILES\to choo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4495800"/>
            <a:ext cx="3581400" cy="1600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5604"/>
                                        </p:tgtEl>
                                        <p:attrNameLst>
                                          <p:attrName>style.visibility</p:attrName>
                                        </p:attrNameLst>
                                      </p:cBhvr>
                                      <p:to>
                                        <p:strVal val="visible"/>
                                      </p:to>
                                    </p:set>
                                    <p:animEffect transition="in" filter="dissolve">
                                      <p:cBhvr>
                                        <p:cTn id="7" dur="500"/>
                                        <p:tgtEl>
                                          <p:spTgt spid="2560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605">
                                            <p:txEl>
                                              <p:pRg st="0" end="0"/>
                                            </p:txEl>
                                          </p:spTgt>
                                        </p:tgtEl>
                                        <p:attrNameLst>
                                          <p:attrName>style.visibility</p:attrName>
                                        </p:attrNameLst>
                                      </p:cBhvr>
                                      <p:to>
                                        <p:strVal val="visible"/>
                                      </p:to>
                                    </p:set>
                                    <p:animEffect transition="in" filter="dissolve">
                                      <p:cBhvr>
                                        <p:cTn id="12" dur="500"/>
                                        <p:tgtEl>
                                          <p:spTgt spid="2560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p:bldP spid="25605"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304800" y="457200"/>
            <a:ext cx="7772400" cy="1143000"/>
          </a:xfrm>
        </p:spPr>
        <p:txBody>
          <a:bodyPr>
            <a:normAutofit fontScale="90000"/>
          </a:bodyPr>
          <a:lstStyle/>
          <a:p>
            <a:pPr algn="l"/>
            <a:r>
              <a:rPr lang="en-US" dirty="0"/>
              <a:t>Right to be heard </a:t>
            </a:r>
            <a:r>
              <a:rPr lang="en-US" dirty="0" smtClean="0"/>
              <a:t/>
            </a:r>
            <a:br>
              <a:rPr lang="en-US" dirty="0" smtClean="0"/>
            </a:br>
            <a:r>
              <a:rPr lang="en-US" dirty="0" smtClean="0"/>
              <a:t>(</a:t>
            </a:r>
            <a:r>
              <a:rPr lang="en-US" dirty="0"/>
              <a:t>redress)</a:t>
            </a:r>
          </a:p>
        </p:txBody>
      </p:sp>
      <p:sp>
        <p:nvSpPr>
          <p:cNvPr id="27652" name="Rectangle 4"/>
          <p:cNvSpPr>
            <a:spLocks noGrp="1" noChangeArrowheads="1"/>
          </p:cNvSpPr>
          <p:nvPr>
            <p:ph type="subTitle" idx="1"/>
          </p:nvPr>
        </p:nvSpPr>
        <p:spPr>
          <a:xfrm>
            <a:off x="304800" y="2057400"/>
            <a:ext cx="6400800" cy="2514600"/>
          </a:xfrm>
        </p:spPr>
        <p:txBody>
          <a:bodyPr>
            <a:normAutofit/>
          </a:bodyPr>
          <a:lstStyle/>
          <a:p>
            <a:pPr algn="just"/>
            <a:r>
              <a:rPr lang="en-US" sz="2400" dirty="0"/>
              <a:t>Consumers have the right to be assured that consumer interests will receive full and sympathetic consideration in the formulation of Government policy and fair and expeditious treatment in its administrative tribunals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404" y="2057400"/>
            <a:ext cx="2114804" cy="3733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dissolve">
                                      <p:cBhvr>
                                        <p:cTn id="7" dur="500"/>
                                        <p:tgtEl>
                                          <p:spTgt spid="2765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652">
                                            <p:txEl>
                                              <p:pRg st="0" end="0"/>
                                            </p:txEl>
                                          </p:spTgt>
                                        </p:tgtEl>
                                        <p:attrNameLst>
                                          <p:attrName>style.visibility</p:attrName>
                                        </p:attrNameLst>
                                      </p:cBhvr>
                                      <p:to>
                                        <p:strVal val="visible"/>
                                      </p:to>
                                    </p:set>
                                    <p:animEffect transition="in" filter="dissolve">
                                      <p:cBhvr>
                                        <p:cTn id="12" dur="500"/>
                                        <p:tgtEl>
                                          <p:spTgt spid="276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2"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sz="4000" dirty="0"/>
              <a:t>Right to enjoy a clean and healthful environment</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372879338"/>
              </p:ext>
            </p:extLst>
          </p:nvPr>
        </p:nvGraphicFramePr>
        <p:xfrm>
          <a:off x="609600" y="2286000"/>
          <a:ext cx="7696201" cy="3459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dissolve">
                                      <p:cBhvr>
                                        <p:cTn id="7" dur="500"/>
                                        <p:tgtEl>
                                          <p:spTgt spid="29698"/>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
                                            <p:graphicEl>
                                              <a:dgm id="{A6F16A02-6823-4FB1-A42E-F1703309B45C}"/>
                                            </p:graphicEl>
                                          </p:spTgt>
                                        </p:tgtEl>
                                        <p:attrNameLst>
                                          <p:attrName>style.visibility</p:attrName>
                                        </p:attrNameLst>
                                      </p:cBhvr>
                                      <p:to>
                                        <p:strVal val="visible"/>
                                      </p:to>
                                    </p:set>
                                    <p:animEffect transition="in" filter="fade">
                                      <p:cBhvr>
                                        <p:cTn id="12" dur="1000"/>
                                        <p:tgtEl>
                                          <p:spTgt spid="2">
                                            <p:graphicEl>
                                              <a:dgm id="{A6F16A02-6823-4FB1-A42E-F1703309B45C}"/>
                                            </p:graphicEl>
                                          </p:spTgt>
                                        </p:tgtEl>
                                      </p:cBhvr>
                                    </p:animEffect>
                                    <p:anim calcmode="lin" valueType="num">
                                      <p:cBhvr>
                                        <p:cTn id="13" dur="1000" fill="hold"/>
                                        <p:tgtEl>
                                          <p:spTgt spid="2">
                                            <p:graphicEl>
                                              <a:dgm id="{A6F16A02-6823-4FB1-A42E-F1703309B45C}"/>
                                            </p:graphicEl>
                                          </p:spTgt>
                                        </p:tgtEl>
                                        <p:attrNameLst>
                                          <p:attrName>ppt_x</p:attrName>
                                        </p:attrNameLst>
                                      </p:cBhvr>
                                      <p:tavLst>
                                        <p:tav tm="0">
                                          <p:val>
                                            <p:strVal val="#ppt_x"/>
                                          </p:val>
                                        </p:tav>
                                        <p:tav tm="100000">
                                          <p:val>
                                            <p:strVal val="#ppt_x"/>
                                          </p:val>
                                        </p:tav>
                                      </p:tavLst>
                                    </p:anim>
                                    <p:anim calcmode="lin" valueType="num">
                                      <p:cBhvr>
                                        <p:cTn id="14" dur="1000" fill="hold"/>
                                        <p:tgtEl>
                                          <p:spTgt spid="2">
                                            <p:graphicEl>
                                              <a:dgm id="{A6F16A02-6823-4FB1-A42E-F1703309B45C}"/>
                                            </p:graphic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2">
                                            <p:graphicEl>
                                              <a:dgm id="{C672A14B-1401-4511-9C19-93CC4F4AA581}"/>
                                            </p:graphicEl>
                                          </p:spTgt>
                                        </p:tgtEl>
                                        <p:attrNameLst>
                                          <p:attrName>style.visibility</p:attrName>
                                        </p:attrNameLst>
                                      </p:cBhvr>
                                      <p:to>
                                        <p:strVal val="visible"/>
                                      </p:to>
                                    </p:set>
                                    <p:animEffect transition="in" filter="fade">
                                      <p:cBhvr>
                                        <p:cTn id="19" dur="1000"/>
                                        <p:tgtEl>
                                          <p:spTgt spid="2">
                                            <p:graphicEl>
                                              <a:dgm id="{C672A14B-1401-4511-9C19-93CC4F4AA581}"/>
                                            </p:graphicEl>
                                          </p:spTgt>
                                        </p:tgtEl>
                                      </p:cBhvr>
                                    </p:animEffect>
                                    <p:anim calcmode="lin" valueType="num">
                                      <p:cBhvr>
                                        <p:cTn id="20" dur="1000" fill="hold"/>
                                        <p:tgtEl>
                                          <p:spTgt spid="2">
                                            <p:graphicEl>
                                              <a:dgm id="{C672A14B-1401-4511-9C19-93CC4F4AA581}"/>
                                            </p:graphicEl>
                                          </p:spTgt>
                                        </p:tgtEl>
                                        <p:attrNameLst>
                                          <p:attrName>ppt_x</p:attrName>
                                        </p:attrNameLst>
                                      </p:cBhvr>
                                      <p:tavLst>
                                        <p:tav tm="0">
                                          <p:val>
                                            <p:strVal val="#ppt_x"/>
                                          </p:val>
                                        </p:tav>
                                        <p:tav tm="100000">
                                          <p:val>
                                            <p:strVal val="#ppt_x"/>
                                          </p:val>
                                        </p:tav>
                                      </p:tavLst>
                                    </p:anim>
                                    <p:anim calcmode="lin" valueType="num">
                                      <p:cBhvr>
                                        <p:cTn id="21" dur="1000" fill="hold"/>
                                        <p:tgtEl>
                                          <p:spTgt spid="2">
                                            <p:graphicEl>
                                              <a:dgm id="{C672A14B-1401-4511-9C19-93CC4F4AA581}"/>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Graphic spid="2"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fontScale="90000"/>
          </a:bodyPr>
          <a:lstStyle/>
          <a:p>
            <a:r>
              <a:rPr lang="en-US" sz="4000"/>
              <a:t>Rights of the poor and special interest groups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252875398"/>
              </p:ext>
            </p:extLst>
          </p:nvPr>
        </p:nvGraphicFramePr>
        <p:xfrm>
          <a:off x="304800" y="1554163"/>
          <a:ext cx="8686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dissolve">
                                      <p:cBhvr>
                                        <p:cTn id="7" dur="500"/>
                                        <p:tgtEl>
                                          <p:spTgt spid="3277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graphicEl>
                                              <a:dgm id="{F112A8C6-6E4D-49D2-B4E1-CEC64454A401}"/>
                                            </p:graphicEl>
                                          </p:spTgt>
                                        </p:tgtEl>
                                        <p:attrNameLst>
                                          <p:attrName>style.visibility</p:attrName>
                                        </p:attrNameLst>
                                      </p:cBhvr>
                                      <p:to>
                                        <p:strVal val="visible"/>
                                      </p:to>
                                    </p:set>
                                    <p:animEffect transition="in" filter="barn(inVertical)">
                                      <p:cBhvr>
                                        <p:cTn id="12" dur="500"/>
                                        <p:tgtEl>
                                          <p:spTgt spid="2">
                                            <p:graphicEl>
                                              <a:dgm id="{F112A8C6-6E4D-49D2-B4E1-CEC64454A401}"/>
                                            </p:graphic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
                                            <p:graphicEl>
                                              <a:dgm id="{E388545A-299E-4D87-A639-7DC5B783AEE6}"/>
                                            </p:graphicEl>
                                          </p:spTgt>
                                        </p:tgtEl>
                                        <p:attrNameLst>
                                          <p:attrName>style.visibility</p:attrName>
                                        </p:attrNameLst>
                                      </p:cBhvr>
                                      <p:to>
                                        <p:strVal val="visible"/>
                                      </p:to>
                                    </p:set>
                                    <p:animEffect transition="in" filter="barn(inVertical)">
                                      <p:cBhvr>
                                        <p:cTn id="15" dur="500"/>
                                        <p:tgtEl>
                                          <p:spTgt spid="2">
                                            <p:graphicEl>
                                              <a:dgm id="{E388545A-299E-4D87-A639-7DC5B783AEE6}"/>
                                            </p:graphic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
                                            <p:graphicEl>
                                              <a:dgm id="{88AD69D1-02B4-45B2-AB2E-9EEF13B81AC7}"/>
                                            </p:graphicEl>
                                          </p:spTgt>
                                        </p:tgtEl>
                                        <p:attrNameLst>
                                          <p:attrName>style.visibility</p:attrName>
                                        </p:attrNameLst>
                                      </p:cBhvr>
                                      <p:to>
                                        <p:strVal val="visible"/>
                                      </p:to>
                                    </p:set>
                                    <p:animEffect transition="in" filter="barn(inVertical)">
                                      <p:cBhvr>
                                        <p:cTn id="18" dur="500"/>
                                        <p:tgtEl>
                                          <p:spTgt spid="2">
                                            <p:graphicEl>
                                              <a:dgm id="{88AD69D1-02B4-45B2-AB2E-9EEF13B81AC7}"/>
                                            </p:graphic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
                                            <p:graphicEl>
                                              <a:dgm id="{44214F6A-619F-4A1A-8353-1BB54FB8522B}"/>
                                            </p:graphicEl>
                                          </p:spTgt>
                                        </p:tgtEl>
                                        <p:attrNameLst>
                                          <p:attrName>style.visibility</p:attrName>
                                        </p:attrNameLst>
                                      </p:cBhvr>
                                      <p:to>
                                        <p:strVal val="visible"/>
                                      </p:to>
                                    </p:set>
                                    <p:animEffect transition="in" filter="barn(inVertical)">
                                      <p:cBhvr>
                                        <p:cTn id="21" dur="500"/>
                                        <p:tgtEl>
                                          <p:spTgt spid="2">
                                            <p:graphicEl>
                                              <a:dgm id="{44214F6A-619F-4A1A-8353-1BB54FB8522B}"/>
                                            </p:graphic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
                                            <p:graphicEl>
                                              <a:dgm id="{DF4416F0-B202-4F8F-9F24-3CBDA8C0DBD2}"/>
                                            </p:graphicEl>
                                          </p:spTgt>
                                        </p:tgtEl>
                                        <p:attrNameLst>
                                          <p:attrName>style.visibility</p:attrName>
                                        </p:attrNameLst>
                                      </p:cBhvr>
                                      <p:to>
                                        <p:strVal val="visible"/>
                                      </p:to>
                                    </p:set>
                                    <p:animEffect transition="in" filter="barn(inVertical)">
                                      <p:cBhvr>
                                        <p:cTn id="24" dur="500"/>
                                        <p:tgtEl>
                                          <p:spTgt spid="2">
                                            <p:graphicEl>
                                              <a:dgm id="{DF4416F0-B202-4F8F-9F24-3CBDA8C0DBD2}"/>
                                            </p:graphicEl>
                                          </p:spTgt>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2">
                                            <p:graphicEl>
                                              <a:dgm id="{4F0C4D49-A50C-46E0-B76C-821E86190120}"/>
                                            </p:graphicEl>
                                          </p:spTgt>
                                        </p:tgtEl>
                                        <p:attrNameLst>
                                          <p:attrName>style.visibility</p:attrName>
                                        </p:attrNameLst>
                                      </p:cBhvr>
                                      <p:to>
                                        <p:strVal val="visible"/>
                                      </p:to>
                                    </p:set>
                                    <p:animEffect transition="in" filter="barn(inVertical)">
                                      <p:cBhvr>
                                        <p:cTn id="27" dur="500"/>
                                        <p:tgtEl>
                                          <p:spTgt spid="2">
                                            <p:graphicEl>
                                              <a:dgm id="{4F0C4D49-A50C-46E0-B76C-821E86190120}"/>
                                            </p:graphic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2">
                                            <p:graphicEl>
                                              <a:dgm id="{C3D359FF-DDF0-42C7-9ED2-6A46271F4F1D}"/>
                                            </p:graphicEl>
                                          </p:spTgt>
                                        </p:tgtEl>
                                        <p:attrNameLst>
                                          <p:attrName>style.visibility</p:attrName>
                                        </p:attrNameLst>
                                      </p:cBhvr>
                                      <p:to>
                                        <p:strVal val="visible"/>
                                      </p:to>
                                    </p:set>
                                    <p:animEffect transition="in" filter="barn(inVertical)">
                                      <p:cBhvr>
                                        <p:cTn id="30" dur="500"/>
                                        <p:tgtEl>
                                          <p:spTgt spid="2">
                                            <p:graphicEl>
                                              <a:dgm id="{C3D359FF-DDF0-42C7-9ED2-6A46271F4F1D}"/>
                                            </p:graphic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2">
                                            <p:graphicEl>
                                              <a:dgm id="{AA263F15-5A1E-42B9-AAAB-4479A82A3913}"/>
                                            </p:graphicEl>
                                          </p:spTgt>
                                        </p:tgtEl>
                                        <p:attrNameLst>
                                          <p:attrName>style.visibility</p:attrName>
                                        </p:attrNameLst>
                                      </p:cBhvr>
                                      <p:to>
                                        <p:strVal val="visible"/>
                                      </p:to>
                                    </p:set>
                                    <p:animEffect transition="in" filter="barn(inVertical)">
                                      <p:cBhvr>
                                        <p:cTn id="33" dur="500"/>
                                        <p:tgtEl>
                                          <p:spTgt spid="2">
                                            <p:graphicEl>
                                              <a:dgm id="{AA263F15-5A1E-42B9-AAAB-4479A82A3913}"/>
                                            </p:graphicEl>
                                          </p:spTgt>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2">
                                            <p:graphicEl>
                                              <a:dgm id="{5E5E510B-5929-4680-8152-C7C8322D6843}"/>
                                            </p:graphicEl>
                                          </p:spTgt>
                                        </p:tgtEl>
                                        <p:attrNameLst>
                                          <p:attrName>style.visibility</p:attrName>
                                        </p:attrNameLst>
                                      </p:cBhvr>
                                      <p:to>
                                        <p:strVal val="visible"/>
                                      </p:to>
                                    </p:set>
                                    <p:animEffect transition="in" filter="barn(inVertical)">
                                      <p:cBhvr>
                                        <p:cTn id="36" dur="500"/>
                                        <p:tgtEl>
                                          <p:spTgt spid="2">
                                            <p:graphicEl>
                                              <a:dgm id="{5E5E510B-5929-4680-8152-C7C8322D684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Graphic spid="2" grpId="0">
        <p:bldSub>
          <a:bldDgm/>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dirty="0"/>
              <a:t>Dealing with consumer rights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437113645"/>
              </p:ext>
            </p:extLst>
          </p:nvPr>
        </p:nvGraphicFramePr>
        <p:xfrm>
          <a:off x="381001" y="1828800"/>
          <a:ext cx="83820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dissolve">
                                      <p:cBhvr>
                                        <p:cTn id="7" dur="500"/>
                                        <p:tgtEl>
                                          <p:spTgt spid="337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2B2CAD30-AE86-4ECD-A193-EF280CEBAF85}"/>
                                            </p:graphicEl>
                                          </p:spTgt>
                                        </p:tgtEl>
                                        <p:attrNameLst>
                                          <p:attrName>style.visibility</p:attrName>
                                        </p:attrNameLst>
                                      </p:cBhvr>
                                      <p:to>
                                        <p:strVal val="visible"/>
                                      </p:to>
                                    </p:set>
                                    <p:animEffect transition="in" filter="fade">
                                      <p:cBhvr>
                                        <p:cTn id="12" dur="500"/>
                                        <p:tgtEl>
                                          <p:spTgt spid="2">
                                            <p:graphicEl>
                                              <a:dgm id="{2B2CAD30-AE86-4ECD-A193-EF280CEBAF85}"/>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graphicEl>
                                              <a:dgm id="{09430850-04E6-4C81-8FA1-217529BF9863}"/>
                                            </p:graphicEl>
                                          </p:spTgt>
                                        </p:tgtEl>
                                        <p:attrNameLst>
                                          <p:attrName>style.visibility</p:attrName>
                                        </p:attrNameLst>
                                      </p:cBhvr>
                                      <p:to>
                                        <p:strVal val="visible"/>
                                      </p:to>
                                    </p:set>
                                    <p:animEffect transition="in" filter="fade">
                                      <p:cBhvr>
                                        <p:cTn id="15" dur="500"/>
                                        <p:tgtEl>
                                          <p:spTgt spid="2">
                                            <p:graphicEl>
                                              <a:dgm id="{09430850-04E6-4C81-8FA1-217529BF986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graphicEl>
                                              <a:dgm id="{D62A97D4-4EC5-472F-A163-E7CE5159B0B3}"/>
                                            </p:graphicEl>
                                          </p:spTgt>
                                        </p:tgtEl>
                                        <p:attrNameLst>
                                          <p:attrName>style.visibility</p:attrName>
                                        </p:attrNameLst>
                                      </p:cBhvr>
                                      <p:to>
                                        <p:strVal val="visible"/>
                                      </p:to>
                                    </p:set>
                                    <p:animEffect transition="in" filter="fade">
                                      <p:cBhvr>
                                        <p:cTn id="20" dur="500"/>
                                        <p:tgtEl>
                                          <p:spTgt spid="2">
                                            <p:graphicEl>
                                              <a:dgm id="{D62A97D4-4EC5-472F-A163-E7CE5159B0B3}"/>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graphicEl>
                                              <a:dgm id="{95ED1198-D2A8-4AA5-8C38-2BD6C61A15C5}"/>
                                            </p:graphicEl>
                                          </p:spTgt>
                                        </p:tgtEl>
                                        <p:attrNameLst>
                                          <p:attrName>style.visibility</p:attrName>
                                        </p:attrNameLst>
                                      </p:cBhvr>
                                      <p:to>
                                        <p:strVal val="visible"/>
                                      </p:to>
                                    </p:set>
                                    <p:animEffect transition="in" filter="fade">
                                      <p:cBhvr>
                                        <p:cTn id="23" dur="500"/>
                                        <p:tgtEl>
                                          <p:spTgt spid="2">
                                            <p:graphicEl>
                                              <a:dgm id="{95ED1198-D2A8-4AA5-8C38-2BD6C61A15C5}"/>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graphicEl>
                                              <a:dgm id="{F5BE0D2C-8C12-42A1-B417-8593A88E9FD9}"/>
                                            </p:graphicEl>
                                          </p:spTgt>
                                        </p:tgtEl>
                                        <p:attrNameLst>
                                          <p:attrName>style.visibility</p:attrName>
                                        </p:attrNameLst>
                                      </p:cBhvr>
                                      <p:to>
                                        <p:strVal val="visible"/>
                                      </p:to>
                                    </p:set>
                                    <p:animEffect transition="in" filter="fade">
                                      <p:cBhvr>
                                        <p:cTn id="28" dur="500"/>
                                        <p:tgtEl>
                                          <p:spTgt spid="2">
                                            <p:graphicEl>
                                              <a:dgm id="{F5BE0D2C-8C12-42A1-B417-8593A88E9FD9}"/>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
                                            <p:graphicEl>
                                              <a:dgm id="{44D84EAB-A97D-4C4B-A8C4-6B023A688518}"/>
                                            </p:graphicEl>
                                          </p:spTgt>
                                        </p:tgtEl>
                                        <p:attrNameLst>
                                          <p:attrName>style.visibility</p:attrName>
                                        </p:attrNameLst>
                                      </p:cBhvr>
                                      <p:to>
                                        <p:strVal val="visible"/>
                                      </p:to>
                                    </p:set>
                                    <p:animEffect transition="in" filter="fade">
                                      <p:cBhvr>
                                        <p:cTn id="31" dur="500"/>
                                        <p:tgtEl>
                                          <p:spTgt spid="2">
                                            <p:graphicEl>
                                              <a:dgm id="{44D84EAB-A97D-4C4B-A8C4-6B023A688518}"/>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
                                            <p:graphicEl>
                                              <a:dgm id="{5CC34ECF-7F96-4BA1-9CF8-7BD24F2F83E2}"/>
                                            </p:graphicEl>
                                          </p:spTgt>
                                        </p:tgtEl>
                                        <p:attrNameLst>
                                          <p:attrName>style.visibility</p:attrName>
                                        </p:attrNameLst>
                                      </p:cBhvr>
                                      <p:to>
                                        <p:strVal val="visible"/>
                                      </p:to>
                                    </p:set>
                                    <p:animEffect transition="in" filter="fade">
                                      <p:cBhvr>
                                        <p:cTn id="36" dur="500"/>
                                        <p:tgtEl>
                                          <p:spTgt spid="2">
                                            <p:graphicEl>
                                              <a:dgm id="{5CC34ECF-7F96-4BA1-9CF8-7BD24F2F83E2}"/>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
                                            <p:graphicEl>
                                              <a:dgm id="{CBB2B95C-491A-4A6F-A108-0140F0E5E6F6}"/>
                                            </p:graphicEl>
                                          </p:spTgt>
                                        </p:tgtEl>
                                        <p:attrNameLst>
                                          <p:attrName>style.visibility</p:attrName>
                                        </p:attrNameLst>
                                      </p:cBhvr>
                                      <p:to>
                                        <p:strVal val="visible"/>
                                      </p:to>
                                    </p:set>
                                    <p:animEffect transition="in" filter="fade">
                                      <p:cBhvr>
                                        <p:cTn id="39" dur="500"/>
                                        <p:tgtEl>
                                          <p:spTgt spid="2">
                                            <p:graphicEl>
                                              <a:dgm id="{CBB2B95C-491A-4A6F-A108-0140F0E5E6F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Graphic spid="2" grpId="0">
        <p:bldSub>
          <a:bldDgm bld="one"/>
        </p:bldSub>
      </p:bldGraphic>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173</TotalTime>
  <Words>553</Words>
  <Application>Microsoft Office PowerPoint</Application>
  <PresentationFormat>On-screen Show (4:3)</PresentationFormat>
  <Paragraphs>55</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Trek</vt:lpstr>
      <vt:lpstr>Consumerism and  Ethical Responsibility</vt:lpstr>
      <vt:lpstr>What is consumer ethics?</vt:lpstr>
      <vt:lpstr>Consumerism</vt:lpstr>
      <vt:lpstr>Ethical Perspectives</vt:lpstr>
      <vt:lpstr>Utilitarian perspective</vt:lpstr>
      <vt:lpstr>Justice and fairness</vt:lpstr>
      <vt:lpstr>Theory of Personal Rights</vt:lpstr>
      <vt:lpstr>Justifiable actions</vt:lpstr>
      <vt:lpstr>Conflict between ethics and bottom line responsibility </vt:lpstr>
      <vt:lpstr>Consumer Rights</vt:lpstr>
      <vt:lpstr>Right to Safety</vt:lpstr>
      <vt:lpstr>Issue of costs vs benefits</vt:lpstr>
      <vt:lpstr>Right to be informed</vt:lpstr>
      <vt:lpstr>Right to choose</vt:lpstr>
      <vt:lpstr>Right to be heard  (redress)</vt:lpstr>
      <vt:lpstr>Right to enjoy a clean and healthful environment</vt:lpstr>
      <vt:lpstr>Rights of the poor and special interest groups</vt:lpstr>
      <vt:lpstr>Dealing with consumer rights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MNT</cp:lastModifiedBy>
  <cp:revision>14</cp:revision>
  <dcterms:created xsi:type="dcterms:W3CDTF">1601-01-01T00:00:00Z</dcterms:created>
  <dcterms:modified xsi:type="dcterms:W3CDTF">2015-09-12T05:12:07Z</dcterms:modified>
</cp:coreProperties>
</file>