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handoutMasterIdLst>
    <p:handoutMasterId r:id="rId24"/>
  </p:handoutMasterIdLst>
  <p:sldIdLst>
    <p:sldId id="272" r:id="rId2"/>
    <p:sldId id="286" r:id="rId3"/>
    <p:sldId id="287" r:id="rId4"/>
    <p:sldId id="275" r:id="rId5"/>
    <p:sldId id="288" r:id="rId6"/>
    <p:sldId id="277" r:id="rId7"/>
    <p:sldId id="278" r:id="rId8"/>
    <p:sldId id="265" r:id="rId9"/>
    <p:sldId id="279" r:id="rId10"/>
    <p:sldId id="280" r:id="rId11"/>
    <p:sldId id="281" r:id="rId12"/>
    <p:sldId id="282" r:id="rId13"/>
    <p:sldId id="266" r:id="rId14"/>
    <p:sldId id="267" r:id="rId15"/>
    <p:sldId id="289" r:id="rId16"/>
    <p:sldId id="268" r:id="rId17"/>
    <p:sldId id="283" r:id="rId18"/>
    <p:sldId id="290" r:id="rId19"/>
    <p:sldId id="285" r:id="rId20"/>
    <p:sldId id="269" r:id="rId21"/>
    <p:sldId id="271" r:id="rId22"/>
    <p:sldId id="270" r:id="rId23"/>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2787"/>
    <p:restoredTop sz="90941" autoAdjust="0"/>
  </p:normalViewPr>
  <p:slideViewPr>
    <p:cSldViewPr>
      <p:cViewPr varScale="1">
        <p:scale>
          <a:sx n="67" d="100"/>
          <a:sy n="67" d="100"/>
        </p:scale>
        <p:origin x="-12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9DDDBE-6C80-4E7C-8489-4D97EB09D0D0}" type="doc">
      <dgm:prSet loTypeId="urn:microsoft.com/office/officeart/2005/8/layout/vList2" loCatId="list" qsTypeId="urn:microsoft.com/office/officeart/2005/8/quickstyle/3d2" qsCatId="3D" csTypeId="urn:microsoft.com/office/officeart/2005/8/colors/colorful1" csCatId="colorful"/>
      <dgm:spPr/>
      <dgm:t>
        <a:bodyPr/>
        <a:lstStyle/>
        <a:p>
          <a:endParaRPr lang="en-US"/>
        </a:p>
      </dgm:t>
    </dgm:pt>
    <dgm:pt modelId="{0BB39ECD-E42F-4A0C-9A0B-EDBE769879F9}">
      <dgm:prSet/>
      <dgm:spPr/>
      <dgm:t>
        <a:bodyPr/>
        <a:lstStyle/>
        <a:p>
          <a:pPr rtl="0"/>
          <a:r>
            <a:rPr lang="en-US" dirty="0" smtClean="0">
              <a:latin typeface="Bell MT" panose="02020503060305020303" pitchFamily="18" charset="0"/>
            </a:rPr>
            <a:t>Affluence</a:t>
          </a:r>
          <a:endParaRPr lang="en-US" dirty="0">
            <a:latin typeface="Bell MT" panose="02020503060305020303" pitchFamily="18" charset="0"/>
          </a:endParaRPr>
        </a:p>
      </dgm:t>
    </dgm:pt>
    <dgm:pt modelId="{41DAA894-255C-4F4E-9673-2C333E4BA2F9}" type="parTrans" cxnId="{F2EBAF30-F4EB-4620-A287-94C9C23E7E31}">
      <dgm:prSet/>
      <dgm:spPr/>
      <dgm:t>
        <a:bodyPr/>
        <a:lstStyle/>
        <a:p>
          <a:endParaRPr lang="en-US"/>
        </a:p>
      </dgm:t>
    </dgm:pt>
    <dgm:pt modelId="{F6B87203-C84B-457A-B061-75FD45B35BF6}" type="sibTrans" cxnId="{F2EBAF30-F4EB-4620-A287-94C9C23E7E31}">
      <dgm:prSet/>
      <dgm:spPr/>
      <dgm:t>
        <a:bodyPr/>
        <a:lstStyle/>
        <a:p>
          <a:endParaRPr lang="en-US"/>
        </a:p>
      </dgm:t>
    </dgm:pt>
    <dgm:pt modelId="{725863AA-52A6-4E2D-B4A6-E5C5299A0759}">
      <dgm:prSet/>
      <dgm:spPr/>
      <dgm:t>
        <a:bodyPr/>
        <a:lstStyle/>
        <a:p>
          <a:pPr rtl="0"/>
          <a:r>
            <a:rPr lang="en-US" dirty="0" smtClean="0">
              <a:latin typeface="Bell MT" panose="02020503060305020303" pitchFamily="18" charset="0"/>
            </a:rPr>
            <a:t>Sophisticated consumer measurement and databases</a:t>
          </a:r>
          <a:endParaRPr lang="en-US" dirty="0">
            <a:latin typeface="Bell MT" panose="02020503060305020303" pitchFamily="18" charset="0"/>
          </a:endParaRPr>
        </a:p>
      </dgm:t>
    </dgm:pt>
    <dgm:pt modelId="{0EEFC98E-6F40-4C64-8FD9-23A68C70355B}" type="parTrans" cxnId="{B9299C73-CDAD-407C-9F2A-64F3367D65B9}">
      <dgm:prSet/>
      <dgm:spPr/>
      <dgm:t>
        <a:bodyPr/>
        <a:lstStyle/>
        <a:p>
          <a:endParaRPr lang="en-US"/>
        </a:p>
      </dgm:t>
    </dgm:pt>
    <dgm:pt modelId="{6AD1E517-4589-4D39-945A-ECE569B43109}" type="sibTrans" cxnId="{B9299C73-CDAD-407C-9F2A-64F3367D65B9}">
      <dgm:prSet/>
      <dgm:spPr/>
      <dgm:t>
        <a:bodyPr/>
        <a:lstStyle/>
        <a:p>
          <a:endParaRPr lang="en-US"/>
        </a:p>
      </dgm:t>
    </dgm:pt>
    <dgm:pt modelId="{53486556-0B7B-491A-B8D5-2D78F5ADA7F5}">
      <dgm:prSet/>
      <dgm:spPr/>
      <dgm:t>
        <a:bodyPr/>
        <a:lstStyle/>
        <a:p>
          <a:pPr rtl="0"/>
          <a:r>
            <a:rPr lang="en-US" dirty="0" smtClean="0">
              <a:latin typeface="Bell MT" panose="02020503060305020303" pitchFamily="18" charset="0"/>
            </a:rPr>
            <a:t>Custom manufacturing</a:t>
          </a:r>
          <a:endParaRPr lang="en-US" dirty="0">
            <a:latin typeface="Bell MT" panose="02020503060305020303" pitchFamily="18" charset="0"/>
          </a:endParaRPr>
        </a:p>
      </dgm:t>
    </dgm:pt>
    <dgm:pt modelId="{6A8EFEA2-FEB3-4504-AB0A-B292693AAD32}" type="parTrans" cxnId="{AA5155CE-C367-4F09-A74C-14B6C5D480CE}">
      <dgm:prSet/>
      <dgm:spPr/>
      <dgm:t>
        <a:bodyPr/>
        <a:lstStyle/>
        <a:p>
          <a:endParaRPr lang="en-US"/>
        </a:p>
      </dgm:t>
    </dgm:pt>
    <dgm:pt modelId="{538FF586-A3C4-41C8-B1DF-5EDA197047DD}" type="sibTrans" cxnId="{AA5155CE-C367-4F09-A74C-14B6C5D480CE}">
      <dgm:prSet/>
      <dgm:spPr/>
      <dgm:t>
        <a:bodyPr/>
        <a:lstStyle/>
        <a:p>
          <a:endParaRPr lang="en-US"/>
        </a:p>
      </dgm:t>
    </dgm:pt>
    <dgm:pt modelId="{BC39DB3D-B693-473E-8329-40422E2AD128}">
      <dgm:prSet/>
      <dgm:spPr/>
      <dgm:t>
        <a:bodyPr/>
        <a:lstStyle/>
        <a:p>
          <a:pPr rtl="0"/>
          <a:r>
            <a:rPr lang="en-US" dirty="0" smtClean="0">
              <a:latin typeface="Bell MT" panose="02020503060305020303" pitchFamily="18" charset="0"/>
            </a:rPr>
            <a:t>New forms of distribution</a:t>
          </a:r>
          <a:endParaRPr lang="en-US" dirty="0">
            <a:latin typeface="Bell MT" panose="02020503060305020303" pitchFamily="18" charset="0"/>
          </a:endParaRPr>
        </a:p>
      </dgm:t>
    </dgm:pt>
    <dgm:pt modelId="{A54CC2D9-8B78-456F-8FB3-5EC23573935C}" type="parTrans" cxnId="{FDFCB081-6E1A-49A5-BD19-E9A3DE2E54C6}">
      <dgm:prSet/>
      <dgm:spPr/>
      <dgm:t>
        <a:bodyPr/>
        <a:lstStyle/>
        <a:p>
          <a:endParaRPr lang="en-US"/>
        </a:p>
      </dgm:t>
    </dgm:pt>
    <dgm:pt modelId="{B8243821-690B-4935-9980-6FDA940F2A0F}" type="sibTrans" cxnId="{FDFCB081-6E1A-49A5-BD19-E9A3DE2E54C6}">
      <dgm:prSet/>
      <dgm:spPr/>
      <dgm:t>
        <a:bodyPr/>
        <a:lstStyle/>
        <a:p>
          <a:endParaRPr lang="en-US"/>
        </a:p>
      </dgm:t>
    </dgm:pt>
    <dgm:pt modelId="{E62C6BD4-0D1F-435B-8568-DE6E0FB65577}" type="pres">
      <dgm:prSet presAssocID="{8D9DDDBE-6C80-4E7C-8489-4D97EB09D0D0}" presName="linear" presStyleCnt="0">
        <dgm:presLayoutVars>
          <dgm:animLvl val="lvl"/>
          <dgm:resizeHandles val="exact"/>
        </dgm:presLayoutVars>
      </dgm:prSet>
      <dgm:spPr/>
      <dgm:t>
        <a:bodyPr/>
        <a:lstStyle/>
        <a:p>
          <a:endParaRPr lang="en-US"/>
        </a:p>
      </dgm:t>
    </dgm:pt>
    <dgm:pt modelId="{48CCF232-A258-48E2-92B1-37D6D0B66DF1}" type="pres">
      <dgm:prSet presAssocID="{0BB39ECD-E42F-4A0C-9A0B-EDBE769879F9}" presName="parentText" presStyleLbl="node1" presStyleIdx="0" presStyleCnt="4">
        <dgm:presLayoutVars>
          <dgm:chMax val="0"/>
          <dgm:bulletEnabled val="1"/>
        </dgm:presLayoutVars>
      </dgm:prSet>
      <dgm:spPr/>
      <dgm:t>
        <a:bodyPr/>
        <a:lstStyle/>
        <a:p>
          <a:endParaRPr lang="en-US"/>
        </a:p>
      </dgm:t>
    </dgm:pt>
    <dgm:pt modelId="{DB4DF75F-B5B0-4EB4-8D40-7219081F2ABF}" type="pres">
      <dgm:prSet presAssocID="{F6B87203-C84B-457A-B061-75FD45B35BF6}" presName="spacer" presStyleCnt="0"/>
      <dgm:spPr/>
    </dgm:pt>
    <dgm:pt modelId="{4E333CD8-F37F-468A-90F6-E3C6F059B9FF}" type="pres">
      <dgm:prSet presAssocID="{725863AA-52A6-4E2D-B4A6-E5C5299A0759}" presName="parentText" presStyleLbl="node1" presStyleIdx="1" presStyleCnt="4">
        <dgm:presLayoutVars>
          <dgm:chMax val="0"/>
          <dgm:bulletEnabled val="1"/>
        </dgm:presLayoutVars>
      </dgm:prSet>
      <dgm:spPr/>
      <dgm:t>
        <a:bodyPr/>
        <a:lstStyle/>
        <a:p>
          <a:endParaRPr lang="en-US"/>
        </a:p>
      </dgm:t>
    </dgm:pt>
    <dgm:pt modelId="{D115B949-D342-4B6F-ABD7-B55A1FCF91FA}" type="pres">
      <dgm:prSet presAssocID="{6AD1E517-4589-4D39-945A-ECE569B43109}" presName="spacer" presStyleCnt="0"/>
      <dgm:spPr/>
    </dgm:pt>
    <dgm:pt modelId="{D1F2E760-8318-4A45-B0CC-007D541CFB86}" type="pres">
      <dgm:prSet presAssocID="{53486556-0B7B-491A-B8D5-2D78F5ADA7F5}" presName="parentText" presStyleLbl="node1" presStyleIdx="2" presStyleCnt="4">
        <dgm:presLayoutVars>
          <dgm:chMax val="0"/>
          <dgm:bulletEnabled val="1"/>
        </dgm:presLayoutVars>
      </dgm:prSet>
      <dgm:spPr/>
      <dgm:t>
        <a:bodyPr/>
        <a:lstStyle/>
        <a:p>
          <a:endParaRPr lang="en-US"/>
        </a:p>
      </dgm:t>
    </dgm:pt>
    <dgm:pt modelId="{5C5FFE0B-1046-419C-A9C8-3A1B876EB877}" type="pres">
      <dgm:prSet presAssocID="{538FF586-A3C4-41C8-B1DF-5EDA197047DD}" presName="spacer" presStyleCnt="0"/>
      <dgm:spPr/>
    </dgm:pt>
    <dgm:pt modelId="{05E22AA1-83F4-4D4D-B0C5-BE9FBE29E95B}" type="pres">
      <dgm:prSet presAssocID="{BC39DB3D-B693-473E-8329-40422E2AD128}" presName="parentText" presStyleLbl="node1" presStyleIdx="3" presStyleCnt="4">
        <dgm:presLayoutVars>
          <dgm:chMax val="0"/>
          <dgm:bulletEnabled val="1"/>
        </dgm:presLayoutVars>
      </dgm:prSet>
      <dgm:spPr/>
      <dgm:t>
        <a:bodyPr/>
        <a:lstStyle/>
        <a:p>
          <a:endParaRPr lang="en-US"/>
        </a:p>
      </dgm:t>
    </dgm:pt>
  </dgm:ptLst>
  <dgm:cxnLst>
    <dgm:cxn modelId="{B9299C73-CDAD-407C-9F2A-64F3367D65B9}" srcId="{8D9DDDBE-6C80-4E7C-8489-4D97EB09D0D0}" destId="{725863AA-52A6-4E2D-B4A6-E5C5299A0759}" srcOrd="1" destOrd="0" parTransId="{0EEFC98E-6F40-4C64-8FD9-23A68C70355B}" sibTransId="{6AD1E517-4589-4D39-945A-ECE569B43109}"/>
    <dgm:cxn modelId="{7502F51B-BCE4-4696-AF0C-8F7FEA2DFCE9}" type="presOf" srcId="{53486556-0B7B-491A-B8D5-2D78F5ADA7F5}" destId="{D1F2E760-8318-4A45-B0CC-007D541CFB86}" srcOrd="0" destOrd="0" presId="urn:microsoft.com/office/officeart/2005/8/layout/vList2"/>
    <dgm:cxn modelId="{50A8DF8C-BF63-48FA-BAF3-23549B2357E6}" type="presOf" srcId="{8D9DDDBE-6C80-4E7C-8489-4D97EB09D0D0}" destId="{E62C6BD4-0D1F-435B-8568-DE6E0FB65577}" srcOrd="0" destOrd="0" presId="urn:microsoft.com/office/officeart/2005/8/layout/vList2"/>
    <dgm:cxn modelId="{AA5155CE-C367-4F09-A74C-14B6C5D480CE}" srcId="{8D9DDDBE-6C80-4E7C-8489-4D97EB09D0D0}" destId="{53486556-0B7B-491A-B8D5-2D78F5ADA7F5}" srcOrd="2" destOrd="0" parTransId="{6A8EFEA2-FEB3-4504-AB0A-B292693AAD32}" sibTransId="{538FF586-A3C4-41C8-B1DF-5EDA197047DD}"/>
    <dgm:cxn modelId="{B14CA133-C89F-40AB-B8B1-79FECFF05C4A}" type="presOf" srcId="{0BB39ECD-E42F-4A0C-9A0B-EDBE769879F9}" destId="{48CCF232-A258-48E2-92B1-37D6D0B66DF1}" srcOrd="0" destOrd="0" presId="urn:microsoft.com/office/officeart/2005/8/layout/vList2"/>
    <dgm:cxn modelId="{A9ABE4AD-44C6-45B5-AAD6-05F793877257}" type="presOf" srcId="{BC39DB3D-B693-473E-8329-40422E2AD128}" destId="{05E22AA1-83F4-4D4D-B0C5-BE9FBE29E95B}" srcOrd="0" destOrd="0" presId="urn:microsoft.com/office/officeart/2005/8/layout/vList2"/>
    <dgm:cxn modelId="{403A1952-E130-4C35-8202-BEA395874805}" type="presOf" srcId="{725863AA-52A6-4E2D-B4A6-E5C5299A0759}" destId="{4E333CD8-F37F-468A-90F6-E3C6F059B9FF}" srcOrd="0" destOrd="0" presId="urn:microsoft.com/office/officeart/2005/8/layout/vList2"/>
    <dgm:cxn modelId="{FDFCB081-6E1A-49A5-BD19-E9A3DE2E54C6}" srcId="{8D9DDDBE-6C80-4E7C-8489-4D97EB09D0D0}" destId="{BC39DB3D-B693-473E-8329-40422E2AD128}" srcOrd="3" destOrd="0" parTransId="{A54CC2D9-8B78-456F-8FB3-5EC23573935C}" sibTransId="{B8243821-690B-4935-9980-6FDA940F2A0F}"/>
    <dgm:cxn modelId="{F2EBAF30-F4EB-4620-A287-94C9C23E7E31}" srcId="{8D9DDDBE-6C80-4E7C-8489-4D97EB09D0D0}" destId="{0BB39ECD-E42F-4A0C-9A0B-EDBE769879F9}" srcOrd="0" destOrd="0" parTransId="{41DAA894-255C-4F4E-9673-2C333E4BA2F9}" sibTransId="{F6B87203-C84B-457A-B061-75FD45B35BF6}"/>
    <dgm:cxn modelId="{F86DAF3B-F89F-4AD0-979E-FDB5E5B8E5AC}" type="presParOf" srcId="{E62C6BD4-0D1F-435B-8568-DE6E0FB65577}" destId="{48CCF232-A258-48E2-92B1-37D6D0B66DF1}" srcOrd="0" destOrd="0" presId="urn:microsoft.com/office/officeart/2005/8/layout/vList2"/>
    <dgm:cxn modelId="{9107C0CE-1291-48DB-AA90-6D87E53F025D}" type="presParOf" srcId="{E62C6BD4-0D1F-435B-8568-DE6E0FB65577}" destId="{DB4DF75F-B5B0-4EB4-8D40-7219081F2ABF}" srcOrd="1" destOrd="0" presId="urn:microsoft.com/office/officeart/2005/8/layout/vList2"/>
    <dgm:cxn modelId="{DFC18FD7-DA92-4622-A4C0-8F191DD91DB1}" type="presParOf" srcId="{E62C6BD4-0D1F-435B-8568-DE6E0FB65577}" destId="{4E333CD8-F37F-468A-90F6-E3C6F059B9FF}" srcOrd="2" destOrd="0" presId="urn:microsoft.com/office/officeart/2005/8/layout/vList2"/>
    <dgm:cxn modelId="{11EBE9F5-A963-48F3-8215-683003B7E319}" type="presParOf" srcId="{E62C6BD4-0D1F-435B-8568-DE6E0FB65577}" destId="{D115B949-D342-4B6F-ABD7-B55A1FCF91FA}" srcOrd="3" destOrd="0" presId="urn:microsoft.com/office/officeart/2005/8/layout/vList2"/>
    <dgm:cxn modelId="{40B6E6EA-6E7E-4CFA-82A4-E217D18DF615}" type="presParOf" srcId="{E62C6BD4-0D1F-435B-8568-DE6E0FB65577}" destId="{D1F2E760-8318-4A45-B0CC-007D541CFB86}" srcOrd="4" destOrd="0" presId="urn:microsoft.com/office/officeart/2005/8/layout/vList2"/>
    <dgm:cxn modelId="{3FF5BE91-AAC2-42BB-8882-86D9C19BEAF6}" type="presParOf" srcId="{E62C6BD4-0D1F-435B-8568-DE6E0FB65577}" destId="{5C5FFE0B-1046-419C-A9C8-3A1B876EB877}" srcOrd="5" destOrd="0" presId="urn:microsoft.com/office/officeart/2005/8/layout/vList2"/>
    <dgm:cxn modelId="{05DAC983-1E63-417C-A79F-34A109830AFA}" type="presParOf" srcId="{E62C6BD4-0D1F-435B-8568-DE6E0FB65577}" destId="{05E22AA1-83F4-4D4D-B0C5-BE9FBE29E95B}"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5A44C7-62F6-4A34-BD26-F01C81969210}" type="doc">
      <dgm:prSet loTypeId="urn:microsoft.com/office/officeart/2005/8/layout/hList7" loCatId="list" qsTypeId="urn:microsoft.com/office/officeart/2005/8/quickstyle/simple4" qsCatId="simple" csTypeId="urn:microsoft.com/office/officeart/2005/8/colors/colorful1" csCatId="colorful"/>
      <dgm:spPr/>
      <dgm:t>
        <a:bodyPr/>
        <a:lstStyle/>
        <a:p>
          <a:endParaRPr lang="en-US"/>
        </a:p>
      </dgm:t>
    </dgm:pt>
    <dgm:pt modelId="{9D03BCE7-655D-4FB8-80FC-892FCDE94763}">
      <dgm:prSet/>
      <dgm:spPr/>
      <dgm:t>
        <a:bodyPr/>
        <a:lstStyle/>
        <a:p>
          <a:pPr rtl="0"/>
          <a:r>
            <a:rPr lang="en-US" b="1" dirty="0" smtClean="0">
              <a:latin typeface="Bell MT" panose="02020503060305020303" pitchFamily="18" charset="0"/>
            </a:rPr>
            <a:t>Measurability</a:t>
          </a:r>
          <a:endParaRPr lang="en-US" b="1" dirty="0">
            <a:latin typeface="Bell MT" panose="02020503060305020303" pitchFamily="18" charset="0"/>
          </a:endParaRPr>
        </a:p>
      </dgm:t>
    </dgm:pt>
    <dgm:pt modelId="{DEF2425F-2F85-4DDD-B569-9E4686A6DB7B}" type="parTrans" cxnId="{805C0A0C-1E59-4993-B96E-DDB0EDC5A8CF}">
      <dgm:prSet/>
      <dgm:spPr/>
      <dgm:t>
        <a:bodyPr/>
        <a:lstStyle/>
        <a:p>
          <a:endParaRPr lang="en-US"/>
        </a:p>
      </dgm:t>
    </dgm:pt>
    <dgm:pt modelId="{09AF0892-9911-468B-BA0D-4F06AF1FB738}" type="sibTrans" cxnId="{805C0A0C-1E59-4993-B96E-DDB0EDC5A8CF}">
      <dgm:prSet/>
      <dgm:spPr/>
      <dgm:t>
        <a:bodyPr/>
        <a:lstStyle/>
        <a:p>
          <a:endParaRPr lang="en-US"/>
        </a:p>
      </dgm:t>
    </dgm:pt>
    <dgm:pt modelId="{676674DA-BFA2-4D16-9E40-FE28AE96667E}">
      <dgm:prSet/>
      <dgm:spPr/>
      <dgm:t>
        <a:bodyPr/>
        <a:lstStyle/>
        <a:p>
          <a:pPr rtl="0"/>
          <a:r>
            <a:rPr lang="en-US" b="1" dirty="0" err="1" smtClean="0">
              <a:latin typeface="Bell MT" panose="02020503060305020303" pitchFamily="18" charset="0"/>
            </a:rPr>
            <a:t>Accesibility</a:t>
          </a:r>
          <a:endParaRPr lang="en-US" b="1" dirty="0">
            <a:latin typeface="Bell MT" panose="02020503060305020303" pitchFamily="18" charset="0"/>
          </a:endParaRPr>
        </a:p>
      </dgm:t>
    </dgm:pt>
    <dgm:pt modelId="{AB505D2A-D91A-4D42-B3DB-695BC70C4E51}" type="parTrans" cxnId="{C54AAAF7-EE70-48E1-9718-686A0A4D679E}">
      <dgm:prSet/>
      <dgm:spPr/>
      <dgm:t>
        <a:bodyPr/>
        <a:lstStyle/>
        <a:p>
          <a:endParaRPr lang="en-US"/>
        </a:p>
      </dgm:t>
    </dgm:pt>
    <dgm:pt modelId="{24775C9E-5B87-4B58-8D45-B6D27F8095C4}" type="sibTrans" cxnId="{C54AAAF7-EE70-48E1-9718-686A0A4D679E}">
      <dgm:prSet/>
      <dgm:spPr/>
      <dgm:t>
        <a:bodyPr/>
        <a:lstStyle/>
        <a:p>
          <a:endParaRPr lang="en-US"/>
        </a:p>
      </dgm:t>
    </dgm:pt>
    <dgm:pt modelId="{217FAC39-6614-44F9-B92E-F60BA56C67FC}">
      <dgm:prSet/>
      <dgm:spPr/>
      <dgm:t>
        <a:bodyPr/>
        <a:lstStyle/>
        <a:p>
          <a:pPr rtl="0"/>
          <a:r>
            <a:rPr lang="en-US" b="1" dirty="0" smtClean="0">
              <a:latin typeface="Bell MT" panose="02020503060305020303" pitchFamily="18" charset="0"/>
            </a:rPr>
            <a:t>Substantiality</a:t>
          </a:r>
          <a:endParaRPr lang="en-US" b="1" dirty="0">
            <a:latin typeface="Bell MT" panose="02020503060305020303" pitchFamily="18" charset="0"/>
          </a:endParaRPr>
        </a:p>
      </dgm:t>
    </dgm:pt>
    <dgm:pt modelId="{485E4074-057D-4B70-96DD-E504BD57AD33}" type="parTrans" cxnId="{E82EA6A7-EF01-45D9-8342-4B19DF58C75D}">
      <dgm:prSet/>
      <dgm:spPr/>
      <dgm:t>
        <a:bodyPr/>
        <a:lstStyle/>
        <a:p>
          <a:endParaRPr lang="en-US"/>
        </a:p>
      </dgm:t>
    </dgm:pt>
    <dgm:pt modelId="{B2A92C36-F5DB-4CDA-9A0D-683C31FBC7B7}" type="sibTrans" cxnId="{E82EA6A7-EF01-45D9-8342-4B19DF58C75D}">
      <dgm:prSet/>
      <dgm:spPr/>
      <dgm:t>
        <a:bodyPr/>
        <a:lstStyle/>
        <a:p>
          <a:endParaRPr lang="en-US"/>
        </a:p>
      </dgm:t>
    </dgm:pt>
    <dgm:pt modelId="{75E26D7D-372D-48F9-A067-EA21514B89F1}">
      <dgm:prSet/>
      <dgm:spPr/>
      <dgm:t>
        <a:bodyPr/>
        <a:lstStyle/>
        <a:p>
          <a:pPr rtl="0"/>
          <a:r>
            <a:rPr lang="en-US" b="1" dirty="0" smtClean="0">
              <a:latin typeface="Bell MT" panose="02020503060305020303" pitchFamily="18" charset="0"/>
            </a:rPr>
            <a:t>Congruity</a:t>
          </a:r>
          <a:endParaRPr lang="en-US" b="1" dirty="0">
            <a:latin typeface="Bell MT" panose="02020503060305020303" pitchFamily="18" charset="0"/>
          </a:endParaRPr>
        </a:p>
      </dgm:t>
    </dgm:pt>
    <dgm:pt modelId="{178B4BBC-AB17-4E32-B478-C7DB313708CC}" type="parTrans" cxnId="{8F55D2DC-5B6C-4B89-869E-25A1B24AE8AC}">
      <dgm:prSet/>
      <dgm:spPr/>
      <dgm:t>
        <a:bodyPr/>
        <a:lstStyle/>
        <a:p>
          <a:endParaRPr lang="en-US"/>
        </a:p>
      </dgm:t>
    </dgm:pt>
    <dgm:pt modelId="{8D8133F2-A09D-467F-B84F-46DF47628C3D}" type="sibTrans" cxnId="{8F55D2DC-5B6C-4B89-869E-25A1B24AE8AC}">
      <dgm:prSet/>
      <dgm:spPr/>
      <dgm:t>
        <a:bodyPr/>
        <a:lstStyle/>
        <a:p>
          <a:endParaRPr lang="en-US"/>
        </a:p>
      </dgm:t>
    </dgm:pt>
    <dgm:pt modelId="{854103C7-4B31-46E3-B947-2C31EFE56023}" type="pres">
      <dgm:prSet presAssocID="{3F5A44C7-62F6-4A34-BD26-F01C81969210}" presName="Name0" presStyleCnt="0">
        <dgm:presLayoutVars>
          <dgm:dir/>
          <dgm:resizeHandles val="exact"/>
        </dgm:presLayoutVars>
      </dgm:prSet>
      <dgm:spPr/>
      <dgm:t>
        <a:bodyPr/>
        <a:lstStyle/>
        <a:p>
          <a:endParaRPr lang="en-US"/>
        </a:p>
      </dgm:t>
    </dgm:pt>
    <dgm:pt modelId="{9DC0B5EB-10BB-413C-BC1C-9204D6C8B5F5}" type="pres">
      <dgm:prSet presAssocID="{3F5A44C7-62F6-4A34-BD26-F01C81969210}" presName="fgShape" presStyleLbl="fgShp" presStyleIdx="0" presStyleCnt="1"/>
      <dgm:spPr/>
    </dgm:pt>
    <dgm:pt modelId="{26283644-9408-4556-BE4F-F79F4F455B6D}" type="pres">
      <dgm:prSet presAssocID="{3F5A44C7-62F6-4A34-BD26-F01C81969210}" presName="linComp" presStyleCnt="0"/>
      <dgm:spPr/>
    </dgm:pt>
    <dgm:pt modelId="{AFE2004B-DD60-4754-93ED-0C8AAD2E2E29}" type="pres">
      <dgm:prSet presAssocID="{9D03BCE7-655D-4FB8-80FC-892FCDE94763}" presName="compNode" presStyleCnt="0"/>
      <dgm:spPr/>
    </dgm:pt>
    <dgm:pt modelId="{0E3135E3-B39A-411C-AA1F-347E29994ACE}" type="pres">
      <dgm:prSet presAssocID="{9D03BCE7-655D-4FB8-80FC-892FCDE94763}" presName="bkgdShape" presStyleLbl="node1" presStyleIdx="0" presStyleCnt="4"/>
      <dgm:spPr/>
      <dgm:t>
        <a:bodyPr/>
        <a:lstStyle/>
        <a:p>
          <a:endParaRPr lang="en-US"/>
        </a:p>
      </dgm:t>
    </dgm:pt>
    <dgm:pt modelId="{590F0070-654D-45D5-A095-1F672CC8F609}" type="pres">
      <dgm:prSet presAssocID="{9D03BCE7-655D-4FB8-80FC-892FCDE94763}" presName="nodeTx" presStyleLbl="node1" presStyleIdx="0" presStyleCnt="4">
        <dgm:presLayoutVars>
          <dgm:bulletEnabled val="1"/>
        </dgm:presLayoutVars>
      </dgm:prSet>
      <dgm:spPr/>
      <dgm:t>
        <a:bodyPr/>
        <a:lstStyle/>
        <a:p>
          <a:endParaRPr lang="en-US"/>
        </a:p>
      </dgm:t>
    </dgm:pt>
    <dgm:pt modelId="{7D1BE093-BC20-419A-8F02-544B44D40221}" type="pres">
      <dgm:prSet presAssocID="{9D03BCE7-655D-4FB8-80FC-892FCDE94763}" presName="invisiNode" presStyleLbl="node1" presStyleIdx="0" presStyleCnt="4"/>
      <dgm:spPr/>
    </dgm:pt>
    <dgm:pt modelId="{9FCD59CE-62C1-440F-B5E9-C7D22EEEAC98}" type="pres">
      <dgm:prSet presAssocID="{9D03BCE7-655D-4FB8-80FC-892FCDE94763}" presName="imagNode" presStyleLbl="fgImgPlace1" presStyleIdx="0" presStyleCnt="4"/>
      <dgm:spPr/>
    </dgm:pt>
    <dgm:pt modelId="{47DF5541-7C73-4CC8-BD52-67C1A7F000B9}" type="pres">
      <dgm:prSet presAssocID="{09AF0892-9911-468B-BA0D-4F06AF1FB738}" presName="sibTrans" presStyleLbl="sibTrans2D1" presStyleIdx="0" presStyleCnt="0"/>
      <dgm:spPr/>
      <dgm:t>
        <a:bodyPr/>
        <a:lstStyle/>
        <a:p>
          <a:endParaRPr lang="en-US"/>
        </a:p>
      </dgm:t>
    </dgm:pt>
    <dgm:pt modelId="{EC5AF3CE-442A-4F9D-9748-C4EFC997FE6C}" type="pres">
      <dgm:prSet presAssocID="{676674DA-BFA2-4D16-9E40-FE28AE96667E}" presName="compNode" presStyleCnt="0"/>
      <dgm:spPr/>
    </dgm:pt>
    <dgm:pt modelId="{B845DCE4-E4B1-444B-A6B1-4649A6040F2B}" type="pres">
      <dgm:prSet presAssocID="{676674DA-BFA2-4D16-9E40-FE28AE96667E}" presName="bkgdShape" presStyleLbl="node1" presStyleIdx="1" presStyleCnt="4"/>
      <dgm:spPr/>
      <dgm:t>
        <a:bodyPr/>
        <a:lstStyle/>
        <a:p>
          <a:endParaRPr lang="en-US"/>
        </a:p>
      </dgm:t>
    </dgm:pt>
    <dgm:pt modelId="{71F85A6F-0E4A-48A3-BE2A-13900E776DDB}" type="pres">
      <dgm:prSet presAssocID="{676674DA-BFA2-4D16-9E40-FE28AE96667E}" presName="nodeTx" presStyleLbl="node1" presStyleIdx="1" presStyleCnt="4">
        <dgm:presLayoutVars>
          <dgm:bulletEnabled val="1"/>
        </dgm:presLayoutVars>
      </dgm:prSet>
      <dgm:spPr/>
      <dgm:t>
        <a:bodyPr/>
        <a:lstStyle/>
        <a:p>
          <a:endParaRPr lang="en-US"/>
        </a:p>
      </dgm:t>
    </dgm:pt>
    <dgm:pt modelId="{689C7A5D-5F05-4FFB-BD82-D5D055AD8715}" type="pres">
      <dgm:prSet presAssocID="{676674DA-BFA2-4D16-9E40-FE28AE96667E}" presName="invisiNode" presStyleLbl="node1" presStyleIdx="1" presStyleCnt="4"/>
      <dgm:spPr/>
    </dgm:pt>
    <dgm:pt modelId="{B65AD1E6-1BE1-4D10-BD9C-5CF6B8E69A32}" type="pres">
      <dgm:prSet presAssocID="{676674DA-BFA2-4D16-9E40-FE28AE96667E}" presName="imagNode" presStyleLbl="fgImgPlace1" presStyleIdx="1" presStyleCnt="4"/>
      <dgm:spPr/>
    </dgm:pt>
    <dgm:pt modelId="{4FDFED4D-BC8F-4C78-A6DB-7ED14B0E580A}" type="pres">
      <dgm:prSet presAssocID="{24775C9E-5B87-4B58-8D45-B6D27F8095C4}" presName="sibTrans" presStyleLbl="sibTrans2D1" presStyleIdx="0" presStyleCnt="0"/>
      <dgm:spPr/>
      <dgm:t>
        <a:bodyPr/>
        <a:lstStyle/>
        <a:p>
          <a:endParaRPr lang="en-US"/>
        </a:p>
      </dgm:t>
    </dgm:pt>
    <dgm:pt modelId="{0C56784E-69A3-4E59-BE8D-684B02C7629A}" type="pres">
      <dgm:prSet presAssocID="{217FAC39-6614-44F9-B92E-F60BA56C67FC}" presName="compNode" presStyleCnt="0"/>
      <dgm:spPr/>
    </dgm:pt>
    <dgm:pt modelId="{2DFE9167-4552-4F3D-9A11-DC7FAFC13138}" type="pres">
      <dgm:prSet presAssocID="{217FAC39-6614-44F9-B92E-F60BA56C67FC}" presName="bkgdShape" presStyleLbl="node1" presStyleIdx="2" presStyleCnt="4"/>
      <dgm:spPr/>
      <dgm:t>
        <a:bodyPr/>
        <a:lstStyle/>
        <a:p>
          <a:endParaRPr lang="en-US"/>
        </a:p>
      </dgm:t>
    </dgm:pt>
    <dgm:pt modelId="{563FEA5B-170C-4F63-96EE-8C2F1A9B5F04}" type="pres">
      <dgm:prSet presAssocID="{217FAC39-6614-44F9-B92E-F60BA56C67FC}" presName="nodeTx" presStyleLbl="node1" presStyleIdx="2" presStyleCnt="4">
        <dgm:presLayoutVars>
          <dgm:bulletEnabled val="1"/>
        </dgm:presLayoutVars>
      </dgm:prSet>
      <dgm:spPr/>
      <dgm:t>
        <a:bodyPr/>
        <a:lstStyle/>
        <a:p>
          <a:endParaRPr lang="en-US"/>
        </a:p>
      </dgm:t>
    </dgm:pt>
    <dgm:pt modelId="{6BB1C87F-1015-4534-A1E0-435E0D0A75CB}" type="pres">
      <dgm:prSet presAssocID="{217FAC39-6614-44F9-B92E-F60BA56C67FC}" presName="invisiNode" presStyleLbl="node1" presStyleIdx="2" presStyleCnt="4"/>
      <dgm:spPr/>
    </dgm:pt>
    <dgm:pt modelId="{6D1250AB-04BE-402A-8F5C-DC2808055F08}" type="pres">
      <dgm:prSet presAssocID="{217FAC39-6614-44F9-B92E-F60BA56C67FC}" presName="imagNode" presStyleLbl="fgImgPlace1" presStyleIdx="2" presStyleCnt="4"/>
      <dgm:spPr/>
    </dgm:pt>
    <dgm:pt modelId="{3BC3C69B-FEC0-4DD6-A2A0-B102EAD94C55}" type="pres">
      <dgm:prSet presAssocID="{B2A92C36-F5DB-4CDA-9A0D-683C31FBC7B7}" presName="sibTrans" presStyleLbl="sibTrans2D1" presStyleIdx="0" presStyleCnt="0"/>
      <dgm:spPr/>
      <dgm:t>
        <a:bodyPr/>
        <a:lstStyle/>
        <a:p>
          <a:endParaRPr lang="en-US"/>
        </a:p>
      </dgm:t>
    </dgm:pt>
    <dgm:pt modelId="{A0FA49F5-2984-4310-8A6F-D0D50EF340D4}" type="pres">
      <dgm:prSet presAssocID="{75E26D7D-372D-48F9-A067-EA21514B89F1}" presName="compNode" presStyleCnt="0"/>
      <dgm:spPr/>
    </dgm:pt>
    <dgm:pt modelId="{863250DF-0DEF-43A0-AAF4-83CF508CB53D}" type="pres">
      <dgm:prSet presAssocID="{75E26D7D-372D-48F9-A067-EA21514B89F1}" presName="bkgdShape" presStyleLbl="node1" presStyleIdx="3" presStyleCnt="4"/>
      <dgm:spPr/>
      <dgm:t>
        <a:bodyPr/>
        <a:lstStyle/>
        <a:p>
          <a:endParaRPr lang="en-US"/>
        </a:p>
      </dgm:t>
    </dgm:pt>
    <dgm:pt modelId="{4DFA5C0A-3FEE-4C93-B069-9EDF415743C5}" type="pres">
      <dgm:prSet presAssocID="{75E26D7D-372D-48F9-A067-EA21514B89F1}" presName="nodeTx" presStyleLbl="node1" presStyleIdx="3" presStyleCnt="4">
        <dgm:presLayoutVars>
          <dgm:bulletEnabled val="1"/>
        </dgm:presLayoutVars>
      </dgm:prSet>
      <dgm:spPr/>
      <dgm:t>
        <a:bodyPr/>
        <a:lstStyle/>
        <a:p>
          <a:endParaRPr lang="en-US"/>
        </a:p>
      </dgm:t>
    </dgm:pt>
    <dgm:pt modelId="{E681EC3E-34FD-4948-A0D5-9A17078E80A5}" type="pres">
      <dgm:prSet presAssocID="{75E26D7D-372D-48F9-A067-EA21514B89F1}" presName="invisiNode" presStyleLbl="node1" presStyleIdx="3" presStyleCnt="4"/>
      <dgm:spPr/>
    </dgm:pt>
    <dgm:pt modelId="{88FDA802-4D7C-4250-B495-9865A4E934C7}" type="pres">
      <dgm:prSet presAssocID="{75E26D7D-372D-48F9-A067-EA21514B89F1}" presName="imagNode" presStyleLbl="fgImgPlace1" presStyleIdx="3" presStyleCnt="4"/>
      <dgm:spPr/>
    </dgm:pt>
  </dgm:ptLst>
  <dgm:cxnLst>
    <dgm:cxn modelId="{E82EA6A7-EF01-45D9-8342-4B19DF58C75D}" srcId="{3F5A44C7-62F6-4A34-BD26-F01C81969210}" destId="{217FAC39-6614-44F9-B92E-F60BA56C67FC}" srcOrd="2" destOrd="0" parTransId="{485E4074-057D-4B70-96DD-E504BD57AD33}" sibTransId="{B2A92C36-F5DB-4CDA-9A0D-683C31FBC7B7}"/>
    <dgm:cxn modelId="{568DA393-3217-4D0F-947A-B782FA8F15C0}" type="presOf" srcId="{217FAC39-6614-44F9-B92E-F60BA56C67FC}" destId="{2DFE9167-4552-4F3D-9A11-DC7FAFC13138}" srcOrd="0" destOrd="0" presId="urn:microsoft.com/office/officeart/2005/8/layout/hList7"/>
    <dgm:cxn modelId="{499FB77B-55AB-42C0-9A73-3BF90032499E}" type="presOf" srcId="{3F5A44C7-62F6-4A34-BD26-F01C81969210}" destId="{854103C7-4B31-46E3-B947-2C31EFE56023}" srcOrd="0" destOrd="0" presId="urn:microsoft.com/office/officeart/2005/8/layout/hList7"/>
    <dgm:cxn modelId="{C54AAAF7-EE70-48E1-9718-686A0A4D679E}" srcId="{3F5A44C7-62F6-4A34-BD26-F01C81969210}" destId="{676674DA-BFA2-4D16-9E40-FE28AE96667E}" srcOrd="1" destOrd="0" parTransId="{AB505D2A-D91A-4D42-B3DB-695BC70C4E51}" sibTransId="{24775C9E-5B87-4B58-8D45-B6D27F8095C4}"/>
    <dgm:cxn modelId="{805C0A0C-1E59-4993-B96E-DDB0EDC5A8CF}" srcId="{3F5A44C7-62F6-4A34-BD26-F01C81969210}" destId="{9D03BCE7-655D-4FB8-80FC-892FCDE94763}" srcOrd="0" destOrd="0" parTransId="{DEF2425F-2F85-4DDD-B569-9E4686A6DB7B}" sibTransId="{09AF0892-9911-468B-BA0D-4F06AF1FB738}"/>
    <dgm:cxn modelId="{8F55D2DC-5B6C-4B89-869E-25A1B24AE8AC}" srcId="{3F5A44C7-62F6-4A34-BD26-F01C81969210}" destId="{75E26D7D-372D-48F9-A067-EA21514B89F1}" srcOrd="3" destOrd="0" parTransId="{178B4BBC-AB17-4E32-B478-C7DB313708CC}" sibTransId="{8D8133F2-A09D-467F-B84F-46DF47628C3D}"/>
    <dgm:cxn modelId="{DB03D24E-0104-4A59-891C-240F01984DC7}" type="presOf" srcId="{75E26D7D-372D-48F9-A067-EA21514B89F1}" destId="{863250DF-0DEF-43A0-AAF4-83CF508CB53D}" srcOrd="0" destOrd="0" presId="urn:microsoft.com/office/officeart/2005/8/layout/hList7"/>
    <dgm:cxn modelId="{D676C402-5357-46EB-BD82-959565013A0F}" type="presOf" srcId="{24775C9E-5B87-4B58-8D45-B6D27F8095C4}" destId="{4FDFED4D-BC8F-4C78-A6DB-7ED14B0E580A}" srcOrd="0" destOrd="0" presId="urn:microsoft.com/office/officeart/2005/8/layout/hList7"/>
    <dgm:cxn modelId="{4618F51C-36D4-407E-A1A8-F9B795A125F5}" type="presOf" srcId="{B2A92C36-F5DB-4CDA-9A0D-683C31FBC7B7}" destId="{3BC3C69B-FEC0-4DD6-A2A0-B102EAD94C55}" srcOrd="0" destOrd="0" presId="urn:microsoft.com/office/officeart/2005/8/layout/hList7"/>
    <dgm:cxn modelId="{8869D3F8-18A6-4363-BECD-589F6384BE0F}" type="presOf" srcId="{75E26D7D-372D-48F9-A067-EA21514B89F1}" destId="{4DFA5C0A-3FEE-4C93-B069-9EDF415743C5}" srcOrd="1" destOrd="0" presId="urn:microsoft.com/office/officeart/2005/8/layout/hList7"/>
    <dgm:cxn modelId="{D00374EE-7930-40FC-B352-7E54B90BF423}" type="presOf" srcId="{09AF0892-9911-468B-BA0D-4F06AF1FB738}" destId="{47DF5541-7C73-4CC8-BD52-67C1A7F000B9}" srcOrd="0" destOrd="0" presId="urn:microsoft.com/office/officeart/2005/8/layout/hList7"/>
    <dgm:cxn modelId="{BDB7CD44-8E27-419B-8593-2CC3A72B4882}" type="presOf" srcId="{9D03BCE7-655D-4FB8-80FC-892FCDE94763}" destId="{0E3135E3-B39A-411C-AA1F-347E29994ACE}" srcOrd="0" destOrd="0" presId="urn:microsoft.com/office/officeart/2005/8/layout/hList7"/>
    <dgm:cxn modelId="{85957616-730F-4E06-ADCC-E01941E04D7C}" type="presOf" srcId="{676674DA-BFA2-4D16-9E40-FE28AE96667E}" destId="{B845DCE4-E4B1-444B-A6B1-4649A6040F2B}" srcOrd="0" destOrd="0" presId="urn:microsoft.com/office/officeart/2005/8/layout/hList7"/>
    <dgm:cxn modelId="{C543FFBD-D578-4034-8C30-2C324A39784F}" type="presOf" srcId="{9D03BCE7-655D-4FB8-80FC-892FCDE94763}" destId="{590F0070-654D-45D5-A095-1F672CC8F609}" srcOrd="1" destOrd="0" presId="urn:microsoft.com/office/officeart/2005/8/layout/hList7"/>
    <dgm:cxn modelId="{5C4EE364-BB0A-48F0-AC49-C89E67CA7D7D}" type="presOf" srcId="{217FAC39-6614-44F9-B92E-F60BA56C67FC}" destId="{563FEA5B-170C-4F63-96EE-8C2F1A9B5F04}" srcOrd="1" destOrd="0" presId="urn:microsoft.com/office/officeart/2005/8/layout/hList7"/>
    <dgm:cxn modelId="{95C37CC5-5182-47A8-99C2-2C4BB0587CC6}" type="presOf" srcId="{676674DA-BFA2-4D16-9E40-FE28AE96667E}" destId="{71F85A6F-0E4A-48A3-BE2A-13900E776DDB}" srcOrd="1" destOrd="0" presId="urn:microsoft.com/office/officeart/2005/8/layout/hList7"/>
    <dgm:cxn modelId="{93A4E396-C7ED-4F03-AB2A-F3DF39FC8382}" type="presParOf" srcId="{854103C7-4B31-46E3-B947-2C31EFE56023}" destId="{9DC0B5EB-10BB-413C-BC1C-9204D6C8B5F5}" srcOrd="0" destOrd="0" presId="urn:microsoft.com/office/officeart/2005/8/layout/hList7"/>
    <dgm:cxn modelId="{1EDA3E0C-B8CB-4E03-9CCE-A3BBCE3E96A1}" type="presParOf" srcId="{854103C7-4B31-46E3-B947-2C31EFE56023}" destId="{26283644-9408-4556-BE4F-F79F4F455B6D}" srcOrd="1" destOrd="0" presId="urn:microsoft.com/office/officeart/2005/8/layout/hList7"/>
    <dgm:cxn modelId="{31AE9835-140B-4C6F-A0D3-7C92DAE5A7F9}" type="presParOf" srcId="{26283644-9408-4556-BE4F-F79F4F455B6D}" destId="{AFE2004B-DD60-4754-93ED-0C8AAD2E2E29}" srcOrd="0" destOrd="0" presId="urn:microsoft.com/office/officeart/2005/8/layout/hList7"/>
    <dgm:cxn modelId="{DE8973F7-5B83-457C-9FD3-DA166B83E516}" type="presParOf" srcId="{AFE2004B-DD60-4754-93ED-0C8AAD2E2E29}" destId="{0E3135E3-B39A-411C-AA1F-347E29994ACE}" srcOrd="0" destOrd="0" presId="urn:microsoft.com/office/officeart/2005/8/layout/hList7"/>
    <dgm:cxn modelId="{F22A4F47-6D9B-4A04-92C1-73C151ED3D43}" type="presParOf" srcId="{AFE2004B-DD60-4754-93ED-0C8AAD2E2E29}" destId="{590F0070-654D-45D5-A095-1F672CC8F609}" srcOrd="1" destOrd="0" presId="urn:microsoft.com/office/officeart/2005/8/layout/hList7"/>
    <dgm:cxn modelId="{245F16AE-6CDF-42B7-A9F8-1F57ABEDC323}" type="presParOf" srcId="{AFE2004B-DD60-4754-93ED-0C8AAD2E2E29}" destId="{7D1BE093-BC20-419A-8F02-544B44D40221}" srcOrd="2" destOrd="0" presId="urn:microsoft.com/office/officeart/2005/8/layout/hList7"/>
    <dgm:cxn modelId="{5B6E175A-5B34-49BF-8573-AFF564F8BBF4}" type="presParOf" srcId="{AFE2004B-DD60-4754-93ED-0C8AAD2E2E29}" destId="{9FCD59CE-62C1-440F-B5E9-C7D22EEEAC98}" srcOrd="3" destOrd="0" presId="urn:microsoft.com/office/officeart/2005/8/layout/hList7"/>
    <dgm:cxn modelId="{A3E3E0A2-CFC5-476A-B051-949910BCEE40}" type="presParOf" srcId="{26283644-9408-4556-BE4F-F79F4F455B6D}" destId="{47DF5541-7C73-4CC8-BD52-67C1A7F000B9}" srcOrd="1" destOrd="0" presId="urn:microsoft.com/office/officeart/2005/8/layout/hList7"/>
    <dgm:cxn modelId="{9738BC78-01C2-4129-A68D-13C99F420AF9}" type="presParOf" srcId="{26283644-9408-4556-BE4F-F79F4F455B6D}" destId="{EC5AF3CE-442A-4F9D-9748-C4EFC997FE6C}" srcOrd="2" destOrd="0" presId="urn:microsoft.com/office/officeart/2005/8/layout/hList7"/>
    <dgm:cxn modelId="{D822BCFD-AA0D-47EB-B6ED-B48E967C27E8}" type="presParOf" srcId="{EC5AF3CE-442A-4F9D-9748-C4EFC997FE6C}" destId="{B845DCE4-E4B1-444B-A6B1-4649A6040F2B}" srcOrd="0" destOrd="0" presId="urn:microsoft.com/office/officeart/2005/8/layout/hList7"/>
    <dgm:cxn modelId="{A1ACB377-D7AF-49F8-BACF-05CECDB91782}" type="presParOf" srcId="{EC5AF3CE-442A-4F9D-9748-C4EFC997FE6C}" destId="{71F85A6F-0E4A-48A3-BE2A-13900E776DDB}" srcOrd="1" destOrd="0" presId="urn:microsoft.com/office/officeart/2005/8/layout/hList7"/>
    <dgm:cxn modelId="{2E921D1C-F29C-4938-8CC5-378EBDCEC270}" type="presParOf" srcId="{EC5AF3CE-442A-4F9D-9748-C4EFC997FE6C}" destId="{689C7A5D-5F05-4FFB-BD82-D5D055AD8715}" srcOrd="2" destOrd="0" presId="urn:microsoft.com/office/officeart/2005/8/layout/hList7"/>
    <dgm:cxn modelId="{2874AE4D-93A3-40F2-ABFE-3AD3E7CBA5B0}" type="presParOf" srcId="{EC5AF3CE-442A-4F9D-9748-C4EFC997FE6C}" destId="{B65AD1E6-1BE1-4D10-BD9C-5CF6B8E69A32}" srcOrd="3" destOrd="0" presId="urn:microsoft.com/office/officeart/2005/8/layout/hList7"/>
    <dgm:cxn modelId="{1DCCDFDA-E3F9-4C9D-91B3-79EC1DD237F6}" type="presParOf" srcId="{26283644-9408-4556-BE4F-F79F4F455B6D}" destId="{4FDFED4D-BC8F-4C78-A6DB-7ED14B0E580A}" srcOrd="3" destOrd="0" presId="urn:microsoft.com/office/officeart/2005/8/layout/hList7"/>
    <dgm:cxn modelId="{9261C9AC-95D7-4445-B80A-6BC36E766500}" type="presParOf" srcId="{26283644-9408-4556-BE4F-F79F4F455B6D}" destId="{0C56784E-69A3-4E59-BE8D-684B02C7629A}" srcOrd="4" destOrd="0" presId="urn:microsoft.com/office/officeart/2005/8/layout/hList7"/>
    <dgm:cxn modelId="{216F4C10-C2B7-4727-B082-9969818BE52B}" type="presParOf" srcId="{0C56784E-69A3-4E59-BE8D-684B02C7629A}" destId="{2DFE9167-4552-4F3D-9A11-DC7FAFC13138}" srcOrd="0" destOrd="0" presId="urn:microsoft.com/office/officeart/2005/8/layout/hList7"/>
    <dgm:cxn modelId="{B20D44E8-4DFA-4EAD-8548-A4C63038B5FC}" type="presParOf" srcId="{0C56784E-69A3-4E59-BE8D-684B02C7629A}" destId="{563FEA5B-170C-4F63-96EE-8C2F1A9B5F04}" srcOrd="1" destOrd="0" presId="urn:microsoft.com/office/officeart/2005/8/layout/hList7"/>
    <dgm:cxn modelId="{7ED76A44-E4E7-4C3E-B38D-D9CAAAAAE58D}" type="presParOf" srcId="{0C56784E-69A3-4E59-BE8D-684B02C7629A}" destId="{6BB1C87F-1015-4534-A1E0-435E0D0A75CB}" srcOrd="2" destOrd="0" presId="urn:microsoft.com/office/officeart/2005/8/layout/hList7"/>
    <dgm:cxn modelId="{F5129A58-1229-4049-933E-46BBF82EB5E1}" type="presParOf" srcId="{0C56784E-69A3-4E59-BE8D-684B02C7629A}" destId="{6D1250AB-04BE-402A-8F5C-DC2808055F08}" srcOrd="3" destOrd="0" presId="urn:microsoft.com/office/officeart/2005/8/layout/hList7"/>
    <dgm:cxn modelId="{97283C2E-F373-40B0-82CB-FB193967CA30}" type="presParOf" srcId="{26283644-9408-4556-BE4F-F79F4F455B6D}" destId="{3BC3C69B-FEC0-4DD6-A2A0-B102EAD94C55}" srcOrd="5" destOrd="0" presId="urn:microsoft.com/office/officeart/2005/8/layout/hList7"/>
    <dgm:cxn modelId="{9B89D599-97DB-46C1-8AAC-4EEA62467AD2}" type="presParOf" srcId="{26283644-9408-4556-BE4F-F79F4F455B6D}" destId="{A0FA49F5-2984-4310-8A6F-D0D50EF340D4}" srcOrd="6" destOrd="0" presId="urn:microsoft.com/office/officeart/2005/8/layout/hList7"/>
    <dgm:cxn modelId="{A6398648-2620-4C82-8D2E-EE654FC0934F}" type="presParOf" srcId="{A0FA49F5-2984-4310-8A6F-D0D50EF340D4}" destId="{863250DF-0DEF-43A0-AAF4-83CF508CB53D}" srcOrd="0" destOrd="0" presId="urn:microsoft.com/office/officeart/2005/8/layout/hList7"/>
    <dgm:cxn modelId="{72D020B5-1222-4DF3-9779-A8F301F58063}" type="presParOf" srcId="{A0FA49F5-2984-4310-8A6F-D0D50EF340D4}" destId="{4DFA5C0A-3FEE-4C93-B069-9EDF415743C5}" srcOrd="1" destOrd="0" presId="urn:microsoft.com/office/officeart/2005/8/layout/hList7"/>
    <dgm:cxn modelId="{42042F4C-8107-4316-A901-0088668B9181}" type="presParOf" srcId="{A0FA49F5-2984-4310-8A6F-D0D50EF340D4}" destId="{E681EC3E-34FD-4948-A0D5-9A17078E80A5}" srcOrd="2" destOrd="0" presId="urn:microsoft.com/office/officeart/2005/8/layout/hList7"/>
    <dgm:cxn modelId="{25F44CA8-17C6-4523-A229-D6636FCE6C89}" type="presParOf" srcId="{A0FA49F5-2984-4310-8A6F-D0D50EF340D4}" destId="{88FDA802-4D7C-4250-B495-9865A4E934C7}"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A072A9C-CF2B-4F7F-8B54-6B4B76DEEAE4}" type="doc">
      <dgm:prSet loTypeId="urn:microsoft.com/office/officeart/2005/8/layout/matrix2" loCatId="matrix" qsTypeId="urn:microsoft.com/office/officeart/2005/8/quickstyle/3d1" qsCatId="3D" csTypeId="urn:microsoft.com/office/officeart/2005/8/colors/colorful5" csCatId="colorful"/>
      <dgm:spPr/>
      <dgm:t>
        <a:bodyPr/>
        <a:lstStyle/>
        <a:p>
          <a:endParaRPr lang="en-US"/>
        </a:p>
      </dgm:t>
    </dgm:pt>
    <dgm:pt modelId="{B97DF818-EB88-49C8-9339-BD7CCDE1ABCD}">
      <dgm:prSet/>
      <dgm:spPr/>
      <dgm:t>
        <a:bodyPr/>
        <a:lstStyle/>
        <a:p>
          <a:pPr rtl="0"/>
          <a:r>
            <a:rPr lang="en-US" b="1" dirty="0" smtClean="0">
              <a:solidFill>
                <a:schemeClr val="bg1"/>
              </a:solidFill>
              <a:latin typeface="Bell MT" panose="02020503060305020303" pitchFamily="18" charset="0"/>
            </a:rPr>
            <a:t>Geographic</a:t>
          </a:r>
          <a:endParaRPr lang="en-US" b="1" dirty="0">
            <a:solidFill>
              <a:schemeClr val="bg1"/>
            </a:solidFill>
            <a:latin typeface="Bell MT" panose="02020503060305020303" pitchFamily="18" charset="0"/>
          </a:endParaRPr>
        </a:p>
      </dgm:t>
    </dgm:pt>
    <dgm:pt modelId="{B5189B6B-8AA2-4D25-8683-ED6BDFA941C2}" type="parTrans" cxnId="{C4F35E41-0B85-40C7-B6C7-9C18A5F2636B}">
      <dgm:prSet/>
      <dgm:spPr/>
      <dgm:t>
        <a:bodyPr/>
        <a:lstStyle/>
        <a:p>
          <a:endParaRPr lang="en-US"/>
        </a:p>
      </dgm:t>
    </dgm:pt>
    <dgm:pt modelId="{A7D77501-7094-4587-840E-F1F35303B73A}" type="sibTrans" cxnId="{C4F35E41-0B85-40C7-B6C7-9C18A5F2636B}">
      <dgm:prSet/>
      <dgm:spPr/>
      <dgm:t>
        <a:bodyPr/>
        <a:lstStyle/>
        <a:p>
          <a:endParaRPr lang="en-US"/>
        </a:p>
      </dgm:t>
    </dgm:pt>
    <dgm:pt modelId="{F923A42D-642F-45D1-B3CA-263BA04EDB52}">
      <dgm:prSet/>
      <dgm:spPr/>
      <dgm:t>
        <a:bodyPr/>
        <a:lstStyle/>
        <a:p>
          <a:pPr rtl="0"/>
          <a:r>
            <a:rPr lang="en-US" b="1" dirty="0" smtClean="0">
              <a:solidFill>
                <a:schemeClr val="bg1"/>
              </a:solidFill>
              <a:latin typeface="Bell MT" panose="02020503060305020303" pitchFamily="18" charset="0"/>
            </a:rPr>
            <a:t>Demographic</a:t>
          </a:r>
          <a:endParaRPr lang="en-US" b="1" dirty="0">
            <a:solidFill>
              <a:schemeClr val="bg1"/>
            </a:solidFill>
            <a:latin typeface="Bell MT" panose="02020503060305020303" pitchFamily="18" charset="0"/>
          </a:endParaRPr>
        </a:p>
      </dgm:t>
    </dgm:pt>
    <dgm:pt modelId="{64FBC434-610B-4D4F-9E9B-D8FE833FD835}" type="parTrans" cxnId="{D165074F-753E-4A1A-847B-25EF78B140EE}">
      <dgm:prSet/>
      <dgm:spPr/>
      <dgm:t>
        <a:bodyPr/>
        <a:lstStyle/>
        <a:p>
          <a:endParaRPr lang="en-US"/>
        </a:p>
      </dgm:t>
    </dgm:pt>
    <dgm:pt modelId="{09BAF21B-99B4-4642-BB23-1FF518811BBF}" type="sibTrans" cxnId="{D165074F-753E-4A1A-847B-25EF78B140EE}">
      <dgm:prSet/>
      <dgm:spPr/>
      <dgm:t>
        <a:bodyPr/>
        <a:lstStyle/>
        <a:p>
          <a:endParaRPr lang="en-US"/>
        </a:p>
      </dgm:t>
    </dgm:pt>
    <dgm:pt modelId="{3EECBF40-F30D-46C6-BC24-F2F94DEB412C}">
      <dgm:prSet/>
      <dgm:spPr/>
      <dgm:t>
        <a:bodyPr/>
        <a:lstStyle/>
        <a:p>
          <a:pPr rtl="0"/>
          <a:r>
            <a:rPr lang="en-US" b="1" dirty="0" smtClean="0">
              <a:solidFill>
                <a:schemeClr val="bg1"/>
              </a:solidFill>
              <a:latin typeface="Bell MT" panose="02020503060305020303" pitchFamily="18" charset="0"/>
            </a:rPr>
            <a:t>Psychographic</a:t>
          </a:r>
          <a:endParaRPr lang="en-US" b="1" dirty="0">
            <a:solidFill>
              <a:schemeClr val="bg1"/>
            </a:solidFill>
            <a:latin typeface="Bell MT" panose="02020503060305020303" pitchFamily="18" charset="0"/>
          </a:endParaRPr>
        </a:p>
      </dgm:t>
    </dgm:pt>
    <dgm:pt modelId="{8DBF4057-0AE6-4ECB-95BC-12830A72E06A}" type="parTrans" cxnId="{00CD0F9A-809D-4B44-BE14-A40987271561}">
      <dgm:prSet/>
      <dgm:spPr/>
      <dgm:t>
        <a:bodyPr/>
        <a:lstStyle/>
        <a:p>
          <a:endParaRPr lang="en-US"/>
        </a:p>
      </dgm:t>
    </dgm:pt>
    <dgm:pt modelId="{5BC30890-8DF6-472C-8477-8464EB7F261D}" type="sibTrans" cxnId="{00CD0F9A-809D-4B44-BE14-A40987271561}">
      <dgm:prSet/>
      <dgm:spPr/>
      <dgm:t>
        <a:bodyPr/>
        <a:lstStyle/>
        <a:p>
          <a:endParaRPr lang="en-US"/>
        </a:p>
      </dgm:t>
    </dgm:pt>
    <dgm:pt modelId="{D990D6B2-9BAD-4163-83EB-7ABDAAF3BE5E}">
      <dgm:prSet/>
      <dgm:spPr/>
      <dgm:t>
        <a:bodyPr/>
        <a:lstStyle/>
        <a:p>
          <a:pPr rtl="0"/>
          <a:r>
            <a:rPr lang="en-US" b="1" dirty="0" err="1" smtClean="0">
              <a:solidFill>
                <a:schemeClr val="bg1"/>
              </a:solidFill>
              <a:latin typeface="Bell MT" panose="02020503060305020303" pitchFamily="18" charset="0"/>
            </a:rPr>
            <a:t>Behavioural</a:t>
          </a:r>
          <a:r>
            <a:rPr lang="en-US" b="1" dirty="0" smtClean="0">
              <a:solidFill>
                <a:schemeClr val="bg1"/>
              </a:solidFill>
              <a:latin typeface="Bell MT" panose="02020503060305020303" pitchFamily="18" charset="0"/>
            </a:rPr>
            <a:t> – benefit, usage situation, extent of usage</a:t>
          </a:r>
          <a:endParaRPr lang="en-US" b="1" dirty="0">
            <a:solidFill>
              <a:schemeClr val="bg1"/>
            </a:solidFill>
            <a:latin typeface="Bell MT" panose="02020503060305020303" pitchFamily="18" charset="0"/>
          </a:endParaRPr>
        </a:p>
      </dgm:t>
    </dgm:pt>
    <dgm:pt modelId="{3922E805-4D20-4442-8104-B9E9F1AE73DB}" type="parTrans" cxnId="{5F832A62-9BBF-480F-BF29-57A4D0C97CA5}">
      <dgm:prSet/>
      <dgm:spPr/>
      <dgm:t>
        <a:bodyPr/>
        <a:lstStyle/>
        <a:p>
          <a:endParaRPr lang="en-US"/>
        </a:p>
      </dgm:t>
    </dgm:pt>
    <dgm:pt modelId="{143D2FE9-6E7F-4EBF-966E-B5BBC2A41D15}" type="sibTrans" cxnId="{5F832A62-9BBF-480F-BF29-57A4D0C97CA5}">
      <dgm:prSet/>
      <dgm:spPr/>
      <dgm:t>
        <a:bodyPr/>
        <a:lstStyle/>
        <a:p>
          <a:endParaRPr lang="en-US"/>
        </a:p>
      </dgm:t>
    </dgm:pt>
    <dgm:pt modelId="{862C08CF-537C-431B-A6E2-F6A5C1E7DC66}" type="pres">
      <dgm:prSet presAssocID="{FA072A9C-CF2B-4F7F-8B54-6B4B76DEEAE4}" presName="matrix" presStyleCnt="0">
        <dgm:presLayoutVars>
          <dgm:chMax val="1"/>
          <dgm:dir/>
          <dgm:resizeHandles val="exact"/>
        </dgm:presLayoutVars>
      </dgm:prSet>
      <dgm:spPr/>
      <dgm:t>
        <a:bodyPr/>
        <a:lstStyle/>
        <a:p>
          <a:endParaRPr lang="en-US"/>
        </a:p>
      </dgm:t>
    </dgm:pt>
    <dgm:pt modelId="{F60FD2C0-9767-4463-BDD9-1C91415D591D}" type="pres">
      <dgm:prSet presAssocID="{FA072A9C-CF2B-4F7F-8B54-6B4B76DEEAE4}" presName="axisShape" presStyleLbl="bgShp" presStyleIdx="0" presStyleCnt="1"/>
      <dgm:spPr/>
    </dgm:pt>
    <dgm:pt modelId="{7B68EE81-181F-4983-B7F9-C6DCD4A5C991}" type="pres">
      <dgm:prSet presAssocID="{FA072A9C-CF2B-4F7F-8B54-6B4B76DEEAE4}" presName="rect1" presStyleLbl="node1" presStyleIdx="0" presStyleCnt="4">
        <dgm:presLayoutVars>
          <dgm:chMax val="0"/>
          <dgm:chPref val="0"/>
          <dgm:bulletEnabled val="1"/>
        </dgm:presLayoutVars>
      </dgm:prSet>
      <dgm:spPr/>
      <dgm:t>
        <a:bodyPr/>
        <a:lstStyle/>
        <a:p>
          <a:endParaRPr lang="en-US"/>
        </a:p>
      </dgm:t>
    </dgm:pt>
    <dgm:pt modelId="{1BF4170E-4262-421E-9A9C-634BCECACC4B}" type="pres">
      <dgm:prSet presAssocID="{FA072A9C-CF2B-4F7F-8B54-6B4B76DEEAE4}" presName="rect2" presStyleLbl="node1" presStyleIdx="1" presStyleCnt="4">
        <dgm:presLayoutVars>
          <dgm:chMax val="0"/>
          <dgm:chPref val="0"/>
          <dgm:bulletEnabled val="1"/>
        </dgm:presLayoutVars>
      </dgm:prSet>
      <dgm:spPr/>
      <dgm:t>
        <a:bodyPr/>
        <a:lstStyle/>
        <a:p>
          <a:endParaRPr lang="en-US"/>
        </a:p>
      </dgm:t>
    </dgm:pt>
    <dgm:pt modelId="{FEAA34F4-19B2-47DC-A133-F5617CCFC306}" type="pres">
      <dgm:prSet presAssocID="{FA072A9C-CF2B-4F7F-8B54-6B4B76DEEAE4}" presName="rect3" presStyleLbl="node1" presStyleIdx="2" presStyleCnt="4">
        <dgm:presLayoutVars>
          <dgm:chMax val="0"/>
          <dgm:chPref val="0"/>
          <dgm:bulletEnabled val="1"/>
        </dgm:presLayoutVars>
      </dgm:prSet>
      <dgm:spPr/>
      <dgm:t>
        <a:bodyPr/>
        <a:lstStyle/>
        <a:p>
          <a:endParaRPr lang="en-US"/>
        </a:p>
      </dgm:t>
    </dgm:pt>
    <dgm:pt modelId="{5A9F19DB-B4AD-48C1-A0DB-8851DDCBF307}" type="pres">
      <dgm:prSet presAssocID="{FA072A9C-CF2B-4F7F-8B54-6B4B76DEEAE4}" presName="rect4" presStyleLbl="node1" presStyleIdx="3" presStyleCnt="4">
        <dgm:presLayoutVars>
          <dgm:chMax val="0"/>
          <dgm:chPref val="0"/>
          <dgm:bulletEnabled val="1"/>
        </dgm:presLayoutVars>
      </dgm:prSet>
      <dgm:spPr/>
      <dgm:t>
        <a:bodyPr/>
        <a:lstStyle/>
        <a:p>
          <a:endParaRPr lang="en-US"/>
        </a:p>
      </dgm:t>
    </dgm:pt>
  </dgm:ptLst>
  <dgm:cxnLst>
    <dgm:cxn modelId="{03668E49-3DDA-4B30-8976-39E86D4BCB4D}" type="presOf" srcId="{3EECBF40-F30D-46C6-BC24-F2F94DEB412C}" destId="{FEAA34F4-19B2-47DC-A133-F5617CCFC306}" srcOrd="0" destOrd="0" presId="urn:microsoft.com/office/officeart/2005/8/layout/matrix2"/>
    <dgm:cxn modelId="{4BA23EA1-2A35-4C54-938F-457286D4B575}" type="presOf" srcId="{F923A42D-642F-45D1-B3CA-263BA04EDB52}" destId="{1BF4170E-4262-421E-9A9C-634BCECACC4B}" srcOrd="0" destOrd="0" presId="urn:microsoft.com/office/officeart/2005/8/layout/matrix2"/>
    <dgm:cxn modelId="{00CD0F9A-809D-4B44-BE14-A40987271561}" srcId="{FA072A9C-CF2B-4F7F-8B54-6B4B76DEEAE4}" destId="{3EECBF40-F30D-46C6-BC24-F2F94DEB412C}" srcOrd="2" destOrd="0" parTransId="{8DBF4057-0AE6-4ECB-95BC-12830A72E06A}" sibTransId="{5BC30890-8DF6-472C-8477-8464EB7F261D}"/>
    <dgm:cxn modelId="{5F832A62-9BBF-480F-BF29-57A4D0C97CA5}" srcId="{FA072A9C-CF2B-4F7F-8B54-6B4B76DEEAE4}" destId="{D990D6B2-9BAD-4163-83EB-7ABDAAF3BE5E}" srcOrd="3" destOrd="0" parTransId="{3922E805-4D20-4442-8104-B9E9F1AE73DB}" sibTransId="{143D2FE9-6E7F-4EBF-966E-B5BBC2A41D15}"/>
    <dgm:cxn modelId="{C4F35E41-0B85-40C7-B6C7-9C18A5F2636B}" srcId="{FA072A9C-CF2B-4F7F-8B54-6B4B76DEEAE4}" destId="{B97DF818-EB88-49C8-9339-BD7CCDE1ABCD}" srcOrd="0" destOrd="0" parTransId="{B5189B6B-8AA2-4D25-8683-ED6BDFA941C2}" sibTransId="{A7D77501-7094-4587-840E-F1F35303B73A}"/>
    <dgm:cxn modelId="{D165074F-753E-4A1A-847B-25EF78B140EE}" srcId="{FA072A9C-CF2B-4F7F-8B54-6B4B76DEEAE4}" destId="{F923A42D-642F-45D1-B3CA-263BA04EDB52}" srcOrd="1" destOrd="0" parTransId="{64FBC434-610B-4D4F-9E9B-D8FE833FD835}" sibTransId="{09BAF21B-99B4-4642-BB23-1FF518811BBF}"/>
    <dgm:cxn modelId="{0BC66F68-4714-4E3F-B414-F8BFC75ADDD6}" type="presOf" srcId="{FA072A9C-CF2B-4F7F-8B54-6B4B76DEEAE4}" destId="{862C08CF-537C-431B-A6E2-F6A5C1E7DC66}" srcOrd="0" destOrd="0" presId="urn:microsoft.com/office/officeart/2005/8/layout/matrix2"/>
    <dgm:cxn modelId="{565835C5-B2E6-42BF-99D9-6BC27F3E2326}" type="presOf" srcId="{D990D6B2-9BAD-4163-83EB-7ABDAAF3BE5E}" destId="{5A9F19DB-B4AD-48C1-A0DB-8851DDCBF307}" srcOrd="0" destOrd="0" presId="urn:microsoft.com/office/officeart/2005/8/layout/matrix2"/>
    <dgm:cxn modelId="{BD0C1FA3-509A-4142-A0A0-E953FDE1E04F}" type="presOf" srcId="{B97DF818-EB88-49C8-9339-BD7CCDE1ABCD}" destId="{7B68EE81-181F-4983-B7F9-C6DCD4A5C991}" srcOrd="0" destOrd="0" presId="urn:microsoft.com/office/officeart/2005/8/layout/matrix2"/>
    <dgm:cxn modelId="{06D5219D-9066-44A4-8DA2-302A489EEC71}" type="presParOf" srcId="{862C08CF-537C-431B-A6E2-F6A5C1E7DC66}" destId="{F60FD2C0-9767-4463-BDD9-1C91415D591D}" srcOrd="0" destOrd="0" presId="urn:microsoft.com/office/officeart/2005/8/layout/matrix2"/>
    <dgm:cxn modelId="{4818EB4D-448D-44F9-840D-70875C21E453}" type="presParOf" srcId="{862C08CF-537C-431B-A6E2-F6A5C1E7DC66}" destId="{7B68EE81-181F-4983-B7F9-C6DCD4A5C991}" srcOrd="1" destOrd="0" presId="urn:microsoft.com/office/officeart/2005/8/layout/matrix2"/>
    <dgm:cxn modelId="{F4C57492-7C84-4501-8493-056C84DA67C3}" type="presParOf" srcId="{862C08CF-537C-431B-A6E2-F6A5C1E7DC66}" destId="{1BF4170E-4262-421E-9A9C-634BCECACC4B}" srcOrd="2" destOrd="0" presId="urn:microsoft.com/office/officeart/2005/8/layout/matrix2"/>
    <dgm:cxn modelId="{5D26D3C2-D491-4694-802B-23A5B677A4C4}" type="presParOf" srcId="{862C08CF-537C-431B-A6E2-F6A5C1E7DC66}" destId="{FEAA34F4-19B2-47DC-A133-F5617CCFC306}" srcOrd="3" destOrd="0" presId="urn:microsoft.com/office/officeart/2005/8/layout/matrix2"/>
    <dgm:cxn modelId="{20AB85FA-B6F7-43FE-AE96-75E702245C60}" type="presParOf" srcId="{862C08CF-537C-431B-A6E2-F6A5C1E7DC66}" destId="{5A9F19DB-B4AD-48C1-A0DB-8851DDCBF307}"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347C5BE-73E5-4F9F-94DA-8BF354D11A89}" type="doc">
      <dgm:prSet loTypeId="urn:microsoft.com/office/officeart/2005/8/layout/venn3" loCatId="relationship" qsTypeId="urn:microsoft.com/office/officeart/2005/8/quickstyle/simple5" qsCatId="simple" csTypeId="urn:microsoft.com/office/officeart/2005/8/colors/colorful5" csCatId="colorful" phldr="1"/>
      <dgm:spPr/>
      <dgm:t>
        <a:bodyPr/>
        <a:lstStyle/>
        <a:p>
          <a:endParaRPr lang="en-US"/>
        </a:p>
      </dgm:t>
    </dgm:pt>
    <dgm:pt modelId="{18A43D88-9D73-4A0F-8836-E27A05A343B4}">
      <dgm:prSet custT="1"/>
      <dgm:spPr/>
      <dgm:t>
        <a:bodyPr/>
        <a:lstStyle/>
        <a:p>
          <a:pPr rtl="0"/>
          <a:r>
            <a:rPr lang="en-US" sz="3200" dirty="0" smtClean="0">
              <a:latin typeface="Bell MT" panose="02020503060305020303" pitchFamily="18" charset="0"/>
            </a:rPr>
            <a:t>More Markets</a:t>
          </a:r>
          <a:endParaRPr lang="en-US" sz="3200" dirty="0">
            <a:latin typeface="Bell MT" panose="02020503060305020303" pitchFamily="18" charset="0"/>
          </a:endParaRPr>
        </a:p>
      </dgm:t>
    </dgm:pt>
    <dgm:pt modelId="{1D50E0AD-C554-41A7-9A08-FDE2F0995BAA}" type="parTrans" cxnId="{32CFC42A-B70A-47FA-A9D5-76B3D3897288}">
      <dgm:prSet/>
      <dgm:spPr/>
      <dgm:t>
        <a:bodyPr/>
        <a:lstStyle/>
        <a:p>
          <a:endParaRPr lang="en-US"/>
        </a:p>
      </dgm:t>
    </dgm:pt>
    <dgm:pt modelId="{13D8E263-7E49-45F2-9D8B-A483CA5D7E71}" type="sibTrans" cxnId="{32CFC42A-B70A-47FA-A9D5-76B3D3897288}">
      <dgm:prSet/>
      <dgm:spPr/>
      <dgm:t>
        <a:bodyPr/>
        <a:lstStyle/>
        <a:p>
          <a:endParaRPr lang="en-US"/>
        </a:p>
      </dgm:t>
    </dgm:pt>
    <dgm:pt modelId="{446C7D2B-1647-420C-A833-9A16DE57597B}">
      <dgm:prSet custT="1"/>
      <dgm:spPr/>
      <dgm:t>
        <a:bodyPr/>
        <a:lstStyle/>
        <a:p>
          <a:pPr rtl="0"/>
          <a:r>
            <a:rPr lang="en-US" sz="3200" dirty="0" smtClean="0">
              <a:latin typeface="Bell MT" panose="02020503060305020303" pitchFamily="18" charset="0"/>
            </a:rPr>
            <a:t>More Market Share</a:t>
          </a:r>
          <a:endParaRPr lang="en-US" sz="3200" dirty="0">
            <a:latin typeface="Bell MT" panose="02020503060305020303" pitchFamily="18" charset="0"/>
          </a:endParaRPr>
        </a:p>
      </dgm:t>
    </dgm:pt>
    <dgm:pt modelId="{0A4408F2-11EB-40E8-8457-27AD5054B41D}" type="parTrans" cxnId="{EBDC7EAB-359E-460A-8855-E28E176F5372}">
      <dgm:prSet/>
      <dgm:spPr/>
      <dgm:t>
        <a:bodyPr/>
        <a:lstStyle/>
        <a:p>
          <a:endParaRPr lang="en-US"/>
        </a:p>
      </dgm:t>
    </dgm:pt>
    <dgm:pt modelId="{E627E3C1-A171-4318-B698-C16F1EF2AA97}" type="sibTrans" cxnId="{EBDC7EAB-359E-460A-8855-E28E176F5372}">
      <dgm:prSet/>
      <dgm:spPr/>
      <dgm:t>
        <a:bodyPr/>
        <a:lstStyle/>
        <a:p>
          <a:endParaRPr lang="en-US"/>
        </a:p>
      </dgm:t>
    </dgm:pt>
    <dgm:pt modelId="{9431B517-7CB9-4633-91B3-FC81252BB7A0}">
      <dgm:prSet custT="1"/>
      <dgm:spPr/>
      <dgm:t>
        <a:bodyPr/>
        <a:lstStyle/>
        <a:p>
          <a:pPr rtl="0"/>
          <a:r>
            <a:rPr lang="en-US" sz="3200" dirty="0" smtClean="0">
              <a:latin typeface="Bell MT" panose="02020503060305020303" pitchFamily="18" charset="0"/>
            </a:rPr>
            <a:t>More Margins</a:t>
          </a:r>
          <a:endParaRPr lang="en-US" sz="3200" dirty="0">
            <a:latin typeface="Bell MT" panose="02020503060305020303" pitchFamily="18" charset="0"/>
          </a:endParaRPr>
        </a:p>
      </dgm:t>
    </dgm:pt>
    <dgm:pt modelId="{4FBA65A9-A47A-4C7B-8E5F-B4038341D732}" type="parTrans" cxnId="{2D586CDC-FA13-4680-965C-BA62EF2DDA51}">
      <dgm:prSet/>
      <dgm:spPr/>
      <dgm:t>
        <a:bodyPr/>
        <a:lstStyle/>
        <a:p>
          <a:endParaRPr lang="en-US"/>
        </a:p>
      </dgm:t>
    </dgm:pt>
    <dgm:pt modelId="{F700277C-BCBC-4068-BF03-4B35872B9267}" type="sibTrans" cxnId="{2D586CDC-FA13-4680-965C-BA62EF2DDA51}">
      <dgm:prSet/>
      <dgm:spPr/>
      <dgm:t>
        <a:bodyPr/>
        <a:lstStyle/>
        <a:p>
          <a:endParaRPr lang="en-US"/>
        </a:p>
      </dgm:t>
    </dgm:pt>
    <dgm:pt modelId="{29188BEE-5763-448B-8F57-19BE4356B338}" type="pres">
      <dgm:prSet presAssocID="{E347C5BE-73E5-4F9F-94DA-8BF354D11A89}" presName="Name0" presStyleCnt="0">
        <dgm:presLayoutVars>
          <dgm:dir/>
          <dgm:resizeHandles val="exact"/>
        </dgm:presLayoutVars>
      </dgm:prSet>
      <dgm:spPr/>
      <dgm:t>
        <a:bodyPr/>
        <a:lstStyle/>
        <a:p>
          <a:endParaRPr lang="en-US"/>
        </a:p>
      </dgm:t>
    </dgm:pt>
    <dgm:pt modelId="{4E4F1037-334C-4F04-8B6E-286F41EE7AFF}" type="pres">
      <dgm:prSet presAssocID="{18A43D88-9D73-4A0F-8836-E27A05A343B4}" presName="Name5" presStyleLbl="vennNode1" presStyleIdx="0" presStyleCnt="3">
        <dgm:presLayoutVars>
          <dgm:bulletEnabled val="1"/>
        </dgm:presLayoutVars>
      </dgm:prSet>
      <dgm:spPr/>
      <dgm:t>
        <a:bodyPr/>
        <a:lstStyle/>
        <a:p>
          <a:endParaRPr lang="en-US"/>
        </a:p>
      </dgm:t>
    </dgm:pt>
    <dgm:pt modelId="{68F050CD-0DD3-43D8-9DD8-8602AEAB8BAA}" type="pres">
      <dgm:prSet presAssocID="{13D8E263-7E49-45F2-9D8B-A483CA5D7E71}" presName="space" presStyleCnt="0"/>
      <dgm:spPr/>
    </dgm:pt>
    <dgm:pt modelId="{A81872CB-08E5-44E8-9AE9-1C529FC700B6}" type="pres">
      <dgm:prSet presAssocID="{446C7D2B-1647-420C-A833-9A16DE57597B}" presName="Name5" presStyleLbl="vennNode1" presStyleIdx="1" presStyleCnt="3">
        <dgm:presLayoutVars>
          <dgm:bulletEnabled val="1"/>
        </dgm:presLayoutVars>
      </dgm:prSet>
      <dgm:spPr/>
      <dgm:t>
        <a:bodyPr/>
        <a:lstStyle/>
        <a:p>
          <a:endParaRPr lang="en-US"/>
        </a:p>
      </dgm:t>
    </dgm:pt>
    <dgm:pt modelId="{2BD7A55C-BD54-4C59-B1D6-32398CD31CA0}" type="pres">
      <dgm:prSet presAssocID="{E627E3C1-A171-4318-B698-C16F1EF2AA97}" presName="space" presStyleCnt="0"/>
      <dgm:spPr/>
    </dgm:pt>
    <dgm:pt modelId="{1D0D427A-FE1C-42E7-A711-E772C609E4A7}" type="pres">
      <dgm:prSet presAssocID="{9431B517-7CB9-4633-91B3-FC81252BB7A0}" presName="Name5" presStyleLbl="vennNode1" presStyleIdx="2" presStyleCnt="3">
        <dgm:presLayoutVars>
          <dgm:bulletEnabled val="1"/>
        </dgm:presLayoutVars>
      </dgm:prSet>
      <dgm:spPr/>
      <dgm:t>
        <a:bodyPr/>
        <a:lstStyle/>
        <a:p>
          <a:endParaRPr lang="en-US"/>
        </a:p>
      </dgm:t>
    </dgm:pt>
  </dgm:ptLst>
  <dgm:cxnLst>
    <dgm:cxn modelId="{32CFC42A-B70A-47FA-A9D5-76B3D3897288}" srcId="{E347C5BE-73E5-4F9F-94DA-8BF354D11A89}" destId="{18A43D88-9D73-4A0F-8836-E27A05A343B4}" srcOrd="0" destOrd="0" parTransId="{1D50E0AD-C554-41A7-9A08-FDE2F0995BAA}" sibTransId="{13D8E263-7E49-45F2-9D8B-A483CA5D7E71}"/>
    <dgm:cxn modelId="{80B758A5-2639-49D0-AAB5-823F65D89DED}" type="presOf" srcId="{18A43D88-9D73-4A0F-8836-E27A05A343B4}" destId="{4E4F1037-334C-4F04-8B6E-286F41EE7AFF}" srcOrd="0" destOrd="0" presId="urn:microsoft.com/office/officeart/2005/8/layout/venn3"/>
    <dgm:cxn modelId="{B9E9171F-2EAA-473B-9FE5-24E4520200B2}" type="presOf" srcId="{446C7D2B-1647-420C-A833-9A16DE57597B}" destId="{A81872CB-08E5-44E8-9AE9-1C529FC700B6}" srcOrd="0" destOrd="0" presId="urn:microsoft.com/office/officeart/2005/8/layout/venn3"/>
    <dgm:cxn modelId="{AE5B0576-C4B3-4CAF-B73E-F56B09C8F2BA}" type="presOf" srcId="{E347C5BE-73E5-4F9F-94DA-8BF354D11A89}" destId="{29188BEE-5763-448B-8F57-19BE4356B338}" srcOrd="0" destOrd="0" presId="urn:microsoft.com/office/officeart/2005/8/layout/venn3"/>
    <dgm:cxn modelId="{2D586CDC-FA13-4680-965C-BA62EF2DDA51}" srcId="{E347C5BE-73E5-4F9F-94DA-8BF354D11A89}" destId="{9431B517-7CB9-4633-91B3-FC81252BB7A0}" srcOrd="2" destOrd="0" parTransId="{4FBA65A9-A47A-4C7B-8E5F-B4038341D732}" sibTransId="{F700277C-BCBC-4068-BF03-4B35872B9267}"/>
    <dgm:cxn modelId="{AAC49293-AD58-41CC-8A72-F3AC0AC2779D}" type="presOf" srcId="{9431B517-7CB9-4633-91B3-FC81252BB7A0}" destId="{1D0D427A-FE1C-42E7-A711-E772C609E4A7}" srcOrd="0" destOrd="0" presId="urn:microsoft.com/office/officeart/2005/8/layout/venn3"/>
    <dgm:cxn modelId="{EBDC7EAB-359E-460A-8855-E28E176F5372}" srcId="{E347C5BE-73E5-4F9F-94DA-8BF354D11A89}" destId="{446C7D2B-1647-420C-A833-9A16DE57597B}" srcOrd="1" destOrd="0" parTransId="{0A4408F2-11EB-40E8-8457-27AD5054B41D}" sibTransId="{E627E3C1-A171-4318-B698-C16F1EF2AA97}"/>
    <dgm:cxn modelId="{5B705FE6-EC3B-4EE9-BE74-4A91058768D7}" type="presParOf" srcId="{29188BEE-5763-448B-8F57-19BE4356B338}" destId="{4E4F1037-334C-4F04-8B6E-286F41EE7AFF}" srcOrd="0" destOrd="0" presId="urn:microsoft.com/office/officeart/2005/8/layout/venn3"/>
    <dgm:cxn modelId="{A06A1951-92E5-4BCB-8183-DBD401338FDB}" type="presParOf" srcId="{29188BEE-5763-448B-8F57-19BE4356B338}" destId="{68F050CD-0DD3-43D8-9DD8-8602AEAB8BAA}" srcOrd="1" destOrd="0" presId="urn:microsoft.com/office/officeart/2005/8/layout/venn3"/>
    <dgm:cxn modelId="{D09CF438-4BC1-4978-8040-A3EE6CC19C24}" type="presParOf" srcId="{29188BEE-5763-448B-8F57-19BE4356B338}" destId="{A81872CB-08E5-44E8-9AE9-1C529FC700B6}" srcOrd="2" destOrd="0" presId="urn:microsoft.com/office/officeart/2005/8/layout/venn3"/>
    <dgm:cxn modelId="{BFAB4A4A-9D06-4CD5-BA2D-2C609CF41A89}" type="presParOf" srcId="{29188BEE-5763-448B-8F57-19BE4356B338}" destId="{2BD7A55C-BD54-4C59-B1D6-32398CD31CA0}" srcOrd="3" destOrd="0" presId="urn:microsoft.com/office/officeart/2005/8/layout/venn3"/>
    <dgm:cxn modelId="{9D44BEDB-139B-4191-B230-B89CE09C90FF}" type="presParOf" srcId="{29188BEE-5763-448B-8F57-19BE4356B338}" destId="{1D0D427A-FE1C-42E7-A711-E772C609E4A7}" srcOrd="4"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F6E0E6A-505A-4241-8F8B-AEA42E7F70D0}" type="doc">
      <dgm:prSet loTypeId="urn:microsoft.com/office/officeart/2011/layout/CircleProcess" loCatId="officeonline" qsTypeId="urn:microsoft.com/office/officeart/2005/8/quickstyle/3d1" qsCatId="3D" csTypeId="urn:microsoft.com/office/officeart/2005/8/colors/colorful1" csCatId="colorful"/>
      <dgm:spPr/>
      <dgm:t>
        <a:bodyPr/>
        <a:lstStyle/>
        <a:p>
          <a:endParaRPr lang="en-US"/>
        </a:p>
      </dgm:t>
    </dgm:pt>
    <dgm:pt modelId="{66E3B9E9-9C3E-4651-AEF5-CF9C002368E6}">
      <dgm:prSet custT="1"/>
      <dgm:spPr/>
      <dgm:t>
        <a:bodyPr/>
        <a:lstStyle/>
        <a:p>
          <a:pPr rtl="0"/>
          <a:r>
            <a:rPr lang="en-US" sz="2200" dirty="0" smtClean="0">
              <a:latin typeface="Bell MT" panose="02020503060305020303" pitchFamily="18" charset="0"/>
            </a:rPr>
            <a:t>People and their needs</a:t>
          </a:r>
          <a:endParaRPr lang="en-US" sz="2200" dirty="0">
            <a:latin typeface="Bell MT" panose="02020503060305020303" pitchFamily="18" charset="0"/>
          </a:endParaRPr>
        </a:p>
      </dgm:t>
    </dgm:pt>
    <dgm:pt modelId="{7653326B-9791-4E83-8074-0E78A1670656}" type="parTrans" cxnId="{94EDD0F0-36FF-411D-87EB-4F550456524D}">
      <dgm:prSet/>
      <dgm:spPr/>
      <dgm:t>
        <a:bodyPr/>
        <a:lstStyle/>
        <a:p>
          <a:endParaRPr lang="en-US"/>
        </a:p>
      </dgm:t>
    </dgm:pt>
    <dgm:pt modelId="{082071CD-673B-4A12-AF24-1BA1543EAB79}" type="sibTrans" cxnId="{94EDD0F0-36FF-411D-87EB-4F550456524D}">
      <dgm:prSet/>
      <dgm:spPr/>
      <dgm:t>
        <a:bodyPr/>
        <a:lstStyle/>
        <a:p>
          <a:endParaRPr lang="en-US"/>
        </a:p>
      </dgm:t>
    </dgm:pt>
    <dgm:pt modelId="{51915201-F409-41A7-8DE3-D67D91E0ECC3}">
      <dgm:prSet custT="1"/>
      <dgm:spPr/>
      <dgm:t>
        <a:bodyPr/>
        <a:lstStyle/>
        <a:p>
          <a:pPr rtl="0"/>
          <a:r>
            <a:rPr lang="en-US" sz="2200" dirty="0" smtClean="0">
              <a:latin typeface="Bell MT" panose="02020503060305020303" pitchFamily="18" charset="0"/>
            </a:rPr>
            <a:t>Ability to buy</a:t>
          </a:r>
          <a:endParaRPr lang="en-US" sz="2200" dirty="0">
            <a:latin typeface="Bell MT" panose="02020503060305020303" pitchFamily="18" charset="0"/>
          </a:endParaRPr>
        </a:p>
      </dgm:t>
    </dgm:pt>
    <dgm:pt modelId="{9F9FFFA2-B865-4ACB-A609-BD72A70A8285}" type="parTrans" cxnId="{E52687EC-6782-49B1-A65A-DA22286AF677}">
      <dgm:prSet/>
      <dgm:spPr/>
      <dgm:t>
        <a:bodyPr/>
        <a:lstStyle/>
        <a:p>
          <a:endParaRPr lang="en-US"/>
        </a:p>
      </dgm:t>
    </dgm:pt>
    <dgm:pt modelId="{6FDBD048-C823-49BF-AFFA-C7DD94A0655F}" type="sibTrans" cxnId="{E52687EC-6782-49B1-A65A-DA22286AF677}">
      <dgm:prSet/>
      <dgm:spPr/>
      <dgm:t>
        <a:bodyPr/>
        <a:lstStyle/>
        <a:p>
          <a:endParaRPr lang="en-US"/>
        </a:p>
      </dgm:t>
    </dgm:pt>
    <dgm:pt modelId="{AFCAFA32-793F-42D8-AB00-5D2376453C75}">
      <dgm:prSet custT="1"/>
      <dgm:spPr/>
      <dgm:t>
        <a:bodyPr/>
        <a:lstStyle/>
        <a:p>
          <a:pPr rtl="0"/>
          <a:r>
            <a:rPr lang="en-US" sz="2200" dirty="0" smtClean="0">
              <a:latin typeface="Bell MT" panose="02020503060305020303" pitchFamily="18" charset="0"/>
            </a:rPr>
            <a:t>Willingness to buy</a:t>
          </a:r>
          <a:endParaRPr lang="en-US" sz="2200" dirty="0">
            <a:latin typeface="Bell MT" panose="02020503060305020303" pitchFamily="18" charset="0"/>
          </a:endParaRPr>
        </a:p>
      </dgm:t>
    </dgm:pt>
    <dgm:pt modelId="{7F80B2A5-39F2-4BE5-98AA-C257ADA9266A}" type="parTrans" cxnId="{408D0DC8-CE7E-4C77-B676-05E11E689388}">
      <dgm:prSet/>
      <dgm:spPr/>
      <dgm:t>
        <a:bodyPr/>
        <a:lstStyle/>
        <a:p>
          <a:endParaRPr lang="en-US"/>
        </a:p>
      </dgm:t>
    </dgm:pt>
    <dgm:pt modelId="{1C9C144C-EEE0-4F96-91CF-38D04DB252AD}" type="sibTrans" cxnId="{408D0DC8-CE7E-4C77-B676-05E11E689388}">
      <dgm:prSet/>
      <dgm:spPr/>
      <dgm:t>
        <a:bodyPr/>
        <a:lstStyle/>
        <a:p>
          <a:endParaRPr lang="en-US"/>
        </a:p>
      </dgm:t>
    </dgm:pt>
    <dgm:pt modelId="{DC90C0AC-6797-443A-8E83-C9C289421893}">
      <dgm:prSet custT="1"/>
      <dgm:spPr/>
      <dgm:t>
        <a:bodyPr/>
        <a:lstStyle/>
        <a:p>
          <a:pPr rtl="0"/>
          <a:r>
            <a:rPr lang="en-US" sz="2200" dirty="0" smtClean="0">
              <a:latin typeface="Bell MT" panose="02020503060305020303" pitchFamily="18" charset="0"/>
            </a:rPr>
            <a:t>Authority to buy</a:t>
          </a:r>
          <a:endParaRPr lang="en-US" sz="2200" dirty="0">
            <a:latin typeface="Bell MT" panose="02020503060305020303" pitchFamily="18" charset="0"/>
          </a:endParaRPr>
        </a:p>
      </dgm:t>
    </dgm:pt>
    <dgm:pt modelId="{7ACDB655-75B1-4037-8E80-DDECC6E1CF26}" type="parTrans" cxnId="{7D1C7B68-4D06-41F4-ADCC-B55BABC22722}">
      <dgm:prSet/>
      <dgm:spPr/>
      <dgm:t>
        <a:bodyPr/>
        <a:lstStyle/>
        <a:p>
          <a:endParaRPr lang="en-US"/>
        </a:p>
      </dgm:t>
    </dgm:pt>
    <dgm:pt modelId="{E2EBAB9E-EC50-4E77-BDD1-1AA26158249A}" type="sibTrans" cxnId="{7D1C7B68-4D06-41F4-ADCC-B55BABC22722}">
      <dgm:prSet/>
      <dgm:spPr/>
      <dgm:t>
        <a:bodyPr/>
        <a:lstStyle/>
        <a:p>
          <a:endParaRPr lang="en-US"/>
        </a:p>
      </dgm:t>
    </dgm:pt>
    <dgm:pt modelId="{05F531D9-4158-4A77-B9A9-56F52B248968}" type="pres">
      <dgm:prSet presAssocID="{CF6E0E6A-505A-4241-8F8B-AEA42E7F70D0}" presName="Name0" presStyleCnt="0">
        <dgm:presLayoutVars>
          <dgm:chMax val="11"/>
          <dgm:chPref val="11"/>
          <dgm:dir/>
          <dgm:resizeHandles/>
        </dgm:presLayoutVars>
      </dgm:prSet>
      <dgm:spPr/>
      <dgm:t>
        <a:bodyPr/>
        <a:lstStyle/>
        <a:p>
          <a:endParaRPr lang="en-US"/>
        </a:p>
      </dgm:t>
    </dgm:pt>
    <dgm:pt modelId="{413C56C3-15E1-4B61-96B5-2C9E4B2CD14C}" type="pres">
      <dgm:prSet presAssocID="{DC90C0AC-6797-443A-8E83-C9C289421893}" presName="Accent4" presStyleCnt="0"/>
      <dgm:spPr/>
    </dgm:pt>
    <dgm:pt modelId="{7AE0224C-8365-4349-B1E5-54E1C4B4DFD8}" type="pres">
      <dgm:prSet presAssocID="{DC90C0AC-6797-443A-8E83-C9C289421893}" presName="Accent" presStyleLbl="node1" presStyleIdx="0" presStyleCnt="4"/>
      <dgm:spPr/>
    </dgm:pt>
    <dgm:pt modelId="{3EC385D1-408B-4A8C-A0C2-6593E0BD3E72}" type="pres">
      <dgm:prSet presAssocID="{DC90C0AC-6797-443A-8E83-C9C289421893}" presName="ParentBackground4" presStyleCnt="0"/>
      <dgm:spPr/>
    </dgm:pt>
    <dgm:pt modelId="{095175BB-F74D-4D97-AF6A-604419B29401}" type="pres">
      <dgm:prSet presAssocID="{DC90C0AC-6797-443A-8E83-C9C289421893}" presName="ParentBackground" presStyleLbl="fgAcc1" presStyleIdx="0" presStyleCnt="4"/>
      <dgm:spPr/>
      <dgm:t>
        <a:bodyPr/>
        <a:lstStyle/>
        <a:p>
          <a:endParaRPr lang="en-US"/>
        </a:p>
      </dgm:t>
    </dgm:pt>
    <dgm:pt modelId="{7B9CA8C4-2D68-4D92-A96E-0FF41B3D27E6}" type="pres">
      <dgm:prSet presAssocID="{DC90C0AC-6797-443A-8E83-C9C289421893}" presName="Parent4" presStyleLbl="revTx" presStyleIdx="0" presStyleCnt="0">
        <dgm:presLayoutVars>
          <dgm:chMax val="1"/>
          <dgm:chPref val="1"/>
          <dgm:bulletEnabled val="1"/>
        </dgm:presLayoutVars>
      </dgm:prSet>
      <dgm:spPr/>
      <dgm:t>
        <a:bodyPr/>
        <a:lstStyle/>
        <a:p>
          <a:endParaRPr lang="en-US"/>
        </a:p>
      </dgm:t>
    </dgm:pt>
    <dgm:pt modelId="{EDD576D6-F3D1-4F2D-B3D8-29911F8E5900}" type="pres">
      <dgm:prSet presAssocID="{AFCAFA32-793F-42D8-AB00-5D2376453C75}" presName="Accent3" presStyleCnt="0"/>
      <dgm:spPr/>
    </dgm:pt>
    <dgm:pt modelId="{3732C537-1C81-4D35-9425-F5417C4820C5}" type="pres">
      <dgm:prSet presAssocID="{AFCAFA32-793F-42D8-AB00-5D2376453C75}" presName="Accent" presStyleLbl="node1" presStyleIdx="1" presStyleCnt="4"/>
      <dgm:spPr/>
    </dgm:pt>
    <dgm:pt modelId="{D0A3B795-18C6-4AD6-BAF4-5BD91B8AEC6A}" type="pres">
      <dgm:prSet presAssocID="{AFCAFA32-793F-42D8-AB00-5D2376453C75}" presName="ParentBackground3" presStyleCnt="0"/>
      <dgm:spPr/>
    </dgm:pt>
    <dgm:pt modelId="{CCC9AC73-F03A-4676-9DD8-DBC9EC7A6C73}" type="pres">
      <dgm:prSet presAssocID="{AFCAFA32-793F-42D8-AB00-5D2376453C75}" presName="ParentBackground" presStyleLbl="fgAcc1" presStyleIdx="1" presStyleCnt="4"/>
      <dgm:spPr/>
      <dgm:t>
        <a:bodyPr/>
        <a:lstStyle/>
        <a:p>
          <a:endParaRPr lang="en-US"/>
        </a:p>
      </dgm:t>
    </dgm:pt>
    <dgm:pt modelId="{05D9A2E2-B6E1-4F8A-BFA0-4B7820CEF504}" type="pres">
      <dgm:prSet presAssocID="{AFCAFA32-793F-42D8-AB00-5D2376453C75}" presName="Parent3" presStyleLbl="revTx" presStyleIdx="0" presStyleCnt="0">
        <dgm:presLayoutVars>
          <dgm:chMax val="1"/>
          <dgm:chPref val="1"/>
          <dgm:bulletEnabled val="1"/>
        </dgm:presLayoutVars>
      </dgm:prSet>
      <dgm:spPr/>
      <dgm:t>
        <a:bodyPr/>
        <a:lstStyle/>
        <a:p>
          <a:endParaRPr lang="en-US"/>
        </a:p>
      </dgm:t>
    </dgm:pt>
    <dgm:pt modelId="{F34FB3C6-6233-4639-9AE0-E7880F155A89}" type="pres">
      <dgm:prSet presAssocID="{51915201-F409-41A7-8DE3-D67D91E0ECC3}" presName="Accent2" presStyleCnt="0"/>
      <dgm:spPr/>
    </dgm:pt>
    <dgm:pt modelId="{1319DB27-79C0-4376-BB1B-DEC13D4951AC}" type="pres">
      <dgm:prSet presAssocID="{51915201-F409-41A7-8DE3-D67D91E0ECC3}" presName="Accent" presStyleLbl="node1" presStyleIdx="2" presStyleCnt="4"/>
      <dgm:spPr/>
    </dgm:pt>
    <dgm:pt modelId="{D97E08C5-3E40-4EF2-83E7-85B7EA90C67E}" type="pres">
      <dgm:prSet presAssocID="{51915201-F409-41A7-8DE3-D67D91E0ECC3}" presName="ParentBackground2" presStyleCnt="0"/>
      <dgm:spPr/>
    </dgm:pt>
    <dgm:pt modelId="{B3323A6E-B0EB-40EB-85F3-78FFB4185411}" type="pres">
      <dgm:prSet presAssocID="{51915201-F409-41A7-8DE3-D67D91E0ECC3}" presName="ParentBackground" presStyleLbl="fgAcc1" presStyleIdx="2" presStyleCnt="4"/>
      <dgm:spPr/>
      <dgm:t>
        <a:bodyPr/>
        <a:lstStyle/>
        <a:p>
          <a:endParaRPr lang="en-US"/>
        </a:p>
      </dgm:t>
    </dgm:pt>
    <dgm:pt modelId="{6B6EC8AE-891F-40A6-90AD-FAB5A47E95D2}" type="pres">
      <dgm:prSet presAssocID="{51915201-F409-41A7-8DE3-D67D91E0ECC3}" presName="Parent2" presStyleLbl="revTx" presStyleIdx="0" presStyleCnt="0">
        <dgm:presLayoutVars>
          <dgm:chMax val="1"/>
          <dgm:chPref val="1"/>
          <dgm:bulletEnabled val="1"/>
        </dgm:presLayoutVars>
      </dgm:prSet>
      <dgm:spPr/>
      <dgm:t>
        <a:bodyPr/>
        <a:lstStyle/>
        <a:p>
          <a:endParaRPr lang="en-US"/>
        </a:p>
      </dgm:t>
    </dgm:pt>
    <dgm:pt modelId="{3EF3938F-606B-47F0-88E1-16283666E8C8}" type="pres">
      <dgm:prSet presAssocID="{66E3B9E9-9C3E-4651-AEF5-CF9C002368E6}" presName="Accent1" presStyleCnt="0"/>
      <dgm:spPr/>
    </dgm:pt>
    <dgm:pt modelId="{447E75D2-E70E-4D67-AE81-129587716D53}" type="pres">
      <dgm:prSet presAssocID="{66E3B9E9-9C3E-4651-AEF5-CF9C002368E6}" presName="Accent" presStyleLbl="node1" presStyleIdx="3" presStyleCnt="4"/>
      <dgm:spPr/>
    </dgm:pt>
    <dgm:pt modelId="{3F03F003-90FB-486A-B206-4B3D2009AB1D}" type="pres">
      <dgm:prSet presAssocID="{66E3B9E9-9C3E-4651-AEF5-CF9C002368E6}" presName="ParentBackground1" presStyleCnt="0"/>
      <dgm:spPr/>
    </dgm:pt>
    <dgm:pt modelId="{01FA9F9C-075A-49F7-B4D9-A336CD2529BD}" type="pres">
      <dgm:prSet presAssocID="{66E3B9E9-9C3E-4651-AEF5-CF9C002368E6}" presName="ParentBackground" presStyleLbl="fgAcc1" presStyleIdx="3" presStyleCnt="4"/>
      <dgm:spPr/>
      <dgm:t>
        <a:bodyPr/>
        <a:lstStyle/>
        <a:p>
          <a:endParaRPr lang="en-US"/>
        </a:p>
      </dgm:t>
    </dgm:pt>
    <dgm:pt modelId="{0EEE18CE-706E-494A-BCD3-D2D6E351CEE3}" type="pres">
      <dgm:prSet presAssocID="{66E3B9E9-9C3E-4651-AEF5-CF9C002368E6}" presName="Parent1" presStyleLbl="revTx" presStyleIdx="0" presStyleCnt="0">
        <dgm:presLayoutVars>
          <dgm:chMax val="1"/>
          <dgm:chPref val="1"/>
          <dgm:bulletEnabled val="1"/>
        </dgm:presLayoutVars>
      </dgm:prSet>
      <dgm:spPr/>
      <dgm:t>
        <a:bodyPr/>
        <a:lstStyle/>
        <a:p>
          <a:endParaRPr lang="en-US"/>
        </a:p>
      </dgm:t>
    </dgm:pt>
  </dgm:ptLst>
  <dgm:cxnLst>
    <dgm:cxn modelId="{4689EADE-E741-4BE3-BD5F-631D0A2D0620}" type="presOf" srcId="{DC90C0AC-6797-443A-8E83-C9C289421893}" destId="{095175BB-F74D-4D97-AF6A-604419B29401}" srcOrd="0" destOrd="0" presId="urn:microsoft.com/office/officeart/2011/layout/CircleProcess"/>
    <dgm:cxn modelId="{50C39A54-1EBB-4CF8-A3B2-9D18F79B5006}" type="presOf" srcId="{DC90C0AC-6797-443A-8E83-C9C289421893}" destId="{7B9CA8C4-2D68-4D92-A96E-0FF41B3D27E6}" srcOrd="1" destOrd="0" presId="urn:microsoft.com/office/officeart/2011/layout/CircleProcess"/>
    <dgm:cxn modelId="{7D1C7B68-4D06-41F4-ADCC-B55BABC22722}" srcId="{CF6E0E6A-505A-4241-8F8B-AEA42E7F70D0}" destId="{DC90C0AC-6797-443A-8E83-C9C289421893}" srcOrd="3" destOrd="0" parTransId="{7ACDB655-75B1-4037-8E80-DDECC6E1CF26}" sibTransId="{E2EBAB9E-EC50-4E77-BDD1-1AA26158249A}"/>
    <dgm:cxn modelId="{E52687EC-6782-49B1-A65A-DA22286AF677}" srcId="{CF6E0E6A-505A-4241-8F8B-AEA42E7F70D0}" destId="{51915201-F409-41A7-8DE3-D67D91E0ECC3}" srcOrd="1" destOrd="0" parTransId="{9F9FFFA2-B865-4ACB-A609-BD72A70A8285}" sibTransId="{6FDBD048-C823-49BF-AFFA-C7DD94A0655F}"/>
    <dgm:cxn modelId="{B783B136-369E-44BF-9531-EFFE086D6672}" type="presOf" srcId="{51915201-F409-41A7-8DE3-D67D91E0ECC3}" destId="{B3323A6E-B0EB-40EB-85F3-78FFB4185411}" srcOrd="0" destOrd="0" presId="urn:microsoft.com/office/officeart/2011/layout/CircleProcess"/>
    <dgm:cxn modelId="{8B0E075A-E1FC-421D-8699-D519734693BD}" type="presOf" srcId="{CF6E0E6A-505A-4241-8F8B-AEA42E7F70D0}" destId="{05F531D9-4158-4A77-B9A9-56F52B248968}" srcOrd="0" destOrd="0" presId="urn:microsoft.com/office/officeart/2011/layout/CircleProcess"/>
    <dgm:cxn modelId="{408D0DC8-CE7E-4C77-B676-05E11E689388}" srcId="{CF6E0E6A-505A-4241-8F8B-AEA42E7F70D0}" destId="{AFCAFA32-793F-42D8-AB00-5D2376453C75}" srcOrd="2" destOrd="0" parTransId="{7F80B2A5-39F2-4BE5-98AA-C257ADA9266A}" sibTransId="{1C9C144C-EEE0-4F96-91CF-38D04DB252AD}"/>
    <dgm:cxn modelId="{E7719779-8BB2-4107-8CBD-8A67AD94C003}" type="presOf" srcId="{51915201-F409-41A7-8DE3-D67D91E0ECC3}" destId="{6B6EC8AE-891F-40A6-90AD-FAB5A47E95D2}" srcOrd="1" destOrd="0" presId="urn:microsoft.com/office/officeart/2011/layout/CircleProcess"/>
    <dgm:cxn modelId="{011A4896-02E4-4031-9D23-4B58E92730C8}" type="presOf" srcId="{AFCAFA32-793F-42D8-AB00-5D2376453C75}" destId="{CCC9AC73-F03A-4676-9DD8-DBC9EC7A6C73}" srcOrd="0" destOrd="0" presId="urn:microsoft.com/office/officeart/2011/layout/CircleProcess"/>
    <dgm:cxn modelId="{94EDD0F0-36FF-411D-87EB-4F550456524D}" srcId="{CF6E0E6A-505A-4241-8F8B-AEA42E7F70D0}" destId="{66E3B9E9-9C3E-4651-AEF5-CF9C002368E6}" srcOrd="0" destOrd="0" parTransId="{7653326B-9791-4E83-8074-0E78A1670656}" sibTransId="{082071CD-673B-4A12-AF24-1BA1543EAB79}"/>
    <dgm:cxn modelId="{4DEA0131-8CB8-4FAF-933B-77F8CCCA8BE3}" type="presOf" srcId="{66E3B9E9-9C3E-4651-AEF5-CF9C002368E6}" destId="{01FA9F9C-075A-49F7-B4D9-A336CD2529BD}" srcOrd="0" destOrd="0" presId="urn:microsoft.com/office/officeart/2011/layout/CircleProcess"/>
    <dgm:cxn modelId="{A20B8B88-0EFF-45BF-95B0-48D5B75EA56E}" type="presOf" srcId="{AFCAFA32-793F-42D8-AB00-5D2376453C75}" destId="{05D9A2E2-B6E1-4F8A-BFA0-4B7820CEF504}" srcOrd="1" destOrd="0" presId="urn:microsoft.com/office/officeart/2011/layout/CircleProcess"/>
    <dgm:cxn modelId="{2045693C-9A3E-43DC-937E-7DD59CA0BD72}" type="presOf" srcId="{66E3B9E9-9C3E-4651-AEF5-CF9C002368E6}" destId="{0EEE18CE-706E-494A-BCD3-D2D6E351CEE3}" srcOrd="1" destOrd="0" presId="urn:microsoft.com/office/officeart/2011/layout/CircleProcess"/>
    <dgm:cxn modelId="{1CBAFEED-54E1-4C78-848A-FD41037AE71D}" type="presParOf" srcId="{05F531D9-4158-4A77-B9A9-56F52B248968}" destId="{413C56C3-15E1-4B61-96B5-2C9E4B2CD14C}" srcOrd="0" destOrd="0" presId="urn:microsoft.com/office/officeart/2011/layout/CircleProcess"/>
    <dgm:cxn modelId="{592D5760-3C70-4FE1-BCE4-F9C7A87EC11C}" type="presParOf" srcId="{413C56C3-15E1-4B61-96B5-2C9E4B2CD14C}" destId="{7AE0224C-8365-4349-B1E5-54E1C4B4DFD8}" srcOrd="0" destOrd="0" presId="urn:microsoft.com/office/officeart/2011/layout/CircleProcess"/>
    <dgm:cxn modelId="{AEFD2FAB-3376-4937-BC9A-EDBF89735D61}" type="presParOf" srcId="{05F531D9-4158-4A77-B9A9-56F52B248968}" destId="{3EC385D1-408B-4A8C-A0C2-6593E0BD3E72}" srcOrd="1" destOrd="0" presId="urn:microsoft.com/office/officeart/2011/layout/CircleProcess"/>
    <dgm:cxn modelId="{C2542345-B039-43C6-B4A0-4AD8F6BDBE9E}" type="presParOf" srcId="{3EC385D1-408B-4A8C-A0C2-6593E0BD3E72}" destId="{095175BB-F74D-4D97-AF6A-604419B29401}" srcOrd="0" destOrd="0" presId="urn:microsoft.com/office/officeart/2011/layout/CircleProcess"/>
    <dgm:cxn modelId="{29F9CC76-C228-49CA-AC25-F753071A3A29}" type="presParOf" srcId="{05F531D9-4158-4A77-B9A9-56F52B248968}" destId="{7B9CA8C4-2D68-4D92-A96E-0FF41B3D27E6}" srcOrd="2" destOrd="0" presId="urn:microsoft.com/office/officeart/2011/layout/CircleProcess"/>
    <dgm:cxn modelId="{6DB612DC-AE8F-444B-8C88-0A19E11522B1}" type="presParOf" srcId="{05F531D9-4158-4A77-B9A9-56F52B248968}" destId="{EDD576D6-F3D1-4F2D-B3D8-29911F8E5900}" srcOrd="3" destOrd="0" presId="urn:microsoft.com/office/officeart/2011/layout/CircleProcess"/>
    <dgm:cxn modelId="{067FAD0E-D1EF-43E2-917D-260C4079EE5F}" type="presParOf" srcId="{EDD576D6-F3D1-4F2D-B3D8-29911F8E5900}" destId="{3732C537-1C81-4D35-9425-F5417C4820C5}" srcOrd="0" destOrd="0" presId="urn:microsoft.com/office/officeart/2011/layout/CircleProcess"/>
    <dgm:cxn modelId="{2A9F5E9E-2952-4B4A-B421-F7051759C218}" type="presParOf" srcId="{05F531D9-4158-4A77-B9A9-56F52B248968}" destId="{D0A3B795-18C6-4AD6-BAF4-5BD91B8AEC6A}" srcOrd="4" destOrd="0" presId="urn:microsoft.com/office/officeart/2011/layout/CircleProcess"/>
    <dgm:cxn modelId="{2D413B4E-1CBF-470F-8418-A562EDE362AE}" type="presParOf" srcId="{D0A3B795-18C6-4AD6-BAF4-5BD91B8AEC6A}" destId="{CCC9AC73-F03A-4676-9DD8-DBC9EC7A6C73}" srcOrd="0" destOrd="0" presId="urn:microsoft.com/office/officeart/2011/layout/CircleProcess"/>
    <dgm:cxn modelId="{2EB83D71-50D3-4167-AE66-F5B34EAFCF96}" type="presParOf" srcId="{05F531D9-4158-4A77-B9A9-56F52B248968}" destId="{05D9A2E2-B6E1-4F8A-BFA0-4B7820CEF504}" srcOrd="5" destOrd="0" presId="urn:microsoft.com/office/officeart/2011/layout/CircleProcess"/>
    <dgm:cxn modelId="{97AE8ADA-3DE1-4D93-9B03-A39EE8CC4277}" type="presParOf" srcId="{05F531D9-4158-4A77-B9A9-56F52B248968}" destId="{F34FB3C6-6233-4639-9AE0-E7880F155A89}" srcOrd="6" destOrd="0" presId="urn:microsoft.com/office/officeart/2011/layout/CircleProcess"/>
    <dgm:cxn modelId="{5758966A-BF1B-4E54-B2BE-1896DE13E29A}" type="presParOf" srcId="{F34FB3C6-6233-4639-9AE0-E7880F155A89}" destId="{1319DB27-79C0-4376-BB1B-DEC13D4951AC}" srcOrd="0" destOrd="0" presId="urn:microsoft.com/office/officeart/2011/layout/CircleProcess"/>
    <dgm:cxn modelId="{DD18FA6C-1007-497F-8101-2F873DBFA548}" type="presParOf" srcId="{05F531D9-4158-4A77-B9A9-56F52B248968}" destId="{D97E08C5-3E40-4EF2-83E7-85B7EA90C67E}" srcOrd="7" destOrd="0" presId="urn:microsoft.com/office/officeart/2011/layout/CircleProcess"/>
    <dgm:cxn modelId="{2C4F63C0-7BFA-4573-9AC8-F918E926E89A}" type="presParOf" srcId="{D97E08C5-3E40-4EF2-83E7-85B7EA90C67E}" destId="{B3323A6E-B0EB-40EB-85F3-78FFB4185411}" srcOrd="0" destOrd="0" presId="urn:microsoft.com/office/officeart/2011/layout/CircleProcess"/>
    <dgm:cxn modelId="{0A4331A2-9CD4-4964-9093-CF8D0E78787C}" type="presParOf" srcId="{05F531D9-4158-4A77-B9A9-56F52B248968}" destId="{6B6EC8AE-891F-40A6-90AD-FAB5A47E95D2}" srcOrd="8" destOrd="0" presId="urn:microsoft.com/office/officeart/2011/layout/CircleProcess"/>
    <dgm:cxn modelId="{2F7A5506-49EB-426E-A25A-612CB1B3FACC}" type="presParOf" srcId="{05F531D9-4158-4A77-B9A9-56F52B248968}" destId="{3EF3938F-606B-47F0-88E1-16283666E8C8}" srcOrd="9" destOrd="0" presId="urn:microsoft.com/office/officeart/2011/layout/CircleProcess"/>
    <dgm:cxn modelId="{D02F39BF-D543-4DC9-AA03-9EA9A21430C7}" type="presParOf" srcId="{3EF3938F-606B-47F0-88E1-16283666E8C8}" destId="{447E75D2-E70E-4D67-AE81-129587716D53}" srcOrd="0" destOrd="0" presId="urn:microsoft.com/office/officeart/2011/layout/CircleProcess"/>
    <dgm:cxn modelId="{1D5DE7EE-B5AF-4577-AD04-A90D1BB2AD2D}" type="presParOf" srcId="{05F531D9-4158-4A77-B9A9-56F52B248968}" destId="{3F03F003-90FB-486A-B206-4B3D2009AB1D}" srcOrd="10" destOrd="0" presId="urn:microsoft.com/office/officeart/2011/layout/CircleProcess"/>
    <dgm:cxn modelId="{6E29734A-A408-4AEB-85F1-940DC96CB140}" type="presParOf" srcId="{3F03F003-90FB-486A-B206-4B3D2009AB1D}" destId="{01FA9F9C-075A-49F7-B4D9-A336CD2529BD}" srcOrd="0" destOrd="0" presId="urn:microsoft.com/office/officeart/2011/layout/CircleProcess"/>
    <dgm:cxn modelId="{C4F2EDCF-FC0F-4D47-A1AD-2EB40F8D563F}" type="presParOf" srcId="{05F531D9-4158-4A77-B9A9-56F52B248968}" destId="{0EEE18CE-706E-494A-BCD3-D2D6E351CEE3}" srcOrd="11"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4461799-AE0F-4C2A-8743-511393BB8F23}" type="doc">
      <dgm:prSet loTypeId="urn:microsoft.com/office/officeart/2005/8/layout/arrow2" loCatId="process" qsTypeId="urn:microsoft.com/office/officeart/2005/8/quickstyle/3d2" qsCatId="3D" csTypeId="urn:microsoft.com/office/officeart/2005/8/colors/colorful2" csCatId="colorful" phldr="1"/>
      <dgm:spPr/>
      <dgm:t>
        <a:bodyPr/>
        <a:lstStyle/>
        <a:p>
          <a:endParaRPr lang="en-US"/>
        </a:p>
      </dgm:t>
    </dgm:pt>
    <dgm:pt modelId="{AF40746A-6878-4496-BEBE-4837B126750D}">
      <dgm:prSet custT="1"/>
      <dgm:spPr/>
      <dgm:t>
        <a:bodyPr/>
        <a:lstStyle/>
        <a:p>
          <a:pPr rtl="0"/>
          <a:r>
            <a:rPr lang="en-US" sz="1800" b="1" dirty="0" smtClean="0"/>
            <a:t>Observing</a:t>
          </a:r>
          <a:endParaRPr lang="en-US" sz="1800" b="1" dirty="0"/>
        </a:p>
      </dgm:t>
    </dgm:pt>
    <dgm:pt modelId="{CD247D4A-3014-4DF6-BAD9-2F3587F53E64}" type="parTrans" cxnId="{17AAD1D7-251E-43F0-96D5-2F1C2CA2E227}">
      <dgm:prSet/>
      <dgm:spPr/>
      <dgm:t>
        <a:bodyPr/>
        <a:lstStyle/>
        <a:p>
          <a:endParaRPr lang="en-US"/>
        </a:p>
      </dgm:t>
    </dgm:pt>
    <dgm:pt modelId="{E27EA855-BC22-4445-9060-1CC2AE52730E}" type="sibTrans" cxnId="{17AAD1D7-251E-43F0-96D5-2F1C2CA2E227}">
      <dgm:prSet/>
      <dgm:spPr/>
      <dgm:t>
        <a:bodyPr/>
        <a:lstStyle/>
        <a:p>
          <a:endParaRPr lang="en-US"/>
        </a:p>
      </dgm:t>
    </dgm:pt>
    <dgm:pt modelId="{6E500232-CA7D-44CC-8ECF-51FCBD80BAC4}">
      <dgm:prSet custT="1"/>
      <dgm:spPr/>
      <dgm:t>
        <a:bodyPr/>
        <a:lstStyle/>
        <a:p>
          <a:pPr rtl="0"/>
          <a:r>
            <a:rPr lang="en-US" sz="1800" b="1" dirty="0" smtClean="0"/>
            <a:t>Making requests</a:t>
          </a:r>
          <a:endParaRPr lang="en-US" sz="1800" b="1" dirty="0"/>
        </a:p>
      </dgm:t>
    </dgm:pt>
    <dgm:pt modelId="{D12A3ACC-12D9-4AAE-AC62-E026F6C45833}" type="parTrans" cxnId="{F96B8D04-C27B-4F93-9FB4-B777F0F547FF}">
      <dgm:prSet/>
      <dgm:spPr/>
      <dgm:t>
        <a:bodyPr/>
        <a:lstStyle/>
        <a:p>
          <a:endParaRPr lang="en-US"/>
        </a:p>
      </dgm:t>
    </dgm:pt>
    <dgm:pt modelId="{F14D0400-C804-4E5A-82DB-34AF0D5EBD04}" type="sibTrans" cxnId="{F96B8D04-C27B-4F93-9FB4-B777F0F547FF}">
      <dgm:prSet/>
      <dgm:spPr/>
      <dgm:t>
        <a:bodyPr/>
        <a:lstStyle/>
        <a:p>
          <a:endParaRPr lang="en-US"/>
        </a:p>
      </dgm:t>
    </dgm:pt>
    <dgm:pt modelId="{79363E90-6AAF-4B2D-8356-4E2C14D3D448}">
      <dgm:prSet custT="1"/>
      <dgm:spPr/>
      <dgm:t>
        <a:bodyPr/>
        <a:lstStyle/>
        <a:p>
          <a:pPr rtl="0"/>
          <a:r>
            <a:rPr lang="en-US" sz="1800" b="1" dirty="0" smtClean="0"/>
            <a:t>Making selections</a:t>
          </a:r>
          <a:endParaRPr lang="en-US" sz="1800" b="1" dirty="0"/>
        </a:p>
      </dgm:t>
    </dgm:pt>
    <dgm:pt modelId="{CBF0DFA6-B771-4D11-8714-31D480B5B955}" type="parTrans" cxnId="{03530924-3E8C-41FF-AB62-D3036A512F15}">
      <dgm:prSet/>
      <dgm:spPr/>
      <dgm:t>
        <a:bodyPr/>
        <a:lstStyle/>
        <a:p>
          <a:endParaRPr lang="en-US"/>
        </a:p>
      </dgm:t>
    </dgm:pt>
    <dgm:pt modelId="{D3C1EF2B-4DAA-4503-A123-B92C5396AA06}" type="sibTrans" cxnId="{03530924-3E8C-41FF-AB62-D3036A512F15}">
      <dgm:prSet/>
      <dgm:spPr/>
      <dgm:t>
        <a:bodyPr/>
        <a:lstStyle/>
        <a:p>
          <a:endParaRPr lang="en-US"/>
        </a:p>
      </dgm:t>
    </dgm:pt>
    <dgm:pt modelId="{FB34FD55-AF6D-4C30-A7C7-8EDDE93BA3E5}">
      <dgm:prSet custT="1"/>
      <dgm:spPr/>
      <dgm:t>
        <a:bodyPr/>
        <a:lstStyle/>
        <a:p>
          <a:pPr rtl="0"/>
          <a:r>
            <a:rPr lang="en-US" sz="1800" b="1" dirty="0" smtClean="0"/>
            <a:t>Making assisted purchases</a:t>
          </a:r>
          <a:endParaRPr lang="en-US" sz="1800" b="1" dirty="0"/>
        </a:p>
      </dgm:t>
    </dgm:pt>
    <dgm:pt modelId="{9630EA8C-1B10-4F15-9B35-1F9AB853C63D}" type="parTrans" cxnId="{0F9BD496-1C09-47BC-B740-F60B15A404D2}">
      <dgm:prSet/>
      <dgm:spPr/>
      <dgm:t>
        <a:bodyPr/>
        <a:lstStyle/>
        <a:p>
          <a:endParaRPr lang="en-US"/>
        </a:p>
      </dgm:t>
    </dgm:pt>
    <dgm:pt modelId="{0E2446F5-C12E-497B-8E58-1F0DBB25CF24}" type="sibTrans" cxnId="{0F9BD496-1C09-47BC-B740-F60B15A404D2}">
      <dgm:prSet/>
      <dgm:spPr/>
      <dgm:t>
        <a:bodyPr/>
        <a:lstStyle/>
        <a:p>
          <a:endParaRPr lang="en-US"/>
        </a:p>
      </dgm:t>
    </dgm:pt>
    <dgm:pt modelId="{90E1D09F-84C0-4E89-8AFD-FBF608D309B2}">
      <dgm:prSet custT="1"/>
      <dgm:spPr/>
      <dgm:t>
        <a:bodyPr/>
        <a:lstStyle/>
        <a:p>
          <a:pPr rtl="0"/>
          <a:r>
            <a:rPr lang="en-US" sz="1800" b="1" dirty="0" smtClean="0"/>
            <a:t>Making independent purchases</a:t>
          </a:r>
          <a:endParaRPr lang="en-US" sz="1800" b="1" dirty="0"/>
        </a:p>
      </dgm:t>
    </dgm:pt>
    <dgm:pt modelId="{E18F49F8-1DD8-4BF0-B4DC-90E0B124F946}" type="parTrans" cxnId="{4F47C6B5-0D5B-4766-857C-194416A2BE8A}">
      <dgm:prSet/>
      <dgm:spPr/>
      <dgm:t>
        <a:bodyPr/>
        <a:lstStyle/>
        <a:p>
          <a:endParaRPr lang="en-US"/>
        </a:p>
      </dgm:t>
    </dgm:pt>
    <dgm:pt modelId="{EB8F40A6-4338-4362-919C-8C3BCC869A6B}" type="sibTrans" cxnId="{4F47C6B5-0D5B-4766-857C-194416A2BE8A}">
      <dgm:prSet/>
      <dgm:spPr/>
      <dgm:t>
        <a:bodyPr/>
        <a:lstStyle/>
        <a:p>
          <a:endParaRPr lang="en-US"/>
        </a:p>
      </dgm:t>
    </dgm:pt>
    <dgm:pt modelId="{52302658-C775-409F-B2CB-183856232FF8}" type="pres">
      <dgm:prSet presAssocID="{24461799-AE0F-4C2A-8743-511393BB8F23}" presName="arrowDiagram" presStyleCnt="0">
        <dgm:presLayoutVars>
          <dgm:chMax val="5"/>
          <dgm:dir/>
          <dgm:resizeHandles val="exact"/>
        </dgm:presLayoutVars>
      </dgm:prSet>
      <dgm:spPr/>
      <dgm:t>
        <a:bodyPr/>
        <a:lstStyle/>
        <a:p>
          <a:endParaRPr lang="en-US"/>
        </a:p>
      </dgm:t>
    </dgm:pt>
    <dgm:pt modelId="{441BB41A-3404-4219-8F91-E9DD33FCC5CF}" type="pres">
      <dgm:prSet presAssocID="{24461799-AE0F-4C2A-8743-511393BB8F23}" presName="arrow" presStyleLbl="bgShp" presStyleIdx="0" presStyleCnt="1" custLinFactNeighborX="386" custLinFactNeighborY="-1484"/>
      <dgm:spPr/>
    </dgm:pt>
    <dgm:pt modelId="{9A64E9FA-5729-40E8-B106-FF7BDB7B3D46}" type="pres">
      <dgm:prSet presAssocID="{24461799-AE0F-4C2A-8743-511393BB8F23}" presName="arrowDiagram5" presStyleCnt="0"/>
      <dgm:spPr/>
    </dgm:pt>
    <dgm:pt modelId="{5ACAAAE2-99C9-4118-9797-D83E9E51101D}" type="pres">
      <dgm:prSet presAssocID="{AF40746A-6878-4496-BEBE-4837B126750D}" presName="bullet5a" presStyleLbl="node1" presStyleIdx="0" presStyleCnt="5"/>
      <dgm:spPr/>
    </dgm:pt>
    <dgm:pt modelId="{72967DDC-2D63-49EC-8F22-FB47E6EB7434}" type="pres">
      <dgm:prSet presAssocID="{AF40746A-6878-4496-BEBE-4837B126750D}" presName="textBox5a" presStyleLbl="revTx" presStyleIdx="0" presStyleCnt="5" custScaleX="127899" custScaleY="79497">
        <dgm:presLayoutVars>
          <dgm:bulletEnabled val="1"/>
        </dgm:presLayoutVars>
      </dgm:prSet>
      <dgm:spPr/>
      <dgm:t>
        <a:bodyPr/>
        <a:lstStyle/>
        <a:p>
          <a:endParaRPr lang="en-US"/>
        </a:p>
      </dgm:t>
    </dgm:pt>
    <dgm:pt modelId="{73D45085-08EB-4870-B80D-E161A8DF67CB}" type="pres">
      <dgm:prSet presAssocID="{6E500232-CA7D-44CC-8ECF-51FCBD80BAC4}" presName="bullet5b" presStyleLbl="node1" presStyleIdx="1" presStyleCnt="5"/>
      <dgm:spPr/>
    </dgm:pt>
    <dgm:pt modelId="{9BC377ED-3F54-4786-B35C-30D8AC13F7E4}" type="pres">
      <dgm:prSet presAssocID="{6E500232-CA7D-44CC-8ECF-51FCBD80BAC4}" presName="textBox5b" presStyleLbl="revTx" presStyleIdx="1" presStyleCnt="5">
        <dgm:presLayoutVars>
          <dgm:bulletEnabled val="1"/>
        </dgm:presLayoutVars>
      </dgm:prSet>
      <dgm:spPr/>
      <dgm:t>
        <a:bodyPr/>
        <a:lstStyle/>
        <a:p>
          <a:endParaRPr lang="en-US"/>
        </a:p>
      </dgm:t>
    </dgm:pt>
    <dgm:pt modelId="{C5B855D0-4C7C-47CB-874D-796A2A7C49E9}" type="pres">
      <dgm:prSet presAssocID="{79363E90-6AAF-4B2D-8356-4E2C14D3D448}" presName="bullet5c" presStyleLbl="node1" presStyleIdx="2" presStyleCnt="5"/>
      <dgm:spPr/>
    </dgm:pt>
    <dgm:pt modelId="{983EBF25-10E9-4CF3-95BA-F06CF33D1F98}" type="pres">
      <dgm:prSet presAssocID="{79363E90-6AAF-4B2D-8356-4E2C14D3D448}" presName="textBox5c" presStyleLbl="revTx" presStyleIdx="2" presStyleCnt="5">
        <dgm:presLayoutVars>
          <dgm:bulletEnabled val="1"/>
        </dgm:presLayoutVars>
      </dgm:prSet>
      <dgm:spPr/>
      <dgm:t>
        <a:bodyPr/>
        <a:lstStyle/>
        <a:p>
          <a:endParaRPr lang="en-US"/>
        </a:p>
      </dgm:t>
    </dgm:pt>
    <dgm:pt modelId="{BB63DBDD-B310-43FD-A2B1-F3EAC6D809AD}" type="pres">
      <dgm:prSet presAssocID="{FB34FD55-AF6D-4C30-A7C7-8EDDE93BA3E5}" presName="bullet5d" presStyleLbl="node1" presStyleIdx="3" presStyleCnt="5"/>
      <dgm:spPr/>
    </dgm:pt>
    <dgm:pt modelId="{B209ECD3-025A-46F3-9F4D-453F8B4AAA00}" type="pres">
      <dgm:prSet presAssocID="{FB34FD55-AF6D-4C30-A7C7-8EDDE93BA3E5}" presName="textBox5d" presStyleLbl="revTx" presStyleIdx="3" presStyleCnt="5">
        <dgm:presLayoutVars>
          <dgm:bulletEnabled val="1"/>
        </dgm:presLayoutVars>
      </dgm:prSet>
      <dgm:spPr/>
      <dgm:t>
        <a:bodyPr/>
        <a:lstStyle/>
        <a:p>
          <a:endParaRPr lang="en-US"/>
        </a:p>
      </dgm:t>
    </dgm:pt>
    <dgm:pt modelId="{8F272ACF-D2DC-41B5-AE6C-E76DD6C6CEB3}" type="pres">
      <dgm:prSet presAssocID="{90E1D09F-84C0-4E89-8AFD-FBF608D309B2}" presName="bullet5e" presStyleLbl="node1" presStyleIdx="4" presStyleCnt="5"/>
      <dgm:spPr/>
    </dgm:pt>
    <dgm:pt modelId="{447C1FC6-DD7C-4AAE-977B-DE9E72FB13F6}" type="pres">
      <dgm:prSet presAssocID="{90E1D09F-84C0-4E89-8AFD-FBF608D309B2}" presName="textBox5e" presStyleLbl="revTx" presStyleIdx="4" presStyleCnt="5" custScaleX="119320" custLinFactNeighborX="14104" custLinFactNeighborY="-1598">
        <dgm:presLayoutVars>
          <dgm:bulletEnabled val="1"/>
        </dgm:presLayoutVars>
      </dgm:prSet>
      <dgm:spPr/>
      <dgm:t>
        <a:bodyPr/>
        <a:lstStyle/>
        <a:p>
          <a:endParaRPr lang="en-US"/>
        </a:p>
      </dgm:t>
    </dgm:pt>
  </dgm:ptLst>
  <dgm:cxnLst>
    <dgm:cxn modelId="{D9A74046-66F7-4D3D-872E-54426214F624}" type="presOf" srcId="{AF40746A-6878-4496-BEBE-4837B126750D}" destId="{72967DDC-2D63-49EC-8F22-FB47E6EB7434}" srcOrd="0" destOrd="0" presId="urn:microsoft.com/office/officeart/2005/8/layout/arrow2"/>
    <dgm:cxn modelId="{03530924-3E8C-41FF-AB62-D3036A512F15}" srcId="{24461799-AE0F-4C2A-8743-511393BB8F23}" destId="{79363E90-6AAF-4B2D-8356-4E2C14D3D448}" srcOrd="2" destOrd="0" parTransId="{CBF0DFA6-B771-4D11-8714-31D480B5B955}" sibTransId="{D3C1EF2B-4DAA-4503-A123-B92C5396AA06}"/>
    <dgm:cxn modelId="{38160D5B-2CF6-427F-9E39-9097CF48AB6F}" type="presOf" srcId="{79363E90-6AAF-4B2D-8356-4E2C14D3D448}" destId="{983EBF25-10E9-4CF3-95BA-F06CF33D1F98}" srcOrd="0" destOrd="0" presId="urn:microsoft.com/office/officeart/2005/8/layout/arrow2"/>
    <dgm:cxn modelId="{B47A2A0D-DDCD-488F-AEBA-1B83450B3762}" type="presOf" srcId="{FB34FD55-AF6D-4C30-A7C7-8EDDE93BA3E5}" destId="{B209ECD3-025A-46F3-9F4D-453F8B4AAA00}" srcOrd="0" destOrd="0" presId="urn:microsoft.com/office/officeart/2005/8/layout/arrow2"/>
    <dgm:cxn modelId="{0F9BD496-1C09-47BC-B740-F60B15A404D2}" srcId="{24461799-AE0F-4C2A-8743-511393BB8F23}" destId="{FB34FD55-AF6D-4C30-A7C7-8EDDE93BA3E5}" srcOrd="3" destOrd="0" parTransId="{9630EA8C-1B10-4F15-9B35-1F9AB853C63D}" sibTransId="{0E2446F5-C12E-497B-8E58-1F0DBB25CF24}"/>
    <dgm:cxn modelId="{DD823F1F-9E54-4355-9EF1-4ECF2F5255E3}" type="presOf" srcId="{90E1D09F-84C0-4E89-8AFD-FBF608D309B2}" destId="{447C1FC6-DD7C-4AAE-977B-DE9E72FB13F6}" srcOrd="0" destOrd="0" presId="urn:microsoft.com/office/officeart/2005/8/layout/arrow2"/>
    <dgm:cxn modelId="{17AAD1D7-251E-43F0-96D5-2F1C2CA2E227}" srcId="{24461799-AE0F-4C2A-8743-511393BB8F23}" destId="{AF40746A-6878-4496-BEBE-4837B126750D}" srcOrd="0" destOrd="0" parTransId="{CD247D4A-3014-4DF6-BAD9-2F3587F53E64}" sibTransId="{E27EA855-BC22-4445-9060-1CC2AE52730E}"/>
    <dgm:cxn modelId="{706352F2-C5ED-4755-9971-88EBA52055B2}" type="presOf" srcId="{6E500232-CA7D-44CC-8ECF-51FCBD80BAC4}" destId="{9BC377ED-3F54-4786-B35C-30D8AC13F7E4}" srcOrd="0" destOrd="0" presId="urn:microsoft.com/office/officeart/2005/8/layout/arrow2"/>
    <dgm:cxn modelId="{4F47C6B5-0D5B-4766-857C-194416A2BE8A}" srcId="{24461799-AE0F-4C2A-8743-511393BB8F23}" destId="{90E1D09F-84C0-4E89-8AFD-FBF608D309B2}" srcOrd="4" destOrd="0" parTransId="{E18F49F8-1DD8-4BF0-B4DC-90E0B124F946}" sibTransId="{EB8F40A6-4338-4362-919C-8C3BCC869A6B}"/>
    <dgm:cxn modelId="{F96B8D04-C27B-4F93-9FB4-B777F0F547FF}" srcId="{24461799-AE0F-4C2A-8743-511393BB8F23}" destId="{6E500232-CA7D-44CC-8ECF-51FCBD80BAC4}" srcOrd="1" destOrd="0" parTransId="{D12A3ACC-12D9-4AAE-AC62-E026F6C45833}" sibTransId="{F14D0400-C804-4E5A-82DB-34AF0D5EBD04}"/>
    <dgm:cxn modelId="{F06A4ED8-A4AE-4B25-8061-0259F02D55A4}" type="presOf" srcId="{24461799-AE0F-4C2A-8743-511393BB8F23}" destId="{52302658-C775-409F-B2CB-183856232FF8}" srcOrd="0" destOrd="0" presId="urn:microsoft.com/office/officeart/2005/8/layout/arrow2"/>
    <dgm:cxn modelId="{D38E1655-E906-4709-8BB2-FB769E901258}" type="presParOf" srcId="{52302658-C775-409F-B2CB-183856232FF8}" destId="{441BB41A-3404-4219-8F91-E9DD33FCC5CF}" srcOrd="0" destOrd="0" presId="urn:microsoft.com/office/officeart/2005/8/layout/arrow2"/>
    <dgm:cxn modelId="{B51B290F-6245-4472-89FF-12EB63997997}" type="presParOf" srcId="{52302658-C775-409F-B2CB-183856232FF8}" destId="{9A64E9FA-5729-40E8-B106-FF7BDB7B3D46}" srcOrd="1" destOrd="0" presId="urn:microsoft.com/office/officeart/2005/8/layout/arrow2"/>
    <dgm:cxn modelId="{11AACD09-BBFA-4D41-A1FF-93C92F08924C}" type="presParOf" srcId="{9A64E9FA-5729-40E8-B106-FF7BDB7B3D46}" destId="{5ACAAAE2-99C9-4118-9797-D83E9E51101D}" srcOrd="0" destOrd="0" presId="urn:microsoft.com/office/officeart/2005/8/layout/arrow2"/>
    <dgm:cxn modelId="{838A39CE-FD70-45F4-A133-48438DD362D3}" type="presParOf" srcId="{9A64E9FA-5729-40E8-B106-FF7BDB7B3D46}" destId="{72967DDC-2D63-49EC-8F22-FB47E6EB7434}" srcOrd="1" destOrd="0" presId="urn:microsoft.com/office/officeart/2005/8/layout/arrow2"/>
    <dgm:cxn modelId="{5445EEC2-6612-4995-8DE0-835FE36829DF}" type="presParOf" srcId="{9A64E9FA-5729-40E8-B106-FF7BDB7B3D46}" destId="{73D45085-08EB-4870-B80D-E161A8DF67CB}" srcOrd="2" destOrd="0" presId="urn:microsoft.com/office/officeart/2005/8/layout/arrow2"/>
    <dgm:cxn modelId="{419524F9-A6A9-4FD6-9C93-EC3D6792801A}" type="presParOf" srcId="{9A64E9FA-5729-40E8-B106-FF7BDB7B3D46}" destId="{9BC377ED-3F54-4786-B35C-30D8AC13F7E4}" srcOrd="3" destOrd="0" presId="urn:microsoft.com/office/officeart/2005/8/layout/arrow2"/>
    <dgm:cxn modelId="{16B4B91B-A761-4FA5-B58C-1EC391D65391}" type="presParOf" srcId="{9A64E9FA-5729-40E8-B106-FF7BDB7B3D46}" destId="{C5B855D0-4C7C-47CB-874D-796A2A7C49E9}" srcOrd="4" destOrd="0" presId="urn:microsoft.com/office/officeart/2005/8/layout/arrow2"/>
    <dgm:cxn modelId="{E731579E-B363-4F2F-A35F-2E373BCD7A8D}" type="presParOf" srcId="{9A64E9FA-5729-40E8-B106-FF7BDB7B3D46}" destId="{983EBF25-10E9-4CF3-95BA-F06CF33D1F98}" srcOrd="5" destOrd="0" presId="urn:microsoft.com/office/officeart/2005/8/layout/arrow2"/>
    <dgm:cxn modelId="{6C834C1C-5FDC-4D63-8F3A-7847E0A1C125}" type="presParOf" srcId="{9A64E9FA-5729-40E8-B106-FF7BDB7B3D46}" destId="{BB63DBDD-B310-43FD-A2B1-F3EAC6D809AD}" srcOrd="6" destOrd="0" presId="urn:microsoft.com/office/officeart/2005/8/layout/arrow2"/>
    <dgm:cxn modelId="{6B0D8EFC-35E9-43AD-A944-107449B3AA99}" type="presParOf" srcId="{9A64E9FA-5729-40E8-B106-FF7BDB7B3D46}" destId="{B209ECD3-025A-46F3-9F4D-453F8B4AAA00}" srcOrd="7" destOrd="0" presId="urn:microsoft.com/office/officeart/2005/8/layout/arrow2"/>
    <dgm:cxn modelId="{8F81D725-BCD2-4C0C-9120-4BBDA0568C7B}" type="presParOf" srcId="{9A64E9FA-5729-40E8-B106-FF7BDB7B3D46}" destId="{8F272ACF-D2DC-41B5-AE6C-E76DD6C6CEB3}" srcOrd="8" destOrd="0" presId="urn:microsoft.com/office/officeart/2005/8/layout/arrow2"/>
    <dgm:cxn modelId="{8C4E6365-8C05-4F9C-ACA5-8F79D78712E7}" type="presParOf" srcId="{9A64E9FA-5729-40E8-B106-FF7BDB7B3D46}" destId="{447C1FC6-DD7C-4AAE-977B-DE9E72FB13F6}" srcOrd="9"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AB3B5A7-2D9B-4601-BE58-2E008A69909B}" type="doc">
      <dgm:prSet loTypeId="urn:microsoft.com/office/officeart/2005/8/layout/pyramid2" loCatId="pyramid" qsTypeId="urn:microsoft.com/office/officeart/2005/8/quickstyle/3d2" qsCatId="3D" csTypeId="urn:microsoft.com/office/officeart/2005/8/colors/colorful5" csCatId="colorful"/>
      <dgm:spPr/>
      <dgm:t>
        <a:bodyPr/>
        <a:lstStyle/>
        <a:p>
          <a:endParaRPr lang="en-US"/>
        </a:p>
      </dgm:t>
    </dgm:pt>
    <dgm:pt modelId="{95F85E86-1C90-4E5F-9258-E0FF0889AE7E}">
      <dgm:prSet custT="1"/>
      <dgm:spPr/>
      <dgm:t>
        <a:bodyPr/>
        <a:lstStyle/>
        <a:p>
          <a:pPr rtl="0"/>
          <a:r>
            <a:rPr lang="en-US" sz="2400" dirty="0" smtClean="0">
              <a:latin typeface="Bell MT" panose="02020503060305020303" pitchFamily="18" charset="0"/>
            </a:rPr>
            <a:t>Baby boomers</a:t>
          </a:r>
          <a:endParaRPr lang="en-US" sz="2400" dirty="0">
            <a:latin typeface="Bell MT" panose="02020503060305020303" pitchFamily="18" charset="0"/>
          </a:endParaRPr>
        </a:p>
      </dgm:t>
    </dgm:pt>
    <dgm:pt modelId="{96C3C04D-8ADA-412A-BC1F-65564E106C6D}" type="parTrans" cxnId="{DD2944CA-729E-4968-89FC-4AFCF7553E76}">
      <dgm:prSet/>
      <dgm:spPr/>
      <dgm:t>
        <a:bodyPr/>
        <a:lstStyle/>
        <a:p>
          <a:endParaRPr lang="en-US"/>
        </a:p>
      </dgm:t>
    </dgm:pt>
    <dgm:pt modelId="{BAAED83D-9EF5-40A4-88DE-6037D1200851}" type="sibTrans" cxnId="{DD2944CA-729E-4968-89FC-4AFCF7553E76}">
      <dgm:prSet/>
      <dgm:spPr/>
      <dgm:t>
        <a:bodyPr/>
        <a:lstStyle/>
        <a:p>
          <a:endParaRPr lang="en-US"/>
        </a:p>
      </dgm:t>
    </dgm:pt>
    <dgm:pt modelId="{228411DC-F080-43B8-8E73-9E732C8CBD18}">
      <dgm:prSet custT="1"/>
      <dgm:spPr/>
      <dgm:t>
        <a:bodyPr/>
        <a:lstStyle/>
        <a:p>
          <a:pPr rtl="0"/>
          <a:r>
            <a:rPr lang="en-US" sz="2400" dirty="0" smtClean="0">
              <a:latin typeface="Bell MT" panose="02020503060305020303" pitchFamily="18" charset="0"/>
            </a:rPr>
            <a:t>Baby busters</a:t>
          </a:r>
          <a:endParaRPr lang="en-US" sz="2400" dirty="0">
            <a:latin typeface="Bell MT" panose="02020503060305020303" pitchFamily="18" charset="0"/>
          </a:endParaRPr>
        </a:p>
      </dgm:t>
    </dgm:pt>
    <dgm:pt modelId="{1A6119BE-96FA-41E2-8DBE-CDA94C6606F0}" type="parTrans" cxnId="{FA1D6F76-E16D-41FD-9C72-9468544D4B59}">
      <dgm:prSet/>
      <dgm:spPr/>
      <dgm:t>
        <a:bodyPr/>
        <a:lstStyle/>
        <a:p>
          <a:endParaRPr lang="en-US"/>
        </a:p>
      </dgm:t>
    </dgm:pt>
    <dgm:pt modelId="{85DEEADF-6250-41AA-B526-C4D98730B898}" type="sibTrans" cxnId="{FA1D6F76-E16D-41FD-9C72-9468544D4B59}">
      <dgm:prSet/>
      <dgm:spPr/>
      <dgm:t>
        <a:bodyPr/>
        <a:lstStyle/>
        <a:p>
          <a:endParaRPr lang="en-US"/>
        </a:p>
      </dgm:t>
    </dgm:pt>
    <dgm:pt modelId="{E0EDC3BE-A5BE-42D3-BD2F-F865FE6B923F}">
      <dgm:prSet custT="1"/>
      <dgm:spPr/>
      <dgm:t>
        <a:bodyPr/>
        <a:lstStyle/>
        <a:p>
          <a:pPr rtl="0"/>
          <a:r>
            <a:rPr lang="en-US" sz="2400" dirty="0" err="1" smtClean="0">
              <a:latin typeface="Bell MT" panose="02020503060305020303" pitchFamily="18" charset="0"/>
            </a:rPr>
            <a:t>Skippies</a:t>
          </a:r>
          <a:endParaRPr lang="en-US" sz="2400" dirty="0">
            <a:latin typeface="Bell MT" panose="02020503060305020303" pitchFamily="18" charset="0"/>
          </a:endParaRPr>
        </a:p>
      </dgm:t>
    </dgm:pt>
    <dgm:pt modelId="{18B52B5F-E761-4EF5-8FAD-79E2F076C705}" type="parTrans" cxnId="{FE45ECD6-6703-4773-8D81-AB2C5F5E6E96}">
      <dgm:prSet/>
      <dgm:spPr/>
      <dgm:t>
        <a:bodyPr/>
        <a:lstStyle/>
        <a:p>
          <a:endParaRPr lang="en-US"/>
        </a:p>
      </dgm:t>
    </dgm:pt>
    <dgm:pt modelId="{7D727949-8C0B-4011-AB8B-0243C6B0BE8B}" type="sibTrans" cxnId="{FE45ECD6-6703-4773-8D81-AB2C5F5E6E96}">
      <dgm:prSet/>
      <dgm:spPr/>
      <dgm:t>
        <a:bodyPr/>
        <a:lstStyle/>
        <a:p>
          <a:endParaRPr lang="en-US"/>
        </a:p>
      </dgm:t>
    </dgm:pt>
    <dgm:pt modelId="{5839428D-AC5E-43F7-BAA0-C46600E67BAF}">
      <dgm:prSet custT="1"/>
      <dgm:spPr/>
      <dgm:t>
        <a:bodyPr/>
        <a:lstStyle/>
        <a:p>
          <a:pPr rtl="0"/>
          <a:r>
            <a:rPr lang="en-US" sz="2400" dirty="0" smtClean="0">
              <a:latin typeface="Bell MT" panose="02020503060305020303" pitchFamily="18" charset="0"/>
            </a:rPr>
            <a:t>Yuppies</a:t>
          </a:r>
          <a:endParaRPr lang="en-US" sz="2400" dirty="0">
            <a:latin typeface="Bell MT" panose="02020503060305020303" pitchFamily="18" charset="0"/>
          </a:endParaRPr>
        </a:p>
      </dgm:t>
    </dgm:pt>
    <dgm:pt modelId="{DCF630F5-3843-4D3A-8FFC-81EBCCCDE749}" type="parTrans" cxnId="{9F5B9CA4-814F-4025-A9F1-A91DD658F2BF}">
      <dgm:prSet/>
      <dgm:spPr/>
      <dgm:t>
        <a:bodyPr/>
        <a:lstStyle/>
        <a:p>
          <a:endParaRPr lang="en-US"/>
        </a:p>
      </dgm:t>
    </dgm:pt>
    <dgm:pt modelId="{D9D3819E-3489-40DC-9AA5-AC561FE28FB8}" type="sibTrans" cxnId="{9F5B9CA4-814F-4025-A9F1-A91DD658F2BF}">
      <dgm:prSet/>
      <dgm:spPr/>
      <dgm:t>
        <a:bodyPr/>
        <a:lstStyle/>
        <a:p>
          <a:endParaRPr lang="en-US"/>
        </a:p>
      </dgm:t>
    </dgm:pt>
    <dgm:pt modelId="{169540E5-76FA-4DB3-9FD4-CBC9FE4B626F}">
      <dgm:prSet custT="1"/>
      <dgm:spPr/>
      <dgm:t>
        <a:bodyPr/>
        <a:lstStyle/>
        <a:p>
          <a:pPr rtl="0"/>
          <a:r>
            <a:rPr lang="en-US" sz="2400" dirty="0" err="1" smtClean="0">
              <a:latin typeface="Bell MT" panose="02020503060305020303" pitchFamily="18" charset="0"/>
            </a:rPr>
            <a:t>Muppies</a:t>
          </a:r>
          <a:endParaRPr lang="en-US" sz="2400" dirty="0">
            <a:latin typeface="Bell MT" panose="02020503060305020303" pitchFamily="18" charset="0"/>
          </a:endParaRPr>
        </a:p>
      </dgm:t>
    </dgm:pt>
    <dgm:pt modelId="{4019EC30-67AC-439C-B965-26837B1BD7BE}" type="parTrans" cxnId="{17E0B41E-B650-42E4-B48E-BA014B086DB3}">
      <dgm:prSet/>
      <dgm:spPr/>
      <dgm:t>
        <a:bodyPr/>
        <a:lstStyle/>
        <a:p>
          <a:endParaRPr lang="en-US"/>
        </a:p>
      </dgm:t>
    </dgm:pt>
    <dgm:pt modelId="{2390008E-9076-4B87-A30B-B1AD75DA804A}" type="sibTrans" cxnId="{17E0B41E-B650-42E4-B48E-BA014B086DB3}">
      <dgm:prSet/>
      <dgm:spPr/>
      <dgm:t>
        <a:bodyPr/>
        <a:lstStyle/>
        <a:p>
          <a:endParaRPr lang="en-US"/>
        </a:p>
      </dgm:t>
    </dgm:pt>
    <dgm:pt modelId="{7666C6EF-C79C-4288-8268-2E93E566B584}">
      <dgm:prSet custT="1"/>
      <dgm:spPr/>
      <dgm:t>
        <a:bodyPr/>
        <a:lstStyle/>
        <a:p>
          <a:pPr rtl="0"/>
          <a:r>
            <a:rPr lang="en-US" sz="2400" dirty="0" smtClean="0">
              <a:latin typeface="Bell MT" panose="02020503060305020303" pitchFamily="18" charset="0"/>
            </a:rPr>
            <a:t>Empty nesters</a:t>
          </a:r>
          <a:endParaRPr lang="en-US" sz="2400" dirty="0">
            <a:latin typeface="Bell MT" panose="02020503060305020303" pitchFamily="18" charset="0"/>
          </a:endParaRPr>
        </a:p>
      </dgm:t>
    </dgm:pt>
    <dgm:pt modelId="{0E7828FB-16CF-46CA-B3BD-DAC6BC778174}" type="parTrans" cxnId="{30A8AE05-946F-4CF0-8EFA-A84AF516888E}">
      <dgm:prSet/>
      <dgm:spPr/>
      <dgm:t>
        <a:bodyPr/>
        <a:lstStyle/>
        <a:p>
          <a:endParaRPr lang="en-US"/>
        </a:p>
      </dgm:t>
    </dgm:pt>
    <dgm:pt modelId="{572FA2FC-CAA7-4E7C-A8A5-ADC1BF677857}" type="sibTrans" cxnId="{30A8AE05-946F-4CF0-8EFA-A84AF516888E}">
      <dgm:prSet/>
      <dgm:spPr/>
      <dgm:t>
        <a:bodyPr/>
        <a:lstStyle/>
        <a:p>
          <a:endParaRPr lang="en-US"/>
        </a:p>
      </dgm:t>
    </dgm:pt>
    <dgm:pt modelId="{B4499C1D-E0BA-49B1-901A-097AB632E632}">
      <dgm:prSet custT="1"/>
      <dgm:spPr/>
      <dgm:t>
        <a:bodyPr/>
        <a:lstStyle/>
        <a:p>
          <a:pPr rtl="0"/>
          <a:r>
            <a:rPr lang="en-US" sz="2400" dirty="0" smtClean="0">
              <a:latin typeface="Bell MT" panose="02020503060305020303" pitchFamily="18" charset="0"/>
            </a:rPr>
            <a:t>‘Young again’</a:t>
          </a:r>
          <a:endParaRPr lang="en-US" sz="2400" dirty="0">
            <a:latin typeface="Bell MT" panose="02020503060305020303" pitchFamily="18" charset="0"/>
          </a:endParaRPr>
        </a:p>
      </dgm:t>
    </dgm:pt>
    <dgm:pt modelId="{6F0A821E-E21D-44FE-9F03-F0A454267770}" type="parTrans" cxnId="{BDC411A0-902A-4060-82F6-0ABEC27210BB}">
      <dgm:prSet/>
      <dgm:spPr/>
      <dgm:t>
        <a:bodyPr/>
        <a:lstStyle/>
        <a:p>
          <a:endParaRPr lang="en-US"/>
        </a:p>
      </dgm:t>
    </dgm:pt>
    <dgm:pt modelId="{F151681C-E6ED-4DEF-9F19-E7E5AFE6C7E7}" type="sibTrans" cxnId="{BDC411A0-902A-4060-82F6-0ABEC27210BB}">
      <dgm:prSet/>
      <dgm:spPr/>
      <dgm:t>
        <a:bodyPr/>
        <a:lstStyle/>
        <a:p>
          <a:endParaRPr lang="en-US"/>
        </a:p>
      </dgm:t>
    </dgm:pt>
    <dgm:pt modelId="{EBAEF4DA-9771-46DA-98E2-FAB5F94845C3}" type="pres">
      <dgm:prSet presAssocID="{DAB3B5A7-2D9B-4601-BE58-2E008A69909B}" presName="compositeShape" presStyleCnt="0">
        <dgm:presLayoutVars>
          <dgm:dir/>
          <dgm:resizeHandles/>
        </dgm:presLayoutVars>
      </dgm:prSet>
      <dgm:spPr/>
      <dgm:t>
        <a:bodyPr/>
        <a:lstStyle/>
        <a:p>
          <a:endParaRPr lang="en-US"/>
        </a:p>
      </dgm:t>
    </dgm:pt>
    <dgm:pt modelId="{64239ECB-0A7E-44CA-8178-10F0ECA536C7}" type="pres">
      <dgm:prSet presAssocID="{DAB3B5A7-2D9B-4601-BE58-2E008A69909B}" presName="pyramid" presStyleLbl="node1" presStyleIdx="0" presStyleCnt="1"/>
      <dgm:spPr/>
    </dgm:pt>
    <dgm:pt modelId="{666110C1-7D4C-4380-8C1E-AEF8916D0EB6}" type="pres">
      <dgm:prSet presAssocID="{DAB3B5A7-2D9B-4601-BE58-2E008A69909B}" presName="theList" presStyleCnt="0"/>
      <dgm:spPr/>
    </dgm:pt>
    <dgm:pt modelId="{FC9DA9EE-1678-4C33-BB8D-7B53920BBAAE}" type="pres">
      <dgm:prSet presAssocID="{95F85E86-1C90-4E5F-9258-E0FF0889AE7E}" presName="aNode" presStyleLbl="fgAcc1" presStyleIdx="0" presStyleCnt="7">
        <dgm:presLayoutVars>
          <dgm:bulletEnabled val="1"/>
        </dgm:presLayoutVars>
      </dgm:prSet>
      <dgm:spPr/>
      <dgm:t>
        <a:bodyPr/>
        <a:lstStyle/>
        <a:p>
          <a:endParaRPr lang="en-US"/>
        </a:p>
      </dgm:t>
    </dgm:pt>
    <dgm:pt modelId="{E75D1580-B128-47D0-8C86-23D80086D55E}" type="pres">
      <dgm:prSet presAssocID="{95F85E86-1C90-4E5F-9258-E0FF0889AE7E}" presName="aSpace" presStyleCnt="0"/>
      <dgm:spPr/>
    </dgm:pt>
    <dgm:pt modelId="{AEF21016-5D14-4E6D-9BAC-A9BD5E4878F5}" type="pres">
      <dgm:prSet presAssocID="{228411DC-F080-43B8-8E73-9E732C8CBD18}" presName="aNode" presStyleLbl="fgAcc1" presStyleIdx="1" presStyleCnt="7">
        <dgm:presLayoutVars>
          <dgm:bulletEnabled val="1"/>
        </dgm:presLayoutVars>
      </dgm:prSet>
      <dgm:spPr/>
      <dgm:t>
        <a:bodyPr/>
        <a:lstStyle/>
        <a:p>
          <a:endParaRPr lang="en-US"/>
        </a:p>
      </dgm:t>
    </dgm:pt>
    <dgm:pt modelId="{99B39AA1-A7A9-48CC-8E7A-94AE393B3C05}" type="pres">
      <dgm:prSet presAssocID="{228411DC-F080-43B8-8E73-9E732C8CBD18}" presName="aSpace" presStyleCnt="0"/>
      <dgm:spPr/>
    </dgm:pt>
    <dgm:pt modelId="{29C84945-7D76-48F5-92BC-4E559C104AF5}" type="pres">
      <dgm:prSet presAssocID="{E0EDC3BE-A5BE-42D3-BD2F-F865FE6B923F}" presName="aNode" presStyleLbl="fgAcc1" presStyleIdx="2" presStyleCnt="7">
        <dgm:presLayoutVars>
          <dgm:bulletEnabled val="1"/>
        </dgm:presLayoutVars>
      </dgm:prSet>
      <dgm:spPr/>
      <dgm:t>
        <a:bodyPr/>
        <a:lstStyle/>
        <a:p>
          <a:endParaRPr lang="en-US"/>
        </a:p>
      </dgm:t>
    </dgm:pt>
    <dgm:pt modelId="{6A1C1D6B-F930-4023-B5A4-12FFB5FB870F}" type="pres">
      <dgm:prSet presAssocID="{E0EDC3BE-A5BE-42D3-BD2F-F865FE6B923F}" presName="aSpace" presStyleCnt="0"/>
      <dgm:spPr/>
    </dgm:pt>
    <dgm:pt modelId="{5E09FFAF-6775-4F22-9FF4-58A398ACB23D}" type="pres">
      <dgm:prSet presAssocID="{5839428D-AC5E-43F7-BAA0-C46600E67BAF}" presName="aNode" presStyleLbl="fgAcc1" presStyleIdx="3" presStyleCnt="7">
        <dgm:presLayoutVars>
          <dgm:bulletEnabled val="1"/>
        </dgm:presLayoutVars>
      </dgm:prSet>
      <dgm:spPr/>
      <dgm:t>
        <a:bodyPr/>
        <a:lstStyle/>
        <a:p>
          <a:endParaRPr lang="en-US"/>
        </a:p>
      </dgm:t>
    </dgm:pt>
    <dgm:pt modelId="{1504AF73-7A28-4217-9ACE-26E91F302B65}" type="pres">
      <dgm:prSet presAssocID="{5839428D-AC5E-43F7-BAA0-C46600E67BAF}" presName="aSpace" presStyleCnt="0"/>
      <dgm:spPr/>
    </dgm:pt>
    <dgm:pt modelId="{DD300B55-A909-4B31-90A4-EF7FC83A4419}" type="pres">
      <dgm:prSet presAssocID="{169540E5-76FA-4DB3-9FD4-CBC9FE4B626F}" presName="aNode" presStyleLbl="fgAcc1" presStyleIdx="4" presStyleCnt="7">
        <dgm:presLayoutVars>
          <dgm:bulletEnabled val="1"/>
        </dgm:presLayoutVars>
      </dgm:prSet>
      <dgm:spPr/>
      <dgm:t>
        <a:bodyPr/>
        <a:lstStyle/>
        <a:p>
          <a:endParaRPr lang="en-US"/>
        </a:p>
      </dgm:t>
    </dgm:pt>
    <dgm:pt modelId="{9B457189-FD40-453F-A7B0-9BC17162386C}" type="pres">
      <dgm:prSet presAssocID="{169540E5-76FA-4DB3-9FD4-CBC9FE4B626F}" presName="aSpace" presStyleCnt="0"/>
      <dgm:spPr/>
    </dgm:pt>
    <dgm:pt modelId="{0CC2F0FC-D9DA-4B7A-A410-C1E77E57646F}" type="pres">
      <dgm:prSet presAssocID="{7666C6EF-C79C-4288-8268-2E93E566B584}" presName="aNode" presStyleLbl="fgAcc1" presStyleIdx="5" presStyleCnt="7">
        <dgm:presLayoutVars>
          <dgm:bulletEnabled val="1"/>
        </dgm:presLayoutVars>
      </dgm:prSet>
      <dgm:spPr/>
      <dgm:t>
        <a:bodyPr/>
        <a:lstStyle/>
        <a:p>
          <a:endParaRPr lang="en-US"/>
        </a:p>
      </dgm:t>
    </dgm:pt>
    <dgm:pt modelId="{5C5AA2D5-7F73-4BDE-9222-6C9783B71BEB}" type="pres">
      <dgm:prSet presAssocID="{7666C6EF-C79C-4288-8268-2E93E566B584}" presName="aSpace" presStyleCnt="0"/>
      <dgm:spPr/>
    </dgm:pt>
    <dgm:pt modelId="{1BBCD74B-9B15-474A-BDC7-3EA03E25BE76}" type="pres">
      <dgm:prSet presAssocID="{B4499C1D-E0BA-49B1-901A-097AB632E632}" presName="aNode" presStyleLbl="fgAcc1" presStyleIdx="6" presStyleCnt="7">
        <dgm:presLayoutVars>
          <dgm:bulletEnabled val="1"/>
        </dgm:presLayoutVars>
      </dgm:prSet>
      <dgm:spPr/>
      <dgm:t>
        <a:bodyPr/>
        <a:lstStyle/>
        <a:p>
          <a:endParaRPr lang="en-US"/>
        </a:p>
      </dgm:t>
    </dgm:pt>
    <dgm:pt modelId="{45B3231B-1B8F-4EAC-A1D7-4DAA205C5838}" type="pres">
      <dgm:prSet presAssocID="{B4499C1D-E0BA-49B1-901A-097AB632E632}" presName="aSpace" presStyleCnt="0"/>
      <dgm:spPr/>
    </dgm:pt>
  </dgm:ptLst>
  <dgm:cxnLst>
    <dgm:cxn modelId="{BDC411A0-902A-4060-82F6-0ABEC27210BB}" srcId="{DAB3B5A7-2D9B-4601-BE58-2E008A69909B}" destId="{B4499C1D-E0BA-49B1-901A-097AB632E632}" srcOrd="6" destOrd="0" parTransId="{6F0A821E-E21D-44FE-9F03-F0A454267770}" sibTransId="{F151681C-E6ED-4DEF-9F19-E7E5AFE6C7E7}"/>
    <dgm:cxn modelId="{7A88ADDC-55A2-4E8A-8D1F-7777E452F79F}" type="presOf" srcId="{7666C6EF-C79C-4288-8268-2E93E566B584}" destId="{0CC2F0FC-D9DA-4B7A-A410-C1E77E57646F}" srcOrd="0" destOrd="0" presId="urn:microsoft.com/office/officeart/2005/8/layout/pyramid2"/>
    <dgm:cxn modelId="{2C376D88-D0E9-4675-A87D-77D62B71AB34}" type="presOf" srcId="{169540E5-76FA-4DB3-9FD4-CBC9FE4B626F}" destId="{DD300B55-A909-4B31-90A4-EF7FC83A4419}" srcOrd="0" destOrd="0" presId="urn:microsoft.com/office/officeart/2005/8/layout/pyramid2"/>
    <dgm:cxn modelId="{969D3F90-44D0-4471-87FC-4E06B6169D51}" type="presOf" srcId="{95F85E86-1C90-4E5F-9258-E0FF0889AE7E}" destId="{FC9DA9EE-1678-4C33-BB8D-7B53920BBAAE}" srcOrd="0" destOrd="0" presId="urn:microsoft.com/office/officeart/2005/8/layout/pyramid2"/>
    <dgm:cxn modelId="{A276D992-88B0-45A9-BF65-078429B8B46C}" type="presOf" srcId="{5839428D-AC5E-43F7-BAA0-C46600E67BAF}" destId="{5E09FFAF-6775-4F22-9FF4-58A398ACB23D}" srcOrd="0" destOrd="0" presId="urn:microsoft.com/office/officeart/2005/8/layout/pyramid2"/>
    <dgm:cxn modelId="{FE45ECD6-6703-4773-8D81-AB2C5F5E6E96}" srcId="{DAB3B5A7-2D9B-4601-BE58-2E008A69909B}" destId="{E0EDC3BE-A5BE-42D3-BD2F-F865FE6B923F}" srcOrd="2" destOrd="0" parTransId="{18B52B5F-E761-4EF5-8FAD-79E2F076C705}" sibTransId="{7D727949-8C0B-4011-AB8B-0243C6B0BE8B}"/>
    <dgm:cxn modelId="{DD2944CA-729E-4968-89FC-4AFCF7553E76}" srcId="{DAB3B5A7-2D9B-4601-BE58-2E008A69909B}" destId="{95F85E86-1C90-4E5F-9258-E0FF0889AE7E}" srcOrd="0" destOrd="0" parTransId="{96C3C04D-8ADA-412A-BC1F-65564E106C6D}" sibTransId="{BAAED83D-9EF5-40A4-88DE-6037D1200851}"/>
    <dgm:cxn modelId="{1A4AB2EC-F465-4453-84A1-08FEDDEA7B7C}" type="presOf" srcId="{E0EDC3BE-A5BE-42D3-BD2F-F865FE6B923F}" destId="{29C84945-7D76-48F5-92BC-4E559C104AF5}" srcOrd="0" destOrd="0" presId="urn:microsoft.com/office/officeart/2005/8/layout/pyramid2"/>
    <dgm:cxn modelId="{2B1F81EE-1917-402F-AB73-C1154DDF57EA}" type="presOf" srcId="{DAB3B5A7-2D9B-4601-BE58-2E008A69909B}" destId="{EBAEF4DA-9771-46DA-98E2-FAB5F94845C3}" srcOrd="0" destOrd="0" presId="urn:microsoft.com/office/officeart/2005/8/layout/pyramid2"/>
    <dgm:cxn modelId="{6E348183-860A-4B86-A8F1-FACF3F3D572E}" type="presOf" srcId="{B4499C1D-E0BA-49B1-901A-097AB632E632}" destId="{1BBCD74B-9B15-474A-BDC7-3EA03E25BE76}" srcOrd="0" destOrd="0" presId="urn:microsoft.com/office/officeart/2005/8/layout/pyramid2"/>
    <dgm:cxn modelId="{9F5B9CA4-814F-4025-A9F1-A91DD658F2BF}" srcId="{DAB3B5A7-2D9B-4601-BE58-2E008A69909B}" destId="{5839428D-AC5E-43F7-BAA0-C46600E67BAF}" srcOrd="3" destOrd="0" parTransId="{DCF630F5-3843-4D3A-8FFC-81EBCCCDE749}" sibTransId="{D9D3819E-3489-40DC-9AA5-AC561FE28FB8}"/>
    <dgm:cxn modelId="{30A8AE05-946F-4CF0-8EFA-A84AF516888E}" srcId="{DAB3B5A7-2D9B-4601-BE58-2E008A69909B}" destId="{7666C6EF-C79C-4288-8268-2E93E566B584}" srcOrd="5" destOrd="0" parTransId="{0E7828FB-16CF-46CA-B3BD-DAC6BC778174}" sibTransId="{572FA2FC-CAA7-4E7C-A8A5-ADC1BF677857}"/>
    <dgm:cxn modelId="{FA1D6F76-E16D-41FD-9C72-9468544D4B59}" srcId="{DAB3B5A7-2D9B-4601-BE58-2E008A69909B}" destId="{228411DC-F080-43B8-8E73-9E732C8CBD18}" srcOrd="1" destOrd="0" parTransId="{1A6119BE-96FA-41E2-8DBE-CDA94C6606F0}" sibTransId="{85DEEADF-6250-41AA-B526-C4D98730B898}"/>
    <dgm:cxn modelId="{2B79EF73-0C92-4F85-939A-4CED923CAF35}" type="presOf" srcId="{228411DC-F080-43B8-8E73-9E732C8CBD18}" destId="{AEF21016-5D14-4E6D-9BAC-A9BD5E4878F5}" srcOrd="0" destOrd="0" presId="urn:microsoft.com/office/officeart/2005/8/layout/pyramid2"/>
    <dgm:cxn modelId="{17E0B41E-B650-42E4-B48E-BA014B086DB3}" srcId="{DAB3B5A7-2D9B-4601-BE58-2E008A69909B}" destId="{169540E5-76FA-4DB3-9FD4-CBC9FE4B626F}" srcOrd="4" destOrd="0" parTransId="{4019EC30-67AC-439C-B965-26837B1BD7BE}" sibTransId="{2390008E-9076-4B87-A30B-B1AD75DA804A}"/>
    <dgm:cxn modelId="{D40228F6-D81D-4461-8470-B749644A7C11}" type="presParOf" srcId="{EBAEF4DA-9771-46DA-98E2-FAB5F94845C3}" destId="{64239ECB-0A7E-44CA-8178-10F0ECA536C7}" srcOrd="0" destOrd="0" presId="urn:microsoft.com/office/officeart/2005/8/layout/pyramid2"/>
    <dgm:cxn modelId="{D44EF912-D83B-404E-A333-104A8151B4C3}" type="presParOf" srcId="{EBAEF4DA-9771-46DA-98E2-FAB5F94845C3}" destId="{666110C1-7D4C-4380-8C1E-AEF8916D0EB6}" srcOrd="1" destOrd="0" presId="urn:microsoft.com/office/officeart/2005/8/layout/pyramid2"/>
    <dgm:cxn modelId="{8E649DFC-75B4-476F-952A-0E07C25F87A2}" type="presParOf" srcId="{666110C1-7D4C-4380-8C1E-AEF8916D0EB6}" destId="{FC9DA9EE-1678-4C33-BB8D-7B53920BBAAE}" srcOrd="0" destOrd="0" presId="urn:microsoft.com/office/officeart/2005/8/layout/pyramid2"/>
    <dgm:cxn modelId="{E19EBBA2-377E-4C57-85DC-F5A7D2059DD0}" type="presParOf" srcId="{666110C1-7D4C-4380-8C1E-AEF8916D0EB6}" destId="{E75D1580-B128-47D0-8C86-23D80086D55E}" srcOrd="1" destOrd="0" presId="urn:microsoft.com/office/officeart/2005/8/layout/pyramid2"/>
    <dgm:cxn modelId="{3492C2AF-DBEB-4BB6-A245-2BF5D725394E}" type="presParOf" srcId="{666110C1-7D4C-4380-8C1E-AEF8916D0EB6}" destId="{AEF21016-5D14-4E6D-9BAC-A9BD5E4878F5}" srcOrd="2" destOrd="0" presId="urn:microsoft.com/office/officeart/2005/8/layout/pyramid2"/>
    <dgm:cxn modelId="{58E398B5-8D35-4251-9FDF-8FC3121D4C6C}" type="presParOf" srcId="{666110C1-7D4C-4380-8C1E-AEF8916D0EB6}" destId="{99B39AA1-A7A9-48CC-8E7A-94AE393B3C05}" srcOrd="3" destOrd="0" presId="urn:microsoft.com/office/officeart/2005/8/layout/pyramid2"/>
    <dgm:cxn modelId="{02C7F60A-40D1-4378-A7C4-8E01CC034D90}" type="presParOf" srcId="{666110C1-7D4C-4380-8C1E-AEF8916D0EB6}" destId="{29C84945-7D76-48F5-92BC-4E559C104AF5}" srcOrd="4" destOrd="0" presId="urn:microsoft.com/office/officeart/2005/8/layout/pyramid2"/>
    <dgm:cxn modelId="{B4BDBD09-BD48-4865-B510-4D4D8119CDD0}" type="presParOf" srcId="{666110C1-7D4C-4380-8C1E-AEF8916D0EB6}" destId="{6A1C1D6B-F930-4023-B5A4-12FFB5FB870F}" srcOrd="5" destOrd="0" presId="urn:microsoft.com/office/officeart/2005/8/layout/pyramid2"/>
    <dgm:cxn modelId="{8FB8032E-CF16-4183-8E4C-016A8C011C42}" type="presParOf" srcId="{666110C1-7D4C-4380-8C1E-AEF8916D0EB6}" destId="{5E09FFAF-6775-4F22-9FF4-58A398ACB23D}" srcOrd="6" destOrd="0" presId="urn:microsoft.com/office/officeart/2005/8/layout/pyramid2"/>
    <dgm:cxn modelId="{84B8DAD3-4360-4E16-A794-89FD9DE04C98}" type="presParOf" srcId="{666110C1-7D4C-4380-8C1E-AEF8916D0EB6}" destId="{1504AF73-7A28-4217-9ACE-26E91F302B65}" srcOrd="7" destOrd="0" presId="urn:microsoft.com/office/officeart/2005/8/layout/pyramid2"/>
    <dgm:cxn modelId="{3703099B-E6DC-4A37-ADAF-005AEA2D8AE4}" type="presParOf" srcId="{666110C1-7D4C-4380-8C1E-AEF8916D0EB6}" destId="{DD300B55-A909-4B31-90A4-EF7FC83A4419}" srcOrd="8" destOrd="0" presId="urn:microsoft.com/office/officeart/2005/8/layout/pyramid2"/>
    <dgm:cxn modelId="{8389B09C-568C-4902-B0CC-F1638E76B4D0}" type="presParOf" srcId="{666110C1-7D4C-4380-8C1E-AEF8916D0EB6}" destId="{9B457189-FD40-453F-A7B0-9BC17162386C}" srcOrd="9" destOrd="0" presId="urn:microsoft.com/office/officeart/2005/8/layout/pyramid2"/>
    <dgm:cxn modelId="{652C988D-892D-42FA-9FBF-71143E3037A3}" type="presParOf" srcId="{666110C1-7D4C-4380-8C1E-AEF8916D0EB6}" destId="{0CC2F0FC-D9DA-4B7A-A410-C1E77E57646F}" srcOrd="10" destOrd="0" presId="urn:microsoft.com/office/officeart/2005/8/layout/pyramid2"/>
    <dgm:cxn modelId="{03B672F0-113F-4EEA-A63A-333164CA4466}" type="presParOf" srcId="{666110C1-7D4C-4380-8C1E-AEF8916D0EB6}" destId="{5C5AA2D5-7F73-4BDE-9222-6C9783B71BEB}" srcOrd="11" destOrd="0" presId="urn:microsoft.com/office/officeart/2005/8/layout/pyramid2"/>
    <dgm:cxn modelId="{2871F234-0089-46DF-9EF9-6AA6055D0DA8}" type="presParOf" srcId="{666110C1-7D4C-4380-8C1E-AEF8916D0EB6}" destId="{1BBCD74B-9B15-474A-BDC7-3EA03E25BE76}" srcOrd="12" destOrd="0" presId="urn:microsoft.com/office/officeart/2005/8/layout/pyramid2"/>
    <dgm:cxn modelId="{9ADA46F3-2CF5-4B7B-A3D8-762AF4D598E0}" type="presParOf" srcId="{666110C1-7D4C-4380-8C1E-AEF8916D0EB6}" destId="{45B3231B-1B8F-4EAC-A1D7-4DAA205C5838}" srcOrd="1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D45B605-2296-44E7-98F3-7287A4CF63AB}" type="doc">
      <dgm:prSet loTypeId="urn:microsoft.com/office/officeart/2008/layout/VerticalCurvedList" loCatId="list" qsTypeId="urn:microsoft.com/office/officeart/2005/8/quickstyle/simple4" qsCatId="simple" csTypeId="urn:microsoft.com/office/officeart/2005/8/colors/colorful1" csCatId="colorful" phldr="1"/>
      <dgm:spPr/>
      <dgm:t>
        <a:bodyPr/>
        <a:lstStyle/>
        <a:p>
          <a:endParaRPr lang="en-US"/>
        </a:p>
      </dgm:t>
    </dgm:pt>
    <dgm:pt modelId="{E6268404-2B56-4937-B198-F1B8D3D0A7C6}">
      <dgm:prSet/>
      <dgm:spPr/>
      <dgm:t>
        <a:bodyPr/>
        <a:lstStyle/>
        <a:p>
          <a:pPr rtl="0"/>
          <a:r>
            <a:rPr lang="en-US" dirty="0" smtClean="0">
              <a:latin typeface="Bell MT" panose="02020503060305020303" pitchFamily="18" charset="0"/>
            </a:rPr>
            <a:t>Growing Similarity Of Countries</a:t>
          </a:r>
          <a:endParaRPr lang="en-US" dirty="0">
            <a:latin typeface="Bell MT" panose="02020503060305020303" pitchFamily="18" charset="0"/>
          </a:endParaRPr>
        </a:p>
      </dgm:t>
    </dgm:pt>
    <dgm:pt modelId="{5A3BB806-D430-41D9-9CB3-71F9698803CD}" type="parTrans" cxnId="{D972374E-A2D9-4470-B456-EE1810D855B9}">
      <dgm:prSet/>
      <dgm:spPr/>
      <dgm:t>
        <a:bodyPr/>
        <a:lstStyle/>
        <a:p>
          <a:endParaRPr lang="en-US"/>
        </a:p>
      </dgm:t>
    </dgm:pt>
    <dgm:pt modelId="{B071E284-AC38-4CD4-9D81-9EF9DE904D71}" type="sibTrans" cxnId="{D972374E-A2D9-4470-B456-EE1810D855B9}">
      <dgm:prSet/>
      <dgm:spPr/>
      <dgm:t>
        <a:bodyPr/>
        <a:lstStyle/>
        <a:p>
          <a:endParaRPr lang="en-US"/>
        </a:p>
      </dgm:t>
    </dgm:pt>
    <dgm:pt modelId="{377371E8-FA62-4540-9D91-0C99B5FDBA01}">
      <dgm:prSet/>
      <dgm:spPr/>
      <dgm:t>
        <a:bodyPr/>
        <a:lstStyle/>
        <a:p>
          <a:pPr rtl="0"/>
          <a:r>
            <a:rPr lang="en-US" dirty="0" smtClean="0">
              <a:latin typeface="Bell MT" panose="02020503060305020303" pitchFamily="18" charset="0"/>
            </a:rPr>
            <a:t>Fluid Global Capital Markets</a:t>
          </a:r>
          <a:endParaRPr lang="en-US" dirty="0">
            <a:latin typeface="Bell MT" panose="02020503060305020303" pitchFamily="18" charset="0"/>
          </a:endParaRPr>
        </a:p>
      </dgm:t>
    </dgm:pt>
    <dgm:pt modelId="{E46B0BB9-A9D4-45D2-9A4E-EE8BA1A1D1CE}" type="parTrans" cxnId="{227AA99C-05C6-4497-AC13-A6EEDA5599DB}">
      <dgm:prSet/>
      <dgm:spPr/>
      <dgm:t>
        <a:bodyPr/>
        <a:lstStyle/>
        <a:p>
          <a:endParaRPr lang="en-US"/>
        </a:p>
      </dgm:t>
    </dgm:pt>
    <dgm:pt modelId="{80DB937D-334A-4284-9E0F-882A6F1B2DE8}" type="sibTrans" cxnId="{227AA99C-05C6-4497-AC13-A6EEDA5599DB}">
      <dgm:prSet/>
      <dgm:spPr/>
      <dgm:t>
        <a:bodyPr/>
        <a:lstStyle/>
        <a:p>
          <a:endParaRPr lang="en-US"/>
        </a:p>
      </dgm:t>
    </dgm:pt>
    <dgm:pt modelId="{6339108A-422D-4490-B0A7-0211791E6333}">
      <dgm:prSet/>
      <dgm:spPr/>
      <dgm:t>
        <a:bodyPr/>
        <a:lstStyle/>
        <a:p>
          <a:pPr rtl="0"/>
          <a:r>
            <a:rPr lang="en-US" dirty="0" smtClean="0">
              <a:latin typeface="Bell MT" panose="02020503060305020303" pitchFamily="18" charset="0"/>
            </a:rPr>
            <a:t>Technological Restructuring</a:t>
          </a:r>
          <a:endParaRPr lang="en-US" dirty="0">
            <a:latin typeface="Bell MT" panose="02020503060305020303" pitchFamily="18" charset="0"/>
          </a:endParaRPr>
        </a:p>
      </dgm:t>
    </dgm:pt>
    <dgm:pt modelId="{F64E554C-DAA6-4973-819A-A16860856E03}" type="parTrans" cxnId="{4D0A763F-30E4-43DF-9022-9B2FAD73FB7D}">
      <dgm:prSet/>
      <dgm:spPr/>
      <dgm:t>
        <a:bodyPr/>
        <a:lstStyle/>
        <a:p>
          <a:endParaRPr lang="en-US"/>
        </a:p>
      </dgm:t>
    </dgm:pt>
    <dgm:pt modelId="{A3FF782D-FFA2-4AB0-AF7D-4104EA1E5FD8}" type="sibTrans" cxnId="{4D0A763F-30E4-43DF-9022-9B2FAD73FB7D}">
      <dgm:prSet/>
      <dgm:spPr/>
      <dgm:t>
        <a:bodyPr/>
        <a:lstStyle/>
        <a:p>
          <a:endParaRPr lang="en-US"/>
        </a:p>
      </dgm:t>
    </dgm:pt>
    <dgm:pt modelId="{86A07343-55E8-4AA8-AF96-DC00CED0434C}">
      <dgm:prSet/>
      <dgm:spPr/>
      <dgm:t>
        <a:bodyPr/>
        <a:lstStyle/>
        <a:p>
          <a:pPr rtl="0"/>
          <a:r>
            <a:rPr lang="en-US" dirty="0" smtClean="0">
              <a:latin typeface="Bell MT" panose="02020503060305020303" pitchFamily="18" charset="0"/>
            </a:rPr>
            <a:t>Integrating Role Of Technology</a:t>
          </a:r>
          <a:endParaRPr lang="en-US" dirty="0">
            <a:latin typeface="Bell MT" panose="02020503060305020303" pitchFamily="18" charset="0"/>
          </a:endParaRPr>
        </a:p>
      </dgm:t>
    </dgm:pt>
    <dgm:pt modelId="{359A6808-0905-4B1A-BA2C-8C24923C164C}" type="parTrans" cxnId="{ECA7140E-ABA6-4C4F-BE1C-0D66CCFAC667}">
      <dgm:prSet/>
      <dgm:spPr/>
      <dgm:t>
        <a:bodyPr/>
        <a:lstStyle/>
        <a:p>
          <a:endParaRPr lang="en-US"/>
        </a:p>
      </dgm:t>
    </dgm:pt>
    <dgm:pt modelId="{EF7E3A21-6270-446D-97DA-001712653B1C}" type="sibTrans" cxnId="{ECA7140E-ABA6-4C4F-BE1C-0D66CCFAC667}">
      <dgm:prSet/>
      <dgm:spPr/>
      <dgm:t>
        <a:bodyPr/>
        <a:lstStyle/>
        <a:p>
          <a:endParaRPr lang="en-US"/>
        </a:p>
      </dgm:t>
    </dgm:pt>
    <dgm:pt modelId="{6A309618-FEDB-402C-8268-A1CD68AC3DB1}">
      <dgm:prSet/>
      <dgm:spPr/>
      <dgm:t>
        <a:bodyPr/>
        <a:lstStyle/>
        <a:p>
          <a:pPr rtl="0"/>
          <a:r>
            <a:rPr lang="en-US" dirty="0" smtClean="0">
              <a:latin typeface="Bell MT" panose="02020503060305020303" pitchFamily="18" charset="0"/>
            </a:rPr>
            <a:t>New Global Competitors</a:t>
          </a:r>
          <a:endParaRPr lang="en-US" dirty="0">
            <a:latin typeface="Bell MT" panose="02020503060305020303" pitchFamily="18" charset="0"/>
          </a:endParaRPr>
        </a:p>
      </dgm:t>
    </dgm:pt>
    <dgm:pt modelId="{BAF3DC2D-7055-43CD-B99A-A2FAEF241336}" type="parTrans" cxnId="{DC421680-91B4-434A-AF80-9D91A98A9C9B}">
      <dgm:prSet/>
      <dgm:spPr/>
      <dgm:t>
        <a:bodyPr/>
        <a:lstStyle/>
        <a:p>
          <a:endParaRPr lang="en-US"/>
        </a:p>
      </dgm:t>
    </dgm:pt>
    <dgm:pt modelId="{386F4FE2-9165-4148-A2C0-A12ACFEAD2A8}" type="sibTrans" cxnId="{DC421680-91B4-434A-AF80-9D91A98A9C9B}">
      <dgm:prSet/>
      <dgm:spPr/>
      <dgm:t>
        <a:bodyPr/>
        <a:lstStyle/>
        <a:p>
          <a:endParaRPr lang="en-US"/>
        </a:p>
      </dgm:t>
    </dgm:pt>
    <dgm:pt modelId="{5ECAFFD2-C809-483F-9EAA-DFB1CF056DB6}" type="pres">
      <dgm:prSet presAssocID="{9D45B605-2296-44E7-98F3-7287A4CF63AB}" presName="Name0" presStyleCnt="0">
        <dgm:presLayoutVars>
          <dgm:chMax val="7"/>
          <dgm:chPref val="7"/>
          <dgm:dir/>
        </dgm:presLayoutVars>
      </dgm:prSet>
      <dgm:spPr/>
      <dgm:t>
        <a:bodyPr/>
        <a:lstStyle/>
        <a:p>
          <a:endParaRPr lang="en-US"/>
        </a:p>
      </dgm:t>
    </dgm:pt>
    <dgm:pt modelId="{68AB013E-7956-4FB2-B54A-35A8A481CB73}" type="pres">
      <dgm:prSet presAssocID="{9D45B605-2296-44E7-98F3-7287A4CF63AB}" presName="Name1" presStyleCnt="0"/>
      <dgm:spPr/>
    </dgm:pt>
    <dgm:pt modelId="{14AD5634-044F-4A4F-A23A-DD0AABD55FD9}" type="pres">
      <dgm:prSet presAssocID="{9D45B605-2296-44E7-98F3-7287A4CF63AB}" presName="cycle" presStyleCnt="0"/>
      <dgm:spPr/>
    </dgm:pt>
    <dgm:pt modelId="{63FDABE7-310C-4CB4-AD6A-1EF7FFD47736}" type="pres">
      <dgm:prSet presAssocID="{9D45B605-2296-44E7-98F3-7287A4CF63AB}" presName="srcNode" presStyleLbl="node1" presStyleIdx="0" presStyleCnt="5"/>
      <dgm:spPr/>
    </dgm:pt>
    <dgm:pt modelId="{2D1373C9-505D-4516-8EC5-A17A2474B893}" type="pres">
      <dgm:prSet presAssocID="{9D45B605-2296-44E7-98F3-7287A4CF63AB}" presName="conn" presStyleLbl="parChTrans1D2" presStyleIdx="0" presStyleCnt="1"/>
      <dgm:spPr/>
      <dgm:t>
        <a:bodyPr/>
        <a:lstStyle/>
        <a:p>
          <a:endParaRPr lang="en-US"/>
        </a:p>
      </dgm:t>
    </dgm:pt>
    <dgm:pt modelId="{A3F200CE-CD59-48B0-9030-E727AB2D193D}" type="pres">
      <dgm:prSet presAssocID="{9D45B605-2296-44E7-98F3-7287A4CF63AB}" presName="extraNode" presStyleLbl="node1" presStyleIdx="0" presStyleCnt="5"/>
      <dgm:spPr/>
    </dgm:pt>
    <dgm:pt modelId="{9A974A29-5502-40E9-8972-FEA546AF99F1}" type="pres">
      <dgm:prSet presAssocID="{9D45B605-2296-44E7-98F3-7287A4CF63AB}" presName="dstNode" presStyleLbl="node1" presStyleIdx="0" presStyleCnt="5"/>
      <dgm:spPr/>
    </dgm:pt>
    <dgm:pt modelId="{FB49465D-9F36-48F8-A3E4-F77FBED5B3C9}" type="pres">
      <dgm:prSet presAssocID="{E6268404-2B56-4937-B198-F1B8D3D0A7C6}" presName="text_1" presStyleLbl="node1" presStyleIdx="0" presStyleCnt="5">
        <dgm:presLayoutVars>
          <dgm:bulletEnabled val="1"/>
        </dgm:presLayoutVars>
      </dgm:prSet>
      <dgm:spPr/>
      <dgm:t>
        <a:bodyPr/>
        <a:lstStyle/>
        <a:p>
          <a:endParaRPr lang="en-US"/>
        </a:p>
      </dgm:t>
    </dgm:pt>
    <dgm:pt modelId="{7EFBCAFA-5DCE-4DAF-8883-9F776BCE8837}" type="pres">
      <dgm:prSet presAssocID="{E6268404-2B56-4937-B198-F1B8D3D0A7C6}" presName="accent_1" presStyleCnt="0"/>
      <dgm:spPr/>
    </dgm:pt>
    <dgm:pt modelId="{A43AE843-C068-4A38-B33D-25F17BD44C7B}" type="pres">
      <dgm:prSet presAssocID="{E6268404-2B56-4937-B198-F1B8D3D0A7C6}" presName="accentRepeatNode" presStyleLbl="solidFgAcc1" presStyleIdx="0" presStyleCnt="5"/>
      <dgm:spPr/>
    </dgm:pt>
    <dgm:pt modelId="{92CFAD6F-3DF3-41C8-AF65-01F9AAEE12BA}" type="pres">
      <dgm:prSet presAssocID="{377371E8-FA62-4540-9D91-0C99B5FDBA01}" presName="text_2" presStyleLbl="node1" presStyleIdx="1" presStyleCnt="5">
        <dgm:presLayoutVars>
          <dgm:bulletEnabled val="1"/>
        </dgm:presLayoutVars>
      </dgm:prSet>
      <dgm:spPr/>
      <dgm:t>
        <a:bodyPr/>
        <a:lstStyle/>
        <a:p>
          <a:endParaRPr lang="en-US"/>
        </a:p>
      </dgm:t>
    </dgm:pt>
    <dgm:pt modelId="{0D4BC0F4-5E08-4AC0-9ADF-DA7AB6F8763F}" type="pres">
      <dgm:prSet presAssocID="{377371E8-FA62-4540-9D91-0C99B5FDBA01}" presName="accent_2" presStyleCnt="0"/>
      <dgm:spPr/>
    </dgm:pt>
    <dgm:pt modelId="{2FA21294-9FB9-4770-ACB7-28E02F8CB6DC}" type="pres">
      <dgm:prSet presAssocID="{377371E8-FA62-4540-9D91-0C99B5FDBA01}" presName="accentRepeatNode" presStyleLbl="solidFgAcc1" presStyleIdx="1" presStyleCnt="5"/>
      <dgm:spPr/>
    </dgm:pt>
    <dgm:pt modelId="{31B84A66-901D-4C4B-A347-F8424BDC4AE7}" type="pres">
      <dgm:prSet presAssocID="{6339108A-422D-4490-B0A7-0211791E6333}" presName="text_3" presStyleLbl="node1" presStyleIdx="2" presStyleCnt="5">
        <dgm:presLayoutVars>
          <dgm:bulletEnabled val="1"/>
        </dgm:presLayoutVars>
      </dgm:prSet>
      <dgm:spPr/>
      <dgm:t>
        <a:bodyPr/>
        <a:lstStyle/>
        <a:p>
          <a:endParaRPr lang="en-US"/>
        </a:p>
      </dgm:t>
    </dgm:pt>
    <dgm:pt modelId="{4470E7FF-96A1-4B93-8657-E2A19B898E46}" type="pres">
      <dgm:prSet presAssocID="{6339108A-422D-4490-B0A7-0211791E6333}" presName="accent_3" presStyleCnt="0"/>
      <dgm:spPr/>
    </dgm:pt>
    <dgm:pt modelId="{A678D009-7BDD-48F6-8F1E-A4427F34CBBA}" type="pres">
      <dgm:prSet presAssocID="{6339108A-422D-4490-B0A7-0211791E6333}" presName="accentRepeatNode" presStyleLbl="solidFgAcc1" presStyleIdx="2" presStyleCnt="5"/>
      <dgm:spPr/>
    </dgm:pt>
    <dgm:pt modelId="{B643CCEE-D211-4033-B1E0-C93A0510DD04}" type="pres">
      <dgm:prSet presAssocID="{86A07343-55E8-4AA8-AF96-DC00CED0434C}" presName="text_4" presStyleLbl="node1" presStyleIdx="3" presStyleCnt="5">
        <dgm:presLayoutVars>
          <dgm:bulletEnabled val="1"/>
        </dgm:presLayoutVars>
      </dgm:prSet>
      <dgm:spPr/>
      <dgm:t>
        <a:bodyPr/>
        <a:lstStyle/>
        <a:p>
          <a:endParaRPr lang="en-US"/>
        </a:p>
      </dgm:t>
    </dgm:pt>
    <dgm:pt modelId="{4DD4DE08-D003-4668-85D5-141E75616F35}" type="pres">
      <dgm:prSet presAssocID="{86A07343-55E8-4AA8-AF96-DC00CED0434C}" presName="accent_4" presStyleCnt="0"/>
      <dgm:spPr/>
    </dgm:pt>
    <dgm:pt modelId="{2A7BFBBF-38B9-4928-BA5E-90DD4BA42FC2}" type="pres">
      <dgm:prSet presAssocID="{86A07343-55E8-4AA8-AF96-DC00CED0434C}" presName="accentRepeatNode" presStyleLbl="solidFgAcc1" presStyleIdx="3" presStyleCnt="5"/>
      <dgm:spPr/>
    </dgm:pt>
    <dgm:pt modelId="{1E810F2F-EBDB-450B-AF64-65BA98F56368}" type="pres">
      <dgm:prSet presAssocID="{6A309618-FEDB-402C-8268-A1CD68AC3DB1}" presName="text_5" presStyleLbl="node1" presStyleIdx="4" presStyleCnt="5">
        <dgm:presLayoutVars>
          <dgm:bulletEnabled val="1"/>
        </dgm:presLayoutVars>
      </dgm:prSet>
      <dgm:spPr/>
      <dgm:t>
        <a:bodyPr/>
        <a:lstStyle/>
        <a:p>
          <a:endParaRPr lang="en-US"/>
        </a:p>
      </dgm:t>
    </dgm:pt>
    <dgm:pt modelId="{75D48E04-76CF-4E65-94EF-5431A6F4989F}" type="pres">
      <dgm:prSet presAssocID="{6A309618-FEDB-402C-8268-A1CD68AC3DB1}" presName="accent_5" presStyleCnt="0"/>
      <dgm:spPr/>
    </dgm:pt>
    <dgm:pt modelId="{C60DA062-E838-405F-9BD8-72130828D939}" type="pres">
      <dgm:prSet presAssocID="{6A309618-FEDB-402C-8268-A1CD68AC3DB1}" presName="accentRepeatNode" presStyleLbl="solidFgAcc1" presStyleIdx="4" presStyleCnt="5"/>
      <dgm:spPr/>
    </dgm:pt>
  </dgm:ptLst>
  <dgm:cxnLst>
    <dgm:cxn modelId="{ECA7140E-ABA6-4C4F-BE1C-0D66CCFAC667}" srcId="{9D45B605-2296-44E7-98F3-7287A4CF63AB}" destId="{86A07343-55E8-4AA8-AF96-DC00CED0434C}" srcOrd="3" destOrd="0" parTransId="{359A6808-0905-4B1A-BA2C-8C24923C164C}" sibTransId="{EF7E3A21-6270-446D-97DA-001712653B1C}"/>
    <dgm:cxn modelId="{310A1FA0-9CB0-44B7-B076-04AD2932809D}" type="presOf" srcId="{377371E8-FA62-4540-9D91-0C99B5FDBA01}" destId="{92CFAD6F-3DF3-41C8-AF65-01F9AAEE12BA}" srcOrd="0" destOrd="0" presId="urn:microsoft.com/office/officeart/2008/layout/VerticalCurvedList"/>
    <dgm:cxn modelId="{AB95C78F-5C50-4135-AEC2-F7518B3C5B37}" type="presOf" srcId="{B071E284-AC38-4CD4-9D81-9EF9DE904D71}" destId="{2D1373C9-505D-4516-8EC5-A17A2474B893}" srcOrd="0" destOrd="0" presId="urn:microsoft.com/office/officeart/2008/layout/VerticalCurvedList"/>
    <dgm:cxn modelId="{85E46668-89EB-4CFF-9496-BFE4D97640F1}" type="presOf" srcId="{E6268404-2B56-4937-B198-F1B8D3D0A7C6}" destId="{FB49465D-9F36-48F8-A3E4-F77FBED5B3C9}" srcOrd="0" destOrd="0" presId="urn:microsoft.com/office/officeart/2008/layout/VerticalCurvedList"/>
    <dgm:cxn modelId="{DC421680-91B4-434A-AF80-9D91A98A9C9B}" srcId="{9D45B605-2296-44E7-98F3-7287A4CF63AB}" destId="{6A309618-FEDB-402C-8268-A1CD68AC3DB1}" srcOrd="4" destOrd="0" parTransId="{BAF3DC2D-7055-43CD-B99A-A2FAEF241336}" sibTransId="{386F4FE2-9165-4148-A2C0-A12ACFEAD2A8}"/>
    <dgm:cxn modelId="{62EF9FA2-7031-4243-804C-B33933C36BF1}" type="presOf" srcId="{9D45B605-2296-44E7-98F3-7287A4CF63AB}" destId="{5ECAFFD2-C809-483F-9EAA-DFB1CF056DB6}" srcOrd="0" destOrd="0" presId="urn:microsoft.com/office/officeart/2008/layout/VerticalCurvedList"/>
    <dgm:cxn modelId="{D972374E-A2D9-4470-B456-EE1810D855B9}" srcId="{9D45B605-2296-44E7-98F3-7287A4CF63AB}" destId="{E6268404-2B56-4937-B198-F1B8D3D0A7C6}" srcOrd="0" destOrd="0" parTransId="{5A3BB806-D430-41D9-9CB3-71F9698803CD}" sibTransId="{B071E284-AC38-4CD4-9D81-9EF9DE904D71}"/>
    <dgm:cxn modelId="{C72EB97B-F7A7-4EE2-AEF6-D8769BEECEC8}" type="presOf" srcId="{6A309618-FEDB-402C-8268-A1CD68AC3DB1}" destId="{1E810F2F-EBDB-450B-AF64-65BA98F56368}" srcOrd="0" destOrd="0" presId="urn:microsoft.com/office/officeart/2008/layout/VerticalCurvedList"/>
    <dgm:cxn modelId="{4D0A763F-30E4-43DF-9022-9B2FAD73FB7D}" srcId="{9D45B605-2296-44E7-98F3-7287A4CF63AB}" destId="{6339108A-422D-4490-B0A7-0211791E6333}" srcOrd="2" destOrd="0" parTransId="{F64E554C-DAA6-4973-819A-A16860856E03}" sibTransId="{A3FF782D-FFA2-4AB0-AF7D-4104EA1E5FD8}"/>
    <dgm:cxn modelId="{227AA99C-05C6-4497-AC13-A6EEDA5599DB}" srcId="{9D45B605-2296-44E7-98F3-7287A4CF63AB}" destId="{377371E8-FA62-4540-9D91-0C99B5FDBA01}" srcOrd="1" destOrd="0" parTransId="{E46B0BB9-A9D4-45D2-9A4E-EE8BA1A1D1CE}" sibTransId="{80DB937D-334A-4284-9E0F-882A6F1B2DE8}"/>
    <dgm:cxn modelId="{67597CEB-9272-475B-BC49-3FF896DF3AA2}" type="presOf" srcId="{6339108A-422D-4490-B0A7-0211791E6333}" destId="{31B84A66-901D-4C4B-A347-F8424BDC4AE7}" srcOrd="0" destOrd="0" presId="urn:microsoft.com/office/officeart/2008/layout/VerticalCurvedList"/>
    <dgm:cxn modelId="{5649575D-CA2B-4B2C-98E9-84C522AAAC35}" type="presOf" srcId="{86A07343-55E8-4AA8-AF96-DC00CED0434C}" destId="{B643CCEE-D211-4033-B1E0-C93A0510DD04}" srcOrd="0" destOrd="0" presId="urn:microsoft.com/office/officeart/2008/layout/VerticalCurvedList"/>
    <dgm:cxn modelId="{563CE560-FE1B-4AB1-971E-2FF17B659151}" type="presParOf" srcId="{5ECAFFD2-C809-483F-9EAA-DFB1CF056DB6}" destId="{68AB013E-7956-4FB2-B54A-35A8A481CB73}" srcOrd="0" destOrd="0" presId="urn:microsoft.com/office/officeart/2008/layout/VerticalCurvedList"/>
    <dgm:cxn modelId="{37DB3669-9DFD-47FF-9C3D-32C3818B9F06}" type="presParOf" srcId="{68AB013E-7956-4FB2-B54A-35A8A481CB73}" destId="{14AD5634-044F-4A4F-A23A-DD0AABD55FD9}" srcOrd="0" destOrd="0" presId="urn:microsoft.com/office/officeart/2008/layout/VerticalCurvedList"/>
    <dgm:cxn modelId="{108E5122-6C3C-4FAF-953E-AD36E97F8EEA}" type="presParOf" srcId="{14AD5634-044F-4A4F-A23A-DD0AABD55FD9}" destId="{63FDABE7-310C-4CB4-AD6A-1EF7FFD47736}" srcOrd="0" destOrd="0" presId="urn:microsoft.com/office/officeart/2008/layout/VerticalCurvedList"/>
    <dgm:cxn modelId="{EC823E79-7049-41C6-848B-A3E94D67709E}" type="presParOf" srcId="{14AD5634-044F-4A4F-A23A-DD0AABD55FD9}" destId="{2D1373C9-505D-4516-8EC5-A17A2474B893}" srcOrd="1" destOrd="0" presId="urn:microsoft.com/office/officeart/2008/layout/VerticalCurvedList"/>
    <dgm:cxn modelId="{1DB8ED97-EB72-4FC3-AE71-B6173E3A5074}" type="presParOf" srcId="{14AD5634-044F-4A4F-A23A-DD0AABD55FD9}" destId="{A3F200CE-CD59-48B0-9030-E727AB2D193D}" srcOrd="2" destOrd="0" presId="urn:microsoft.com/office/officeart/2008/layout/VerticalCurvedList"/>
    <dgm:cxn modelId="{0976972F-212A-4AAC-BCBF-E6BCC41E75CC}" type="presParOf" srcId="{14AD5634-044F-4A4F-A23A-DD0AABD55FD9}" destId="{9A974A29-5502-40E9-8972-FEA546AF99F1}" srcOrd="3" destOrd="0" presId="urn:microsoft.com/office/officeart/2008/layout/VerticalCurvedList"/>
    <dgm:cxn modelId="{135BC4BB-FB0D-4D36-BAB1-407054C0194B}" type="presParOf" srcId="{68AB013E-7956-4FB2-B54A-35A8A481CB73}" destId="{FB49465D-9F36-48F8-A3E4-F77FBED5B3C9}" srcOrd="1" destOrd="0" presId="urn:microsoft.com/office/officeart/2008/layout/VerticalCurvedList"/>
    <dgm:cxn modelId="{02DE92DE-E259-4E89-A70A-43DFFF95FA64}" type="presParOf" srcId="{68AB013E-7956-4FB2-B54A-35A8A481CB73}" destId="{7EFBCAFA-5DCE-4DAF-8883-9F776BCE8837}" srcOrd="2" destOrd="0" presId="urn:microsoft.com/office/officeart/2008/layout/VerticalCurvedList"/>
    <dgm:cxn modelId="{60240C6A-0FDA-42A3-A3B5-FD7903F0D847}" type="presParOf" srcId="{7EFBCAFA-5DCE-4DAF-8883-9F776BCE8837}" destId="{A43AE843-C068-4A38-B33D-25F17BD44C7B}" srcOrd="0" destOrd="0" presId="urn:microsoft.com/office/officeart/2008/layout/VerticalCurvedList"/>
    <dgm:cxn modelId="{52AE7F9A-AF58-4954-9792-01F47D9B4210}" type="presParOf" srcId="{68AB013E-7956-4FB2-B54A-35A8A481CB73}" destId="{92CFAD6F-3DF3-41C8-AF65-01F9AAEE12BA}" srcOrd="3" destOrd="0" presId="urn:microsoft.com/office/officeart/2008/layout/VerticalCurvedList"/>
    <dgm:cxn modelId="{7067B92F-34CA-4DDE-A11F-10A3A0EFBBF4}" type="presParOf" srcId="{68AB013E-7956-4FB2-B54A-35A8A481CB73}" destId="{0D4BC0F4-5E08-4AC0-9ADF-DA7AB6F8763F}" srcOrd="4" destOrd="0" presId="urn:microsoft.com/office/officeart/2008/layout/VerticalCurvedList"/>
    <dgm:cxn modelId="{B09422C4-2D82-42FE-BF4F-061E22C5EACF}" type="presParOf" srcId="{0D4BC0F4-5E08-4AC0-9ADF-DA7AB6F8763F}" destId="{2FA21294-9FB9-4770-ACB7-28E02F8CB6DC}" srcOrd="0" destOrd="0" presId="urn:microsoft.com/office/officeart/2008/layout/VerticalCurvedList"/>
    <dgm:cxn modelId="{95322A22-A4A8-4797-B303-69BAB51C9A38}" type="presParOf" srcId="{68AB013E-7956-4FB2-B54A-35A8A481CB73}" destId="{31B84A66-901D-4C4B-A347-F8424BDC4AE7}" srcOrd="5" destOrd="0" presId="urn:microsoft.com/office/officeart/2008/layout/VerticalCurvedList"/>
    <dgm:cxn modelId="{0CA65008-E2EA-49C8-845E-DB5D77208680}" type="presParOf" srcId="{68AB013E-7956-4FB2-B54A-35A8A481CB73}" destId="{4470E7FF-96A1-4B93-8657-E2A19B898E46}" srcOrd="6" destOrd="0" presId="urn:microsoft.com/office/officeart/2008/layout/VerticalCurvedList"/>
    <dgm:cxn modelId="{8E7EE6C8-EEC7-4CEF-A64B-E14ACE0A6143}" type="presParOf" srcId="{4470E7FF-96A1-4B93-8657-E2A19B898E46}" destId="{A678D009-7BDD-48F6-8F1E-A4427F34CBBA}" srcOrd="0" destOrd="0" presId="urn:microsoft.com/office/officeart/2008/layout/VerticalCurvedList"/>
    <dgm:cxn modelId="{2C006053-F404-4D39-9D18-E2A658EAF719}" type="presParOf" srcId="{68AB013E-7956-4FB2-B54A-35A8A481CB73}" destId="{B643CCEE-D211-4033-B1E0-C93A0510DD04}" srcOrd="7" destOrd="0" presId="urn:microsoft.com/office/officeart/2008/layout/VerticalCurvedList"/>
    <dgm:cxn modelId="{56C80AD3-3D6C-43FF-AB16-ED6C4865B44C}" type="presParOf" srcId="{68AB013E-7956-4FB2-B54A-35A8A481CB73}" destId="{4DD4DE08-D003-4668-85D5-141E75616F35}" srcOrd="8" destOrd="0" presId="urn:microsoft.com/office/officeart/2008/layout/VerticalCurvedList"/>
    <dgm:cxn modelId="{F60B5F2B-F2AE-40E9-95C5-68A44146731D}" type="presParOf" srcId="{4DD4DE08-D003-4668-85D5-141E75616F35}" destId="{2A7BFBBF-38B9-4928-BA5E-90DD4BA42FC2}" srcOrd="0" destOrd="0" presId="urn:microsoft.com/office/officeart/2008/layout/VerticalCurvedList"/>
    <dgm:cxn modelId="{70ACAADB-305D-4D86-96BA-022BDFE91F87}" type="presParOf" srcId="{68AB013E-7956-4FB2-B54A-35A8A481CB73}" destId="{1E810F2F-EBDB-450B-AF64-65BA98F56368}" srcOrd="9" destOrd="0" presId="urn:microsoft.com/office/officeart/2008/layout/VerticalCurvedList"/>
    <dgm:cxn modelId="{8044FA44-B49D-4A7C-AE37-930B8ABAC466}" type="presParOf" srcId="{68AB013E-7956-4FB2-B54A-35A8A481CB73}" destId="{75D48E04-76CF-4E65-94EF-5431A6F4989F}" srcOrd="10" destOrd="0" presId="urn:microsoft.com/office/officeart/2008/layout/VerticalCurvedList"/>
    <dgm:cxn modelId="{3CDF8854-0B48-4F2E-A27F-4BE694F53537}" type="presParOf" srcId="{75D48E04-76CF-4E65-94EF-5431A6F4989F}" destId="{C60DA062-E838-405F-9BD8-72130828D939}"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6484CB4-0E7C-4760-B3CC-DE6C17DDB5C3}" type="doc">
      <dgm:prSet loTypeId="urn:microsoft.com/office/officeart/2005/8/layout/target3" loCatId="relationship" qsTypeId="urn:microsoft.com/office/officeart/2005/8/quickstyle/simple1" qsCatId="simple" csTypeId="urn:microsoft.com/office/officeart/2005/8/colors/colorful1" csCatId="colorful"/>
      <dgm:spPr/>
      <dgm:t>
        <a:bodyPr/>
        <a:lstStyle/>
        <a:p>
          <a:endParaRPr lang="en-US"/>
        </a:p>
      </dgm:t>
    </dgm:pt>
    <dgm:pt modelId="{9623AF7F-ECB4-41D1-866A-1B1518C411AB}">
      <dgm:prSet custT="1"/>
      <dgm:spPr/>
      <dgm:t>
        <a:bodyPr/>
        <a:lstStyle/>
        <a:p>
          <a:pPr rtl="0"/>
          <a:r>
            <a:rPr lang="en-US" sz="3200" dirty="0" smtClean="0">
              <a:latin typeface="Bell MT" panose="02020503060305020303" pitchFamily="18" charset="0"/>
            </a:rPr>
            <a:t>Cultural empathy</a:t>
          </a:r>
          <a:endParaRPr lang="en-US" sz="3200" dirty="0">
            <a:latin typeface="Bell MT" panose="02020503060305020303" pitchFamily="18" charset="0"/>
          </a:endParaRPr>
        </a:p>
      </dgm:t>
    </dgm:pt>
    <dgm:pt modelId="{7B6D9900-B544-499C-B228-EB6F13DCDE89}" type="parTrans" cxnId="{6ABF9C0C-791D-4953-9177-06FAC4971DF0}">
      <dgm:prSet/>
      <dgm:spPr/>
      <dgm:t>
        <a:bodyPr/>
        <a:lstStyle/>
        <a:p>
          <a:endParaRPr lang="en-US"/>
        </a:p>
      </dgm:t>
    </dgm:pt>
    <dgm:pt modelId="{919B462B-03C9-4AE8-81CB-82F75161FA25}" type="sibTrans" cxnId="{6ABF9C0C-791D-4953-9177-06FAC4971DF0}">
      <dgm:prSet/>
      <dgm:spPr/>
      <dgm:t>
        <a:bodyPr/>
        <a:lstStyle/>
        <a:p>
          <a:endParaRPr lang="en-US"/>
        </a:p>
      </dgm:t>
    </dgm:pt>
    <dgm:pt modelId="{26AE79EE-4437-4873-AB08-CCCF0C1EFCDD}">
      <dgm:prSet custT="1"/>
      <dgm:spPr/>
      <dgm:t>
        <a:bodyPr/>
        <a:lstStyle/>
        <a:p>
          <a:pPr rtl="0"/>
          <a:r>
            <a:rPr lang="en-US" sz="3200" dirty="0" smtClean="0">
              <a:latin typeface="Bell MT" panose="02020503060305020303" pitchFamily="18" charset="0"/>
            </a:rPr>
            <a:t>‘Think global, act local’</a:t>
          </a:r>
          <a:endParaRPr lang="en-US" sz="3200" dirty="0">
            <a:latin typeface="Bell MT" panose="02020503060305020303" pitchFamily="18" charset="0"/>
          </a:endParaRPr>
        </a:p>
      </dgm:t>
    </dgm:pt>
    <dgm:pt modelId="{383304F7-4DB9-4DB9-AAB8-E10551F55609}" type="parTrans" cxnId="{21583D6C-8BA3-49FE-835E-AA8B56279E71}">
      <dgm:prSet/>
      <dgm:spPr/>
      <dgm:t>
        <a:bodyPr/>
        <a:lstStyle/>
        <a:p>
          <a:endParaRPr lang="en-US"/>
        </a:p>
      </dgm:t>
    </dgm:pt>
    <dgm:pt modelId="{7CAC260B-D224-42CC-98A4-8414E8C618B4}" type="sibTrans" cxnId="{21583D6C-8BA3-49FE-835E-AA8B56279E71}">
      <dgm:prSet/>
      <dgm:spPr/>
      <dgm:t>
        <a:bodyPr/>
        <a:lstStyle/>
        <a:p>
          <a:endParaRPr lang="en-US"/>
        </a:p>
      </dgm:t>
    </dgm:pt>
    <dgm:pt modelId="{09314DA6-11FD-4216-BC17-606C452651EA}">
      <dgm:prSet custT="1"/>
      <dgm:spPr/>
      <dgm:t>
        <a:bodyPr/>
        <a:lstStyle/>
        <a:p>
          <a:pPr rtl="0"/>
          <a:r>
            <a:rPr lang="en-US" sz="3200" dirty="0" smtClean="0">
              <a:latin typeface="Bell MT" panose="02020503060305020303" pitchFamily="18" charset="0"/>
            </a:rPr>
            <a:t>‘Think local, act global’</a:t>
          </a:r>
          <a:endParaRPr lang="en-US" sz="3200" dirty="0">
            <a:latin typeface="Bell MT" panose="02020503060305020303" pitchFamily="18" charset="0"/>
          </a:endParaRPr>
        </a:p>
      </dgm:t>
    </dgm:pt>
    <dgm:pt modelId="{23A5D7EB-B065-4148-8820-D4B72B621E78}" type="parTrans" cxnId="{AC40E91C-B22A-4D0B-8C85-A136654D1373}">
      <dgm:prSet/>
      <dgm:spPr/>
      <dgm:t>
        <a:bodyPr/>
        <a:lstStyle/>
        <a:p>
          <a:endParaRPr lang="en-US"/>
        </a:p>
      </dgm:t>
    </dgm:pt>
    <dgm:pt modelId="{A8E71EA5-1EDB-4528-B675-5401A12C854D}" type="sibTrans" cxnId="{AC40E91C-B22A-4D0B-8C85-A136654D1373}">
      <dgm:prSet/>
      <dgm:spPr/>
      <dgm:t>
        <a:bodyPr/>
        <a:lstStyle/>
        <a:p>
          <a:endParaRPr lang="en-US"/>
        </a:p>
      </dgm:t>
    </dgm:pt>
    <dgm:pt modelId="{A68C2925-CB5E-407B-8D7A-3419B50EF488}">
      <dgm:prSet custT="1"/>
      <dgm:spPr/>
      <dgm:t>
        <a:bodyPr/>
        <a:lstStyle/>
        <a:p>
          <a:pPr rtl="0"/>
          <a:r>
            <a:rPr lang="en-US" sz="3200" dirty="0" smtClean="0">
              <a:latin typeface="Bell MT" panose="02020503060305020303" pitchFamily="18" charset="0"/>
            </a:rPr>
            <a:t>‘</a:t>
          </a:r>
          <a:r>
            <a:rPr lang="en-US" sz="3200" dirty="0" err="1" smtClean="0">
              <a:latin typeface="Bell MT" panose="02020503060305020303" pitchFamily="18" charset="0"/>
            </a:rPr>
            <a:t>Glocalisation</a:t>
          </a:r>
          <a:r>
            <a:rPr lang="en-US" sz="3200" dirty="0" smtClean="0">
              <a:latin typeface="Bell MT" panose="02020503060305020303" pitchFamily="18" charset="0"/>
            </a:rPr>
            <a:t>’</a:t>
          </a:r>
          <a:endParaRPr lang="en-US" sz="3200" dirty="0">
            <a:latin typeface="Bell MT" panose="02020503060305020303" pitchFamily="18" charset="0"/>
          </a:endParaRPr>
        </a:p>
      </dgm:t>
    </dgm:pt>
    <dgm:pt modelId="{CFF9158E-7FFD-4A10-9D25-1ECCB7C604F8}" type="parTrans" cxnId="{F4FA395F-5811-4316-B57C-A8EA41689330}">
      <dgm:prSet/>
      <dgm:spPr/>
      <dgm:t>
        <a:bodyPr/>
        <a:lstStyle/>
        <a:p>
          <a:endParaRPr lang="en-US"/>
        </a:p>
      </dgm:t>
    </dgm:pt>
    <dgm:pt modelId="{944EB651-6DBB-4A27-A281-51E3304078D9}" type="sibTrans" cxnId="{F4FA395F-5811-4316-B57C-A8EA41689330}">
      <dgm:prSet/>
      <dgm:spPr/>
      <dgm:t>
        <a:bodyPr/>
        <a:lstStyle/>
        <a:p>
          <a:endParaRPr lang="en-US"/>
        </a:p>
      </dgm:t>
    </dgm:pt>
    <dgm:pt modelId="{47B979B1-5171-46C7-A2BE-D606003D80AE}" type="pres">
      <dgm:prSet presAssocID="{06484CB4-0E7C-4760-B3CC-DE6C17DDB5C3}" presName="Name0" presStyleCnt="0">
        <dgm:presLayoutVars>
          <dgm:chMax val="7"/>
          <dgm:dir/>
          <dgm:animLvl val="lvl"/>
          <dgm:resizeHandles val="exact"/>
        </dgm:presLayoutVars>
      </dgm:prSet>
      <dgm:spPr/>
      <dgm:t>
        <a:bodyPr/>
        <a:lstStyle/>
        <a:p>
          <a:endParaRPr lang="en-US"/>
        </a:p>
      </dgm:t>
    </dgm:pt>
    <dgm:pt modelId="{D2097CFF-C12C-47C1-86CF-391600798B23}" type="pres">
      <dgm:prSet presAssocID="{9623AF7F-ECB4-41D1-866A-1B1518C411AB}" presName="circle1" presStyleLbl="node1" presStyleIdx="0" presStyleCnt="4"/>
      <dgm:spPr/>
    </dgm:pt>
    <dgm:pt modelId="{42A9CF65-8843-4ED1-9B59-CB89B2D95511}" type="pres">
      <dgm:prSet presAssocID="{9623AF7F-ECB4-41D1-866A-1B1518C411AB}" presName="space" presStyleCnt="0"/>
      <dgm:spPr/>
    </dgm:pt>
    <dgm:pt modelId="{68820BA7-D691-4514-875F-7DAE52E553E1}" type="pres">
      <dgm:prSet presAssocID="{9623AF7F-ECB4-41D1-866A-1B1518C411AB}" presName="rect1" presStyleLbl="alignAcc1" presStyleIdx="0" presStyleCnt="4"/>
      <dgm:spPr/>
      <dgm:t>
        <a:bodyPr/>
        <a:lstStyle/>
        <a:p>
          <a:endParaRPr lang="en-US"/>
        </a:p>
      </dgm:t>
    </dgm:pt>
    <dgm:pt modelId="{1A852E52-8A26-4647-9969-B020BD6556C1}" type="pres">
      <dgm:prSet presAssocID="{26AE79EE-4437-4873-AB08-CCCF0C1EFCDD}" presName="vertSpace2" presStyleLbl="node1" presStyleIdx="0" presStyleCnt="4"/>
      <dgm:spPr/>
    </dgm:pt>
    <dgm:pt modelId="{6F95DA8E-4974-48BE-91FE-374DD416E4E1}" type="pres">
      <dgm:prSet presAssocID="{26AE79EE-4437-4873-AB08-CCCF0C1EFCDD}" presName="circle2" presStyleLbl="node1" presStyleIdx="1" presStyleCnt="4"/>
      <dgm:spPr/>
    </dgm:pt>
    <dgm:pt modelId="{063F18DD-0D9F-491D-854C-E31CFFC96458}" type="pres">
      <dgm:prSet presAssocID="{26AE79EE-4437-4873-AB08-CCCF0C1EFCDD}" presName="rect2" presStyleLbl="alignAcc1" presStyleIdx="1" presStyleCnt="4"/>
      <dgm:spPr/>
      <dgm:t>
        <a:bodyPr/>
        <a:lstStyle/>
        <a:p>
          <a:endParaRPr lang="en-US"/>
        </a:p>
      </dgm:t>
    </dgm:pt>
    <dgm:pt modelId="{41188926-F0F6-4344-AE65-D1E379E8ACC1}" type="pres">
      <dgm:prSet presAssocID="{09314DA6-11FD-4216-BC17-606C452651EA}" presName="vertSpace3" presStyleLbl="node1" presStyleIdx="1" presStyleCnt="4"/>
      <dgm:spPr/>
    </dgm:pt>
    <dgm:pt modelId="{DD5DDEDD-E6B2-4512-AEE3-61F1A9753462}" type="pres">
      <dgm:prSet presAssocID="{09314DA6-11FD-4216-BC17-606C452651EA}" presName="circle3" presStyleLbl="node1" presStyleIdx="2" presStyleCnt="4"/>
      <dgm:spPr/>
    </dgm:pt>
    <dgm:pt modelId="{0E353643-564E-4627-85CF-9D49E6742A4E}" type="pres">
      <dgm:prSet presAssocID="{09314DA6-11FD-4216-BC17-606C452651EA}" presName="rect3" presStyleLbl="alignAcc1" presStyleIdx="2" presStyleCnt="4"/>
      <dgm:spPr/>
      <dgm:t>
        <a:bodyPr/>
        <a:lstStyle/>
        <a:p>
          <a:endParaRPr lang="en-US"/>
        </a:p>
      </dgm:t>
    </dgm:pt>
    <dgm:pt modelId="{6954F45D-9ED6-4823-91E0-123CC3646D0B}" type="pres">
      <dgm:prSet presAssocID="{A68C2925-CB5E-407B-8D7A-3419B50EF488}" presName="vertSpace4" presStyleLbl="node1" presStyleIdx="2" presStyleCnt="4"/>
      <dgm:spPr/>
    </dgm:pt>
    <dgm:pt modelId="{447FA6E9-7C51-47E4-85F9-C0EAF10DEAD4}" type="pres">
      <dgm:prSet presAssocID="{A68C2925-CB5E-407B-8D7A-3419B50EF488}" presName="circle4" presStyleLbl="node1" presStyleIdx="3" presStyleCnt="4"/>
      <dgm:spPr/>
    </dgm:pt>
    <dgm:pt modelId="{5DDDAD6C-AD18-4F9E-8F7E-DC50235B2786}" type="pres">
      <dgm:prSet presAssocID="{A68C2925-CB5E-407B-8D7A-3419B50EF488}" presName="rect4" presStyleLbl="alignAcc1" presStyleIdx="3" presStyleCnt="4"/>
      <dgm:spPr/>
      <dgm:t>
        <a:bodyPr/>
        <a:lstStyle/>
        <a:p>
          <a:endParaRPr lang="en-US"/>
        </a:p>
      </dgm:t>
    </dgm:pt>
    <dgm:pt modelId="{06942498-B734-4BF9-B840-249735CDC75A}" type="pres">
      <dgm:prSet presAssocID="{9623AF7F-ECB4-41D1-866A-1B1518C411AB}" presName="rect1ParTxNoCh" presStyleLbl="alignAcc1" presStyleIdx="3" presStyleCnt="4">
        <dgm:presLayoutVars>
          <dgm:chMax val="1"/>
          <dgm:bulletEnabled val="1"/>
        </dgm:presLayoutVars>
      </dgm:prSet>
      <dgm:spPr/>
      <dgm:t>
        <a:bodyPr/>
        <a:lstStyle/>
        <a:p>
          <a:endParaRPr lang="en-US"/>
        </a:p>
      </dgm:t>
    </dgm:pt>
    <dgm:pt modelId="{319FC086-D4EF-4E70-B710-1D9FB59184FB}" type="pres">
      <dgm:prSet presAssocID="{26AE79EE-4437-4873-AB08-CCCF0C1EFCDD}" presName="rect2ParTxNoCh" presStyleLbl="alignAcc1" presStyleIdx="3" presStyleCnt="4">
        <dgm:presLayoutVars>
          <dgm:chMax val="1"/>
          <dgm:bulletEnabled val="1"/>
        </dgm:presLayoutVars>
      </dgm:prSet>
      <dgm:spPr/>
      <dgm:t>
        <a:bodyPr/>
        <a:lstStyle/>
        <a:p>
          <a:endParaRPr lang="en-US"/>
        </a:p>
      </dgm:t>
    </dgm:pt>
    <dgm:pt modelId="{55A50DA6-51C3-4E16-A831-E32370498F02}" type="pres">
      <dgm:prSet presAssocID="{09314DA6-11FD-4216-BC17-606C452651EA}" presName="rect3ParTxNoCh" presStyleLbl="alignAcc1" presStyleIdx="3" presStyleCnt="4">
        <dgm:presLayoutVars>
          <dgm:chMax val="1"/>
          <dgm:bulletEnabled val="1"/>
        </dgm:presLayoutVars>
      </dgm:prSet>
      <dgm:spPr/>
      <dgm:t>
        <a:bodyPr/>
        <a:lstStyle/>
        <a:p>
          <a:endParaRPr lang="en-US"/>
        </a:p>
      </dgm:t>
    </dgm:pt>
    <dgm:pt modelId="{261BD0E7-09B2-43D0-BB89-E57869C1995D}" type="pres">
      <dgm:prSet presAssocID="{A68C2925-CB5E-407B-8D7A-3419B50EF488}" presName="rect4ParTxNoCh" presStyleLbl="alignAcc1" presStyleIdx="3" presStyleCnt="4">
        <dgm:presLayoutVars>
          <dgm:chMax val="1"/>
          <dgm:bulletEnabled val="1"/>
        </dgm:presLayoutVars>
      </dgm:prSet>
      <dgm:spPr/>
      <dgm:t>
        <a:bodyPr/>
        <a:lstStyle/>
        <a:p>
          <a:endParaRPr lang="en-US"/>
        </a:p>
      </dgm:t>
    </dgm:pt>
  </dgm:ptLst>
  <dgm:cxnLst>
    <dgm:cxn modelId="{CBAE76AF-2EAC-4D2E-8F79-A3A4926DA1B8}" type="presOf" srcId="{09314DA6-11FD-4216-BC17-606C452651EA}" destId="{0E353643-564E-4627-85CF-9D49E6742A4E}" srcOrd="0" destOrd="0" presId="urn:microsoft.com/office/officeart/2005/8/layout/target3"/>
    <dgm:cxn modelId="{6ABF9C0C-791D-4953-9177-06FAC4971DF0}" srcId="{06484CB4-0E7C-4760-B3CC-DE6C17DDB5C3}" destId="{9623AF7F-ECB4-41D1-866A-1B1518C411AB}" srcOrd="0" destOrd="0" parTransId="{7B6D9900-B544-499C-B228-EB6F13DCDE89}" sibTransId="{919B462B-03C9-4AE8-81CB-82F75161FA25}"/>
    <dgm:cxn modelId="{B47D5D39-7986-42AF-AFAE-443AA5C601DA}" type="presOf" srcId="{A68C2925-CB5E-407B-8D7A-3419B50EF488}" destId="{261BD0E7-09B2-43D0-BB89-E57869C1995D}" srcOrd="1" destOrd="0" presId="urn:microsoft.com/office/officeart/2005/8/layout/target3"/>
    <dgm:cxn modelId="{9D0CA6AB-8356-45B3-944E-47FEED4C538C}" type="presOf" srcId="{26AE79EE-4437-4873-AB08-CCCF0C1EFCDD}" destId="{319FC086-D4EF-4E70-B710-1D9FB59184FB}" srcOrd="1" destOrd="0" presId="urn:microsoft.com/office/officeart/2005/8/layout/target3"/>
    <dgm:cxn modelId="{2F7AF532-7154-401C-BD51-2E893CB4C55D}" type="presOf" srcId="{9623AF7F-ECB4-41D1-866A-1B1518C411AB}" destId="{06942498-B734-4BF9-B840-249735CDC75A}" srcOrd="1" destOrd="0" presId="urn:microsoft.com/office/officeart/2005/8/layout/target3"/>
    <dgm:cxn modelId="{6BC4AFB5-DFF6-4962-B81A-BBA2A08DBEA0}" type="presOf" srcId="{9623AF7F-ECB4-41D1-866A-1B1518C411AB}" destId="{68820BA7-D691-4514-875F-7DAE52E553E1}" srcOrd="0" destOrd="0" presId="urn:microsoft.com/office/officeart/2005/8/layout/target3"/>
    <dgm:cxn modelId="{F4FA395F-5811-4316-B57C-A8EA41689330}" srcId="{06484CB4-0E7C-4760-B3CC-DE6C17DDB5C3}" destId="{A68C2925-CB5E-407B-8D7A-3419B50EF488}" srcOrd="3" destOrd="0" parTransId="{CFF9158E-7FFD-4A10-9D25-1ECCB7C604F8}" sibTransId="{944EB651-6DBB-4A27-A281-51E3304078D9}"/>
    <dgm:cxn modelId="{1EAD822A-6EB6-4DF0-A06D-1FB242BDE52A}" type="presOf" srcId="{26AE79EE-4437-4873-AB08-CCCF0C1EFCDD}" destId="{063F18DD-0D9F-491D-854C-E31CFFC96458}" srcOrd="0" destOrd="0" presId="urn:microsoft.com/office/officeart/2005/8/layout/target3"/>
    <dgm:cxn modelId="{AE4877F6-3301-4686-9C3D-C662D1F92AEF}" type="presOf" srcId="{A68C2925-CB5E-407B-8D7A-3419B50EF488}" destId="{5DDDAD6C-AD18-4F9E-8F7E-DC50235B2786}" srcOrd="0" destOrd="0" presId="urn:microsoft.com/office/officeart/2005/8/layout/target3"/>
    <dgm:cxn modelId="{BC7B10D6-9FCB-4D1C-B3F7-0C643C1CC040}" type="presOf" srcId="{06484CB4-0E7C-4760-B3CC-DE6C17DDB5C3}" destId="{47B979B1-5171-46C7-A2BE-D606003D80AE}" srcOrd="0" destOrd="0" presId="urn:microsoft.com/office/officeart/2005/8/layout/target3"/>
    <dgm:cxn modelId="{21583D6C-8BA3-49FE-835E-AA8B56279E71}" srcId="{06484CB4-0E7C-4760-B3CC-DE6C17DDB5C3}" destId="{26AE79EE-4437-4873-AB08-CCCF0C1EFCDD}" srcOrd="1" destOrd="0" parTransId="{383304F7-4DB9-4DB9-AAB8-E10551F55609}" sibTransId="{7CAC260B-D224-42CC-98A4-8414E8C618B4}"/>
    <dgm:cxn modelId="{AC40E91C-B22A-4D0B-8C85-A136654D1373}" srcId="{06484CB4-0E7C-4760-B3CC-DE6C17DDB5C3}" destId="{09314DA6-11FD-4216-BC17-606C452651EA}" srcOrd="2" destOrd="0" parTransId="{23A5D7EB-B065-4148-8820-D4B72B621E78}" sibTransId="{A8E71EA5-1EDB-4528-B675-5401A12C854D}"/>
    <dgm:cxn modelId="{9226191E-E117-49A2-B59D-5A35AAD4C84E}" type="presOf" srcId="{09314DA6-11FD-4216-BC17-606C452651EA}" destId="{55A50DA6-51C3-4E16-A831-E32370498F02}" srcOrd="1" destOrd="0" presId="urn:microsoft.com/office/officeart/2005/8/layout/target3"/>
    <dgm:cxn modelId="{D9D44FAB-4F34-4DD8-8C26-0E36C5E8957E}" type="presParOf" srcId="{47B979B1-5171-46C7-A2BE-D606003D80AE}" destId="{D2097CFF-C12C-47C1-86CF-391600798B23}" srcOrd="0" destOrd="0" presId="urn:microsoft.com/office/officeart/2005/8/layout/target3"/>
    <dgm:cxn modelId="{B37AD1A0-483A-42C5-946B-7635D28C18DE}" type="presParOf" srcId="{47B979B1-5171-46C7-A2BE-D606003D80AE}" destId="{42A9CF65-8843-4ED1-9B59-CB89B2D95511}" srcOrd="1" destOrd="0" presId="urn:microsoft.com/office/officeart/2005/8/layout/target3"/>
    <dgm:cxn modelId="{6FE9BA98-F1D9-4282-A9DC-267C065821AA}" type="presParOf" srcId="{47B979B1-5171-46C7-A2BE-D606003D80AE}" destId="{68820BA7-D691-4514-875F-7DAE52E553E1}" srcOrd="2" destOrd="0" presId="urn:microsoft.com/office/officeart/2005/8/layout/target3"/>
    <dgm:cxn modelId="{0BF95264-DF91-4016-BA1C-B613C792567B}" type="presParOf" srcId="{47B979B1-5171-46C7-A2BE-D606003D80AE}" destId="{1A852E52-8A26-4647-9969-B020BD6556C1}" srcOrd="3" destOrd="0" presId="urn:microsoft.com/office/officeart/2005/8/layout/target3"/>
    <dgm:cxn modelId="{51A46696-BFE4-46D8-8A42-A6A8079E73B5}" type="presParOf" srcId="{47B979B1-5171-46C7-A2BE-D606003D80AE}" destId="{6F95DA8E-4974-48BE-91FE-374DD416E4E1}" srcOrd="4" destOrd="0" presId="urn:microsoft.com/office/officeart/2005/8/layout/target3"/>
    <dgm:cxn modelId="{EDACE56E-A54A-4F24-B3C2-A975B1C6A808}" type="presParOf" srcId="{47B979B1-5171-46C7-A2BE-D606003D80AE}" destId="{063F18DD-0D9F-491D-854C-E31CFFC96458}" srcOrd="5" destOrd="0" presId="urn:microsoft.com/office/officeart/2005/8/layout/target3"/>
    <dgm:cxn modelId="{A97C66D2-5E15-410E-ABB1-84FC5C4F5651}" type="presParOf" srcId="{47B979B1-5171-46C7-A2BE-D606003D80AE}" destId="{41188926-F0F6-4344-AE65-D1E379E8ACC1}" srcOrd="6" destOrd="0" presId="urn:microsoft.com/office/officeart/2005/8/layout/target3"/>
    <dgm:cxn modelId="{81E1AF63-6EC1-4B94-8EDC-1B7061861D47}" type="presParOf" srcId="{47B979B1-5171-46C7-A2BE-D606003D80AE}" destId="{DD5DDEDD-E6B2-4512-AEE3-61F1A9753462}" srcOrd="7" destOrd="0" presId="urn:microsoft.com/office/officeart/2005/8/layout/target3"/>
    <dgm:cxn modelId="{BEF4F863-13B0-4AEF-99AC-5B8FA6CEE813}" type="presParOf" srcId="{47B979B1-5171-46C7-A2BE-D606003D80AE}" destId="{0E353643-564E-4627-85CF-9D49E6742A4E}" srcOrd="8" destOrd="0" presId="urn:microsoft.com/office/officeart/2005/8/layout/target3"/>
    <dgm:cxn modelId="{B9862FC2-32B8-4007-BB5E-9B8E463FE5AA}" type="presParOf" srcId="{47B979B1-5171-46C7-A2BE-D606003D80AE}" destId="{6954F45D-9ED6-4823-91E0-123CC3646D0B}" srcOrd="9" destOrd="0" presId="urn:microsoft.com/office/officeart/2005/8/layout/target3"/>
    <dgm:cxn modelId="{1F573650-D846-475B-A438-087396429D83}" type="presParOf" srcId="{47B979B1-5171-46C7-A2BE-D606003D80AE}" destId="{447FA6E9-7C51-47E4-85F9-C0EAF10DEAD4}" srcOrd="10" destOrd="0" presId="urn:microsoft.com/office/officeart/2005/8/layout/target3"/>
    <dgm:cxn modelId="{AA919D8B-9EF8-418A-BE92-0B51ACAFB686}" type="presParOf" srcId="{47B979B1-5171-46C7-A2BE-D606003D80AE}" destId="{5DDDAD6C-AD18-4F9E-8F7E-DC50235B2786}" srcOrd="11" destOrd="0" presId="urn:microsoft.com/office/officeart/2005/8/layout/target3"/>
    <dgm:cxn modelId="{533AEB80-D347-4B48-9393-EC51B063E7CB}" type="presParOf" srcId="{47B979B1-5171-46C7-A2BE-D606003D80AE}" destId="{06942498-B734-4BF9-B840-249735CDC75A}" srcOrd="12" destOrd="0" presId="urn:microsoft.com/office/officeart/2005/8/layout/target3"/>
    <dgm:cxn modelId="{9B8676D2-8E8B-41B5-91F8-0AC4E4BFFA59}" type="presParOf" srcId="{47B979B1-5171-46C7-A2BE-D606003D80AE}" destId="{319FC086-D4EF-4E70-B710-1D9FB59184FB}" srcOrd="13" destOrd="0" presId="urn:microsoft.com/office/officeart/2005/8/layout/target3"/>
    <dgm:cxn modelId="{2161D385-8089-4D61-B01C-3790766D54EC}" type="presParOf" srcId="{47B979B1-5171-46C7-A2BE-D606003D80AE}" destId="{55A50DA6-51C3-4E16-A831-E32370498F02}" srcOrd="14" destOrd="0" presId="urn:microsoft.com/office/officeart/2005/8/layout/target3"/>
    <dgm:cxn modelId="{047EC69E-A1A9-4764-803C-ED3FAEAEB669}" type="presParOf" srcId="{47B979B1-5171-46C7-A2BE-D606003D80AE}" destId="{261BD0E7-09B2-43D0-BB89-E57869C1995D}" srcOrd="15"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CCF232-A258-48E2-92B1-37D6D0B66DF1}">
      <dsp:nvSpPr>
        <dsp:cNvPr id="0" name=""/>
        <dsp:cNvSpPr/>
      </dsp:nvSpPr>
      <dsp:spPr>
        <a:xfrm>
          <a:off x="0" y="738231"/>
          <a:ext cx="8229600" cy="661635"/>
        </a:xfrm>
        <a:prstGeom prst="roundRect">
          <a:avLst/>
        </a:prstGeom>
        <a:gradFill rotWithShape="0">
          <a:gsLst>
            <a:gs pos="0">
              <a:schemeClr val="accent2">
                <a:hueOff val="0"/>
                <a:satOff val="0"/>
                <a:lumOff val="0"/>
                <a:alphaOff val="0"/>
                <a:tint val="73000"/>
                <a:shade val="100000"/>
                <a:satMod val="150000"/>
              </a:schemeClr>
            </a:gs>
            <a:gs pos="25000">
              <a:schemeClr val="accent2">
                <a:hueOff val="0"/>
                <a:satOff val="0"/>
                <a:lumOff val="0"/>
                <a:alphaOff val="0"/>
                <a:tint val="96000"/>
                <a:shade val="80000"/>
                <a:satMod val="105000"/>
              </a:schemeClr>
            </a:gs>
            <a:gs pos="38000">
              <a:schemeClr val="accent2">
                <a:hueOff val="0"/>
                <a:satOff val="0"/>
                <a:lumOff val="0"/>
                <a:alphaOff val="0"/>
                <a:tint val="96000"/>
                <a:shade val="59000"/>
                <a:satMod val="120000"/>
              </a:schemeClr>
            </a:gs>
            <a:gs pos="55000">
              <a:schemeClr val="accent2">
                <a:hueOff val="0"/>
                <a:satOff val="0"/>
                <a:lumOff val="0"/>
                <a:alphaOff val="0"/>
                <a:tint val="100000"/>
                <a:shade val="57000"/>
                <a:satMod val="120000"/>
              </a:schemeClr>
            </a:gs>
            <a:gs pos="80000">
              <a:schemeClr val="accent2">
                <a:hueOff val="0"/>
                <a:satOff val="0"/>
                <a:lumOff val="0"/>
                <a:alphaOff val="0"/>
                <a:tint val="100000"/>
                <a:shade val="56000"/>
                <a:satMod val="145000"/>
              </a:schemeClr>
            </a:gs>
            <a:gs pos="88000">
              <a:schemeClr val="accent2">
                <a:hueOff val="0"/>
                <a:satOff val="0"/>
                <a:lumOff val="0"/>
                <a:alphaOff val="0"/>
                <a:tint val="100000"/>
                <a:shade val="63000"/>
                <a:satMod val="160000"/>
              </a:schemeClr>
            </a:gs>
            <a:gs pos="100000">
              <a:schemeClr val="accent2">
                <a:hueOff val="0"/>
                <a:satOff val="0"/>
                <a:lumOff val="0"/>
                <a:alphaOff val="0"/>
                <a:tint val="99000"/>
                <a:shade val="100000"/>
                <a:satMod val="15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rtl="0">
            <a:lnSpc>
              <a:spcPct val="90000"/>
            </a:lnSpc>
            <a:spcBef>
              <a:spcPct val="0"/>
            </a:spcBef>
            <a:spcAft>
              <a:spcPct val="35000"/>
            </a:spcAft>
          </a:pPr>
          <a:r>
            <a:rPr lang="en-US" sz="2900" kern="1200" dirty="0" smtClean="0">
              <a:latin typeface="Bell MT" panose="02020503060305020303" pitchFamily="18" charset="0"/>
            </a:rPr>
            <a:t>Affluence</a:t>
          </a:r>
          <a:endParaRPr lang="en-US" sz="2900" kern="1200" dirty="0">
            <a:latin typeface="Bell MT" panose="02020503060305020303" pitchFamily="18" charset="0"/>
          </a:endParaRPr>
        </a:p>
      </dsp:txBody>
      <dsp:txXfrm>
        <a:off x="32298" y="770529"/>
        <a:ext cx="8165004" cy="597039"/>
      </dsp:txXfrm>
    </dsp:sp>
    <dsp:sp modelId="{4E333CD8-F37F-468A-90F6-E3C6F059B9FF}">
      <dsp:nvSpPr>
        <dsp:cNvPr id="0" name=""/>
        <dsp:cNvSpPr/>
      </dsp:nvSpPr>
      <dsp:spPr>
        <a:xfrm>
          <a:off x="0" y="1483386"/>
          <a:ext cx="8229600" cy="661635"/>
        </a:xfrm>
        <a:prstGeom prst="roundRect">
          <a:avLst/>
        </a:prstGeom>
        <a:gradFill rotWithShape="0">
          <a:gsLst>
            <a:gs pos="0">
              <a:schemeClr val="accent3">
                <a:hueOff val="0"/>
                <a:satOff val="0"/>
                <a:lumOff val="0"/>
                <a:alphaOff val="0"/>
                <a:tint val="73000"/>
                <a:shade val="100000"/>
                <a:satMod val="150000"/>
              </a:schemeClr>
            </a:gs>
            <a:gs pos="25000">
              <a:schemeClr val="accent3">
                <a:hueOff val="0"/>
                <a:satOff val="0"/>
                <a:lumOff val="0"/>
                <a:alphaOff val="0"/>
                <a:tint val="96000"/>
                <a:shade val="80000"/>
                <a:satMod val="105000"/>
              </a:schemeClr>
            </a:gs>
            <a:gs pos="38000">
              <a:schemeClr val="accent3">
                <a:hueOff val="0"/>
                <a:satOff val="0"/>
                <a:lumOff val="0"/>
                <a:alphaOff val="0"/>
                <a:tint val="96000"/>
                <a:shade val="59000"/>
                <a:satMod val="120000"/>
              </a:schemeClr>
            </a:gs>
            <a:gs pos="55000">
              <a:schemeClr val="accent3">
                <a:hueOff val="0"/>
                <a:satOff val="0"/>
                <a:lumOff val="0"/>
                <a:alphaOff val="0"/>
                <a:tint val="100000"/>
                <a:shade val="57000"/>
                <a:satMod val="120000"/>
              </a:schemeClr>
            </a:gs>
            <a:gs pos="80000">
              <a:schemeClr val="accent3">
                <a:hueOff val="0"/>
                <a:satOff val="0"/>
                <a:lumOff val="0"/>
                <a:alphaOff val="0"/>
                <a:tint val="100000"/>
                <a:shade val="56000"/>
                <a:satMod val="145000"/>
              </a:schemeClr>
            </a:gs>
            <a:gs pos="88000">
              <a:schemeClr val="accent3">
                <a:hueOff val="0"/>
                <a:satOff val="0"/>
                <a:lumOff val="0"/>
                <a:alphaOff val="0"/>
                <a:tint val="100000"/>
                <a:shade val="63000"/>
                <a:satMod val="160000"/>
              </a:schemeClr>
            </a:gs>
            <a:gs pos="100000">
              <a:schemeClr val="accent3">
                <a:hueOff val="0"/>
                <a:satOff val="0"/>
                <a:lumOff val="0"/>
                <a:alphaOff val="0"/>
                <a:tint val="99000"/>
                <a:shade val="100000"/>
                <a:satMod val="15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rtl="0">
            <a:lnSpc>
              <a:spcPct val="90000"/>
            </a:lnSpc>
            <a:spcBef>
              <a:spcPct val="0"/>
            </a:spcBef>
            <a:spcAft>
              <a:spcPct val="35000"/>
            </a:spcAft>
          </a:pPr>
          <a:r>
            <a:rPr lang="en-US" sz="2900" kern="1200" dirty="0" smtClean="0">
              <a:latin typeface="Bell MT" panose="02020503060305020303" pitchFamily="18" charset="0"/>
            </a:rPr>
            <a:t>Sophisticated consumer measurement and databases</a:t>
          </a:r>
          <a:endParaRPr lang="en-US" sz="2900" kern="1200" dirty="0">
            <a:latin typeface="Bell MT" panose="02020503060305020303" pitchFamily="18" charset="0"/>
          </a:endParaRPr>
        </a:p>
      </dsp:txBody>
      <dsp:txXfrm>
        <a:off x="32298" y="1515684"/>
        <a:ext cx="8165004" cy="597039"/>
      </dsp:txXfrm>
    </dsp:sp>
    <dsp:sp modelId="{D1F2E760-8318-4A45-B0CC-007D541CFB86}">
      <dsp:nvSpPr>
        <dsp:cNvPr id="0" name=""/>
        <dsp:cNvSpPr/>
      </dsp:nvSpPr>
      <dsp:spPr>
        <a:xfrm>
          <a:off x="0" y="2228541"/>
          <a:ext cx="8229600" cy="661635"/>
        </a:xfrm>
        <a:prstGeom prst="roundRect">
          <a:avLst/>
        </a:prstGeom>
        <a:gradFill rotWithShape="0">
          <a:gsLst>
            <a:gs pos="0">
              <a:schemeClr val="accent4">
                <a:hueOff val="0"/>
                <a:satOff val="0"/>
                <a:lumOff val="0"/>
                <a:alphaOff val="0"/>
                <a:tint val="73000"/>
                <a:shade val="100000"/>
                <a:satMod val="150000"/>
              </a:schemeClr>
            </a:gs>
            <a:gs pos="25000">
              <a:schemeClr val="accent4">
                <a:hueOff val="0"/>
                <a:satOff val="0"/>
                <a:lumOff val="0"/>
                <a:alphaOff val="0"/>
                <a:tint val="96000"/>
                <a:shade val="80000"/>
                <a:satMod val="105000"/>
              </a:schemeClr>
            </a:gs>
            <a:gs pos="38000">
              <a:schemeClr val="accent4">
                <a:hueOff val="0"/>
                <a:satOff val="0"/>
                <a:lumOff val="0"/>
                <a:alphaOff val="0"/>
                <a:tint val="96000"/>
                <a:shade val="59000"/>
                <a:satMod val="120000"/>
              </a:schemeClr>
            </a:gs>
            <a:gs pos="55000">
              <a:schemeClr val="accent4">
                <a:hueOff val="0"/>
                <a:satOff val="0"/>
                <a:lumOff val="0"/>
                <a:alphaOff val="0"/>
                <a:tint val="100000"/>
                <a:shade val="57000"/>
                <a:satMod val="120000"/>
              </a:schemeClr>
            </a:gs>
            <a:gs pos="80000">
              <a:schemeClr val="accent4">
                <a:hueOff val="0"/>
                <a:satOff val="0"/>
                <a:lumOff val="0"/>
                <a:alphaOff val="0"/>
                <a:tint val="100000"/>
                <a:shade val="56000"/>
                <a:satMod val="145000"/>
              </a:schemeClr>
            </a:gs>
            <a:gs pos="88000">
              <a:schemeClr val="accent4">
                <a:hueOff val="0"/>
                <a:satOff val="0"/>
                <a:lumOff val="0"/>
                <a:alphaOff val="0"/>
                <a:tint val="100000"/>
                <a:shade val="63000"/>
                <a:satMod val="160000"/>
              </a:schemeClr>
            </a:gs>
            <a:gs pos="100000">
              <a:schemeClr val="accent4">
                <a:hueOff val="0"/>
                <a:satOff val="0"/>
                <a:lumOff val="0"/>
                <a:alphaOff val="0"/>
                <a:tint val="99000"/>
                <a:shade val="100000"/>
                <a:satMod val="15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rtl="0">
            <a:lnSpc>
              <a:spcPct val="90000"/>
            </a:lnSpc>
            <a:spcBef>
              <a:spcPct val="0"/>
            </a:spcBef>
            <a:spcAft>
              <a:spcPct val="35000"/>
            </a:spcAft>
          </a:pPr>
          <a:r>
            <a:rPr lang="en-US" sz="2900" kern="1200" dirty="0" smtClean="0">
              <a:latin typeface="Bell MT" panose="02020503060305020303" pitchFamily="18" charset="0"/>
            </a:rPr>
            <a:t>Custom manufacturing</a:t>
          </a:r>
          <a:endParaRPr lang="en-US" sz="2900" kern="1200" dirty="0">
            <a:latin typeface="Bell MT" panose="02020503060305020303" pitchFamily="18" charset="0"/>
          </a:endParaRPr>
        </a:p>
      </dsp:txBody>
      <dsp:txXfrm>
        <a:off x="32298" y="2260839"/>
        <a:ext cx="8165004" cy="597039"/>
      </dsp:txXfrm>
    </dsp:sp>
    <dsp:sp modelId="{05E22AA1-83F4-4D4D-B0C5-BE9FBE29E95B}">
      <dsp:nvSpPr>
        <dsp:cNvPr id="0" name=""/>
        <dsp:cNvSpPr/>
      </dsp:nvSpPr>
      <dsp:spPr>
        <a:xfrm>
          <a:off x="0" y="2973696"/>
          <a:ext cx="8229600" cy="661635"/>
        </a:xfrm>
        <a:prstGeom prst="roundRect">
          <a:avLst/>
        </a:prstGeom>
        <a:gradFill rotWithShape="0">
          <a:gsLst>
            <a:gs pos="0">
              <a:schemeClr val="accent5">
                <a:hueOff val="0"/>
                <a:satOff val="0"/>
                <a:lumOff val="0"/>
                <a:alphaOff val="0"/>
                <a:tint val="73000"/>
                <a:shade val="100000"/>
                <a:satMod val="150000"/>
              </a:schemeClr>
            </a:gs>
            <a:gs pos="25000">
              <a:schemeClr val="accent5">
                <a:hueOff val="0"/>
                <a:satOff val="0"/>
                <a:lumOff val="0"/>
                <a:alphaOff val="0"/>
                <a:tint val="96000"/>
                <a:shade val="80000"/>
                <a:satMod val="105000"/>
              </a:schemeClr>
            </a:gs>
            <a:gs pos="38000">
              <a:schemeClr val="accent5">
                <a:hueOff val="0"/>
                <a:satOff val="0"/>
                <a:lumOff val="0"/>
                <a:alphaOff val="0"/>
                <a:tint val="96000"/>
                <a:shade val="59000"/>
                <a:satMod val="120000"/>
              </a:schemeClr>
            </a:gs>
            <a:gs pos="55000">
              <a:schemeClr val="accent5">
                <a:hueOff val="0"/>
                <a:satOff val="0"/>
                <a:lumOff val="0"/>
                <a:alphaOff val="0"/>
                <a:tint val="100000"/>
                <a:shade val="57000"/>
                <a:satMod val="120000"/>
              </a:schemeClr>
            </a:gs>
            <a:gs pos="80000">
              <a:schemeClr val="accent5">
                <a:hueOff val="0"/>
                <a:satOff val="0"/>
                <a:lumOff val="0"/>
                <a:alphaOff val="0"/>
                <a:tint val="100000"/>
                <a:shade val="56000"/>
                <a:satMod val="145000"/>
              </a:schemeClr>
            </a:gs>
            <a:gs pos="88000">
              <a:schemeClr val="accent5">
                <a:hueOff val="0"/>
                <a:satOff val="0"/>
                <a:lumOff val="0"/>
                <a:alphaOff val="0"/>
                <a:tint val="100000"/>
                <a:shade val="63000"/>
                <a:satMod val="160000"/>
              </a:schemeClr>
            </a:gs>
            <a:gs pos="100000">
              <a:schemeClr val="accent5">
                <a:hueOff val="0"/>
                <a:satOff val="0"/>
                <a:lumOff val="0"/>
                <a:alphaOff val="0"/>
                <a:tint val="99000"/>
                <a:shade val="100000"/>
                <a:satMod val="15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rtl="0">
            <a:lnSpc>
              <a:spcPct val="90000"/>
            </a:lnSpc>
            <a:spcBef>
              <a:spcPct val="0"/>
            </a:spcBef>
            <a:spcAft>
              <a:spcPct val="35000"/>
            </a:spcAft>
          </a:pPr>
          <a:r>
            <a:rPr lang="en-US" sz="2900" kern="1200" dirty="0" smtClean="0">
              <a:latin typeface="Bell MT" panose="02020503060305020303" pitchFamily="18" charset="0"/>
            </a:rPr>
            <a:t>New forms of distribution</a:t>
          </a:r>
          <a:endParaRPr lang="en-US" sz="2900" kern="1200" dirty="0">
            <a:latin typeface="Bell MT" panose="02020503060305020303" pitchFamily="18" charset="0"/>
          </a:endParaRPr>
        </a:p>
      </dsp:txBody>
      <dsp:txXfrm>
        <a:off x="32298" y="3005994"/>
        <a:ext cx="8165004" cy="597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3135E3-B39A-411C-AA1F-347E29994ACE}">
      <dsp:nvSpPr>
        <dsp:cNvPr id="0" name=""/>
        <dsp:cNvSpPr/>
      </dsp:nvSpPr>
      <dsp:spPr>
        <a:xfrm>
          <a:off x="1918" y="0"/>
          <a:ext cx="2011188" cy="4343400"/>
        </a:xfrm>
        <a:prstGeom prst="roundRect">
          <a:avLst>
            <a:gd name="adj" fmla="val 10000"/>
          </a:avLst>
        </a:prstGeom>
        <a:gradFill rotWithShape="0">
          <a:gsLst>
            <a:gs pos="0">
              <a:schemeClr val="accent2">
                <a:hueOff val="0"/>
                <a:satOff val="0"/>
                <a:lumOff val="0"/>
                <a:alphaOff val="0"/>
                <a:tint val="73000"/>
                <a:shade val="100000"/>
                <a:satMod val="150000"/>
              </a:schemeClr>
            </a:gs>
            <a:gs pos="25000">
              <a:schemeClr val="accent2">
                <a:hueOff val="0"/>
                <a:satOff val="0"/>
                <a:lumOff val="0"/>
                <a:alphaOff val="0"/>
                <a:tint val="96000"/>
                <a:shade val="80000"/>
                <a:satMod val="105000"/>
              </a:schemeClr>
            </a:gs>
            <a:gs pos="38000">
              <a:schemeClr val="accent2">
                <a:hueOff val="0"/>
                <a:satOff val="0"/>
                <a:lumOff val="0"/>
                <a:alphaOff val="0"/>
                <a:tint val="96000"/>
                <a:shade val="59000"/>
                <a:satMod val="120000"/>
              </a:schemeClr>
            </a:gs>
            <a:gs pos="55000">
              <a:schemeClr val="accent2">
                <a:hueOff val="0"/>
                <a:satOff val="0"/>
                <a:lumOff val="0"/>
                <a:alphaOff val="0"/>
                <a:tint val="100000"/>
                <a:shade val="57000"/>
                <a:satMod val="120000"/>
              </a:schemeClr>
            </a:gs>
            <a:gs pos="80000">
              <a:schemeClr val="accent2">
                <a:hueOff val="0"/>
                <a:satOff val="0"/>
                <a:lumOff val="0"/>
                <a:alphaOff val="0"/>
                <a:tint val="100000"/>
                <a:shade val="56000"/>
                <a:satMod val="145000"/>
              </a:schemeClr>
            </a:gs>
            <a:gs pos="88000">
              <a:schemeClr val="accent2">
                <a:hueOff val="0"/>
                <a:satOff val="0"/>
                <a:lumOff val="0"/>
                <a:alphaOff val="0"/>
                <a:tint val="100000"/>
                <a:shade val="63000"/>
                <a:satMod val="160000"/>
              </a:schemeClr>
            </a:gs>
            <a:gs pos="100000">
              <a:schemeClr val="accent2">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2">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rtl="0">
            <a:lnSpc>
              <a:spcPct val="90000"/>
            </a:lnSpc>
            <a:spcBef>
              <a:spcPct val="0"/>
            </a:spcBef>
            <a:spcAft>
              <a:spcPct val="35000"/>
            </a:spcAft>
          </a:pPr>
          <a:r>
            <a:rPr lang="en-US" sz="2100" b="1" kern="1200" dirty="0" smtClean="0">
              <a:latin typeface="Bell MT" panose="02020503060305020303" pitchFamily="18" charset="0"/>
            </a:rPr>
            <a:t>Measurability</a:t>
          </a:r>
          <a:endParaRPr lang="en-US" sz="2100" b="1" kern="1200" dirty="0">
            <a:latin typeface="Bell MT" panose="02020503060305020303" pitchFamily="18" charset="0"/>
          </a:endParaRPr>
        </a:p>
      </dsp:txBody>
      <dsp:txXfrm>
        <a:off x="1918" y="1737360"/>
        <a:ext cx="2011188" cy="1737360"/>
      </dsp:txXfrm>
    </dsp:sp>
    <dsp:sp modelId="{9FCD59CE-62C1-440F-B5E9-C7D22EEEAC98}">
      <dsp:nvSpPr>
        <dsp:cNvPr id="0" name=""/>
        <dsp:cNvSpPr/>
      </dsp:nvSpPr>
      <dsp:spPr>
        <a:xfrm>
          <a:off x="284337" y="260604"/>
          <a:ext cx="1446352" cy="1446352"/>
        </a:xfrm>
        <a:prstGeom prst="ellipse">
          <a:avLst/>
        </a:prstGeom>
        <a:solidFill>
          <a:schemeClr val="accent2">
            <a:tint val="50000"/>
            <a:hueOff val="0"/>
            <a:satOff val="0"/>
            <a:lumOff val="0"/>
            <a:alphaOff val="0"/>
          </a:schemeClr>
        </a:solidFill>
        <a:ln>
          <a:noFill/>
        </a:ln>
        <a:effectLst/>
        <a:scene3d>
          <a:camera prst="orthographicFront">
            <a:rot lat="0" lon="0" rev="0"/>
          </a:camera>
          <a:lightRig rig="glow" dir="tl">
            <a:rot lat="0" lon="0" rev="1800000"/>
          </a:lightRig>
        </a:scene3d>
        <a:sp3d contourW="10160" prstMaterial="dkEdge">
          <a:bevelT w="0" h="0" prst="angle"/>
          <a:contourClr>
            <a:schemeClr val="accent2">
              <a:tint val="50000"/>
              <a:hueOff val="0"/>
              <a:satOff val="0"/>
              <a:lumOff val="0"/>
              <a:alphaOff val="0"/>
              <a:shade val="30000"/>
              <a:satMod val="150000"/>
            </a:schemeClr>
          </a:contourClr>
        </a:sp3d>
      </dsp:spPr>
      <dsp:style>
        <a:lnRef idx="0">
          <a:scrgbClr r="0" g="0" b="0"/>
        </a:lnRef>
        <a:fillRef idx="1">
          <a:scrgbClr r="0" g="0" b="0"/>
        </a:fillRef>
        <a:effectRef idx="2">
          <a:scrgbClr r="0" g="0" b="0"/>
        </a:effectRef>
        <a:fontRef idx="minor"/>
      </dsp:style>
    </dsp:sp>
    <dsp:sp modelId="{B845DCE4-E4B1-444B-A6B1-4649A6040F2B}">
      <dsp:nvSpPr>
        <dsp:cNvPr id="0" name=""/>
        <dsp:cNvSpPr/>
      </dsp:nvSpPr>
      <dsp:spPr>
        <a:xfrm>
          <a:off x="2073443" y="0"/>
          <a:ext cx="2011188" cy="4343400"/>
        </a:xfrm>
        <a:prstGeom prst="roundRect">
          <a:avLst>
            <a:gd name="adj" fmla="val 10000"/>
          </a:avLst>
        </a:prstGeom>
        <a:gradFill rotWithShape="0">
          <a:gsLst>
            <a:gs pos="0">
              <a:schemeClr val="accent3">
                <a:hueOff val="0"/>
                <a:satOff val="0"/>
                <a:lumOff val="0"/>
                <a:alphaOff val="0"/>
                <a:tint val="73000"/>
                <a:shade val="100000"/>
                <a:satMod val="150000"/>
              </a:schemeClr>
            </a:gs>
            <a:gs pos="25000">
              <a:schemeClr val="accent3">
                <a:hueOff val="0"/>
                <a:satOff val="0"/>
                <a:lumOff val="0"/>
                <a:alphaOff val="0"/>
                <a:tint val="96000"/>
                <a:shade val="80000"/>
                <a:satMod val="105000"/>
              </a:schemeClr>
            </a:gs>
            <a:gs pos="38000">
              <a:schemeClr val="accent3">
                <a:hueOff val="0"/>
                <a:satOff val="0"/>
                <a:lumOff val="0"/>
                <a:alphaOff val="0"/>
                <a:tint val="96000"/>
                <a:shade val="59000"/>
                <a:satMod val="120000"/>
              </a:schemeClr>
            </a:gs>
            <a:gs pos="55000">
              <a:schemeClr val="accent3">
                <a:hueOff val="0"/>
                <a:satOff val="0"/>
                <a:lumOff val="0"/>
                <a:alphaOff val="0"/>
                <a:tint val="100000"/>
                <a:shade val="57000"/>
                <a:satMod val="120000"/>
              </a:schemeClr>
            </a:gs>
            <a:gs pos="80000">
              <a:schemeClr val="accent3">
                <a:hueOff val="0"/>
                <a:satOff val="0"/>
                <a:lumOff val="0"/>
                <a:alphaOff val="0"/>
                <a:tint val="100000"/>
                <a:shade val="56000"/>
                <a:satMod val="145000"/>
              </a:schemeClr>
            </a:gs>
            <a:gs pos="88000">
              <a:schemeClr val="accent3">
                <a:hueOff val="0"/>
                <a:satOff val="0"/>
                <a:lumOff val="0"/>
                <a:alphaOff val="0"/>
                <a:tint val="100000"/>
                <a:shade val="63000"/>
                <a:satMod val="160000"/>
              </a:schemeClr>
            </a:gs>
            <a:gs pos="100000">
              <a:schemeClr val="accent3">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3">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rtl="0">
            <a:lnSpc>
              <a:spcPct val="90000"/>
            </a:lnSpc>
            <a:spcBef>
              <a:spcPct val="0"/>
            </a:spcBef>
            <a:spcAft>
              <a:spcPct val="35000"/>
            </a:spcAft>
          </a:pPr>
          <a:r>
            <a:rPr lang="en-US" sz="2100" b="1" kern="1200" dirty="0" err="1" smtClean="0">
              <a:latin typeface="Bell MT" panose="02020503060305020303" pitchFamily="18" charset="0"/>
            </a:rPr>
            <a:t>Accesibility</a:t>
          </a:r>
          <a:endParaRPr lang="en-US" sz="2100" b="1" kern="1200" dirty="0">
            <a:latin typeface="Bell MT" panose="02020503060305020303" pitchFamily="18" charset="0"/>
          </a:endParaRPr>
        </a:p>
      </dsp:txBody>
      <dsp:txXfrm>
        <a:off x="2073443" y="1737360"/>
        <a:ext cx="2011188" cy="1737360"/>
      </dsp:txXfrm>
    </dsp:sp>
    <dsp:sp modelId="{B65AD1E6-1BE1-4D10-BD9C-5CF6B8E69A32}">
      <dsp:nvSpPr>
        <dsp:cNvPr id="0" name=""/>
        <dsp:cNvSpPr/>
      </dsp:nvSpPr>
      <dsp:spPr>
        <a:xfrm>
          <a:off x="2355861" y="260604"/>
          <a:ext cx="1446352" cy="1446352"/>
        </a:xfrm>
        <a:prstGeom prst="ellipse">
          <a:avLst/>
        </a:prstGeom>
        <a:solidFill>
          <a:schemeClr val="accent3">
            <a:tint val="50000"/>
            <a:hueOff val="0"/>
            <a:satOff val="0"/>
            <a:lumOff val="0"/>
            <a:alphaOff val="0"/>
          </a:schemeClr>
        </a:solidFill>
        <a:ln>
          <a:noFill/>
        </a:ln>
        <a:effectLst/>
        <a:scene3d>
          <a:camera prst="orthographicFront">
            <a:rot lat="0" lon="0" rev="0"/>
          </a:camera>
          <a:lightRig rig="glow" dir="tl">
            <a:rot lat="0" lon="0" rev="1800000"/>
          </a:lightRig>
        </a:scene3d>
        <a:sp3d contourW="10160" prstMaterial="dkEdge">
          <a:bevelT w="0" h="0" prst="angle"/>
          <a:contourClr>
            <a:schemeClr val="accent3">
              <a:tint val="50000"/>
              <a:hueOff val="0"/>
              <a:satOff val="0"/>
              <a:lumOff val="0"/>
              <a:alphaOff val="0"/>
              <a:shade val="30000"/>
              <a:satMod val="150000"/>
            </a:schemeClr>
          </a:contourClr>
        </a:sp3d>
      </dsp:spPr>
      <dsp:style>
        <a:lnRef idx="0">
          <a:scrgbClr r="0" g="0" b="0"/>
        </a:lnRef>
        <a:fillRef idx="1">
          <a:scrgbClr r="0" g="0" b="0"/>
        </a:fillRef>
        <a:effectRef idx="2">
          <a:scrgbClr r="0" g="0" b="0"/>
        </a:effectRef>
        <a:fontRef idx="minor"/>
      </dsp:style>
    </dsp:sp>
    <dsp:sp modelId="{2DFE9167-4552-4F3D-9A11-DC7FAFC13138}">
      <dsp:nvSpPr>
        <dsp:cNvPr id="0" name=""/>
        <dsp:cNvSpPr/>
      </dsp:nvSpPr>
      <dsp:spPr>
        <a:xfrm>
          <a:off x="4144967" y="0"/>
          <a:ext cx="2011188" cy="4343400"/>
        </a:xfrm>
        <a:prstGeom prst="roundRect">
          <a:avLst>
            <a:gd name="adj" fmla="val 10000"/>
          </a:avLst>
        </a:prstGeom>
        <a:gradFill rotWithShape="0">
          <a:gsLst>
            <a:gs pos="0">
              <a:schemeClr val="accent4">
                <a:hueOff val="0"/>
                <a:satOff val="0"/>
                <a:lumOff val="0"/>
                <a:alphaOff val="0"/>
                <a:tint val="73000"/>
                <a:shade val="100000"/>
                <a:satMod val="150000"/>
              </a:schemeClr>
            </a:gs>
            <a:gs pos="25000">
              <a:schemeClr val="accent4">
                <a:hueOff val="0"/>
                <a:satOff val="0"/>
                <a:lumOff val="0"/>
                <a:alphaOff val="0"/>
                <a:tint val="96000"/>
                <a:shade val="80000"/>
                <a:satMod val="105000"/>
              </a:schemeClr>
            </a:gs>
            <a:gs pos="38000">
              <a:schemeClr val="accent4">
                <a:hueOff val="0"/>
                <a:satOff val="0"/>
                <a:lumOff val="0"/>
                <a:alphaOff val="0"/>
                <a:tint val="96000"/>
                <a:shade val="59000"/>
                <a:satMod val="120000"/>
              </a:schemeClr>
            </a:gs>
            <a:gs pos="55000">
              <a:schemeClr val="accent4">
                <a:hueOff val="0"/>
                <a:satOff val="0"/>
                <a:lumOff val="0"/>
                <a:alphaOff val="0"/>
                <a:tint val="100000"/>
                <a:shade val="57000"/>
                <a:satMod val="120000"/>
              </a:schemeClr>
            </a:gs>
            <a:gs pos="80000">
              <a:schemeClr val="accent4">
                <a:hueOff val="0"/>
                <a:satOff val="0"/>
                <a:lumOff val="0"/>
                <a:alphaOff val="0"/>
                <a:tint val="100000"/>
                <a:shade val="56000"/>
                <a:satMod val="145000"/>
              </a:schemeClr>
            </a:gs>
            <a:gs pos="88000">
              <a:schemeClr val="accent4">
                <a:hueOff val="0"/>
                <a:satOff val="0"/>
                <a:lumOff val="0"/>
                <a:alphaOff val="0"/>
                <a:tint val="100000"/>
                <a:shade val="63000"/>
                <a:satMod val="160000"/>
              </a:schemeClr>
            </a:gs>
            <a:gs pos="100000">
              <a:schemeClr val="accent4">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4">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rtl="0">
            <a:lnSpc>
              <a:spcPct val="90000"/>
            </a:lnSpc>
            <a:spcBef>
              <a:spcPct val="0"/>
            </a:spcBef>
            <a:spcAft>
              <a:spcPct val="35000"/>
            </a:spcAft>
          </a:pPr>
          <a:r>
            <a:rPr lang="en-US" sz="2100" b="1" kern="1200" dirty="0" smtClean="0">
              <a:latin typeface="Bell MT" panose="02020503060305020303" pitchFamily="18" charset="0"/>
            </a:rPr>
            <a:t>Substantiality</a:t>
          </a:r>
          <a:endParaRPr lang="en-US" sz="2100" b="1" kern="1200" dirty="0">
            <a:latin typeface="Bell MT" panose="02020503060305020303" pitchFamily="18" charset="0"/>
          </a:endParaRPr>
        </a:p>
      </dsp:txBody>
      <dsp:txXfrm>
        <a:off x="4144967" y="1737360"/>
        <a:ext cx="2011188" cy="1737360"/>
      </dsp:txXfrm>
    </dsp:sp>
    <dsp:sp modelId="{6D1250AB-04BE-402A-8F5C-DC2808055F08}">
      <dsp:nvSpPr>
        <dsp:cNvPr id="0" name=""/>
        <dsp:cNvSpPr/>
      </dsp:nvSpPr>
      <dsp:spPr>
        <a:xfrm>
          <a:off x="4427386" y="260604"/>
          <a:ext cx="1446352" cy="1446352"/>
        </a:xfrm>
        <a:prstGeom prst="ellipse">
          <a:avLst/>
        </a:prstGeom>
        <a:solidFill>
          <a:schemeClr val="accent4">
            <a:tint val="50000"/>
            <a:hueOff val="0"/>
            <a:satOff val="0"/>
            <a:lumOff val="0"/>
            <a:alphaOff val="0"/>
          </a:schemeClr>
        </a:solidFill>
        <a:ln>
          <a:noFill/>
        </a:ln>
        <a:effectLst/>
        <a:scene3d>
          <a:camera prst="orthographicFront">
            <a:rot lat="0" lon="0" rev="0"/>
          </a:camera>
          <a:lightRig rig="glow" dir="tl">
            <a:rot lat="0" lon="0" rev="1800000"/>
          </a:lightRig>
        </a:scene3d>
        <a:sp3d contourW="10160" prstMaterial="dkEdge">
          <a:bevelT w="0" h="0" prst="angle"/>
          <a:contourClr>
            <a:schemeClr val="accent4">
              <a:tint val="50000"/>
              <a:hueOff val="0"/>
              <a:satOff val="0"/>
              <a:lumOff val="0"/>
              <a:alphaOff val="0"/>
              <a:shade val="30000"/>
              <a:satMod val="150000"/>
            </a:schemeClr>
          </a:contourClr>
        </a:sp3d>
      </dsp:spPr>
      <dsp:style>
        <a:lnRef idx="0">
          <a:scrgbClr r="0" g="0" b="0"/>
        </a:lnRef>
        <a:fillRef idx="1">
          <a:scrgbClr r="0" g="0" b="0"/>
        </a:fillRef>
        <a:effectRef idx="2">
          <a:scrgbClr r="0" g="0" b="0"/>
        </a:effectRef>
        <a:fontRef idx="minor"/>
      </dsp:style>
    </dsp:sp>
    <dsp:sp modelId="{863250DF-0DEF-43A0-AAF4-83CF508CB53D}">
      <dsp:nvSpPr>
        <dsp:cNvPr id="0" name=""/>
        <dsp:cNvSpPr/>
      </dsp:nvSpPr>
      <dsp:spPr>
        <a:xfrm>
          <a:off x="6216492" y="0"/>
          <a:ext cx="2011188" cy="4343400"/>
        </a:xfrm>
        <a:prstGeom prst="roundRect">
          <a:avLst>
            <a:gd name="adj" fmla="val 10000"/>
          </a:avLst>
        </a:prstGeom>
        <a:gradFill rotWithShape="0">
          <a:gsLst>
            <a:gs pos="0">
              <a:schemeClr val="accent5">
                <a:hueOff val="0"/>
                <a:satOff val="0"/>
                <a:lumOff val="0"/>
                <a:alphaOff val="0"/>
                <a:tint val="73000"/>
                <a:shade val="100000"/>
                <a:satMod val="150000"/>
              </a:schemeClr>
            </a:gs>
            <a:gs pos="25000">
              <a:schemeClr val="accent5">
                <a:hueOff val="0"/>
                <a:satOff val="0"/>
                <a:lumOff val="0"/>
                <a:alphaOff val="0"/>
                <a:tint val="96000"/>
                <a:shade val="80000"/>
                <a:satMod val="105000"/>
              </a:schemeClr>
            </a:gs>
            <a:gs pos="38000">
              <a:schemeClr val="accent5">
                <a:hueOff val="0"/>
                <a:satOff val="0"/>
                <a:lumOff val="0"/>
                <a:alphaOff val="0"/>
                <a:tint val="96000"/>
                <a:shade val="59000"/>
                <a:satMod val="120000"/>
              </a:schemeClr>
            </a:gs>
            <a:gs pos="55000">
              <a:schemeClr val="accent5">
                <a:hueOff val="0"/>
                <a:satOff val="0"/>
                <a:lumOff val="0"/>
                <a:alphaOff val="0"/>
                <a:tint val="100000"/>
                <a:shade val="57000"/>
                <a:satMod val="120000"/>
              </a:schemeClr>
            </a:gs>
            <a:gs pos="80000">
              <a:schemeClr val="accent5">
                <a:hueOff val="0"/>
                <a:satOff val="0"/>
                <a:lumOff val="0"/>
                <a:alphaOff val="0"/>
                <a:tint val="100000"/>
                <a:shade val="56000"/>
                <a:satMod val="145000"/>
              </a:schemeClr>
            </a:gs>
            <a:gs pos="88000">
              <a:schemeClr val="accent5">
                <a:hueOff val="0"/>
                <a:satOff val="0"/>
                <a:lumOff val="0"/>
                <a:alphaOff val="0"/>
                <a:tint val="100000"/>
                <a:shade val="63000"/>
                <a:satMod val="160000"/>
              </a:schemeClr>
            </a:gs>
            <a:gs pos="100000">
              <a:schemeClr val="accent5">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5">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rtl="0">
            <a:lnSpc>
              <a:spcPct val="90000"/>
            </a:lnSpc>
            <a:spcBef>
              <a:spcPct val="0"/>
            </a:spcBef>
            <a:spcAft>
              <a:spcPct val="35000"/>
            </a:spcAft>
          </a:pPr>
          <a:r>
            <a:rPr lang="en-US" sz="2100" b="1" kern="1200" dirty="0" smtClean="0">
              <a:latin typeface="Bell MT" panose="02020503060305020303" pitchFamily="18" charset="0"/>
            </a:rPr>
            <a:t>Congruity</a:t>
          </a:r>
          <a:endParaRPr lang="en-US" sz="2100" b="1" kern="1200" dirty="0">
            <a:latin typeface="Bell MT" panose="02020503060305020303" pitchFamily="18" charset="0"/>
          </a:endParaRPr>
        </a:p>
      </dsp:txBody>
      <dsp:txXfrm>
        <a:off x="6216492" y="1737360"/>
        <a:ext cx="2011188" cy="1737360"/>
      </dsp:txXfrm>
    </dsp:sp>
    <dsp:sp modelId="{88FDA802-4D7C-4250-B495-9865A4E934C7}">
      <dsp:nvSpPr>
        <dsp:cNvPr id="0" name=""/>
        <dsp:cNvSpPr/>
      </dsp:nvSpPr>
      <dsp:spPr>
        <a:xfrm>
          <a:off x="6498910" y="260604"/>
          <a:ext cx="1446352" cy="1446352"/>
        </a:xfrm>
        <a:prstGeom prst="ellipse">
          <a:avLst/>
        </a:prstGeom>
        <a:solidFill>
          <a:schemeClr val="accent5">
            <a:tint val="50000"/>
            <a:hueOff val="0"/>
            <a:satOff val="0"/>
            <a:lumOff val="0"/>
            <a:alphaOff val="0"/>
          </a:schemeClr>
        </a:solidFill>
        <a:ln>
          <a:noFill/>
        </a:ln>
        <a:effectLst/>
        <a:scene3d>
          <a:camera prst="orthographicFront">
            <a:rot lat="0" lon="0" rev="0"/>
          </a:camera>
          <a:lightRig rig="glow" dir="tl">
            <a:rot lat="0" lon="0" rev="1800000"/>
          </a:lightRig>
        </a:scene3d>
        <a:sp3d contourW="10160" prstMaterial="dkEdge">
          <a:bevelT w="0" h="0" prst="angle"/>
          <a:contourClr>
            <a:schemeClr val="accent5">
              <a:tint val="50000"/>
              <a:hueOff val="0"/>
              <a:satOff val="0"/>
              <a:lumOff val="0"/>
              <a:alphaOff val="0"/>
              <a:shade val="30000"/>
              <a:satMod val="150000"/>
            </a:schemeClr>
          </a:contourClr>
        </a:sp3d>
      </dsp:spPr>
      <dsp:style>
        <a:lnRef idx="0">
          <a:scrgbClr r="0" g="0" b="0"/>
        </a:lnRef>
        <a:fillRef idx="1">
          <a:scrgbClr r="0" g="0" b="0"/>
        </a:fillRef>
        <a:effectRef idx="2">
          <a:scrgbClr r="0" g="0" b="0"/>
        </a:effectRef>
        <a:fontRef idx="minor"/>
      </dsp:style>
    </dsp:sp>
    <dsp:sp modelId="{9DC0B5EB-10BB-413C-BC1C-9204D6C8B5F5}">
      <dsp:nvSpPr>
        <dsp:cNvPr id="0" name=""/>
        <dsp:cNvSpPr/>
      </dsp:nvSpPr>
      <dsp:spPr>
        <a:xfrm>
          <a:off x="329183" y="3474720"/>
          <a:ext cx="7571232" cy="651510"/>
        </a:xfrm>
        <a:prstGeom prst="leftRightArrow">
          <a:avLst/>
        </a:prstGeom>
        <a:gradFill rotWithShape="0">
          <a:gsLst>
            <a:gs pos="0">
              <a:schemeClr val="accent2">
                <a:tint val="40000"/>
                <a:hueOff val="0"/>
                <a:satOff val="0"/>
                <a:lumOff val="0"/>
                <a:alphaOff val="0"/>
                <a:tint val="73000"/>
                <a:shade val="100000"/>
                <a:satMod val="150000"/>
              </a:schemeClr>
            </a:gs>
            <a:gs pos="25000">
              <a:schemeClr val="accent2">
                <a:tint val="40000"/>
                <a:hueOff val="0"/>
                <a:satOff val="0"/>
                <a:lumOff val="0"/>
                <a:alphaOff val="0"/>
                <a:tint val="96000"/>
                <a:shade val="80000"/>
                <a:satMod val="105000"/>
              </a:schemeClr>
            </a:gs>
            <a:gs pos="38000">
              <a:schemeClr val="accent2">
                <a:tint val="40000"/>
                <a:hueOff val="0"/>
                <a:satOff val="0"/>
                <a:lumOff val="0"/>
                <a:alphaOff val="0"/>
                <a:tint val="96000"/>
                <a:shade val="59000"/>
                <a:satMod val="120000"/>
              </a:schemeClr>
            </a:gs>
            <a:gs pos="55000">
              <a:schemeClr val="accent2">
                <a:tint val="40000"/>
                <a:hueOff val="0"/>
                <a:satOff val="0"/>
                <a:lumOff val="0"/>
                <a:alphaOff val="0"/>
                <a:tint val="100000"/>
                <a:shade val="57000"/>
                <a:satMod val="120000"/>
              </a:schemeClr>
            </a:gs>
            <a:gs pos="80000">
              <a:schemeClr val="accent2">
                <a:tint val="40000"/>
                <a:hueOff val="0"/>
                <a:satOff val="0"/>
                <a:lumOff val="0"/>
                <a:alphaOff val="0"/>
                <a:tint val="100000"/>
                <a:shade val="56000"/>
                <a:satMod val="145000"/>
              </a:schemeClr>
            </a:gs>
            <a:gs pos="88000">
              <a:schemeClr val="accent2">
                <a:tint val="40000"/>
                <a:hueOff val="0"/>
                <a:satOff val="0"/>
                <a:lumOff val="0"/>
                <a:alphaOff val="0"/>
                <a:tint val="100000"/>
                <a:shade val="63000"/>
                <a:satMod val="160000"/>
              </a:schemeClr>
            </a:gs>
            <a:gs pos="100000">
              <a:schemeClr val="accent2">
                <a:tint val="40000"/>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2">
              <a:tint val="40000"/>
              <a:hueOff val="0"/>
              <a:satOff val="0"/>
              <a:lumOff val="0"/>
              <a:alphaOff val="0"/>
              <a:shade val="30000"/>
              <a:satMod val="150000"/>
            </a:schemeClr>
          </a:contourClr>
        </a:sp3d>
      </dsp:spPr>
      <dsp:style>
        <a:lnRef idx="0">
          <a:scrgbClr r="0" g="0" b="0"/>
        </a:lnRef>
        <a:fillRef idx="3">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0FD2C0-9767-4463-BDD9-1C91415D591D}">
      <dsp:nvSpPr>
        <dsp:cNvPr id="0" name=""/>
        <dsp:cNvSpPr/>
      </dsp:nvSpPr>
      <dsp:spPr>
        <a:xfrm>
          <a:off x="1562100" y="0"/>
          <a:ext cx="5105400" cy="5105400"/>
        </a:xfrm>
        <a:prstGeom prst="quadArrow">
          <a:avLst>
            <a:gd name="adj1" fmla="val 2000"/>
            <a:gd name="adj2" fmla="val 4000"/>
            <a:gd name="adj3" fmla="val 5000"/>
          </a:avLst>
        </a:prstGeom>
        <a:gradFill rotWithShape="0">
          <a:gsLst>
            <a:gs pos="0">
              <a:schemeClr val="accent5">
                <a:tint val="40000"/>
                <a:hueOff val="0"/>
                <a:satOff val="0"/>
                <a:lumOff val="0"/>
                <a:alphaOff val="0"/>
                <a:tint val="73000"/>
                <a:shade val="100000"/>
                <a:satMod val="150000"/>
              </a:schemeClr>
            </a:gs>
            <a:gs pos="25000">
              <a:schemeClr val="accent5">
                <a:tint val="40000"/>
                <a:hueOff val="0"/>
                <a:satOff val="0"/>
                <a:lumOff val="0"/>
                <a:alphaOff val="0"/>
                <a:tint val="96000"/>
                <a:shade val="80000"/>
                <a:satMod val="105000"/>
              </a:schemeClr>
            </a:gs>
            <a:gs pos="38000">
              <a:schemeClr val="accent5">
                <a:tint val="40000"/>
                <a:hueOff val="0"/>
                <a:satOff val="0"/>
                <a:lumOff val="0"/>
                <a:alphaOff val="0"/>
                <a:tint val="96000"/>
                <a:shade val="59000"/>
                <a:satMod val="120000"/>
              </a:schemeClr>
            </a:gs>
            <a:gs pos="55000">
              <a:schemeClr val="accent5">
                <a:tint val="40000"/>
                <a:hueOff val="0"/>
                <a:satOff val="0"/>
                <a:lumOff val="0"/>
                <a:alphaOff val="0"/>
                <a:tint val="100000"/>
                <a:shade val="57000"/>
                <a:satMod val="120000"/>
              </a:schemeClr>
            </a:gs>
            <a:gs pos="80000">
              <a:schemeClr val="accent5">
                <a:tint val="40000"/>
                <a:hueOff val="0"/>
                <a:satOff val="0"/>
                <a:lumOff val="0"/>
                <a:alphaOff val="0"/>
                <a:tint val="100000"/>
                <a:shade val="56000"/>
                <a:satMod val="145000"/>
              </a:schemeClr>
            </a:gs>
            <a:gs pos="88000">
              <a:schemeClr val="accent5">
                <a:tint val="40000"/>
                <a:hueOff val="0"/>
                <a:satOff val="0"/>
                <a:lumOff val="0"/>
                <a:alphaOff val="0"/>
                <a:tint val="100000"/>
                <a:shade val="63000"/>
                <a:satMod val="160000"/>
              </a:schemeClr>
            </a:gs>
            <a:gs pos="100000">
              <a:schemeClr val="accent5">
                <a:tint val="40000"/>
                <a:hueOff val="0"/>
                <a:satOff val="0"/>
                <a:lumOff val="0"/>
                <a:alphaOff val="0"/>
                <a:tint val="99000"/>
                <a:shade val="100000"/>
                <a:satMod val="155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7B68EE81-181F-4983-B7F9-C6DCD4A5C991}">
      <dsp:nvSpPr>
        <dsp:cNvPr id="0" name=""/>
        <dsp:cNvSpPr/>
      </dsp:nvSpPr>
      <dsp:spPr>
        <a:xfrm>
          <a:off x="1893951" y="331851"/>
          <a:ext cx="2042160" cy="2042160"/>
        </a:xfrm>
        <a:prstGeom prst="roundRect">
          <a:avLst/>
        </a:prstGeom>
        <a:gradFill rotWithShape="0">
          <a:gsLst>
            <a:gs pos="0">
              <a:schemeClr val="accent5">
                <a:hueOff val="0"/>
                <a:satOff val="0"/>
                <a:lumOff val="0"/>
                <a:alphaOff val="0"/>
                <a:tint val="73000"/>
                <a:shade val="100000"/>
                <a:satMod val="150000"/>
              </a:schemeClr>
            </a:gs>
            <a:gs pos="25000">
              <a:schemeClr val="accent5">
                <a:hueOff val="0"/>
                <a:satOff val="0"/>
                <a:lumOff val="0"/>
                <a:alphaOff val="0"/>
                <a:tint val="96000"/>
                <a:shade val="80000"/>
                <a:satMod val="105000"/>
              </a:schemeClr>
            </a:gs>
            <a:gs pos="38000">
              <a:schemeClr val="accent5">
                <a:hueOff val="0"/>
                <a:satOff val="0"/>
                <a:lumOff val="0"/>
                <a:alphaOff val="0"/>
                <a:tint val="96000"/>
                <a:shade val="59000"/>
                <a:satMod val="120000"/>
              </a:schemeClr>
            </a:gs>
            <a:gs pos="55000">
              <a:schemeClr val="accent5">
                <a:hueOff val="0"/>
                <a:satOff val="0"/>
                <a:lumOff val="0"/>
                <a:alphaOff val="0"/>
                <a:tint val="100000"/>
                <a:shade val="57000"/>
                <a:satMod val="120000"/>
              </a:schemeClr>
            </a:gs>
            <a:gs pos="80000">
              <a:schemeClr val="accent5">
                <a:hueOff val="0"/>
                <a:satOff val="0"/>
                <a:lumOff val="0"/>
                <a:alphaOff val="0"/>
                <a:tint val="100000"/>
                <a:shade val="56000"/>
                <a:satMod val="145000"/>
              </a:schemeClr>
            </a:gs>
            <a:gs pos="88000">
              <a:schemeClr val="accent5">
                <a:hueOff val="0"/>
                <a:satOff val="0"/>
                <a:lumOff val="0"/>
                <a:alphaOff val="0"/>
                <a:tint val="100000"/>
                <a:shade val="63000"/>
                <a:satMod val="160000"/>
              </a:schemeClr>
            </a:gs>
            <a:gs pos="100000">
              <a:schemeClr val="accent5">
                <a:hueOff val="0"/>
                <a:satOff val="0"/>
                <a:lumOff val="0"/>
                <a:alphaOff val="0"/>
                <a:tint val="99000"/>
                <a:shade val="100000"/>
                <a:satMod val="155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solidFill>
                <a:schemeClr val="bg1"/>
              </a:solidFill>
              <a:latin typeface="Bell MT" panose="02020503060305020303" pitchFamily="18" charset="0"/>
            </a:rPr>
            <a:t>Geographic</a:t>
          </a:r>
          <a:endParaRPr lang="en-US" sz="2000" b="1" kern="1200" dirty="0">
            <a:solidFill>
              <a:schemeClr val="bg1"/>
            </a:solidFill>
            <a:latin typeface="Bell MT" panose="02020503060305020303" pitchFamily="18" charset="0"/>
          </a:endParaRPr>
        </a:p>
      </dsp:txBody>
      <dsp:txXfrm>
        <a:off x="1993641" y="431541"/>
        <a:ext cx="1842780" cy="1842780"/>
      </dsp:txXfrm>
    </dsp:sp>
    <dsp:sp modelId="{1BF4170E-4262-421E-9A9C-634BCECACC4B}">
      <dsp:nvSpPr>
        <dsp:cNvPr id="0" name=""/>
        <dsp:cNvSpPr/>
      </dsp:nvSpPr>
      <dsp:spPr>
        <a:xfrm>
          <a:off x="4293489" y="331851"/>
          <a:ext cx="2042160" cy="2042160"/>
        </a:xfrm>
        <a:prstGeom prst="roundRect">
          <a:avLst/>
        </a:prstGeom>
        <a:gradFill rotWithShape="0">
          <a:gsLst>
            <a:gs pos="0">
              <a:schemeClr val="accent5">
                <a:hueOff val="5894893"/>
                <a:satOff val="-23950"/>
                <a:lumOff val="-5294"/>
                <a:alphaOff val="0"/>
                <a:tint val="73000"/>
                <a:shade val="100000"/>
                <a:satMod val="150000"/>
              </a:schemeClr>
            </a:gs>
            <a:gs pos="25000">
              <a:schemeClr val="accent5">
                <a:hueOff val="5894893"/>
                <a:satOff val="-23950"/>
                <a:lumOff val="-5294"/>
                <a:alphaOff val="0"/>
                <a:tint val="96000"/>
                <a:shade val="80000"/>
                <a:satMod val="105000"/>
              </a:schemeClr>
            </a:gs>
            <a:gs pos="38000">
              <a:schemeClr val="accent5">
                <a:hueOff val="5894893"/>
                <a:satOff val="-23950"/>
                <a:lumOff val="-5294"/>
                <a:alphaOff val="0"/>
                <a:tint val="96000"/>
                <a:shade val="59000"/>
                <a:satMod val="120000"/>
              </a:schemeClr>
            </a:gs>
            <a:gs pos="55000">
              <a:schemeClr val="accent5">
                <a:hueOff val="5894893"/>
                <a:satOff val="-23950"/>
                <a:lumOff val="-5294"/>
                <a:alphaOff val="0"/>
                <a:tint val="100000"/>
                <a:shade val="57000"/>
                <a:satMod val="120000"/>
              </a:schemeClr>
            </a:gs>
            <a:gs pos="80000">
              <a:schemeClr val="accent5">
                <a:hueOff val="5894893"/>
                <a:satOff val="-23950"/>
                <a:lumOff val="-5294"/>
                <a:alphaOff val="0"/>
                <a:tint val="100000"/>
                <a:shade val="56000"/>
                <a:satMod val="145000"/>
              </a:schemeClr>
            </a:gs>
            <a:gs pos="88000">
              <a:schemeClr val="accent5">
                <a:hueOff val="5894893"/>
                <a:satOff val="-23950"/>
                <a:lumOff val="-5294"/>
                <a:alphaOff val="0"/>
                <a:tint val="100000"/>
                <a:shade val="63000"/>
                <a:satMod val="160000"/>
              </a:schemeClr>
            </a:gs>
            <a:gs pos="100000">
              <a:schemeClr val="accent5">
                <a:hueOff val="5894893"/>
                <a:satOff val="-23950"/>
                <a:lumOff val="-5294"/>
                <a:alphaOff val="0"/>
                <a:tint val="99000"/>
                <a:shade val="100000"/>
                <a:satMod val="155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solidFill>
                <a:schemeClr val="bg1"/>
              </a:solidFill>
              <a:latin typeface="Bell MT" panose="02020503060305020303" pitchFamily="18" charset="0"/>
            </a:rPr>
            <a:t>Demographic</a:t>
          </a:r>
          <a:endParaRPr lang="en-US" sz="2000" b="1" kern="1200" dirty="0">
            <a:solidFill>
              <a:schemeClr val="bg1"/>
            </a:solidFill>
            <a:latin typeface="Bell MT" panose="02020503060305020303" pitchFamily="18" charset="0"/>
          </a:endParaRPr>
        </a:p>
      </dsp:txBody>
      <dsp:txXfrm>
        <a:off x="4393179" y="431541"/>
        <a:ext cx="1842780" cy="1842780"/>
      </dsp:txXfrm>
    </dsp:sp>
    <dsp:sp modelId="{FEAA34F4-19B2-47DC-A133-F5617CCFC306}">
      <dsp:nvSpPr>
        <dsp:cNvPr id="0" name=""/>
        <dsp:cNvSpPr/>
      </dsp:nvSpPr>
      <dsp:spPr>
        <a:xfrm>
          <a:off x="1893951" y="2731389"/>
          <a:ext cx="2042160" cy="2042160"/>
        </a:xfrm>
        <a:prstGeom prst="roundRect">
          <a:avLst/>
        </a:prstGeom>
        <a:gradFill rotWithShape="0">
          <a:gsLst>
            <a:gs pos="0">
              <a:schemeClr val="accent5">
                <a:hueOff val="11789787"/>
                <a:satOff val="-47901"/>
                <a:lumOff val="-10588"/>
                <a:alphaOff val="0"/>
                <a:tint val="73000"/>
                <a:shade val="100000"/>
                <a:satMod val="150000"/>
              </a:schemeClr>
            </a:gs>
            <a:gs pos="25000">
              <a:schemeClr val="accent5">
                <a:hueOff val="11789787"/>
                <a:satOff val="-47901"/>
                <a:lumOff val="-10588"/>
                <a:alphaOff val="0"/>
                <a:tint val="96000"/>
                <a:shade val="80000"/>
                <a:satMod val="105000"/>
              </a:schemeClr>
            </a:gs>
            <a:gs pos="38000">
              <a:schemeClr val="accent5">
                <a:hueOff val="11789787"/>
                <a:satOff val="-47901"/>
                <a:lumOff val="-10588"/>
                <a:alphaOff val="0"/>
                <a:tint val="96000"/>
                <a:shade val="59000"/>
                <a:satMod val="120000"/>
              </a:schemeClr>
            </a:gs>
            <a:gs pos="55000">
              <a:schemeClr val="accent5">
                <a:hueOff val="11789787"/>
                <a:satOff val="-47901"/>
                <a:lumOff val="-10588"/>
                <a:alphaOff val="0"/>
                <a:tint val="100000"/>
                <a:shade val="57000"/>
                <a:satMod val="120000"/>
              </a:schemeClr>
            </a:gs>
            <a:gs pos="80000">
              <a:schemeClr val="accent5">
                <a:hueOff val="11789787"/>
                <a:satOff val="-47901"/>
                <a:lumOff val="-10588"/>
                <a:alphaOff val="0"/>
                <a:tint val="100000"/>
                <a:shade val="56000"/>
                <a:satMod val="145000"/>
              </a:schemeClr>
            </a:gs>
            <a:gs pos="88000">
              <a:schemeClr val="accent5">
                <a:hueOff val="11789787"/>
                <a:satOff val="-47901"/>
                <a:lumOff val="-10588"/>
                <a:alphaOff val="0"/>
                <a:tint val="100000"/>
                <a:shade val="63000"/>
                <a:satMod val="160000"/>
              </a:schemeClr>
            </a:gs>
            <a:gs pos="100000">
              <a:schemeClr val="accent5">
                <a:hueOff val="11789787"/>
                <a:satOff val="-47901"/>
                <a:lumOff val="-10588"/>
                <a:alphaOff val="0"/>
                <a:tint val="99000"/>
                <a:shade val="100000"/>
                <a:satMod val="155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solidFill>
                <a:schemeClr val="bg1"/>
              </a:solidFill>
              <a:latin typeface="Bell MT" panose="02020503060305020303" pitchFamily="18" charset="0"/>
            </a:rPr>
            <a:t>Psychographic</a:t>
          </a:r>
          <a:endParaRPr lang="en-US" sz="2000" b="1" kern="1200" dirty="0">
            <a:solidFill>
              <a:schemeClr val="bg1"/>
            </a:solidFill>
            <a:latin typeface="Bell MT" panose="02020503060305020303" pitchFamily="18" charset="0"/>
          </a:endParaRPr>
        </a:p>
      </dsp:txBody>
      <dsp:txXfrm>
        <a:off x="1993641" y="2831079"/>
        <a:ext cx="1842780" cy="1842780"/>
      </dsp:txXfrm>
    </dsp:sp>
    <dsp:sp modelId="{5A9F19DB-B4AD-48C1-A0DB-8851DDCBF307}">
      <dsp:nvSpPr>
        <dsp:cNvPr id="0" name=""/>
        <dsp:cNvSpPr/>
      </dsp:nvSpPr>
      <dsp:spPr>
        <a:xfrm>
          <a:off x="4293489" y="2731389"/>
          <a:ext cx="2042160" cy="2042160"/>
        </a:xfrm>
        <a:prstGeom prst="roundRect">
          <a:avLst/>
        </a:prstGeom>
        <a:gradFill rotWithShape="0">
          <a:gsLst>
            <a:gs pos="0">
              <a:schemeClr val="accent5">
                <a:hueOff val="17684680"/>
                <a:satOff val="-71851"/>
                <a:lumOff val="-15882"/>
                <a:alphaOff val="0"/>
                <a:tint val="73000"/>
                <a:shade val="100000"/>
                <a:satMod val="150000"/>
              </a:schemeClr>
            </a:gs>
            <a:gs pos="25000">
              <a:schemeClr val="accent5">
                <a:hueOff val="17684680"/>
                <a:satOff val="-71851"/>
                <a:lumOff val="-15882"/>
                <a:alphaOff val="0"/>
                <a:tint val="96000"/>
                <a:shade val="80000"/>
                <a:satMod val="105000"/>
              </a:schemeClr>
            </a:gs>
            <a:gs pos="38000">
              <a:schemeClr val="accent5">
                <a:hueOff val="17684680"/>
                <a:satOff val="-71851"/>
                <a:lumOff val="-15882"/>
                <a:alphaOff val="0"/>
                <a:tint val="96000"/>
                <a:shade val="59000"/>
                <a:satMod val="120000"/>
              </a:schemeClr>
            </a:gs>
            <a:gs pos="55000">
              <a:schemeClr val="accent5">
                <a:hueOff val="17684680"/>
                <a:satOff val="-71851"/>
                <a:lumOff val="-15882"/>
                <a:alphaOff val="0"/>
                <a:tint val="100000"/>
                <a:shade val="57000"/>
                <a:satMod val="120000"/>
              </a:schemeClr>
            </a:gs>
            <a:gs pos="80000">
              <a:schemeClr val="accent5">
                <a:hueOff val="17684680"/>
                <a:satOff val="-71851"/>
                <a:lumOff val="-15882"/>
                <a:alphaOff val="0"/>
                <a:tint val="100000"/>
                <a:shade val="56000"/>
                <a:satMod val="145000"/>
              </a:schemeClr>
            </a:gs>
            <a:gs pos="88000">
              <a:schemeClr val="accent5">
                <a:hueOff val="17684680"/>
                <a:satOff val="-71851"/>
                <a:lumOff val="-15882"/>
                <a:alphaOff val="0"/>
                <a:tint val="100000"/>
                <a:shade val="63000"/>
                <a:satMod val="160000"/>
              </a:schemeClr>
            </a:gs>
            <a:gs pos="100000">
              <a:schemeClr val="accent5">
                <a:hueOff val="17684680"/>
                <a:satOff val="-71851"/>
                <a:lumOff val="-15882"/>
                <a:alphaOff val="0"/>
                <a:tint val="99000"/>
                <a:shade val="100000"/>
                <a:satMod val="155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err="1" smtClean="0">
              <a:solidFill>
                <a:schemeClr val="bg1"/>
              </a:solidFill>
              <a:latin typeface="Bell MT" panose="02020503060305020303" pitchFamily="18" charset="0"/>
            </a:rPr>
            <a:t>Behavioural</a:t>
          </a:r>
          <a:r>
            <a:rPr lang="en-US" sz="2000" b="1" kern="1200" dirty="0" smtClean="0">
              <a:solidFill>
                <a:schemeClr val="bg1"/>
              </a:solidFill>
              <a:latin typeface="Bell MT" panose="02020503060305020303" pitchFamily="18" charset="0"/>
            </a:rPr>
            <a:t> – benefit, usage situation, extent of usage</a:t>
          </a:r>
          <a:endParaRPr lang="en-US" sz="2000" b="1" kern="1200" dirty="0">
            <a:solidFill>
              <a:schemeClr val="bg1"/>
            </a:solidFill>
            <a:latin typeface="Bell MT" panose="02020503060305020303" pitchFamily="18" charset="0"/>
          </a:endParaRPr>
        </a:p>
      </dsp:txBody>
      <dsp:txXfrm>
        <a:off x="4393179" y="2831079"/>
        <a:ext cx="1842780" cy="18427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4F1037-334C-4F04-8B6E-286F41EE7AFF}">
      <dsp:nvSpPr>
        <dsp:cNvPr id="0" name=""/>
        <dsp:cNvSpPr/>
      </dsp:nvSpPr>
      <dsp:spPr>
        <a:xfrm>
          <a:off x="3616" y="605557"/>
          <a:ext cx="3162448" cy="3162448"/>
        </a:xfrm>
        <a:prstGeom prst="ellipse">
          <a:avLst/>
        </a:prstGeom>
        <a:gradFill rotWithShape="0">
          <a:gsLst>
            <a:gs pos="0">
              <a:schemeClr val="accent5">
                <a:alpha val="50000"/>
                <a:hueOff val="0"/>
                <a:satOff val="0"/>
                <a:lumOff val="0"/>
                <a:alphaOff val="0"/>
                <a:tint val="73000"/>
                <a:shade val="100000"/>
                <a:satMod val="150000"/>
              </a:schemeClr>
            </a:gs>
            <a:gs pos="25000">
              <a:schemeClr val="accent5">
                <a:alpha val="50000"/>
                <a:hueOff val="0"/>
                <a:satOff val="0"/>
                <a:lumOff val="0"/>
                <a:alphaOff val="0"/>
                <a:tint val="96000"/>
                <a:shade val="80000"/>
                <a:satMod val="105000"/>
              </a:schemeClr>
            </a:gs>
            <a:gs pos="38000">
              <a:schemeClr val="accent5">
                <a:alpha val="50000"/>
                <a:hueOff val="0"/>
                <a:satOff val="0"/>
                <a:lumOff val="0"/>
                <a:alphaOff val="0"/>
                <a:tint val="96000"/>
                <a:shade val="59000"/>
                <a:satMod val="120000"/>
              </a:schemeClr>
            </a:gs>
            <a:gs pos="55000">
              <a:schemeClr val="accent5">
                <a:alpha val="50000"/>
                <a:hueOff val="0"/>
                <a:satOff val="0"/>
                <a:lumOff val="0"/>
                <a:alphaOff val="0"/>
                <a:tint val="100000"/>
                <a:shade val="57000"/>
                <a:satMod val="120000"/>
              </a:schemeClr>
            </a:gs>
            <a:gs pos="80000">
              <a:schemeClr val="accent5">
                <a:alpha val="50000"/>
                <a:hueOff val="0"/>
                <a:satOff val="0"/>
                <a:lumOff val="0"/>
                <a:alphaOff val="0"/>
                <a:tint val="100000"/>
                <a:shade val="56000"/>
                <a:satMod val="145000"/>
              </a:schemeClr>
            </a:gs>
            <a:gs pos="88000">
              <a:schemeClr val="accent5">
                <a:alpha val="50000"/>
                <a:hueOff val="0"/>
                <a:satOff val="0"/>
                <a:lumOff val="0"/>
                <a:alphaOff val="0"/>
                <a:tint val="100000"/>
                <a:shade val="63000"/>
                <a:satMod val="160000"/>
              </a:schemeClr>
            </a:gs>
            <a:gs pos="100000">
              <a:schemeClr val="accent5">
                <a:alpha val="50000"/>
                <a:hueOff val="0"/>
                <a:satOff val="0"/>
                <a:lumOff val="0"/>
                <a:alphaOff val="0"/>
                <a:tint val="99000"/>
                <a:shade val="100000"/>
                <a:satMod val="155000"/>
              </a:schemeClr>
            </a:gs>
          </a:gsLst>
          <a:lin ang="5400000" scaled="0"/>
        </a:gradFill>
        <a:ln>
          <a:noFill/>
        </a:ln>
        <a:effectLst>
          <a:glow rad="50800">
            <a:schemeClr val="accent5">
              <a:alpha val="50000"/>
              <a:hueOff val="0"/>
              <a:satOff val="0"/>
              <a:lumOff val="0"/>
              <a:alphaOff val="0"/>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accent5">
              <a:alpha val="50000"/>
              <a:hueOff val="0"/>
              <a:satOff val="0"/>
              <a:lumOff val="0"/>
              <a:alphaOff val="0"/>
              <a:shade val="30000"/>
              <a:satMod val="150000"/>
            </a:schemeClr>
          </a:contourClr>
        </a:sp3d>
      </dsp:spPr>
      <dsp:style>
        <a:lnRef idx="0">
          <a:scrgbClr r="0" g="0" b="0"/>
        </a:lnRef>
        <a:fillRef idx="3">
          <a:scrgbClr r="0" g="0" b="0"/>
        </a:fillRef>
        <a:effectRef idx="3">
          <a:scrgbClr r="0" g="0" b="0"/>
        </a:effectRef>
        <a:fontRef idx="minor">
          <a:schemeClr val="tx1"/>
        </a:fontRef>
      </dsp:style>
      <dsp:txBody>
        <a:bodyPr spcFirstLastPara="0" vert="horz" wrap="square" lIns="174040" tIns="40640" rIns="174040" bIns="40640" numCol="1" spcCol="1270" anchor="ctr" anchorCtr="0">
          <a:noAutofit/>
        </a:bodyPr>
        <a:lstStyle/>
        <a:p>
          <a:pPr lvl="0" algn="ctr" defTabSz="1422400" rtl="0">
            <a:lnSpc>
              <a:spcPct val="90000"/>
            </a:lnSpc>
            <a:spcBef>
              <a:spcPct val="0"/>
            </a:spcBef>
            <a:spcAft>
              <a:spcPct val="35000"/>
            </a:spcAft>
          </a:pPr>
          <a:r>
            <a:rPr lang="en-US" sz="3200" kern="1200" dirty="0" smtClean="0">
              <a:latin typeface="Bell MT" panose="02020503060305020303" pitchFamily="18" charset="0"/>
            </a:rPr>
            <a:t>More Markets</a:t>
          </a:r>
          <a:endParaRPr lang="en-US" sz="3200" kern="1200" dirty="0">
            <a:latin typeface="Bell MT" panose="02020503060305020303" pitchFamily="18" charset="0"/>
          </a:endParaRPr>
        </a:p>
      </dsp:txBody>
      <dsp:txXfrm>
        <a:off x="466746" y="1068687"/>
        <a:ext cx="2236188" cy="2236188"/>
      </dsp:txXfrm>
    </dsp:sp>
    <dsp:sp modelId="{A81872CB-08E5-44E8-9AE9-1C529FC700B6}">
      <dsp:nvSpPr>
        <dsp:cNvPr id="0" name=""/>
        <dsp:cNvSpPr/>
      </dsp:nvSpPr>
      <dsp:spPr>
        <a:xfrm>
          <a:off x="2533575" y="605557"/>
          <a:ext cx="3162448" cy="3162448"/>
        </a:xfrm>
        <a:prstGeom prst="ellipse">
          <a:avLst/>
        </a:prstGeom>
        <a:gradFill rotWithShape="0">
          <a:gsLst>
            <a:gs pos="0">
              <a:schemeClr val="accent5">
                <a:alpha val="50000"/>
                <a:hueOff val="8842340"/>
                <a:satOff val="-35925"/>
                <a:lumOff val="-7941"/>
                <a:alphaOff val="0"/>
                <a:tint val="73000"/>
                <a:shade val="100000"/>
                <a:satMod val="150000"/>
              </a:schemeClr>
            </a:gs>
            <a:gs pos="25000">
              <a:schemeClr val="accent5">
                <a:alpha val="50000"/>
                <a:hueOff val="8842340"/>
                <a:satOff val="-35925"/>
                <a:lumOff val="-7941"/>
                <a:alphaOff val="0"/>
                <a:tint val="96000"/>
                <a:shade val="80000"/>
                <a:satMod val="105000"/>
              </a:schemeClr>
            </a:gs>
            <a:gs pos="38000">
              <a:schemeClr val="accent5">
                <a:alpha val="50000"/>
                <a:hueOff val="8842340"/>
                <a:satOff val="-35925"/>
                <a:lumOff val="-7941"/>
                <a:alphaOff val="0"/>
                <a:tint val="96000"/>
                <a:shade val="59000"/>
                <a:satMod val="120000"/>
              </a:schemeClr>
            </a:gs>
            <a:gs pos="55000">
              <a:schemeClr val="accent5">
                <a:alpha val="50000"/>
                <a:hueOff val="8842340"/>
                <a:satOff val="-35925"/>
                <a:lumOff val="-7941"/>
                <a:alphaOff val="0"/>
                <a:tint val="100000"/>
                <a:shade val="57000"/>
                <a:satMod val="120000"/>
              </a:schemeClr>
            </a:gs>
            <a:gs pos="80000">
              <a:schemeClr val="accent5">
                <a:alpha val="50000"/>
                <a:hueOff val="8842340"/>
                <a:satOff val="-35925"/>
                <a:lumOff val="-7941"/>
                <a:alphaOff val="0"/>
                <a:tint val="100000"/>
                <a:shade val="56000"/>
                <a:satMod val="145000"/>
              </a:schemeClr>
            </a:gs>
            <a:gs pos="88000">
              <a:schemeClr val="accent5">
                <a:alpha val="50000"/>
                <a:hueOff val="8842340"/>
                <a:satOff val="-35925"/>
                <a:lumOff val="-7941"/>
                <a:alphaOff val="0"/>
                <a:tint val="100000"/>
                <a:shade val="63000"/>
                <a:satMod val="160000"/>
              </a:schemeClr>
            </a:gs>
            <a:gs pos="100000">
              <a:schemeClr val="accent5">
                <a:alpha val="50000"/>
                <a:hueOff val="8842340"/>
                <a:satOff val="-35925"/>
                <a:lumOff val="-7941"/>
                <a:alphaOff val="0"/>
                <a:tint val="99000"/>
                <a:shade val="100000"/>
                <a:satMod val="155000"/>
              </a:schemeClr>
            </a:gs>
          </a:gsLst>
          <a:lin ang="5400000" scaled="0"/>
        </a:gradFill>
        <a:ln>
          <a:noFill/>
        </a:ln>
        <a:effectLst>
          <a:glow rad="50800">
            <a:schemeClr val="accent5">
              <a:alpha val="50000"/>
              <a:hueOff val="8842340"/>
              <a:satOff val="-35925"/>
              <a:lumOff val="-7941"/>
              <a:alphaOff val="0"/>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accent5">
              <a:alpha val="50000"/>
              <a:hueOff val="8842340"/>
              <a:satOff val="-35925"/>
              <a:lumOff val="-7941"/>
              <a:alphaOff val="0"/>
              <a:shade val="30000"/>
              <a:satMod val="150000"/>
            </a:schemeClr>
          </a:contourClr>
        </a:sp3d>
      </dsp:spPr>
      <dsp:style>
        <a:lnRef idx="0">
          <a:scrgbClr r="0" g="0" b="0"/>
        </a:lnRef>
        <a:fillRef idx="3">
          <a:scrgbClr r="0" g="0" b="0"/>
        </a:fillRef>
        <a:effectRef idx="3">
          <a:scrgbClr r="0" g="0" b="0"/>
        </a:effectRef>
        <a:fontRef idx="minor">
          <a:schemeClr val="tx1"/>
        </a:fontRef>
      </dsp:style>
      <dsp:txBody>
        <a:bodyPr spcFirstLastPara="0" vert="horz" wrap="square" lIns="174040" tIns="40640" rIns="174040" bIns="40640" numCol="1" spcCol="1270" anchor="ctr" anchorCtr="0">
          <a:noAutofit/>
        </a:bodyPr>
        <a:lstStyle/>
        <a:p>
          <a:pPr lvl="0" algn="ctr" defTabSz="1422400" rtl="0">
            <a:lnSpc>
              <a:spcPct val="90000"/>
            </a:lnSpc>
            <a:spcBef>
              <a:spcPct val="0"/>
            </a:spcBef>
            <a:spcAft>
              <a:spcPct val="35000"/>
            </a:spcAft>
          </a:pPr>
          <a:r>
            <a:rPr lang="en-US" sz="3200" kern="1200" dirty="0" smtClean="0">
              <a:latin typeface="Bell MT" panose="02020503060305020303" pitchFamily="18" charset="0"/>
            </a:rPr>
            <a:t>More Market Share</a:t>
          </a:r>
          <a:endParaRPr lang="en-US" sz="3200" kern="1200" dirty="0">
            <a:latin typeface="Bell MT" panose="02020503060305020303" pitchFamily="18" charset="0"/>
          </a:endParaRPr>
        </a:p>
      </dsp:txBody>
      <dsp:txXfrm>
        <a:off x="2996705" y="1068687"/>
        <a:ext cx="2236188" cy="2236188"/>
      </dsp:txXfrm>
    </dsp:sp>
    <dsp:sp modelId="{1D0D427A-FE1C-42E7-A711-E772C609E4A7}">
      <dsp:nvSpPr>
        <dsp:cNvPr id="0" name=""/>
        <dsp:cNvSpPr/>
      </dsp:nvSpPr>
      <dsp:spPr>
        <a:xfrm>
          <a:off x="5063534" y="605557"/>
          <a:ext cx="3162448" cy="3162448"/>
        </a:xfrm>
        <a:prstGeom prst="ellipse">
          <a:avLst/>
        </a:prstGeom>
        <a:gradFill rotWithShape="0">
          <a:gsLst>
            <a:gs pos="0">
              <a:schemeClr val="accent5">
                <a:alpha val="50000"/>
                <a:hueOff val="17684680"/>
                <a:satOff val="-71851"/>
                <a:lumOff val="-15882"/>
                <a:alphaOff val="0"/>
                <a:tint val="73000"/>
                <a:shade val="100000"/>
                <a:satMod val="150000"/>
              </a:schemeClr>
            </a:gs>
            <a:gs pos="25000">
              <a:schemeClr val="accent5">
                <a:alpha val="50000"/>
                <a:hueOff val="17684680"/>
                <a:satOff val="-71851"/>
                <a:lumOff val="-15882"/>
                <a:alphaOff val="0"/>
                <a:tint val="96000"/>
                <a:shade val="80000"/>
                <a:satMod val="105000"/>
              </a:schemeClr>
            </a:gs>
            <a:gs pos="38000">
              <a:schemeClr val="accent5">
                <a:alpha val="50000"/>
                <a:hueOff val="17684680"/>
                <a:satOff val="-71851"/>
                <a:lumOff val="-15882"/>
                <a:alphaOff val="0"/>
                <a:tint val="96000"/>
                <a:shade val="59000"/>
                <a:satMod val="120000"/>
              </a:schemeClr>
            </a:gs>
            <a:gs pos="55000">
              <a:schemeClr val="accent5">
                <a:alpha val="50000"/>
                <a:hueOff val="17684680"/>
                <a:satOff val="-71851"/>
                <a:lumOff val="-15882"/>
                <a:alphaOff val="0"/>
                <a:tint val="100000"/>
                <a:shade val="57000"/>
                <a:satMod val="120000"/>
              </a:schemeClr>
            </a:gs>
            <a:gs pos="80000">
              <a:schemeClr val="accent5">
                <a:alpha val="50000"/>
                <a:hueOff val="17684680"/>
                <a:satOff val="-71851"/>
                <a:lumOff val="-15882"/>
                <a:alphaOff val="0"/>
                <a:tint val="100000"/>
                <a:shade val="56000"/>
                <a:satMod val="145000"/>
              </a:schemeClr>
            </a:gs>
            <a:gs pos="88000">
              <a:schemeClr val="accent5">
                <a:alpha val="50000"/>
                <a:hueOff val="17684680"/>
                <a:satOff val="-71851"/>
                <a:lumOff val="-15882"/>
                <a:alphaOff val="0"/>
                <a:tint val="100000"/>
                <a:shade val="63000"/>
                <a:satMod val="160000"/>
              </a:schemeClr>
            </a:gs>
            <a:gs pos="100000">
              <a:schemeClr val="accent5">
                <a:alpha val="50000"/>
                <a:hueOff val="17684680"/>
                <a:satOff val="-71851"/>
                <a:lumOff val="-15882"/>
                <a:alphaOff val="0"/>
                <a:tint val="99000"/>
                <a:shade val="100000"/>
                <a:satMod val="155000"/>
              </a:schemeClr>
            </a:gs>
          </a:gsLst>
          <a:lin ang="5400000" scaled="0"/>
        </a:gradFill>
        <a:ln>
          <a:noFill/>
        </a:ln>
        <a:effectLst>
          <a:glow rad="50800">
            <a:schemeClr val="accent5">
              <a:alpha val="50000"/>
              <a:hueOff val="17684680"/>
              <a:satOff val="-71851"/>
              <a:lumOff val="-15882"/>
              <a:alphaOff val="0"/>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accent5">
              <a:alpha val="50000"/>
              <a:hueOff val="17684680"/>
              <a:satOff val="-71851"/>
              <a:lumOff val="-15882"/>
              <a:alphaOff val="0"/>
              <a:shade val="30000"/>
              <a:satMod val="150000"/>
            </a:schemeClr>
          </a:contourClr>
        </a:sp3d>
      </dsp:spPr>
      <dsp:style>
        <a:lnRef idx="0">
          <a:scrgbClr r="0" g="0" b="0"/>
        </a:lnRef>
        <a:fillRef idx="3">
          <a:scrgbClr r="0" g="0" b="0"/>
        </a:fillRef>
        <a:effectRef idx="3">
          <a:scrgbClr r="0" g="0" b="0"/>
        </a:effectRef>
        <a:fontRef idx="minor">
          <a:schemeClr val="tx1"/>
        </a:fontRef>
      </dsp:style>
      <dsp:txBody>
        <a:bodyPr spcFirstLastPara="0" vert="horz" wrap="square" lIns="174040" tIns="40640" rIns="174040" bIns="40640" numCol="1" spcCol="1270" anchor="ctr" anchorCtr="0">
          <a:noAutofit/>
        </a:bodyPr>
        <a:lstStyle/>
        <a:p>
          <a:pPr lvl="0" algn="ctr" defTabSz="1422400" rtl="0">
            <a:lnSpc>
              <a:spcPct val="90000"/>
            </a:lnSpc>
            <a:spcBef>
              <a:spcPct val="0"/>
            </a:spcBef>
            <a:spcAft>
              <a:spcPct val="35000"/>
            </a:spcAft>
          </a:pPr>
          <a:r>
            <a:rPr lang="en-US" sz="3200" kern="1200" dirty="0" smtClean="0">
              <a:latin typeface="Bell MT" panose="02020503060305020303" pitchFamily="18" charset="0"/>
            </a:rPr>
            <a:t>More Margins</a:t>
          </a:r>
          <a:endParaRPr lang="en-US" sz="3200" kern="1200" dirty="0">
            <a:latin typeface="Bell MT" panose="02020503060305020303" pitchFamily="18" charset="0"/>
          </a:endParaRPr>
        </a:p>
      </dsp:txBody>
      <dsp:txXfrm>
        <a:off x="5526664" y="1068687"/>
        <a:ext cx="2236188" cy="22361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E0224C-8365-4349-B1E5-54E1C4B4DFD8}">
      <dsp:nvSpPr>
        <dsp:cNvPr id="0" name=""/>
        <dsp:cNvSpPr/>
      </dsp:nvSpPr>
      <dsp:spPr>
        <a:xfrm>
          <a:off x="7274169" y="1098417"/>
          <a:ext cx="2176998" cy="2177109"/>
        </a:xfrm>
        <a:prstGeom prst="ellipse">
          <a:avLst/>
        </a:prstGeom>
        <a:gradFill rotWithShape="0">
          <a:gsLst>
            <a:gs pos="0">
              <a:schemeClr val="accent2">
                <a:hueOff val="0"/>
                <a:satOff val="0"/>
                <a:lumOff val="0"/>
                <a:alphaOff val="0"/>
                <a:tint val="73000"/>
                <a:shade val="100000"/>
                <a:satMod val="150000"/>
              </a:schemeClr>
            </a:gs>
            <a:gs pos="25000">
              <a:schemeClr val="accent2">
                <a:hueOff val="0"/>
                <a:satOff val="0"/>
                <a:lumOff val="0"/>
                <a:alphaOff val="0"/>
                <a:tint val="96000"/>
                <a:shade val="80000"/>
                <a:satMod val="105000"/>
              </a:schemeClr>
            </a:gs>
            <a:gs pos="38000">
              <a:schemeClr val="accent2">
                <a:hueOff val="0"/>
                <a:satOff val="0"/>
                <a:lumOff val="0"/>
                <a:alphaOff val="0"/>
                <a:tint val="96000"/>
                <a:shade val="59000"/>
                <a:satMod val="120000"/>
              </a:schemeClr>
            </a:gs>
            <a:gs pos="55000">
              <a:schemeClr val="accent2">
                <a:hueOff val="0"/>
                <a:satOff val="0"/>
                <a:lumOff val="0"/>
                <a:alphaOff val="0"/>
                <a:tint val="100000"/>
                <a:shade val="57000"/>
                <a:satMod val="120000"/>
              </a:schemeClr>
            </a:gs>
            <a:gs pos="80000">
              <a:schemeClr val="accent2">
                <a:hueOff val="0"/>
                <a:satOff val="0"/>
                <a:lumOff val="0"/>
                <a:alphaOff val="0"/>
                <a:tint val="100000"/>
                <a:shade val="56000"/>
                <a:satMod val="145000"/>
              </a:schemeClr>
            </a:gs>
            <a:gs pos="88000">
              <a:schemeClr val="accent2">
                <a:hueOff val="0"/>
                <a:satOff val="0"/>
                <a:lumOff val="0"/>
                <a:alphaOff val="0"/>
                <a:tint val="100000"/>
                <a:shade val="63000"/>
                <a:satMod val="160000"/>
              </a:schemeClr>
            </a:gs>
            <a:gs pos="100000">
              <a:schemeClr val="accent2">
                <a:hueOff val="0"/>
                <a:satOff val="0"/>
                <a:lumOff val="0"/>
                <a:alphaOff val="0"/>
                <a:tint val="99000"/>
                <a:shade val="100000"/>
                <a:satMod val="155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095175BB-F74D-4D97-AF6A-604419B29401}">
      <dsp:nvSpPr>
        <dsp:cNvPr id="0" name=""/>
        <dsp:cNvSpPr/>
      </dsp:nvSpPr>
      <dsp:spPr>
        <a:xfrm>
          <a:off x="7346985" y="1171000"/>
          <a:ext cx="2032300" cy="2031943"/>
        </a:xfrm>
        <a:prstGeom prst="ellipse">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7940" tIns="27940" rIns="27940" bIns="27940" numCol="1" spcCol="1270" anchor="ctr" anchorCtr="0">
          <a:noAutofit/>
        </a:bodyPr>
        <a:lstStyle/>
        <a:p>
          <a:pPr lvl="0" algn="ctr" defTabSz="977900" rtl="0">
            <a:lnSpc>
              <a:spcPct val="90000"/>
            </a:lnSpc>
            <a:spcBef>
              <a:spcPct val="0"/>
            </a:spcBef>
            <a:spcAft>
              <a:spcPct val="35000"/>
            </a:spcAft>
          </a:pPr>
          <a:r>
            <a:rPr lang="en-US" sz="2200" kern="1200" dirty="0" smtClean="0">
              <a:latin typeface="Bell MT" panose="02020503060305020303" pitchFamily="18" charset="0"/>
            </a:rPr>
            <a:t>Authority to buy</a:t>
          </a:r>
          <a:endParaRPr lang="en-US" sz="2200" kern="1200" dirty="0">
            <a:latin typeface="Bell MT" panose="02020503060305020303" pitchFamily="18" charset="0"/>
          </a:endParaRPr>
        </a:p>
      </dsp:txBody>
      <dsp:txXfrm>
        <a:off x="7637314" y="1461332"/>
        <a:ext cx="1451643" cy="1451279"/>
      </dsp:txXfrm>
    </dsp:sp>
    <dsp:sp modelId="{3732C537-1C81-4D35-9425-F5417C4820C5}">
      <dsp:nvSpPr>
        <dsp:cNvPr id="0" name=""/>
        <dsp:cNvSpPr/>
      </dsp:nvSpPr>
      <dsp:spPr>
        <a:xfrm rot="2700000">
          <a:off x="5015002" y="1098264"/>
          <a:ext cx="2177034" cy="2177034"/>
        </a:xfrm>
        <a:prstGeom prst="teardrop">
          <a:avLst>
            <a:gd name="adj" fmla="val 100000"/>
          </a:avLst>
        </a:prstGeom>
        <a:gradFill rotWithShape="0">
          <a:gsLst>
            <a:gs pos="0">
              <a:schemeClr val="accent3">
                <a:hueOff val="0"/>
                <a:satOff val="0"/>
                <a:lumOff val="0"/>
                <a:alphaOff val="0"/>
                <a:tint val="73000"/>
                <a:shade val="100000"/>
                <a:satMod val="150000"/>
              </a:schemeClr>
            </a:gs>
            <a:gs pos="25000">
              <a:schemeClr val="accent3">
                <a:hueOff val="0"/>
                <a:satOff val="0"/>
                <a:lumOff val="0"/>
                <a:alphaOff val="0"/>
                <a:tint val="96000"/>
                <a:shade val="80000"/>
                <a:satMod val="105000"/>
              </a:schemeClr>
            </a:gs>
            <a:gs pos="38000">
              <a:schemeClr val="accent3">
                <a:hueOff val="0"/>
                <a:satOff val="0"/>
                <a:lumOff val="0"/>
                <a:alphaOff val="0"/>
                <a:tint val="96000"/>
                <a:shade val="59000"/>
                <a:satMod val="120000"/>
              </a:schemeClr>
            </a:gs>
            <a:gs pos="55000">
              <a:schemeClr val="accent3">
                <a:hueOff val="0"/>
                <a:satOff val="0"/>
                <a:lumOff val="0"/>
                <a:alphaOff val="0"/>
                <a:tint val="100000"/>
                <a:shade val="57000"/>
                <a:satMod val="120000"/>
              </a:schemeClr>
            </a:gs>
            <a:gs pos="80000">
              <a:schemeClr val="accent3">
                <a:hueOff val="0"/>
                <a:satOff val="0"/>
                <a:lumOff val="0"/>
                <a:alphaOff val="0"/>
                <a:tint val="100000"/>
                <a:shade val="56000"/>
                <a:satMod val="145000"/>
              </a:schemeClr>
            </a:gs>
            <a:gs pos="88000">
              <a:schemeClr val="accent3">
                <a:hueOff val="0"/>
                <a:satOff val="0"/>
                <a:lumOff val="0"/>
                <a:alphaOff val="0"/>
                <a:tint val="100000"/>
                <a:shade val="63000"/>
                <a:satMod val="160000"/>
              </a:schemeClr>
            </a:gs>
            <a:gs pos="100000">
              <a:schemeClr val="accent3">
                <a:hueOff val="0"/>
                <a:satOff val="0"/>
                <a:lumOff val="0"/>
                <a:alphaOff val="0"/>
                <a:tint val="99000"/>
                <a:shade val="100000"/>
                <a:satMod val="155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CC9AC73-F03A-4676-9DD8-DBC9EC7A6C73}">
      <dsp:nvSpPr>
        <dsp:cNvPr id="0" name=""/>
        <dsp:cNvSpPr/>
      </dsp:nvSpPr>
      <dsp:spPr>
        <a:xfrm>
          <a:off x="5097171" y="1171000"/>
          <a:ext cx="2032300" cy="2031943"/>
        </a:xfrm>
        <a:prstGeom prst="ellipse">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7940" tIns="27940" rIns="27940" bIns="27940" numCol="1" spcCol="1270" anchor="ctr" anchorCtr="0">
          <a:noAutofit/>
        </a:bodyPr>
        <a:lstStyle/>
        <a:p>
          <a:pPr lvl="0" algn="ctr" defTabSz="977900" rtl="0">
            <a:lnSpc>
              <a:spcPct val="90000"/>
            </a:lnSpc>
            <a:spcBef>
              <a:spcPct val="0"/>
            </a:spcBef>
            <a:spcAft>
              <a:spcPct val="35000"/>
            </a:spcAft>
          </a:pPr>
          <a:r>
            <a:rPr lang="en-US" sz="2200" kern="1200" dirty="0" smtClean="0">
              <a:latin typeface="Bell MT" panose="02020503060305020303" pitchFamily="18" charset="0"/>
            </a:rPr>
            <a:t>Willingness to buy</a:t>
          </a:r>
          <a:endParaRPr lang="en-US" sz="2200" kern="1200" dirty="0">
            <a:latin typeface="Bell MT" panose="02020503060305020303" pitchFamily="18" charset="0"/>
          </a:endParaRPr>
        </a:p>
      </dsp:txBody>
      <dsp:txXfrm>
        <a:off x="5387500" y="1461332"/>
        <a:ext cx="1451643" cy="1451279"/>
      </dsp:txXfrm>
    </dsp:sp>
    <dsp:sp modelId="{1319DB27-79C0-4376-BB1B-DEC13D4951AC}">
      <dsp:nvSpPr>
        <dsp:cNvPr id="0" name=""/>
        <dsp:cNvSpPr/>
      </dsp:nvSpPr>
      <dsp:spPr>
        <a:xfrm rot="2700000">
          <a:off x="2774524" y="1098264"/>
          <a:ext cx="2177034" cy="2177034"/>
        </a:xfrm>
        <a:prstGeom prst="teardrop">
          <a:avLst>
            <a:gd name="adj" fmla="val 100000"/>
          </a:avLst>
        </a:prstGeom>
        <a:gradFill rotWithShape="0">
          <a:gsLst>
            <a:gs pos="0">
              <a:schemeClr val="accent4">
                <a:hueOff val="0"/>
                <a:satOff val="0"/>
                <a:lumOff val="0"/>
                <a:alphaOff val="0"/>
                <a:tint val="73000"/>
                <a:shade val="100000"/>
                <a:satMod val="150000"/>
              </a:schemeClr>
            </a:gs>
            <a:gs pos="25000">
              <a:schemeClr val="accent4">
                <a:hueOff val="0"/>
                <a:satOff val="0"/>
                <a:lumOff val="0"/>
                <a:alphaOff val="0"/>
                <a:tint val="96000"/>
                <a:shade val="80000"/>
                <a:satMod val="105000"/>
              </a:schemeClr>
            </a:gs>
            <a:gs pos="38000">
              <a:schemeClr val="accent4">
                <a:hueOff val="0"/>
                <a:satOff val="0"/>
                <a:lumOff val="0"/>
                <a:alphaOff val="0"/>
                <a:tint val="96000"/>
                <a:shade val="59000"/>
                <a:satMod val="120000"/>
              </a:schemeClr>
            </a:gs>
            <a:gs pos="55000">
              <a:schemeClr val="accent4">
                <a:hueOff val="0"/>
                <a:satOff val="0"/>
                <a:lumOff val="0"/>
                <a:alphaOff val="0"/>
                <a:tint val="100000"/>
                <a:shade val="57000"/>
                <a:satMod val="120000"/>
              </a:schemeClr>
            </a:gs>
            <a:gs pos="80000">
              <a:schemeClr val="accent4">
                <a:hueOff val="0"/>
                <a:satOff val="0"/>
                <a:lumOff val="0"/>
                <a:alphaOff val="0"/>
                <a:tint val="100000"/>
                <a:shade val="56000"/>
                <a:satMod val="145000"/>
              </a:schemeClr>
            </a:gs>
            <a:gs pos="88000">
              <a:schemeClr val="accent4">
                <a:hueOff val="0"/>
                <a:satOff val="0"/>
                <a:lumOff val="0"/>
                <a:alphaOff val="0"/>
                <a:tint val="100000"/>
                <a:shade val="63000"/>
                <a:satMod val="160000"/>
              </a:schemeClr>
            </a:gs>
            <a:gs pos="100000">
              <a:schemeClr val="accent4">
                <a:hueOff val="0"/>
                <a:satOff val="0"/>
                <a:lumOff val="0"/>
                <a:alphaOff val="0"/>
                <a:tint val="99000"/>
                <a:shade val="100000"/>
                <a:satMod val="155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B3323A6E-B0EB-40EB-85F3-78FFB4185411}">
      <dsp:nvSpPr>
        <dsp:cNvPr id="0" name=""/>
        <dsp:cNvSpPr/>
      </dsp:nvSpPr>
      <dsp:spPr>
        <a:xfrm>
          <a:off x="2847357" y="1171000"/>
          <a:ext cx="2032300" cy="2031943"/>
        </a:xfrm>
        <a:prstGeom prst="ellipse">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7940" tIns="27940" rIns="27940" bIns="27940" numCol="1" spcCol="1270" anchor="ctr" anchorCtr="0">
          <a:noAutofit/>
        </a:bodyPr>
        <a:lstStyle/>
        <a:p>
          <a:pPr lvl="0" algn="ctr" defTabSz="977900" rtl="0">
            <a:lnSpc>
              <a:spcPct val="90000"/>
            </a:lnSpc>
            <a:spcBef>
              <a:spcPct val="0"/>
            </a:spcBef>
            <a:spcAft>
              <a:spcPct val="35000"/>
            </a:spcAft>
          </a:pPr>
          <a:r>
            <a:rPr lang="en-US" sz="2200" kern="1200" dirty="0" smtClean="0">
              <a:latin typeface="Bell MT" panose="02020503060305020303" pitchFamily="18" charset="0"/>
            </a:rPr>
            <a:t>Ability to buy</a:t>
          </a:r>
          <a:endParaRPr lang="en-US" sz="2200" kern="1200" dirty="0">
            <a:latin typeface="Bell MT" panose="02020503060305020303" pitchFamily="18" charset="0"/>
          </a:endParaRPr>
        </a:p>
      </dsp:txBody>
      <dsp:txXfrm>
        <a:off x="3137686" y="1461332"/>
        <a:ext cx="1451643" cy="1451279"/>
      </dsp:txXfrm>
    </dsp:sp>
    <dsp:sp modelId="{447E75D2-E70E-4D67-AE81-129587716D53}">
      <dsp:nvSpPr>
        <dsp:cNvPr id="0" name=""/>
        <dsp:cNvSpPr/>
      </dsp:nvSpPr>
      <dsp:spPr>
        <a:xfrm rot="2700000">
          <a:off x="524710" y="1098264"/>
          <a:ext cx="2177034" cy="2177034"/>
        </a:xfrm>
        <a:prstGeom prst="teardrop">
          <a:avLst>
            <a:gd name="adj" fmla="val 100000"/>
          </a:avLst>
        </a:prstGeom>
        <a:gradFill rotWithShape="0">
          <a:gsLst>
            <a:gs pos="0">
              <a:schemeClr val="accent5">
                <a:hueOff val="0"/>
                <a:satOff val="0"/>
                <a:lumOff val="0"/>
                <a:alphaOff val="0"/>
                <a:tint val="73000"/>
                <a:shade val="100000"/>
                <a:satMod val="150000"/>
              </a:schemeClr>
            </a:gs>
            <a:gs pos="25000">
              <a:schemeClr val="accent5">
                <a:hueOff val="0"/>
                <a:satOff val="0"/>
                <a:lumOff val="0"/>
                <a:alphaOff val="0"/>
                <a:tint val="96000"/>
                <a:shade val="80000"/>
                <a:satMod val="105000"/>
              </a:schemeClr>
            </a:gs>
            <a:gs pos="38000">
              <a:schemeClr val="accent5">
                <a:hueOff val="0"/>
                <a:satOff val="0"/>
                <a:lumOff val="0"/>
                <a:alphaOff val="0"/>
                <a:tint val="96000"/>
                <a:shade val="59000"/>
                <a:satMod val="120000"/>
              </a:schemeClr>
            </a:gs>
            <a:gs pos="55000">
              <a:schemeClr val="accent5">
                <a:hueOff val="0"/>
                <a:satOff val="0"/>
                <a:lumOff val="0"/>
                <a:alphaOff val="0"/>
                <a:tint val="100000"/>
                <a:shade val="57000"/>
                <a:satMod val="120000"/>
              </a:schemeClr>
            </a:gs>
            <a:gs pos="80000">
              <a:schemeClr val="accent5">
                <a:hueOff val="0"/>
                <a:satOff val="0"/>
                <a:lumOff val="0"/>
                <a:alphaOff val="0"/>
                <a:tint val="100000"/>
                <a:shade val="56000"/>
                <a:satMod val="145000"/>
              </a:schemeClr>
            </a:gs>
            <a:gs pos="88000">
              <a:schemeClr val="accent5">
                <a:hueOff val="0"/>
                <a:satOff val="0"/>
                <a:lumOff val="0"/>
                <a:alphaOff val="0"/>
                <a:tint val="100000"/>
                <a:shade val="63000"/>
                <a:satMod val="160000"/>
              </a:schemeClr>
            </a:gs>
            <a:gs pos="100000">
              <a:schemeClr val="accent5">
                <a:hueOff val="0"/>
                <a:satOff val="0"/>
                <a:lumOff val="0"/>
                <a:alphaOff val="0"/>
                <a:tint val="99000"/>
                <a:shade val="100000"/>
                <a:satMod val="155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01FA9F9C-075A-49F7-B4D9-A336CD2529BD}">
      <dsp:nvSpPr>
        <dsp:cNvPr id="0" name=""/>
        <dsp:cNvSpPr/>
      </dsp:nvSpPr>
      <dsp:spPr>
        <a:xfrm>
          <a:off x="597543" y="1171000"/>
          <a:ext cx="2032300" cy="2031943"/>
        </a:xfrm>
        <a:prstGeom prst="ellipse">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7940" tIns="27940" rIns="27940" bIns="27940" numCol="1" spcCol="1270" anchor="ctr" anchorCtr="0">
          <a:noAutofit/>
        </a:bodyPr>
        <a:lstStyle/>
        <a:p>
          <a:pPr lvl="0" algn="ctr" defTabSz="977900" rtl="0">
            <a:lnSpc>
              <a:spcPct val="90000"/>
            </a:lnSpc>
            <a:spcBef>
              <a:spcPct val="0"/>
            </a:spcBef>
            <a:spcAft>
              <a:spcPct val="35000"/>
            </a:spcAft>
          </a:pPr>
          <a:r>
            <a:rPr lang="en-US" sz="2200" kern="1200" dirty="0" smtClean="0">
              <a:latin typeface="Bell MT" panose="02020503060305020303" pitchFamily="18" charset="0"/>
            </a:rPr>
            <a:t>People and their needs</a:t>
          </a:r>
          <a:endParaRPr lang="en-US" sz="2200" kern="1200" dirty="0">
            <a:latin typeface="Bell MT" panose="02020503060305020303" pitchFamily="18" charset="0"/>
          </a:endParaRPr>
        </a:p>
      </dsp:txBody>
      <dsp:txXfrm>
        <a:off x="887872" y="1461332"/>
        <a:ext cx="1451643" cy="145127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1BB41A-3404-4219-8F91-E9DD33FCC5CF}">
      <dsp:nvSpPr>
        <dsp:cNvPr id="0" name=""/>
        <dsp:cNvSpPr/>
      </dsp:nvSpPr>
      <dsp:spPr>
        <a:xfrm>
          <a:off x="263491" y="0"/>
          <a:ext cx="8216900" cy="5135563"/>
        </a:xfrm>
        <a:prstGeom prst="swooshArrow">
          <a:avLst>
            <a:gd name="adj1" fmla="val 25000"/>
            <a:gd name="adj2" fmla="val 25000"/>
          </a:avLst>
        </a:prstGeom>
        <a:gradFill rotWithShape="0">
          <a:gsLst>
            <a:gs pos="0">
              <a:schemeClr val="accent2">
                <a:tint val="40000"/>
                <a:hueOff val="0"/>
                <a:satOff val="0"/>
                <a:lumOff val="0"/>
                <a:alphaOff val="0"/>
                <a:tint val="73000"/>
                <a:shade val="100000"/>
                <a:satMod val="150000"/>
              </a:schemeClr>
            </a:gs>
            <a:gs pos="25000">
              <a:schemeClr val="accent2">
                <a:tint val="40000"/>
                <a:hueOff val="0"/>
                <a:satOff val="0"/>
                <a:lumOff val="0"/>
                <a:alphaOff val="0"/>
                <a:tint val="96000"/>
                <a:shade val="80000"/>
                <a:satMod val="105000"/>
              </a:schemeClr>
            </a:gs>
            <a:gs pos="38000">
              <a:schemeClr val="accent2">
                <a:tint val="40000"/>
                <a:hueOff val="0"/>
                <a:satOff val="0"/>
                <a:lumOff val="0"/>
                <a:alphaOff val="0"/>
                <a:tint val="96000"/>
                <a:shade val="59000"/>
                <a:satMod val="120000"/>
              </a:schemeClr>
            </a:gs>
            <a:gs pos="55000">
              <a:schemeClr val="accent2">
                <a:tint val="40000"/>
                <a:hueOff val="0"/>
                <a:satOff val="0"/>
                <a:lumOff val="0"/>
                <a:alphaOff val="0"/>
                <a:tint val="100000"/>
                <a:shade val="57000"/>
                <a:satMod val="120000"/>
              </a:schemeClr>
            </a:gs>
            <a:gs pos="80000">
              <a:schemeClr val="accent2">
                <a:tint val="40000"/>
                <a:hueOff val="0"/>
                <a:satOff val="0"/>
                <a:lumOff val="0"/>
                <a:alphaOff val="0"/>
                <a:tint val="100000"/>
                <a:shade val="56000"/>
                <a:satMod val="145000"/>
              </a:schemeClr>
            </a:gs>
            <a:gs pos="88000">
              <a:schemeClr val="accent2">
                <a:tint val="40000"/>
                <a:hueOff val="0"/>
                <a:satOff val="0"/>
                <a:lumOff val="0"/>
                <a:alphaOff val="0"/>
                <a:tint val="100000"/>
                <a:shade val="63000"/>
                <a:satMod val="160000"/>
              </a:schemeClr>
            </a:gs>
            <a:gs pos="100000">
              <a:schemeClr val="accent2">
                <a:tint val="40000"/>
                <a:hueOff val="0"/>
                <a:satOff val="0"/>
                <a:lumOff val="0"/>
                <a:alphaOff val="0"/>
                <a:tint val="99000"/>
                <a:shade val="100000"/>
                <a:satMod val="155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5ACAAAE2-99C9-4118-9797-D83E9E51101D}">
      <dsp:nvSpPr>
        <dsp:cNvPr id="0" name=""/>
        <dsp:cNvSpPr/>
      </dsp:nvSpPr>
      <dsp:spPr>
        <a:xfrm>
          <a:off x="1041139" y="3818804"/>
          <a:ext cx="188988" cy="188988"/>
        </a:xfrm>
        <a:prstGeom prst="ellipse">
          <a:avLst/>
        </a:prstGeom>
        <a:gradFill rotWithShape="0">
          <a:gsLst>
            <a:gs pos="0">
              <a:schemeClr val="accent2">
                <a:hueOff val="0"/>
                <a:satOff val="0"/>
                <a:lumOff val="0"/>
                <a:alphaOff val="0"/>
                <a:tint val="73000"/>
                <a:shade val="100000"/>
                <a:satMod val="150000"/>
              </a:schemeClr>
            </a:gs>
            <a:gs pos="25000">
              <a:schemeClr val="accent2">
                <a:hueOff val="0"/>
                <a:satOff val="0"/>
                <a:lumOff val="0"/>
                <a:alphaOff val="0"/>
                <a:tint val="96000"/>
                <a:shade val="80000"/>
                <a:satMod val="105000"/>
              </a:schemeClr>
            </a:gs>
            <a:gs pos="38000">
              <a:schemeClr val="accent2">
                <a:hueOff val="0"/>
                <a:satOff val="0"/>
                <a:lumOff val="0"/>
                <a:alphaOff val="0"/>
                <a:tint val="96000"/>
                <a:shade val="59000"/>
                <a:satMod val="120000"/>
              </a:schemeClr>
            </a:gs>
            <a:gs pos="55000">
              <a:schemeClr val="accent2">
                <a:hueOff val="0"/>
                <a:satOff val="0"/>
                <a:lumOff val="0"/>
                <a:alphaOff val="0"/>
                <a:tint val="100000"/>
                <a:shade val="57000"/>
                <a:satMod val="120000"/>
              </a:schemeClr>
            </a:gs>
            <a:gs pos="80000">
              <a:schemeClr val="accent2">
                <a:hueOff val="0"/>
                <a:satOff val="0"/>
                <a:lumOff val="0"/>
                <a:alphaOff val="0"/>
                <a:tint val="100000"/>
                <a:shade val="56000"/>
                <a:satMod val="145000"/>
              </a:schemeClr>
            </a:gs>
            <a:gs pos="88000">
              <a:schemeClr val="accent2">
                <a:hueOff val="0"/>
                <a:satOff val="0"/>
                <a:lumOff val="0"/>
                <a:alphaOff val="0"/>
                <a:tint val="100000"/>
                <a:shade val="63000"/>
                <a:satMod val="160000"/>
              </a:schemeClr>
            </a:gs>
            <a:gs pos="100000">
              <a:schemeClr val="accent2">
                <a:hueOff val="0"/>
                <a:satOff val="0"/>
                <a:lumOff val="0"/>
                <a:alphaOff val="0"/>
                <a:tint val="99000"/>
                <a:shade val="100000"/>
                <a:satMod val="15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2967DDC-2D63-49EC-8F22-FB47E6EB7434}">
      <dsp:nvSpPr>
        <dsp:cNvPr id="0" name=""/>
        <dsp:cNvSpPr/>
      </dsp:nvSpPr>
      <dsp:spPr>
        <a:xfrm>
          <a:off x="985479" y="4038599"/>
          <a:ext cx="1376722" cy="9716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141" tIns="0" rIns="0" bIns="0" numCol="1" spcCol="1270" anchor="t" anchorCtr="0">
          <a:noAutofit/>
        </a:bodyPr>
        <a:lstStyle/>
        <a:p>
          <a:pPr lvl="0" algn="l" defTabSz="800100" rtl="0">
            <a:lnSpc>
              <a:spcPct val="90000"/>
            </a:lnSpc>
            <a:spcBef>
              <a:spcPct val="0"/>
            </a:spcBef>
            <a:spcAft>
              <a:spcPct val="35000"/>
            </a:spcAft>
          </a:pPr>
          <a:r>
            <a:rPr lang="en-US" sz="1800" b="1" kern="1200" dirty="0" smtClean="0"/>
            <a:t>Observing</a:t>
          </a:r>
          <a:endParaRPr lang="en-US" sz="1800" b="1" kern="1200" dirty="0"/>
        </a:p>
      </dsp:txBody>
      <dsp:txXfrm>
        <a:off x="985479" y="4038599"/>
        <a:ext cx="1376722" cy="971663"/>
      </dsp:txXfrm>
    </dsp:sp>
    <dsp:sp modelId="{73D45085-08EB-4870-B80D-E161A8DF67CB}">
      <dsp:nvSpPr>
        <dsp:cNvPr id="0" name=""/>
        <dsp:cNvSpPr/>
      </dsp:nvSpPr>
      <dsp:spPr>
        <a:xfrm>
          <a:off x="2064143" y="2835857"/>
          <a:ext cx="295808" cy="295808"/>
        </a:xfrm>
        <a:prstGeom prst="ellipse">
          <a:avLst/>
        </a:prstGeom>
        <a:gradFill rotWithShape="0">
          <a:gsLst>
            <a:gs pos="0">
              <a:schemeClr val="accent2">
                <a:hueOff val="704463"/>
                <a:satOff val="-5041"/>
                <a:lumOff val="-294"/>
                <a:alphaOff val="0"/>
                <a:tint val="73000"/>
                <a:shade val="100000"/>
                <a:satMod val="150000"/>
              </a:schemeClr>
            </a:gs>
            <a:gs pos="25000">
              <a:schemeClr val="accent2">
                <a:hueOff val="704463"/>
                <a:satOff val="-5041"/>
                <a:lumOff val="-294"/>
                <a:alphaOff val="0"/>
                <a:tint val="96000"/>
                <a:shade val="80000"/>
                <a:satMod val="105000"/>
              </a:schemeClr>
            </a:gs>
            <a:gs pos="38000">
              <a:schemeClr val="accent2">
                <a:hueOff val="704463"/>
                <a:satOff val="-5041"/>
                <a:lumOff val="-294"/>
                <a:alphaOff val="0"/>
                <a:tint val="96000"/>
                <a:shade val="59000"/>
                <a:satMod val="120000"/>
              </a:schemeClr>
            </a:gs>
            <a:gs pos="55000">
              <a:schemeClr val="accent2">
                <a:hueOff val="704463"/>
                <a:satOff val="-5041"/>
                <a:lumOff val="-294"/>
                <a:alphaOff val="0"/>
                <a:tint val="100000"/>
                <a:shade val="57000"/>
                <a:satMod val="120000"/>
              </a:schemeClr>
            </a:gs>
            <a:gs pos="80000">
              <a:schemeClr val="accent2">
                <a:hueOff val="704463"/>
                <a:satOff val="-5041"/>
                <a:lumOff val="-294"/>
                <a:alphaOff val="0"/>
                <a:tint val="100000"/>
                <a:shade val="56000"/>
                <a:satMod val="145000"/>
              </a:schemeClr>
            </a:gs>
            <a:gs pos="88000">
              <a:schemeClr val="accent2">
                <a:hueOff val="704463"/>
                <a:satOff val="-5041"/>
                <a:lumOff val="-294"/>
                <a:alphaOff val="0"/>
                <a:tint val="100000"/>
                <a:shade val="63000"/>
                <a:satMod val="160000"/>
              </a:schemeClr>
            </a:gs>
            <a:gs pos="100000">
              <a:schemeClr val="accent2">
                <a:hueOff val="704463"/>
                <a:satOff val="-5041"/>
                <a:lumOff val="-294"/>
                <a:alphaOff val="0"/>
                <a:tint val="99000"/>
                <a:shade val="100000"/>
                <a:satMod val="15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BC377ED-3F54-4786-B35C-30D8AC13F7E4}">
      <dsp:nvSpPr>
        <dsp:cNvPr id="0" name=""/>
        <dsp:cNvSpPr/>
      </dsp:nvSpPr>
      <dsp:spPr>
        <a:xfrm>
          <a:off x="2212047" y="2983762"/>
          <a:ext cx="1364005" cy="2151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743" tIns="0" rIns="0" bIns="0" numCol="1" spcCol="1270" anchor="t" anchorCtr="0">
          <a:noAutofit/>
        </a:bodyPr>
        <a:lstStyle/>
        <a:p>
          <a:pPr lvl="0" algn="l" defTabSz="800100" rtl="0">
            <a:lnSpc>
              <a:spcPct val="90000"/>
            </a:lnSpc>
            <a:spcBef>
              <a:spcPct val="0"/>
            </a:spcBef>
            <a:spcAft>
              <a:spcPct val="35000"/>
            </a:spcAft>
          </a:pPr>
          <a:r>
            <a:rPr lang="en-US" sz="1800" b="1" kern="1200" dirty="0" smtClean="0"/>
            <a:t>Making requests</a:t>
          </a:r>
          <a:endParaRPr lang="en-US" sz="1800" b="1" kern="1200" dirty="0"/>
        </a:p>
      </dsp:txBody>
      <dsp:txXfrm>
        <a:off x="2212047" y="2983762"/>
        <a:ext cx="1364005" cy="2151800"/>
      </dsp:txXfrm>
    </dsp:sp>
    <dsp:sp modelId="{C5B855D0-4C7C-47CB-874D-796A2A7C49E9}">
      <dsp:nvSpPr>
        <dsp:cNvPr id="0" name=""/>
        <dsp:cNvSpPr/>
      </dsp:nvSpPr>
      <dsp:spPr>
        <a:xfrm>
          <a:off x="3378847" y="2052170"/>
          <a:ext cx="394411" cy="394411"/>
        </a:xfrm>
        <a:prstGeom prst="ellipse">
          <a:avLst/>
        </a:prstGeom>
        <a:gradFill rotWithShape="0">
          <a:gsLst>
            <a:gs pos="0">
              <a:schemeClr val="accent2">
                <a:hueOff val="1408926"/>
                <a:satOff val="-10081"/>
                <a:lumOff val="-589"/>
                <a:alphaOff val="0"/>
                <a:tint val="73000"/>
                <a:shade val="100000"/>
                <a:satMod val="150000"/>
              </a:schemeClr>
            </a:gs>
            <a:gs pos="25000">
              <a:schemeClr val="accent2">
                <a:hueOff val="1408926"/>
                <a:satOff val="-10081"/>
                <a:lumOff val="-589"/>
                <a:alphaOff val="0"/>
                <a:tint val="96000"/>
                <a:shade val="80000"/>
                <a:satMod val="105000"/>
              </a:schemeClr>
            </a:gs>
            <a:gs pos="38000">
              <a:schemeClr val="accent2">
                <a:hueOff val="1408926"/>
                <a:satOff val="-10081"/>
                <a:lumOff val="-589"/>
                <a:alphaOff val="0"/>
                <a:tint val="96000"/>
                <a:shade val="59000"/>
                <a:satMod val="120000"/>
              </a:schemeClr>
            </a:gs>
            <a:gs pos="55000">
              <a:schemeClr val="accent2">
                <a:hueOff val="1408926"/>
                <a:satOff val="-10081"/>
                <a:lumOff val="-589"/>
                <a:alphaOff val="0"/>
                <a:tint val="100000"/>
                <a:shade val="57000"/>
                <a:satMod val="120000"/>
              </a:schemeClr>
            </a:gs>
            <a:gs pos="80000">
              <a:schemeClr val="accent2">
                <a:hueOff val="1408926"/>
                <a:satOff val="-10081"/>
                <a:lumOff val="-589"/>
                <a:alphaOff val="0"/>
                <a:tint val="100000"/>
                <a:shade val="56000"/>
                <a:satMod val="145000"/>
              </a:schemeClr>
            </a:gs>
            <a:gs pos="88000">
              <a:schemeClr val="accent2">
                <a:hueOff val="1408926"/>
                <a:satOff val="-10081"/>
                <a:lumOff val="-589"/>
                <a:alphaOff val="0"/>
                <a:tint val="100000"/>
                <a:shade val="63000"/>
                <a:satMod val="160000"/>
              </a:schemeClr>
            </a:gs>
            <a:gs pos="100000">
              <a:schemeClr val="accent2">
                <a:hueOff val="1408926"/>
                <a:satOff val="-10081"/>
                <a:lumOff val="-589"/>
                <a:alphaOff val="0"/>
                <a:tint val="99000"/>
                <a:shade val="100000"/>
                <a:satMod val="15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83EBF25-10E9-4CF3-95BA-F06CF33D1F98}">
      <dsp:nvSpPr>
        <dsp:cNvPr id="0" name=""/>
        <dsp:cNvSpPr/>
      </dsp:nvSpPr>
      <dsp:spPr>
        <a:xfrm>
          <a:off x="3576052" y="2249376"/>
          <a:ext cx="1585861" cy="2886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8990" tIns="0" rIns="0" bIns="0" numCol="1" spcCol="1270" anchor="t" anchorCtr="0">
          <a:noAutofit/>
        </a:bodyPr>
        <a:lstStyle/>
        <a:p>
          <a:pPr lvl="0" algn="l" defTabSz="800100" rtl="0">
            <a:lnSpc>
              <a:spcPct val="90000"/>
            </a:lnSpc>
            <a:spcBef>
              <a:spcPct val="0"/>
            </a:spcBef>
            <a:spcAft>
              <a:spcPct val="35000"/>
            </a:spcAft>
          </a:pPr>
          <a:r>
            <a:rPr lang="en-US" sz="1800" b="1" kern="1200" dirty="0" smtClean="0"/>
            <a:t>Making selections</a:t>
          </a:r>
          <a:endParaRPr lang="en-US" sz="1800" b="1" kern="1200" dirty="0"/>
        </a:p>
      </dsp:txBody>
      <dsp:txXfrm>
        <a:off x="3576052" y="2249376"/>
        <a:ext cx="1585861" cy="2886186"/>
      </dsp:txXfrm>
    </dsp:sp>
    <dsp:sp modelId="{BB63DBDD-B310-43FD-A2B1-F3EAC6D809AD}">
      <dsp:nvSpPr>
        <dsp:cNvPr id="0" name=""/>
        <dsp:cNvSpPr/>
      </dsp:nvSpPr>
      <dsp:spPr>
        <a:xfrm>
          <a:off x="4907190" y="1440011"/>
          <a:ext cx="509447" cy="509447"/>
        </a:xfrm>
        <a:prstGeom prst="ellipse">
          <a:avLst/>
        </a:prstGeom>
        <a:gradFill rotWithShape="0">
          <a:gsLst>
            <a:gs pos="0">
              <a:schemeClr val="accent2">
                <a:hueOff val="2113389"/>
                <a:satOff val="-15122"/>
                <a:lumOff val="-883"/>
                <a:alphaOff val="0"/>
                <a:tint val="73000"/>
                <a:shade val="100000"/>
                <a:satMod val="150000"/>
              </a:schemeClr>
            </a:gs>
            <a:gs pos="25000">
              <a:schemeClr val="accent2">
                <a:hueOff val="2113389"/>
                <a:satOff val="-15122"/>
                <a:lumOff val="-883"/>
                <a:alphaOff val="0"/>
                <a:tint val="96000"/>
                <a:shade val="80000"/>
                <a:satMod val="105000"/>
              </a:schemeClr>
            </a:gs>
            <a:gs pos="38000">
              <a:schemeClr val="accent2">
                <a:hueOff val="2113389"/>
                <a:satOff val="-15122"/>
                <a:lumOff val="-883"/>
                <a:alphaOff val="0"/>
                <a:tint val="96000"/>
                <a:shade val="59000"/>
                <a:satMod val="120000"/>
              </a:schemeClr>
            </a:gs>
            <a:gs pos="55000">
              <a:schemeClr val="accent2">
                <a:hueOff val="2113389"/>
                <a:satOff val="-15122"/>
                <a:lumOff val="-883"/>
                <a:alphaOff val="0"/>
                <a:tint val="100000"/>
                <a:shade val="57000"/>
                <a:satMod val="120000"/>
              </a:schemeClr>
            </a:gs>
            <a:gs pos="80000">
              <a:schemeClr val="accent2">
                <a:hueOff val="2113389"/>
                <a:satOff val="-15122"/>
                <a:lumOff val="-883"/>
                <a:alphaOff val="0"/>
                <a:tint val="100000"/>
                <a:shade val="56000"/>
                <a:satMod val="145000"/>
              </a:schemeClr>
            </a:gs>
            <a:gs pos="88000">
              <a:schemeClr val="accent2">
                <a:hueOff val="2113389"/>
                <a:satOff val="-15122"/>
                <a:lumOff val="-883"/>
                <a:alphaOff val="0"/>
                <a:tint val="100000"/>
                <a:shade val="63000"/>
                <a:satMod val="160000"/>
              </a:schemeClr>
            </a:gs>
            <a:gs pos="100000">
              <a:schemeClr val="accent2">
                <a:hueOff val="2113389"/>
                <a:satOff val="-15122"/>
                <a:lumOff val="-883"/>
                <a:alphaOff val="0"/>
                <a:tint val="99000"/>
                <a:shade val="100000"/>
                <a:satMod val="15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209ECD3-025A-46F3-9F4D-453F8B4AAA00}">
      <dsp:nvSpPr>
        <dsp:cNvPr id="0" name=""/>
        <dsp:cNvSpPr/>
      </dsp:nvSpPr>
      <dsp:spPr>
        <a:xfrm>
          <a:off x="5161914" y="1694735"/>
          <a:ext cx="1643380" cy="34408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9946" tIns="0" rIns="0" bIns="0" numCol="1" spcCol="1270" anchor="t" anchorCtr="0">
          <a:noAutofit/>
        </a:bodyPr>
        <a:lstStyle/>
        <a:p>
          <a:pPr lvl="0" algn="l" defTabSz="800100" rtl="0">
            <a:lnSpc>
              <a:spcPct val="90000"/>
            </a:lnSpc>
            <a:spcBef>
              <a:spcPct val="0"/>
            </a:spcBef>
            <a:spcAft>
              <a:spcPct val="35000"/>
            </a:spcAft>
          </a:pPr>
          <a:r>
            <a:rPr lang="en-US" sz="1800" b="1" kern="1200" dirty="0" smtClean="0"/>
            <a:t>Making assisted purchases</a:t>
          </a:r>
          <a:endParaRPr lang="en-US" sz="1800" b="1" kern="1200" dirty="0"/>
        </a:p>
      </dsp:txBody>
      <dsp:txXfrm>
        <a:off x="5161914" y="1694735"/>
        <a:ext cx="1643380" cy="3440827"/>
      </dsp:txXfrm>
    </dsp:sp>
    <dsp:sp modelId="{8F272ACF-D2DC-41B5-AE6C-E76DD6C6CEB3}">
      <dsp:nvSpPr>
        <dsp:cNvPr id="0" name=""/>
        <dsp:cNvSpPr/>
      </dsp:nvSpPr>
      <dsp:spPr>
        <a:xfrm>
          <a:off x="6480727" y="1031221"/>
          <a:ext cx="649135" cy="649135"/>
        </a:xfrm>
        <a:prstGeom prst="ellipse">
          <a:avLst/>
        </a:prstGeom>
        <a:gradFill rotWithShape="0">
          <a:gsLst>
            <a:gs pos="0">
              <a:schemeClr val="accent2">
                <a:hueOff val="2817852"/>
                <a:satOff val="-20162"/>
                <a:lumOff val="-1177"/>
                <a:alphaOff val="0"/>
                <a:tint val="73000"/>
                <a:shade val="100000"/>
                <a:satMod val="150000"/>
              </a:schemeClr>
            </a:gs>
            <a:gs pos="25000">
              <a:schemeClr val="accent2">
                <a:hueOff val="2817852"/>
                <a:satOff val="-20162"/>
                <a:lumOff val="-1177"/>
                <a:alphaOff val="0"/>
                <a:tint val="96000"/>
                <a:shade val="80000"/>
                <a:satMod val="105000"/>
              </a:schemeClr>
            </a:gs>
            <a:gs pos="38000">
              <a:schemeClr val="accent2">
                <a:hueOff val="2817852"/>
                <a:satOff val="-20162"/>
                <a:lumOff val="-1177"/>
                <a:alphaOff val="0"/>
                <a:tint val="96000"/>
                <a:shade val="59000"/>
                <a:satMod val="120000"/>
              </a:schemeClr>
            </a:gs>
            <a:gs pos="55000">
              <a:schemeClr val="accent2">
                <a:hueOff val="2817852"/>
                <a:satOff val="-20162"/>
                <a:lumOff val="-1177"/>
                <a:alphaOff val="0"/>
                <a:tint val="100000"/>
                <a:shade val="57000"/>
                <a:satMod val="120000"/>
              </a:schemeClr>
            </a:gs>
            <a:gs pos="80000">
              <a:schemeClr val="accent2">
                <a:hueOff val="2817852"/>
                <a:satOff val="-20162"/>
                <a:lumOff val="-1177"/>
                <a:alphaOff val="0"/>
                <a:tint val="100000"/>
                <a:shade val="56000"/>
                <a:satMod val="145000"/>
              </a:schemeClr>
            </a:gs>
            <a:gs pos="88000">
              <a:schemeClr val="accent2">
                <a:hueOff val="2817852"/>
                <a:satOff val="-20162"/>
                <a:lumOff val="-1177"/>
                <a:alphaOff val="0"/>
                <a:tint val="100000"/>
                <a:shade val="63000"/>
                <a:satMod val="160000"/>
              </a:schemeClr>
            </a:gs>
            <a:gs pos="100000">
              <a:schemeClr val="accent2">
                <a:hueOff val="2817852"/>
                <a:satOff val="-20162"/>
                <a:lumOff val="-1177"/>
                <a:alphaOff val="0"/>
                <a:tint val="99000"/>
                <a:shade val="100000"/>
                <a:satMod val="15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47C1FC6-DD7C-4AAE-977B-DE9E72FB13F6}">
      <dsp:nvSpPr>
        <dsp:cNvPr id="0" name=""/>
        <dsp:cNvSpPr/>
      </dsp:nvSpPr>
      <dsp:spPr>
        <a:xfrm>
          <a:off x="6878318" y="1295387"/>
          <a:ext cx="1960881" cy="37797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3963" tIns="0" rIns="0" bIns="0" numCol="1" spcCol="1270" anchor="t" anchorCtr="0">
          <a:noAutofit/>
        </a:bodyPr>
        <a:lstStyle/>
        <a:p>
          <a:pPr lvl="0" algn="l" defTabSz="800100" rtl="0">
            <a:lnSpc>
              <a:spcPct val="90000"/>
            </a:lnSpc>
            <a:spcBef>
              <a:spcPct val="0"/>
            </a:spcBef>
            <a:spcAft>
              <a:spcPct val="35000"/>
            </a:spcAft>
          </a:pPr>
          <a:r>
            <a:rPr lang="en-US" sz="1800" b="1" kern="1200" dirty="0" smtClean="0"/>
            <a:t>Making independent purchases</a:t>
          </a:r>
          <a:endParaRPr lang="en-US" sz="1800" b="1" kern="1200" dirty="0"/>
        </a:p>
      </dsp:txBody>
      <dsp:txXfrm>
        <a:off x="6878318" y="1295387"/>
        <a:ext cx="1960881" cy="377977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239ECB-0A7E-44CA-8178-10F0ECA536C7}">
      <dsp:nvSpPr>
        <dsp:cNvPr id="0" name=""/>
        <dsp:cNvSpPr/>
      </dsp:nvSpPr>
      <dsp:spPr>
        <a:xfrm>
          <a:off x="1600001" y="0"/>
          <a:ext cx="4373563" cy="4373563"/>
        </a:xfrm>
        <a:prstGeom prst="triangle">
          <a:avLst/>
        </a:prstGeom>
        <a:gradFill rotWithShape="0">
          <a:gsLst>
            <a:gs pos="0">
              <a:schemeClr val="accent5">
                <a:hueOff val="0"/>
                <a:satOff val="0"/>
                <a:lumOff val="0"/>
                <a:alphaOff val="0"/>
                <a:tint val="73000"/>
                <a:shade val="100000"/>
                <a:satMod val="150000"/>
              </a:schemeClr>
            </a:gs>
            <a:gs pos="25000">
              <a:schemeClr val="accent5">
                <a:hueOff val="0"/>
                <a:satOff val="0"/>
                <a:lumOff val="0"/>
                <a:alphaOff val="0"/>
                <a:tint val="96000"/>
                <a:shade val="80000"/>
                <a:satMod val="105000"/>
              </a:schemeClr>
            </a:gs>
            <a:gs pos="38000">
              <a:schemeClr val="accent5">
                <a:hueOff val="0"/>
                <a:satOff val="0"/>
                <a:lumOff val="0"/>
                <a:alphaOff val="0"/>
                <a:tint val="96000"/>
                <a:shade val="59000"/>
                <a:satMod val="120000"/>
              </a:schemeClr>
            </a:gs>
            <a:gs pos="55000">
              <a:schemeClr val="accent5">
                <a:hueOff val="0"/>
                <a:satOff val="0"/>
                <a:lumOff val="0"/>
                <a:alphaOff val="0"/>
                <a:tint val="100000"/>
                <a:shade val="57000"/>
                <a:satMod val="120000"/>
              </a:schemeClr>
            </a:gs>
            <a:gs pos="80000">
              <a:schemeClr val="accent5">
                <a:hueOff val="0"/>
                <a:satOff val="0"/>
                <a:lumOff val="0"/>
                <a:alphaOff val="0"/>
                <a:tint val="100000"/>
                <a:shade val="56000"/>
                <a:satMod val="145000"/>
              </a:schemeClr>
            </a:gs>
            <a:gs pos="88000">
              <a:schemeClr val="accent5">
                <a:hueOff val="0"/>
                <a:satOff val="0"/>
                <a:lumOff val="0"/>
                <a:alphaOff val="0"/>
                <a:tint val="100000"/>
                <a:shade val="63000"/>
                <a:satMod val="160000"/>
              </a:schemeClr>
            </a:gs>
            <a:gs pos="100000">
              <a:schemeClr val="accent5">
                <a:hueOff val="0"/>
                <a:satOff val="0"/>
                <a:lumOff val="0"/>
                <a:alphaOff val="0"/>
                <a:tint val="99000"/>
                <a:shade val="100000"/>
                <a:satMod val="15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C9DA9EE-1678-4C33-BB8D-7B53920BBAAE}">
      <dsp:nvSpPr>
        <dsp:cNvPr id="0" name=""/>
        <dsp:cNvSpPr/>
      </dsp:nvSpPr>
      <dsp:spPr>
        <a:xfrm>
          <a:off x="3786782" y="437783"/>
          <a:ext cx="2842815" cy="444189"/>
        </a:xfrm>
        <a:prstGeom prst="round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smtClean="0">
              <a:latin typeface="Bell MT" panose="02020503060305020303" pitchFamily="18" charset="0"/>
            </a:rPr>
            <a:t>Baby boomers</a:t>
          </a:r>
          <a:endParaRPr lang="en-US" sz="2400" kern="1200" dirty="0">
            <a:latin typeface="Bell MT" panose="02020503060305020303" pitchFamily="18" charset="0"/>
          </a:endParaRPr>
        </a:p>
      </dsp:txBody>
      <dsp:txXfrm>
        <a:off x="3808466" y="459467"/>
        <a:ext cx="2799447" cy="400821"/>
      </dsp:txXfrm>
    </dsp:sp>
    <dsp:sp modelId="{AEF21016-5D14-4E6D-9BAC-A9BD5E4878F5}">
      <dsp:nvSpPr>
        <dsp:cNvPr id="0" name=""/>
        <dsp:cNvSpPr/>
      </dsp:nvSpPr>
      <dsp:spPr>
        <a:xfrm>
          <a:off x="3786782" y="937497"/>
          <a:ext cx="2842815" cy="444189"/>
        </a:xfrm>
        <a:prstGeom prst="roundRect">
          <a:avLst/>
        </a:prstGeom>
        <a:solidFill>
          <a:schemeClr val="lt1">
            <a:alpha val="90000"/>
            <a:hueOff val="0"/>
            <a:satOff val="0"/>
            <a:lumOff val="0"/>
            <a:alphaOff val="0"/>
          </a:schemeClr>
        </a:solidFill>
        <a:ln w="9525" cap="flat" cmpd="sng" algn="ctr">
          <a:solidFill>
            <a:schemeClr val="accent5">
              <a:hueOff val="2947447"/>
              <a:satOff val="-11975"/>
              <a:lumOff val="-2647"/>
              <a:alphaOff val="0"/>
            </a:schemeClr>
          </a:solidFill>
          <a:prstDash val="solid"/>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smtClean="0">
              <a:latin typeface="Bell MT" panose="02020503060305020303" pitchFamily="18" charset="0"/>
            </a:rPr>
            <a:t>Baby busters</a:t>
          </a:r>
          <a:endParaRPr lang="en-US" sz="2400" kern="1200" dirty="0">
            <a:latin typeface="Bell MT" panose="02020503060305020303" pitchFamily="18" charset="0"/>
          </a:endParaRPr>
        </a:p>
      </dsp:txBody>
      <dsp:txXfrm>
        <a:off x="3808466" y="959181"/>
        <a:ext cx="2799447" cy="400821"/>
      </dsp:txXfrm>
    </dsp:sp>
    <dsp:sp modelId="{29C84945-7D76-48F5-92BC-4E559C104AF5}">
      <dsp:nvSpPr>
        <dsp:cNvPr id="0" name=""/>
        <dsp:cNvSpPr/>
      </dsp:nvSpPr>
      <dsp:spPr>
        <a:xfrm>
          <a:off x="3786782" y="1437210"/>
          <a:ext cx="2842815" cy="444189"/>
        </a:xfrm>
        <a:prstGeom prst="roundRect">
          <a:avLst/>
        </a:prstGeom>
        <a:solidFill>
          <a:schemeClr val="lt1">
            <a:alpha val="90000"/>
            <a:hueOff val="0"/>
            <a:satOff val="0"/>
            <a:lumOff val="0"/>
            <a:alphaOff val="0"/>
          </a:schemeClr>
        </a:solidFill>
        <a:ln w="9525" cap="flat" cmpd="sng" algn="ctr">
          <a:solidFill>
            <a:schemeClr val="accent5">
              <a:hueOff val="5894893"/>
              <a:satOff val="-23950"/>
              <a:lumOff val="-5294"/>
              <a:alphaOff val="0"/>
            </a:schemeClr>
          </a:solidFill>
          <a:prstDash val="solid"/>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err="1" smtClean="0">
              <a:latin typeface="Bell MT" panose="02020503060305020303" pitchFamily="18" charset="0"/>
            </a:rPr>
            <a:t>Skippies</a:t>
          </a:r>
          <a:endParaRPr lang="en-US" sz="2400" kern="1200" dirty="0">
            <a:latin typeface="Bell MT" panose="02020503060305020303" pitchFamily="18" charset="0"/>
          </a:endParaRPr>
        </a:p>
      </dsp:txBody>
      <dsp:txXfrm>
        <a:off x="3808466" y="1458894"/>
        <a:ext cx="2799447" cy="400821"/>
      </dsp:txXfrm>
    </dsp:sp>
    <dsp:sp modelId="{5E09FFAF-6775-4F22-9FF4-58A398ACB23D}">
      <dsp:nvSpPr>
        <dsp:cNvPr id="0" name=""/>
        <dsp:cNvSpPr/>
      </dsp:nvSpPr>
      <dsp:spPr>
        <a:xfrm>
          <a:off x="3786782" y="1936924"/>
          <a:ext cx="2842815" cy="444189"/>
        </a:xfrm>
        <a:prstGeom prst="roundRect">
          <a:avLst/>
        </a:prstGeom>
        <a:solidFill>
          <a:schemeClr val="lt1">
            <a:alpha val="90000"/>
            <a:hueOff val="0"/>
            <a:satOff val="0"/>
            <a:lumOff val="0"/>
            <a:alphaOff val="0"/>
          </a:schemeClr>
        </a:solidFill>
        <a:ln w="9525" cap="flat" cmpd="sng" algn="ctr">
          <a:solidFill>
            <a:schemeClr val="accent5">
              <a:hueOff val="8842340"/>
              <a:satOff val="-35925"/>
              <a:lumOff val="-7941"/>
              <a:alphaOff val="0"/>
            </a:schemeClr>
          </a:solidFill>
          <a:prstDash val="solid"/>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smtClean="0">
              <a:latin typeface="Bell MT" panose="02020503060305020303" pitchFamily="18" charset="0"/>
            </a:rPr>
            <a:t>Yuppies</a:t>
          </a:r>
          <a:endParaRPr lang="en-US" sz="2400" kern="1200" dirty="0">
            <a:latin typeface="Bell MT" panose="02020503060305020303" pitchFamily="18" charset="0"/>
          </a:endParaRPr>
        </a:p>
      </dsp:txBody>
      <dsp:txXfrm>
        <a:off x="3808466" y="1958608"/>
        <a:ext cx="2799447" cy="400821"/>
      </dsp:txXfrm>
    </dsp:sp>
    <dsp:sp modelId="{DD300B55-A909-4B31-90A4-EF7FC83A4419}">
      <dsp:nvSpPr>
        <dsp:cNvPr id="0" name=""/>
        <dsp:cNvSpPr/>
      </dsp:nvSpPr>
      <dsp:spPr>
        <a:xfrm>
          <a:off x="3786782" y="2436638"/>
          <a:ext cx="2842815" cy="444189"/>
        </a:xfrm>
        <a:prstGeom prst="roundRect">
          <a:avLst/>
        </a:prstGeom>
        <a:solidFill>
          <a:schemeClr val="lt1">
            <a:alpha val="90000"/>
            <a:hueOff val="0"/>
            <a:satOff val="0"/>
            <a:lumOff val="0"/>
            <a:alphaOff val="0"/>
          </a:schemeClr>
        </a:solidFill>
        <a:ln w="9525" cap="flat" cmpd="sng" algn="ctr">
          <a:solidFill>
            <a:schemeClr val="accent5">
              <a:hueOff val="11789787"/>
              <a:satOff val="-47901"/>
              <a:lumOff val="-10588"/>
              <a:alphaOff val="0"/>
            </a:schemeClr>
          </a:solidFill>
          <a:prstDash val="solid"/>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err="1" smtClean="0">
              <a:latin typeface="Bell MT" panose="02020503060305020303" pitchFamily="18" charset="0"/>
            </a:rPr>
            <a:t>Muppies</a:t>
          </a:r>
          <a:endParaRPr lang="en-US" sz="2400" kern="1200" dirty="0">
            <a:latin typeface="Bell MT" panose="02020503060305020303" pitchFamily="18" charset="0"/>
          </a:endParaRPr>
        </a:p>
      </dsp:txBody>
      <dsp:txXfrm>
        <a:off x="3808466" y="2458322"/>
        <a:ext cx="2799447" cy="400821"/>
      </dsp:txXfrm>
    </dsp:sp>
    <dsp:sp modelId="{0CC2F0FC-D9DA-4B7A-A410-C1E77E57646F}">
      <dsp:nvSpPr>
        <dsp:cNvPr id="0" name=""/>
        <dsp:cNvSpPr/>
      </dsp:nvSpPr>
      <dsp:spPr>
        <a:xfrm>
          <a:off x="3786782" y="2936352"/>
          <a:ext cx="2842815" cy="444189"/>
        </a:xfrm>
        <a:prstGeom prst="roundRect">
          <a:avLst/>
        </a:prstGeom>
        <a:solidFill>
          <a:schemeClr val="lt1">
            <a:alpha val="90000"/>
            <a:hueOff val="0"/>
            <a:satOff val="0"/>
            <a:lumOff val="0"/>
            <a:alphaOff val="0"/>
          </a:schemeClr>
        </a:solidFill>
        <a:ln w="9525" cap="flat" cmpd="sng" algn="ctr">
          <a:solidFill>
            <a:schemeClr val="accent5">
              <a:hueOff val="14737233"/>
              <a:satOff val="-59876"/>
              <a:lumOff val="-13235"/>
              <a:alphaOff val="0"/>
            </a:schemeClr>
          </a:solidFill>
          <a:prstDash val="solid"/>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smtClean="0">
              <a:latin typeface="Bell MT" panose="02020503060305020303" pitchFamily="18" charset="0"/>
            </a:rPr>
            <a:t>Empty nesters</a:t>
          </a:r>
          <a:endParaRPr lang="en-US" sz="2400" kern="1200" dirty="0">
            <a:latin typeface="Bell MT" panose="02020503060305020303" pitchFamily="18" charset="0"/>
          </a:endParaRPr>
        </a:p>
      </dsp:txBody>
      <dsp:txXfrm>
        <a:off x="3808466" y="2958036"/>
        <a:ext cx="2799447" cy="400821"/>
      </dsp:txXfrm>
    </dsp:sp>
    <dsp:sp modelId="{1BBCD74B-9B15-474A-BDC7-3EA03E25BE76}">
      <dsp:nvSpPr>
        <dsp:cNvPr id="0" name=""/>
        <dsp:cNvSpPr/>
      </dsp:nvSpPr>
      <dsp:spPr>
        <a:xfrm>
          <a:off x="3786782" y="3436065"/>
          <a:ext cx="2842815" cy="444189"/>
        </a:xfrm>
        <a:prstGeom prst="roundRect">
          <a:avLst/>
        </a:prstGeom>
        <a:solidFill>
          <a:schemeClr val="lt1">
            <a:alpha val="90000"/>
            <a:hueOff val="0"/>
            <a:satOff val="0"/>
            <a:lumOff val="0"/>
            <a:alphaOff val="0"/>
          </a:schemeClr>
        </a:solidFill>
        <a:ln w="9525" cap="flat" cmpd="sng" algn="ctr">
          <a:solidFill>
            <a:schemeClr val="accent5">
              <a:hueOff val="17684680"/>
              <a:satOff val="-71851"/>
              <a:lumOff val="-15882"/>
              <a:alphaOff val="0"/>
            </a:schemeClr>
          </a:solidFill>
          <a:prstDash val="solid"/>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smtClean="0">
              <a:latin typeface="Bell MT" panose="02020503060305020303" pitchFamily="18" charset="0"/>
            </a:rPr>
            <a:t>‘Young again’</a:t>
          </a:r>
          <a:endParaRPr lang="en-US" sz="2400" kern="1200" dirty="0">
            <a:latin typeface="Bell MT" panose="02020503060305020303" pitchFamily="18" charset="0"/>
          </a:endParaRPr>
        </a:p>
      </dsp:txBody>
      <dsp:txXfrm>
        <a:off x="3808466" y="3457749"/>
        <a:ext cx="2799447" cy="40082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1373C9-505D-4516-8EC5-A17A2474B893}">
      <dsp:nvSpPr>
        <dsp:cNvPr id="0" name=""/>
        <dsp:cNvSpPr/>
      </dsp:nvSpPr>
      <dsp:spPr>
        <a:xfrm>
          <a:off x="-4944569" y="-757652"/>
          <a:ext cx="5888868" cy="5888868"/>
        </a:xfrm>
        <a:prstGeom prst="blockArc">
          <a:avLst>
            <a:gd name="adj1" fmla="val 18900000"/>
            <a:gd name="adj2" fmla="val 2700000"/>
            <a:gd name="adj3" fmla="val 367"/>
          </a:avLst>
        </a:pr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B49465D-9F36-48F8-A3E4-F77FBED5B3C9}">
      <dsp:nvSpPr>
        <dsp:cNvPr id="0" name=""/>
        <dsp:cNvSpPr/>
      </dsp:nvSpPr>
      <dsp:spPr>
        <a:xfrm>
          <a:off x="413143" y="273260"/>
          <a:ext cx="7756380" cy="546870"/>
        </a:xfrm>
        <a:prstGeom prst="rect">
          <a:avLst/>
        </a:prstGeom>
        <a:gradFill rotWithShape="0">
          <a:gsLst>
            <a:gs pos="0">
              <a:schemeClr val="accent2">
                <a:hueOff val="0"/>
                <a:satOff val="0"/>
                <a:lumOff val="0"/>
                <a:alphaOff val="0"/>
                <a:tint val="73000"/>
                <a:shade val="100000"/>
                <a:satMod val="150000"/>
              </a:schemeClr>
            </a:gs>
            <a:gs pos="25000">
              <a:schemeClr val="accent2">
                <a:hueOff val="0"/>
                <a:satOff val="0"/>
                <a:lumOff val="0"/>
                <a:alphaOff val="0"/>
                <a:tint val="96000"/>
                <a:shade val="80000"/>
                <a:satMod val="105000"/>
              </a:schemeClr>
            </a:gs>
            <a:gs pos="38000">
              <a:schemeClr val="accent2">
                <a:hueOff val="0"/>
                <a:satOff val="0"/>
                <a:lumOff val="0"/>
                <a:alphaOff val="0"/>
                <a:tint val="96000"/>
                <a:shade val="59000"/>
                <a:satMod val="120000"/>
              </a:schemeClr>
            </a:gs>
            <a:gs pos="55000">
              <a:schemeClr val="accent2">
                <a:hueOff val="0"/>
                <a:satOff val="0"/>
                <a:lumOff val="0"/>
                <a:alphaOff val="0"/>
                <a:tint val="100000"/>
                <a:shade val="57000"/>
                <a:satMod val="120000"/>
              </a:schemeClr>
            </a:gs>
            <a:gs pos="80000">
              <a:schemeClr val="accent2">
                <a:hueOff val="0"/>
                <a:satOff val="0"/>
                <a:lumOff val="0"/>
                <a:alphaOff val="0"/>
                <a:tint val="100000"/>
                <a:shade val="56000"/>
                <a:satMod val="145000"/>
              </a:schemeClr>
            </a:gs>
            <a:gs pos="88000">
              <a:schemeClr val="accent2">
                <a:hueOff val="0"/>
                <a:satOff val="0"/>
                <a:lumOff val="0"/>
                <a:alphaOff val="0"/>
                <a:tint val="100000"/>
                <a:shade val="63000"/>
                <a:satMod val="160000"/>
              </a:schemeClr>
            </a:gs>
            <a:gs pos="100000">
              <a:schemeClr val="accent2">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2">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434078" tIns="76200" rIns="76200" bIns="76200" numCol="1" spcCol="1270" anchor="ctr" anchorCtr="0">
          <a:noAutofit/>
        </a:bodyPr>
        <a:lstStyle/>
        <a:p>
          <a:pPr lvl="0" algn="l" defTabSz="1333500" rtl="0">
            <a:lnSpc>
              <a:spcPct val="90000"/>
            </a:lnSpc>
            <a:spcBef>
              <a:spcPct val="0"/>
            </a:spcBef>
            <a:spcAft>
              <a:spcPct val="35000"/>
            </a:spcAft>
          </a:pPr>
          <a:r>
            <a:rPr lang="en-US" sz="3000" kern="1200" dirty="0" smtClean="0">
              <a:latin typeface="Bell MT" panose="02020503060305020303" pitchFamily="18" charset="0"/>
            </a:rPr>
            <a:t>Growing Similarity Of Countries</a:t>
          </a:r>
          <a:endParaRPr lang="en-US" sz="3000" kern="1200" dirty="0">
            <a:latin typeface="Bell MT" panose="02020503060305020303" pitchFamily="18" charset="0"/>
          </a:endParaRPr>
        </a:p>
      </dsp:txBody>
      <dsp:txXfrm>
        <a:off x="413143" y="273260"/>
        <a:ext cx="7756380" cy="546870"/>
      </dsp:txXfrm>
    </dsp:sp>
    <dsp:sp modelId="{A43AE843-C068-4A38-B33D-25F17BD44C7B}">
      <dsp:nvSpPr>
        <dsp:cNvPr id="0" name=""/>
        <dsp:cNvSpPr/>
      </dsp:nvSpPr>
      <dsp:spPr>
        <a:xfrm>
          <a:off x="71349" y="204901"/>
          <a:ext cx="683587" cy="683587"/>
        </a:xfrm>
        <a:prstGeom prst="ellipse">
          <a:avLst/>
        </a:prstGeom>
        <a:solidFill>
          <a:schemeClr val="lt1">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2CFAD6F-3DF3-41C8-AF65-01F9AAEE12BA}">
      <dsp:nvSpPr>
        <dsp:cNvPr id="0" name=""/>
        <dsp:cNvSpPr/>
      </dsp:nvSpPr>
      <dsp:spPr>
        <a:xfrm>
          <a:off x="805014" y="1093303"/>
          <a:ext cx="7364509" cy="546870"/>
        </a:xfrm>
        <a:prstGeom prst="rect">
          <a:avLst/>
        </a:prstGeom>
        <a:gradFill rotWithShape="0">
          <a:gsLst>
            <a:gs pos="0">
              <a:schemeClr val="accent3">
                <a:hueOff val="0"/>
                <a:satOff val="0"/>
                <a:lumOff val="0"/>
                <a:alphaOff val="0"/>
                <a:tint val="73000"/>
                <a:shade val="100000"/>
                <a:satMod val="150000"/>
              </a:schemeClr>
            </a:gs>
            <a:gs pos="25000">
              <a:schemeClr val="accent3">
                <a:hueOff val="0"/>
                <a:satOff val="0"/>
                <a:lumOff val="0"/>
                <a:alphaOff val="0"/>
                <a:tint val="96000"/>
                <a:shade val="80000"/>
                <a:satMod val="105000"/>
              </a:schemeClr>
            </a:gs>
            <a:gs pos="38000">
              <a:schemeClr val="accent3">
                <a:hueOff val="0"/>
                <a:satOff val="0"/>
                <a:lumOff val="0"/>
                <a:alphaOff val="0"/>
                <a:tint val="96000"/>
                <a:shade val="59000"/>
                <a:satMod val="120000"/>
              </a:schemeClr>
            </a:gs>
            <a:gs pos="55000">
              <a:schemeClr val="accent3">
                <a:hueOff val="0"/>
                <a:satOff val="0"/>
                <a:lumOff val="0"/>
                <a:alphaOff val="0"/>
                <a:tint val="100000"/>
                <a:shade val="57000"/>
                <a:satMod val="120000"/>
              </a:schemeClr>
            </a:gs>
            <a:gs pos="80000">
              <a:schemeClr val="accent3">
                <a:hueOff val="0"/>
                <a:satOff val="0"/>
                <a:lumOff val="0"/>
                <a:alphaOff val="0"/>
                <a:tint val="100000"/>
                <a:shade val="56000"/>
                <a:satMod val="145000"/>
              </a:schemeClr>
            </a:gs>
            <a:gs pos="88000">
              <a:schemeClr val="accent3">
                <a:hueOff val="0"/>
                <a:satOff val="0"/>
                <a:lumOff val="0"/>
                <a:alphaOff val="0"/>
                <a:tint val="100000"/>
                <a:shade val="63000"/>
                <a:satMod val="160000"/>
              </a:schemeClr>
            </a:gs>
            <a:gs pos="100000">
              <a:schemeClr val="accent3">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3">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434078" tIns="76200" rIns="76200" bIns="76200" numCol="1" spcCol="1270" anchor="ctr" anchorCtr="0">
          <a:noAutofit/>
        </a:bodyPr>
        <a:lstStyle/>
        <a:p>
          <a:pPr lvl="0" algn="l" defTabSz="1333500" rtl="0">
            <a:lnSpc>
              <a:spcPct val="90000"/>
            </a:lnSpc>
            <a:spcBef>
              <a:spcPct val="0"/>
            </a:spcBef>
            <a:spcAft>
              <a:spcPct val="35000"/>
            </a:spcAft>
          </a:pPr>
          <a:r>
            <a:rPr lang="en-US" sz="3000" kern="1200" dirty="0" smtClean="0">
              <a:latin typeface="Bell MT" panose="02020503060305020303" pitchFamily="18" charset="0"/>
            </a:rPr>
            <a:t>Fluid Global Capital Markets</a:t>
          </a:r>
          <a:endParaRPr lang="en-US" sz="3000" kern="1200" dirty="0">
            <a:latin typeface="Bell MT" panose="02020503060305020303" pitchFamily="18" charset="0"/>
          </a:endParaRPr>
        </a:p>
      </dsp:txBody>
      <dsp:txXfrm>
        <a:off x="805014" y="1093303"/>
        <a:ext cx="7364509" cy="546870"/>
      </dsp:txXfrm>
    </dsp:sp>
    <dsp:sp modelId="{2FA21294-9FB9-4770-ACB7-28E02F8CB6DC}">
      <dsp:nvSpPr>
        <dsp:cNvPr id="0" name=""/>
        <dsp:cNvSpPr/>
      </dsp:nvSpPr>
      <dsp:spPr>
        <a:xfrm>
          <a:off x="463221" y="1024944"/>
          <a:ext cx="683587" cy="683587"/>
        </a:xfrm>
        <a:prstGeom prst="ellipse">
          <a:avLst/>
        </a:prstGeom>
        <a:solidFill>
          <a:schemeClr val="lt1">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31B84A66-901D-4C4B-A347-F8424BDC4AE7}">
      <dsp:nvSpPr>
        <dsp:cNvPr id="0" name=""/>
        <dsp:cNvSpPr/>
      </dsp:nvSpPr>
      <dsp:spPr>
        <a:xfrm>
          <a:off x="925287" y="1913346"/>
          <a:ext cx="7244236" cy="546870"/>
        </a:xfrm>
        <a:prstGeom prst="rect">
          <a:avLst/>
        </a:prstGeom>
        <a:gradFill rotWithShape="0">
          <a:gsLst>
            <a:gs pos="0">
              <a:schemeClr val="accent4">
                <a:hueOff val="0"/>
                <a:satOff val="0"/>
                <a:lumOff val="0"/>
                <a:alphaOff val="0"/>
                <a:tint val="73000"/>
                <a:shade val="100000"/>
                <a:satMod val="150000"/>
              </a:schemeClr>
            </a:gs>
            <a:gs pos="25000">
              <a:schemeClr val="accent4">
                <a:hueOff val="0"/>
                <a:satOff val="0"/>
                <a:lumOff val="0"/>
                <a:alphaOff val="0"/>
                <a:tint val="96000"/>
                <a:shade val="80000"/>
                <a:satMod val="105000"/>
              </a:schemeClr>
            </a:gs>
            <a:gs pos="38000">
              <a:schemeClr val="accent4">
                <a:hueOff val="0"/>
                <a:satOff val="0"/>
                <a:lumOff val="0"/>
                <a:alphaOff val="0"/>
                <a:tint val="96000"/>
                <a:shade val="59000"/>
                <a:satMod val="120000"/>
              </a:schemeClr>
            </a:gs>
            <a:gs pos="55000">
              <a:schemeClr val="accent4">
                <a:hueOff val="0"/>
                <a:satOff val="0"/>
                <a:lumOff val="0"/>
                <a:alphaOff val="0"/>
                <a:tint val="100000"/>
                <a:shade val="57000"/>
                <a:satMod val="120000"/>
              </a:schemeClr>
            </a:gs>
            <a:gs pos="80000">
              <a:schemeClr val="accent4">
                <a:hueOff val="0"/>
                <a:satOff val="0"/>
                <a:lumOff val="0"/>
                <a:alphaOff val="0"/>
                <a:tint val="100000"/>
                <a:shade val="56000"/>
                <a:satMod val="145000"/>
              </a:schemeClr>
            </a:gs>
            <a:gs pos="88000">
              <a:schemeClr val="accent4">
                <a:hueOff val="0"/>
                <a:satOff val="0"/>
                <a:lumOff val="0"/>
                <a:alphaOff val="0"/>
                <a:tint val="100000"/>
                <a:shade val="63000"/>
                <a:satMod val="160000"/>
              </a:schemeClr>
            </a:gs>
            <a:gs pos="100000">
              <a:schemeClr val="accent4">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4">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434078" tIns="76200" rIns="76200" bIns="76200" numCol="1" spcCol="1270" anchor="ctr" anchorCtr="0">
          <a:noAutofit/>
        </a:bodyPr>
        <a:lstStyle/>
        <a:p>
          <a:pPr lvl="0" algn="l" defTabSz="1333500" rtl="0">
            <a:lnSpc>
              <a:spcPct val="90000"/>
            </a:lnSpc>
            <a:spcBef>
              <a:spcPct val="0"/>
            </a:spcBef>
            <a:spcAft>
              <a:spcPct val="35000"/>
            </a:spcAft>
          </a:pPr>
          <a:r>
            <a:rPr lang="en-US" sz="3000" kern="1200" dirty="0" smtClean="0">
              <a:latin typeface="Bell MT" panose="02020503060305020303" pitchFamily="18" charset="0"/>
            </a:rPr>
            <a:t>Technological Restructuring</a:t>
          </a:r>
          <a:endParaRPr lang="en-US" sz="3000" kern="1200" dirty="0">
            <a:latin typeface="Bell MT" panose="02020503060305020303" pitchFamily="18" charset="0"/>
          </a:endParaRPr>
        </a:p>
      </dsp:txBody>
      <dsp:txXfrm>
        <a:off x="925287" y="1913346"/>
        <a:ext cx="7244236" cy="546870"/>
      </dsp:txXfrm>
    </dsp:sp>
    <dsp:sp modelId="{A678D009-7BDD-48F6-8F1E-A4427F34CBBA}">
      <dsp:nvSpPr>
        <dsp:cNvPr id="0" name=""/>
        <dsp:cNvSpPr/>
      </dsp:nvSpPr>
      <dsp:spPr>
        <a:xfrm>
          <a:off x="583494" y="1844987"/>
          <a:ext cx="683587" cy="683587"/>
        </a:xfrm>
        <a:prstGeom prst="ellipse">
          <a:avLst/>
        </a:prstGeom>
        <a:solidFill>
          <a:schemeClr val="lt1">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B643CCEE-D211-4033-B1E0-C93A0510DD04}">
      <dsp:nvSpPr>
        <dsp:cNvPr id="0" name=""/>
        <dsp:cNvSpPr/>
      </dsp:nvSpPr>
      <dsp:spPr>
        <a:xfrm>
          <a:off x="805014" y="2733389"/>
          <a:ext cx="7364509" cy="546870"/>
        </a:xfrm>
        <a:prstGeom prst="rect">
          <a:avLst/>
        </a:prstGeom>
        <a:gradFill rotWithShape="0">
          <a:gsLst>
            <a:gs pos="0">
              <a:schemeClr val="accent5">
                <a:hueOff val="0"/>
                <a:satOff val="0"/>
                <a:lumOff val="0"/>
                <a:alphaOff val="0"/>
                <a:tint val="73000"/>
                <a:shade val="100000"/>
                <a:satMod val="150000"/>
              </a:schemeClr>
            </a:gs>
            <a:gs pos="25000">
              <a:schemeClr val="accent5">
                <a:hueOff val="0"/>
                <a:satOff val="0"/>
                <a:lumOff val="0"/>
                <a:alphaOff val="0"/>
                <a:tint val="96000"/>
                <a:shade val="80000"/>
                <a:satMod val="105000"/>
              </a:schemeClr>
            </a:gs>
            <a:gs pos="38000">
              <a:schemeClr val="accent5">
                <a:hueOff val="0"/>
                <a:satOff val="0"/>
                <a:lumOff val="0"/>
                <a:alphaOff val="0"/>
                <a:tint val="96000"/>
                <a:shade val="59000"/>
                <a:satMod val="120000"/>
              </a:schemeClr>
            </a:gs>
            <a:gs pos="55000">
              <a:schemeClr val="accent5">
                <a:hueOff val="0"/>
                <a:satOff val="0"/>
                <a:lumOff val="0"/>
                <a:alphaOff val="0"/>
                <a:tint val="100000"/>
                <a:shade val="57000"/>
                <a:satMod val="120000"/>
              </a:schemeClr>
            </a:gs>
            <a:gs pos="80000">
              <a:schemeClr val="accent5">
                <a:hueOff val="0"/>
                <a:satOff val="0"/>
                <a:lumOff val="0"/>
                <a:alphaOff val="0"/>
                <a:tint val="100000"/>
                <a:shade val="56000"/>
                <a:satMod val="145000"/>
              </a:schemeClr>
            </a:gs>
            <a:gs pos="88000">
              <a:schemeClr val="accent5">
                <a:hueOff val="0"/>
                <a:satOff val="0"/>
                <a:lumOff val="0"/>
                <a:alphaOff val="0"/>
                <a:tint val="100000"/>
                <a:shade val="63000"/>
                <a:satMod val="160000"/>
              </a:schemeClr>
            </a:gs>
            <a:gs pos="100000">
              <a:schemeClr val="accent5">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5">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434078" tIns="76200" rIns="76200" bIns="76200" numCol="1" spcCol="1270" anchor="ctr" anchorCtr="0">
          <a:noAutofit/>
        </a:bodyPr>
        <a:lstStyle/>
        <a:p>
          <a:pPr lvl="0" algn="l" defTabSz="1333500" rtl="0">
            <a:lnSpc>
              <a:spcPct val="90000"/>
            </a:lnSpc>
            <a:spcBef>
              <a:spcPct val="0"/>
            </a:spcBef>
            <a:spcAft>
              <a:spcPct val="35000"/>
            </a:spcAft>
          </a:pPr>
          <a:r>
            <a:rPr lang="en-US" sz="3000" kern="1200" dirty="0" smtClean="0">
              <a:latin typeface="Bell MT" panose="02020503060305020303" pitchFamily="18" charset="0"/>
            </a:rPr>
            <a:t>Integrating Role Of Technology</a:t>
          </a:r>
          <a:endParaRPr lang="en-US" sz="3000" kern="1200" dirty="0">
            <a:latin typeface="Bell MT" panose="02020503060305020303" pitchFamily="18" charset="0"/>
          </a:endParaRPr>
        </a:p>
      </dsp:txBody>
      <dsp:txXfrm>
        <a:off x="805014" y="2733389"/>
        <a:ext cx="7364509" cy="546870"/>
      </dsp:txXfrm>
    </dsp:sp>
    <dsp:sp modelId="{2A7BFBBF-38B9-4928-BA5E-90DD4BA42FC2}">
      <dsp:nvSpPr>
        <dsp:cNvPr id="0" name=""/>
        <dsp:cNvSpPr/>
      </dsp:nvSpPr>
      <dsp:spPr>
        <a:xfrm>
          <a:off x="463221" y="2665030"/>
          <a:ext cx="683587" cy="683587"/>
        </a:xfrm>
        <a:prstGeom prst="ellipse">
          <a:avLst/>
        </a:prstGeom>
        <a:solidFill>
          <a:schemeClr val="lt1">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1E810F2F-EBDB-450B-AF64-65BA98F56368}">
      <dsp:nvSpPr>
        <dsp:cNvPr id="0" name=""/>
        <dsp:cNvSpPr/>
      </dsp:nvSpPr>
      <dsp:spPr>
        <a:xfrm>
          <a:off x="413143" y="3553432"/>
          <a:ext cx="7756380" cy="546870"/>
        </a:xfrm>
        <a:prstGeom prst="rect">
          <a:avLst/>
        </a:prstGeom>
        <a:gradFill rotWithShape="0">
          <a:gsLst>
            <a:gs pos="0">
              <a:schemeClr val="accent6">
                <a:hueOff val="0"/>
                <a:satOff val="0"/>
                <a:lumOff val="0"/>
                <a:alphaOff val="0"/>
                <a:tint val="73000"/>
                <a:shade val="100000"/>
                <a:satMod val="150000"/>
              </a:schemeClr>
            </a:gs>
            <a:gs pos="25000">
              <a:schemeClr val="accent6">
                <a:hueOff val="0"/>
                <a:satOff val="0"/>
                <a:lumOff val="0"/>
                <a:alphaOff val="0"/>
                <a:tint val="96000"/>
                <a:shade val="80000"/>
                <a:satMod val="105000"/>
              </a:schemeClr>
            </a:gs>
            <a:gs pos="38000">
              <a:schemeClr val="accent6">
                <a:hueOff val="0"/>
                <a:satOff val="0"/>
                <a:lumOff val="0"/>
                <a:alphaOff val="0"/>
                <a:tint val="96000"/>
                <a:shade val="59000"/>
                <a:satMod val="120000"/>
              </a:schemeClr>
            </a:gs>
            <a:gs pos="55000">
              <a:schemeClr val="accent6">
                <a:hueOff val="0"/>
                <a:satOff val="0"/>
                <a:lumOff val="0"/>
                <a:alphaOff val="0"/>
                <a:tint val="100000"/>
                <a:shade val="57000"/>
                <a:satMod val="120000"/>
              </a:schemeClr>
            </a:gs>
            <a:gs pos="80000">
              <a:schemeClr val="accent6">
                <a:hueOff val="0"/>
                <a:satOff val="0"/>
                <a:lumOff val="0"/>
                <a:alphaOff val="0"/>
                <a:tint val="100000"/>
                <a:shade val="56000"/>
                <a:satMod val="145000"/>
              </a:schemeClr>
            </a:gs>
            <a:gs pos="88000">
              <a:schemeClr val="accent6">
                <a:hueOff val="0"/>
                <a:satOff val="0"/>
                <a:lumOff val="0"/>
                <a:alphaOff val="0"/>
                <a:tint val="100000"/>
                <a:shade val="63000"/>
                <a:satMod val="160000"/>
              </a:schemeClr>
            </a:gs>
            <a:gs pos="100000">
              <a:schemeClr val="accent6">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6">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434078" tIns="76200" rIns="76200" bIns="76200" numCol="1" spcCol="1270" anchor="ctr" anchorCtr="0">
          <a:noAutofit/>
        </a:bodyPr>
        <a:lstStyle/>
        <a:p>
          <a:pPr lvl="0" algn="l" defTabSz="1333500" rtl="0">
            <a:lnSpc>
              <a:spcPct val="90000"/>
            </a:lnSpc>
            <a:spcBef>
              <a:spcPct val="0"/>
            </a:spcBef>
            <a:spcAft>
              <a:spcPct val="35000"/>
            </a:spcAft>
          </a:pPr>
          <a:r>
            <a:rPr lang="en-US" sz="3000" kern="1200" dirty="0" smtClean="0">
              <a:latin typeface="Bell MT" panose="02020503060305020303" pitchFamily="18" charset="0"/>
            </a:rPr>
            <a:t>New Global Competitors</a:t>
          </a:r>
          <a:endParaRPr lang="en-US" sz="3000" kern="1200" dirty="0">
            <a:latin typeface="Bell MT" panose="02020503060305020303" pitchFamily="18" charset="0"/>
          </a:endParaRPr>
        </a:p>
      </dsp:txBody>
      <dsp:txXfrm>
        <a:off x="413143" y="3553432"/>
        <a:ext cx="7756380" cy="546870"/>
      </dsp:txXfrm>
    </dsp:sp>
    <dsp:sp modelId="{C60DA062-E838-405F-9BD8-72130828D939}">
      <dsp:nvSpPr>
        <dsp:cNvPr id="0" name=""/>
        <dsp:cNvSpPr/>
      </dsp:nvSpPr>
      <dsp:spPr>
        <a:xfrm>
          <a:off x="71349" y="3485073"/>
          <a:ext cx="683587" cy="683587"/>
        </a:xfrm>
        <a:prstGeom prst="ellipse">
          <a:avLst/>
        </a:prstGeom>
        <a:solidFill>
          <a:schemeClr val="lt1">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097CFF-C12C-47C1-86CF-391600798B23}">
      <dsp:nvSpPr>
        <dsp:cNvPr id="0" name=""/>
        <dsp:cNvSpPr/>
      </dsp:nvSpPr>
      <dsp:spPr>
        <a:xfrm>
          <a:off x="0" y="0"/>
          <a:ext cx="3733800" cy="3733800"/>
        </a:xfrm>
        <a:prstGeom prst="pie">
          <a:avLst>
            <a:gd name="adj1" fmla="val 5400000"/>
            <a:gd name="adj2" fmla="val 1620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820BA7-D691-4514-875F-7DAE52E553E1}">
      <dsp:nvSpPr>
        <dsp:cNvPr id="0" name=""/>
        <dsp:cNvSpPr/>
      </dsp:nvSpPr>
      <dsp:spPr>
        <a:xfrm>
          <a:off x="1866900" y="0"/>
          <a:ext cx="6362700" cy="37338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kern="1200" dirty="0" smtClean="0">
              <a:latin typeface="Bell MT" panose="02020503060305020303" pitchFamily="18" charset="0"/>
            </a:rPr>
            <a:t>Cultural empathy</a:t>
          </a:r>
          <a:endParaRPr lang="en-US" sz="3200" kern="1200" dirty="0">
            <a:latin typeface="Bell MT" panose="02020503060305020303" pitchFamily="18" charset="0"/>
          </a:endParaRPr>
        </a:p>
      </dsp:txBody>
      <dsp:txXfrm>
        <a:off x="1866900" y="0"/>
        <a:ext cx="6362700" cy="793432"/>
      </dsp:txXfrm>
    </dsp:sp>
    <dsp:sp modelId="{6F95DA8E-4974-48BE-91FE-374DD416E4E1}">
      <dsp:nvSpPr>
        <dsp:cNvPr id="0" name=""/>
        <dsp:cNvSpPr/>
      </dsp:nvSpPr>
      <dsp:spPr>
        <a:xfrm>
          <a:off x="490061" y="793432"/>
          <a:ext cx="2753677" cy="2753677"/>
        </a:xfrm>
        <a:prstGeom prst="pie">
          <a:avLst>
            <a:gd name="adj1" fmla="val 5400000"/>
            <a:gd name="adj2" fmla="val 1620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3F18DD-0D9F-491D-854C-E31CFFC96458}">
      <dsp:nvSpPr>
        <dsp:cNvPr id="0" name=""/>
        <dsp:cNvSpPr/>
      </dsp:nvSpPr>
      <dsp:spPr>
        <a:xfrm>
          <a:off x="1866900" y="793432"/>
          <a:ext cx="6362700" cy="2753677"/>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kern="1200" dirty="0" smtClean="0">
              <a:latin typeface="Bell MT" panose="02020503060305020303" pitchFamily="18" charset="0"/>
            </a:rPr>
            <a:t>‘Think global, act local’</a:t>
          </a:r>
          <a:endParaRPr lang="en-US" sz="3200" kern="1200" dirty="0">
            <a:latin typeface="Bell MT" panose="02020503060305020303" pitchFamily="18" charset="0"/>
          </a:endParaRPr>
        </a:p>
      </dsp:txBody>
      <dsp:txXfrm>
        <a:off x="1866900" y="793432"/>
        <a:ext cx="6362700" cy="793432"/>
      </dsp:txXfrm>
    </dsp:sp>
    <dsp:sp modelId="{DD5DDEDD-E6B2-4512-AEE3-61F1A9753462}">
      <dsp:nvSpPr>
        <dsp:cNvPr id="0" name=""/>
        <dsp:cNvSpPr/>
      </dsp:nvSpPr>
      <dsp:spPr>
        <a:xfrm>
          <a:off x="980122" y="1586865"/>
          <a:ext cx="1773555" cy="1773555"/>
        </a:xfrm>
        <a:prstGeom prst="pie">
          <a:avLst>
            <a:gd name="adj1" fmla="val 5400000"/>
            <a:gd name="adj2" fmla="val 1620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353643-564E-4627-85CF-9D49E6742A4E}">
      <dsp:nvSpPr>
        <dsp:cNvPr id="0" name=""/>
        <dsp:cNvSpPr/>
      </dsp:nvSpPr>
      <dsp:spPr>
        <a:xfrm>
          <a:off x="1866900" y="1586865"/>
          <a:ext cx="6362700" cy="1773555"/>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kern="1200" dirty="0" smtClean="0">
              <a:latin typeface="Bell MT" panose="02020503060305020303" pitchFamily="18" charset="0"/>
            </a:rPr>
            <a:t>‘Think local, act global’</a:t>
          </a:r>
          <a:endParaRPr lang="en-US" sz="3200" kern="1200" dirty="0">
            <a:latin typeface="Bell MT" panose="02020503060305020303" pitchFamily="18" charset="0"/>
          </a:endParaRPr>
        </a:p>
      </dsp:txBody>
      <dsp:txXfrm>
        <a:off x="1866900" y="1586865"/>
        <a:ext cx="6362700" cy="793432"/>
      </dsp:txXfrm>
    </dsp:sp>
    <dsp:sp modelId="{447FA6E9-7C51-47E4-85F9-C0EAF10DEAD4}">
      <dsp:nvSpPr>
        <dsp:cNvPr id="0" name=""/>
        <dsp:cNvSpPr/>
      </dsp:nvSpPr>
      <dsp:spPr>
        <a:xfrm>
          <a:off x="1470183" y="2380297"/>
          <a:ext cx="793432" cy="793432"/>
        </a:xfrm>
        <a:prstGeom prst="pie">
          <a:avLst>
            <a:gd name="adj1" fmla="val 5400000"/>
            <a:gd name="adj2" fmla="val 1620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DDAD6C-AD18-4F9E-8F7E-DC50235B2786}">
      <dsp:nvSpPr>
        <dsp:cNvPr id="0" name=""/>
        <dsp:cNvSpPr/>
      </dsp:nvSpPr>
      <dsp:spPr>
        <a:xfrm>
          <a:off x="1866900" y="2380297"/>
          <a:ext cx="6362700" cy="793432"/>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kern="1200" dirty="0" smtClean="0">
              <a:latin typeface="Bell MT" panose="02020503060305020303" pitchFamily="18" charset="0"/>
            </a:rPr>
            <a:t>‘</a:t>
          </a:r>
          <a:r>
            <a:rPr lang="en-US" sz="3200" kern="1200" dirty="0" err="1" smtClean="0">
              <a:latin typeface="Bell MT" panose="02020503060305020303" pitchFamily="18" charset="0"/>
            </a:rPr>
            <a:t>Glocalisation</a:t>
          </a:r>
          <a:r>
            <a:rPr lang="en-US" sz="3200" kern="1200" dirty="0" smtClean="0">
              <a:latin typeface="Bell MT" panose="02020503060305020303" pitchFamily="18" charset="0"/>
            </a:rPr>
            <a:t>’</a:t>
          </a:r>
          <a:endParaRPr lang="en-US" sz="3200" kern="1200" dirty="0">
            <a:latin typeface="Bell MT" panose="02020503060305020303" pitchFamily="18" charset="0"/>
          </a:endParaRPr>
        </a:p>
      </dsp:txBody>
      <dsp:txXfrm>
        <a:off x="1866900" y="2380297"/>
        <a:ext cx="6362700" cy="79343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945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946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946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37E39D9-E514-4F16-9BAC-7A2DE8CF24A0}" type="slidenum">
              <a:rPr lang="en-US"/>
              <a:pPr/>
              <a:t>‹#›</a:t>
            </a:fld>
            <a:endParaRPr lang="en-US"/>
          </a:p>
        </p:txBody>
      </p:sp>
    </p:spTree>
    <p:extLst>
      <p:ext uri="{BB962C8B-B14F-4D97-AF65-F5344CB8AC3E}">
        <p14:creationId xmlns:p14="http://schemas.microsoft.com/office/powerpoint/2010/main" val="312199762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40DE1A6D-1D4E-4409-B54C-FAC2810ADB48}" type="slidenum">
              <a:rPr lang="en-US" smtClean="0"/>
              <a:pPr/>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56BB2D-970F-4DB0-A449-CF35A305A5A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4C798B-2FF0-440E-A564-845F0B5F93D9}" type="slidenum">
              <a:rPr lang="en-US" smtClean="0"/>
              <a:pPr/>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5FC574-1AF8-4C05-B16D-6F26F487ED7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0E5CCE-4B6C-45C9-AE06-B9B3C17E83C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0353D7-56FC-4533-BFA2-7E8F64E69E6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EE4888-7D74-4ACD-92B4-ABCF6B06EF2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316329-74E9-4563-B435-720BCF7C9A86}" type="slidenum">
              <a:rPr lang="en-US" smtClean="0"/>
              <a:pPr/>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endParaRPr lang="en-US"/>
          </a:p>
        </p:txBody>
      </p:sp>
      <p:sp>
        <p:nvSpPr>
          <p:cNvPr id="7" name="Slide Number Placeholder 6"/>
          <p:cNvSpPr>
            <a:spLocks noGrp="1"/>
          </p:cNvSpPr>
          <p:nvPr>
            <p:ph type="sldNum" sz="quarter" idx="12"/>
          </p:nvPr>
        </p:nvSpPr>
        <p:spPr/>
        <p:txBody>
          <a:bodyPr/>
          <a:lstStyle/>
          <a:p>
            <a:fld id="{04F7FC9E-D83B-4817-A203-0C448D1AF648}" type="slidenum">
              <a:rPr lang="en-US" smtClean="0"/>
              <a:pPr/>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ADB5A5-1242-41A1-A455-6E52AB669F9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740F47-5A90-4600-B9A0-CFD79A0A36F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B2C60804-4D33-4103-B5D3-4D0334F20CC5}" type="slidenum">
              <a:rPr lang="en-US" smtClean="0"/>
              <a:pPr/>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3" name="Rectangle 3"/>
          <p:cNvSpPr>
            <a:spLocks noGrp="1" noChangeArrowheads="1"/>
          </p:cNvSpPr>
          <p:nvPr>
            <p:ph type="subTitle" idx="1"/>
          </p:nvPr>
        </p:nvSpPr>
        <p:spPr/>
        <p:txBody>
          <a:bodyPr/>
          <a:lstStyle/>
          <a:p>
            <a:endParaRPr lang="en-US"/>
          </a:p>
        </p:txBody>
      </p:sp>
      <p:sp>
        <p:nvSpPr>
          <p:cNvPr id="40962" name="Rectangle 2"/>
          <p:cNvSpPr>
            <a:spLocks noGrp="1" noChangeArrowheads="1"/>
          </p:cNvSpPr>
          <p:nvPr>
            <p:ph type="ctrTitle"/>
          </p:nvPr>
        </p:nvSpPr>
        <p:spPr/>
        <p:txBody>
          <a:bodyPr>
            <a:normAutofit fontScale="90000"/>
          </a:bodyPr>
          <a:lstStyle/>
          <a:p>
            <a:r>
              <a:rPr lang="en-US"/>
              <a:t>Segmentation and Planning for change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304800"/>
            <a:ext cx="4381500" cy="2381250"/>
          </a:xfrm>
          <a:prstGeom prst="rect">
            <a:avLst/>
          </a:prstGeom>
          <a:ln>
            <a:noFill/>
          </a:ln>
          <a:effectLst>
            <a:softEdge rad="112500"/>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40962"/>
                                        </p:tgtEl>
                                        <p:attrNameLst>
                                          <p:attrName>style.visibility</p:attrName>
                                        </p:attrNameLst>
                                      </p:cBhvr>
                                      <p:to>
                                        <p:strVal val="visible"/>
                                      </p:to>
                                    </p:set>
                                    <p:anim calcmode="lin" valueType="num">
                                      <p:cBhvr>
                                        <p:cTn id="7" dur="1000" fill="hold"/>
                                        <p:tgtEl>
                                          <p:spTgt spid="40962"/>
                                        </p:tgtEl>
                                        <p:attrNameLst>
                                          <p:attrName>ppt_x</p:attrName>
                                        </p:attrNameLst>
                                      </p:cBhvr>
                                      <p:tavLst>
                                        <p:tav tm="0">
                                          <p:val>
                                            <p:strVal val="#ppt_x-.2"/>
                                          </p:val>
                                        </p:tav>
                                        <p:tav tm="100000">
                                          <p:val>
                                            <p:strVal val="#ppt_x"/>
                                          </p:val>
                                        </p:tav>
                                      </p:tavLst>
                                    </p:anim>
                                    <p:anim calcmode="lin" valueType="num">
                                      <p:cBhvr>
                                        <p:cTn id="8" dur="1000" fill="hold"/>
                                        <p:tgtEl>
                                          <p:spTgt spid="40962"/>
                                        </p:tgtEl>
                                        <p:attrNameLst>
                                          <p:attrName>ppt_y</p:attrName>
                                        </p:attrNameLst>
                                      </p:cBhvr>
                                      <p:tavLst>
                                        <p:tav tm="0">
                                          <p:val>
                                            <p:strVal val="#ppt_y"/>
                                          </p:val>
                                        </p:tav>
                                        <p:tav tm="100000">
                                          <p:val>
                                            <p:strVal val="#ppt_y"/>
                                          </p:val>
                                        </p:tav>
                                      </p:tavLst>
                                    </p:anim>
                                    <p:animEffect transition="in" filter="wipe(right)" prLst="gradientSize: 0.1">
                                      <p:cBhvr>
                                        <p:cTn id="9" dur="1000"/>
                                        <p:tgtEl>
                                          <p:spTgt spid="409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Segmentation</a:t>
            </a:r>
          </a:p>
        </p:txBody>
      </p:sp>
      <p:sp>
        <p:nvSpPr>
          <p:cNvPr id="3" name="Content Placeholder 2"/>
          <p:cNvSpPr>
            <a:spLocks noGrp="1"/>
          </p:cNvSpPr>
          <p:nvPr>
            <p:ph idx="1"/>
          </p:nvPr>
        </p:nvSpPr>
        <p:spPr/>
        <p:txBody>
          <a:bodyPr/>
          <a:lstStyle/>
          <a:p>
            <a:pPr algn="just"/>
            <a:r>
              <a:rPr lang="en-US" dirty="0">
                <a:solidFill>
                  <a:schemeClr val="tx1"/>
                </a:solidFill>
                <a:latin typeface="Bell MT" panose="02020503060305020303" pitchFamily="18" charset="0"/>
              </a:rPr>
              <a:t>The analytical goal is to measure consumer </a:t>
            </a:r>
            <a:r>
              <a:rPr lang="en-US" dirty="0" err="1">
                <a:solidFill>
                  <a:schemeClr val="tx1"/>
                </a:solidFill>
                <a:latin typeface="Bell MT" panose="02020503060305020303" pitchFamily="18" charset="0"/>
              </a:rPr>
              <a:t>behaviour</a:t>
            </a:r>
            <a:r>
              <a:rPr lang="en-US" dirty="0">
                <a:solidFill>
                  <a:schemeClr val="tx1"/>
                </a:solidFill>
                <a:latin typeface="Bell MT" panose="02020503060305020303" pitchFamily="18" charset="0"/>
              </a:rPr>
              <a:t> and place each person in a group (segment) that will </a:t>
            </a:r>
            <a:r>
              <a:rPr lang="en-US" dirty="0" err="1">
                <a:solidFill>
                  <a:schemeClr val="tx1"/>
                </a:solidFill>
                <a:latin typeface="Bell MT" panose="02020503060305020303" pitchFamily="18" charset="0"/>
              </a:rPr>
              <a:t>minimise</a:t>
            </a:r>
            <a:r>
              <a:rPr lang="en-US" dirty="0">
                <a:solidFill>
                  <a:schemeClr val="tx1"/>
                </a:solidFill>
                <a:latin typeface="Bell MT" panose="02020503060305020303" pitchFamily="18" charset="0"/>
              </a:rPr>
              <a:t> the </a:t>
            </a:r>
            <a:r>
              <a:rPr lang="en-US" dirty="0" err="1">
                <a:solidFill>
                  <a:schemeClr val="tx1"/>
                </a:solidFill>
                <a:latin typeface="Bell MT" panose="02020503060305020303" pitchFamily="18" charset="0"/>
              </a:rPr>
              <a:t>behaviour</a:t>
            </a:r>
            <a:r>
              <a:rPr lang="en-US" dirty="0">
                <a:solidFill>
                  <a:schemeClr val="tx1"/>
                </a:solidFill>
                <a:latin typeface="Bell MT" panose="02020503060305020303" pitchFamily="18" charset="0"/>
              </a:rPr>
              <a:t> between each member of the segment and </a:t>
            </a:r>
            <a:r>
              <a:rPr lang="en-US" dirty="0" err="1">
                <a:solidFill>
                  <a:schemeClr val="tx1"/>
                </a:solidFill>
                <a:latin typeface="Bell MT" panose="02020503060305020303" pitchFamily="18" charset="0"/>
              </a:rPr>
              <a:t>maximise</a:t>
            </a:r>
            <a:r>
              <a:rPr lang="en-US" dirty="0">
                <a:solidFill>
                  <a:schemeClr val="tx1"/>
                </a:solidFill>
                <a:latin typeface="Bell MT" panose="02020503060305020303" pitchFamily="18" charset="0"/>
              </a:rPr>
              <a:t> the variance between segments</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8600" y="4114800"/>
            <a:ext cx="3302000" cy="2476500"/>
          </a:xfrm>
          <a:prstGeom prst="rect">
            <a:avLst/>
          </a:prstGeom>
          <a:ln>
            <a:noFill/>
          </a:ln>
          <a:effectLst>
            <a:softEdge rad="112500"/>
          </a:effectLst>
        </p:spPr>
      </p:pic>
    </p:spTree>
    <p:extLst>
      <p:ext uri="{BB962C8B-B14F-4D97-AF65-F5344CB8AC3E}">
        <p14:creationId xmlns:p14="http://schemas.microsoft.com/office/powerpoint/2010/main" val="1732231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do we need to segment?</a:t>
            </a:r>
          </a:p>
        </p:txBody>
      </p:sp>
      <p:sp>
        <p:nvSpPr>
          <p:cNvPr id="3" name="Content Placeholder 2"/>
          <p:cNvSpPr>
            <a:spLocks noGrp="1"/>
          </p:cNvSpPr>
          <p:nvPr>
            <p:ph idx="1"/>
          </p:nvPr>
        </p:nvSpPr>
        <p:spPr/>
        <p:txBody>
          <a:bodyPr/>
          <a:lstStyle/>
          <a:p>
            <a:r>
              <a:rPr lang="en-US" sz="2800" dirty="0">
                <a:solidFill>
                  <a:schemeClr val="tx1"/>
                </a:solidFill>
                <a:latin typeface="Bell MT" panose="02020503060305020303" pitchFamily="18" charset="0"/>
              </a:rPr>
              <a:t>Because people vary so much from other people – needs, motivations, decision processes, buying </a:t>
            </a:r>
            <a:r>
              <a:rPr lang="en-US" sz="2800" dirty="0" err="1">
                <a:solidFill>
                  <a:schemeClr val="tx1"/>
                </a:solidFill>
                <a:latin typeface="Bell MT" panose="02020503060305020303" pitchFamily="18" charset="0"/>
              </a:rPr>
              <a:t>behaviour</a:t>
            </a:r>
            <a:r>
              <a:rPr lang="en-US" sz="2800" dirty="0">
                <a:solidFill>
                  <a:schemeClr val="tx1"/>
                </a:solidFill>
                <a:latin typeface="Bell MT" panose="02020503060305020303" pitchFamily="18" charset="0"/>
              </a:rPr>
              <a:t> </a:t>
            </a:r>
          </a:p>
          <a:p>
            <a:endParaRPr lang="en-US"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0" y="4179570"/>
            <a:ext cx="3606800" cy="2164080"/>
          </a:xfrm>
          <a:prstGeom prst="rect">
            <a:avLst/>
          </a:prstGeom>
          <a:ln>
            <a:noFill/>
          </a:ln>
          <a:effectLst>
            <a:softEdge rad="112500"/>
          </a:effectLst>
        </p:spPr>
      </p:pic>
    </p:spTree>
    <p:extLst>
      <p:ext uri="{BB962C8B-B14F-4D97-AF65-F5344CB8AC3E}">
        <p14:creationId xmlns:p14="http://schemas.microsoft.com/office/powerpoint/2010/main" val="3945798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normAutofit fontScale="90000"/>
          </a:bodyPr>
          <a:lstStyle/>
          <a:p>
            <a:r>
              <a:rPr lang="en-US" sz="4000"/>
              <a:t>Factors affecting size of segments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466166754"/>
              </p:ext>
            </p:extLst>
          </p:nvPr>
        </p:nvGraphicFramePr>
        <p:xfrm>
          <a:off x="457200" y="1752600"/>
          <a:ext cx="8229600"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48CCF232-A258-48E2-92B1-37D6D0B66DF1}"/>
                                            </p:graphicEl>
                                          </p:spTgt>
                                        </p:tgtEl>
                                        <p:attrNameLst>
                                          <p:attrName>style.visibility</p:attrName>
                                        </p:attrNameLst>
                                      </p:cBhvr>
                                      <p:to>
                                        <p:strVal val="visible"/>
                                      </p:to>
                                    </p:set>
                                    <p:animEffect transition="in" filter="fade">
                                      <p:cBhvr>
                                        <p:cTn id="7" dur="500"/>
                                        <p:tgtEl>
                                          <p:spTgt spid="2">
                                            <p:graphicEl>
                                              <a:dgm id="{48CCF232-A258-48E2-92B1-37D6D0B66DF1}"/>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4E333CD8-F37F-468A-90F6-E3C6F059B9FF}"/>
                                            </p:graphicEl>
                                          </p:spTgt>
                                        </p:tgtEl>
                                        <p:attrNameLst>
                                          <p:attrName>style.visibility</p:attrName>
                                        </p:attrNameLst>
                                      </p:cBhvr>
                                      <p:to>
                                        <p:strVal val="visible"/>
                                      </p:to>
                                    </p:set>
                                    <p:animEffect transition="in" filter="fade">
                                      <p:cBhvr>
                                        <p:cTn id="12" dur="500"/>
                                        <p:tgtEl>
                                          <p:spTgt spid="2">
                                            <p:graphicEl>
                                              <a:dgm id="{4E333CD8-F37F-468A-90F6-E3C6F059B9FF}"/>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graphicEl>
                                              <a:dgm id="{D1F2E760-8318-4A45-B0CC-007D541CFB86}"/>
                                            </p:graphicEl>
                                          </p:spTgt>
                                        </p:tgtEl>
                                        <p:attrNameLst>
                                          <p:attrName>style.visibility</p:attrName>
                                        </p:attrNameLst>
                                      </p:cBhvr>
                                      <p:to>
                                        <p:strVal val="visible"/>
                                      </p:to>
                                    </p:set>
                                    <p:animEffect transition="in" filter="fade">
                                      <p:cBhvr>
                                        <p:cTn id="17" dur="500"/>
                                        <p:tgtEl>
                                          <p:spTgt spid="2">
                                            <p:graphicEl>
                                              <a:dgm id="{D1F2E760-8318-4A45-B0CC-007D541CFB86}"/>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graphicEl>
                                              <a:dgm id="{05E22AA1-83F4-4D4D-B0C5-BE9FBE29E95B}"/>
                                            </p:graphicEl>
                                          </p:spTgt>
                                        </p:tgtEl>
                                        <p:attrNameLst>
                                          <p:attrName>style.visibility</p:attrName>
                                        </p:attrNameLst>
                                      </p:cBhvr>
                                      <p:to>
                                        <p:strVal val="visible"/>
                                      </p:to>
                                    </p:set>
                                    <p:animEffect transition="in" filter="fade">
                                      <p:cBhvr>
                                        <p:cTn id="22" dur="500"/>
                                        <p:tgtEl>
                                          <p:spTgt spid="2">
                                            <p:graphicEl>
                                              <a:dgm id="{05E22AA1-83F4-4D4D-B0C5-BE9FBE29E95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Micromarketing</a:t>
            </a:r>
          </a:p>
        </p:txBody>
      </p:sp>
      <p:sp>
        <p:nvSpPr>
          <p:cNvPr id="3" name="Content Placeholder 2"/>
          <p:cNvSpPr>
            <a:spLocks noGrp="1"/>
          </p:cNvSpPr>
          <p:nvPr>
            <p:ph idx="1"/>
          </p:nvPr>
        </p:nvSpPr>
        <p:spPr/>
        <p:txBody>
          <a:bodyPr/>
          <a:lstStyle/>
          <a:p>
            <a:r>
              <a:rPr lang="en-US" dirty="0">
                <a:latin typeface="Bell MT" panose="02020503060305020303" pitchFamily="18" charset="0"/>
              </a:rPr>
              <a:t>The result of understanding and relating to an increasingly fragmented market place</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3657600"/>
            <a:ext cx="4076700" cy="2717800"/>
          </a:xfrm>
          <a:prstGeom prst="rect">
            <a:avLst/>
          </a:prstGeom>
          <a:ln>
            <a:noFill/>
          </a:ln>
          <a:effectLst>
            <a:softEdge rad="112500"/>
          </a:effectLst>
        </p:spPr>
      </p:pic>
    </p:spTree>
    <p:extLst>
      <p:ext uri="{BB962C8B-B14F-4D97-AF65-F5344CB8AC3E}">
        <p14:creationId xmlns:p14="http://schemas.microsoft.com/office/powerpoint/2010/main" val="2257605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normAutofit fontScale="90000"/>
          </a:bodyPr>
          <a:lstStyle/>
          <a:p>
            <a:r>
              <a:rPr lang="en-US" sz="3600"/>
              <a:t>Criteria for choosing market segments</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1340752928"/>
              </p:ext>
            </p:extLst>
          </p:nvPr>
        </p:nvGraphicFramePr>
        <p:xfrm>
          <a:off x="457200" y="1981200"/>
          <a:ext cx="8229600"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t>Bases for segmentation</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651531228"/>
              </p:ext>
            </p:extLst>
          </p:nvPr>
        </p:nvGraphicFramePr>
        <p:xfrm>
          <a:off x="457200" y="1728787"/>
          <a:ext cx="82296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F60FD2C0-9767-4463-BDD9-1C91415D591D}"/>
                                            </p:graphicEl>
                                          </p:spTgt>
                                        </p:tgtEl>
                                        <p:attrNameLst>
                                          <p:attrName>style.visibility</p:attrName>
                                        </p:attrNameLst>
                                      </p:cBhvr>
                                      <p:to>
                                        <p:strVal val="visible"/>
                                      </p:to>
                                    </p:set>
                                    <p:animEffect transition="in" filter="fade">
                                      <p:cBhvr>
                                        <p:cTn id="7" dur="500"/>
                                        <p:tgtEl>
                                          <p:spTgt spid="2">
                                            <p:graphicEl>
                                              <a:dgm id="{F60FD2C0-9767-4463-BDD9-1C91415D591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7B68EE81-181F-4983-B7F9-C6DCD4A5C991}"/>
                                            </p:graphicEl>
                                          </p:spTgt>
                                        </p:tgtEl>
                                        <p:attrNameLst>
                                          <p:attrName>style.visibility</p:attrName>
                                        </p:attrNameLst>
                                      </p:cBhvr>
                                      <p:to>
                                        <p:strVal val="visible"/>
                                      </p:to>
                                    </p:set>
                                    <p:animEffect transition="in" filter="fade">
                                      <p:cBhvr>
                                        <p:cTn id="12" dur="500"/>
                                        <p:tgtEl>
                                          <p:spTgt spid="2">
                                            <p:graphicEl>
                                              <a:dgm id="{7B68EE81-181F-4983-B7F9-C6DCD4A5C991}"/>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graphicEl>
                                              <a:dgm id="{1BF4170E-4262-421E-9A9C-634BCECACC4B}"/>
                                            </p:graphicEl>
                                          </p:spTgt>
                                        </p:tgtEl>
                                        <p:attrNameLst>
                                          <p:attrName>style.visibility</p:attrName>
                                        </p:attrNameLst>
                                      </p:cBhvr>
                                      <p:to>
                                        <p:strVal val="visible"/>
                                      </p:to>
                                    </p:set>
                                    <p:animEffect transition="in" filter="fade">
                                      <p:cBhvr>
                                        <p:cTn id="17" dur="500"/>
                                        <p:tgtEl>
                                          <p:spTgt spid="2">
                                            <p:graphicEl>
                                              <a:dgm id="{1BF4170E-4262-421E-9A9C-634BCECACC4B}"/>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graphicEl>
                                              <a:dgm id="{FEAA34F4-19B2-47DC-A133-F5617CCFC306}"/>
                                            </p:graphicEl>
                                          </p:spTgt>
                                        </p:tgtEl>
                                        <p:attrNameLst>
                                          <p:attrName>style.visibility</p:attrName>
                                        </p:attrNameLst>
                                      </p:cBhvr>
                                      <p:to>
                                        <p:strVal val="visible"/>
                                      </p:to>
                                    </p:set>
                                    <p:animEffect transition="in" filter="fade">
                                      <p:cBhvr>
                                        <p:cTn id="22" dur="500"/>
                                        <p:tgtEl>
                                          <p:spTgt spid="2">
                                            <p:graphicEl>
                                              <a:dgm id="{FEAA34F4-19B2-47DC-A133-F5617CCFC306}"/>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graphicEl>
                                              <a:dgm id="{5A9F19DB-B4AD-48C1-A0DB-8851DDCBF307}"/>
                                            </p:graphicEl>
                                          </p:spTgt>
                                        </p:tgtEl>
                                        <p:attrNameLst>
                                          <p:attrName>style.visibility</p:attrName>
                                        </p:attrNameLst>
                                      </p:cBhvr>
                                      <p:to>
                                        <p:strVal val="visible"/>
                                      </p:to>
                                    </p:set>
                                    <p:animEffect transition="in" filter="fade">
                                      <p:cBhvr>
                                        <p:cTn id="27" dur="500"/>
                                        <p:tgtEl>
                                          <p:spTgt spid="2">
                                            <p:graphicEl>
                                              <a:dgm id="{5A9F19DB-B4AD-48C1-A0DB-8851DDCBF30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Planning for change</a:t>
            </a:r>
          </a:p>
        </p:txBody>
      </p:sp>
      <p:sp>
        <p:nvSpPr>
          <p:cNvPr id="11267" name="Rectangle 3"/>
          <p:cNvSpPr>
            <a:spLocks noGrp="1" noChangeArrowheads="1"/>
          </p:cNvSpPr>
          <p:nvPr>
            <p:ph idx="1"/>
          </p:nvPr>
        </p:nvSpPr>
        <p:spPr/>
        <p:txBody>
          <a:bodyPr>
            <a:normAutofit/>
          </a:bodyPr>
          <a:lstStyle/>
          <a:p>
            <a:pPr>
              <a:lnSpc>
                <a:spcPct val="90000"/>
              </a:lnSpc>
            </a:pPr>
            <a:r>
              <a:rPr lang="en-US" dirty="0">
                <a:solidFill>
                  <a:schemeClr val="tx1"/>
                </a:solidFill>
                <a:latin typeface="Bell MT" panose="02020503060305020303" pitchFamily="18" charset="0"/>
              </a:rPr>
              <a:t>Unless managements act, the more successful a company has been in the past, the more likely it is to fail in the future</a:t>
            </a:r>
            <a:r>
              <a:rPr lang="en-US" dirty="0" smtClean="0">
                <a:solidFill>
                  <a:schemeClr val="tx1"/>
                </a:solidFill>
                <a:latin typeface="Bell MT" panose="02020503060305020303" pitchFamily="18" charset="0"/>
              </a:rPr>
              <a:t>.</a:t>
            </a:r>
          </a:p>
          <a:p>
            <a:pPr>
              <a:lnSpc>
                <a:spcPct val="90000"/>
              </a:lnSpc>
            </a:pPr>
            <a:endParaRPr lang="en-US" dirty="0">
              <a:solidFill>
                <a:schemeClr val="tx1"/>
              </a:solidFill>
              <a:latin typeface="Bell MT" panose="02020503060305020303" pitchFamily="18" charset="0"/>
            </a:endParaRPr>
          </a:p>
          <a:p>
            <a:pPr>
              <a:lnSpc>
                <a:spcPct val="90000"/>
              </a:lnSpc>
            </a:pPr>
            <a:r>
              <a:rPr lang="en-US" dirty="0">
                <a:solidFill>
                  <a:schemeClr val="tx1"/>
                </a:solidFill>
                <a:latin typeface="Bell MT" panose="02020503060305020303" pitchFamily="18" charset="0"/>
              </a:rPr>
              <a:t>Because the basic psychological principle is that people tend to repeat </a:t>
            </a:r>
            <a:r>
              <a:rPr lang="en-US" dirty="0" err="1">
                <a:solidFill>
                  <a:schemeClr val="tx1"/>
                </a:solidFill>
                <a:latin typeface="Bell MT" panose="02020503060305020303" pitchFamily="18" charset="0"/>
              </a:rPr>
              <a:t>behaviour</a:t>
            </a:r>
            <a:r>
              <a:rPr lang="en-US" dirty="0">
                <a:solidFill>
                  <a:schemeClr val="tx1"/>
                </a:solidFill>
                <a:latin typeface="Bell MT" panose="02020503060305020303" pitchFamily="18" charset="0"/>
              </a:rPr>
              <a:t> for which they have been </a:t>
            </a:r>
            <a:r>
              <a:rPr lang="en-US" dirty="0" smtClean="0">
                <a:solidFill>
                  <a:schemeClr val="tx1"/>
                </a:solidFill>
                <a:latin typeface="Bell MT" panose="02020503060305020303" pitchFamily="18" charset="0"/>
              </a:rPr>
              <a:t>rewarded</a:t>
            </a:r>
          </a:p>
          <a:p>
            <a:pPr>
              <a:lnSpc>
                <a:spcPct val="90000"/>
              </a:lnSpc>
            </a:pPr>
            <a:endParaRPr lang="en-US" dirty="0">
              <a:solidFill>
                <a:schemeClr val="tx1"/>
              </a:solidFill>
              <a:latin typeface="Bell MT" panose="02020503060305020303" pitchFamily="18" charset="0"/>
            </a:endParaRPr>
          </a:p>
          <a:p>
            <a:pPr>
              <a:lnSpc>
                <a:spcPct val="90000"/>
              </a:lnSpc>
            </a:pPr>
            <a:r>
              <a:rPr lang="en-US" dirty="0">
                <a:solidFill>
                  <a:schemeClr val="tx1"/>
                </a:solidFill>
                <a:latin typeface="Bell MT" panose="02020503060305020303" pitchFamily="18" charset="0"/>
              </a:rPr>
              <a:t>Successful strategies must fit an environment that is constantly changing. </a:t>
            </a:r>
            <a:r>
              <a:rPr lang="en-US" dirty="0" smtClean="0">
                <a:solidFill>
                  <a:schemeClr val="tx1"/>
                </a:solidFill>
                <a:latin typeface="Bell MT" panose="02020503060305020303" pitchFamily="18" charset="0"/>
              </a:rPr>
              <a:t>Frequently, </a:t>
            </a:r>
            <a:r>
              <a:rPr lang="en-US" dirty="0">
                <a:solidFill>
                  <a:schemeClr val="tx1"/>
                </a:solidFill>
                <a:latin typeface="Bell MT" panose="02020503060305020303" pitchFamily="18" charset="0"/>
              </a:rPr>
              <a:t>the future arrives before managers are willing to give up the present</a:t>
            </a:r>
            <a:r>
              <a:rPr lang="en-US" sz="3200" dirty="0">
                <a:solidFill>
                  <a:schemeClr val="tx1"/>
                </a:solidFill>
                <a:latin typeface="Bell MT" panose="02020503060305020303" pitchFamily="18" charset="0"/>
              </a:rPr>
              <a:t>. </a:t>
            </a:r>
            <a:r>
              <a:rPr lang="en-US" sz="3200" dirty="0">
                <a:solidFill>
                  <a:schemeClr val="tx1"/>
                </a:solidFill>
              </a:rPr>
              <a:t> </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3824" y="5029200"/>
            <a:ext cx="2046834" cy="136207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fade">
                                      <p:cBhvr>
                                        <p:cTn id="7" dur="500"/>
                                        <p:tgtEl>
                                          <p:spTgt spid="11267">
                                            <p:txEl>
                                              <p:pRg st="0" end="0"/>
                                            </p:txEl>
                                          </p:spTgt>
                                        </p:tgtEl>
                                      </p:cBhvr>
                                    </p:animEffect>
                                    <p:anim calcmode="lin" valueType="num">
                                      <p:cBhvr>
                                        <p:cTn id="8"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1267">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1267">
                                            <p:txEl>
                                              <p:pRg st="2" end="2"/>
                                            </p:txEl>
                                          </p:spTgt>
                                        </p:tgtEl>
                                        <p:attrNameLst>
                                          <p:attrName>style.visibility</p:attrName>
                                        </p:attrNameLst>
                                      </p:cBhvr>
                                      <p:to>
                                        <p:strVal val="visible"/>
                                      </p:to>
                                    </p:set>
                                    <p:animEffect transition="in" filter="fade">
                                      <p:cBhvr>
                                        <p:cTn id="14" dur="500"/>
                                        <p:tgtEl>
                                          <p:spTgt spid="11267">
                                            <p:txEl>
                                              <p:pRg st="2" end="2"/>
                                            </p:txEl>
                                          </p:spTgt>
                                        </p:tgtEl>
                                      </p:cBhvr>
                                    </p:animEffect>
                                    <p:anim calcmode="lin" valueType="num">
                                      <p:cBhvr>
                                        <p:cTn id="15" dur="5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11267">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1267">
                                            <p:txEl>
                                              <p:pRg st="4" end="4"/>
                                            </p:txEl>
                                          </p:spTgt>
                                        </p:tgtEl>
                                        <p:attrNameLst>
                                          <p:attrName>style.visibility</p:attrName>
                                        </p:attrNameLst>
                                      </p:cBhvr>
                                      <p:to>
                                        <p:strVal val="visible"/>
                                      </p:to>
                                    </p:set>
                                    <p:animEffect transition="in" filter="fade">
                                      <p:cBhvr>
                                        <p:cTn id="21" dur="500"/>
                                        <p:tgtEl>
                                          <p:spTgt spid="11267">
                                            <p:txEl>
                                              <p:pRg st="4" end="4"/>
                                            </p:txEl>
                                          </p:spTgt>
                                        </p:tgtEl>
                                      </p:cBhvr>
                                    </p:animEffect>
                                    <p:anim calcmode="lin" valueType="num">
                                      <p:cBhvr>
                                        <p:cTn id="22" dur="500" fill="hold"/>
                                        <p:tgtEl>
                                          <p:spTgt spid="11267">
                                            <p:txEl>
                                              <p:pRg st="4" end="4"/>
                                            </p:txEl>
                                          </p:spTgt>
                                        </p:tgtEl>
                                        <p:attrNameLst>
                                          <p:attrName>ppt_x</p:attrName>
                                        </p:attrNameLst>
                                      </p:cBhvr>
                                      <p:tavLst>
                                        <p:tav tm="0">
                                          <p:val>
                                            <p:strVal val="#ppt_x"/>
                                          </p:val>
                                        </p:tav>
                                        <p:tav tm="100000">
                                          <p:val>
                                            <p:strVal val="#ppt_x"/>
                                          </p:val>
                                        </p:tav>
                                      </p:tavLst>
                                    </p:anim>
                                    <p:anim calcmode="lin" valueType="num">
                                      <p:cBhvr>
                                        <p:cTn id="23" dur="500" fill="hold"/>
                                        <p:tgtEl>
                                          <p:spTgt spid="11267">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normAutofit fontScale="90000"/>
          </a:bodyPr>
          <a:lstStyle/>
          <a:p>
            <a:r>
              <a:rPr lang="en-US" sz="3600"/>
              <a:t>Consumer Analysis and Social Policy</a:t>
            </a:r>
          </a:p>
        </p:txBody>
      </p:sp>
      <p:sp>
        <p:nvSpPr>
          <p:cNvPr id="53251" name="Rectangle 3"/>
          <p:cNvSpPr>
            <a:spLocks noGrp="1" noChangeArrowheads="1"/>
          </p:cNvSpPr>
          <p:nvPr>
            <p:ph idx="1"/>
          </p:nvPr>
        </p:nvSpPr>
        <p:spPr/>
        <p:txBody>
          <a:bodyPr/>
          <a:lstStyle/>
          <a:p>
            <a:endParaRPr lang="en-US" dirty="0" smtClean="0">
              <a:solidFill>
                <a:schemeClr val="tx1"/>
              </a:solidFill>
            </a:endParaRPr>
          </a:p>
          <a:p>
            <a:r>
              <a:rPr lang="en-US" dirty="0" smtClean="0">
                <a:solidFill>
                  <a:schemeClr val="tx1"/>
                </a:solidFill>
                <a:latin typeface="Bell MT" panose="02020503060305020303" pitchFamily="18" charset="0"/>
              </a:rPr>
              <a:t>Policy </a:t>
            </a:r>
            <a:r>
              <a:rPr lang="en-US" dirty="0">
                <a:solidFill>
                  <a:schemeClr val="tx1"/>
                </a:solidFill>
                <a:latin typeface="Bell MT" panose="02020503060305020303" pitchFamily="18" charset="0"/>
              </a:rPr>
              <a:t>issues related to </a:t>
            </a:r>
            <a:r>
              <a:rPr lang="en-US" dirty="0" smtClean="0">
                <a:solidFill>
                  <a:schemeClr val="tx1"/>
                </a:solidFill>
                <a:latin typeface="Bell MT" panose="02020503060305020303" pitchFamily="18" charset="0"/>
              </a:rPr>
              <a:t>macro marketing </a:t>
            </a:r>
            <a:r>
              <a:rPr lang="en-US" dirty="0">
                <a:solidFill>
                  <a:schemeClr val="tx1"/>
                </a:solidFill>
                <a:latin typeface="Bell MT" panose="02020503060305020303" pitchFamily="18" charset="0"/>
              </a:rPr>
              <a:t>and trends in consumer </a:t>
            </a:r>
            <a:r>
              <a:rPr lang="en-US" dirty="0" smtClean="0">
                <a:solidFill>
                  <a:schemeClr val="tx1"/>
                </a:solidFill>
                <a:latin typeface="Bell MT" panose="02020503060305020303" pitchFamily="18" charset="0"/>
              </a:rPr>
              <a:t>decisions</a:t>
            </a:r>
          </a:p>
          <a:p>
            <a:endParaRPr lang="en-US" dirty="0">
              <a:solidFill>
                <a:schemeClr val="tx1"/>
              </a:solidFill>
              <a:latin typeface="Bell MT" panose="02020503060305020303" pitchFamily="18" charset="0"/>
            </a:endParaRPr>
          </a:p>
          <a:p>
            <a:r>
              <a:rPr lang="en-US" dirty="0" err="1">
                <a:solidFill>
                  <a:schemeClr val="tx1"/>
                </a:solidFill>
                <a:latin typeface="Bell MT" panose="02020503060305020303" pitchFamily="18" charset="0"/>
              </a:rPr>
              <a:t>Behavioural</a:t>
            </a:r>
            <a:r>
              <a:rPr lang="en-US" dirty="0">
                <a:solidFill>
                  <a:schemeClr val="tx1"/>
                </a:solidFill>
                <a:latin typeface="Bell MT" panose="02020503060305020303" pitchFamily="18" charset="0"/>
              </a:rPr>
              <a:t>/ Psychological </a:t>
            </a:r>
            <a:r>
              <a:rPr lang="en-US" dirty="0" smtClean="0">
                <a:solidFill>
                  <a:schemeClr val="tx1"/>
                </a:solidFill>
                <a:latin typeface="Bell MT" panose="02020503060305020303" pitchFamily="18" charset="0"/>
              </a:rPr>
              <a:t>economics.</a:t>
            </a:r>
            <a:endParaRPr lang="en-US" dirty="0">
              <a:solidFill>
                <a:schemeClr val="tx1"/>
              </a:solidFill>
              <a:latin typeface="Bell MT" panose="02020503060305020303" pitchFamily="18"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1200" y="4038600"/>
            <a:ext cx="2895600" cy="2413000"/>
          </a:xfrm>
          <a:prstGeom prst="rect">
            <a:avLst/>
          </a:prstGeom>
          <a:ln>
            <a:noFill/>
          </a:ln>
          <a:effectLst>
            <a:softEdge rad="112500"/>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53251">
                                            <p:txEl>
                                              <p:pRg st="1" end="1"/>
                                            </p:txEl>
                                          </p:spTgt>
                                        </p:tgtEl>
                                        <p:attrNameLst>
                                          <p:attrName>style.visibility</p:attrName>
                                        </p:attrNameLst>
                                      </p:cBhvr>
                                      <p:to>
                                        <p:strVal val="visible"/>
                                      </p:to>
                                    </p:set>
                                    <p:animEffect transition="in" filter="fade">
                                      <p:cBhvr>
                                        <p:cTn id="7" dur="500"/>
                                        <p:tgtEl>
                                          <p:spTgt spid="53251">
                                            <p:txEl>
                                              <p:pRg st="1" end="1"/>
                                            </p:txEl>
                                          </p:spTgt>
                                        </p:tgtEl>
                                      </p:cBhvr>
                                    </p:animEffect>
                                    <p:anim calcmode="lin" valueType="num">
                                      <p:cBhvr>
                                        <p:cTn id="8" dur="500" fill="hold"/>
                                        <p:tgtEl>
                                          <p:spTgt spid="53251">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53251">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53251">
                                            <p:txEl>
                                              <p:pRg st="3" end="3"/>
                                            </p:txEl>
                                          </p:spTgt>
                                        </p:tgtEl>
                                        <p:attrNameLst>
                                          <p:attrName>style.visibility</p:attrName>
                                        </p:attrNameLst>
                                      </p:cBhvr>
                                      <p:to>
                                        <p:strVal val="visible"/>
                                      </p:to>
                                    </p:set>
                                    <p:animEffect transition="in" filter="fade">
                                      <p:cBhvr>
                                        <p:cTn id="14" dur="500"/>
                                        <p:tgtEl>
                                          <p:spTgt spid="53251">
                                            <p:txEl>
                                              <p:pRg st="3" end="3"/>
                                            </p:txEl>
                                          </p:spTgt>
                                        </p:tgtEl>
                                      </p:cBhvr>
                                    </p:animEffect>
                                    <p:anim calcmode="lin" valueType="num">
                                      <p:cBhvr>
                                        <p:cTn id="15" dur="500" fill="hold"/>
                                        <p:tgtEl>
                                          <p:spTgt spid="53251">
                                            <p:txEl>
                                              <p:pRg st="3" end="3"/>
                                            </p:txEl>
                                          </p:spTgt>
                                        </p:tgtEl>
                                        <p:attrNameLst>
                                          <p:attrName>ppt_x</p:attrName>
                                        </p:attrNameLst>
                                      </p:cBhvr>
                                      <p:tavLst>
                                        <p:tav tm="0">
                                          <p:val>
                                            <p:strVal val="#ppt_x"/>
                                          </p:val>
                                        </p:tav>
                                        <p:tav tm="100000">
                                          <p:val>
                                            <p:strVal val="#ppt_x"/>
                                          </p:val>
                                        </p:tav>
                                      </p:tavLst>
                                    </p:anim>
                                    <p:anim calcmode="lin" valueType="num">
                                      <p:cBhvr>
                                        <p:cTn id="16" dur="500" fill="hold"/>
                                        <p:tgtEl>
                                          <p:spTgt spid="53251">
                                            <p:txEl>
                                              <p:pRg st="3" end="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7" name="Rectangle 5"/>
          <p:cNvSpPr>
            <a:spLocks noGrp="1" noChangeArrowheads="1"/>
          </p:cNvSpPr>
          <p:nvPr>
            <p:ph type="subTitle" idx="1"/>
          </p:nvPr>
        </p:nvSpPr>
        <p:spPr>
          <a:xfrm>
            <a:off x="609600" y="3276600"/>
            <a:ext cx="6553200" cy="1443038"/>
          </a:xfrm>
        </p:spPr>
        <p:txBody>
          <a:bodyPr>
            <a:noAutofit/>
          </a:bodyPr>
          <a:lstStyle/>
          <a:p>
            <a:pPr algn="just"/>
            <a:r>
              <a:rPr lang="en-US" cap="none" dirty="0" smtClean="0">
                <a:solidFill>
                  <a:schemeClr val="tx1"/>
                </a:solidFill>
                <a:latin typeface="Bell MT" panose="02020503060305020303" pitchFamily="18" charset="0"/>
              </a:rPr>
              <a:t>The ability of a company to provide job security and satisfaction, satisfy customers, grow profits consistently, adopt sound long-term strategies, ability to weather business shocks.</a:t>
            </a:r>
            <a:endParaRPr lang="en-US" cap="none" dirty="0">
              <a:solidFill>
                <a:schemeClr val="tx1"/>
              </a:solidFill>
              <a:latin typeface="Bell MT" panose="02020503060305020303" pitchFamily="18" charset="0"/>
            </a:endParaRPr>
          </a:p>
        </p:txBody>
      </p:sp>
      <p:sp>
        <p:nvSpPr>
          <p:cNvPr id="54276" name="Rectangle 4"/>
          <p:cNvSpPr>
            <a:spLocks noGrp="1" noChangeArrowheads="1"/>
          </p:cNvSpPr>
          <p:nvPr>
            <p:ph type="ctrTitle"/>
          </p:nvPr>
        </p:nvSpPr>
        <p:spPr>
          <a:xfrm>
            <a:off x="685800" y="914400"/>
            <a:ext cx="7772400" cy="1219200"/>
          </a:xfrm>
        </p:spPr>
        <p:txBody>
          <a:bodyPr>
            <a:normAutofit fontScale="90000"/>
          </a:bodyPr>
          <a:lstStyle/>
          <a:p>
            <a:r>
              <a:rPr lang="en-US" sz="4000"/>
              <a:t>Enhanced Shareholder Value (ESV)</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54277">
                                            <p:txEl>
                                              <p:pRg st="0" end="0"/>
                                            </p:txEl>
                                          </p:spTgt>
                                        </p:tgtEl>
                                        <p:attrNameLst>
                                          <p:attrName>style.visibility</p:attrName>
                                        </p:attrNameLst>
                                      </p:cBhvr>
                                      <p:to>
                                        <p:strVal val="visible"/>
                                      </p:to>
                                    </p:set>
                                    <p:animEffect transition="in" filter="fade">
                                      <p:cBhvr>
                                        <p:cTn id="7" dur="500"/>
                                        <p:tgtEl>
                                          <p:spTgt spid="54277">
                                            <p:txEl>
                                              <p:pRg st="0" end="0"/>
                                            </p:txEl>
                                          </p:spTgt>
                                        </p:tgtEl>
                                      </p:cBhvr>
                                    </p:animEffect>
                                    <p:anim calcmode="lin" valueType="num">
                                      <p:cBhvr>
                                        <p:cTn id="8" dur="500" fill="hold"/>
                                        <p:tgtEl>
                                          <p:spTgt spid="54277">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4277">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7"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t>3 M’s of profit Growth</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4221837540"/>
              </p:ext>
            </p:extLst>
          </p:nvPr>
        </p:nvGraphicFramePr>
        <p:xfrm>
          <a:off x="457200" y="1752600"/>
          <a:ext cx="8229600"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graphicEl>
                                              <a:dgm id="{4E4F1037-334C-4F04-8B6E-286F41EE7AFF}"/>
                                            </p:graphicEl>
                                          </p:spTgt>
                                        </p:tgtEl>
                                        <p:attrNameLst>
                                          <p:attrName>style.visibility</p:attrName>
                                        </p:attrNameLst>
                                      </p:cBhvr>
                                      <p:to>
                                        <p:strVal val="visible"/>
                                      </p:to>
                                    </p:set>
                                    <p:anim calcmode="lin" valueType="num">
                                      <p:cBhvr additive="base">
                                        <p:cTn id="7" dur="500" fill="hold"/>
                                        <p:tgtEl>
                                          <p:spTgt spid="2">
                                            <p:graphicEl>
                                              <a:dgm id="{4E4F1037-334C-4F04-8B6E-286F41EE7AFF}"/>
                                            </p:graphic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graphicEl>
                                              <a:dgm id="{4E4F1037-334C-4F04-8B6E-286F41EE7AFF}"/>
                                            </p:graphic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graphicEl>
                                              <a:dgm id="{A81872CB-08E5-44E8-9AE9-1C529FC700B6}"/>
                                            </p:graphicEl>
                                          </p:spTgt>
                                        </p:tgtEl>
                                        <p:attrNameLst>
                                          <p:attrName>style.visibility</p:attrName>
                                        </p:attrNameLst>
                                      </p:cBhvr>
                                      <p:to>
                                        <p:strVal val="visible"/>
                                      </p:to>
                                    </p:set>
                                    <p:anim calcmode="lin" valueType="num">
                                      <p:cBhvr additive="base">
                                        <p:cTn id="13" dur="500" fill="hold"/>
                                        <p:tgtEl>
                                          <p:spTgt spid="2">
                                            <p:graphicEl>
                                              <a:dgm id="{A81872CB-08E5-44E8-9AE9-1C529FC700B6}"/>
                                            </p:graphic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graphicEl>
                                              <a:dgm id="{A81872CB-08E5-44E8-9AE9-1C529FC700B6}"/>
                                            </p:graphic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
                                            <p:graphicEl>
                                              <a:dgm id="{1D0D427A-FE1C-42E7-A711-E772C609E4A7}"/>
                                            </p:graphicEl>
                                          </p:spTgt>
                                        </p:tgtEl>
                                        <p:attrNameLst>
                                          <p:attrName>style.visibility</p:attrName>
                                        </p:attrNameLst>
                                      </p:cBhvr>
                                      <p:to>
                                        <p:strVal val="visible"/>
                                      </p:to>
                                    </p:set>
                                    <p:anim calcmode="lin" valueType="num">
                                      <p:cBhvr additive="base">
                                        <p:cTn id="19" dur="500" fill="hold"/>
                                        <p:tgtEl>
                                          <p:spTgt spid="2">
                                            <p:graphicEl>
                                              <a:dgm id="{1D0D427A-FE1C-42E7-A711-E772C609E4A7}"/>
                                            </p:graphic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
                                            <p:graphicEl>
                                              <a:dgm id="{1D0D427A-FE1C-42E7-A711-E772C609E4A7}"/>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normAutofit/>
          </a:bodyPr>
          <a:lstStyle/>
          <a:p>
            <a:r>
              <a:rPr lang="en-US"/>
              <a:t>Markets have 4 components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779150566"/>
              </p:ext>
            </p:extLst>
          </p:nvPr>
        </p:nvGraphicFramePr>
        <p:xfrm>
          <a:off x="-381000" y="1905000"/>
          <a:ext cx="9525000"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graphicEl>
                                              <a:dgm id="{447E75D2-E70E-4D67-AE81-129587716D53}"/>
                                            </p:graphicEl>
                                          </p:spTgt>
                                        </p:tgtEl>
                                        <p:attrNameLst>
                                          <p:attrName>style.visibility</p:attrName>
                                        </p:attrNameLst>
                                      </p:cBhvr>
                                      <p:to>
                                        <p:strVal val="visible"/>
                                      </p:to>
                                    </p:set>
                                    <p:anim calcmode="lin" valueType="num">
                                      <p:cBhvr additive="base">
                                        <p:cTn id="7" dur="500" fill="hold"/>
                                        <p:tgtEl>
                                          <p:spTgt spid="2">
                                            <p:graphicEl>
                                              <a:dgm id="{447E75D2-E70E-4D67-AE81-129587716D53}"/>
                                            </p:graphic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graphicEl>
                                              <a:dgm id="{447E75D2-E70E-4D67-AE81-129587716D53}"/>
                                            </p:graphic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graphicEl>
                                              <a:dgm id="{01FA9F9C-075A-49F7-B4D9-A336CD2529BD}"/>
                                            </p:graphicEl>
                                          </p:spTgt>
                                        </p:tgtEl>
                                        <p:attrNameLst>
                                          <p:attrName>style.visibility</p:attrName>
                                        </p:attrNameLst>
                                      </p:cBhvr>
                                      <p:to>
                                        <p:strVal val="visible"/>
                                      </p:to>
                                    </p:set>
                                    <p:anim calcmode="lin" valueType="num">
                                      <p:cBhvr additive="base">
                                        <p:cTn id="11" dur="500" fill="hold"/>
                                        <p:tgtEl>
                                          <p:spTgt spid="2">
                                            <p:graphicEl>
                                              <a:dgm id="{01FA9F9C-075A-49F7-B4D9-A336CD2529BD}"/>
                                            </p:graphic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
                                            <p:graphicEl>
                                              <a:dgm id="{01FA9F9C-075A-49F7-B4D9-A336CD2529BD}"/>
                                            </p:graphic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
                                            <p:graphicEl>
                                              <a:dgm id="{1319DB27-79C0-4376-BB1B-DEC13D4951AC}"/>
                                            </p:graphicEl>
                                          </p:spTgt>
                                        </p:tgtEl>
                                        <p:attrNameLst>
                                          <p:attrName>style.visibility</p:attrName>
                                        </p:attrNameLst>
                                      </p:cBhvr>
                                      <p:to>
                                        <p:strVal val="visible"/>
                                      </p:to>
                                    </p:set>
                                    <p:anim calcmode="lin" valueType="num">
                                      <p:cBhvr additive="base">
                                        <p:cTn id="17" dur="500" fill="hold"/>
                                        <p:tgtEl>
                                          <p:spTgt spid="2">
                                            <p:graphicEl>
                                              <a:dgm id="{1319DB27-79C0-4376-BB1B-DEC13D4951AC}"/>
                                            </p:graphic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
                                            <p:graphicEl>
                                              <a:dgm id="{1319DB27-79C0-4376-BB1B-DEC13D4951AC}"/>
                                            </p:graphic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
                                            <p:graphicEl>
                                              <a:dgm id="{B3323A6E-B0EB-40EB-85F3-78FFB4185411}"/>
                                            </p:graphicEl>
                                          </p:spTgt>
                                        </p:tgtEl>
                                        <p:attrNameLst>
                                          <p:attrName>style.visibility</p:attrName>
                                        </p:attrNameLst>
                                      </p:cBhvr>
                                      <p:to>
                                        <p:strVal val="visible"/>
                                      </p:to>
                                    </p:set>
                                    <p:anim calcmode="lin" valueType="num">
                                      <p:cBhvr additive="base">
                                        <p:cTn id="21" dur="500" fill="hold"/>
                                        <p:tgtEl>
                                          <p:spTgt spid="2">
                                            <p:graphicEl>
                                              <a:dgm id="{B3323A6E-B0EB-40EB-85F3-78FFB4185411}"/>
                                            </p:graphic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2">
                                            <p:graphicEl>
                                              <a:dgm id="{B3323A6E-B0EB-40EB-85F3-78FFB4185411}"/>
                                            </p:graphic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2">
                                            <p:graphicEl>
                                              <a:dgm id="{3732C537-1C81-4D35-9425-F5417C4820C5}"/>
                                            </p:graphicEl>
                                          </p:spTgt>
                                        </p:tgtEl>
                                        <p:attrNameLst>
                                          <p:attrName>style.visibility</p:attrName>
                                        </p:attrNameLst>
                                      </p:cBhvr>
                                      <p:to>
                                        <p:strVal val="visible"/>
                                      </p:to>
                                    </p:set>
                                    <p:anim calcmode="lin" valueType="num">
                                      <p:cBhvr additive="base">
                                        <p:cTn id="27" dur="500" fill="hold"/>
                                        <p:tgtEl>
                                          <p:spTgt spid="2">
                                            <p:graphicEl>
                                              <a:dgm id="{3732C537-1C81-4D35-9425-F5417C4820C5}"/>
                                            </p:graphic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
                                            <p:graphicEl>
                                              <a:dgm id="{3732C537-1C81-4D35-9425-F5417C4820C5}"/>
                                            </p:graphic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
                                            <p:graphicEl>
                                              <a:dgm id="{CCC9AC73-F03A-4676-9DD8-DBC9EC7A6C73}"/>
                                            </p:graphicEl>
                                          </p:spTgt>
                                        </p:tgtEl>
                                        <p:attrNameLst>
                                          <p:attrName>style.visibility</p:attrName>
                                        </p:attrNameLst>
                                      </p:cBhvr>
                                      <p:to>
                                        <p:strVal val="visible"/>
                                      </p:to>
                                    </p:set>
                                    <p:anim calcmode="lin" valueType="num">
                                      <p:cBhvr additive="base">
                                        <p:cTn id="31" dur="500" fill="hold"/>
                                        <p:tgtEl>
                                          <p:spTgt spid="2">
                                            <p:graphicEl>
                                              <a:dgm id="{CCC9AC73-F03A-4676-9DD8-DBC9EC7A6C73}"/>
                                            </p:graphic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
                                            <p:graphicEl>
                                              <a:dgm id="{CCC9AC73-F03A-4676-9DD8-DBC9EC7A6C73}"/>
                                            </p:graphic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
                                            <p:graphicEl>
                                              <a:dgm id="{7AE0224C-8365-4349-B1E5-54E1C4B4DFD8}"/>
                                            </p:graphicEl>
                                          </p:spTgt>
                                        </p:tgtEl>
                                        <p:attrNameLst>
                                          <p:attrName>style.visibility</p:attrName>
                                        </p:attrNameLst>
                                      </p:cBhvr>
                                      <p:to>
                                        <p:strVal val="visible"/>
                                      </p:to>
                                    </p:set>
                                    <p:anim calcmode="lin" valueType="num">
                                      <p:cBhvr additive="base">
                                        <p:cTn id="37" dur="500" fill="hold"/>
                                        <p:tgtEl>
                                          <p:spTgt spid="2">
                                            <p:graphicEl>
                                              <a:dgm id="{7AE0224C-8365-4349-B1E5-54E1C4B4DFD8}"/>
                                            </p:graphic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
                                            <p:graphicEl>
                                              <a:dgm id="{7AE0224C-8365-4349-B1E5-54E1C4B4DFD8}"/>
                                            </p:graphic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2">
                                            <p:graphicEl>
                                              <a:dgm id="{095175BB-F74D-4D97-AF6A-604419B29401}"/>
                                            </p:graphicEl>
                                          </p:spTgt>
                                        </p:tgtEl>
                                        <p:attrNameLst>
                                          <p:attrName>style.visibility</p:attrName>
                                        </p:attrNameLst>
                                      </p:cBhvr>
                                      <p:to>
                                        <p:strVal val="visible"/>
                                      </p:to>
                                    </p:set>
                                    <p:anim calcmode="lin" valueType="num">
                                      <p:cBhvr additive="base">
                                        <p:cTn id="41" dur="500" fill="hold"/>
                                        <p:tgtEl>
                                          <p:spTgt spid="2">
                                            <p:graphicEl>
                                              <a:dgm id="{095175BB-F74D-4D97-AF6A-604419B29401}"/>
                                            </p:graphic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2">
                                            <p:graphicEl>
                                              <a:dgm id="{095175BB-F74D-4D97-AF6A-604419B29401}"/>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Customer Buying Career</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817351699"/>
              </p:ext>
            </p:extLst>
          </p:nvPr>
        </p:nvGraphicFramePr>
        <p:xfrm>
          <a:off x="304800" y="1600200"/>
          <a:ext cx="8839200" cy="513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graphicEl>
                                              <a:dgm id="{441BB41A-3404-4219-8F91-E9DD33FCC5CF}"/>
                                            </p:graphicEl>
                                          </p:spTgt>
                                        </p:tgtEl>
                                        <p:attrNameLst>
                                          <p:attrName>style.visibility</p:attrName>
                                        </p:attrNameLst>
                                      </p:cBhvr>
                                      <p:to>
                                        <p:strVal val="visible"/>
                                      </p:to>
                                    </p:set>
                                    <p:anim calcmode="lin" valueType="num">
                                      <p:cBhvr additive="base">
                                        <p:cTn id="7" dur="500" fill="hold"/>
                                        <p:tgtEl>
                                          <p:spTgt spid="2">
                                            <p:graphicEl>
                                              <a:dgm id="{441BB41A-3404-4219-8F91-E9DD33FCC5CF}"/>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graphicEl>
                                              <a:dgm id="{441BB41A-3404-4219-8F91-E9DD33FCC5CF}"/>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graphicEl>
                                              <a:dgm id="{5ACAAAE2-99C9-4118-9797-D83E9E51101D}"/>
                                            </p:graphicEl>
                                          </p:spTgt>
                                        </p:tgtEl>
                                        <p:attrNameLst>
                                          <p:attrName>style.visibility</p:attrName>
                                        </p:attrNameLst>
                                      </p:cBhvr>
                                      <p:to>
                                        <p:strVal val="visible"/>
                                      </p:to>
                                    </p:set>
                                    <p:anim calcmode="lin" valueType="num">
                                      <p:cBhvr additive="base">
                                        <p:cTn id="13" dur="500" fill="hold"/>
                                        <p:tgtEl>
                                          <p:spTgt spid="2">
                                            <p:graphicEl>
                                              <a:dgm id="{5ACAAAE2-99C9-4118-9797-D83E9E51101D}"/>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graphicEl>
                                              <a:dgm id="{5ACAAAE2-99C9-4118-9797-D83E9E51101D}"/>
                                            </p:graphic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graphicEl>
                                              <a:dgm id="{72967DDC-2D63-49EC-8F22-FB47E6EB7434}"/>
                                            </p:graphicEl>
                                          </p:spTgt>
                                        </p:tgtEl>
                                        <p:attrNameLst>
                                          <p:attrName>style.visibility</p:attrName>
                                        </p:attrNameLst>
                                      </p:cBhvr>
                                      <p:to>
                                        <p:strVal val="visible"/>
                                      </p:to>
                                    </p:set>
                                    <p:anim calcmode="lin" valueType="num">
                                      <p:cBhvr additive="base">
                                        <p:cTn id="17" dur="500" fill="hold"/>
                                        <p:tgtEl>
                                          <p:spTgt spid="2">
                                            <p:graphicEl>
                                              <a:dgm id="{72967DDC-2D63-49EC-8F22-FB47E6EB7434}"/>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graphicEl>
                                              <a:dgm id="{72967DDC-2D63-49EC-8F22-FB47E6EB7434}"/>
                                            </p:graphic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graphicEl>
                                              <a:dgm id="{73D45085-08EB-4870-B80D-E161A8DF67CB}"/>
                                            </p:graphicEl>
                                          </p:spTgt>
                                        </p:tgtEl>
                                        <p:attrNameLst>
                                          <p:attrName>style.visibility</p:attrName>
                                        </p:attrNameLst>
                                      </p:cBhvr>
                                      <p:to>
                                        <p:strVal val="visible"/>
                                      </p:to>
                                    </p:set>
                                    <p:anim calcmode="lin" valueType="num">
                                      <p:cBhvr additive="base">
                                        <p:cTn id="23" dur="500" fill="hold"/>
                                        <p:tgtEl>
                                          <p:spTgt spid="2">
                                            <p:graphicEl>
                                              <a:dgm id="{73D45085-08EB-4870-B80D-E161A8DF67CB}"/>
                                            </p:graphic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graphicEl>
                                              <a:dgm id="{73D45085-08EB-4870-B80D-E161A8DF67CB}"/>
                                            </p:graphic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
                                            <p:graphicEl>
                                              <a:dgm id="{9BC377ED-3F54-4786-B35C-30D8AC13F7E4}"/>
                                            </p:graphicEl>
                                          </p:spTgt>
                                        </p:tgtEl>
                                        <p:attrNameLst>
                                          <p:attrName>style.visibility</p:attrName>
                                        </p:attrNameLst>
                                      </p:cBhvr>
                                      <p:to>
                                        <p:strVal val="visible"/>
                                      </p:to>
                                    </p:set>
                                    <p:anim calcmode="lin" valueType="num">
                                      <p:cBhvr additive="base">
                                        <p:cTn id="27" dur="500" fill="hold"/>
                                        <p:tgtEl>
                                          <p:spTgt spid="2">
                                            <p:graphicEl>
                                              <a:dgm id="{9BC377ED-3F54-4786-B35C-30D8AC13F7E4}"/>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graphicEl>
                                              <a:dgm id="{9BC377ED-3F54-4786-B35C-30D8AC13F7E4}"/>
                                            </p:graphic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
                                            <p:graphicEl>
                                              <a:dgm id="{C5B855D0-4C7C-47CB-874D-796A2A7C49E9}"/>
                                            </p:graphicEl>
                                          </p:spTgt>
                                        </p:tgtEl>
                                        <p:attrNameLst>
                                          <p:attrName>style.visibility</p:attrName>
                                        </p:attrNameLst>
                                      </p:cBhvr>
                                      <p:to>
                                        <p:strVal val="visible"/>
                                      </p:to>
                                    </p:set>
                                    <p:anim calcmode="lin" valueType="num">
                                      <p:cBhvr additive="base">
                                        <p:cTn id="33" dur="500" fill="hold"/>
                                        <p:tgtEl>
                                          <p:spTgt spid="2">
                                            <p:graphicEl>
                                              <a:dgm id="{C5B855D0-4C7C-47CB-874D-796A2A7C49E9}"/>
                                            </p:graphic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graphicEl>
                                              <a:dgm id="{C5B855D0-4C7C-47CB-874D-796A2A7C49E9}"/>
                                            </p:graphic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
                                            <p:graphicEl>
                                              <a:dgm id="{983EBF25-10E9-4CF3-95BA-F06CF33D1F98}"/>
                                            </p:graphicEl>
                                          </p:spTgt>
                                        </p:tgtEl>
                                        <p:attrNameLst>
                                          <p:attrName>style.visibility</p:attrName>
                                        </p:attrNameLst>
                                      </p:cBhvr>
                                      <p:to>
                                        <p:strVal val="visible"/>
                                      </p:to>
                                    </p:set>
                                    <p:anim calcmode="lin" valueType="num">
                                      <p:cBhvr additive="base">
                                        <p:cTn id="37" dur="500" fill="hold"/>
                                        <p:tgtEl>
                                          <p:spTgt spid="2">
                                            <p:graphicEl>
                                              <a:dgm id="{983EBF25-10E9-4CF3-95BA-F06CF33D1F98}"/>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graphicEl>
                                              <a:dgm id="{983EBF25-10E9-4CF3-95BA-F06CF33D1F98}"/>
                                            </p:graphic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graphicEl>
                                              <a:dgm id="{BB63DBDD-B310-43FD-A2B1-F3EAC6D809AD}"/>
                                            </p:graphicEl>
                                          </p:spTgt>
                                        </p:tgtEl>
                                        <p:attrNameLst>
                                          <p:attrName>style.visibility</p:attrName>
                                        </p:attrNameLst>
                                      </p:cBhvr>
                                      <p:to>
                                        <p:strVal val="visible"/>
                                      </p:to>
                                    </p:set>
                                    <p:anim calcmode="lin" valueType="num">
                                      <p:cBhvr additive="base">
                                        <p:cTn id="43" dur="500" fill="hold"/>
                                        <p:tgtEl>
                                          <p:spTgt spid="2">
                                            <p:graphicEl>
                                              <a:dgm id="{BB63DBDD-B310-43FD-A2B1-F3EAC6D809AD}"/>
                                            </p:graphic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graphicEl>
                                              <a:dgm id="{BB63DBDD-B310-43FD-A2B1-F3EAC6D809AD}"/>
                                            </p:graphic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
                                            <p:graphicEl>
                                              <a:dgm id="{B209ECD3-025A-46F3-9F4D-453F8B4AAA00}"/>
                                            </p:graphicEl>
                                          </p:spTgt>
                                        </p:tgtEl>
                                        <p:attrNameLst>
                                          <p:attrName>style.visibility</p:attrName>
                                        </p:attrNameLst>
                                      </p:cBhvr>
                                      <p:to>
                                        <p:strVal val="visible"/>
                                      </p:to>
                                    </p:set>
                                    <p:anim calcmode="lin" valueType="num">
                                      <p:cBhvr additive="base">
                                        <p:cTn id="47" dur="500" fill="hold"/>
                                        <p:tgtEl>
                                          <p:spTgt spid="2">
                                            <p:graphicEl>
                                              <a:dgm id="{B209ECD3-025A-46F3-9F4D-453F8B4AAA00}"/>
                                            </p:graphic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graphicEl>
                                              <a:dgm id="{B209ECD3-025A-46F3-9F4D-453F8B4AAA00}"/>
                                            </p:graphic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
                                            <p:graphicEl>
                                              <a:dgm id="{8F272ACF-D2DC-41B5-AE6C-E76DD6C6CEB3}"/>
                                            </p:graphicEl>
                                          </p:spTgt>
                                        </p:tgtEl>
                                        <p:attrNameLst>
                                          <p:attrName>style.visibility</p:attrName>
                                        </p:attrNameLst>
                                      </p:cBhvr>
                                      <p:to>
                                        <p:strVal val="visible"/>
                                      </p:to>
                                    </p:set>
                                    <p:anim calcmode="lin" valueType="num">
                                      <p:cBhvr additive="base">
                                        <p:cTn id="53" dur="500" fill="hold"/>
                                        <p:tgtEl>
                                          <p:spTgt spid="2">
                                            <p:graphicEl>
                                              <a:dgm id="{8F272ACF-D2DC-41B5-AE6C-E76DD6C6CEB3}"/>
                                            </p:graphicEl>
                                          </p:spTgt>
                                        </p:tgtEl>
                                        <p:attrNameLst>
                                          <p:attrName>ppt_x</p:attrName>
                                        </p:attrNameLst>
                                      </p:cBhvr>
                                      <p:tavLst>
                                        <p:tav tm="0">
                                          <p:val>
                                            <p:strVal val="#ppt_x"/>
                                          </p:val>
                                        </p:tav>
                                        <p:tav tm="100000">
                                          <p:val>
                                            <p:strVal val="#ppt_x"/>
                                          </p:val>
                                        </p:tav>
                                      </p:tavLst>
                                    </p:anim>
                                    <p:anim calcmode="lin" valueType="num">
                                      <p:cBhvr additive="base">
                                        <p:cTn id="54" dur="500" fill="hold"/>
                                        <p:tgtEl>
                                          <p:spTgt spid="2">
                                            <p:graphicEl>
                                              <a:dgm id="{8F272ACF-D2DC-41B5-AE6C-E76DD6C6CEB3}"/>
                                            </p:graphicEl>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
                                            <p:graphicEl>
                                              <a:dgm id="{447C1FC6-DD7C-4AAE-977B-DE9E72FB13F6}"/>
                                            </p:graphicEl>
                                          </p:spTgt>
                                        </p:tgtEl>
                                        <p:attrNameLst>
                                          <p:attrName>style.visibility</p:attrName>
                                        </p:attrNameLst>
                                      </p:cBhvr>
                                      <p:to>
                                        <p:strVal val="visible"/>
                                      </p:to>
                                    </p:set>
                                    <p:anim calcmode="lin" valueType="num">
                                      <p:cBhvr additive="base">
                                        <p:cTn id="57" dur="500" fill="hold"/>
                                        <p:tgtEl>
                                          <p:spTgt spid="2">
                                            <p:graphicEl>
                                              <a:dgm id="{447C1FC6-DD7C-4AAE-977B-DE9E72FB13F6}"/>
                                            </p:graphicEl>
                                          </p:spTgt>
                                        </p:tgtEl>
                                        <p:attrNameLst>
                                          <p:attrName>ppt_x</p:attrName>
                                        </p:attrNameLst>
                                      </p:cBhvr>
                                      <p:tavLst>
                                        <p:tav tm="0">
                                          <p:val>
                                            <p:strVal val="#ppt_x"/>
                                          </p:val>
                                        </p:tav>
                                        <p:tav tm="100000">
                                          <p:val>
                                            <p:strVal val="#ppt_x"/>
                                          </p:val>
                                        </p:tav>
                                      </p:tavLst>
                                    </p:anim>
                                    <p:anim calcmode="lin" valueType="num">
                                      <p:cBhvr additive="base">
                                        <p:cTn id="58" dur="500" fill="hold"/>
                                        <p:tgtEl>
                                          <p:spTgt spid="2">
                                            <p:graphicEl>
                                              <a:dgm id="{447C1FC6-DD7C-4AAE-977B-DE9E72FB13F6}"/>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r>
              <a:rPr lang="en-US"/>
              <a:t>Behavioural consumer segmentation (Cohort analysis)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77769763"/>
              </p:ext>
            </p:extLst>
          </p:nvPr>
        </p:nvGraphicFramePr>
        <p:xfrm>
          <a:off x="457200" y="1905000"/>
          <a:ext cx="8229600"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64239ECB-0A7E-44CA-8178-10F0ECA536C7}"/>
                                            </p:graphicEl>
                                          </p:spTgt>
                                        </p:tgtEl>
                                        <p:attrNameLst>
                                          <p:attrName>style.visibility</p:attrName>
                                        </p:attrNameLst>
                                      </p:cBhvr>
                                      <p:to>
                                        <p:strVal val="visible"/>
                                      </p:to>
                                    </p:set>
                                    <p:animEffect transition="in" filter="fade">
                                      <p:cBhvr>
                                        <p:cTn id="7" dur="500"/>
                                        <p:tgtEl>
                                          <p:spTgt spid="2">
                                            <p:graphicEl>
                                              <a:dgm id="{64239ECB-0A7E-44CA-8178-10F0ECA536C7}"/>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FC9DA9EE-1678-4C33-BB8D-7B53920BBAAE}"/>
                                            </p:graphicEl>
                                          </p:spTgt>
                                        </p:tgtEl>
                                        <p:attrNameLst>
                                          <p:attrName>style.visibility</p:attrName>
                                        </p:attrNameLst>
                                      </p:cBhvr>
                                      <p:to>
                                        <p:strVal val="visible"/>
                                      </p:to>
                                    </p:set>
                                    <p:animEffect transition="in" filter="fade">
                                      <p:cBhvr>
                                        <p:cTn id="12" dur="500"/>
                                        <p:tgtEl>
                                          <p:spTgt spid="2">
                                            <p:graphicEl>
                                              <a:dgm id="{FC9DA9EE-1678-4C33-BB8D-7B53920BBAAE}"/>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graphicEl>
                                              <a:dgm id="{AEF21016-5D14-4E6D-9BAC-A9BD5E4878F5}"/>
                                            </p:graphicEl>
                                          </p:spTgt>
                                        </p:tgtEl>
                                        <p:attrNameLst>
                                          <p:attrName>style.visibility</p:attrName>
                                        </p:attrNameLst>
                                      </p:cBhvr>
                                      <p:to>
                                        <p:strVal val="visible"/>
                                      </p:to>
                                    </p:set>
                                    <p:animEffect transition="in" filter="fade">
                                      <p:cBhvr>
                                        <p:cTn id="17" dur="500"/>
                                        <p:tgtEl>
                                          <p:spTgt spid="2">
                                            <p:graphicEl>
                                              <a:dgm id="{AEF21016-5D14-4E6D-9BAC-A9BD5E4878F5}"/>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graphicEl>
                                              <a:dgm id="{29C84945-7D76-48F5-92BC-4E559C104AF5}"/>
                                            </p:graphicEl>
                                          </p:spTgt>
                                        </p:tgtEl>
                                        <p:attrNameLst>
                                          <p:attrName>style.visibility</p:attrName>
                                        </p:attrNameLst>
                                      </p:cBhvr>
                                      <p:to>
                                        <p:strVal val="visible"/>
                                      </p:to>
                                    </p:set>
                                    <p:animEffect transition="in" filter="fade">
                                      <p:cBhvr>
                                        <p:cTn id="22" dur="500"/>
                                        <p:tgtEl>
                                          <p:spTgt spid="2">
                                            <p:graphicEl>
                                              <a:dgm id="{29C84945-7D76-48F5-92BC-4E559C104AF5}"/>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graphicEl>
                                              <a:dgm id="{5E09FFAF-6775-4F22-9FF4-58A398ACB23D}"/>
                                            </p:graphicEl>
                                          </p:spTgt>
                                        </p:tgtEl>
                                        <p:attrNameLst>
                                          <p:attrName>style.visibility</p:attrName>
                                        </p:attrNameLst>
                                      </p:cBhvr>
                                      <p:to>
                                        <p:strVal val="visible"/>
                                      </p:to>
                                    </p:set>
                                    <p:animEffect transition="in" filter="fade">
                                      <p:cBhvr>
                                        <p:cTn id="27" dur="500"/>
                                        <p:tgtEl>
                                          <p:spTgt spid="2">
                                            <p:graphicEl>
                                              <a:dgm id="{5E09FFAF-6775-4F22-9FF4-58A398ACB23D}"/>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graphicEl>
                                              <a:dgm id="{DD300B55-A909-4B31-90A4-EF7FC83A4419}"/>
                                            </p:graphicEl>
                                          </p:spTgt>
                                        </p:tgtEl>
                                        <p:attrNameLst>
                                          <p:attrName>style.visibility</p:attrName>
                                        </p:attrNameLst>
                                      </p:cBhvr>
                                      <p:to>
                                        <p:strVal val="visible"/>
                                      </p:to>
                                    </p:set>
                                    <p:animEffect transition="in" filter="fade">
                                      <p:cBhvr>
                                        <p:cTn id="32" dur="500"/>
                                        <p:tgtEl>
                                          <p:spTgt spid="2">
                                            <p:graphicEl>
                                              <a:dgm id="{DD300B55-A909-4B31-90A4-EF7FC83A4419}"/>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graphicEl>
                                              <a:dgm id="{0CC2F0FC-D9DA-4B7A-A410-C1E77E57646F}"/>
                                            </p:graphicEl>
                                          </p:spTgt>
                                        </p:tgtEl>
                                        <p:attrNameLst>
                                          <p:attrName>style.visibility</p:attrName>
                                        </p:attrNameLst>
                                      </p:cBhvr>
                                      <p:to>
                                        <p:strVal val="visible"/>
                                      </p:to>
                                    </p:set>
                                    <p:animEffect transition="in" filter="fade">
                                      <p:cBhvr>
                                        <p:cTn id="37" dur="500"/>
                                        <p:tgtEl>
                                          <p:spTgt spid="2">
                                            <p:graphicEl>
                                              <a:dgm id="{0CC2F0FC-D9DA-4B7A-A410-C1E77E57646F}"/>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graphicEl>
                                              <a:dgm id="{1BBCD74B-9B15-474A-BDC7-3EA03E25BE76}"/>
                                            </p:graphicEl>
                                          </p:spTgt>
                                        </p:tgtEl>
                                        <p:attrNameLst>
                                          <p:attrName>style.visibility</p:attrName>
                                        </p:attrNameLst>
                                      </p:cBhvr>
                                      <p:to>
                                        <p:strVal val="visible"/>
                                      </p:to>
                                    </p:set>
                                    <p:animEffect transition="in" filter="fade">
                                      <p:cBhvr>
                                        <p:cTn id="42" dur="500"/>
                                        <p:tgtEl>
                                          <p:spTgt spid="2">
                                            <p:graphicEl>
                                              <a:dgm id="{1BBCD74B-9B15-474A-BDC7-3EA03E25BE7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Population Trends</a:t>
            </a:r>
            <a:endParaRPr lang="en-IN" dirty="0"/>
          </a:p>
        </p:txBody>
      </p:sp>
      <p:sp>
        <p:nvSpPr>
          <p:cNvPr id="3" name="Content Placeholder 2"/>
          <p:cNvSpPr>
            <a:spLocks noGrp="1"/>
          </p:cNvSpPr>
          <p:nvPr>
            <p:ph idx="1"/>
          </p:nvPr>
        </p:nvSpPr>
        <p:spPr/>
        <p:txBody>
          <a:bodyPr>
            <a:normAutofit/>
          </a:bodyPr>
          <a:lstStyle/>
          <a:p>
            <a:r>
              <a:rPr lang="en-IN" sz="3200" dirty="0" smtClean="0"/>
              <a:t>Birth rates</a:t>
            </a:r>
          </a:p>
          <a:p>
            <a:r>
              <a:rPr lang="en-IN" sz="3200" dirty="0" smtClean="0"/>
              <a:t>Death rates</a:t>
            </a:r>
          </a:p>
          <a:p>
            <a:r>
              <a:rPr lang="en-IN" sz="3200" dirty="0" smtClean="0"/>
              <a:t>Fertility rates</a:t>
            </a:r>
          </a:p>
          <a:p>
            <a:r>
              <a:rPr lang="en-IN" sz="3200" dirty="0" smtClean="0"/>
              <a:t>Life expectancies</a:t>
            </a:r>
          </a:p>
          <a:p>
            <a:r>
              <a:rPr lang="en-IN" sz="3200" dirty="0" smtClean="0"/>
              <a:t>Order effects</a:t>
            </a:r>
            <a:endParaRPr lang="en-IN" sz="3200" dirty="0"/>
          </a:p>
        </p:txBody>
      </p:sp>
    </p:spTree>
    <p:extLst>
      <p:ext uri="{BB962C8B-B14F-4D97-AF65-F5344CB8AC3E}">
        <p14:creationId xmlns:p14="http://schemas.microsoft.com/office/powerpoint/2010/main" val="4257440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t>Ethnocentricity</a:t>
            </a:r>
          </a:p>
        </p:txBody>
      </p:sp>
      <p:sp>
        <p:nvSpPr>
          <p:cNvPr id="14339" name="Rectangle 3"/>
          <p:cNvSpPr>
            <a:spLocks noGrp="1" noChangeArrowheads="1"/>
          </p:cNvSpPr>
          <p:nvPr>
            <p:ph idx="1"/>
          </p:nvPr>
        </p:nvSpPr>
        <p:spPr/>
        <p:txBody>
          <a:bodyPr/>
          <a:lstStyle/>
          <a:p>
            <a:pPr algn="just"/>
            <a:r>
              <a:rPr lang="en-US" dirty="0">
                <a:solidFill>
                  <a:schemeClr val="tx1"/>
                </a:solidFill>
                <a:latin typeface="Bell MT" panose="02020503060305020303" pitchFamily="18" charset="0"/>
              </a:rPr>
              <a:t>Focusing on one’s own way of doing things with very little sensitivity or interest in the ways of the world</a:t>
            </a:r>
          </a:p>
          <a:p>
            <a:pPr algn="just"/>
            <a:r>
              <a:rPr lang="en-US" dirty="0">
                <a:solidFill>
                  <a:schemeClr val="tx1"/>
                </a:solidFill>
                <a:latin typeface="Bell MT" panose="02020503060305020303" pitchFamily="18" charset="0"/>
              </a:rPr>
              <a:t>Marketing practitioners need cultural empathy defined as the ability to understand the inner logic and coherence of other ways of life.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4191000"/>
            <a:ext cx="5334000" cy="2047875"/>
          </a:xfrm>
          <a:prstGeom prst="rect">
            <a:avLst/>
          </a:prstGeom>
          <a:ln>
            <a:noFill/>
          </a:ln>
          <a:effectLst>
            <a:softEdge rad="112500"/>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500"/>
                                        <p:tgtEl>
                                          <p:spTgt spid="14339">
                                            <p:txEl>
                                              <p:pRg st="0" end="0"/>
                                            </p:txEl>
                                          </p:spTgt>
                                        </p:tgtEl>
                                      </p:cBhvr>
                                    </p:animEffect>
                                    <p:anim calcmode="lin" valueType="num">
                                      <p:cBhvr>
                                        <p:cTn id="8" dur="5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4339">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4339">
                                            <p:txEl>
                                              <p:pRg st="1" end="1"/>
                                            </p:txEl>
                                          </p:spTgt>
                                        </p:tgtEl>
                                        <p:attrNameLst>
                                          <p:attrName>style.visibility</p:attrName>
                                        </p:attrNameLst>
                                      </p:cBhvr>
                                      <p:to>
                                        <p:strVal val="visible"/>
                                      </p:to>
                                    </p:set>
                                    <p:animEffect transition="in" filter="fade">
                                      <p:cBhvr>
                                        <p:cTn id="14" dur="500"/>
                                        <p:tgtEl>
                                          <p:spTgt spid="14339">
                                            <p:txEl>
                                              <p:pRg st="1" end="1"/>
                                            </p:txEl>
                                          </p:spTgt>
                                        </p:tgtEl>
                                      </p:cBhvr>
                                    </p:animEffect>
                                    <p:anim calcmode="lin" valueType="num">
                                      <p:cBhvr>
                                        <p:cTn id="15" dur="5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14339">
                                            <p:txEl>
                                              <p:pRg st="1" end="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noAutofit/>
          </a:bodyPr>
          <a:lstStyle/>
          <a:p>
            <a:r>
              <a:rPr lang="en-US" sz="2800" dirty="0"/>
              <a:t>Porter’s 5 factors that </a:t>
            </a:r>
            <a:r>
              <a:rPr lang="en-US" sz="2800" dirty="0" smtClean="0"/>
              <a:t>characterize </a:t>
            </a:r>
            <a:r>
              <a:rPr lang="en-US" sz="2800" dirty="0"/>
              <a:t>contemporary markets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192420723"/>
              </p:ext>
            </p:extLst>
          </p:nvPr>
        </p:nvGraphicFramePr>
        <p:xfrm>
          <a:off x="457200" y="2057400"/>
          <a:ext cx="8229600"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2D1373C9-505D-4516-8EC5-A17A2474B893}"/>
                                            </p:graphicEl>
                                          </p:spTgt>
                                        </p:tgtEl>
                                        <p:attrNameLst>
                                          <p:attrName>style.visibility</p:attrName>
                                        </p:attrNameLst>
                                      </p:cBhvr>
                                      <p:to>
                                        <p:strVal val="visible"/>
                                      </p:to>
                                    </p:set>
                                    <p:animEffect transition="in" filter="fade">
                                      <p:cBhvr>
                                        <p:cTn id="7" dur="500"/>
                                        <p:tgtEl>
                                          <p:spTgt spid="2">
                                            <p:graphicEl>
                                              <a:dgm id="{2D1373C9-505D-4516-8EC5-A17A2474B893}"/>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graphicEl>
                                              <a:dgm id="{A43AE843-C068-4A38-B33D-25F17BD44C7B}"/>
                                            </p:graphicEl>
                                          </p:spTgt>
                                        </p:tgtEl>
                                        <p:attrNameLst>
                                          <p:attrName>style.visibility</p:attrName>
                                        </p:attrNameLst>
                                      </p:cBhvr>
                                      <p:to>
                                        <p:strVal val="visible"/>
                                      </p:to>
                                    </p:set>
                                    <p:animEffect transition="in" filter="fade">
                                      <p:cBhvr>
                                        <p:cTn id="10" dur="500"/>
                                        <p:tgtEl>
                                          <p:spTgt spid="2">
                                            <p:graphicEl>
                                              <a:dgm id="{A43AE843-C068-4A38-B33D-25F17BD44C7B}"/>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graphicEl>
                                              <a:dgm id="{FB49465D-9F36-48F8-A3E4-F77FBED5B3C9}"/>
                                            </p:graphicEl>
                                          </p:spTgt>
                                        </p:tgtEl>
                                        <p:attrNameLst>
                                          <p:attrName>style.visibility</p:attrName>
                                        </p:attrNameLst>
                                      </p:cBhvr>
                                      <p:to>
                                        <p:strVal val="visible"/>
                                      </p:to>
                                    </p:set>
                                    <p:animEffect transition="in" filter="fade">
                                      <p:cBhvr>
                                        <p:cTn id="13" dur="500"/>
                                        <p:tgtEl>
                                          <p:spTgt spid="2">
                                            <p:graphicEl>
                                              <a:dgm id="{FB49465D-9F36-48F8-A3E4-F77FBED5B3C9}"/>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graphicEl>
                                              <a:dgm id="{2FA21294-9FB9-4770-ACB7-28E02F8CB6DC}"/>
                                            </p:graphicEl>
                                          </p:spTgt>
                                        </p:tgtEl>
                                        <p:attrNameLst>
                                          <p:attrName>style.visibility</p:attrName>
                                        </p:attrNameLst>
                                      </p:cBhvr>
                                      <p:to>
                                        <p:strVal val="visible"/>
                                      </p:to>
                                    </p:set>
                                    <p:animEffect transition="in" filter="fade">
                                      <p:cBhvr>
                                        <p:cTn id="18" dur="500"/>
                                        <p:tgtEl>
                                          <p:spTgt spid="2">
                                            <p:graphicEl>
                                              <a:dgm id="{2FA21294-9FB9-4770-ACB7-28E02F8CB6DC}"/>
                                            </p:graphic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
                                            <p:graphicEl>
                                              <a:dgm id="{92CFAD6F-3DF3-41C8-AF65-01F9AAEE12BA}"/>
                                            </p:graphicEl>
                                          </p:spTgt>
                                        </p:tgtEl>
                                        <p:attrNameLst>
                                          <p:attrName>style.visibility</p:attrName>
                                        </p:attrNameLst>
                                      </p:cBhvr>
                                      <p:to>
                                        <p:strVal val="visible"/>
                                      </p:to>
                                    </p:set>
                                    <p:animEffect transition="in" filter="fade">
                                      <p:cBhvr>
                                        <p:cTn id="21" dur="500"/>
                                        <p:tgtEl>
                                          <p:spTgt spid="2">
                                            <p:graphicEl>
                                              <a:dgm id="{92CFAD6F-3DF3-41C8-AF65-01F9AAEE12BA}"/>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
                                            <p:graphicEl>
                                              <a:dgm id="{A678D009-7BDD-48F6-8F1E-A4427F34CBBA}"/>
                                            </p:graphicEl>
                                          </p:spTgt>
                                        </p:tgtEl>
                                        <p:attrNameLst>
                                          <p:attrName>style.visibility</p:attrName>
                                        </p:attrNameLst>
                                      </p:cBhvr>
                                      <p:to>
                                        <p:strVal val="visible"/>
                                      </p:to>
                                    </p:set>
                                    <p:animEffect transition="in" filter="fade">
                                      <p:cBhvr>
                                        <p:cTn id="26" dur="500"/>
                                        <p:tgtEl>
                                          <p:spTgt spid="2">
                                            <p:graphicEl>
                                              <a:dgm id="{A678D009-7BDD-48F6-8F1E-A4427F34CBBA}"/>
                                            </p:graphic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
                                            <p:graphicEl>
                                              <a:dgm id="{31B84A66-901D-4C4B-A347-F8424BDC4AE7}"/>
                                            </p:graphicEl>
                                          </p:spTgt>
                                        </p:tgtEl>
                                        <p:attrNameLst>
                                          <p:attrName>style.visibility</p:attrName>
                                        </p:attrNameLst>
                                      </p:cBhvr>
                                      <p:to>
                                        <p:strVal val="visible"/>
                                      </p:to>
                                    </p:set>
                                    <p:animEffect transition="in" filter="fade">
                                      <p:cBhvr>
                                        <p:cTn id="29" dur="500"/>
                                        <p:tgtEl>
                                          <p:spTgt spid="2">
                                            <p:graphicEl>
                                              <a:dgm id="{31B84A66-901D-4C4B-A347-F8424BDC4AE7}"/>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
                                            <p:graphicEl>
                                              <a:dgm id="{2A7BFBBF-38B9-4928-BA5E-90DD4BA42FC2}"/>
                                            </p:graphicEl>
                                          </p:spTgt>
                                        </p:tgtEl>
                                        <p:attrNameLst>
                                          <p:attrName>style.visibility</p:attrName>
                                        </p:attrNameLst>
                                      </p:cBhvr>
                                      <p:to>
                                        <p:strVal val="visible"/>
                                      </p:to>
                                    </p:set>
                                    <p:animEffect transition="in" filter="fade">
                                      <p:cBhvr>
                                        <p:cTn id="34" dur="500"/>
                                        <p:tgtEl>
                                          <p:spTgt spid="2">
                                            <p:graphicEl>
                                              <a:dgm id="{2A7BFBBF-38B9-4928-BA5E-90DD4BA42FC2}"/>
                                            </p:graphic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
                                            <p:graphicEl>
                                              <a:dgm id="{B643CCEE-D211-4033-B1E0-C93A0510DD04}"/>
                                            </p:graphicEl>
                                          </p:spTgt>
                                        </p:tgtEl>
                                        <p:attrNameLst>
                                          <p:attrName>style.visibility</p:attrName>
                                        </p:attrNameLst>
                                      </p:cBhvr>
                                      <p:to>
                                        <p:strVal val="visible"/>
                                      </p:to>
                                    </p:set>
                                    <p:animEffect transition="in" filter="fade">
                                      <p:cBhvr>
                                        <p:cTn id="37" dur="500"/>
                                        <p:tgtEl>
                                          <p:spTgt spid="2">
                                            <p:graphicEl>
                                              <a:dgm id="{B643CCEE-D211-4033-B1E0-C93A0510DD04}"/>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graphicEl>
                                              <a:dgm id="{C60DA062-E838-405F-9BD8-72130828D939}"/>
                                            </p:graphicEl>
                                          </p:spTgt>
                                        </p:tgtEl>
                                        <p:attrNameLst>
                                          <p:attrName>style.visibility</p:attrName>
                                        </p:attrNameLst>
                                      </p:cBhvr>
                                      <p:to>
                                        <p:strVal val="visible"/>
                                      </p:to>
                                    </p:set>
                                    <p:animEffect transition="in" filter="fade">
                                      <p:cBhvr>
                                        <p:cTn id="42" dur="500"/>
                                        <p:tgtEl>
                                          <p:spTgt spid="2">
                                            <p:graphicEl>
                                              <a:dgm id="{C60DA062-E838-405F-9BD8-72130828D939}"/>
                                            </p:graphic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
                                            <p:graphicEl>
                                              <a:dgm id="{1E810F2F-EBDB-450B-AF64-65BA98F56368}"/>
                                            </p:graphicEl>
                                          </p:spTgt>
                                        </p:tgtEl>
                                        <p:attrNameLst>
                                          <p:attrName>style.visibility</p:attrName>
                                        </p:attrNameLst>
                                      </p:cBhvr>
                                      <p:to>
                                        <p:strVal val="visible"/>
                                      </p:to>
                                    </p:set>
                                    <p:animEffect transition="in" filter="fade">
                                      <p:cBhvr>
                                        <p:cTn id="45" dur="500"/>
                                        <p:tgtEl>
                                          <p:spTgt spid="2">
                                            <p:graphicEl>
                                              <a:dgm id="{1E810F2F-EBDB-450B-AF64-65BA98F5636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The global Connect</a:t>
            </a:r>
            <a:endParaRPr lang="en-IN" dirty="0"/>
          </a:p>
        </p:txBody>
      </p:sp>
      <p:sp>
        <p:nvSpPr>
          <p:cNvPr id="3" name="Content Placeholder 2"/>
          <p:cNvSpPr>
            <a:spLocks noGrp="1"/>
          </p:cNvSpPr>
          <p:nvPr>
            <p:ph idx="1"/>
          </p:nvPr>
        </p:nvSpPr>
        <p:spPr/>
        <p:txBody>
          <a:bodyPr/>
          <a:lstStyle/>
          <a:p>
            <a:r>
              <a:rPr lang="en-US" dirty="0">
                <a:solidFill>
                  <a:schemeClr val="tx1"/>
                </a:solidFill>
                <a:latin typeface="Bell MT" panose="02020503060305020303" pitchFamily="18" charset="0"/>
              </a:rPr>
              <a:t>Finding countries with the largest populations is not the only challenge facing companies wanting to expand profits. </a:t>
            </a:r>
            <a:endParaRPr lang="en-US" dirty="0" smtClean="0">
              <a:solidFill>
                <a:schemeClr val="tx1"/>
              </a:solidFill>
              <a:latin typeface="Bell MT" panose="02020503060305020303" pitchFamily="18" charset="0"/>
            </a:endParaRPr>
          </a:p>
          <a:p>
            <a:endParaRPr lang="en-US" dirty="0" smtClean="0">
              <a:solidFill>
                <a:schemeClr val="tx1"/>
              </a:solidFill>
              <a:latin typeface="Bell MT" panose="02020503060305020303" pitchFamily="18" charset="0"/>
            </a:endParaRPr>
          </a:p>
          <a:p>
            <a:r>
              <a:rPr lang="en-US" dirty="0" smtClean="0">
                <a:solidFill>
                  <a:schemeClr val="tx1"/>
                </a:solidFill>
                <a:latin typeface="Bell MT" panose="02020503060305020303" pitchFamily="18" charset="0"/>
              </a:rPr>
              <a:t>The </a:t>
            </a:r>
            <a:r>
              <a:rPr lang="en-US" dirty="0">
                <a:solidFill>
                  <a:schemeClr val="tx1"/>
                </a:solidFill>
                <a:latin typeface="Bell MT" panose="02020503060305020303" pitchFamily="18" charset="0"/>
              </a:rPr>
              <a:t>greatest challenge is for the ‘rich’ countries that hope to have growing markets for their products is to assist the ‘poor’ countries in developing themselves to where they are also rich enough to be economically strong markets </a:t>
            </a:r>
            <a:endParaRPr lang="en-IN" dirty="0"/>
          </a:p>
        </p:txBody>
      </p:sp>
    </p:spTree>
    <p:extLst>
      <p:ext uri="{BB962C8B-B14F-4D97-AF65-F5344CB8AC3E}">
        <p14:creationId xmlns:p14="http://schemas.microsoft.com/office/powerpoint/2010/main" val="3957618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fontScale="90000"/>
          </a:bodyPr>
          <a:lstStyle/>
          <a:p>
            <a:r>
              <a:rPr lang="en-US" sz="4000"/>
              <a:t>Cultural analysis of global markets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620631260"/>
              </p:ext>
            </p:extLst>
          </p:nvPr>
        </p:nvGraphicFramePr>
        <p:xfrm>
          <a:off x="457200" y="2057400"/>
          <a:ext cx="8229600" cy="373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914400" y="5943600"/>
            <a:ext cx="7543800" cy="830997"/>
          </a:xfrm>
          <a:prstGeom prst="rect">
            <a:avLst/>
          </a:prstGeom>
          <a:noFill/>
        </p:spPr>
        <p:txBody>
          <a:bodyPr wrap="square" rtlCol="0">
            <a:spAutoFit/>
          </a:bodyPr>
          <a:lstStyle/>
          <a:p>
            <a:pPr lvl="0"/>
            <a:r>
              <a:rPr lang="en-US" dirty="0"/>
              <a:t>Therefore, </a:t>
            </a:r>
            <a:r>
              <a:rPr lang="en-US" dirty="0" err="1"/>
              <a:t>standardisation</a:t>
            </a:r>
            <a:r>
              <a:rPr lang="en-US" dirty="0"/>
              <a:t> is rarely possible.</a:t>
            </a:r>
          </a:p>
          <a:p>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D2097CFF-C12C-47C1-86CF-391600798B23}"/>
                                            </p:graphicEl>
                                          </p:spTgt>
                                        </p:tgtEl>
                                        <p:attrNameLst>
                                          <p:attrName>style.visibility</p:attrName>
                                        </p:attrNameLst>
                                      </p:cBhvr>
                                      <p:to>
                                        <p:strVal val="visible"/>
                                      </p:to>
                                    </p:set>
                                    <p:animEffect transition="in" filter="fade">
                                      <p:cBhvr>
                                        <p:cTn id="7" dur="500"/>
                                        <p:tgtEl>
                                          <p:spTgt spid="2">
                                            <p:graphicEl>
                                              <a:dgm id="{D2097CFF-C12C-47C1-86CF-391600798B23}"/>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graphicEl>
                                              <a:dgm id="{68820BA7-D691-4514-875F-7DAE52E553E1}"/>
                                            </p:graphicEl>
                                          </p:spTgt>
                                        </p:tgtEl>
                                        <p:attrNameLst>
                                          <p:attrName>style.visibility</p:attrName>
                                        </p:attrNameLst>
                                      </p:cBhvr>
                                      <p:to>
                                        <p:strVal val="visible"/>
                                      </p:to>
                                    </p:set>
                                    <p:animEffect transition="in" filter="fade">
                                      <p:cBhvr>
                                        <p:cTn id="10" dur="500"/>
                                        <p:tgtEl>
                                          <p:spTgt spid="2">
                                            <p:graphicEl>
                                              <a:dgm id="{68820BA7-D691-4514-875F-7DAE52E553E1}"/>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graphicEl>
                                              <a:dgm id="{6F95DA8E-4974-48BE-91FE-374DD416E4E1}"/>
                                            </p:graphicEl>
                                          </p:spTgt>
                                        </p:tgtEl>
                                        <p:attrNameLst>
                                          <p:attrName>style.visibility</p:attrName>
                                        </p:attrNameLst>
                                      </p:cBhvr>
                                      <p:to>
                                        <p:strVal val="visible"/>
                                      </p:to>
                                    </p:set>
                                    <p:animEffect transition="in" filter="fade">
                                      <p:cBhvr>
                                        <p:cTn id="15" dur="500"/>
                                        <p:tgtEl>
                                          <p:spTgt spid="2">
                                            <p:graphicEl>
                                              <a:dgm id="{6F95DA8E-4974-48BE-91FE-374DD416E4E1}"/>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
                                            <p:graphicEl>
                                              <a:dgm id="{063F18DD-0D9F-491D-854C-E31CFFC96458}"/>
                                            </p:graphicEl>
                                          </p:spTgt>
                                        </p:tgtEl>
                                        <p:attrNameLst>
                                          <p:attrName>style.visibility</p:attrName>
                                        </p:attrNameLst>
                                      </p:cBhvr>
                                      <p:to>
                                        <p:strVal val="visible"/>
                                      </p:to>
                                    </p:set>
                                    <p:animEffect transition="in" filter="fade">
                                      <p:cBhvr>
                                        <p:cTn id="18" dur="500"/>
                                        <p:tgtEl>
                                          <p:spTgt spid="2">
                                            <p:graphicEl>
                                              <a:dgm id="{063F18DD-0D9F-491D-854C-E31CFFC9645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graphicEl>
                                              <a:dgm id="{DD5DDEDD-E6B2-4512-AEE3-61F1A9753462}"/>
                                            </p:graphicEl>
                                          </p:spTgt>
                                        </p:tgtEl>
                                        <p:attrNameLst>
                                          <p:attrName>style.visibility</p:attrName>
                                        </p:attrNameLst>
                                      </p:cBhvr>
                                      <p:to>
                                        <p:strVal val="visible"/>
                                      </p:to>
                                    </p:set>
                                    <p:animEffect transition="in" filter="fade">
                                      <p:cBhvr>
                                        <p:cTn id="23" dur="500"/>
                                        <p:tgtEl>
                                          <p:spTgt spid="2">
                                            <p:graphicEl>
                                              <a:dgm id="{DD5DDEDD-E6B2-4512-AEE3-61F1A9753462}"/>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
                                            <p:graphicEl>
                                              <a:dgm id="{0E353643-564E-4627-85CF-9D49E6742A4E}"/>
                                            </p:graphicEl>
                                          </p:spTgt>
                                        </p:tgtEl>
                                        <p:attrNameLst>
                                          <p:attrName>style.visibility</p:attrName>
                                        </p:attrNameLst>
                                      </p:cBhvr>
                                      <p:to>
                                        <p:strVal val="visible"/>
                                      </p:to>
                                    </p:set>
                                    <p:animEffect transition="in" filter="fade">
                                      <p:cBhvr>
                                        <p:cTn id="26" dur="500"/>
                                        <p:tgtEl>
                                          <p:spTgt spid="2">
                                            <p:graphicEl>
                                              <a:dgm id="{0E353643-564E-4627-85CF-9D49E6742A4E}"/>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
                                            <p:graphicEl>
                                              <a:dgm id="{447FA6E9-7C51-47E4-85F9-C0EAF10DEAD4}"/>
                                            </p:graphicEl>
                                          </p:spTgt>
                                        </p:tgtEl>
                                        <p:attrNameLst>
                                          <p:attrName>style.visibility</p:attrName>
                                        </p:attrNameLst>
                                      </p:cBhvr>
                                      <p:to>
                                        <p:strVal val="visible"/>
                                      </p:to>
                                    </p:set>
                                    <p:animEffect transition="in" filter="fade">
                                      <p:cBhvr>
                                        <p:cTn id="31" dur="500"/>
                                        <p:tgtEl>
                                          <p:spTgt spid="2">
                                            <p:graphicEl>
                                              <a:dgm id="{447FA6E9-7C51-47E4-85F9-C0EAF10DEAD4}"/>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
                                            <p:graphicEl>
                                              <a:dgm id="{5DDDAD6C-AD18-4F9E-8F7E-DC50235B2786}"/>
                                            </p:graphicEl>
                                          </p:spTgt>
                                        </p:tgtEl>
                                        <p:attrNameLst>
                                          <p:attrName>style.visibility</p:attrName>
                                        </p:attrNameLst>
                                      </p:cBhvr>
                                      <p:to>
                                        <p:strVal val="visible"/>
                                      </p:to>
                                    </p:set>
                                    <p:animEffect transition="in" filter="fade">
                                      <p:cBhvr>
                                        <p:cTn id="34" dur="500"/>
                                        <p:tgtEl>
                                          <p:spTgt spid="2">
                                            <p:graphicEl>
                                              <a:dgm id="{5DDDAD6C-AD18-4F9E-8F7E-DC50235B278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Communication Problems</a:t>
            </a:r>
          </a:p>
        </p:txBody>
      </p:sp>
      <p:sp>
        <p:nvSpPr>
          <p:cNvPr id="15363" name="Rectangle 3"/>
          <p:cNvSpPr>
            <a:spLocks noGrp="1" noChangeArrowheads="1"/>
          </p:cNvSpPr>
          <p:nvPr>
            <p:ph idx="1"/>
          </p:nvPr>
        </p:nvSpPr>
        <p:spPr/>
        <p:txBody>
          <a:bodyPr/>
          <a:lstStyle/>
          <a:p>
            <a:endParaRPr lang="en-US" dirty="0" smtClean="0">
              <a:solidFill>
                <a:schemeClr val="tx1"/>
              </a:solidFill>
              <a:latin typeface="Bell MT" panose="02020503060305020303" pitchFamily="18" charset="0"/>
            </a:endParaRPr>
          </a:p>
          <a:p>
            <a:r>
              <a:rPr lang="en-US" dirty="0" smtClean="0">
                <a:solidFill>
                  <a:schemeClr val="tx1"/>
                </a:solidFill>
                <a:latin typeface="Bell MT" panose="02020503060305020303" pitchFamily="18" charset="0"/>
              </a:rPr>
              <a:t>The </a:t>
            </a:r>
            <a:r>
              <a:rPr lang="en-US" dirty="0">
                <a:solidFill>
                  <a:schemeClr val="tx1"/>
                </a:solidFill>
                <a:latin typeface="Bell MT" panose="02020503060305020303" pitchFamily="18" charset="0"/>
              </a:rPr>
              <a:t>diversity of markets and consumers also pose several communication challenges for marketers</a:t>
            </a:r>
          </a:p>
          <a:p>
            <a:endParaRPr lang="en-US" dirty="0" smtClean="0">
              <a:solidFill>
                <a:schemeClr val="tx1"/>
              </a:solidFill>
              <a:latin typeface="Bell MT" panose="02020503060305020303" pitchFamily="18" charset="0"/>
            </a:endParaRPr>
          </a:p>
          <a:p>
            <a:r>
              <a:rPr lang="en-US" dirty="0" smtClean="0">
                <a:solidFill>
                  <a:schemeClr val="tx1"/>
                </a:solidFill>
                <a:latin typeface="Bell MT" panose="02020503060305020303" pitchFamily="18" charset="0"/>
              </a:rPr>
              <a:t>Therefore </a:t>
            </a:r>
            <a:r>
              <a:rPr lang="en-US" dirty="0">
                <a:solidFill>
                  <a:schemeClr val="tx1"/>
                </a:solidFill>
                <a:latin typeface="Bell MT" panose="02020503060305020303" pitchFamily="18" charset="0"/>
              </a:rPr>
              <a:t>visual language, pictures are mostly used for better universal understanding. Gestures and words can be misleading</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600" y="4724400"/>
            <a:ext cx="3371850" cy="1882617"/>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15363">
                                            <p:txEl>
                                              <p:pRg st="1" end="1"/>
                                            </p:txEl>
                                          </p:spTgt>
                                        </p:tgtEl>
                                        <p:attrNameLst>
                                          <p:attrName>style.visibility</p:attrName>
                                        </p:attrNameLst>
                                      </p:cBhvr>
                                      <p:to>
                                        <p:strVal val="visible"/>
                                      </p:to>
                                    </p:set>
                                    <p:animEffect transition="in" filter="fade">
                                      <p:cBhvr>
                                        <p:cTn id="7" dur="500"/>
                                        <p:tgtEl>
                                          <p:spTgt spid="15363">
                                            <p:txEl>
                                              <p:pRg st="1" end="1"/>
                                            </p:txEl>
                                          </p:spTgt>
                                        </p:tgtEl>
                                      </p:cBhvr>
                                    </p:animEffect>
                                    <p:anim calcmode="lin" valueType="num">
                                      <p:cBhvr>
                                        <p:cTn id="8" dur="5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1536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5363">
                                            <p:txEl>
                                              <p:pRg st="3" end="3"/>
                                            </p:txEl>
                                          </p:spTgt>
                                        </p:tgtEl>
                                        <p:attrNameLst>
                                          <p:attrName>style.visibility</p:attrName>
                                        </p:attrNameLst>
                                      </p:cBhvr>
                                      <p:to>
                                        <p:strVal val="visible"/>
                                      </p:to>
                                    </p:set>
                                    <p:animEffect transition="in" filter="fade">
                                      <p:cBhvr>
                                        <p:cTn id="14" dur="500"/>
                                        <p:tgtEl>
                                          <p:spTgt spid="15363">
                                            <p:txEl>
                                              <p:pRg st="3" end="3"/>
                                            </p:txEl>
                                          </p:spTgt>
                                        </p:tgtEl>
                                      </p:cBhvr>
                                    </p:animEffect>
                                    <p:anim calcmode="lin" valueType="num">
                                      <p:cBhvr>
                                        <p:cTn id="15" dur="500" fill="hold"/>
                                        <p:tgtEl>
                                          <p:spTgt spid="15363">
                                            <p:txEl>
                                              <p:pRg st="3" end="3"/>
                                            </p:txEl>
                                          </p:spTgt>
                                        </p:tgtEl>
                                        <p:attrNameLst>
                                          <p:attrName>ppt_x</p:attrName>
                                        </p:attrNameLst>
                                      </p:cBhvr>
                                      <p:tavLst>
                                        <p:tav tm="0">
                                          <p:val>
                                            <p:strVal val="#ppt_x"/>
                                          </p:val>
                                        </p:tav>
                                        <p:tav tm="100000">
                                          <p:val>
                                            <p:strVal val="#ppt_x"/>
                                          </p:val>
                                        </p:tav>
                                      </p:tavLst>
                                    </p:anim>
                                    <p:anim calcmode="lin" valueType="num">
                                      <p:cBhvr>
                                        <p:cTn id="16" dur="500" fill="hold"/>
                                        <p:tgtEl>
                                          <p:spTgt spid="15363">
                                            <p:txEl>
                                              <p:pRg st="3" end="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Language problems</a:t>
            </a:r>
          </a:p>
        </p:txBody>
      </p:sp>
      <p:sp>
        <p:nvSpPr>
          <p:cNvPr id="17411" name="Rectangle 3"/>
          <p:cNvSpPr>
            <a:spLocks noGrp="1" noChangeArrowheads="1"/>
          </p:cNvSpPr>
          <p:nvPr>
            <p:ph idx="1"/>
          </p:nvPr>
        </p:nvSpPr>
        <p:spPr>
          <a:xfrm>
            <a:off x="228600" y="1752600"/>
            <a:ext cx="5410200" cy="4800600"/>
          </a:xfrm>
        </p:spPr>
        <p:txBody>
          <a:bodyPr>
            <a:normAutofit fontScale="85000" lnSpcReduction="20000"/>
          </a:bodyPr>
          <a:lstStyle/>
          <a:p>
            <a:r>
              <a:rPr lang="en-US" sz="2400" dirty="0">
                <a:solidFill>
                  <a:schemeClr val="tx1"/>
                </a:solidFill>
                <a:latin typeface="Bell MT" panose="02020503060305020303" pitchFamily="18" charset="0"/>
              </a:rPr>
              <a:t>“ Please leave your values at the desk” –   </a:t>
            </a:r>
            <a:r>
              <a:rPr lang="en-US" sz="2400" dirty="0" smtClean="0">
                <a:solidFill>
                  <a:schemeClr val="tx1"/>
                </a:solidFill>
                <a:latin typeface="Bell MT" panose="02020503060305020303" pitchFamily="18" charset="0"/>
              </a:rPr>
              <a:t>Paris Hotel</a:t>
            </a:r>
          </a:p>
          <a:p>
            <a:endParaRPr lang="en-US" sz="2400" dirty="0">
              <a:solidFill>
                <a:schemeClr val="tx1"/>
              </a:solidFill>
              <a:latin typeface="Bell MT" panose="02020503060305020303" pitchFamily="18" charset="0"/>
            </a:endParaRPr>
          </a:p>
          <a:p>
            <a:r>
              <a:rPr lang="en-US" sz="2400" dirty="0">
                <a:solidFill>
                  <a:schemeClr val="tx1"/>
                </a:solidFill>
                <a:latin typeface="Bell MT" panose="02020503060305020303" pitchFamily="18" charset="0"/>
              </a:rPr>
              <a:t>“ Drop your trousers here for best results” – Bangkok </a:t>
            </a:r>
            <a:r>
              <a:rPr lang="en-US" sz="2400" dirty="0" smtClean="0">
                <a:solidFill>
                  <a:schemeClr val="tx1"/>
                </a:solidFill>
                <a:latin typeface="Bell MT" panose="02020503060305020303" pitchFamily="18" charset="0"/>
              </a:rPr>
              <a:t>laundry</a:t>
            </a:r>
          </a:p>
          <a:p>
            <a:endParaRPr lang="en-US" sz="2400" dirty="0">
              <a:solidFill>
                <a:schemeClr val="tx1"/>
              </a:solidFill>
              <a:latin typeface="Bell MT" panose="02020503060305020303" pitchFamily="18" charset="0"/>
            </a:endParaRPr>
          </a:p>
          <a:p>
            <a:r>
              <a:rPr lang="en-US" sz="2400" dirty="0" smtClean="0">
                <a:solidFill>
                  <a:schemeClr val="tx1"/>
                </a:solidFill>
                <a:latin typeface="Bell MT" panose="02020503060305020303" pitchFamily="18" charset="0"/>
              </a:rPr>
              <a:t>“Because </a:t>
            </a:r>
            <a:r>
              <a:rPr lang="en-US" sz="2400" dirty="0">
                <a:solidFill>
                  <a:schemeClr val="tx1"/>
                </a:solidFill>
                <a:latin typeface="Bell MT" panose="02020503060305020303" pitchFamily="18" charset="0"/>
              </a:rPr>
              <a:t>of the impropriety of entertaining guests of the opposite sex in the bedroom, it is suggested that the lobby be used for the purpose” – Zurich </a:t>
            </a:r>
            <a:r>
              <a:rPr lang="en-US" sz="2400" dirty="0" smtClean="0">
                <a:solidFill>
                  <a:schemeClr val="tx1"/>
                </a:solidFill>
                <a:latin typeface="Bell MT" panose="02020503060305020303" pitchFamily="18" charset="0"/>
              </a:rPr>
              <a:t>hotel</a:t>
            </a:r>
          </a:p>
          <a:p>
            <a:endParaRPr lang="en-US" sz="2400" dirty="0">
              <a:solidFill>
                <a:schemeClr val="tx1"/>
              </a:solidFill>
              <a:latin typeface="Bell MT" panose="02020503060305020303" pitchFamily="18" charset="0"/>
            </a:endParaRPr>
          </a:p>
          <a:p>
            <a:r>
              <a:rPr lang="en-US" sz="2400" dirty="0">
                <a:solidFill>
                  <a:schemeClr val="tx1"/>
                </a:solidFill>
                <a:latin typeface="Bell MT" panose="02020503060305020303" pitchFamily="18" charset="0"/>
              </a:rPr>
              <a:t>“ The manager has personally passed all water served here” – Acapulco </a:t>
            </a:r>
            <a:r>
              <a:rPr lang="en-US" sz="2400" dirty="0" smtClean="0">
                <a:solidFill>
                  <a:schemeClr val="tx1"/>
                </a:solidFill>
                <a:latin typeface="Bell MT" panose="02020503060305020303" pitchFamily="18" charset="0"/>
              </a:rPr>
              <a:t>restaurant</a:t>
            </a:r>
          </a:p>
          <a:p>
            <a:endParaRPr lang="en-US" sz="2400" dirty="0">
              <a:solidFill>
                <a:schemeClr val="tx1"/>
              </a:solidFill>
              <a:latin typeface="Bell MT" panose="02020503060305020303" pitchFamily="18" charset="0"/>
            </a:endParaRPr>
          </a:p>
          <a:p>
            <a:r>
              <a:rPr lang="en-US" sz="2400" dirty="0">
                <a:solidFill>
                  <a:schemeClr val="tx1"/>
                </a:solidFill>
                <a:latin typeface="Bell MT" panose="02020503060305020303" pitchFamily="18" charset="0"/>
              </a:rPr>
              <a:t>“ Ladies are requested not to have children in the bar’ – Norway bar</a:t>
            </a:r>
            <a:r>
              <a:rPr lang="en-US" sz="2800" dirty="0">
                <a:solidFill>
                  <a:schemeClr val="tx1"/>
                </a:solidFill>
                <a:latin typeface="Bell MT" panose="02020503060305020303" pitchFamily="18" charset="0"/>
              </a:rPr>
              <a:t>  </a:t>
            </a:r>
          </a:p>
          <a:p>
            <a:endParaRPr lang="en-US" sz="28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3562350"/>
            <a:ext cx="2971800" cy="154305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fade">
                                      <p:cBhvr>
                                        <p:cTn id="7" dur="500"/>
                                        <p:tgtEl>
                                          <p:spTgt spid="17411">
                                            <p:txEl>
                                              <p:pRg st="0" end="0"/>
                                            </p:txEl>
                                          </p:spTgt>
                                        </p:tgtEl>
                                      </p:cBhvr>
                                    </p:animEffect>
                                    <p:anim calcmode="lin" valueType="num">
                                      <p:cBhvr>
                                        <p:cTn id="8" dur="5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7411">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7411">
                                            <p:txEl>
                                              <p:pRg st="2" end="2"/>
                                            </p:txEl>
                                          </p:spTgt>
                                        </p:tgtEl>
                                        <p:attrNameLst>
                                          <p:attrName>style.visibility</p:attrName>
                                        </p:attrNameLst>
                                      </p:cBhvr>
                                      <p:to>
                                        <p:strVal val="visible"/>
                                      </p:to>
                                    </p:set>
                                    <p:animEffect transition="in" filter="fade">
                                      <p:cBhvr>
                                        <p:cTn id="14" dur="500"/>
                                        <p:tgtEl>
                                          <p:spTgt spid="17411">
                                            <p:txEl>
                                              <p:pRg st="2" end="2"/>
                                            </p:txEl>
                                          </p:spTgt>
                                        </p:tgtEl>
                                      </p:cBhvr>
                                    </p:animEffect>
                                    <p:anim calcmode="lin" valueType="num">
                                      <p:cBhvr>
                                        <p:cTn id="15" dur="5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17411">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7411">
                                            <p:txEl>
                                              <p:pRg st="4" end="4"/>
                                            </p:txEl>
                                          </p:spTgt>
                                        </p:tgtEl>
                                        <p:attrNameLst>
                                          <p:attrName>style.visibility</p:attrName>
                                        </p:attrNameLst>
                                      </p:cBhvr>
                                      <p:to>
                                        <p:strVal val="visible"/>
                                      </p:to>
                                    </p:set>
                                    <p:animEffect transition="in" filter="fade">
                                      <p:cBhvr>
                                        <p:cTn id="21" dur="500"/>
                                        <p:tgtEl>
                                          <p:spTgt spid="17411">
                                            <p:txEl>
                                              <p:pRg st="4" end="4"/>
                                            </p:txEl>
                                          </p:spTgt>
                                        </p:tgtEl>
                                      </p:cBhvr>
                                    </p:animEffect>
                                    <p:anim calcmode="lin" valueType="num">
                                      <p:cBhvr>
                                        <p:cTn id="22" dur="500" fill="hold"/>
                                        <p:tgtEl>
                                          <p:spTgt spid="17411">
                                            <p:txEl>
                                              <p:pRg st="4" end="4"/>
                                            </p:txEl>
                                          </p:spTgt>
                                        </p:tgtEl>
                                        <p:attrNameLst>
                                          <p:attrName>ppt_x</p:attrName>
                                        </p:attrNameLst>
                                      </p:cBhvr>
                                      <p:tavLst>
                                        <p:tav tm="0">
                                          <p:val>
                                            <p:strVal val="#ppt_x"/>
                                          </p:val>
                                        </p:tav>
                                        <p:tav tm="100000">
                                          <p:val>
                                            <p:strVal val="#ppt_x"/>
                                          </p:val>
                                        </p:tav>
                                      </p:tavLst>
                                    </p:anim>
                                    <p:anim calcmode="lin" valueType="num">
                                      <p:cBhvr>
                                        <p:cTn id="23" dur="500" fill="hold"/>
                                        <p:tgtEl>
                                          <p:spTgt spid="17411">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7411">
                                            <p:txEl>
                                              <p:pRg st="6" end="6"/>
                                            </p:txEl>
                                          </p:spTgt>
                                        </p:tgtEl>
                                        <p:attrNameLst>
                                          <p:attrName>style.visibility</p:attrName>
                                        </p:attrNameLst>
                                      </p:cBhvr>
                                      <p:to>
                                        <p:strVal val="visible"/>
                                      </p:to>
                                    </p:set>
                                    <p:animEffect transition="in" filter="fade">
                                      <p:cBhvr>
                                        <p:cTn id="28" dur="500"/>
                                        <p:tgtEl>
                                          <p:spTgt spid="17411">
                                            <p:txEl>
                                              <p:pRg st="6" end="6"/>
                                            </p:txEl>
                                          </p:spTgt>
                                        </p:tgtEl>
                                      </p:cBhvr>
                                    </p:animEffect>
                                    <p:anim calcmode="lin" valueType="num">
                                      <p:cBhvr>
                                        <p:cTn id="29" dur="500" fill="hold"/>
                                        <p:tgtEl>
                                          <p:spTgt spid="17411">
                                            <p:txEl>
                                              <p:pRg st="6" end="6"/>
                                            </p:txEl>
                                          </p:spTgt>
                                        </p:tgtEl>
                                        <p:attrNameLst>
                                          <p:attrName>ppt_x</p:attrName>
                                        </p:attrNameLst>
                                      </p:cBhvr>
                                      <p:tavLst>
                                        <p:tav tm="0">
                                          <p:val>
                                            <p:strVal val="#ppt_x"/>
                                          </p:val>
                                        </p:tav>
                                        <p:tav tm="100000">
                                          <p:val>
                                            <p:strVal val="#ppt_x"/>
                                          </p:val>
                                        </p:tav>
                                      </p:tavLst>
                                    </p:anim>
                                    <p:anim calcmode="lin" valueType="num">
                                      <p:cBhvr>
                                        <p:cTn id="30" dur="500" fill="hold"/>
                                        <p:tgtEl>
                                          <p:spTgt spid="17411">
                                            <p:txEl>
                                              <p:pRg st="6" end="6"/>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7411">
                                            <p:txEl>
                                              <p:pRg st="8" end="8"/>
                                            </p:txEl>
                                          </p:spTgt>
                                        </p:tgtEl>
                                        <p:attrNameLst>
                                          <p:attrName>style.visibility</p:attrName>
                                        </p:attrNameLst>
                                      </p:cBhvr>
                                      <p:to>
                                        <p:strVal val="visible"/>
                                      </p:to>
                                    </p:set>
                                    <p:animEffect transition="in" filter="fade">
                                      <p:cBhvr>
                                        <p:cTn id="35" dur="500"/>
                                        <p:tgtEl>
                                          <p:spTgt spid="17411">
                                            <p:txEl>
                                              <p:pRg st="8" end="8"/>
                                            </p:txEl>
                                          </p:spTgt>
                                        </p:tgtEl>
                                      </p:cBhvr>
                                    </p:animEffect>
                                    <p:anim calcmode="lin" valueType="num">
                                      <p:cBhvr>
                                        <p:cTn id="36" dur="500" fill="hold"/>
                                        <p:tgtEl>
                                          <p:spTgt spid="17411">
                                            <p:txEl>
                                              <p:pRg st="8" end="8"/>
                                            </p:txEl>
                                          </p:spTgt>
                                        </p:tgtEl>
                                        <p:attrNameLst>
                                          <p:attrName>ppt_x</p:attrName>
                                        </p:attrNameLst>
                                      </p:cBhvr>
                                      <p:tavLst>
                                        <p:tav tm="0">
                                          <p:val>
                                            <p:strVal val="#ppt_x"/>
                                          </p:val>
                                        </p:tav>
                                        <p:tav tm="100000">
                                          <p:val>
                                            <p:strVal val="#ppt_x"/>
                                          </p:val>
                                        </p:tav>
                                      </p:tavLst>
                                    </p:anim>
                                    <p:anim calcmode="lin" valueType="num">
                                      <p:cBhvr>
                                        <p:cTn id="37" dur="500" fill="hold"/>
                                        <p:tgtEl>
                                          <p:spTgt spid="17411">
                                            <p:txEl>
                                              <p:pRg st="8" end="8"/>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Conceptual Equivalency</a:t>
            </a:r>
          </a:p>
        </p:txBody>
      </p:sp>
      <p:sp>
        <p:nvSpPr>
          <p:cNvPr id="16387" name="Rectangle 3"/>
          <p:cNvSpPr>
            <a:spLocks noGrp="1" noChangeArrowheads="1"/>
          </p:cNvSpPr>
          <p:nvPr>
            <p:ph idx="1"/>
          </p:nvPr>
        </p:nvSpPr>
        <p:spPr/>
        <p:txBody>
          <a:bodyPr/>
          <a:lstStyle/>
          <a:p>
            <a:r>
              <a:rPr lang="en-US" dirty="0">
                <a:solidFill>
                  <a:schemeClr val="tx1"/>
                </a:solidFill>
                <a:latin typeface="Bell MT" panose="02020503060305020303" pitchFamily="18" charset="0"/>
              </a:rPr>
              <a:t>“ Come alive with Pepsi”</a:t>
            </a:r>
          </a:p>
          <a:p>
            <a:r>
              <a:rPr lang="en-US" dirty="0">
                <a:solidFill>
                  <a:schemeClr val="tx1"/>
                </a:solidFill>
                <a:latin typeface="Bell MT" panose="02020503060305020303" pitchFamily="18" charset="0"/>
              </a:rPr>
              <a:t>“ Come alive out of the grave” – </a:t>
            </a:r>
            <a:r>
              <a:rPr lang="en-US" dirty="0" smtClean="0">
                <a:solidFill>
                  <a:schemeClr val="tx1"/>
                </a:solidFill>
                <a:latin typeface="Bell MT" panose="02020503060305020303" pitchFamily="18" charset="0"/>
              </a:rPr>
              <a:t> Germany</a:t>
            </a:r>
            <a:endParaRPr lang="en-US" dirty="0">
              <a:solidFill>
                <a:schemeClr val="tx1"/>
              </a:solidFill>
              <a:latin typeface="Bell MT" panose="02020503060305020303" pitchFamily="18" charset="0"/>
            </a:endParaRPr>
          </a:p>
          <a:p>
            <a:r>
              <a:rPr lang="en-US" dirty="0">
                <a:solidFill>
                  <a:schemeClr val="tx1"/>
                </a:solidFill>
                <a:latin typeface="Bell MT" panose="02020503060305020303" pitchFamily="18" charset="0"/>
              </a:rPr>
              <a:t>“ Pepsi brings your ancestors back from the grave” - China      </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4800" y="4419600"/>
            <a:ext cx="4572000" cy="16764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fade">
                                      <p:cBhvr>
                                        <p:cTn id="7" dur="500"/>
                                        <p:tgtEl>
                                          <p:spTgt spid="16387">
                                            <p:txEl>
                                              <p:pRg st="0" end="0"/>
                                            </p:txEl>
                                          </p:spTgt>
                                        </p:tgtEl>
                                      </p:cBhvr>
                                    </p:animEffect>
                                    <p:anim calcmode="lin" valueType="num">
                                      <p:cBhvr>
                                        <p:cTn id="8" dur="5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6387">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6387">
                                            <p:txEl>
                                              <p:pRg st="1" end="1"/>
                                            </p:txEl>
                                          </p:spTgt>
                                        </p:tgtEl>
                                        <p:attrNameLst>
                                          <p:attrName>style.visibility</p:attrName>
                                        </p:attrNameLst>
                                      </p:cBhvr>
                                      <p:to>
                                        <p:strVal val="visible"/>
                                      </p:to>
                                    </p:set>
                                    <p:animEffect transition="in" filter="fade">
                                      <p:cBhvr>
                                        <p:cTn id="14" dur="500"/>
                                        <p:tgtEl>
                                          <p:spTgt spid="16387">
                                            <p:txEl>
                                              <p:pRg st="1" end="1"/>
                                            </p:txEl>
                                          </p:spTgt>
                                        </p:tgtEl>
                                      </p:cBhvr>
                                    </p:animEffect>
                                    <p:anim calcmode="lin" valueType="num">
                                      <p:cBhvr>
                                        <p:cTn id="15" dur="5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16387">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6387">
                                            <p:txEl>
                                              <p:pRg st="2" end="2"/>
                                            </p:txEl>
                                          </p:spTgt>
                                        </p:tgtEl>
                                        <p:attrNameLst>
                                          <p:attrName>style.visibility</p:attrName>
                                        </p:attrNameLst>
                                      </p:cBhvr>
                                      <p:to>
                                        <p:strVal val="visible"/>
                                      </p:to>
                                    </p:set>
                                    <p:animEffect transition="in" filter="fade">
                                      <p:cBhvr>
                                        <p:cTn id="21" dur="500"/>
                                        <p:tgtEl>
                                          <p:spTgt spid="16387">
                                            <p:txEl>
                                              <p:pRg st="2" end="2"/>
                                            </p:txEl>
                                          </p:spTgt>
                                        </p:tgtEl>
                                      </p:cBhvr>
                                    </p:animEffect>
                                    <p:anim calcmode="lin" valueType="num">
                                      <p:cBhvr>
                                        <p:cTn id="22" dur="500" fill="hold"/>
                                        <p:tgtEl>
                                          <p:spTgt spid="16387">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16387">
                                            <p:txEl>
                                              <p:pRg st="2" end="2"/>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364</TotalTime>
  <Words>637</Words>
  <Application>Microsoft Office PowerPoint</Application>
  <PresentationFormat>On-screen Show (4:3)</PresentationFormat>
  <Paragraphs>102</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Apothecary</vt:lpstr>
      <vt:lpstr>Segmentation and Planning for change</vt:lpstr>
      <vt:lpstr>Segmentation</vt:lpstr>
      <vt:lpstr>Why do we need to segment?</vt:lpstr>
      <vt:lpstr>Factors affecting size of segments</vt:lpstr>
      <vt:lpstr>Micromarketing</vt:lpstr>
      <vt:lpstr>Criteria for choosing market segments</vt:lpstr>
      <vt:lpstr>Bases for segmentation</vt:lpstr>
      <vt:lpstr>Planning for change</vt:lpstr>
      <vt:lpstr>Consumer Analysis and Social Policy</vt:lpstr>
      <vt:lpstr>Enhanced Shareholder Value (ESV)</vt:lpstr>
      <vt:lpstr>3 M’s of profit Growth</vt:lpstr>
      <vt:lpstr>Markets have 4 components</vt:lpstr>
      <vt:lpstr>Customer Buying Career</vt:lpstr>
      <vt:lpstr>Behavioural consumer segmentation (Cohort analysis)</vt:lpstr>
      <vt:lpstr>Population Trends</vt:lpstr>
      <vt:lpstr>Ethnocentricity</vt:lpstr>
      <vt:lpstr>Porter’s 5 factors that characterize contemporary markets</vt:lpstr>
      <vt:lpstr>The global Connect</vt:lpstr>
      <vt:lpstr>Cultural analysis of global markets</vt:lpstr>
      <vt:lpstr>Communication Problems</vt:lpstr>
      <vt:lpstr>Language problems</vt:lpstr>
      <vt:lpstr>Conceptual Equivalency</vt:lpstr>
    </vt:vector>
  </TitlesOfParts>
  <Company>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Consumer Behaviour</dc:title>
  <dc:creator>XIMB</dc:creator>
  <cp:lastModifiedBy>MNT</cp:lastModifiedBy>
  <cp:revision>28</cp:revision>
  <dcterms:created xsi:type="dcterms:W3CDTF">2004-02-27T10:53:19Z</dcterms:created>
  <dcterms:modified xsi:type="dcterms:W3CDTF">2015-09-14T10:50:25Z</dcterms:modified>
</cp:coreProperties>
</file>