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handoutMasterIdLst>
    <p:handoutMasterId r:id="rId21"/>
  </p:handout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74" r:id="rId14"/>
    <p:sldId id="267" r:id="rId15"/>
    <p:sldId id="271" r:id="rId16"/>
    <p:sldId id="272" r:id="rId17"/>
    <p:sldId id="273" r:id="rId18"/>
    <p:sldId id="268" r:id="rId19"/>
    <p:sldId id="269"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67" d="100"/>
          <a:sy n="67" d="100"/>
        </p:scale>
        <p:origin x="-124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179A48-760C-4519-87EA-421337402654}" type="doc">
      <dgm:prSet loTypeId="urn:microsoft.com/office/officeart/2005/8/layout/gear1" loCatId="relationship" qsTypeId="urn:microsoft.com/office/officeart/2005/8/quickstyle/simple5" qsCatId="simple" csTypeId="urn:microsoft.com/office/officeart/2005/8/colors/accent1_3" csCatId="accent1" phldr="1"/>
      <dgm:spPr/>
      <dgm:t>
        <a:bodyPr/>
        <a:lstStyle/>
        <a:p>
          <a:endParaRPr lang="en-US"/>
        </a:p>
      </dgm:t>
    </dgm:pt>
    <dgm:pt modelId="{AE7AAF85-65D1-4833-A2EB-7AEB3D816932}">
      <dgm:prSet custT="1"/>
      <dgm:spPr/>
      <dgm:t>
        <a:bodyPr/>
        <a:lstStyle/>
        <a:p>
          <a:pPr rtl="0"/>
          <a:r>
            <a:rPr lang="en-US" sz="1400" b="1" dirty="0" smtClean="0">
              <a:solidFill>
                <a:schemeClr val="tx1"/>
              </a:solidFill>
            </a:rPr>
            <a:t>Purchase options</a:t>
          </a:r>
          <a:endParaRPr lang="en-US" sz="1400" b="1" dirty="0">
            <a:solidFill>
              <a:schemeClr val="tx1"/>
            </a:solidFill>
          </a:endParaRPr>
        </a:p>
      </dgm:t>
    </dgm:pt>
    <dgm:pt modelId="{6D29D9C2-EA06-4370-9E43-CD981A200455}" type="parTrans" cxnId="{01B9BB77-4DD2-4D6E-82FE-DEC7884D0A8C}">
      <dgm:prSet/>
      <dgm:spPr/>
      <dgm:t>
        <a:bodyPr/>
        <a:lstStyle/>
        <a:p>
          <a:endParaRPr lang="en-US"/>
        </a:p>
      </dgm:t>
    </dgm:pt>
    <dgm:pt modelId="{EC53AAE2-9AE2-4863-ADC4-3B315272CC03}" type="sibTrans" cxnId="{01B9BB77-4DD2-4D6E-82FE-DEC7884D0A8C}">
      <dgm:prSet/>
      <dgm:spPr/>
      <dgm:t>
        <a:bodyPr/>
        <a:lstStyle/>
        <a:p>
          <a:endParaRPr lang="en-US"/>
        </a:p>
      </dgm:t>
    </dgm:pt>
    <dgm:pt modelId="{347F8B73-C237-4188-9817-B586629BC922}">
      <dgm:prSet custT="1"/>
      <dgm:spPr/>
      <dgm:t>
        <a:bodyPr/>
        <a:lstStyle/>
        <a:p>
          <a:pPr rtl="0"/>
          <a:r>
            <a:rPr lang="en-US" sz="1200" b="1" dirty="0" smtClean="0">
              <a:solidFill>
                <a:schemeClr val="tx1"/>
              </a:solidFill>
            </a:rPr>
            <a:t>Consumption options</a:t>
          </a:r>
          <a:endParaRPr lang="en-US" sz="1200" b="1" dirty="0">
            <a:solidFill>
              <a:schemeClr val="tx1"/>
            </a:solidFill>
          </a:endParaRPr>
        </a:p>
      </dgm:t>
    </dgm:pt>
    <dgm:pt modelId="{AF5A8182-701F-4861-B5D7-306F98254C50}" type="parTrans" cxnId="{53097020-AEA7-4DDA-A0C7-7798F5F89E22}">
      <dgm:prSet/>
      <dgm:spPr/>
      <dgm:t>
        <a:bodyPr/>
        <a:lstStyle/>
        <a:p>
          <a:endParaRPr lang="en-US"/>
        </a:p>
      </dgm:t>
    </dgm:pt>
    <dgm:pt modelId="{2FC959D3-F8C1-42FE-A689-53F969D11989}" type="sibTrans" cxnId="{53097020-AEA7-4DDA-A0C7-7798F5F89E22}">
      <dgm:prSet/>
      <dgm:spPr/>
      <dgm:t>
        <a:bodyPr/>
        <a:lstStyle/>
        <a:p>
          <a:endParaRPr lang="en-US"/>
        </a:p>
      </dgm:t>
    </dgm:pt>
    <dgm:pt modelId="{135FBCC5-EF63-4392-BC3C-B5473E2D1318}">
      <dgm:prSet custT="1"/>
      <dgm:spPr/>
      <dgm:t>
        <a:bodyPr/>
        <a:lstStyle/>
        <a:p>
          <a:pPr rtl="0"/>
          <a:r>
            <a:rPr lang="en-US" sz="1400" b="1" dirty="0" smtClean="0">
              <a:solidFill>
                <a:schemeClr val="tx1"/>
              </a:solidFill>
            </a:rPr>
            <a:t>Divestment options</a:t>
          </a:r>
          <a:endParaRPr lang="en-US" sz="1400" b="1" dirty="0">
            <a:solidFill>
              <a:schemeClr val="tx1"/>
            </a:solidFill>
          </a:endParaRPr>
        </a:p>
      </dgm:t>
    </dgm:pt>
    <dgm:pt modelId="{14F83B2B-28A9-4FA4-9AD7-E96A4F30F7BD}" type="parTrans" cxnId="{FB12EAE7-16F8-4202-A403-464D892A15C5}">
      <dgm:prSet/>
      <dgm:spPr/>
      <dgm:t>
        <a:bodyPr/>
        <a:lstStyle/>
        <a:p>
          <a:endParaRPr lang="en-US"/>
        </a:p>
      </dgm:t>
    </dgm:pt>
    <dgm:pt modelId="{CB0FA234-636B-4412-9DC7-7EF7FF49241D}" type="sibTrans" cxnId="{FB12EAE7-16F8-4202-A403-464D892A15C5}">
      <dgm:prSet/>
      <dgm:spPr/>
      <dgm:t>
        <a:bodyPr/>
        <a:lstStyle/>
        <a:p>
          <a:endParaRPr lang="en-US"/>
        </a:p>
      </dgm:t>
    </dgm:pt>
    <dgm:pt modelId="{1AB04A35-073F-45F2-9182-71D899194E63}" type="pres">
      <dgm:prSet presAssocID="{29179A48-760C-4519-87EA-421337402654}" presName="composite" presStyleCnt="0">
        <dgm:presLayoutVars>
          <dgm:chMax val="3"/>
          <dgm:animLvl val="lvl"/>
          <dgm:resizeHandles val="exact"/>
        </dgm:presLayoutVars>
      </dgm:prSet>
      <dgm:spPr/>
    </dgm:pt>
    <dgm:pt modelId="{86C32872-6A41-47B7-AF4C-95D7F95C3F5B}" type="pres">
      <dgm:prSet presAssocID="{AE7AAF85-65D1-4833-A2EB-7AEB3D816932}" presName="gear1" presStyleLbl="node1" presStyleIdx="0" presStyleCnt="3">
        <dgm:presLayoutVars>
          <dgm:chMax val="1"/>
          <dgm:bulletEnabled val="1"/>
        </dgm:presLayoutVars>
      </dgm:prSet>
      <dgm:spPr/>
    </dgm:pt>
    <dgm:pt modelId="{46BC52C1-681D-429B-ADCF-1819555FEAE7}" type="pres">
      <dgm:prSet presAssocID="{AE7AAF85-65D1-4833-A2EB-7AEB3D816932}" presName="gear1srcNode" presStyleLbl="node1" presStyleIdx="0" presStyleCnt="3"/>
      <dgm:spPr/>
    </dgm:pt>
    <dgm:pt modelId="{DB994662-8789-47EB-B790-017592ECE5F8}" type="pres">
      <dgm:prSet presAssocID="{AE7AAF85-65D1-4833-A2EB-7AEB3D816932}" presName="gear1dstNode" presStyleLbl="node1" presStyleIdx="0" presStyleCnt="3"/>
      <dgm:spPr/>
    </dgm:pt>
    <dgm:pt modelId="{E8D35034-1A07-4642-9C04-CFC2A4A91C31}" type="pres">
      <dgm:prSet presAssocID="{347F8B73-C237-4188-9817-B586629BC922}" presName="gear2" presStyleLbl="node1" presStyleIdx="1" presStyleCnt="3" custScaleX="112730">
        <dgm:presLayoutVars>
          <dgm:chMax val="1"/>
          <dgm:bulletEnabled val="1"/>
        </dgm:presLayoutVars>
      </dgm:prSet>
      <dgm:spPr/>
    </dgm:pt>
    <dgm:pt modelId="{2F488428-D9D6-48D0-9B3B-34B1A820C387}" type="pres">
      <dgm:prSet presAssocID="{347F8B73-C237-4188-9817-B586629BC922}" presName="gear2srcNode" presStyleLbl="node1" presStyleIdx="1" presStyleCnt="3"/>
      <dgm:spPr/>
    </dgm:pt>
    <dgm:pt modelId="{75CF0744-1A80-49FA-80A6-2C8DAC57CB88}" type="pres">
      <dgm:prSet presAssocID="{347F8B73-C237-4188-9817-B586629BC922}" presName="gear2dstNode" presStyleLbl="node1" presStyleIdx="1" presStyleCnt="3"/>
      <dgm:spPr/>
    </dgm:pt>
    <dgm:pt modelId="{B8BF4D69-F482-4A07-826D-9027E5308F6E}" type="pres">
      <dgm:prSet presAssocID="{135FBCC5-EF63-4392-BC3C-B5473E2D1318}" presName="gear3" presStyleLbl="node1" presStyleIdx="2" presStyleCnt="3"/>
      <dgm:spPr/>
    </dgm:pt>
    <dgm:pt modelId="{6D2BBFDA-5E75-4A24-8DBC-24850788B463}" type="pres">
      <dgm:prSet presAssocID="{135FBCC5-EF63-4392-BC3C-B5473E2D1318}" presName="gear3tx" presStyleLbl="node1" presStyleIdx="2" presStyleCnt="3">
        <dgm:presLayoutVars>
          <dgm:chMax val="1"/>
          <dgm:bulletEnabled val="1"/>
        </dgm:presLayoutVars>
      </dgm:prSet>
      <dgm:spPr/>
    </dgm:pt>
    <dgm:pt modelId="{07DC13E0-B6EF-47F7-A3C3-8E75205DCE69}" type="pres">
      <dgm:prSet presAssocID="{135FBCC5-EF63-4392-BC3C-B5473E2D1318}" presName="gear3srcNode" presStyleLbl="node1" presStyleIdx="2" presStyleCnt="3"/>
      <dgm:spPr/>
    </dgm:pt>
    <dgm:pt modelId="{7103F2D5-4669-4EE4-911E-B14382648B95}" type="pres">
      <dgm:prSet presAssocID="{135FBCC5-EF63-4392-BC3C-B5473E2D1318}" presName="gear3dstNode" presStyleLbl="node1" presStyleIdx="2" presStyleCnt="3"/>
      <dgm:spPr/>
    </dgm:pt>
    <dgm:pt modelId="{59394415-678A-48F5-8857-D6BE1CE22B13}" type="pres">
      <dgm:prSet presAssocID="{EC53AAE2-9AE2-4863-ADC4-3B315272CC03}" presName="connector1" presStyleLbl="sibTrans2D1" presStyleIdx="0" presStyleCnt="3"/>
      <dgm:spPr/>
    </dgm:pt>
    <dgm:pt modelId="{801609CD-F389-484A-8A9A-5FC50FA3FB28}" type="pres">
      <dgm:prSet presAssocID="{2FC959D3-F8C1-42FE-A689-53F969D11989}" presName="connector2" presStyleLbl="sibTrans2D1" presStyleIdx="1" presStyleCnt="3"/>
      <dgm:spPr/>
    </dgm:pt>
    <dgm:pt modelId="{B7827DDC-BE7A-421C-A058-00204A8D6A45}" type="pres">
      <dgm:prSet presAssocID="{CB0FA234-636B-4412-9DC7-7EF7FF49241D}" presName="connector3" presStyleLbl="sibTrans2D1" presStyleIdx="2" presStyleCnt="3"/>
      <dgm:spPr/>
    </dgm:pt>
  </dgm:ptLst>
  <dgm:cxnLst>
    <dgm:cxn modelId="{2A11CC4A-A047-4F66-93A9-625CABA6BDE8}" type="presOf" srcId="{AE7AAF85-65D1-4833-A2EB-7AEB3D816932}" destId="{86C32872-6A41-47B7-AF4C-95D7F95C3F5B}" srcOrd="0" destOrd="0" presId="urn:microsoft.com/office/officeart/2005/8/layout/gear1"/>
    <dgm:cxn modelId="{01B9BB77-4DD2-4D6E-82FE-DEC7884D0A8C}" srcId="{29179A48-760C-4519-87EA-421337402654}" destId="{AE7AAF85-65D1-4833-A2EB-7AEB3D816932}" srcOrd="0" destOrd="0" parTransId="{6D29D9C2-EA06-4370-9E43-CD981A200455}" sibTransId="{EC53AAE2-9AE2-4863-ADC4-3B315272CC03}"/>
    <dgm:cxn modelId="{87C4E906-0F8F-4983-8F03-A3D54A816A31}" type="presOf" srcId="{2FC959D3-F8C1-42FE-A689-53F969D11989}" destId="{801609CD-F389-484A-8A9A-5FC50FA3FB28}" srcOrd="0" destOrd="0" presId="urn:microsoft.com/office/officeart/2005/8/layout/gear1"/>
    <dgm:cxn modelId="{B5F8B9F4-6D2D-4F0E-821B-1C87281C4A11}" type="presOf" srcId="{29179A48-760C-4519-87EA-421337402654}" destId="{1AB04A35-073F-45F2-9182-71D899194E63}" srcOrd="0" destOrd="0" presId="urn:microsoft.com/office/officeart/2005/8/layout/gear1"/>
    <dgm:cxn modelId="{6E1B4A18-AA2B-40E1-A8AA-F263B385D69C}" type="presOf" srcId="{135FBCC5-EF63-4392-BC3C-B5473E2D1318}" destId="{7103F2D5-4669-4EE4-911E-B14382648B95}" srcOrd="3" destOrd="0" presId="urn:microsoft.com/office/officeart/2005/8/layout/gear1"/>
    <dgm:cxn modelId="{F1EE11E1-857C-43B2-9C41-7B37EEEC224E}" type="presOf" srcId="{135FBCC5-EF63-4392-BC3C-B5473E2D1318}" destId="{B8BF4D69-F482-4A07-826D-9027E5308F6E}" srcOrd="0" destOrd="0" presId="urn:microsoft.com/office/officeart/2005/8/layout/gear1"/>
    <dgm:cxn modelId="{FB12EAE7-16F8-4202-A403-464D892A15C5}" srcId="{29179A48-760C-4519-87EA-421337402654}" destId="{135FBCC5-EF63-4392-BC3C-B5473E2D1318}" srcOrd="2" destOrd="0" parTransId="{14F83B2B-28A9-4FA4-9AD7-E96A4F30F7BD}" sibTransId="{CB0FA234-636B-4412-9DC7-7EF7FF49241D}"/>
    <dgm:cxn modelId="{F3A60FB7-6649-4935-A162-D93EE239F6DF}" type="presOf" srcId="{347F8B73-C237-4188-9817-B586629BC922}" destId="{75CF0744-1A80-49FA-80A6-2C8DAC57CB88}" srcOrd="2" destOrd="0" presId="urn:microsoft.com/office/officeart/2005/8/layout/gear1"/>
    <dgm:cxn modelId="{1C1F1763-96AC-4D31-862D-872BB49E8346}" type="presOf" srcId="{347F8B73-C237-4188-9817-B586629BC922}" destId="{E8D35034-1A07-4642-9C04-CFC2A4A91C31}" srcOrd="0" destOrd="0" presId="urn:microsoft.com/office/officeart/2005/8/layout/gear1"/>
    <dgm:cxn modelId="{C485BA16-7E9B-45AE-963D-8027BF75517B}" type="presOf" srcId="{135FBCC5-EF63-4392-BC3C-B5473E2D1318}" destId="{07DC13E0-B6EF-47F7-A3C3-8E75205DCE69}" srcOrd="2" destOrd="0" presId="urn:microsoft.com/office/officeart/2005/8/layout/gear1"/>
    <dgm:cxn modelId="{2E40F20B-5E55-4845-90B9-274F1E7CC83C}" type="presOf" srcId="{135FBCC5-EF63-4392-BC3C-B5473E2D1318}" destId="{6D2BBFDA-5E75-4A24-8DBC-24850788B463}" srcOrd="1" destOrd="0" presId="urn:microsoft.com/office/officeart/2005/8/layout/gear1"/>
    <dgm:cxn modelId="{F4EB2473-CFAD-497F-9882-ED86593466DB}" type="presOf" srcId="{347F8B73-C237-4188-9817-B586629BC922}" destId="{2F488428-D9D6-48D0-9B3B-34B1A820C387}" srcOrd="1" destOrd="0" presId="urn:microsoft.com/office/officeart/2005/8/layout/gear1"/>
    <dgm:cxn modelId="{49A3DA9D-4883-4864-AA54-D3A1D77A1275}" type="presOf" srcId="{CB0FA234-636B-4412-9DC7-7EF7FF49241D}" destId="{B7827DDC-BE7A-421C-A058-00204A8D6A45}" srcOrd="0" destOrd="0" presId="urn:microsoft.com/office/officeart/2005/8/layout/gear1"/>
    <dgm:cxn modelId="{53097020-AEA7-4DDA-A0C7-7798F5F89E22}" srcId="{29179A48-760C-4519-87EA-421337402654}" destId="{347F8B73-C237-4188-9817-B586629BC922}" srcOrd="1" destOrd="0" parTransId="{AF5A8182-701F-4861-B5D7-306F98254C50}" sibTransId="{2FC959D3-F8C1-42FE-A689-53F969D11989}"/>
    <dgm:cxn modelId="{F080092E-05A1-404F-BAAC-6A8B6FAE3616}" type="presOf" srcId="{EC53AAE2-9AE2-4863-ADC4-3B315272CC03}" destId="{59394415-678A-48F5-8857-D6BE1CE22B13}" srcOrd="0" destOrd="0" presId="urn:microsoft.com/office/officeart/2005/8/layout/gear1"/>
    <dgm:cxn modelId="{821DF379-D389-4AE4-8F8B-66409F013AE2}" type="presOf" srcId="{AE7AAF85-65D1-4833-A2EB-7AEB3D816932}" destId="{46BC52C1-681D-429B-ADCF-1819555FEAE7}" srcOrd="1" destOrd="0" presId="urn:microsoft.com/office/officeart/2005/8/layout/gear1"/>
    <dgm:cxn modelId="{E243C7A4-47E2-448E-82E9-08C5A1315EFD}" type="presOf" srcId="{AE7AAF85-65D1-4833-A2EB-7AEB3D816932}" destId="{DB994662-8789-47EB-B790-017592ECE5F8}" srcOrd="2" destOrd="0" presId="urn:microsoft.com/office/officeart/2005/8/layout/gear1"/>
    <dgm:cxn modelId="{8257E259-F796-4243-82EE-F2D186D66392}" type="presParOf" srcId="{1AB04A35-073F-45F2-9182-71D899194E63}" destId="{86C32872-6A41-47B7-AF4C-95D7F95C3F5B}" srcOrd="0" destOrd="0" presId="urn:microsoft.com/office/officeart/2005/8/layout/gear1"/>
    <dgm:cxn modelId="{BD1E2AA0-B094-4A67-B3AD-F54ED0EB7B18}" type="presParOf" srcId="{1AB04A35-073F-45F2-9182-71D899194E63}" destId="{46BC52C1-681D-429B-ADCF-1819555FEAE7}" srcOrd="1" destOrd="0" presId="urn:microsoft.com/office/officeart/2005/8/layout/gear1"/>
    <dgm:cxn modelId="{478BBAF6-B3E7-4AE2-9A3B-0EAFCF16C496}" type="presParOf" srcId="{1AB04A35-073F-45F2-9182-71D899194E63}" destId="{DB994662-8789-47EB-B790-017592ECE5F8}" srcOrd="2" destOrd="0" presId="urn:microsoft.com/office/officeart/2005/8/layout/gear1"/>
    <dgm:cxn modelId="{E3CFFCA3-019E-4C5B-9219-C3A31518553F}" type="presParOf" srcId="{1AB04A35-073F-45F2-9182-71D899194E63}" destId="{E8D35034-1A07-4642-9C04-CFC2A4A91C31}" srcOrd="3" destOrd="0" presId="urn:microsoft.com/office/officeart/2005/8/layout/gear1"/>
    <dgm:cxn modelId="{252A7A4B-ABB1-4826-972C-BC60B99E161D}" type="presParOf" srcId="{1AB04A35-073F-45F2-9182-71D899194E63}" destId="{2F488428-D9D6-48D0-9B3B-34B1A820C387}" srcOrd="4" destOrd="0" presId="urn:microsoft.com/office/officeart/2005/8/layout/gear1"/>
    <dgm:cxn modelId="{A05E1D25-F488-4267-94C7-B1DCCAEE7949}" type="presParOf" srcId="{1AB04A35-073F-45F2-9182-71D899194E63}" destId="{75CF0744-1A80-49FA-80A6-2C8DAC57CB88}" srcOrd="5" destOrd="0" presId="urn:microsoft.com/office/officeart/2005/8/layout/gear1"/>
    <dgm:cxn modelId="{6E0C22F8-0555-40C3-89A0-E947285ACAE5}" type="presParOf" srcId="{1AB04A35-073F-45F2-9182-71D899194E63}" destId="{B8BF4D69-F482-4A07-826D-9027E5308F6E}" srcOrd="6" destOrd="0" presId="urn:microsoft.com/office/officeart/2005/8/layout/gear1"/>
    <dgm:cxn modelId="{5BCA65AB-E268-4002-9A02-FC5257CDDA54}" type="presParOf" srcId="{1AB04A35-073F-45F2-9182-71D899194E63}" destId="{6D2BBFDA-5E75-4A24-8DBC-24850788B463}" srcOrd="7" destOrd="0" presId="urn:microsoft.com/office/officeart/2005/8/layout/gear1"/>
    <dgm:cxn modelId="{B07D57CD-162F-41FC-A7DC-34B01B284A31}" type="presParOf" srcId="{1AB04A35-073F-45F2-9182-71D899194E63}" destId="{07DC13E0-B6EF-47F7-A3C3-8E75205DCE69}" srcOrd="8" destOrd="0" presId="urn:microsoft.com/office/officeart/2005/8/layout/gear1"/>
    <dgm:cxn modelId="{27AACDBA-1FCF-423C-A2A7-BF6545475C24}" type="presParOf" srcId="{1AB04A35-073F-45F2-9182-71D899194E63}" destId="{7103F2D5-4669-4EE4-911E-B14382648B95}" srcOrd="9" destOrd="0" presId="urn:microsoft.com/office/officeart/2005/8/layout/gear1"/>
    <dgm:cxn modelId="{6F5B7A17-35A5-4FC2-9AF0-7DB369A6186B}" type="presParOf" srcId="{1AB04A35-073F-45F2-9182-71D899194E63}" destId="{59394415-678A-48F5-8857-D6BE1CE22B13}" srcOrd="10" destOrd="0" presId="urn:microsoft.com/office/officeart/2005/8/layout/gear1"/>
    <dgm:cxn modelId="{B0223993-0ED3-4637-82B8-99218D8AED5E}" type="presParOf" srcId="{1AB04A35-073F-45F2-9182-71D899194E63}" destId="{801609CD-F389-484A-8A9A-5FC50FA3FB28}" srcOrd="11" destOrd="0" presId="urn:microsoft.com/office/officeart/2005/8/layout/gear1"/>
    <dgm:cxn modelId="{C2DC1024-014C-4E38-99AA-475121F0175B}" type="presParOf" srcId="{1AB04A35-073F-45F2-9182-71D899194E63}" destId="{B7827DDC-BE7A-421C-A058-00204A8D6A45}"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790F7E-2F73-4408-92A6-D3A019C45AD6}" type="doc">
      <dgm:prSet loTypeId="urn:microsoft.com/office/officeart/2005/8/layout/venn2" loCatId="relationship" qsTypeId="urn:microsoft.com/office/officeart/2005/8/quickstyle/simple3" qsCatId="simple" csTypeId="urn:microsoft.com/office/officeart/2005/8/colors/colorful5" csCatId="colorful"/>
      <dgm:spPr/>
      <dgm:t>
        <a:bodyPr/>
        <a:lstStyle/>
        <a:p>
          <a:endParaRPr lang="en-US"/>
        </a:p>
      </dgm:t>
    </dgm:pt>
    <dgm:pt modelId="{043DDE0A-7FDB-4C9B-A27A-7E91BCE1CBA0}">
      <dgm:prSet custT="1"/>
      <dgm:spPr/>
      <dgm:t>
        <a:bodyPr/>
        <a:lstStyle/>
        <a:p>
          <a:pPr rtl="0"/>
          <a:r>
            <a:rPr lang="en-US" sz="1600" b="1" dirty="0" smtClean="0"/>
            <a:t>Whether to buy or save?</a:t>
          </a:r>
          <a:endParaRPr lang="en-US" sz="1600" b="1" dirty="0"/>
        </a:p>
      </dgm:t>
    </dgm:pt>
    <dgm:pt modelId="{E3DBAC63-5C8A-4148-BE55-3D701FF0D0E9}" type="parTrans" cxnId="{24D198DD-1941-4DDB-9065-68B2BCBF622D}">
      <dgm:prSet/>
      <dgm:spPr/>
      <dgm:t>
        <a:bodyPr/>
        <a:lstStyle/>
        <a:p>
          <a:endParaRPr lang="en-US"/>
        </a:p>
      </dgm:t>
    </dgm:pt>
    <dgm:pt modelId="{90200AA0-1F7E-44C3-B3D9-7759BF504197}" type="sibTrans" cxnId="{24D198DD-1941-4DDB-9065-68B2BCBF622D}">
      <dgm:prSet/>
      <dgm:spPr/>
      <dgm:t>
        <a:bodyPr/>
        <a:lstStyle/>
        <a:p>
          <a:endParaRPr lang="en-US"/>
        </a:p>
      </dgm:t>
    </dgm:pt>
    <dgm:pt modelId="{95515431-25E9-43E6-9859-FDE5EEC8E09E}">
      <dgm:prSet custT="1"/>
      <dgm:spPr/>
      <dgm:t>
        <a:bodyPr/>
        <a:lstStyle/>
        <a:p>
          <a:pPr rtl="0"/>
          <a:r>
            <a:rPr lang="en-US" sz="1600" b="1" dirty="0" smtClean="0"/>
            <a:t>When to buy?</a:t>
          </a:r>
          <a:endParaRPr lang="en-US" sz="1600" b="1" dirty="0"/>
        </a:p>
      </dgm:t>
    </dgm:pt>
    <dgm:pt modelId="{C9B931F6-C86A-4927-9FC5-9E6E53A0CC67}" type="parTrans" cxnId="{9DA157BE-7981-431D-A4BE-B5F2751A193B}">
      <dgm:prSet/>
      <dgm:spPr/>
      <dgm:t>
        <a:bodyPr/>
        <a:lstStyle/>
        <a:p>
          <a:endParaRPr lang="en-US"/>
        </a:p>
      </dgm:t>
    </dgm:pt>
    <dgm:pt modelId="{FE3EB33F-E988-4CDA-B5CA-C86235F36E5F}" type="sibTrans" cxnId="{9DA157BE-7981-431D-A4BE-B5F2751A193B}">
      <dgm:prSet/>
      <dgm:spPr/>
      <dgm:t>
        <a:bodyPr/>
        <a:lstStyle/>
        <a:p>
          <a:endParaRPr lang="en-US"/>
        </a:p>
      </dgm:t>
    </dgm:pt>
    <dgm:pt modelId="{88A134B8-9F41-4631-B8CB-79E042743587}">
      <dgm:prSet custT="1"/>
      <dgm:spPr/>
      <dgm:t>
        <a:bodyPr/>
        <a:lstStyle/>
        <a:p>
          <a:pPr rtl="0"/>
          <a:r>
            <a:rPr lang="en-US" sz="1600" b="1" dirty="0" smtClean="0"/>
            <a:t>What to buy – both category and brand?</a:t>
          </a:r>
          <a:endParaRPr lang="en-US" sz="1600" b="1" dirty="0"/>
        </a:p>
      </dgm:t>
    </dgm:pt>
    <dgm:pt modelId="{46AAD2A3-9BFA-4136-9098-465498F1D2E8}" type="parTrans" cxnId="{B5BF2F1A-7A5D-4036-8908-77401671DC05}">
      <dgm:prSet/>
      <dgm:spPr/>
      <dgm:t>
        <a:bodyPr/>
        <a:lstStyle/>
        <a:p>
          <a:endParaRPr lang="en-US"/>
        </a:p>
      </dgm:t>
    </dgm:pt>
    <dgm:pt modelId="{96FE585D-8319-4233-A93D-B92E0650EE52}" type="sibTrans" cxnId="{B5BF2F1A-7A5D-4036-8908-77401671DC05}">
      <dgm:prSet/>
      <dgm:spPr/>
      <dgm:t>
        <a:bodyPr/>
        <a:lstStyle/>
        <a:p>
          <a:endParaRPr lang="en-US"/>
        </a:p>
      </dgm:t>
    </dgm:pt>
    <dgm:pt modelId="{13459164-11F6-428B-8CD0-ED0D2FFC4166}">
      <dgm:prSet custT="1"/>
      <dgm:spPr/>
      <dgm:t>
        <a:bodyPr/>
        <a:lstStyle/>
        <a:p>
          <a:pPr rtl="0"/>
          <a:r>
            <a:rPr lang="en-US" sz="1600" b="1" dirty="0" smtClean="0"/>
            <a:t>Where to buy?</a:t>
          </a:r>
          <a:endParaRPr lang="en-US" sz="1600" b="1" dirty="0"/>
        </a:p>
      </dgm:t>
    </dgm:pt>
    <dgm:pt modelId="{32579842-0F61-4B78-9A5A-E2D2A69507C3}" type="parTrans" cxnId="{8A905F9C-A03A-4BFE-B956-77CE9A4A89D6}">
      <dgm:prSet/>
      <dgm:spPr/>
      <dgm:t>
        <a:bodyPr/>
        <a:lstStyle/>
        <a:p>
          <a:endParaRPr lang="en-US"/>
        </a:p>
      </dgm:t>
    </dgm:pt>
    <dgm:pt modelId="{09443C21-FA1E-4297-A135-06BD379122B3}" type="sibTrans" cxnId="{8A905F9C-A03A-4BFE-B956-77CE9A4A89D6}">
      <dgm:prSet/>
      <dgm:spPr/>
      <dgm:t>
        <a:bodyPr/>
        <a:lstStyle/>
        <a:p>
          <a:endParaRPr lang="en-US"/>
        </a:p>
      </dgm:t>
    </dgm:pt>
    <dgm:pt modelId="{195868CE-D30B-4FF9-9C43-19F6F4E59A1C}">
      <dgm:prSet custT="1"/>
      <dgm:spPr/>
      <dgm:t>
        <a:bodyPr/>
        <a:lstStyle/>
        <a:p>
          <a:pPr rtl="0"/>
          <a:r>
            <a:rPr lang="en-US" sz="1600" b="1" dirty="0" smtClean="0"/>
            <a:t>How to pay?</a:t>
          </a:r>
          <a:endParaRPr lang="en-US" sz="1600" b="1" dirty="0"/>
        </a:p>
      </dgm:t>
    </dgm:pt>
    <dgm:pt modelId="{65E13F32-971D-4BE5-9305-6ADD1E4B9651}" type="parTrans" cxnId="{E73854C0-86EB-4B05-8B7C-C4BD6E508B5B}">
      <dgm:prSet/>
      <dgm:spPr/>
      <dgm:t>
        <a:bodyPr/>
        <a:lstStyle/>
        <a:p>
          <a:endParaRPr lang="en-US"/>
        </a:p>
      </dgm:t>
    </dgm:pt>
    <dgm:pt modelId="{473990DA-2C49-48B8-A32D-01ED37701D04}" type="sibTrans" cxnId="{E73854C0-86EB-4B05-8B7C-C4BD6E508B5B}">
      <dgm:prSet/>
      <dgm:spPr/>
      <dgm:t>
        <a:bodyPr/>
        <a:lstStyle/>
        <a:p>
          <a:endParaRPr lang="en-US"/>
        </a:p>
      </dgm:t>
    </dgm:pt>
    <dgm:pt modelId="{BDF13656-643C-46B4-AD71-FEB3BAA3410C}" type="pres">
      <dgm:prSet presAssocID="{7E790F7E-2F73-4408-92A6-D3A019C45AD6}" presName="Name0" presStyleCnt="0">
        <dgm:presLayoutVars>
          <dgm:chMax val="7"/>
          <dgm:resizeHandles val="exact"/>
        </dgm:presLayoutVars>
      </dgm:prSet>
      <dgm:spPr/>
    </dgm:pt>
    <dgm:pt modelId="{417DF2BD-A149-4007-842C-24C18D4A1E91}" type="pres">
      <dgm:prSet presAssocID="{7E790F7E-2F73-4408-92A6-D3A019C45AD6}" presName="comp1" presStyleCnt="0"/>
      <dgm:spPr/>
    </dgm:pt>
    <dgm:pt modelId="{D94AD013-9E76-4368-9091-0BB1E37E754D}" type="pres">
      <dgm:prSet presAssocID="{7E790F7E-2F73-4408-92A6-D3A019C45AD6}" presName="circle1" presStyleLbl="node1" presStyleIdx="0" presStyleCnt="5"/>
      <dgm:spPr/>
    </dgm:pt>
    <dgm:pt modelId="{F8ACF7D9-13FA-4D51-BDA9-6EBED530B871}" type="pres">
      <dgm:prSet presAssocID="{7E790F7E-2F73-4408-92A6-D3A019C45AD6}" presName="c1text" presStyleLbl="node1" presStyleIdx="0" presStyleCnt="5">
        <dgm:presLayoutVars>
          <dgm:bulletEnabled val="1"/>
        </dgm:presLayoutVars>
      </dgm:prSet>
      <dgm:spPr/>
    </dgm:pt>
    <dgm:pt modelId="{A3AF3745-8A31-4B97-86B6-08A728AA76D2}" type="pres">
      <dgm:prSet presAssocID="{7E790F7E-2F73-4408-92A6-D3A019C45AD6}" presName="comp2" presStyleCnt="0"/>
      <dgm:spPr/>
    </dgm:pt>
    <dgm:pt modelId="{B61B82DB-E557-49E2-A371-5A200F3DE0C8}" type="pres">
      <dgm:prSet presAssocID="{7E790F7E-2F73-4408-92A6-D3A019C45AD6}" presName="circle2" presStyleLbl="node1" presStyleIdx="1" presStyleCnt="5"/>
      <dgm:spPr/>
    </dgm:pt>
    <dgm:pt modelId="{45FCF1BB-0846-4720-B98A-EE57C2AF0428}" type="pres">
      <dgm:prSet presAssocID="{7E790F7E-2F73-4408-92A6-D3A019C45AD6}" presName="c2text" presStyleLbl="node1" presStyleIdx="1" presStyleCnt="5">
        <dgm:presLayoutVars>
          <dgm:bulletEnabled val="1"/>
        </dgm:presLayoutVars>
      </dgm:prSet>
      <dgm:spPr/>
    </dgm:pt>
    <dgm:pt modelId="{3F8D1EE0-68CF-4027-96E6-CD82ACAC6F80}" type="pres">
      <dgm:prSet presAssocID="{7E790F7E-2F73-4408-92A6-D3A019C45AD6}" presName="comp3" presStyleCnt="0"/>
      <dgm:spPr/>
    </dgm:pt>
    <dgm:pt modelId="{E3123254-BABD-46F0-AC8B-FD89FB222A75}" type="pres">
      <dgm:prSet presAssocID="{7E790F7E-2F73-4408-92A6-D3A019C45AD6}" presName="circle3" presStyleLbl="node1" presStyleIdx="2" presStyleCnt="5"/>
      <dgm:spPr/>
    </dgm:pt>
    <dgm:pt modelId="{0BEE6EF1-7CA0-4838-898D-A8EBBC739C9D}" type="pres">
      <dgm:prSet presAssocID="{7E790F7E-2F73-4408-92A6-D3A019C45AD6}" presName="c3text" presStyleLbl="node1" presStyleIdx="2" presStyleCnt="5">
        <dgm:presLayoutVars>
          <dgm:bulletEnabled val="1"/>
        </dgm:presLayoutVars>
      </dgm:prSet>
      <dgm:spPr/>
    </dgm:pt>
    <dgm:pt modelId="{CB737A53-A586-47E3-8D7B-A01543BA8C9D}" type="pres">
      <dgm:prSet presAssocID="{7E790F7E-2F73-4408-92A6-D3A019C45AD6}" presName="comp4" presStyleCnt="0"/>
      <dgm:spPr/>
    </dgm:pt>
    <dgm:pt modelId="{1B0D8838-8550-4B38-B1A5-A904329403E3}" type="pres">
      <dgm:prSet presAssocID="{7E790F7E-2F73-4408-92A6-D3A019C45AD6}" presName="circle4" presStyleLbl="node1" presStyleIdx="3" presStyleCnt="5"/>
      <dgm:spPr/>
    </dgm:pt>
    <dgm:pt modelId="{2D017173-D595-4E82-A3A7-E553E9CF1AB4}" type="pres">
      <dgm:prSet presAssocID="{7E790F7E-2F73-4408-92A6-D3A019C45AD6}" presName="c4text" presStyleLbl="node1" presStyleIdx="3" presStyleCnt="5">
        <dgm:presLayoutVars>
          <dgm:bulletEnabled val="1"/>
        </dgm:presLayoutVars>
      </dgm:prSet>
      <dgm:spPr/>
    </dgm:pt>
    <dgm:pt modelId="{9CC42C6D-FB3C-45A6-BF42-65FE972CDD2E}" type="pres">
      <dgm:prSet presAssocID="{7E790F7E-2F73-4408-92A6-D3A019C45AD6}" presName="comp5" presStyleCnt="0"/>
      <dgm:spPr/>
    </dgm:pt>
    <dgm:pt modelId="{AF2E8820-5750-421F-8400-8D485F45B00B}" type="pres">
      <dgm:prSet presAssocID="{7E790F7E-2F73-4408-92A6-D3A019C45AD6}" presName="circle5" presStyleLbl="node1" presStyleIdx="4" presStyleCnt="5"/>
      <dgm:spPr/>
    </dgm:pt>
    <dgm:pt modelId="{2B84F9D1-2B61-49A0-9F16-F20B1CAF798C}" type="pres">
      <dgm:prSet presAssocID="{7E790F7E-2F73-4408-92A6-D3A019C45AD6}" presName="c5text" presStyleLbl="node1" presStyleIdx="4" presStyleCnt="5">
        <dgm:presLayoutVars>
          <dgm:bulletEnabled val="1"/>
        </dgm:presLayoutVars>
      </dgm:prSet>
      <dgm:spPr/>
    </dgm:pt>
  </dgm:ptLst>
  <dgm:cxnLst>
    <dgm:cxn modelId="{EF45FE6F-FB53-4A6B-845F-A6C326A771ED}" type="presOf" srcId="{13459164-11F6-428B-8CD0-ED0D2FFC4166}" destId="{2D017173-D595-4E82-A3A7-E553E9CF1AB4}" srcOrd="1" destOrd="0" presId="urn:microsoft.com/office/officeart/2005/8/layout/venn2"/>
    <dgm:cxn modelId="{F869FC26-782D-4F12-9388-F91A6561245C}" type="presOf" srcId="{88A134B8-9F41-4631-B8CB-79E042743587}" destId="{E3123254-BABD-46F0-AC8B-FD89FB222A75}" srcOrd="0" destOrd="0" presId="urn:microsoft.com/office/officeart/2005/8/layout/venn2"/>
    <dgm:cxn modelId="{9DA157BE-7981-431D-A4BE-B5F2751A193B}" srcId="{7E790F7E-2F73-4408-92A6-D3A019C45AD6}" destId="{95515431-25E9-43E6-9859-FDE5EEC8E09E}" srcOrd="1" destOrd="0" parTransId="{C9B931F6-C86A-4927-9FC5-9E6E53A0CC67}" sibTransId="{FE3EB33F-E988-4CDA-B5CA-C86235F36E5F}"/>
    <dgm:cxn modelId="{5F8C4490-11F7-4F46-82BE-9872114B8467}" type="presOf" srcId="{13459164-11F6-428B-8CD0-ED0D2FFC4166}" destId="{1B0D8838-8550-4B38-B1A5-A904329403E3}" srcOrd="0" destOrd="0" presId="urn:microsoft.com/office/officeart/2005/8/layout/venn2"/>
    <dgm:cxn modelId="{3937506D-C715-49CC-8AA8-7AF3AA0A664A}" type="presOf" srcId="{88A134B8-9F41-4631-B8CB-79E042743587}" destId="{0BEE6EF1-7CA0-4838-898D-A8EBBC739C9D}" srcOrd="1" destOrd="0" presId="urn:microsoft.com/office/officeart/2005/8/layout/venn2"/>
    <dgm:cxn modelId="{DEA2CC08-7FA5-4CB3-A8C2-0996C6E57A43}" type="presOf" srcId="{95515431-25E9-43E6-9859-FDE5EEC8E09E}" destId="{45FCF1BB-0846-4720-B98A-EE57C2AF0428}" srcOrd="1" destOrd="0" presId="urn:microsoft.com/office/officeart/2005/8/layout/venn2"/>
    <dgm:cxn modelId="{EC6AFF35-2D66-4E23-8834-FBB494B4FB2F}" type="presOf" srcId="{95515431-25E9-43E6-9859-FDE5EEC8E09E}" destId="{B61B82DB-E557-49E2-A371-5A200F3DE0C8}" srcOrd="0" destOrd="0" presId="urn:microsoft.com/office/officeart/2005/8/layout/venn2"/>
    <dgm:cxn modelId="{24D198DD-1941-4DDB-9065-68B2BCBF622D}" srcId="{7E790F7E-2F73-4408-92A6-D3A019C45AD6}" destId="{043DDE0A-7FDB-4C9B-A27A-7E91BCE1CBA0}" srcOrd="0" destOrd="0" parTransId="{E3DBAC63-5C8A-4148-BE55-3D701FF0D0E9}" sibTransId="{90200AA0-1F7E-44C3-B3D9-7759BF504197}"/>
    <dgm:cxn modelId="{E73854C0-86EB-4B05-8B7C-C4BD6E508B5B}" srcId="{7E790F7E-2F73-4408-92A6-D3A019C45AD6}" destId="{195868CE-D30B-4FF9-9C43-19F6F4E59A1C}" srcOrd="4" destOrd="0" parTransId="{65E13F32-971D-4BE5-9305-6ADD1E4B9651}" sibTransId="{473990DA-2C49-48B8-A32D-01ED37701D04}"/>
    <dgm:cxn modelId="{9A015D73-EDCD-4DF9-A8BF-3C8C3C259C8D}" type="presOf" srcId="{043DDE0A-7FDB-4C9B-A27A-7E91BCE1CBA0}" destId="{F8ACF7D9-13FA-4D51-BDA9-6EBED530B871}" srcOrd="1" destOrd="0" presId="urn:microsoft.com/office/officeart/2005/8/layout/venn2"/>
    <dgm:cxn modelId="{1BA552CC-E1CF-4835-B442-4A5047C72644}" type="presOf" srcId="{195868CE-D30B-4FF9-9C43-19F6F4E59A1C}" destId="{AF2E8820-5750-421F-8400-8D485F45B00B}" srcOrd="0" destOrd="0" presId="urn:microsoft.com/office/officeart/2005/8/layout/venn2"/>
    <dgm:cxn modelId="{8A905F9C-A03A-4BFE-B956-77CE9A4A89D6}" srcId="{7E790F7E-2F73-4408-92A6-D3A019C45AD6}" destId="{13459164-11F6-428B-8CD0-ED0D2FFC4166}" srcOrd="3" destOrd="0" parTransId="{32579842-0F61-4B78-9A5A-E2D2A69507C3}" sibTransId="{09443C21-FA1E-4297-A135-06BD379122B3}"/>
    <dgm:cxn modelId="{112D3318-5955-4BDE-B8DF-3ED81EF45729}" type="presOf" srcId="{195868CE-D30B-4FF9-9C43-19F6F4E59A1C}" destId="{2B84F9D1-2B61-49A0-9F16-F20B1CAF798C}" srcOrd="1" destOrd="0" presId="urn:microsoft.com/office/officeart/2005/8/layout/venn2"/>
    <dgm:cxn modelId="{B5BF2F1A-7A5D-4036-8908-77401671DC05}" srcId="{7E790F7E-2F73-4408-92A6-D3A019C45AD6}" destId="{88A134B8-9F41-4631-B8CB-79E042743587}" srcOrd="2" destOrd="0" parTransId="{46AAD2A3-9BFA-4136-9098-465498F1D2E8}" sibTransId="{96FE585D-8319-4233-A93D-B92E0650EE52}"/>
    <dgm:cxn modelId="{4178C990-F65B-4587-A869-EFEA6A42DABD}" type="presOf" srcId="{7E790F7E-2F73-4408-92A6-D3A019C45AD6}" destId="{BDF13656-643C-46B4-AD71-FEB3BAA3410C}" srcOrd="0" destOrd="0" presId="urn:microsoft.com/office/officeart/2005/8/layout/venn2"/>
    <dgm:cxn modelId="{FF23352F-ADD9-45CF-A50F-72757E7D83E8}" type="presOf" srcId="{043DDE0A-7FDB-4C9B-A27A-7E91BCE1CBA0}" destId="{D94AD013-9E76-4368-9091-0BB1E37E754D}" srcOrd="0" destOrd="0" presId="urn:microsoft.com/office/officeart/2005/8/layout/venn2"/>
    <dgm:cxn modelId="{429E9C8D-E301-4709-A7BC-7A20F02ADD83}" type="presParOf" srcId="{BDF13656-643C-46B4-AD71-FEB3BAA3410C}" destId="{417DF2BD-A149-4007-842C-24C18D4A1E91}" srcOrd="0" destOrd="0" presId="urn:microsoft.com/office/officeart/2005/8/layout/venn2"/>
    <dgm:cxn modelId="{C6163A7A-D6DE-4728-9444-0BA50D1B297B}" type="presParOf" srcId="{417DF2BD-A149-4007-842C-24C18D4A1E91}" destId="{D94AD013-9E76-4368-9091-0BB1E37E754D}" srcOrd="0" destOrd="0" presId="urn:microsoft.com/office/officeart/2005/8/layout/venn2"/>
    <dgm:cxn modelId="{F211DC74-BDE4-436E-92A9-F8DD2F53512B}" type="presParOf" srcId="{417DF2BD-A149-4007-842C-24C18D4A1E91}" destId="{F8ACF7D9-13FA-4D51-BDA9-6EBED530B871}" srcOrd="1" destOrd="0" presId="urn:microsoft.com/office/officeart/2005/8/layout/venn2"/>
    <dgm:cxn modelId="{DDE0AEE1-4540-455F-8EC9-C0FF6AD30C2C}" type="presParOf" srcId="{BDF13656-643C-46B4-AD71-FEB3BAA3410C}" destId="{A3AF3745-8A31-4B97-86B6-08A728AA76D2}" srcOrd="1" destOrd="0" presId="urn:microsoft.com/office/officeart/2005/8/layout/venn2"/>
    <dgm:cxn modelId="{BFE18A56-2CE9-4A28-A8BD-22F41DED35F7}" type="presParOf" srcId="{A3AF3745-8A31-4B97-86B6-08A728AA76D2}" destId="{B61B82DB-E557-49E2-A371-5A200F3DE0C8}" srcOrd="0" destOrd="0" presId="urn:microsoft.com/office/officeart/2005/8/layout/venn2"/>
    <dgm:cxn modelId="{E28261EA-2A29-4EED-9939-8A50E53183C0}" type="presParOf" srcId="{A3AF3745-8A31-4B97-86B6-08A728AA76D2}" destId="{45FCF1BB-0846-4720-B98A-EE57C2AF0428}" srcOrd="1" destOrd="0" presId="urn:microsoft.com/office/officeart/2005/8/layout/venn2"/>
    <dgm:cxn modelId="{388E04CC-A02F-4B0E-A704-8FCCD5B49435}" type="presParOf" srcId="{BDF13656-643C-46B4-AD71-FEB3BAA3410C}" destId="{3F8D1EE0-68CF-4027-96E6-CD82ACAC6F80}" srcOrd="2" destOrd="0" presId="urn:microsoft.com/office/officeart/2005/8/layout/venn2"/>
    <dgm:cxn modelId="{5262DB82-A237-47A9-96D8-8040A26C277D}" type="presParOf" srcId="{3F8D1EE0-68CF-4027-96E6-CD82ACAC6F80}" destId="{E3123254-BABD-46F0-AC8B-FD89FB222A75}" srcOrd="0" destOrd="0" presId="urn:microsoft.com/office/officeart/2005/8/layout/venn2"/>
    <dgm:cxn modelId="{49E86BF7-1455-4DA2-8F67-921FB1A6AF09}" type="presParOf" srcId="{3F8D1EE0-68CF-4027-96E6-CD82ACAC6F80}" destId="{0BEE6EF1-7CA0-4838-898D-A8EBBC739C9D}" srcOrd="1" destOrd="0" presId="urn:microsoft.com/office/officeart/2005/8/layout/venn2"/>
    <dgm:cxn modelId="{A62DF23A-76EF-4A55-B608-46D01B7C30FD}" type="presParOf" srcId="{BDF13656-643C-46B4-AD71-FEB3BAA3410C}" destId="{CB737A53-A586-47E3-8D7B-A01543BA8C9D}" srcOrd="3" destOrd="0" presId="urn:microsoft.com/office/officeart/2005/8/layout/venn2"/>
    <dgm:cxn modelId="{3AC0171A-7382-4CF9-8E10-57465DB8D6AC}" type="presParOf" srcId="{CB737A53-A586-47E3-8D7B-A01543BA8C9D}" destId="{1B0D8838-8550-4B38-B1A5-A904329403E3}" srcOrd="0" destOrd="0" presId="urn:microsoft.com/office/officeart/2005/8/layout/venn2"/>
    <dgm:cxn modelId="{B8F2B9AE-BA14-487C-8399-F0916A1AC047}" type="presParOf" srcId="{CB737A53-A586-47E3-8D7B-A01543BA8C9D}" destId="{2D017173-D595-4E82-A3A7-E553E9CF1AB4}" srcOrd="1" destOrd="0" presId="urn:microsoft.com/office/officeart/2005/8/layout/venn2"/>
    <dgm:cxn modelId="{F771D14E-B299-468F-B8BD-010E64B8C1DC}" type="presParOf" srcId="{BDF13656-643C-46B4-AD71-FEB3BAA3410C}" destId="{9CC42C6D-FB3C-45A6-BF42-65FE972CDD2E}" srcOrd="4" destOrd="0" presId="urn:microsoft.com/office/officeart/2005/8/layout/venn2"/>
    <dgm:cxn modelId="{DF0B9E8D-75BA-4DE1-BC61-CFAFDA44DFE9}" type="presParOf" srcId="{9CC42C6D-FB3C-45A6-BF42-65FE972CDD2E}" destId="{AF2E8820-5750-421F-8400-8D485F45B00B}" srcOrd="0" destOrd="0" presId="urn:microsoft.com/office/officeart/2005/8/layout/venn2"/>
    <dgm:cxn modelId="{BA25ABAB-08B9-4428-82FF-437AFC200982}" type="presParOf" srcId="{9CC42C6D-FB3C-45A6-BF42-65FE972CDD2E}" destId="{2B84F9D1-2B61-49A0-9F16-F20B1CAF798C}"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08E4E3-9679-4751-BD6E-8791D9183E81}" type="doc">
      <dgm:prSet loTypeId="urn:microsoft.com/office/officeart/2005/8/layout/bList2" loCatId="list" qsTypeId="urn:microsoft.com/office/officeart/2005/8/quickstyle/3d1" qsCatId="3D" csTypeId="urn:microsoft.com/office/officeart/2005/8/colors/colorful5" csCatId="colorful"/>
      <dgm:spPr/>
      <dgm:t>
        <a:bodyPr/>
        <a:lstStyle/>
        <a:p>
          <a:endParaRPr lang="en-US"/>
        </a:p>
      </dgm:t>
    </dgm:pt>
    <dgm:pt modelId="{2DB5534C-AB51-402C-BC66-66BEDCF1FFEE}">
      <dgm:prSet/>
      <dgm:spPr/>
      <dgm:t>
        <a:bodyPr/>
        <a:lstStyle/>
        <a:p>
          <a:pPr rtl="0"/>
          <a:r>
            <a:rPr lang="en-US" b="1" dirty="0" smtClean="0">
              <a:solidFill>
                <a:schemeClr val="tx1"/>
              </a:solidFill>
            </a:rPr>
            <a:t>Whether to consume or not?</a:t>
          </a:r>
          <a:endParaRPr lang="en-US" b="1" dirty="0">
            <a:solidFill>
              <a:schemeClr val="tx1"/>
            </a:solidFill>
          </a:endParaRPr>
        </a:p>
      </dgm:t>
    </dgm:pt>
    <dgm:pt modelId="{32226204-2C92-4D8E-9D46-F511D0C95657}" type="parTrans" cxnId="{64D0AEA6-ED62-4C9D-9293-251C16773327}">
      <dgm:prSet/>
      <dgm:spPr/>
      <dgm:t>
        <a:bodyPr/>
        <a:lstStyle/>
        <a:p>
          <a:endParaRPr lang="en-US"/>
        </a:p>
      </dgm:t>
    </dgm:pt>
    <dgm:pt modelId="{34594B17-0825-4BC2-8C8C-77BE1746F26A}" type="sibTrans" cxnId="{64D0AEA6-ED62-4C9D-9293-251C16773327}">
      <dgm:prSet/>
      <dgm:spPr/>
      <dgm:t>
        <a:bodyPr/>
        <a:lstStyle/>
        <a:p>
          <a:endParaRPr lang="en-US"/>
        </a:p>
      </dgm:t>
    </dgm:pt>
    <dgm:pt modelId="{BAF217A6-8934-4950-ACD4-D8B1EB37F5D8}">
      <dgm:prSet/>
      <dgm:spPr/>
      <dgm:t>
        <a:bodyPr/>
        <a:lstStyle/>
        <a:p>
          <a:pPr rtl="0"/>
          <a:r>
            <a:rPr lang="en-US" b="1" dirty="0" smtClean="0">
              <a:solidFill>
                <a:schemeClr val="tx1"/>
              </a:solidFill>
            </a:rPr>
            <a:t>When to consume?</a:t>
          </a:r>
          <a:endParaRPr lang="en-US" b="1" dirty="0">
            <a:solidFill>
              <a:schemeClr val="tx1"/>
            </a:solidFill>
          </a:endParaRPr>
        </a:p>
      </dgm:t>
    </dgm:pt>
    <dgm:pt modelId="{755665BB-1C59-46CB-9DD9-6A6BF1F6CF8C}" type="parTrans" cxnId="{AB2F3E28-31FD-4325-9315-767755D13255}">
      <dgm:prSet/>
      <dgm:spPr/>
      <dgm:t>
        <a:bodyPr/>
        <a:lstStyle/>
        <a:p>
          <a:endParaRPr lang="en-US"/>
        </a:p>
      </dgm:t>
    </dgm:pt>
    <dgm:pt modelId="{43D574F9-0EE9-4AB5-9FD5-E6942F67C141}" type="sibTrans" cxnId="{AB2F3E28-31FD-4325-9315-767755D13255}">
      <dgm:prSet/>
      <dgm:spPr/>
      <dgm:t>
        <a:bodyPr/>
        <a:lstStyle/>
        <a:p>
          <a:endParaRPr lang="en-US"/>
        </a:p>
      </dgm:t>
    </dgm:pt>
    <dgm:pt modelId="{CC1B1478-F219-4A5B-8A60-7F41E338D4E5}">
      <dgm:prSet/>
      <dgm:spPr/>
      <dgm:t>
        <a:bodyPr/>
        <a:lstStyle/>
        <a:p>
          <a:pPr rtl="0"/>
          <a:r>
            <a:rPr lang="en-US" b="1" dirty="0" smtClean="0">
              <a:solidFill>
                <a:schemeClr val="tx1"/>
              </a:solidFill>
            </a:rPr>
            <a:t>How to consume?</a:t>
          </a:r>
          <a:endParaRPr lang="en-US" b="1" dirty="0">
            <a:solidFill>
              <a:schemeClr val="tx1"/>
            </a:solidFill>
          </a:endParaRPr>
        </a:p>
      </dgm:t>
    </dgm:pt>
    <dgm:pt modelId="{0D2898B8-B2D2-4BE0-BEA5-CE52D76C7261}" type="parTrans" cxnId="{D5F9032F-9913-4AEA-BB76-ACC4D3FF2B15}">
      <dgm:prSet/>
      <dgm:spPr/>
      <dgm:t>
        <a:bodyPr/>
        <a:lstStyle/>
        <a:p>
          <a:endParaRPr lang="en-US"/>
        </a:p>
      </dgm:t>
    </dgm:pt>
    <dgm:pt modelId="{53C5BA4E-FE08-4D20-BC35-2F54B81AF928}" type="sibTrans" cxnId="{D5F9032F-9913-4AEA-BB76-ACC4D3FF2B15}">
      <dgm:prSet/>
      <dgm:spPr/>
      <dgm:t>
        <a:bodyPr/>
        <a:lstStyle/>
        <a:p>
          <a:endParaRPr lang="en-US"/>
        </a:p>
      </dgm:t>
    </dgm:pt>
    <dgm:pt modelId="{58BC9771-0612-4A45-9C6D-61B5154FA098}" type="pres">
      <dgm:prSet presAssocID="{0108E4E3-9679-4751-BD6E-8791D9183E81}" presName="diagram" presStyleCnt="0">
        <dgm:presLayoutVars>
          <dgm:dir/>
          <dgm:animLvl val="lvl"/>
          <dgm:resizeHandles val="exact"/>
        </dgm:presLayoutVars>
      </dgm:prSet>
      <dgm:spPr/>
    </dgm:pt>
    <dgm:pt modelId="{42918ED6-115B-46C2-94EB-1872110ED494}" type="pres">
      <dgm:prSet presAssocID="{2DB5534C-AB51-402C-BC66-66BEDCF1FFEE}" presName="compNode" presStyleCnt="0"/>
      <dgm:spPr/>
    </dgm:pt>
    <dgm:pt modelId="{2F2818AD-EE13-4491-B34D-993DE8DDE587}" type="pres">
      <dgm:prSet presAssocID="{2DB5534C-AB51-402C-BC66-66BEDCF1FFEE}" presName="childRect" presStyleLbl="bgAcc1" presStyleIdx="0" presStyleCnt="3">
        <dgm:presLayoutVars>
          <dgm:bulletEnabled val="1"/>
        </dgm:presLayoutVars>
      </dgm:prSet>
      <dgm:spPr/>
    </dgm:pt>
    <dgm:pt modelId="{78966964-38FF-4B3E-8278-BCF29887C3D9}" type="pres">
      <dgm:prSet presAssocID="{2DB5534C-AB51-402C-BC66-66BEDCF1FFEE}" presName="parentText" presStyleLbl="node1" presStyleIdx="0" presStyleCnt="0">
        <dgm:presLayoutVars>
          <dgm:chMax val="0"/>
          <dgm:bulletEnabled val="1"/>
        </dgm:presLayoutVars>
      </dgm:prSet>
      <dgm:spPr/>
    </dgm:pt>
    <dgm:pt modelId="{D4E6F603-5AE0-4B4D-8EDA-C19B053F311F}" type="pres">
      <dgm:prSet presAssocID="{2DB5534C-AB51-402C-BC66-66BEDCF1FFEE}" presName="parentRect" presStyleLbl="alignNode1" presStyleIdx="0" presStyleCnt="3"/>
      <dgm:spPr/>
    </dgm:pt>
    <dgm:pt modelId="{31B4B967-2546-4E5E-987F-494E2AD7F6A2}" type="pres">
      <dgm:prSet presAssocID="{2DB5534C-AB51-402C-BC66-66BEDCF1FFEE}" presName="adorn" presStyleLbl="fgAccFollowNode1" presStyleIdx="0" presStyleCnt="3"/>
      <dgm:spPr/>
    </dgm:pt>
    <dgm:pt modelId="{F88C8199-EE9C-47E5-B103-75C7C0DAA6B7}" type="pres">
      <dgm:prSet presAssocID="{34594B17-0825-4BC2-8C8C-77BE1746F26A}" presName="sibTrans" presStyleLbl="sibTrans2D1" presStyleIdx="0" presStyleCnt="0"/>
      <dgm:spPr/>
    </dgm:pt>
    <dgm:pt modelId="{203704E6-B380-46AF-9EE8-5C272B3D7D77}" type="pres">
      <dgm:prSet presAssocID="{BAF217A6-8934-4950-ACD4-D8B1EB37F5D8}" presName="compNode" presStyleCnt="0"/>
      <dgm:spPr/>
    </dgm:pt>
    <dgm:pt modelId="{37934647-49B4-42D4-9CF7-D305D85DA10B}" type="pres">
      <dgm:prSet presAssocID="{BAF217A6-8934-4950-ACD4-D8B1EB37F5D8}" presName="childRect" presStyleLbl="bgAcc1" presStyleIdx="1" presStyleCnt="3">
        <dgm:presLayoutVars>
          <dgm:bulletEnabled val="1"/>
        </dgm:presLayoutVars>
      </dgm:prSet>
      <dgm:spPr/>
    </dgm:pt>
    <dgm:pt modelId="{D4EDD1A1-688E-4B06-82EA-37A16B11E9B9}" type="pres">
      <dgm:prSet presAssocID="{BAF217A6-8934-4950-ACD4-D8B1EB37F5D8}" presName="parentText" presStyleLbl="node1" presStyleIdx="0" presStyleCnt="0">
        <dgm:presLayoutVars>
          <dgm:chMax val="0"/>
          <dgm:bulletEnabled val="1"/>
        </dgm:presLayoutVars>
      </dgm:prSet>
      <dgm:spPr/>
    </dgm:pt>
    <dgm:pt modelId="{754ACBD4-9A43-47B3-B70D-0404B238370A}" type="pres">
      <dgm:prSet presAssocID="{BAF217A6-8934-4950-ACD4-D8B1EB37F5D8}" presName="parentRect" presStyleLbl="alignNode1" presStyleIdx="1" presStyleCnt="3"/>
      <dgm:spPr/>
    </dgm:pt>
    <dgm:pt modelId="{EBD8DD7F-B4EB-415E-B714-108EDE1F2AEA}" type="pres">
      <dgm:prSet presAssocID="{BAF217A6-8934-4950-ACD4-D8B1EB37F5D8}" presName="adorn" presStyleLbl="fgAccFollowNode1" presStyleIdx="1" presStyleCnt="3"/>
      <dgm:spPr/>
    </dgm:pt>
    <dgm:pt modelId="{23C7F231-FE3D-4722-B312-2D5177123B7C}" type="pres">
      <dgm:prSet presAssocID="{43D574F9-0EE9-4AB5-9FD5-E6942F67C141}" presName="sibTrans" presStyleLbl="sibTrans2D1" presStyleIdx="0" presStyleCnt="0"/>
      <dgm:spPr/>
    </dgm:pt>
    <dgm:pt modelId="{0B2AFA59-2E45-467A-A69B-B8019861AE8E}" type="pres">
      <dgm:prSet presAssocID="{CC1B1478-F219-4A5B-8A60-7F41E338D4E5}" presName="compNode" presStyleCnt="0"/>
      <dgm:spPr/>
    </dgm:pt>
    <dgm:pt modelId="{9BFF5D5F-F499-4E39-AF29-9E2E4EAB1FC6}" type="pres">
      <dgm:prSet presAssocID="{CC1B1478-F219-4A5B-8A60-7F41E338D4E5}" presName="childRect" presStyleLbl="bgAcc1" presStyleIdx="2" presStyleCnt="3">
        <dgm:presLayoutVars>
          <dgm:bulletEnabled val="1"/>
        </dgm:presLayoutVars>
      </dgm:prSet>
      <dgm:spPr/>
    </dgm:pt>
    <dgm:pt modelId="{EF3FE636-532D-41C2-9FB5-4ECBEB78208F}" type="pres">
      <dgm:prSet presAssocID="{CC1B1478-F219-4A5B-8A60-7F41E338D4E5}" presName="parentText" presStyleLbl="node1" presStyleIdx="0" presStyleCnt="0">
        <dgm:presLayoutVars>
          <dgm:chMax val="0"/>
          <dgm:bulletEnabled val="1"/>
        </dgm:presLayoutVars>
      </dgm:prSet>
      <dgm:spPr/>
    </dgm:pt>
    <dgm:pt modelId="{4F0340D6-85CA-4A78-B2F9-0B4876C48814}" type="pres">
      <dgm:prSet presAssocID="{CC1B1478-F219-4A5B-8A60-7F41E338D4E5}" presName="parentRect" presStyleLbl="alignNode1" presStyleIdx="2" presStyleCnt="3"/>
      <dgm:spPr/>
    </dgm:pt>
    <dgm:pt modelId="{684CB36A-7DE1-4FEC-B2B6-7508EF5495D2}" type="pres">
      <dgm:prSet presAssocID="{CC1B1478-F219-4A5B-8A60-7F41E338D4E5}" presName="adorn" presStyleLbl="fgAccFollowNode1" presStyleIdx="2" presStyleCnt="3"/>
      <dgm:spPr/>
    </dgm:pt>
  </dgm:ptLst>
  <dgm:cxnLst>
    <dgm:cxn modelId="{66C2743D-7D0B-4C65-BFFD-5A9CCB68D383}" type="presOf" srcId="{2DB5534C-AB51-402C-BC66-66BEDCF1FFEE}" destId="{78966964-38FF-4B3E-8278-BCF29887C3D9}" srcOrd="0" destOrd="0" presId="urn:microsoft.com/office/officeart/2005/8/layout/bList2"/>
    <dgm:cxn modelId="{27A394B9-613B-4C36-B24B-71E4E6FC11C6}" type="presOf" srcId="{0108E4E3-9679-4751-BD6E-8791D9183E81}" destId="{58BC9771-0612-4A45-9C6D-61B5154FA098}" srcOrd="0" destOrd="0" presId="urn:microsoft.com/office/officeart/2005/8/layout/bList2"/>
    <dgm:cxn modelId="{8B271F03-A8E5-4F6A-BAF1-33436D61D5D5}" type="presOf" srcId="{34594B17-0825-4BC2-8C8C-77BE1746F26A}" destId="{F88C8199-EE9C-47E5-B103-75C7C0DAA6B7}" srcOrd="0" destOrd="0" presId="urn:microsoft.com/office/officeart/2005/8/layout/bList2"/>
    <dgm:cxn modelId="{5D43C36F-5CBC-41F4-B928-5B64C2B8C559}" type="presOf" srcId="{CC1B1478-F219-4A5B-8A60-7F41E338D4E5}" destId="{EF3FE636-532D-41C2-9FB5-4ECBEB78208F}" srcOrd="0" destOrd="0" presId="urn:microsoft.com/office/officeart/2005/8/layout/bList2"/>
    <dgm:cxn modelId="{D5F9032F-9913-4AEA-BB76-ACC4D3FF2B15}" srcId="{0108E4E3-9679-4751-BD6E-8791D9183E81}" destId="{CC1B1478-F219-4A5B-8A60-7F41E338D4E5}" srcOrd="2" destOrd="0" parTransId="{0D2898B8-B2D2-4BE0-BEA5-CE52D76C7261}" sibTransId="{53C5BA4E-FE08-4D20-BC35-2F54B81AF928}"/>
    <dgm:cxn modelId="{64D0AEA6-ED62-4C9D-9293-251C16773327}" srcId="{0108E4E3-9679-4751-BD6E-8791D9183E81}" destId="{2DB5534C-AB51-402C-BC66-66BEDCF1FFEE}" srcOrd="0" destOrd="0" parTransId="{32226204-2C92-4D8E-9D46-F511D0C95657}" sibTransId="{34594B17-0825-4BC2-8C8C-77BE1746F26A}"/>
    <dgm:cxn modelId="{69BC3EC0-06F6-4DCD-8018-903A6227565C}" type="presOf" srcId="{43D574F9-0EE9-4AB5-9FD5-E6942F67C141}" destId="{23C7F231-FE3D-4722-B312-2D5177123B7C}" srcOrd="0" destOrd="0" presId="urn:microsoft.com/office/officeart/2005/8/layout/bList2"/>
    <dgm:cxn modelId="{0594B027-8762-484C-9731-333348A26163}" type="presOf" srcId="{2DB5534C-AB51-402C-BC66-66BEDCF1FFEE}" destId="{D4E6F603-5AE0-4B4D-8EDA-C19B053F311F}" srcOrd="1" destOrd="0" presId="urn:microsoft.com/office/officeart/2005/8/layout/bList2"/>
    <dgm:cxn modelId="{AB2F3E28-31FD-4325-9315-767755D13255}" srcId="{0108E4E3-9679-4751-BD6E-8791D9183E81}" destId="{BAF217A6-8934-4950-ACD4-D8B1EB37F5D8}" srcOrd="1" destOrd="0" parTransId="{755665BB-1C59-46CB-9DD9-6A6BF1F6CF8C}" sibTransId="{43D574F9-0EE9-4AB5-9FD5-E6942F67C141}"/>
    <dgm:cxn modelId="{25F1CA6A-C180-4711-AF89-0B027333CED9}" type="presOf" srcId="{CC1B1478-F219-4A5B-8A60-7F41E338D4E5}" destId="{4F0340D6-85CA-4A78-B2F9-0B4876C48814}" srcOrd="1" destOrd="0" presId="urn:microsoft.com/office/officeart/2005/8/layout/bList2"/>
    <dgm:cxn modelId="{ADFAF281-9278-446E-AAEE-5CEF09739CCA}" type="presOf" srcId="{BAF217A6-8934-4950-ACD4-D8B1EB37F5D8}" destId="{D4EDD1A1-688E-4B06-82EA-37A16B11E9B9}" srcOrd="0" destOrd="0" presId="urn:microsoft.com/office/officeart/2005/8/layout/bList2"/>
    <dgm:cxn modelId="{534B11B1-A19B-46F3-9E0B-571EE4CEEB9D}" type="presOf" srcId="{BAF217A6-8934-4950-ACD4-D8B1EB37F5D8}" destId="{754ACBD4-9A43-47B3-B70D-0404B238370A}" srcOrd="1" destOrd="0" presId="urn:microsoft.com/office/officeart/2005/8/layout/bList2"/>
    <dgm:cxn modelId="{7E3DAC7A-1FAE-4F62-A41B-5A2042293527}" type="presParOf" srcId="{58BC9771-0612-4A45-9C6D-61B5154FA098}" destId="{42918ED6-115B-46C2-94EB-1872110ED494}" srcOrd="0" destOrd="0" presId="urn:microsoft.com/office/officeart/2005/8/layout/bList2"/>
    <dgm:cxn modelId="{CDB75625-B1B0-4CC8-876B-9C67FAD705F8}" type="presParOf" srcId="{42918ED6-115B-46C2-94EB-1872110ED494}" destId="{2F2818AD-EE13-4491-B34D-993DE8DDE587}" srcOrd="0" destOrd="0" presId="urn:microsoft.com/office/officeart/2005/8/layout/bList2"/>
    <dgm:cxn modelId="{677F6C74-C44D-4A0E-B1A2-FD36A25AE716}" type="presParOf" srcId="{42918ED6-115B-46C2-94EB-1872110ED494}" destId="{78966964-38FF-4B3E-8278-BCF29887C3D9}" srcOrd="1" destOrd="0" presId="urn:microsoft.com/office/officeart/2005/8/layout/bList2"/>
    <dgm:cxn modelId="{2740A938-FA17-4512-B2B9-DB9CF64A43A4}" type="presParOf" srcId="{42918ED6-115B-46C2-94EB-1872110ED494}" destId="{D4E6F603-5AE0-4B4D-8EDA-C19B053F311F}" srcOrd="2" destOrd="0" presId="urn:microsoft.com/office/officeart/2005/8/layout/bList2"/>
    <dgm:cxn modelId="{B1990A14-01F0-403F-BBC8-3C84CE16760F}" type="presParOf" srcId="{42918ED6-115B-46C2-94EB-1872110ED494}" destId="{31B4B967-2546-4E5E-987F-494E2AD7F6A2}" srcOrd="3" destOrd="0" presId="urn:microsoft.com/office/officeart/2005/8/layout/bList2"/>
    <dgm:cxn modelId="{D03A7062-6A72-4CD0-92C4-759F60BE22D9}" type="presParOf" srcId="{58BC9771-0612-4A45-9C6D-61B5154FA098}" destId="{F88C8199-EE9C-47E5-B103-75C7C0DAA6B7}" srcOrd="1" destOrd="0" presId="urn:microsoft.com/office/officeart/2005/8/layout/bList2"/>
    <dgm:cxn modelId="{368AD92F-C89E-47CE-A95F-41B01C77823D}" type="presParOf" srcId="{58BC9771-0612-4A45-9C6D-61B5154FA098}" destId="{203704E6-B380-46AF-9EE8-5C272B3D7D77}" srcOrd="2" destOrd="0" presId="urn:microsoft.com/office/officeart/2005/8/layout/bList2"/>
    <dgm:cxn modelId="{1E5EB73D-084E-452D-8FBC-0536F34641F1}" type="presParOf" srcId="{203704E6-B380-46AF-9EE8-5C272B3D7D77}" destId="{37934647-49B4-42D4-9CF7-D305D85DA10B}" srcOrd="0" destOrd="0" presId="urn:microsoft.com/office/officeart/2005/8/layout/bList2"/>
    <dgm:cxn modelId="{B0949207-2F41-4C87-8651-DB0C05AB2FFF}" type="presParOf" srcId="{203704E6-B380-46AF-9EE8-5C272B3D7D77}" destId="{D4EDD1A1-688E-4B06-82EA-37A16B11E9B9}" srcOrd="1" destOrd="0" presId="urn:microsoft.com/office/officeart/2005/8/layout/bList2"/>
    <dgm:cxn modelId="{3C9DA195-D929-4934-8F86-AC31DC487675}" type="presParOf" srcId="{203704E6-B380-46AF-9EE8-5C272B3D7D77}" destId="{754ACBD4-9A43-47B3-B70D-0404B238370A}" srcOrd="2" destOrd="0" presId="urn:microsoft.com/office/officeart/2005/8/layout/bList2"/>
    <dgm:cxn modelId="{7E872590-5F55-439B-A469-7F06B852F3EF}" type="presParOf" srcId="{203704E6-B380-46AF-9EE8-5C272B3D7D77}" destId="{EBD8DD7F-B4EB-415E-B714-108EDE1F2AEA}" srcOrd="3" destOrd="0" presId="urn:microsoft.com/office/officeart/2005/8/layout/bList2"/>
    <dgm:cxn modelId="{16971A50-5EEB-44AA-B77B-373C7A19FD2B}" type="presParOf" srcId="{58BC9771-0612-4A45-9C6D-61B5154FA098}" destId="{23C7F231-FE3D-4722-B312-2D5177123B7C}" srcOrd="3" destOrd="0" presId="urn:microsoft.com/office/officeart/2005/8/layout/bList2"/>
    <dgm:cxn modelId="{E15936AC-490A-4B62-9CB7-A0FF20B07157}" type="presParOf" srcId="{58BC9771-0612-4A45-9C6D-61B5154FA098}" destId="{0B2AFA59-2E45-467A-A69B-B8019861AE8E}" srcOrd="4" destOrd="0" presId="urn:microsoft.com/office/officeart/2005/8/layout/bList2"/>
    <dgm:cxn modelId="{CA33A149-8E21-4613-BB00-3C8A41E68A80}" type="presParOf" srcId="{0B2AFA59-2E45-467A-A69B-B8019861AE8E}" destId="{9BFF5D5F-F499-4E39-AF29-9E2E4EAB1FC6}" srcOrd="0" destOrd="0" presId="urn:microsoft.com/office/officeart/2005/8/layout/bList2"/>
    <dgm:cxn modelId="{ACA292EC-67AF-40D6-AE06-D55BD2CF5CD0}" type="presParOf" srcId="{0B2AFA59-2E45-467A-A69B-B8019861AE8E}" destId="{EF3FE636-532D-41C2-9FB5-4ECBEB78208F}" srcOrd="1" destOrd="0" presId="urn:microsoft.com/office/officeart/2005/8/layout/bList2"/>
    <dgm:cxn modelId="{F58BFC96-5CFC-40BC-80D3-78276B328F4E}" type="presParOf" srcId="{0B2AFA59-2E45-467A-A69B-B8019861AE8E}" destId="{4F0340D6-85CA-4A78-B2F9-0B4876C48814}" srcOrd="2" destOrd="0" presId="urn:microsoft.com/office/officeart/2005/8/layout/bList2"/>
    <dgm:cxn modelId="{B49D6766-EC00-47AB-8275-03A87A697581}" type="presParOf" srcId="{0B2AFA59-2E45-467A-A69B-B8019861AE8E}" destId="{684CB36A-7DE1-4FEC-B2B6-7508EF5495D2}"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67A78F-4A46-40F5-B286-323300129893}" type="doc">
      <dgm:prSet loTypeId="urn:microsoft.com/office/officeart/2005/8/layout/rings+Icon" loCatId="officeonline" qsTypeId="urn:microsoft.com/office/officeart/2005/8/quickstyle/3d2" qsCatId="3D" csTypeId="urn:microsoft.com/office/officeart/2005/8/colors/colorful5" csCatId="colorful"/>
      <dgm:spPr/>
      <dgm:t>
        <a:bodyPr/>
        <a:lstStyle/>
        <a:p>
          <a:endParaRPr lang="en-US"/>
        </a:p>
      </dgm:t>
    </dgm:pt>
    <dgm:pt modelId="{BF24AE39-2F9B-4B51-A373-71B1215041D5}">
      <dgm:prSet/>
      <dgm:spPr/>
      <dgm:t>
        <a:bodyPr/>
        <a:lstStyle/>
        <a:p>
          <a:pPr rtl="0"/>
          <a:r>
            <a:rPr lang="en-US" smtClean="0"/>
            <a:t>Disposal</a:t>
          </a:r>
          <a:endParaRPr lang="en-US"/>
        </a:p>
      </dgm:t>
    </dgm:pt>
    <dgm:pt modelId="{240655FF-EB8C-49BA-B964-2048E453EA85}" type="parTrans" cxnId="{D0DF52CA-73CE-4871-A339-F47840D591BC}">
      <dgm:prSet/>
      <dgm:spPr/>
      <dgm:t>
        <a:bodyPr/>
        <a:lstStyle/>
        <a:p>
          <a:endParaRPr lang="en-US"/>
        </a:p>
      </dgm:t>
    </dgm:pt>
    <dgm:pt modelId="{87F7F7D3-2192-4159-BAAE-4524CE67FBC0}" type="sibTrans" cxnId="{D0DF52CA-73CE-4871-A339-F47840D591BC}">
      <dgm:prSet/>
      <dgm:spPr/>
      <dgm:t>
        <a:bodyPr/>
        <a:lstStyle/>
        <a:p>
          <a:endParaRPr lang="en-US"/>
        </a:p>
      </dgm:t>
    </dgm:pt>
    <dgm:pt modelId="{A44DB9F7-C76B-4E61-9362-4067D58B755D}">
      <dgm:prSet/>
      <dgm:spPr/>
      <dgm:t>
        <a:bodyPr/>
        <a:lstStyle/>
        <a:p>
          <a:pPr rtl="0"/>
          <a:r>
            <a:rPr lang="en-US" smtClean="0"/>
            <a:t>Recycling</a:t>
          </a:r>
          <a:endParaRPr lang="en-US"/>
        </a:p>
      </dgm:t>
    </dgm:pt>
    <dgm:pt modelId="{9C351702-4870-4171-B2DC-443F802D5AC9}" type="parTrans" cxnId="{E5E4D42C-8158-4B00-840A-50939A630C44}">
      <dgm:prSet/>
      <dgm:spPr/>
      <dgm:t>
        <a:bodyPr/>
        <a:lstStyle/>
        <a:p>
          <a:endParaRPr lang="en-US"/>
        </a:p>
      </dgm:t>
    </dgm:pt>
    <dgm:pt modelId="{46D9A45E-F582-4A76-A5CF-D4539AB7EB6C}" type="sibTrans" cxnId="{E5E4D42C-8158-4B00-840A-50939A630C44}">
      <dgm:prSet/>
      <dgm:spPr/>
      <dgm:t>
        <a:bodyPr/>
        <a:lstStyle/>
        <a:p>
          <a:endParaRPr lang="en-US"/>
        </a:p>
      </dgm:t>
    </dgm:pt>
    <dgm:pt modelId="{0D11D4CB-6F87-45CB-A1AC-E5CCD8B6049B}">
      <dgm:prSet/>
      <dgm:spPr/>
      <dgm:t>
        <a:bodyPr/>
        <a:lstStyle/>
        <a:p>
          <a:pPr rtl="0"/>
          <a:r>
            <a:rPr lang="en-US" smtClean="0"/>
            <a:t>Remarketing</a:t>
          </a:r>
          <a:endParaRPr lang="en-US"/>
        </a:p>
      </dgm:t>
    </dgm:pt>
    <dgm:pt modelId="{D4EF22A3-1BE0-4921-9738-9B15F8857C31}" type="parTrans" cxnId="{D8190B79-7B45-4871-BCF2-33FF8997FFF4}">
      <dgm:prSet/>
      <dgm:spPr/>
      <dgm:t>
        <a:bodyPr/>
        <a:lstStyle/>
        <a:p>
          <a:endParaRPr lang="en-US"/>
        </a:p>
      </dgm:t>
    </dgm:pt>
    <dgm:pt modelId="{7895AA6F-C37B-4BC4-A7A1-1412025B0F53}" type="sibTrans" cxnId="{D8190B79-7B45-4871-BCF2-33FF8997FFF4}">
      <dgm:prSet/>
      <dgm:spPr/>
      <dgm:t>
        <a:bodyPr/>
        <a:lstStyle/>
        <a:p>
          <a:endParaRPr lang="en-US"/>
        </a:p>
      </dgm:t>
    </dgm:pt>
    <dgm:pt modelId="{16A141B5-FCBA-4E21-A700-92F82662C2B8}" type="pres">
      <dgm:prSet presAssocID="{0467A78F-4A46-40F5-B286-323300129893}" presName="Name0" presStyleCnt="0">
        <dgm:presLayoutVars>
          <dgm:chMax val="7"/>
          <dgm:dir/>
          <dgm:resizeHandles val="exact"/>
        </dgm:presLayoutVars>
      </dgm:prSet>
      <dgm:spPr/>
    </dgm:pt>
    <dgm:pt modelId="{2A509BC2-4A3E-42C7-B79C-8784A0FDE81B}" type="pres">
      <dgm:prSet presAssocID="{0467A78F-4A46-40F5-B286-323300129893}" presName="ellipse1" presStyleLbl="vennNode1" presStyleIdx="0" presStyleCnt="3">
        <dgm:presLayoutVars>
          <dgm:bulletEnabled val="1"/>
        </dgm:presLayoutVars>
      </dgm:prSet>
      <dgm:spPr/>
    </dgm:pt>
    <dgm:pt modelId="{75328B5A-3A0F-4D22-B261-6226C4710C4F}" type="pres">
      <dgm:prSet presAssocID="{0467A78F-4A46-40F5-B286-323300129893}" presName="ellipse2" presStyleLbl="vennNode1" presStyleIdx="1" presStyleCnt="3">
        <dgm:presLayoutVars>
          <dgm:bulletEnabled val="1"/>
        </dgm:presLayoutVars>
      </dgm:prSet>
      <dgm:spPr/>
    </dgm:pt>
    <dgm:pt modelId="{89DC94CA-B63D-46DE-A136-9494429CF672}" type="pres">
      <dgm:prSet presAssocID="{0467A78F-4A46-40F5-B286-323300129893}" presName="ellipse3" presStyleLbl="vennNode1" presStyleIdx="2" presStyleCnt="3">
        <dgm:presLayoutVars>
          <dgm:bulletEnabled val="1"/>
        </dgm:presLayoutVars>
      </dgm:prSet>
      <dgm:spPr/>
    </dgm:pt>
  </dgm:ptLst>
  <dgm:cxnLst>
    <dgm:cxn modelId="{D0DF52CA-73CE-4871-A339-F47840D591BC}" srcId="{0467A78F-4A46-40F5-B286-323300129893}" destId="{BF24AE39-2F9B-4B51-A373-71B1215041D5}" srcOrd="0" destOrd="0" parTransId="{240655FF-EB8C-49BA-B964-2048E453EA85}" sibTransId="{87F7F7D3-2192-4159-BAAE-4524CE67FBC0}"/>
    <dgm:cxn modelId="{E5E4D42C-8158-4B00-840A-50939A630C44}" srcId="{0467A78F-4A46-40F5-B286-323300129893}" destId="{A44DB9F7-C76B-4E61-9362-4067D58B755D}" srcOrd="1" destOrd="0" parTransId="{9C351702-4870-4171-B2DC-443F802D5AC9}" sibTransId="{46D9A45E-F582-4A76-A5CF-D4539AB7EB6C}"/>
    <dgm:cxn modelId="{90D4E509-BF46-4242-A816-73563A3BA544}" type="presOf" srcId="{0467A78F-4A46-40F5-B286-323300129893}" destId="{16A141B5-FCBA-4E21-A700-92F82662C2B8}" srcOrd="0" destOrd="0" presId="urn:microsoft.com/office/officeart/2005/8/layout/rings+Icon"/>
    <dgm:cxn modelId="{DC577D8A-2CE5-4838-97DA-BBD85F7B2738}" type="presOf" srcId="{0D11D4CB-6F87-45CB-A1AC-E5CCD8B6049B}" destId="{89DC94CA-B63D-46DE-A136-9494429CF672}" srcOrd="0" destOrd="0" presId="urn:microsoft.com/office/officeart/2005/8/layout/rings+Icon"/>
    <dgm:cxn modelId="{D8190B79-7B45-4871-BCF2-33FF8997FFF4}" srcId="{0467A78F-4A46-40F5-B286-323300129893}" destId="{0D11D4CB-6F87-45CB-A1AC-E5CCD8B6049B}" srcOrd="2" destOrd="0" parTransId="{D4EF22A3-1BE0-4921-9738-9B15F8857C31}" sibTransId="{7895AA6F-C37B-4BC4-A7A1-1412025B0F53}"/>
    <dgm:cxn modelId="{EBB755E9-E45F-405F-9B23-BFDCF92BAD5A}" type="presOf" srcId="{A44DB9F7-C76B-4E61-9362-4067D58B755D}" destId="{75328B5A-3A0F-4D22-B261-6226C4710C4F}" srcOrd="0" destOrd="0" presId="urn:microsoft.com/office/officeart/2005/8/layout/rings+Icon"/>
    <dgm:cxn modelId="{1E194E1A-12EF-4D8D-8910-75249331BEF2}" type="presOf" srcId="{BF24AE39-2F9B-4B51-A373-71B1215041D5}" destId="{2A509BC2-4A3E-42C7-B79C-8784A0FDE81B}" srcOrd="0" destOrd="0" presId="urn:microsoft.com/office/officeart/2005/8/layout/rings+Icon"/>
    <dgm:cxn modelId="{561A02AE-4A09-470E-938C-16B0AEC9AE3B}" type="presParOf" srcId="{16A141B5-FCBA-4E21-A700-92F82662C2B8}" destId="{2A509BC2-4A3E-42C7-B79C-8784A0FDE81B}" srcOrd="0" destOrd="0" presId="urn:microsoft.com/office/officeart/2005/8/layout/rings+Icon"/>
    <dgm:cxn modelId="{323A6FFD-FE10-4EB5-B41F-38F02F767027}" type="presParOf" srcId="{16A141B5-FCBA-4E21-A700-92F82662C2B8}" destId="{75328B5A-3A0F-4D22-B261-6226C4710C4F}" srcOrd="1" destOrd="0" presId="urn:microsoft.com/office/officeart/2005/8/layout/rings+Icon"/>
    <dgm:cxn modelId="{B1EF210D-6813-4F7D-BDCB-FACF2D05D470}" type="presParOf" srcId="{16A141B5-FCBA-4E21-A700-92F82662C2B8}" destId="{89DC94CA-B63D-46DE-A136-9494429CF672}"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8CAA0E-011B-4D52-BA01-FAD4E5E95123}" type="doc">
      <dgm:prSet loTypeId="urn:microsoft.com/office/officeart/2005/8/layout/vList3" loCatId="list" qsTypeId="urn:microsoft.com/office/officeart/2005/8/quickstyle/simple2" qsCatId="simple" csTypeId="urn:microsoft.com/office/officeart/2005/8/colors/colorful5" csCatId="colorful" phldr="1"/>
      <dgm:spPr/>
      <dgm:t>
        <a:bodyPr/>
        <a:lstStyle/>
        <a:p>
          <a:endParaRPr lang="en-US"/>
        </a:p>
      </dgm:t>
    </dgm:pt>
    <dgm:pt modelId="{280D1291-32FE-464E-B408-2EF92B3640DC}">
      <dgm:prSet/>
      <dgm:spPr/>
      <dgm:t>
        <a:bodyPr/>
        <a:lstStyle/>
        <a:p>
          <a:pPr rtl="0"/>
          <a:r>
            <a:rPr lang="en-US" dirty="0" smtClean="0"/>
            <a:t>Rational </a:t>
          </a:r>
          <a:endParaRPr lang="en-US" dirty="0"/>
        </a:p>
      </dgm:t>
    </dgm:pt>
    <dgm:pt modelId="{B428C1DE-1C9B-4CF8-890E-F576B17B4DBB}" type="parTrans" cxnId="{00429BFF-EDC1-4C56-B7C1-0F5E08668412}">
      <dgm:prSet/>
      <dgm:spPr/>
      <dgm:t>
        <a:bodyPr/>
        <a:lstStyle/>
        <a:p>
          <a:endParaRPr lang="en-US"/>
        </a:p>
      </dgm:t>
    </dgm:pt>
    <dgm:pt modelId="{BD58FB48-98E7-43F2-B363-E56F75E870C6}" type="sibTrans" cxnId="{00429BFF-EDC1-4C56-B7C1-0F5E08668412}">
      <dgm:prSet/>
      <dgm:spPr/>
      <dgm:t>
        <a:bodyPr/>
        <a:lstStyle/>
        <a:p>
          <a:endParaRPr lang="en-US"/>
        </a:p>
      </dgm:t>
    </dgm:pt>
    <dgm:pt modelId="{3D55C4F1-6906-497F-8B85-EBC174F0C952}">
      <dgm:prSet/>
      <dgm:spPr/>
      <dgm:t>
        <a:bodyPr/>
        <a:lstStyle/>
        <a:p>
          <a:pPr rtl="0"/>
          <a:r>
            <a:rPr lang="en-US" dirty="0" smtClean="0"/>
            <a:t>Hedonic</a:t>
          </a:r>
          <a:endParaRPr lang="en-US" dirty="0"/>
        </a:p>
      </dgm:t>
    </dgm:pt>
    <dgm:pt modelId="{94E3AD7D-2D7D-4C1B-9758-0DFC5E779280}" type="parTrans" cxnId="{B2A98B62-53E8-49A4-97A8-6440904D7337}">
      <dgm:prSet/>
      <dgm:spPr/>
      <dgm:t>
        <a:bodyPr/>
        <a:lstStyle/>
        <a:p>
          <a:endParaRPr lang="en-US"/>
        </a:p>
      </dgm:t>
    </dgm:pt>
    <dgm:pt modelId="{D21F26CB-32F6-43E5-AF90-8DC71AB3E14B}" type="sibTrans" cxnId="{B2A98B62-53E8-49A4-97A8-6440904D7337}">
      <dgm:prSet/>
      <dgm:spPr/>
      <dgm:t>
        <a:bodyPr/>
        <a:lstStyle/>
        <a:p>
          <a:endParaRPr lang="en-US"/>
        </a:p>
      </dgm:t>
    </dgm:pt>
    <dgm:pt modelId="{55FC0D6F-C883-457D-B681-7BEA8754D33A}" type="pres">
      <dgm:prSet presAssocID="{DD8CAA0E-011B-4D52-BA01-FAD4E5E95123}" presName="linearFlow" presStyleCnt="0">
        <dgm:presLayoutVars>
          <dgm:dir/>
          <dgm:resizeHandles val="exact"/>
        </dgm:presLayoutVars>
      </dgm:prSet>
      <dgm:spPr/>
    </dgm:pt>
    <dgm:pt modelId="{CF983426-1C56-436C-903B-38C626A0A99E}" type="pres">
      <dgm:prSet presAssocID="{280D1291-32FE-464E-B408-2EF92B3640DC}" presName="composite" presStyleCnt="0"/>
      <dgm:spPr/>
    </dgm:pt>
    <dgm:pt modelId="{DA901A1A-31FE-483C-9771-44A6543B1D6B}" type="pres">
      <dgm:prSet presAssocID="{280D1291-32FE-464E-B408-2EF92B3640DC}" presName="imgShp" presStyleLbl="fgImgPlace1" presStyleIdx="0" presStyleCnt="2" custScaleX="156149" custScaleY="160523" custLinFactNeighborX="1441" custLinFactNeighborY="-27"/>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3EDFCAFC-363A-4932-BB28-410583A777BA}" type="pres">
      <dgm:prSet presAssocID="{280D1291-32FE-464E-B408-2EF92B3640DC}" presName="txShp" presStyleLbl="node1" presStyleIdx="0" presStyleCnt="2" custLinFactNeighborX="325" custLinFactNeighborY="-271">
        <dgm:presLayoutVars>
          <dgm:bulletEnabled val="1"/>
        </dgm:presLayoutVars>
      </dgm:prSet>
      <dgm:spPr/>
    </dgm:pt>
    <dgm:pt modelId="{F1ECA596-042B-4D92-9DB6-0369F5EFB06D}" type="pres">
      <dgm:prSet presAssocID="{BD58FB48-98E7-43F2-B363-E56F75E870C6}" presName="spacing" presStyleCnt="0"/>
      <dgm:spPr/>
    </dgm:pt>
    <dgm:pt modelId="{9D0EA0BE-78ED-4E83-ABDC-242461FAB89F}" type="pres">
      <dgm:prSet presAssocID="{3D55C4F1-6906-497F-8B85-EBC174F0C952}" presName="composite" presStyleCnt="0"/>
      <dgm:spPr/>
    </dgm:pt>
    <dgm:pt modelId="{ECA0F104-C96E-4407-B972-CCD3EA0CFDF5}" type="pres">
      <dgm:prSet presAssocID="{3D55C4F1-6906-497F-8B85-EBC174F0C952}" presName="imgShp" presStyleLbl="fgImgPlace1" presStyleIdx="1" presStyleCnt="2" custScaleX="149480" custScaleY="141847"/>
      <dgm:spPr>
        <a:blipFill>
          <a:blip xmlns:r="http://schemas.openxmlformats.org/officeDocument/2006/relationships" r:embed="rId2">
            <a:extLst>
              <a:ext uri="{28A0092B-C50C-407E-A947-70E740481C1C}">
                <a14:useLocalDpi xmlns:a14="http://schemas.microsoft.com/office/drawing/2010/main" val="0"/>
              </a:ext>
            </a:extLst>
          </a:blip>
          <a:srcRect/>
          <a:stretch>
            <a:fillRect l="-40000" r="-40000"/>
          </a:stretch>
        </a:blipFill>
      </dgm:spPr>
    </dgm:pt>
    <dgm:pt modelId="{0B8E907B-E853-435C-BFE0-B0742DA0A2F3}" type="pres">
      <dgm:prSet presAssocID="{3D55C4F1-6906-497F-8B85-EBC174F0C952}" presName="txShp" presStyleLbl="node1" presStyleIdx="1" presStyleCnt="2">
        <dgm:presLayoutVars>
          <dgm:bulletEnabled val="1"/>
        </dgm:presLayoutVars>
      </dgm:prSet>
      <dgm:spPr/>
    </dgm:pt>
  </dgm:ptLst>
  <dgm:cxnLst>
    <dgm:cxn modelId="{00429BFF-EDC1-4C56-B7C1-0F5E08668412}" srcId="{DD8CAA0E-011B-4D52-BA01-FAD4E5E95123}" destId="{280D1291-32FE-464E-B408-2EF92B3640DC}" srcOrd="0" destOrd="0" parTransId="{B428C1DE-1C9B-4CF8-890E-F576B17B4DBB}" sibTransId="{BD58FB48-98E7-43F2-B363-E56F75E870C6}"/>
    <dgm:cxn modelId="{BBE2CE4F-A70C-4355-85DD-B27CCFD671AB}" type="presOf" srcId="{280D1291-32FE-464E-B408-2EF92B3640DC}" destId="{3EDFCAFC-363A-4932-BB28-410583A777BA}" srcOrd="0" destOrd="0" presId="urn:microsoft.com/office/officeart/2005/8/layout/vList3"/>
    <dgm:cxn modelId="{B2A98B62-53E8-49A4-97A8-6440904D7337}" srcId="{DD8CAA0E-011B-4D52-BA01-FAD4E5E95123}" destId="{3D55C4F1-6906-497F-8B85-EBC174F0C952}" srcOrd="1" destOrd="0" parTransId="{94E3AD7D-2D7D-4C1B-9758-0DFC5E779280}" sibTransId="{D21F26CB-32F6-43E5-AF90-8DC71AB3E14B}"/>
    <dgm:cxn modelId="{B07B9BC5-CBA0-4345-BCDE-6EA67A7E40BF}" type="presOf" srcId="{3D55C4F1-6906-497F-8B85-EBC174F0C952}" destId="{0B8E907B-E853-435C-BFE0-B0742DA0A2F3}" srcOrd="0" destOrd="0" presId="urn:microsoft.com/office/officeart/2005/8/layout/vList3"/>
    <dgm:cxn modelId="{CF215FDC-DDCB-47F5-9515-B8FCAB59843D}" type="presOf" srcId="{DD8CAA0E-011B-4D52-BA01-FAD4E5E95123}" destId="{55FC0D6F-C883-457D-B681-7BEA8754D33A}" srcOrd="0" destOrd="0" presId="urn:microsoft.com/office/officeart/2005/8/layout/vList3"/>
    <dgm:cxn modelId="{988DA3B0-AFE9-456B-BCAC-3D6934FBE85B}" type="presParOf" srcId="{55FC0D6F-C883-457D-B681-7BEA8754D33A}" destId="{CF983426-1C56-436C-903B-38C626A0A99E}" srcOrd="0" destOrd="0" presId="urn:microsoft.com/office/officeart/2005/8/layout/vList3"/>
    <dgm:cxn modelId="{CD3DCFBA-581B-4589-9369-A463E84003D4}" type="presParOf" srcId="{CF983426-1C56-436C-903B-38C626A0A99E}" destId="{DA901A1A-31FE-483C-9771-44A6543B1D6B}" srcOrd="0" destOrd="0" presId="urn:microsoft.com/office/officeart/2005/8/layout/vList3"/>
    <dgm:cxn modelId="{4D52409F-19F8-4476-A735-1000939A1DAB}" type="presParOf" srcId="{CF983426-1C56-436C-903B-38C626A0A99E}" destId="{3EDFCAFC-363A-4932-BB28-410583A777BA}" srcOrd="1" destOrd="0" presId="urn:microsoft.com/office/officeart/2005/8/layout/vList3"/>
    <dgm:cxn modelId="{8BF15718-F98D-4B48-9A72-64A6C795A47B}" type="presParOf" srcId="{55FC0D6F-C883-457D-B681-7BEA8754D33A}" destId="{F1ECA596-042B-4D92-9DB6-0369F5EFB06D}" srcOrd="1" destOrd="0" presId="urn:microsoft.com/office/officeart/2005/8/layout/vList3"/>
    <dgm:cxn modelId="{B76C9CD0-100F-4AE3-9BFE-B0298BF22698}" type="presParOf" srcId="{55FC0D6F-C883-457D-B681-7BEA8754D33A}" destId="{9D0EA0BE-78ED-4E83-ABDC-242461FAB89F}" srcOrd="2" destOrd="0" presId="urn:microsoft.com/office/officeart/2005/8/layout/vList3"/>
    <dgm:cxn modelId="{4266EC49-67E0-42F1-B67F-19AE8308A0FE}" type="presParOf" srcId="{9D0EA0BE-78ED-4E83-ABDC-242461FAB89F}" destId="{ECA0F104-C96E-4407-B972-CCD3EA0CFDF5}" srcOrd="0" destOrd="0" presId="urn:microsoft.com/office/officeart/2005/8/layout/vList3"/>
    <dgm:cxn modelId="{AE7C8CAB-5D3A-4F48-ABFB-427CD3204C32}" type="presParOf" srcId="{9D0EA0BE-78ED-4E83-ABDC-242461FAB89F}" destId="{0B8E907B-E853-435C-BFE0-B0742DA0A2F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BAB9CC-C806-4A60-9960-8C382596320E}" type="doc">
      <dgm:prSet loTypeId="urn:microsoft.com/office/officeart/2005/8/layout/hProcess9" loCatId="process" qsTypeId="urn:microsoft.com/office/officeart/2005/8/quickstyle/3d2" qsCatId="3D" csTypeId="urn:microsoft.com/office/officeart/2005/8/colors/colorful5" csCatId="colorful" phldr="1"/>
      <dgm:spPr/>
      <dgm:t>
        <a:bodyPr/>
        <a:lstStyle/>
        <a:p>
          <a:endParaRPr lang="en-US"/>
        </a:p>
      </dgm:t>
    </dgm:pt>
    <dgm:pt modelId="{55486ACD-D57F-4E20-8914-A299B4767E49}">
      <dgm:prSet custT="1"/>
      <dgm:spPr/>
      <dgm:t>
        <a:bodyPr/>
        <a:lstStyle/>
        <a:p>
          <a:pPr rtl="0"/>
          <a:r>
            <a:rPr lang="en-US" sz="1000" b="1" dirty="0" smtClean="0">
              <a:solidFill>
                <a:schemeClr val="tx1"/>
              </a:solidFill>
            </a:rPr>
            <a:t>Need recognition</a:t>
          </a:r>
          <a:endParaRPr lang="en-US" sz="1000" b="1" dirty="0">
            <a:solidFill>
              <a:schemeClr val="tx1"/>
            </a:solidFill>
          </a:endParaRPr>
        </a:p>
      </dgm:t>
    </dgm:pt>
    <dgm:pt modelId="{8925EC25-E08A-4949-A8DA-F407C4200762}" type="parTrans" cxnId="{B7486693-DDBB-4C06-B58C-CE2D6AA38571}">
      <dgm:prSet/>
      <dgm:spPr/>
      <dgm:t>
        <a:bodyPr/>
        <a:lstStyle/>
        <a:p>
          <a:endParaRPr lang="en-US"/>
        </a:p>
      </dgm:t>
    </dgm:pt>
    <dgm:pt modelId="{D190D806-C1C3-47E8-B42A-E675C5B15A6F}" type="sibTrans" cxnId="{B7486693-DDBB-4C06-B58C-CE2D6AA38571}">
      <dgm:prSet/>
      <dgm:spPr/>
      <dgm:t>
        <a:bodyPr/>
        <a:lstStyle/>
        <a:p>
          <a:endParaRPr lang="en-US"/>
        </a:p>
      </dgm:t>
    </dgm:pt>
    <dgm:pt modelId="{5FBAE62D-E40E-4923-A029-64FB1090AB93}">
      <dgm:prSet custT="1"/>
      <dgm:spPr/>
      <dgm:t>
        <a:bodyPr/>
        <a:lstStyle/>
        <a:p>
          <a:pPr rtl="0"/>
          <a:r>
            <a:rPr lang="en-US" sz="1000" b="1" dirty="0" smtClean="0">
              <a:solidFill>
                <a:schemeClr val="tx1"/>
              </a:solidFill>
            </a:rPr>
            <a:t>Search for information</a:t>
          </a:r>
          <a:endParaRPr lang="en-US" sz="1000" b="1" dirty="0">
            <a:solidFill>
              <a:schemeClr val="tx1"/>
            </a:solidFill>
          </a:endParaRPr>
        </a:p>
      </dgm:t>
    </dgm:pt>
    <dgm:pt modelId="{C0CBDE63-9188-4892-B200-581B180CAF45}" type="parTrans" cxnId="{61D6CA4F-468B-4AA0-BBC1-F5529E130468}">
      <dgm:prSet/>
      <dgm:spPr/>
      <dgm:t>
        <a:bodyPr/>
        <a:lstStyle/>
        <a:p>
          <a:endParaRPr lang="en-US"/>
        </a:p>
      </dgm:t>
    </dgm:pt>
    <dgm:pt modelId="{0FF84F7A-6C90-43E9-AE30-8A2D265E5BD8}" type="sibTrans" cxnId="{61D6CA4F-468B-4AA0-BBC1-F5529E130468}">
      <dgm:prSet/>
      <dgm:spPr/>
      <dgm:t>
        <a:bodyPr/>
        <a:lstStyle/>
        <a:p>
          <a:endParaRPr lang="en-US"/>
        </a:p>
      </dgm:t>
    </dgm:pt>
    <dgm:pt modelId="{A1D2B2CA-3C39-4CCF-A9D6-A9D38F8B94A1}">
      <dgm:prSet custT="1"/>
      <dgm:spPr/>
      <dgm:t>
        <a:bodyPr/>
        <a:lstStyle/>
        <a:p>
          <a:pPr rtl="0"/>
          <a:r>
            <a:rPr lang="en-US" sz="1000" b="1" dirty="0" smtClean="0">
              <a:solidFill>
                <a:schemeClr val="tx1"/>
              </a:solidFill>
            </a:rPr>
            <a:t>Pre-purchase alternative evaluation</a:t>
          </a:r>
          <a:endParaRPr lang="en-US" sz="1000" b="1" dirty="0">
            <a:solidFill>
              <a:schemeClr val="tx1"/>
            </a:solidFill>
          </a:endParaRPr>
        </a:p>
      </dgm:t>
    </dgm:pt>
    <dgm:pt modelId="{9981CEDD-7F23-4A4F-B3B7-B211ED3DB417}" type="parTrans" cxnId="{0E6F3A68-6ACC-4020-805B-52FEAA52D9C4}">
      <dgm:prSet/>
      <dgm:spPr/>
      <dgm:t>
        <a:bodyPr/>
        <a:lstStyle/>
        <a:p>
          <a:endParaRPr lang="en-US"/>
        </a:p>
      </dgm:t>
    </dgm:pt>
    <dgm:pt modelId="{69669974-B50F-47C7-9073-59083691B782}" type="sibTrans" cxnId="{0E6F3A68-6ACC-4020-805B-52FEAA52D9C4}">
      <dgm:prSet/>
      <dgm:spPr/>
      <dgm:t>
        <a:bodyPr/>
        <a:lstStyle/>
        <a:p>
          <a:endParaRPr lang="en-US"/>
        </a:p>
      </dgm:t>
    </dgm:pt>
    <dgm:pt modelId="{14C135F7-FE7D-4BF2-A1ED-C759669DDAA4}">
      <dgm:prSet custT="1"/>
      <dgm:spPr/>
      <dgm:t>
        <a:bodyPr/>
        <a:lstStyle/>
        <a:p>
          <a:pPr rtl="0"/>
          <a:r>
            <a:rPr lang="en-US" sz="1000" b="1" dirty="0" smtClean="0">
              <a:solidFill>
                <a:schemeClr val="tx1"/>
              </a:solidFill>
            </a:rPr>
            <a:t>Purchase</a:t>
          </a:r>
          <a:endParaRPr lang="en-US" sz="1000" b="1" dirty="0">
            <a:solidFill>
              <a:schemeClr val="tx1"/>
            </a:solidFill>
          </a:endParaRPr>
        </a:p>
      </dgm:t>
    </dgm:pt>
    <dgm:pt modelId="{E2646CFE-D876-4FBC-A726-B5805D9E21F5}" type="parTrans" cxnId="{3D634378-1FA8-4D7C-A189-923F50066A0C}">
      <dgm:prSet/>
      <dgm:spPr/>
      <dgm:t>
        <a:bodyPr/>
        <a:lstStyle/>
        <a:p>
          <a:endParaRPr lang="en-US"/>
        </a:p>
      </dgm:t>
    </dgm:pt>
    <dgm:pt modelId="{965E435A-C1BD-4207-8AA0-DD567BD7D0D6}" type="sibTrans" cxnId="{3D634378-1FA8-4D7C-A189-923F50066A0C}">
      <dgm:prSet/>
      <dgm:spPr/>
      <dgm:t>
        <a:bodyPr/>
        <a:lstStyle/>
        <a:p>
          <a:endParaRPr lang="en-US"/>
        </a:p>
      </dgm:t>
    </dgm:pt>
    <dgm:pt modelId="{35678CC3-279D-4845-BC4D-56B3B973B0D1}">
      <dgm:prSet custT="1"/>
      <dgm:spPr/>
      <dgm:t>
        <a:bodyPr/>
        <a:lstStyle/>
        <a:p>
          <a:pPr rtl="0"/>
          <a:r>
            <a:rPr lang="en-US" sz="1000" b="1" smtClean="0">
              <a:solidFill>
                <a:schemeClr val="tx1"/>
              </a:solidFill>
            </a:rPr>
            <a:t>Consumption</a:t>
          </a:r>
          <a:endParaRPr lang="en-US" sz="1000" b="1" dirty="0">
            <a:solidFill>
              <a:schemeClr val="tx1"/>
            </a:solidFill>
          </a:endParaRPr>
        </a:p>
      </dgm:t>
    </dgm:pt>
    <dgm:pt modelId="{D676A537-C036-4345-8210-B1836942F151}" type="parTrans" cxnId="{C221FFA4-0AB5-4BDE-8D72-7E40B1AC0A84}">
      <dgm:prSet/>
      <dgm:spPr/>
      <dgm:t>
        <a:bodyPr/>
        <a:lstStyle/>
        <a:p>
          <a:endParaRPr lang="en-US"/>
        </a:p>
      </dgm:t>
    </dgm:pt>
    <dgm:pt modelId="{104E2427-FB7B-4C89-80E2-003A03EF0F83}" type="sibTrans" cxnId="{C221FFA4-0AB5-4BDE-8D72-7E40B1AC0A84}">
      <dgm:prSet/>
      <dgm:spPr/>
      <dgm:t>
        <a:bodyPr/>
        <a:lstStyle/>
        <a:p>
          <a:endParaRPr lang="en-US"/>
        </a:p>
      </dgm:t>
    </dgm:pt>
    <dgm:pt modelId="{FE8A91CF-2407-442E-8725-CD8EF2A0430C}">
      <dgm:prSet custT="1"/>
      <dgm:spPr/>
      <dgm:t>
        <a:bodyPr/>
        <a:lstStyle/>
        <a:p>
          <a:pPr rtl="0"/>
          <a:r>
            <a:rPr lang="en-US" sz="1000" b="1" dirty="0" smtClean="0">
              <a:solidFill>
                <a:schemeClr val="tx1"/>
              </a:solidFill>
            </a:rPr>
            <a:t>Post-purchase evaluation</a:t>
          </a:r>
          <a:endParaRPr lang="en-US" sz="1000" b="1" dirty="0">
            <a:solidFill>
              <a:schemeClr val="tx1"/>
            </a:solidFill>
          </a:endParaRPr>
        </a:p>
      </dgm:t>
    </dgm:pt>
    <dgm:pt modelId="{7645A7E9-1A32-47BD-AC47-CEEA43BB9F5B}" type="parTrans" cxnId="{788DD157-FB2C-4E90-98CF-73B2A41F8577}">
      <dgm:prSet/>
      <dgm:spPr/>
      <dgm:t>
        <a:bodyPr/>
        <a:lstStyle/>
        <a:p>
          <a:endParaRPr lang="en-US"/>
        </a:p>
      </dgm:t>
    </dgm:pt>
    <dgm:pt modelId="{6D8C2BF9-D6C9-4820-BEA1-6CE2C89E3FCF}" type="sibTrans" cxnId="{788DD157-FB2C-4E90-98CF-73B2A41F8577}">
      <dgm:prSet/>
      <dgm:spPr/>
      <dgm:t>
        <a:bodyPr/>
        <a:lstStyle/>
        <a:p>
          <a:endParaRPr lang="en-US"/>
        </a:p>
      </dgm:t>
    </dgm:pt>
    <dgm:pt modelId="{58E94987-66DA-4798-87D6-F78CC963B35C}">
      <dgm:prSet custT="1"/>
      <dgm:spPr/>
      <dgm:t>
        <a:bodyPr/>
        <a:lstStyle/>
        <a:p>
          <a:pPr rtl="0"/>
          <a:r>
            <a:rPr lang="en-US" sz="1000" b="1" dirty="0" smtClean="0">
              <a:solidFill>
                <a:schemeClr val="tx1"/>
              </a:solidFill>
            </a:rPr>
            <a:t>Divestment</a:t>
          </a:r>
          <a:endParaRPr lang="en-US" sz="1000" b="1" dirty="0">
            <a:solidFill>
              <a:schemeClr val="tx1"/>
            </a:solidFill>
          </a:endParaRPr>
        </a:p>
      </dgm:t>
    </dgm:pt>
    <dgm:pt modelId="{83030D2E-EAC9-488D-8475-4790B7EAA22E}" type="parTrans" cxnId="{46384EC5-0F3F-4EF9-ACEF-3980BD89A051}">
      <dgm:prSet/>
      <dgm:spPr/>
      <dgm:t>
        <a:bodyPr/>
        <a:lstStyle/>
        <a:p>
          <a:endParaRPr lang="en-US"/>
        </a:p>
      </dgm:t>
    </dgm:pt>
    <dgm:pt modelId="{0F647D3F-D2CE-454D-9AB6-05F00A61C137}" type="sibTrans" cxnId="{46384EC5-0F3F-4EF9-ACEF-3980BD89A051}">
      <dgm:prSet/>
      <dgm:spPr/>
      <dgm:t>
        <a:bodyPr/>
        <a:lstStyle/>
        <a:p>
          <a:endParaRPr lang="en-US"/>
        </a:p>
      </dgm:t>
    </dgm:pt>
    <dgm:pt modelId="{EAEEB861-7CBE-4850-8FCA-4446C950FB69}" type="pres">
      <dgm:prSet presAssocID="{34BAB9CC-C806-4A60-9960-8C382596320E}" presName="CompostProcess" presStyleCnt="0">
        <dgm:presLayoutVars>
          <dgm:dir/>
          <dgm:resizeHandles val="exact"/>
        </dgm:presLayoutVars>
      </dgm:prSet>
      <dgm:spPr/>
    </dgm:pt>
    <dgm:pt modelId="{691FAE43-EB56-4BEC-8809-F0D0A3FF6F3C}" type="pres">
      <dgm:prSet presAssocID="{34BAB9CC-C806-4A60-9960-8C382596320E}" presName="arrow" presStyleLbl="bgShp" presStyleIdx="0" presStyleCnt="1"/>
      <dgm:spPr/>
    </dgm:pt>
    <dgm:pt modelId="{F120F8A4-809C-49C8-9ABD-84E4654E8DAD}" type="pres">
      <dgm:prSet presAssocID="{34BAB9CC-C806-4A60-9960-8C382596320E}" presName="linearProcess" presStyleCnt="0"/>
      <dgm:spPr/>
    </dgm:pt>
    <dgm:pt modelId="{442116A3-CDD7-44E0-98B5-199CBC3F00ED}" type="pres">
      <dgm:prSet presAssocID="{55486ACD-D57F-4E20-8914-A299B4767E49}" presName="textNode" presStyleLbl="node1" presStyleIdx="0" presStyleCnt="7">
        <dgm:presLayoutVars>
          <dgm:bulletEnabled val="1"/>
        </dgm:presLayoutVars>
      </dgm:prSet>
      <dgm:spPr/>
    </dgm:pt>
    <dgm:pt modelId="{B2B49F01-0793-4C61-9FAC-715B109F6DAB}" type="pres">
      <dgm:prSet presAssocID="{D190D806-C1C3-47E8-B42A-E675C5B15A6F}" presName="sibTrans" presStyleCnt="0"/>
      <dgm:spPr/>
    </dgm:pt>
    <dgm:pt modelId="{CF42EF48-F4C4-4C32-AF06-196202F13B6B}" type="pres">
      <dgm:prSet presAssocID="{5FBAE62D-E40E-4923-A029-64FB1090AB93}" presName="textNode" presStyleLbl="node1" presStyleIdx="1" presStyleCnt="7">
        <dgm:presLayoutVars>
          <dgm:bulletEnabled val="1"/>
        </dgm:presLayoutVars>
      </dgm:prSet>
      <dgm:spPr/>
    </dgm:pt>
    <dgm:pt modelId="{66EA405D-C291-4F24-86E8-DD2D9C1FFCCF}" type="pres">
      <dgm:prSet presAssocID="{0FF84F7A-6C90-43E9-AE30-8A2D265E5BD8}" presName="sibTrans" presStyleCnt="0"/>
      <dgm:spPr/>
    </dgm:pt>
    <dgm:pt modelId="{8CE2FCDE-ABFF-48DA-B78F-C4FEF5E9A710}" type="pres">
      <dgm:prSet presAssocID="{A1D2B2CA-3C39-4CCF-A9D6-A9D38F8B94A1}" presName="textNode" presStyleLbl="node1" presStyleIdx="2" presStyleCnt="7">
        <dgm:presLayoutVars>
          <dgm:bulletEnabled val="1"/>
        </dgm:presLayoutVars>
      </dgm:prSet>
      <dgm:spPr/>
    </dgm:pt>
    <dgm:pt modelId="{F1D5D708-87E0-4B36-A8F3-C59F25BE4F05}" type="pres">
      <dgm:prSet presAssocID="{69669974-B50F-47C7-9073-59083691B782}" presName="sibTrans" presStyleCnt="0"/>
      <dgm:spPr/>
    </dgm:pt>
    <dgm:pt modelId="{9996A232-6984-4E39-B2C0-AD1B4A93BED6}" type="pres">
      <dgm:prSet presAssocID="{14C135F7-FE7D-4BF2-A1ED-C759669DDAA4}" presName="textNode" presStyleLbl="node1" presStyleIdx="3" presStyleCnt="7">
        <dgm:presLayoutVars>
          <dgm:bulletEnabled val="1"/>
        </dgm:presLayoutVars>
      </dgm:prSet>
      <dgm:spPr/>
    </dgm:pt>
    <dgm:pt modelId="{D6946277-FA14-4396-A9CB-87AF73E846E2}" type="pres">
      <dgm:prSet presAssocID="{965E435A-C1BD-4207-8AA0-DD567BD7D0D6}" presName="sibTrans" presStyleCnt="0"/>
      <dgm:spPr/>
    </dgm:pt>
    <dgm:pt modelId="{361CA92C-3272-47E4-88CA-AA846E9FD1ED}" type="pres">
      <dgm:prSet presAssocID="{35678CC3-279D-4845-BC4D-56B3B973B0D1}" presName="textNode" presStyleLbl="node1" presStyleIdx="4" presStyleCnt="7" custScaleX="116768">
        <dgm:presLayoutVars>
          <dgm:bulletEnabled val="1"/>
        </dgm:presLayoutVars>
      </dgm:prSet>
      <dgm:spPr/>
    </dgm:pt>
    <dgm:pt modelId="{FBAF7842-75FA-43E1-8EEC-F89CD94DB8C2}" type="pres">
      <dgm:prSet presAssocID="{104E2427-FB7B-4C89-80E2-003A03EF0F83}" presName="sibTrans" presStyleCnt="0"/>
      <dgm:spPr/>
    </dgm:pt>
    <dgm:pt modelId="{AD3B433B-D0A9-4441-A1A1-78E582DF2216}" type="pres">
      <dgm:prSet presAssocID="{FE8A91CF-2407-442E-8725-CD8EF2A0430C}" presName="textNode" presStyleLbl="node1" presStyleIdx="5" presStyleCnt="7">
        <dgm:presLayoutVars>
          <dgm:bulletEnabled val="1"/>
        </dgm:presLayoutVars>
      </dgm:prSet>
      <dgm:spPr/>
    </dgm:pt>
    <dgm:pt modelId="{06A5F174-86E1-4581-84DF-E3D894EF03EC}" type="pres">
      <dgm:prSet presAssocID="{6D8C2BF9-D6C9-4820-BEA1-6CE2C89E3FCF}" presName="sibTrans" presStyleCnt="0"/>
      <dgm:spPr/>
    </dgm:pt>
    <dgm:pt modelId="{036E9D10-CEB4-4974-AC60-DAAD2ABC41C4}" type="pres">
      <dgm:prSet presAssocID="{58E94987-66DA-4798-87D6-F78CC963B35C}" presName="textNode" presStyleLbl="node1" presStyleIdx="6" presStyleCnt="7">
        <dgm:presLayoutVars>
          <dgm:bulletEnabled val="1"/>
        </dgm:presLayoutVars>
      </dgm:prSet>
      <dgm:spPr/>
    </dgm:pt>
  </dgm:ptLst>
  <dgm:cxnLst>
    <dgm:cxn modelId="{61D6CA4F-468B-4AA0-BBC1-F5529E130468}" srcId="{34BAB9CC-C806-4A60-9960-8C382596320E}" destId="{5FBAE62D-E40E-4923-A029-64FB1090AB93}" srcOrd="1" destOrd="0" parTransId="{C0CBDE63-9188-4892-B200-581B180CAF45}" sibTransId="{0FF84F7A-6C90-43E9-AE30-8A2D265E5BD8}"/>
    <dgm:cxn modelId="{AE847D01-966F-43A7-8F73-7F4B6B331C00}" type="presOf" srcId="{58E94987-66DA-4798-87D6-F78CC963B35C}" destId="{036E9D10-CEB4-4974-AC60-DAAD2ABC41C4}" srcOrd="0" destOrd="0" presId="urn:microsoft.com/office/officeart/2005/8/layout/hProcess9"/>
    <dgm:cxn modelId="{788DD157-FB2C-4E90-98CF-73B2A41F8577}" srcId="{34BAB9CC-C806-4A60-9960-8C382596320E}" destId="{FE8A91CF-2407-442E-8725-CD8EF2A0430C}" srcOrd="5" destOrd="0" parTransId="{7645A7E9-1A32-47BD-AC47-CEEA43BB9F5B}" sibTransId="{6D8C2BF9-D6C9-4820-BEA1-6CE2C89E3FCF}"/>
    <dgm:cxn modelId="{C221FFA4-0AB5-4BDE-8D72-7E40B1AC0A84}" srcId="{34BAB9CC-C806-4A60-9960-8C382596320E}" destId="{35678CC3-279D-4845-BC4D-56B3B973B0D1}" srcOrd="4" destOrd="0" parTransId="{D676A537-C036-4345-8210-B1836942F151}" sibTransId="{104E2427-FB7B-4C89-80E2-003A03EF0F83}"/>
    <dgm:cxn modelId="{7BE76F1F-0756-4709-AF5E-EE2E0F292B8C}" type="presOf" srcId="{A1D2B2CA-3C39-4CCF-A9D6-A9D38F8B94A1}" destId="{8CE2FCDE-ABFF-48DA-B78F-C4FEF5E9A710}" srcOrd="0" destOrd="0" presId="urn:microsoft.com/office/officeart/2005/8/layout/hProcess9"/>
    <dgm:cxn modelId="{3D634378-1FA8-4D7C-A189-923F50066A0C}" srcId="{34BAB9CC-C806-4A60-9960-8C382596320E}" destId="{14C135F7-FE7D-4BF2-A1ED-C759669DDAA4}" srcOrd="3" destOrd="0" parTransId="{E2646CFE-D876-4FBC-A726-B5805D9E21F5}" sibTransId="{965E435A-C1BD-4207-8AA0-DD567BD7D0D6}"/>
    <dgm:cxn modelId="{8F11900E-9C7E-4A6B-9EE4-F16307E2328A}" type="presOf" srcId="{14C135F7-FE7D-4BF2-A1ED-C759669DDAA4}" destId="{9996A232-6984-4E39-B2C0-AD1B4A93BED6}" srcOrd="0" destOrd="0" presId="urn:microsoft.com/office/officeart/2005/8/layout/hProcess9"/>
    <dgm:cxn modelId="{46A2C1B4-049D-405A-BFD7-90727FF60EF8}" type="presOf" srcId="{34BAB9CC-C806-4A60-9960-8C382596320E}" destId="{EAEEB861-7CBE-4850-8FCA-4446C950FB69}" srcOrd="0" destOrd="0" presId="urn:microsoft.com/office/officeart/2005/8/layout/hProcess9"/>
    <dgm:cxn modelId="{DB47F954-DAE9-4287-9218-9E1A10EDF77D}" type="presOf" srcId="{35678CC3-279D-4845-BC4D-56B3B973B0D1}" destId="{361CA92C-3272-47E4-88CA-AA846E9FD1ED}" srcOrd="0" destOrd="0" presId="urn:microsoft.com/office/officeart/2005/8/layout/hProcess9"/>
    <dgm:cxn modelId="{46384EC5-0F3F-4EF9-ACEF-3980BD89A051}" srcId="{34BAB9CC-C806-4A60-9960-8C382596320E}" destId="{58E94987-66DA-4798-87D6-F78CC963B35C}" srcOrd="6" destOrd="0" parTransId="{83030D2E-EAC9-488D-8475-4790B7EAA22E}" sibTransId="{0F647D3F-D2CE-454D-9AB6-05F00A61C137}"/>
    <dgm:cxn modelId="{7E189A50-E7B7-4B64-8AE1-253F05C23B39}" type="presOf" srcId="{FE8A91CF-2407-442E-8725-CD8EF2A0430C}" destId="{AD3B433B-D0A9-4441-A1A1-78E582DF2216}" srcOrd="0" destOrd="0" presId="urn:microsoft.com/office/officeart/2005/8/layout/hProcess9"/>
    <dgm:cxn modelId="{B7486693-DDBB-4C06-B58C-CE2D6AA38571}" srcId="{34BAB9CC-C806-4A60-9960-8C382596320E}" destId="{55486ACD-D57F-4E20-8914-A299B4767E49}" srcOrd="0" destOrd="0" parTransId="{8925EC25-E08A-4949-A8DA-F407C4200762}" sibTransId="{D190D806-C1C3-47E8-B42A-E675C5B15A6F}"/>
    <dgm:cxn modelId="{E519467D-B2F3-4C50-9591-7D7B32C605CB}" type="presOf" srcId="{5FBAE62D-E40E-4923-A029-64FB1090AB93}" destId="{CF42EF48-F4C4-4C32-AF06-196202F13B6B}" srcOrd="0" destOrd="0" presId="urn:microsoft.com/office/officeart/2005/8/layout/hProcess9"/>
    <dgm:cxn modelId="{E05D9C57-5886-4C37-B318-980862ADDB54}" type="presOf" srcId="{55486ACD-D57F-4E20-8914-A299B4767E49}" destId="{442116A3-CDD7-44E0-98B5-199CBC3F00ED}" srcOrd="0" destOrd="0" presId="urn:microsoft.com/office/officeart/2005/8/layout/hProcess9"/>
    <dgm:cxn modelId="{0E6F3A68-6ACC-4020-805B-52FEAA52D9C4}" srcId="{34BAB9CC-C806-4A60-9960-8C382596320E}" destId="{A1D2B2CA-3C39-4CCF-A9D6-A9D38F8B94A1}" srcOrd="2" destOrd="0" parTransId="{9981CEDD-7F23-4A4F-B3B7-B211ED3DB417}" sibTransId="{69669974-B50F-47C7-9073-59083691B782}"/>
    <dgm:cxn modelId="{BA87401B-131F-455A-8205-3F351B264D81}" type="presParOf" srcId="{EAEEB861-7CBE-4850-8FCA-4446C950FB69}" destId="{691FAE43-EB56-4BEC-8809-F0D0A3FF6F3C}" srcOrd="0" destOrd="0" presId="urn:microsoft.com/office/officeart/2005/8/layout/hProcess9"/>
    <dgm:cxn modelId="{7073D9A7-45A0-468E-9CC0-C7222F136A5C}" type="presParOf" srcId="{EAEEB861-7CBE-4850-8FCA-4446C950FB69}" destId="{F120F8A4-809C-49C8-9ABD-84E4654E8DAD}" srcOrd="1" destOrd="0" presId="urn:microsoft.com/office/officeart/2005/8/layout/hProcess9"/>
    <dgm:cxn modelId="{E8E720A9-8E79-477D-864A-12650955CAF4}" type="presParOf" srcId="{F120F8A4-809C-49C8-9ABD-84E4654E8DAD}" destId="{442116A3-CDD7-44E0-98B5-199CBC3F00ED}" srcOrd="0" destOrd="0" presId="urn:microsoft.com/office/officeart/2005/8/layout/hProcess9"/>
    <dgm:cxn modelId="{584A311B-34D5-4394-AE0C-8BB73096119B}" type="presParOf" srcId="{F120F8A4-809C-49C8-9ABD-84E4654E8DAD}" destId="{B2B49F01-0793-4C61-9FAC-715B109F6DAB}" srcOrd="1" destOrd="0" presId="urn:microsoft.com/office/officeart/2005/8/layout/hProcess9"/>
    <dgm:cxn modelId="{8A3E53C7-E1DB-4299-BBA1-998923F7F801}" type="presParOf" srcId="{F120F8A4-809C-49C8-9ABD-84E4654E8DAD}" destId="{CF42EF48-F4C4-4C32-AF06-196202F13B6B}" srcOrd="2" destOrd="0" presId="urn:microsoft.com/office/officeart/2005/8/layout/hProcess9"/>
    <dgm:cxn modelId="{50AEEB27-0C31-4A8E-9676-26221AD8EA9B}" type="presParOf" srcId="{F120F8A4-809C-49C8-9ABD-84E4654E8DAD}" destId="{66EA405D-C291-4F24-86E8-DD2D9C1FFCCF}" srcOrd="3" destOrd="0" presId="urn:microsoft.com/office/officeart/2005/8/layout/hProcess9"/>
    <dgm:cxn modelId="{3F181A51-F975-4EB7-9B70-A0C45ED855FD}" type="presParOf" srcId="{F120F8A4-809C-49C8-9ABD-84E4654E8DAD}" destId="{8CE2FCDE-ABFF-48DA-B78F-C4FEF5E9A710}" srcOrd="4" destOrd="0" presId="urn:microsoft.com/office/officeart/2005/8/layout/hProcess9"/>
    <dgm:cxn modelId="{149F7D46-3F9F-48B6-851F-8A5C0100884B}" type="presParOf" srcId="{F120F8A4-809C-49C8-9ABD-84E4654E8DAD}" destId="{F1D5D708-87E0-4B36-A8F3-C59F25BE4F05}" srcOrd="5" destOrd="0" presId="urn:microsoft.com/office/officeart/2005/8/layout/hProcess9"/>
    <dgm:cxn modelId="{13561FDD-852D-4060-9248-ECC95CD57DCC}" type="presParOf" srcId="{F120F8A4-809C-49C8-9ABD-84E4654E8DAD}" destId="{9996A232-6984-4E39-B2C0-AD1B4A93BED6}" srcOrd="6" destOrd="0" presId="urn:microsoft.com/office/officeart/2005/8/layout/hProcess9"/>
    <dgm:cxn modelId="{B377EC1B-3050-49EF-AAA5-2777375DEF1E}" type="presParOf" srcId="{F120F8A4-809C-49C8-9ABD-84E4654E8DAD}" destId="{D6946277-FA14-4396-A9CB-87AF73E846E2}" srcOrd="7" destOrd="0" presId="urn:microsoft.com/office/officeart/2005/8/layout/hProcess9"/>
    <dgm:cxn modelId="{9D891DD1-DA7E-4727-9831-39B7DBC13791}" type="presParOf" srcId="{F120F8A4-809C-49C8-9ABD-84E4654E8DAD}" destId="{361CA92C-3272-47E4-88CA-AA846E9FD1ED}" srcOrd="8" destOrd="0" presId="urn:microsoft.com/office/officeart/2005/8/layout/hProcess9"/>
    <dgm:cxn modelId="{5912721B-58DD-4E91-B17E-44593CAEFB16}" type="presParOf" srcId="{F120F8A4-809C-49C8-9ABD-84E4654E8DAD}" destId="{FBAF7842-75FA-43E1-8EEC-F89CD94DB8C2}" srcOrd="9" destOrd="0" presId="urn:microsoft.com/office/officeart/2005/8/layout/hProcess9"/>
    <dgm:cxn modelId="{6D0D0FD9-4C61-45E4-9114-D3A2655AED1A}" type="presParOf" srcId="{F120F8A4-809C-49C8-9ABD-84E4654E8DAD}" destId="{AD3B433B-D0A9-4441-A1A1-78E582DF2216}" srcOrd="10" destOrd="0" presId="urn:microsoft.com/office/officeart/2005/8/layout/hProcess9"/>
    <dgm:cxn modelId="{9A441695-0411-49F9-AA03-091B7CD7201A}" type="presParOf" srcId="{F120F8A4-809C-49C8-9ABD-84E4654E8DAD}" destId="{06A5F174-86E1-4581-84DF-E3D894EF03EC}" srcOrd="11" destOrd="0" presId="urn:microsoft.com/office/officeart/2005/8/layout/hProcess9"/>
    <dgm:cxn modelId="{FD61E48A-5E9C-4B1F-B293-83EA031782D2}" type="presParOf" srcId="{F120F8A4-809C-49C8-9ABD-84E4654E8DAD}" destId="{036E9D10-CEB4-4974-AC60-DAAD2ABC41C4}"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D296BD-E765-48AF-9F2F-8712175DC047}" type="doc">
      <dgm:prSet loTypeId="urn:microsoft.com/office/officeart/2005/8/layout/venn3" loCatId="relationship" qsTypeId="urn:microsoft.com/office/officeart/2005/8/quickstyle/simple4" qsCatId="simple" csTypeId="urn:microsoft.com/office/officeart/2005/8/colors/colorful2" csCatId="colorful"/>
      <dgm:spPr/>
      <dgm:t>
        <a:bodyPr/>
        <a:lstStyle/>
        <a:p>
          <a:endParaRPr lang="en-US"/>
        </a:p>
      </dgm:t>
    </dgm:pt>
    <dgm:pt modelId="{1408C962-37B3-400F-8126-6604D606931A}">
      <dgm:prSet/>
      <dgm:spPr/>
      <dgm:t>
        <a:bodyPr/>
        <a:lstStyle/>
        <a:p>
          <a:pPr rtl="0"/>
          <a:r>
            <a:rPr lang="en-US" dirty="0" smtClean="0"/>
            <a:t>Individual differences</a:t>
          </a:r>
          <a:endParaRPr lang="en-US" dirty="0"/>
        </a:p>
      </dgm:t>
    </dgm:pt>
    <dgm:pt modelId="{ED90D0E1-B51C-4E2D-B294-6BB7B750D54F}" type="parTrans" cxnId="{F2C5586F-77AC-4273-A05C-66BFC4AA168C}">
      <dgm:prSet/>
      <dgm:spPr/>
      <dgm:t>
        <a:bodyPr/>
        <a:lstStyle/>
        <a:p>
          <a:endParaRPr lang="en-US"/>
        </a:p>
      </dgm:t>
    </dgm:pt>
    <dgm:pt modelId="{B7E6C28A-8187-4F4F-8933-597E6AC5AD1F}" type="sibTrans" cxnId="{F2C5586F-77AC-4273-A05C-66BFC4AA168C}">
      <dgm:prSet/>
      <dgm:spPr/>
      <dgm:t>
        <a:bodyPr/>
        <a:lstStyle/>
        <a:p>
          <a:endParaRPr lang="en-US"/>
        </a:p>
      </dgm:t>
    </dgm:pt>
    <dgm:pt modelId="{9F56AB23-49F4-4CF6-90D8-04B27D4E95C8}">
      <dgm:prSet/>
      <dgm:spPr/>
      <dgm:t>
        <a:bodyPr/>
        <a:lstStyle/>
        <a:p>
          <a:pPr rtl="0"/>
          <a:r>
            <a:rPr lang="en-US" dirty="0" smtClean="0"/>
            <a:t>Environment influences</a:t>
          </a:r>
          <a:endParaRPr lang="en-US" dirty="0"/>
        </a:p>
      </dgm:t>
    </dgm:pt>
    <dgm:pt modelId="{A6623976-C988-4F73-A72F-A26AB5FB24C6}" type="parTrans" cxnId="{DABA102F-A5B8-4980-BBFC-CB5DB2FBA376}">
      <dgm:prSet/>
      <dgm:spPr/>
      <dgm:t>
        <a:bodyPr/>
        <a:lstStyle/>
        <a:p>
          <a:endParaRPr lang="en-US"/>
        </a:p>
      </dgm:t>
    </dgm:pt>
    <dgm:pt modelId="{EDB388E0-F537-42E7-9D13-749EC6AEC035}" type="sibTrans" cxnId="{DABA102F-A5B8-4980-BBFC-CB5DB2FBA376}">
      <dgm:prSet/>
      <dgm:spPr/>
      <dgm:t>
        <a:bodyPr/>
        <a:lstStyle/>
        <a:p>
          <a:endParaRPr lang="en-US"/>
        </a:p>
      </dgm:t>
    </dgm:pt>
    <dgm:pt modelId="{58F721A0-D1E3-4638-B383-7A3C043FB20F}">
      <dgm:prSet/>
      <dgm:spPr/>
      <dgm:t>
        <a:bodyPr/>
        <a:lstStyle/>
        <a:p>
          <a:pPr rtl="0"/>
          <a:r>
            <a:rPr lang="en-US" dirty="0" smtClean="0"/>
            <a:t>Psychological processes</a:t>
          </a:r>
          <a:endParaRPr lang="en-US" dirty="0"/>
        </a:p>
      </dgm:t>
    </dgm:pt>
    <dgm:pt modelId="{63E30643-58CA-4C00-B821-3DB138B4EF15}" type="parTrans" cxnId="{6CBADE49-9CE1-4C17-9EF8-95F7E666909D}">
      <dgm:prSet/>
      <dgm:spPr/>
      <dgm:t>
        <a:bodyPr/>
        <a:lstStyle/>
        <a:p>
          <a:endParaRPr lang="en-US"/>
        </a:p>
      </dgm:t>
    </dgm:pt>
    <dgm:pt modelId="{07674403-4AB3-4224-B98C-F8D7723D8942}" type="sibTrans" cxnId="{6CBADE49-9CE1-4C17-9EF8-95F7E666909D}">
      <dgm:prSet/>
      <dgm:spPr/>
      <dgm:t>
        <a:bodyPr/>
        <a:lstStyle/>
        <a:p>
          <a:endParaRPr lang="en-US"/>
        </a:p>
      </dgm:t>
    </dgm:pt>
    <dgm:pt modelId="{EFFE167D-7DB1-4257-AF93-39230F8F0066}" type="pres">
      <dgm:prSet presAssocID="{52D296BD-E765-48AF-9F2F-8712175DC047}" presName="Name0" presStyleCnt="0">
        <dgm:presLayoutVars>
          <dgm:dir/>
          <dgm:resizeHandles val="exact"/>
        </dgm:presLayoutVars>
      </dgm:prSet>
      <dgm:spPr/>
    </dgm:pt>
    <dgm:pt modelId="{8BF8851D-2AE7-4143-A85D-A90A3943D5F3}" type="pres">
      <dgm:prSet presAssocID="{1408C962-37B3-400F-8126-6604D606931A}" presName="Name5" presStyleLbl="vennNode1" presStyleIdx="0" presStyleCnt="3">
        <dgm:presLayoutVars>
          <dgm:bulletEnabled val="1"/>
        </dgm:presLayoutVars>
      </dgm:prSet>
      <dgm:spPr/>
    </dgm:pt>
    <dgm:pt modelId="{9E5699BA-ACDB-40B0-996C-A454AD18861B}" type="pres">
      <dgm:prSet presAssocID="{B7E6C28A-8187-4F4F-8933-597E6AC5AD1F}" presName="space" presStyleCnt="0"/>
      <dgm:spPr/>
    </dgm:pt>
    <dgm:pt modelId="{3C2A61C8-4F27-4B86-A05E-6734007EBC4F}" type="pres">
      <dgm:prSet presAssocID="{9F56AB23-49F4-4CF6-90D8-04B27D4E95C8}" presName="Name5" presStyleLbl="vennNode1" presStyleIdx="1" presStyleCnt="3">
        <dgm:presLayoutVars>
          <dgm:bulletEnabled val="1"/>
        </dgm:presLayoutVars>
      </dgm:prSet>
      <dgm:spPr/>
    </dgm:pt>
    <dgm:pt modelId="{0A89EDB1-43F3-4EC2-82BB-756D6F3A2219}" type="pres">
      <dgm:prSet presAssocID="{EDB388E0-F537-42E7-9D13-749EC6AEC035}" presName="space" presStyleCnt="0"/>
      <dgm:spPr/>
    </dgm:pt>
    <dgm:pt modelId="{90C7D1E5-D266-4C00-979C-ECD6962DA988}" type="pres">
      <dgm:prSet presAssocID="{58F721A0-D1E3-4638-B383-7A3C043FB20F}" presName="Name5" presStyleLbl="vennNode1" presStyleIdx="2" presStyleCnt="3">
        <dgm:presLayoutVars>
          <dgm:bulletEnabled val="1"/>
        </dgm:presLayoutVars>
      </dgm:prSet>
      <dgm:spPr/>
    </dgm:pt>
  </dgm:ptLst>
  <dgm:cxnLst>
    <dgm:cxn modelId="{9CCBAE67-BC18-4CB8-93AF-E91F0FE18560}" type="presOf" srcId="{9F56AB23-49F4-4CF6-90D8-04B27D4E95C8}" destId="{3C2A61C8-4F27-4B86-A05E-6734007EBC4F}" srcOrd="0" destOrd="0" presId="urn:microsoft.com/office/officeart/2005/8/layout/venn3"/>
    <dgm:cxn modelId="{DABA102F-A5B8-4980-BBFC-CB5DB2FBA376}" srcId="{52D296BD-E765-48AF-9F2F-8712175DC047}" destId="{9F56AB23-49F4-4CF6-90D8-04B27D4E95C8}" srcOrd="1" destOrd="0" parTransId="{A6623976-C988-4F73-A72F-A26AB5FB24C6}" sibTransId="{EDB388E0-F537-42E7-9D13-749EC6AEC035}"/>
    <dgm:cxn modelId="{F2C5586F-77AC-4273-A05C-66BFC4AA168C}" srcId="{52D296BD-E765-48AF-9F2F-8712175DC047}" destId="{1408C962-37B3-400F-8126-6604D606931A}" srcOrd="0" destOrd="0" parTransId="{ED90D0E1-B51C-4E2D-B294-6BB7B750D54F}" sibTransId="{B7E6C28A-8187-4F4F-8933-597E6AC5AD1F}"/>
    <dgm:cxn modelId="{6CBADE49-9CE1-4C17-9EF8-95F7E666909D}" srcId="{52D296BD-E765-48AF-9F2F-8712175DC047}" destId="{58F721A0-D1E3-4638-B383-7A3C043FB20F}" srcOrd="2" destOrd="0" parTransId="{63E30643-58CA-4C00-B821-3DB138B4EF15}" sibTransId="{07674403-4AB3-4224-B98C-F8D7723D8942}"/>
    <dgm:cxn modelId="{C0192B19-C709-4F71-9CDD-477791F5AB76}" type="presOf" srcId="{52D296BD-E765-48AF-9F2F-8712175DC047}" destId="{EFFE167D-7DB1-4257-AF93-39230F8F0066}" srcOrd="0" destOrd="0" presId="urn:microsoft.com/office/officeart/2005/8/layout/venn3"/>
    <dgm:cxn modelId="{82364E07-55FC-472E-A615-EF967AF7EB23}" type="presOf" srcId="{58F721A0-D1E3-4638-B383-7A3C043FB20F}" destId="{90C7D1E5-D266-4C00-979C-ECD6962DA988}" srcOrd="0" destOrd="0" presId="urn:microsoft.com/office/officeart/2005/8/layout/venn3"/>
    <dgm:cxn modelId="{5CE8E749-2797-4A5E-84EF-3302F658DB31}" type="presOf" srcId="{1408C962-37B3-400F-8126-6604D606931A}" destId="{8BF8851D-2AE7-4143-A85D-A90A3943D5F3}" srcOrd="0" destOrd="0" presId="urn:microsoft.com/office/officeart/2005/8/layout/venn3"/>
    <dgm:cxn modelId="{AE0C44D6-5FF3-4152-9408-760177E58BE5}" type="presParOf" srcId="{EFFE167D-7DB1-4257-AF93-39230F8F0066}" destId="{8BF8851D-2AE7-4143-A85D-A90A3943D5F3}" srcOrd="0" destOrd="0" presId="urn:microsoft.com/office/officeart/2005/8/layout/venn3"/>
    <dgm:cxn modelId="{6A32C770-FC97-4744-8867-D3EEB91E472E}" type="presParOf" srcId="{EFFE167D-7DB1-4257-AF93-39230F8F0066}" destId="{9E5699BA-ACDB-40B0-996C-A454AD18861B}" srcOrd="1" destOrd="0" presId="urn:microsoft.com/office/officeart/2005/8/layout/venn3"/>
    <dgm:cxn modelId="{297165B9-576F-4357-AB18-525402E400D8}" type="presParOf" srcId="{EFFE167D-7DB1-4257-AF93-39230F8F0066}" destId="{3C2A61C8-4F27-4B86-A05E-6734007EBC4F}" srcOrd="2" destOrd="0" presId="urn:microsoft.com/office/officeart/2005/8/layout/venn3"/>
    <dgm:cxn modelId="{045A0044-1490-4DA2-B654-0522A29897EF}" type="presParOf" srcId="{EFFE167D-7DB1-4257-AF93-39230F8F0066}" destId="{0A89EDB1-43F3-4EC2-82BB-756D6F3A2219}" srcOrd="3" destOrd="0" presId="urn:microsoft.com/office/officeart/2005/8/layout/venn3"/>
    <dgm:cxn modelId="{8BE5EF41-46AA-473A-9CFD-AF76F948CD8A}" type="presParOf" srcId="{EFFE167D-7DB1-4257-AF93-39230F8F0066}" destId="{90C7D1E5-D266-4C00-979C-ECD6962DA988}"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3B600B2-08ED-4798-859D-9B439C858A8C}" type="doc">
      <dgm:prSet loTypeId="urn:microsoft.com/office/officeart/2008/layout/VerticalCurvedList" loCatId="list" qsTypeId="urn:microsoft.com/office/officeart/2005/8/quickstyle/simple3" qsCatId="simple" csTypeId="urn:microsoft.com/office/officeart/2005/8/colors/colorful1" csCatId="colorful"/>
      <dgm:spPr/>
      <dgm:t>
        <a:bodyPr/>
        <a:lstStyle/>
        <a:p>
          <a:endParaRPr lang="en-US"/>
        </a:p>
      </dgm:t>
    </dgm:pt>
    <dgm:pt modelId="{F2791A77-1DA9-40C6-BCC6-7599E48B6DFF}">
      <dgm:prSet/>
      <dgm:spPr/>
      <dgm:t>
        <a:bodyPr/>
        <a:lstStyle/>
        <a:p>
          <a:pPr rtl="0"/>
          <a:r>
            <a:rPr lang="en-US" dirty="0" smtClean="0"/>
            <a:t>Consumer resources</a:t>
          </a:r>
          <a:endParaRPr lang="en-US" dirty="0"/>
        </a:p>
      </dgm:t>
    </dgm:pt>
    <dgm:pt modelId="{BC2339FD-0F76-400B-80F5-B7A149B826BF}" type="parTrans" cxnId="{6F67E3D1-E38E-4A98-8BE9-33D038E387A4}">
      <dgm:prSet/>
      <dgm:spPr/>
      <dgm:t>
        <a:bodyPr/>
        <a:lstStyle/>
        <a:p>
          <a:endParaRPr lang="en-US"/>
        </a:p>
      </dgm:t>
    </dgm:pt>
    <dgm:pt modelId="{81950E4C-C164-426E-A2CC-988F30F0D9C1}" type="sibTrans" cxnId="{6F67E3D1-E38E-4A98-8BE9-33D038E387A4}">
      <dgm:prSet/>
      <dgm:spPr/>
      <dgm:t>
        <a:bodyPr/>
        <a:lstStyle/>
        <a:p>
          <a:endParaRPr lang="en-US"/>
        </a:p>
      </dgm:t>
    </dgm:pt>
    <dgm:pt modelId="{94F6EB79-E724-4584-A357-B6325471656F}">
      <dgm:prSet/>
      <dgm:spPr/>
      <dgm:t>
        <a:bodyPr/>
        <a:lstStyle/>
        <a:p>
          <a:pPr rtl="0"/>
          <a:r>
            <a:rPr lang="en-US" smtClean="0"/>
            <a:t>Knowledge</a:t>
          </a:r>
          <a:endParaRPr lang="en-US"/>
        </a:p>
      </dgm:t>
    </dgm:pt>
    <dgm:pt modelId="{5F4F11E3-A89D-4D16-BBA7-75AA17BBFA82}" type="parTrans" cxnId="{A73EDB92-F5E9-41E6-AEA2-0BB66859F9B9}">
      <dgm:prSet/>
      <dgm:spPr/>
      <dgm:t>
        <a:bodyPr/>
        <a:lstStyle/>
        <a:p>
          <a:endParaRPr lang="en-US"/>
        </a:p>
      </dgm:t>
    </dgm:pt>
    <dgm:pt modelId="{6D893422-1477-42DD-A004-54A1182A9CF3}" type="sibTrans" cxnId="{A73EDB92-F5E9-41E6-AEA2-0BB66859F9B9}">
      <dgm:prSet/>
      <dgm:spPr/>
      <dgm:t>
        <a:bodyPr/>
        <a:lstStyle/>
        <a:p>
          <a:endParaRPr lang="en-US"/>
        </a:p>
      </dgm:t>
    </dgm:pt>
    <dgm:pt modelId="{0BAB0322-9E0F-4D6B-923F-9CF21397E663}">
      <dgm:prSet/>
      <dgm:spPr/>
      <dgm:t>
        <a:bodyPr/>
        <a:lstStyle/>
        <a:p>
          <a:pPr rtl="0"/>
          <a:r>
            <a:rPr lang="en-US" dirty="0" smtClean="0"/>
            <a:t>Attitudes</a:t>
          </a:r>
          <a:endParaRPr lang="en-US" dirty="0"/>
        </a:p>
      </dgm:t>
    </dgm:pt>
    <dgm:pt modelId="{8E567C75-A52F-47B8-B18E-719B00D09092}" type="parTrans" cxnId="{5396D571-1BB9-4214-A121-A4B6DF6C1715}">
      <dgm:prSet/>
      <dgm:spPr/>
      <dgm:t>
        <a:bodyPr/>
        <a:lstStyle/>
        <a:p>
          <a:endParaRPr lang="en-US"/>
        </a:p>
      </dgm:t>
    </dgm:pt>
    <dgm:pt modelId="{F5073635-A44B-4AD7-BF51-179561968A46}" type="sibTrans" cxnId="{5396D571-1BB9-4214-A121-A4B6DF6C1715}">
      <dgm:prSet/>
      <dgm:spPr/>
      <dgm:t>
        <a:bodyPr/>
        <a:lstStyle/>
        <a:p>
          <a:endParaRPr lang="en-US"/>
        </a:p>
      </dgm:t>
    </dgm:pt>
    <dgm:pt modelId="{2D5E1957-CD55-4014-8D8A-8C415B868679}">
      <dgm:prSet/>
      <dgm:spPr/>
      <dgm:t>
        <a:bodyPr/>
        <a:lstStyle/>
        <a:p>
          <a:pPr rtl="0"/>
          <a:r>
            <a:rPr lang="en-US" dirty="0" smtClean="0"/>
            <a:t>Motivation</a:t>
          </a:r>
          <a:endParaRPr lang="en-US" dirty="0"/>
        </a:p>
      </dgm:t>
    </dgm:pt>
    <dgm:pt modelId="{FFAC71E3-7884-442E-9243-3427A3DC5781}" type="parTrans" cxnId="{D2BA7C23-E972-4701-BAB8-60A4312BC2EC}">
      <dgm:prSet/>
      <dgm:spPr/>
      <dgm:t>
        <a:bodyPr/>
        <a:lstStyle/>
        <a:p>
          <a:endParaRPr lang="en-US"/>
        </a:p>
      </dgm:t>
    </dgm:pt>
    <dgm:pt modelId="{4EEFA772-DEE2-4C39-9A01-F9A1835BCF79}" type="sibTrans" cxnId="{D2BA7C23-E972-4701-BAB8-60A4312BC2EC}">
      <dgm:prSet/>
      <dgm:spPr/>
      <dgm:t>
        <a:bodyPr/>
        <a:lstStyle/>
        <a:p>
          <a:endParaRPr lang="en-US"/>
        </a:p>
      </dgm:t>
    </dgm:pt>
    <dgm:pt modelId="{A1EFF053-F08A-4CAE-AD3B-84EC91A04319}">
      <dgm:prSet/>
      <dgm:spPr/>
      <dgm:t>
        <a:bodyPr/>
        <a:lstStyle/>
        <a:p>
          <a:pPr rtl="0"/>
          <a:r>
            <a:rPr lang="en-US" dirty="0" smtClean="0"/>
            <a:t>Personality, values, lifestyle</a:t>
          </a:r>
          <a:endParaRPr lang="en-US" dirty="0"/>
        </a:p>
      </dgm:t>
    </dgm:pt>
    <dgm:pt modelId="{5EFF6A72-6BC0-4EF0-8C59-9859CFE7292A}" type="parTrans" cxnId="{697F8E75-C8F8-4923-BB9C-B4F64B97BC9F}">
      <dgm:prSet/>
      <dgm:spPr/>
      <dgm:t>
        <a:bodyPr/>
        <a:lstStyle/>
        <a:p>
          <a:endParaRPr lang="en-US"/>
        </a:p>
      </dgm:t>
    </dgm:pt>
    <dgm:pt modelId="{505E2D02-8D60-4588-A583-053C0A23DFF8}" type="sibTrans" cxnId="{697F8E75-C8F8-4923-BB9C-B4F64B97BC9F}">
      <dgm:prSet/>
      <dgm:spPr/>
      <dgm:t>
        <a:bodyPr/>
        <a:lstStyle/>
        <a:p>
          <a:endParaRPr lang="en-US"/>
        </a:p>
      </dgm:t>
    </dgm:pt>
    <dgm:pt modelId="{4D68C905-D182-4FD4-8CCF-C1FA9BC63056}" type="pres">
      <dgm:prSet presAssocID="{83B600B2-08ED-4798-859D-9B439C858A8C}" presName="Name0" presStyleCnt="0">
        <dgm:presLayoutVars>
          <dgm:chMax val="7"/>
          <dgm:chPref val="7"/>
          <dgm:dir/>
        </dgm:presLayoutVars>
      </dgm:prSet>
      <dgm:spPr/>
    </dgm:pt>
    <dgm:pt modelId="{5A7134A3-D4A3-491D-B80E-F0C8A8A0B783}" type="pres">
      <dgm:prSet presAssocID="{83B600B2-08ED-4798-859D-9B439C858A8C}" presName="Name1" presStyleCnt="0"/>
      <dgm:spPr/>
    </dgm:pt>
    <dgm:pt modelId="{6B9D7140-4859-46F7-BE6B-9B650E01E419}" type="pres">
      <dgm:prSet presAssocID="{83B600B2-08ED-4798-859D-9B439C858A8C}" presName="cycle" presStyleCnt="0"/>
      <dgm:spPr/>
    </dgm:pt>
    <dgm:pt modelId="{AB7CB448-094A-4900-AEBE-CBBE5BF62750}" type="pres">
      <dgm:prSet presAssocID="{83B600B2-08ED-4798-859D-9B439C858A8C}" presName="srcNode" presStyleLbl="node1" presStyleIdx="0" presStyleCnt="5"/>
      <dgm:spPr/>
    </dgm:pt>
    <dgm:pt modelId="{1D6D8C3D-A728-4F1E-ADB9-802F78368F28}" type="pres">
      <dgm:prSet presAssocID="{83B600B2-08ED-4798-859D-9B439C858A8C}" presName="conn" presStyleLbl="parChTrans1D2" presStyleIdx="0" presStyleCnt="1"/>
      <dgm:spPr/>
    </dgm:pt>
    <dgm:pt modelId="{E6A7251A-E02B-4383-8181-CFA2E1D95AED}" type="pres">
      <dgm:prSet presAssocID="{83B600B2-08ED-4798-859D-9B439C858A8C}" presName="extraNode" presStyleLbl="node1" presStyleIdx="0" presStyleCnt="5"/>
      <dgm:spPr/>
    </dgm:pt>
    <dgm:pt modelId="{D7D07965-175A-4097-B786-68FB4D16E978}" type="pres">
      <dgm:prSet presAssocID="{83B600B2-08ED-4798-859D-9B439C858A8C}" presName="dstNode" presStyleLbl="node1" presStyleIdx="0" presStyleCnt="5"/>
      <dgm:spPr/>
    </dgm:pt>
    <dgm:pt modelId="{4CF07885-B729-481F-B64C-3EDE6A775B9D}" type="pres">
      <dgm:prSet presAssocID="{F2791A77-1DA9-40C6-BCC6-7599E48B6DFF}" presName="text_1" presStyleLbl="node1" presStyleIdx="0" presStyleCnt="5">
        <dgm:presLayoutVars>
          <dgm:bulletEnabled val="1"/>
        </dgm:presLayoutVars>
      </dgm:prSet>
      <dgm:spPr/>
    </dgm:pt>
    <dgm:pt modelId="{2099C545-E5F8-45EC-B441-021802B06D22}" type="pres">
      <dgm:prSet presAssocID="{F2791A77-1DA9-40C6-BCC6-7599E48B6DFF}" presName="accent_1" presStyleCnt="0"/>
      <dgm:spPr/>
    </dgm:pt>
    <dgm:pt modelId="{80C2C666-1765-433E-9A07-5F22DE8F82C3}" type="pres">
      <dgm:prSet presAssocID="{F2791A77-1DA9-40C6-BCC6-7599E48B6DFF}" presName="accentRepeatNode" presStyleLbl="solidFgAcc1" presStyleIdx="0" presStyleCnt="5"/>
      <dgm:spPr/>
    </dgm:pt>
    <dgm:pt modelId="{C3CDFD1B-C3A0-4828-A424-01A1F4AAC268}" type="pres">
      <dgm:prSet presAssocID="{94F6EB79-E724-4584-A357-B6325471656F}" presName="text_2" presStyleLbl="node1" presStyleIdx="1" presStyleCnt="5">
        <dgm:presLayoutVars>
          <dgm:bulletEnabled val="1"/>
        </dgm:presLayoutVars>
      </dgm:prSet>
      <dgm:spPr/>
    </dgm:pt>
    <dgm:pt modelId="{C7E65606-F2AD-431E-8993-7CF8510341C2}" type="pres">
      <dgm:prSet presAssocID="{94F6EB79-E724-4584-A357-B6325471656F}" presName="accent_2" presStyleCnt="0"/>
      <dgm:spPr/>
    </dgm:pt>
    <dgm:pt modelId="{EBEEABAD-860D-4CB6-9807-7EE6F385A1D8}" type="pres">
      <dgm:prSet presAssocID="{94F6EB79-E724-4584-A357-B6325471656F}" presName="accentRepeatNode" presStyleLbl="solidFgAcc1" presStyleIdx="1" presStyleCnt="5"/>
      <dgm:spPr/>
    </dgm:pt>
    <dgm:pt modelId="{1F98F855-947A-460C-B87C-83A62E35D1EC}" type="pres">
      <dgm:prSet presAssocID="{0BAB0322-9E0F-4D6B-923F-9CF21397E663}" presName="text_3" presStyleLbl="node1" presStyleIdx="2" presStyleCnt="5">
        <dgm:presLayoutVars>
          <dgm:bulletEnabled val="1"/>
        </dgm:presLayoutVars>
      </dgm:prSet>
      <dgm:spPr/>
    </dgm:pt>
    <dgm:pt modelId="{B580C9CA-EE32-4AD2-978F-5D99087E5CE7}" type="pres">
      <dgm:prSet presAssocID="{0BAB0322-9E0F-4D6B-923F-9CF21397E663}" presName="accent_3" presStyleCnt="0"/>
      <dgm:spPr/>
    </dgm:pt>
    <dgm:pt modelId="{8495EC5A-BB95-49D2-9790-B110A9F0737F}" type="pres">
      <dgm:prSet presAssocID="{0BAB0322-9E0F-4D6B-923F-9CF21397E663}" presName="accentRepeatNode" presStyleLbl="solidFgAcc1" presStyleIdx="2" presStyleCnt="5"/>
      <dgm:spPr/>
    </dgm:pt>
    <dgm:pt modelId="{DEED8EFA-E30B-41F5-BD2D-1D146A6DA5A4}" type="pres">
      <dgm:prSet presAssocID="{2D5E1957-CD55-4014-8D8A-8C415B868679}" presName="text_4" presStyleLbl="node1" presStyleIdx="3" presStyleCnt="5">
        <dgm:presLayoutVars>
          <dgm:bulletEnabled val="1"/>
        </dgm:presLayoutVars>
      </dgm:prSet>
      <dgm:spPr/>
    </dgm:pt>
    <dgm:pt modelId="{1717D65A-52DA-4A64-8CA0-65EE186FD757}" type="pres">
      <dgm:prSet presAssocID="{2D5E1957-CD55-4014-8D8A-8C415B868679}" presName="accent_4" presStyleCnt="0"/>
      <dgm:spPr/>
    </dgm:pt>
    <dgm:pt modelId="{E137B607-E413-4388-A4FA-0DAE76A19EB1}" type="pres">
      <dgm:prSet presAssocID="{2D5E1957-CD55-4014-8D8A-8C415B868679}" presName="accentRepeatNode" presStyleLbl="solidFgAcc1" presStyleIdx="3" presStyleCnt="5"/>
      <dgm:spPr/>
    </dgm:pt>
    <dgm:pt modelId="{67375C20-D5B9-4652-89C5-4E58C54B8487}" type="pres">
      <dgm:prSet presAssocID="{A1EFF053-F08A-4CAE-AD3B-84EC91A04319}" presName="text_5" presStyleLbl="node1" presStyleIdx="4" presStyleCnt="5">
        <dgm:presLayoutVars>
          <dgm:bulletEnabled val="1"/>
        </dgm:presLayoutVars>
      </dgm:prSet>
      <dgm:spPr/>
    </dgm:pt>
    <dgm:pt modelId="{0DF60482-472C-4DB5-B688-CB748D553CCE}" type="pres">
      <dgm:prSet presAssocID="{A1EFF053-F08A-4CAE-AD3B-84EC91A04319}" presName="accent_5" presStyleCnt="0"/>
      <dgm:spPr/>
    </dgm:pt>
    <dgm:pt modelId="{AC254978-8B13-4B6B-996F-A0630560305A}" type="pres">
      <dgm:prSet presAssocID="{A1EFF053-F08A-4CAE-AD3B-84EC91A04319}" presName="accentRepeatNode" presStyleLbl="solidFgAcc1" presStyleIdx="4" presStyleCnt="5"/>
      <dgm:spPr/>
    </dgm:pt>
  </dgm:ptLst>
  <dgm:cxnLst>
    <dgm:cxn modelId="{622608B0-6C28-4BF2-BE19-6DF981F07EEE}" type="presOf" srcId="{81950E4C-C164-426E-A2CC-988F30F0D9C1}" destId="{1D6D8C3D-A728-4F1E-ADB9-802F78368F28}" srcOrd="0" destOrd="0" presId="urn:microsoft.com/office/officeart/2008/layout/VerticalCurvedList"/>
    <dgm:cxn modelId="{DE6E4896-DFFB-41D0-B1ED-E37AC581063A}" type="presOf" srcId="{0BAB0322-9E0F-4D6B-923F-9CF21397E663}" destId="{1F98F855-947A-460C-B87C-83A62E35D1EC}" srcOrd="0" destOrd="0" presId="urn:microsoft.com/office/officeart/2008/layout/VerticalCurvedList"/>
    <dgm:cxn modelId="{C751811D-F888-4244-9F4D-60B2EC25D4FE}" type="presOf" srcId="{F2791A77-1DA9-40C6-BCC6-7599E48B6DFF}" destId="{4CF07885-B729-481F-B64C-3EDE6A775B9D}" srcOrd="0" destOrd="0" presId="urn:microsoft.com/office/officeart/2008/layout/VerticalCurvedList"/>
    <dgm:cxn modelId="{5396D571-1BB9-4214-A121-A4B6DF6C1715}" srcId="{83B600B2-08ED-4798-859D-9B439C858A8C}" destId="{0BAB0322-9E0F-4D6B-923F-9CF21397E663}" srcOrd="2" destOrd="0" parTransId="{8E567C75-A52F-47B8-B18E-719B00D09092}" sibTransId="{F5073635-A44B-4AD7-BF51-179561968A46}"/>
    <dgm:cxn modelId="{6F67E3D1-E38E-4A98-8BE9-33D038E387A4}" srcId="{83B600B2-08ED-4798-859D-9B439C858A8C}" destId="{F2791A77-1DA9-40C6-BCC6-7599E48B6DFF}" srcOrd="0" destOrd="0" parTransId="{BC2339FD-0F76-400B-80F5-B7A149B826BF}" sibTransId="{81950E4C-C164-426E-A2CC-988F30F0D9C1}"/>
    <dgm:cxn modelId="{D2BA7C23-E972-4701-BAB8-60A4312BC2EC}" srcId="{83B600B2-08ED-4798-859D-9B439C858A8C}" destId="{2D5E1957-CD55-4014-8D8A-8C415B868679}" srcOrd="3" destOrd="0" parTransId="{FFAC71E3-7884-442E-9243-3427A3DC5781}" sibTransId="{4EEFA772-DEE2-4C39-9A01-F9A1835BCF79}"/>
    <dgm:cxn modelId="{697F8E75-C8F8-4923-BB9C-B4F64B97BC9F}" srcId="{83B600B2-08ED-4798-859D-9B439C858A8C}" destId="{A1EFF053-F08A-4CAE-AD3B-84EC91A04319}" srcOrd="4" destOrd="0" parTransId="{5EFF6A72-6BC0-4EF0-8C59-9859CFE7292A}" sibTransId="{505E2D02-8D60-4588-A583-053C0A23DFF8}"/>
    <dgm:cxn modelId="{4E486CE4-2638-46E7-B6F1-ED8F86F02A2A}" type="presOf" srcId="{83B600B2-08ED-4798-859D-9B439C858A8C}" destId="{4D68C905-D182-4FD4-8CCF-C1FA9BC63056}" srcOrd="0" destOrd="0" presId="urn:microsoft.com/office/officeart/2008/layout/VerticalCurvedList"/>
    <dgm:cxn modelId="{F50B47E7-8B11-4530-B682-04B46B686057}" type="presOf" srcId="{2D5E1957-CD55-4014-8D8A-8C415B868679}" destId="{DEED8EFA-E30B-41F5-BD2D-1D146A6DA5A4}" srcOrd="0" destOrd="0" presId="urn:microsoft.com/office/officeart/2008/layout/VerticalCurvedList"/>
    <dgm:cxn modelId="{5231E1D7-B990-4FA2-BCA4-E7B42C0AC43C}" type="presOf" srcId="{94F6EB79-E724-4584-A357-B6325471656F}" destId="{C3CDFD1B-C3A0-4828-A424-01A1F4AAC268}" srcOrd="0" destOrd="0" presId="urn:microsoft.com/office/officeart/2008/layout/VerticalCurvedList"/>
    <dgm:cxn modelId="{A73EDB92-F5E9-41E6-AEA2-0BB66859F9B9}" srcId="{83B600B2-08ED-4798-859D-9B439C858A8C}" destId="{94F6EB79-E724-4584-A357-B6325471656F}" srcOrd="1" destOrd="0" parTransId="{5F4F11E3-A89D-4D16-BBA7-75AA17BBFA82}" sibTransId="{6D893422-1477-42DD-A004-54A1182A9CF3}"/>
    <dgm:cxn modelId="{45808584-F415-4DF9-BD92-5894E82DEC25}" type="presOf" srcId="{A1EFF053-F08A-4CAE-AD3B-84EC91A04319}" destId="{67375C20-D5B9-4652-89C5-4E58C54B8487}" srcOrd="0" destOrd="0" presId="urn:microsoft.com/office/officeart/2008/layout/VerticalCurvedList"/>
    <dgm:cxn modelId="{BD7DA1E2-6302-4F53-A4EA-5A1B9C6E928E}" type="presParOf" srcId="{4D68C905-D182-4FD4-8CCF-C1FA9BC63056}" destId="{5A7134A3-D4A3-491D-B80E-F0C8A8A0B783}" srcOrd="0" destOrd="0" presId="urn:microsoft.com/office/officeart/2008/layout/VerticalCurvedList"/>
    <dgm:cxn modelId="{1DAEB0E6-9C5F-4489-8A59-F3B166DD3230}" type="presParOf" srcId="{5A7134A3-D4A3-491D-B80E-F0C8A8A0B783}" destId="{6B9D7140-4859-46F7-BE6B-9B650E01E419}" srcOrd="0" destOrd="0" presId="urn:microsoft.com/office/officeart/2008/layout/VerticalCurvedList"/>
    <dgm:cxn modelId="{8E41C2A8-2251-4368-A853-8D1077F6D68B}" type="presParOf" srcId="{6B9D7140-4859-46F7-BE6B-9B650E01E419}" destId="{AB7CB448-094A-4900-AEBE-CBBE5BF62750}" srcOrd="0" destOrd="0" presId="urn:microsoft.com/office/officeart/2008/layout/VerticalCurvedList"/>
    <dgm:cxn modelId="{5C800CDC-B47D-46E8-8405-6B8452C8D98B}" type="presParOf" srcId="{6B9D7140-4859-46F7-BE6B-9B650E01E419}" destId="{1D6D8C3D-A728-4F1E-ADB9-802F78368F28}" srcOrd="1" destOrd="0" presId="urn:microsoft.com/office/officeart/2008/layout/VerticalCurvedList"/>
    <dgm:cxn modelId="{D8190A71-70BC-48AA-9848-F99CAD017B16}" type="presParOf" srcId="{6B9D7140-4859-46F7-BE6B-9B650E01E419}" destId="{E6A7251A-E02B-4383-8181-CFA2E1D95AED}" srcOrd="2" destOrd="0" presId="urn:microsoft.com/office/officeart/2008/layout/VerticalCurvedList"/>
    <dgm:cxn modelId="{9D7D3195-C089-49CC-BE1B-0A4394FF459E}" type="presParOf" srcId="{6B9D7140-4859-46F7-BE6B-9B650E01E419}" destId="{D7D07965-175A-4097-B786-68FB4D16E978}" srcOrd="3" destOrd="0" presId="urn:microsoft.com/office/officeart/2008/layout/VerticalCurvedList"/>
    <dgm:cxn modelId="{5C1D091F-5E0E-47A1-8505-FBD9B55E7368}" type="presParOf" srcId="{5A7134A3-D4A3-491D-B80E-F0C8A8A0B783}" destId="{4CF07885-B729-481F-B64C-3EDE6A775B9D}" srcOrd="1" destOrd="0" presId="urn:microsoft.com/office/officeart/2008/layout/VerticalCurvedList"/>
    <dgm:cxn modelId="{77CBA811-8CB3-49FD-9C48-B252379135B1}" type="presParOf" srcId="{5A7134A3-D4A3-491D-B80E-F0C8A8A0B783}" destId="{2099C545-E5F8-45EC-B441-021802B06D22}" srcOrd="2" destOrd="0" presId="urn:microsoft.com/office/officeart/2008/layout/VerticalCurvedList"/>
    <dgm:cxn modelId="{A3757AC4-C565-4E4D-91C0-14ABB97034A7}" type="presParOf" srcId="{2099C545-E5F8-45EC-B441-021802B06D22}" destId="{80C2C666-1765-433E-9A07-5F22DE8F82C3}" srcOrd="0" destOrd="0" presId="urn:microsoft.com/office/officeart/2008/layout/VerticalCurvedList"/>
    <dgm:cxn modelId="{877AB372-2FA9-42FE-8BB6-1AB801CB196E}" type="presParOf" srcId="{5A7134A3-D4A3-491D-B80E-F0C8A8A0B783}" destId="{C3CDFD1B-C3A0-4828-A424-01A1F4AAC268}" srcOrd="3" destOrd="0" presId="urn:microsoft.com/office/officeart/2008/layout/VerticalCurvedList"/>
    <dgm:cxn modelId="{710B55DC-D5D3-4F40-939B-BDEA790B59E4}" type="presParOf" srcId="{5A7134A3-D4A3-491D-B80E-F0C8A8A0B783}" destId="{C7E65606-F2AD-431E-8993-7CF8510341C2}" srcOrd="4" destOrd="0" presId="urn:microsoft.com/office/officeart/2008/layout/VerticalCurvedList"/>
    <dgm:cxn modelId="{EE7267D9-B101-4D90-9149-790F132DAC3B}" type="presParOf" srcId="{C7E65606-F2AD-431E-8993-7CF8510341C2}" destId="{EBEEABAD-860D-4CB6-9807-7EE6F385A1D8}" srcOrd="0" destOrd="0" presId="urn:microsoft.com/office/officeart/2008/layout/VerticalCurvedList"/>
    <dgm:cxn modelId="{2C68C265-7338-4BD0-94D1-2D84F8669AF0}" type="presParOf" srcId="{5A7134A3-D4A3-491D-B80E-F0C8A8A0B783}" destId="{1F98F855-947A-460C-B87C-83A62E35D1EC}" srcOrd="5" destOrd="0" presId="urn:microsoft.com/office/officeart/2008/layout/VerticalCurvedList"/>
    <dgm:cxn modelId="{E7783458-39F7-45B1-BA62-AE0E069CFD8A}" type="presParOf" srcId="{5A7134A3-D4A3-491D-B80E-F0C8A8A0B783}" destId="{B580C9CA-EE32-4AD2-978F-5D99087E5CE7}" srcOrd="6" destOrd="0" presId="urn:microsoft.com/office/officeart/2008/layout/VerticalCurvedList"/>
    <dgm:cxn modelId="{8F037557-BEBC-47BB-A8E2-E7777A417C37}" type="presParOf" srcId="{B580C9CA-EE32-4AD2-978F-5D99087E5CE7}" destId="{8495EC5A-BB95-49D2-9790-B110A9F0737F}" srcOrd="0" destOrd="0" presId="urn:microsoft.com/office/officeart/2008/layout/VerticalCurvedList"/>
    <dgm:cxn modelId="{F6E7413E-4C6E-421D-942E-EC588DC17FF5}" type="presParOf" srcId="{5A7134A3-D4A3-491D-B80E-F0C8A8A0B783}" destId="{DEED8EFA-E30B-41F5-BD2D-1D146A6DA5A4}" srcOrd="7" destOrd="0" presId="urn:microsoft.com/office/officeart/2008/layout/VerticalCurvedList"/>
    <dgm:cxn modelId="{C71BC345-1598-4F6D-978D-1754B8FB842C}" type="presParOf" srcId="{5A7134A3-D4A3-491D-B80E-F0C8A8A0B783}" destId="{1717D65A-52DA-4A64-8CA0-65EE186FD757}" srcOrd="8" destOrd="0" presId="urn:microsoft.com/office/officeart/2008/layout/VerticalCurvedList"/>
    <dgm:cxn modelId="{457443F3-CD70-4E91-8480-17E2DF7B92A3}" type="presParOf" srcId="{1717D65A-52DA-4A64-8CA0-65EE186FD757}" destId="{E137B607-E413-4388-A4FA-0DAE76A19EB1}" srcOrd="0" destOrd="0" presId="urn:microsoft.com/office/officeart/2008/layout/VerticalCurvedList"/>
    <dgm:cxn modelId="{44433107-B624-45EC-814F-7147CD95C991}" type="presParOf" srcId="{5A7134A3-D4A3-491D-B80E-F0C8A8A0B783}" destId="{67375C20-D5B9-4652-89C5-4E58C54B8487}" srcOrd="9" destOrd="0" presId="urn:microsoft.com/office/officeart/2008/layout/VerticalCurvedList"/>
    <dgm:cxn modelId="{6AA155B6-100C-4951-B272-17F9D6CD8C7A}" type="presParOf" srcId="{5A7134A3-D4A3-491D-B80E-F0C8A8A0B783}" destId="{0DF60482-472C-4DB5-B688-CB748D553CCE}" srcOrd="10" destOrd="0" presId="urn:microsoft.com/office/officeart/2008/layout/VerticalCurvedList"/>
    <dgm:cxn modelId="{BE4A93D2-FC1F-448C-959D-234D55B3A0D3}" type="presParOf" srcId="{0DF60482-472C-4DB5-B688-CB748D553CCE}" destId="{AC254978-8B13-4B6B-996F-A0630560305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C7FB2F8-F9FE-4163-BB0A-3E5CE999D28E}" type="doc">
      <dgm:prSet loTypeId="urn:microsoft.com/office/officeart/2005/8/layout/vList2" loCatId="list" qsTypeId="urn:microsoft.com/office/officeart/2005/8/quickstyle/simple5" qsCatId="simple" csTypeId="urn:microsoft.com/office/officeart/2005/8/colors/colorful2" csCatId="colorful"/>
      <dgm:spPr/>
      <dgm:t>
        <a:bodyPr/>
        <a:lstStyle/>
        <a:p>
          <a:endParaRPr lang="en-US"/>
        </a:p>
      </dgm:t>
    </dgm:pt>
    <dgm:pt modelId="{A0424232-6DAC-4BB6-8DEB-E45FD2DFA969}">
      <dgm:prSet/>
      <dgm:spPr/>
      <dgm:t>
        <a:bodyPr/>
        <a:lstStyle/>
        <a:p>
          <a:pPr rtl="0"/>
          <a:r>
            <a:rPr lang="en-US" dirty="0" smtClean="0"/>
            <a:t>Culture</a:t>
          </a:r>
          <a:endParaRPr lang="en-US" dirty="0"/>
        </a:p>
      </dgm:t>
    </dgm:pt>
    <dgm:pt modelId="{DCC1747A-51A3-46BA-89AE-7344B6FB0CF7}" type="parTrans" cxnId="{38211124-FA82-4791-AE4E-20A6D46E4876}">
      <dgm:prSet/>
      <dgm:spPr/>
      <dgm:t>
        <a:bodyPr/>
        <a:lstStyle/>
        <a:p>
          <a:endParaRPr lang="en-US"/>
        </a:p>
      </dgm:t>
    </dgm:pt>
    <dgm:pt modelId="{D4921E63-B67A-4C7E-947A-798BB8B10227}" type="sibTrans" cxnId="{38211124-FA82-4791-AE4E-20A6D46E4876}">
      <dgm:prSet/>
      <dgm:spPr/>
      <dgm:t>
        <a:bodyPr/>
        <a:lstStyle/>
        <a:p>
          <a:endParaRPr lang="en-US"/>
        </a:p>
      </dgm:t>
    </dgm:pt>
    <dgm:pt modelId="{96780FC6-8DF7-43C2-AD3F-E4275B54BA6D}">
      <dgm:prSet/>
      <dgm:spPr/>
      <dgm:t>
        <a:bodyPr/>
        <a:lstStyle/>
        <a:p>
          <a:pPr rtl="0"/>
          <a:r>
            <a:rPr lang="en-US" dirty="0" smtClean="0"/>
            <a:t>Social class</a:t>
          </a:r>
          <a:endParaRPr lang="en-US" dirty="0"/>
        </a:p>
      </dgm:t>
    </dgm:pt>
    <dgm:pt modelId="{37285369-50A3-4BC7-94A5-391038DBF5B9}" type="parTrans" cxnId="{2C17F792-1BDC-4AD8-92A3-80DC666E5912}">
      <dgm:prSet/>
      <dgm:spPr/>
      <dgm:t>
        <a:bodyPr/>
        <a:lstStyle/>
        <a:p>
          <a:endParaRPr lang="en-US"/>
        </a:p>
      </dgm:t>
    </dgm:pt>
    <dgm:pt modelId="{3152BD3F-E87E-43D8-B8B4-1FF8ADC202E9}" type="sibTrans" cxnId="{2C17F792-1BDC-4AD8-92A3-80DC666E5912}">
      <dgm:prSet/>
      <dgm:spPr/>
      <dgm:t>
        <a:bodyPr/>
        <a:lstStyle/>
        <a:p>
          <a:endParaRPr lang="en-US"/>
        </a:p>
      </dgm:t>
    </dgm:pt>
    <dgm:pt modelId="{2607800E-3530-4E7B-BF31-E9830F579948}">
      <dgm:prSet/>
      <dgm:spPr/>
      <dgm:t>
        <a:bodyPr/>
        <a:lstStyle/>
        <a:p>
          <a:pPr rtl="0"/>
          <a:r>
            <a:rPr lang="en-US" dirty="0" smtClean="0"/>
            <a:t>Personal influence</a:t>
          </a:r>
          <a:endParaRPr lang="en-US" dirty="0"/>
        </a:p>
      </dgm:t>
    </dgm:pt>
    <dgm:pt modelId="{90EF7F4D-6B93-401B-BA22-891DE862EFF5}" type="parTrans" cxnId="{A7A355E7-5B8C-4E08-9D83-6618EEDDCFC8}">
      <dgm:prSet/>
      <dgm:spPr/>
      <dgm:t>
        <a:bodyPr/>
        <a:lstStyle/>
        <a:p>
          <a:endParaRPr lang="en-US"/>
        </a:p>
      </dgm:t>
    </dgm:pt>
    <dgm:pt modelId="{C0DAC3D9-5677-4787-9DFF-2D931249A344}" type="sibTrans" cxnId="{A7A355E7-5B8C-4E08-9D83-6618EEDDCFC8}">
      <dgm:prSet/>
      <dgm:spPr/>
      <dgm:t>
        <a:bodyPr/>
        <a:lstStyle/>
        <a:p>
          <a:endParaRPr lang="en-US"/>
        </a:p>
      </dgm:t>
    </dgm:pt>
    <dgm:pt modelId="{16355758-6942-4B15-BD6D-1A28C4398B8B}">
      <dgm:prSet/>
      <dgm:spPr/>
      <dgm:t>
        <a:bodyPr/>
        <a:lstStyle/>
        <a:p>
          <a:pPr rtl="0"/>
          <a:r>
            <a:rPr lang="en-US" smtClean="0"/>
            <a:t>Family</a:t>
          </a:r>
          <a:endParaRPr lang="en-US"/>
        </a:p>
      </dgm:t>
    </dgm:pt>
    <dgm:pt modelId="{A30E9E9B-5B6F-4E3F-BC2B-D895217BD0EC}" type="parTrans" cxnId="{CEF14140-41F0-4ADB-A535-7F43E1EC82A6}">
      <dgm:prSet/>
      <dgm:spPr/>
      <dgm:t>
        <a:bodyPr/>
        <a:lstStyle/>
        <a:p>
          <a:endParaRPr lang="en-US"/>
        </a:p>
      </dgm:t>
    </dgm:pt>
    <dgm:pt modelId="{BF3AE17A-0AA6-422C-A9C7-5BBA3F0D9894}" type="sibTrans" cxnId="{CEF14140-41F0-4ADB-A535-7F43E1EC82A6}">
      <dgm:prSet/>
      <dgm:spPr/>
      <dgm:t>
        <a:bodyPr/>
        <a:lstStyle/>
        <a:p>
          <a:endParaRPr lang="en-US"/>
        </a:p>
      </dgm:t>
    </dgm:pt>
    <dgm:pt modelId="{445DC083-7147-4962-88A1-0923CCA04971}">
      <dgm:prSet/>
      <dgm:spPr/>
      <dgm:t>
        <a:bodyPr/>
        <a:lstStyle/>
        <a:p>
          <a:pPr rtl="0"/>
          <a:r>
            <a:rPr lang="en-US" dirty="0" smtClean="0"/>
            <a:t>Situation</a:t>
          </a:r>
          <a:endParaRPr lang="en-US" dirty="0"/>
        </a:p>
      </dgm:t>
    </dgm:pt>
    <dgm:pt modelId="{68F09052-224A-4F5F-A4B7-14D416695223}" type="parTrans" cxnId="{A5F74759-5DC1-4AC2-95A6-5C5C24D5C06D}">
      <dgm:prSet/>
      <dgm:spPr/>
      <dgm:t>
        <a:bodyPr/>
        <a:lstStyle/>
        <a:p>
          <a:endParaRPr lang="en-US"/>
        </a:p>
      </dgm:t>
    </dgm:pt>
    <dgm:pt modelId="{EFF6E2EB-DD42-49DB-B228-1428D6D94FE7}" type="sibTrans" cxnId="{A5F74759-5DC1-4AC2-95A6-5C5C24D5C06D}">
      <dgm:prSet/>
      <dgm:spPr/>
      <dgm:t>
        <a:bodyPr/>
        <a:lstStyle/>
        <a:p>
          <a:endParaRPr lang="en-US"/>
        </a:p>
      </dgm:t>
    </dgm:pt>
    <dgm:pt modelId="{13734B27-D783-4545-BA23-2382FEBE65A8}" type="pres">
      <dgm:prSet presAssocID="{9C7FB2F8-F9FE-4163-BB0A-3E5CE999D28E}" presName="linear" presStyleCnt="0">
        <dgm:presLayoutVars>
          <dgm:animLvl val="lvl"/>
          <dgm:resizeHandles val="exact"/>
        </dgm:presLayoutVars>
      </dgm:prSet>
      <dgm:spPr/>
    </dgm:pt>
    <dgm:pt modelId="{5E73E082-53DA-44C0-A7F4-CB799AA38409}" type="pres">
      <dgm:prSet presAssocID="{A0424232-6DAC-4BB6-8DEB-E45FD2DFA969}" presName="parentText" presStyleLbl="node1" presStyleIdx="0" presStyleCnt="5">
        <dgm:presLayoutVars>
          <dgm:chMax val="0"/>
          <dgm:bulletEnabled val="1"/>
        </dgm:presLayoutVars>
      </dgm:prSet>
      <dgm:spPr/>
    </dgm:pt>
    <dgm:pt modelId="{C7E3D612-0DF5-4FB3-B45F-0AF912DAA480}" type="pres">
      <dgm:prSet presAssocID="{D4921E63-B67A-4C7E-947A-798BB8B10227}" presName="spacer" presStyleCnt="0"/>
      <dgm:spPr/>
    </dgm:pt>
    <dgm:pt modelId="{A248F7BA-983B-4FC2-B70E-913F90F60534}" type="pres">
      <dgm:prSet presAssocID="{96780FC6-8DF7-43C2-AD3F-E4275B54BA6D}" presName="parentText" presStyleLbl="node1" presStyleIdx="1" presStyleCnt="5">
        <dgm:presLayoutVars>
          <dgm:chMax val="0"/>
          <dgm:bulletEnabled val="1"/>
        </dgm:presLayoutVars>
      </dgm:prSet>
      <dgm:spPr/>
    </dgm:pt>
    <dgm:pt modelId="{4739BD49-D37A-4745-BB10-D60DE9394347}" type="pres">
      <dgm:prSet presAssocID="{3152BD3F-E87E-43D8-B8B4-1FF8ADC202E9}" presName="spacer" presStyleCnt="0"/>
      <dgm:spPr/>
    </dgm:pt>
    <dgm:pt modelId="{31C172D2-8153-4A8A-BC2E-1D1F355F7816}" type="pres">
      <dgm:prSet presAssocID="{2607800E-3530-4E7B-BF31-E9830F579948}" presName="parentText" presStyleLbl="node1" presStyleIdx="2" presStyleCnt="5">
        <dgm:presLayoutVars>
          <dgm:chMax val="0"/>
          <dgm:bulletEnabled val="1"/>
        </dgm:presLayoutVars>
      </dgm:prSet>
      <dgm:spPr/>
    </dgm:pt>
    <dgm:pt modelId="{FF634325-354C-44EB-BF1D-1267B01E50A4}" type="pres">
      <dgm:prSet presAssocID="{C0DAC3D9-5677-4787-9DFF-2D931249A344}" presName="spacer" presStyleCnt="0"/>
      <dgm:spPr/>
    </dgm:pt>
    <dgm:pt modelId="{1003E3DA-2DEA-435A-8A52-41B05C195122}" type="pres">
      <dgm:prSet presAssocID="{16355758-6942-4B15-BD6D-1A28C4398B8B}" presName="parentText" presStyleLbl="node1" presStyleIdx="3" presStyleCnt="5">
        <dgm:presLayoutVars>
          <dgm:chMax val="0"/>
          <dgm:bulletEnabled val="1"/>
        </dgm:presLayoutVars>
      </dgm:prSet>
      <dgm:spPr/>
    </dgm:pt>
    <dgm:pt modelId="{4C958038-7978-43BC-8B44-133B2857E83D}" type="pres">
      <dgm:prSet presAssocID="{BF3AE17A-0AA6-422C-A9C7-5BBA3F0D9894}" presName="spacer" presStyleCnt="0"/>
      <dgm:spPr/>
    </dgm:pt>
    <dgm:pt modelId="{AFF68FA7-9296-443A-B7B5-0A4F1A183980}" type="pres">
      <dgm:prSet presAssocID="{445DC083-7147-4962-88A1-0923CCA04971}" presName="parentText" presStyleLbl="node1" presStyleIdx="4" presStyleCnt="5">
        <dgm:presLayoutVars>
          <dgm:chMax val="0"/>
          <dgm:bulletEnabled val="1"/>
        </dgm:presLayoutVars>
      </dgm:prSet>
      <dgm:spPr/>
    </dgm:pt>
  </dgm:ptLst>
  <dgm:cxnLst>
    <dgm:cxn modelId="{A5F74759-5DC1-4AC2-95A6-5C5C24D5C06D}" srcId="{9C7FB2F8-F9FE-4163-BB0A-3E5CE999D28E}" destId="{445DC083-7147-4962-88A1-0923CCA04971}" srcOrd="4" destOrd="0" parTransId="{68F09052-224A-4F5F-A4B7-14D416695223}" sibTransId="{EFF6E2EB-DD42-49DB-B228-1428D6D94FE7}"/>
    <dgm:cxn modelId="{DBFC3076-0B03-462A-8E87-ADD3A6D5A5E1}" type="presOf" srcId="{A0424232-6DAC-4BB6-8DEB-E45FD2DFA969}" destId="{5E73E082-53DA-44C0-A7F4-CB799AA38409}" srcOrd="0" destOrd="0" presId="urn:microsoft.com/office/officeart/2005/8/layout/vList2"/>
    <dgm:cxn modelId="{5CF0AE85-8893-4AC2-BD6F-FB210BA8CCF2}" type="presOf" srcId="{445DC083-7147-4962-88A1-0923CCA04971}" destId="{AFF68FA7-9296-443A-B7B5-0A4F1A183980}" srcOrd="0" destOrd="0" presId="urn:microsoft.com/office/officeart/2005/8/layout/vList2"/>
    <dgm:cxn modelId="{0BF7BD8F-D748-4D2F-A62C-A4E861CFA992}" type="presOf" srcId="{96780FC6-8DF7-43C2-AD3F-E4275B54BA6D}" destId="{A248F7BA-983B-4FC2-B70E-913F90F60534}" srcOrd="0" destOrd="0" presId="urn:microsoft.com/office/officeart/2005/8/layout/vList2"/>
    <dgm:cxn modelId="{A7A355E7-5B8C-4E08-9D83-6618EEDDCFC8}" srcId="{9C7FB2F8-F9FE-4163-BB0A-3E5CE999D28E}" destId="{2607800E-3530-4E7B-BF31-E9830F579948}" srcOrd="2" destOrd="0" parTransId="{90EF7F4D-6B93-401B-BA22-891DE862EFF5}" sibTransId="{C0DAC3D9-5677-4787-9DFF-2D931249A344}"/>
    <dgm:cxn modelId="{CEF14140-41F0-4ADB-A535-7F43E1EC82A6}" srcId="{9C7FB2F8-F9FE-4163-BB0A-3E5CE999D28E}" destId="{16355758-6942-4B15-BD6D-1A28C4398B8B}" srcOrd="3" destOrd="0" parTransId="{A30E9E9B-5B6F-4E3F-BC2B-D895217BD0EC}" sibTransId="{BF3AE17A-0AA6-422C-A9C7-5BBA3F0D9894}"/>
    <dgm:cxn modelId="{38211124-FA82-4791-AE4E-20A6D46E4876}" srcId="{9C7FB2F8-F9FE-4163-BB0A-3E5CE999D28E}" destId="{A0424232-6DAC-4BB6-8DEB-E45FD2DFA969}" srcOrd="0" destOrd="0" parTransId="{DCC1747A-51A3-46BA-89AE-7344B6FB0CF7}" sibTransId="{D4921E63-B67A-4C7E-947A-798BB8B10227}"/>
    <dgm:cxn modelId="{2C17F792-1BDC-4AD8-92A3-80DC666E5912}" srcId="{9C7FB2F8-F9FE-4163-BB0A-3E5CE999D28E}" destId="{96780FC6-8DF7-43C2-AD3F-E4275B54BA6D}" srcOrd="1" destOrd="0" parTransId="{37285369-50A3-4BC7-94A5-391038DBF5B9}" sibTransId="{3152BD3F-E87E-43D8-B8B4-1FF8ADC202E9}"/>
    <dgm:cxn modelId="{658C1193-04E6-4002-85EE-B15C53D54064}" type="presOf" srcId="{9C7FB2F8-F9FE-4163-BB0A-3E5CE999D28E}" destId="{13734B27-D783-4545-BA23-2382FEBE65A8}" srcOrd="0" destOrd="0" presId="urn:microsoft.com/office/officeart/2005/8/layout/vList2"/>
    <dgm:cxn modelId="{78E7D193-68F0-411B-9F01-B74552E8713D}" type="presOf" srcId="{16355758-6942-4B15-BD6D-1A28C4398B8B}" destId="{1003E3DA-2DEA-435A-8A52-41B05C195122}" srcOrd="0" destOrd="0" presId="urn:microsoft.com/office/officeart/2005/8/layout/vList2"/>
    <dgm:cxn modelId="{541A76C6-459F-4E02-B438-2AA4823DCC1F}" type="presOf" srcId="{2607800E-3530-4E7B-BF31-E9830F579948}" destId="{31C172D2-8153-4A8A-BC2E-1D1F355F7816}" srcOrd="0" destOrd="0" presId="urn:microsoft.com/office/officeart/2005/8/layout/vList2"/>
    <dgm:cxn modelId="{3F5F8177-D99A-4EEB-A7B1-5A7603F395A4}" type="presParOf" srcId="{13734B27-D783-4545-BA23-2382FEBE65A8}" destId="{5E73E082-53DA-44C0-A7F4-CB799AA38409}" srcOrd="0" destOrd="0" presId="urn:microsoft.com/office/officeart/2005/8/layout/vList2"/>
    <dgm:cxn modelId="{F0929A15-344B-4E54-8221-0FDBB1E5BD6A}" type="presParOf" srcId="{13734B27-D783-4545-BA23-2382FEBE65A8}" destId="{C7E3D612-0DF5-4FB3-B45F-0AF912DAA480}" srcOrd="1" destOrd="0" presId="urn:microsoft.com/office/officeart/2005/8/layout/vList2"/>
    <dgm:cxn modelId="{A981A633-D0BC-4FD8-86F6-5D78256955C5}" type="presParOf" srcId="{13734B27-D783-4545-BA23-2382FEBE65A8}" destId="{A248F7BA-983B-4FC2-B70E-913F90F60534}" srcOrd="2" destOrd="0" presId="urn:microsoft.com/office/officeart/2005/8/layout/vList2"/>
    <dgm:cxn modelId="{469DC0A3-B7EB-4DA8-9FD7-CF1FA2A9807D}" type="presParOf" srcId="{13734B27-D783-4545-BA23-2382FEBE65A8}" destId="{4739BD49-D37A-4745-BB10-D60DE9394347}" srcOrd="3" destOrd="0" presId="urn:microsoft.com/office/officeart/2005/8/layout/vList2"/>
    <dgm:cxn modelId="{753DDEF8-B6A0-45B4-A855-DC0C73AC7D6F}" type="presParOf" srcId="{13734B27-D783-4545-BA23-2382FEBE65A8}" destId="{31C172D2-8153-4A8A-BC2E-1D1F355F7816}" srcOrd="4" destOrd="0" presId="urn:microsoft.com/office/officeart/2005/8/layout/vList2"/>
    <dgm:cxn modelId="{0B78ED37-6DF9-494C-AF0D-9D33FD541104}" type="presParOf" srcId="{13734B27-D783-4545-BA23-2382FEBE65A8}" destId="{FF634325-354C-44EB-BF1D-1267B01E50A4}" srcOrd="5" destOrd="0" presId="urn:microsoft.com/office/officeart/2005/8/layout/vList2"/>
    <dgm:cxn modelId="{CB394030-0F6A-42EA-B525-2620B275B8DB}" type="presParOf" srcId="{13734B27-D783-4545-BA23-2382FEBE65A8}" destId="{1003E3DA-2DEA-435A-8A52-41B05C195122}" srcOrd="6" destOrd="0" presId="urn:microsoft.com/office/officeart/2005/8/layout/vList2"/>
    <dgm:cxn modelId="{2B85319E-3DB3-4A51-B4AD-0C3E72514B38}" type="presParOf" srcId="{13734B27-D783-4545-BA23-2382FEBE65A8}" destId="{4C958038-7978-43BC-8B44-133B2857E83D}" srcOrd="7" destOrd="0" presId="urn:microsoft.com/office/officeart/2005/8/layout/vList2"/>
    <dgm:cxn modelId="{9D07A3ED-AAEA-4D21-A2FD-5A01DD114A9A}" type="presParOf" srcId="{13734B27-D783-4545-BA23-2382FEBE65A8}" destId="{AFF68FA7-9296-443A-B7B5-0A4F1A18398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B41588C-9947-4045-9CFE-45E93E61D0E9}" type="doc">
      <dgm:prSet loTypeId="urn:microsoft.com/office/officeart/2008/layout/PictureStrips" loCatId="list" qsTypeId="urn:microsoft.com/office/officeart/2005/8/quickstyle/simple1" qsCatId="simple" csTypeId="urn:microsoft.com/office/officeart/2005/8/colors/colorful5" csCatId="colorful"/>
      <dgm:spPr/>
      <dgm:t>
        <a:bodyPr/>
        <a:lstStyle/>
        <a:p>
          <a:endParaRPr lang="en-US"/>
        </a:p>
      </dgm:t>
    </dgm:pt>
    <dgm:pt modelId="{2B9F7901-E193-4820-B1C4-E6C1B162E6D9}">
      <dgm:prSet/>
      <dgm:spPr/>
      <dgm:t>
        <a:bodyPr/>
        <a:lstStyle/>
        <a:p>
          <a:pPr rtl="0"/>
          <a:r>
            <a:rPr lang="en-US" dirty="0" smtClean="0"/>
            <a:t>Information Processing</a:t>
          </a:r>
          <a:endParaRPr lang="en-US" dirty="0"/>
        </a:p>
      </dgm:t>
    </dgm:pt>
    <dgm:pt modelId="{154076C8-054A-4754-A720-3D34C3910EC8}" type="parTrans" cxnId="{70543851-A58A-4CC8-9451-182E589E982F}">
      <dgm:prSet/>
      <dgm:spPr/>
      <dgm:t>
        <a:bodyPr/>
        <a:lstStyle/>
        <a:p>
          <a:endParaRPr lang="en-US"/>
        </a:p>
      </dgm:t>
    </dgm:pt>
    <dgm:pt modelId="{82F6499C-1625-4B0E-A053-8FE9A3FA6AFD}" type="sibTrans" cxnId="{70543851-A58A-4CC8-9451-182E589E982F}">
      <dgm:prSet/>
      <dgm:spPr/>
      <dgm:t>
        <a:bodyPr/>
        <a:lstStyle/>
        <a:p>
          <a:endParaRPr lang="en-US"/>
        </a:p>
      </dgm:t>
    </dgm:pt>
    <dgm:pt modelId="{FD9A100F-F2DD-4DC5-A55D-577C8E9AB5A0}">
      <dgm:prSet/>
      <dgm:spPr/>
      <dgm:t>
        <a:bodyPr/>
        <a:lstStyle/>
        <a:p>
          <a:pPr rtl="0"/>
          <a:r>
            <a:rPr lang="en-US" dirty="0" smtClean="0"/>
            <a:t>Learning</a:t>
          </a:r>
          <a:endParaRPr lang="en-US" dirty="0"/>
        </a:p>
      </dgm:t>
    </dgm:pt>
    <dgm:pt modelId="{AFC37359-5828-461E-A6FA-07597C85DA35}" type="parTrans" cxnId="{9F4A7065-276F-4EFA-94A1-0245A95BCFA8}">
      <dgm:prSet/>
      <dgm:spPr/>
      <dgm:t>
        <a:bodyPr/>
        <a:lstStyle/>
        <a:p>
          <a:endParaRPr lang="en-US"/>
        </a:p>
      </dgm:t>
    </dgm:pt>
    <dgm:pt modelId="{C13D6B1C-F0E7-4926-A8C0-AD381EF74A55}" type="sibTrans" cxnId="{9F4A7065-276F-4EFA-94A1-0245A95BCFA8}">
      <dgm:prSet/>
      <dgm:spPr/>
      <dgm:t>
        <a:bodyPr/>
        <a:lstStyle/>
        <a:p>
          <a:endParaRPr lang="en-US"/>
        </a:p>
      </dgm:t>
    </dgm:pt>
    <dgm:pt modelId="{BF90EC90-A982-4AF9-88ED-AC1475B4401F}">
      <dgm:prSet/>
      <dgm:spPr/>
      <dgm:t>
        <a:bodyPr/>
        <a:lstStyle/>
        <a:p>
          <a:pPr rtl="0"/>
          <a:r>
            <a:rPr lang="en-US" dirty="0" smtClean="0"/>
            <a:t>Attitude and changes in </a:t>
          </a:r>
          <a:r>
            <a:rPr lang="en-US" dirty="0" err="1" smtClean="0"/>
            <a:t>behaviour</a:t>
          </a:r>
          <a:endParaRPr lang="en-US" dirty="0"/>
        </a:p>
      </dgm:t>
    </dgm:pt>
    <dgm:pt modelId="{1BA5DC45-ECC1-4F5E-A077-451E4B1E5E57}" type="parTrans" cxnId="{13D81D94-7EF8-4D7E-8FF1-465A4C3D049B}">
      <dgm:prSet/>
      <dgm:spPr/>
      <dgm:t>
        <a:bodyPr/>
        <a:lstStyle/>
        <a:p>
          <a:endParaRPr lang="en-US"/>
        </a:p>
      </dgm:t>
    </dgm:pt>
    <dgm:pt modelId="{674AB6F2-0C6C-49BC-8DC5-5F0CA2C3FBDC}" type="sibTrans" cxnId="{13D81D94-7EF8-4D7E-8FF1-465A4C3D049B}">
      <dgm:prSet/>
      <dgm:spPr/>
      <dgm:t>
        <a:bodyPr/>
        <a:lstStyle/>
        <a:p>
          <a:endParaRPr lang="en-US"/>
        </a:p>
      </dgm:t>
    </dgm:pt>
    <dgm:pt modelId="{F7051278-0349-479C-88A5-8B20DA800773}" type="pres">
      <dgm:prSet presAssocID="{EB41588C-9947-4045-9CFE-45E93E61D0E9}" presName="Name0" presStyleCnt="0">
        <dgm:presLayoutVars>
          <dgm:dir/>
          <dgm:resizeHandles val="exact"/>
        </dgm:presLayoutVars>
      </dgm:prSet>
      <dgm:spPr/>
    </dgm:pt>
    <dgm:pt modelId="{4D9AB641-2B09-4887-8315-4562A189F4EA}" type="pres">
      <dgm:prSet presAssocID="{2B9F7901-E193-4820-B1C4-E6C1B162E6D9}" presName="composite" presStyleCnt="0"/>
      <dgm:spPr/>
    </dgm:pt>
    <dgm:pt modelId="{0A5F5100-0571-4416-B564-FEB200824C6D}" type="pres">
      <dgm:prSet presAssocID="{2B9F7901-E193-4820-B1C4-E6C1B162E6D9}" presName="rect1" presStyleLbl="trAlignAcc1" presStyleIdx="0" presStyleCnt="3">
        <dgm:presLayoutVars>
          <dgm:bulletEnabled val="1"/>
        </dgm:presLayoutVars>
      </dgm:prSet>
      <dgm:spPr/>
    </dgm:pt>
    <dgm:pt modelId="{EB081617-F30A-4FB7-96C5-BAE9B0DE2000}" type="pres">
      <dgm:prSet presAssocID="{2B9F7901-E193-4820-B1C4-E6C1B162E6D9}" presName="rect2" presStyleLbl="fgImgPlace1" presStyleIdx="0" presStyleCnt="3"/>
      <dgm:spPr/>
    </dgm:pt>
    <dgm:pt modelId="{DE5C327C-45FC-40CA-856D-C38FBD5804E6}" type="pres">
      <dgm:prSet presAssocID="{82F6499C-1625-4B0E-A053-8FE9A3FA6AFD}" presName="sibTrans" presStyleCnt="0"/>
      <dgm:spPr/>
    </dgm:pt>
    <dgm:pt modelId="{D6C459BE-9B8A-4EF7-A776-6C43B4C041AC}" type="pres">
      <dgm:prSet presAssocID="{FD9A100F-F2DD-4DC5-A55D-577C8E9AB5A0}" presName="composite" presStyleCnt="0"/>
      <dgm:spPr/>
    </dgm:pt>
    <dgm:pt modelId="{A7A56072-761C-4ABB-B8E3-BEF8F3BD51AC}" type="pres">
      <dgm:prSet presAssocID="{FD9A100F-F2DD-4DC5-A55D-577C8E9AB5A0}" presName="rect1" presStyleLbl="trAlignAcc1" presStyleIdx="1" presStyleCnt="3">
        <dgm:presLayoutVars>
          <dgm:bulletEnabled val="1"/>
        </dgm:presLayoutVars>
      </dgm:prSet>
      <dgm:spPr/>
    </dgm:pt>
    <dgm:pt modelId="{F148EA9B-3E0A-44C4-B82F-C415EBAF0E7A}" type="pres">
      <dgm:prSet presAssocID="{FD9A100F-F2DD-4DC5-A55D-577C8E9AB5A0}" presName="rect2" presStyleLbl="fgImgPlace1" presStyleIdx="1" presStyleCnt="3"/>
      <dgm:spPr/>
    </dgm:pt>
    <dgm:pt modelId="{ED616CA0-6CF4-41C6-9658-12A8C901954E}" type="pres">
      <dgm:prSet presAssocID="{C13D6B1C-F0E7-4926-A8C0-AD381EF74A55}" presName="sibTrans" presStyleCnt="0"/>
      <dgm:spPr/>
    </dgm:pt>
    <dgm:pt modelId="{89CD0D1E-CF69-4D1A-8194-BA3699355889}" type="pres">
      <dgm:prSet presAssocID="{BF90EC90-A982-4AF9-88ED-AC1475B4401F}" presName="composite" presStyleCnt="0"/>
      <dgm:spPr/>
    </dgm:pt>
    <dgm:pt modelId="{A6C5CA6F-7D90-49FE-A1EB-8179EBA9E4D9}" type="pres">
      <dgm:prSet presAssocID="{BF90EC90-A982-4AF9-88ED-AC1475B4401F}" presName="rect1" presStyleLbl="trAlignAcc1" presStyleIdx="2" presStyleCnt="3">
        <dgm:presLayoutVars>
          <dgm:bulletEnabled val="1"/>
        </dgm:presLayoutVars>
      </dgm:prSet>
      <dgm:spPr/>
    </dgm:pt>
    <dgm:pt modelId="{71534B19-B941-42D7-8820-333365C627E2}" type="pres">
      <dgm:prSet presAssocID="{BF90EC90-A982-4AF9-88ED-AC1475B4401F}" presName="rect2" presStyleLbl="fgImgPlace1" presStyleIdx="2" presStyleCnt="3"/>
      <dgm:spPr/>
    </dgm:pt>
  </dgm:ptLst>
  <dgm:cxnLst>
    <dgm:cxn modelId="{03A7D077-DEC7-4A03-A710-98E3E266DD12}" type="presOf" srcId="{2B9F7901-E193-4820-B1C4-E6C1B162E6D9}" destId="{0A5F5100-0571-4416-B564-FEB200824C6D}" srcOrd="0" destOrd="0" presId="urn:microsoft.com/office/officeart/2008/layout/PictureStrips"/>
    <dgm:cxn modelId="{21604D94-F09C-438E-A3B7-A12D6B172679}" type="presOf" srcId="{BF90EC90-A982-4AF9-88ED-AC1475B4401F}" destId="{A6C5CA6F-7D90-49FE-A1EB-8179EBA9E4D9}" srcOrd="0" destOrd="0" presId="urn:microsoft.com/office/officeart/2008/layout/PictureStrips"/>
    <dgm:cxn modelId="{ECAB6895-B5F0-4FF5-A3AA-9AFFBAD40AC8}" type="presOf" srcId="{EB41588C-9947-4045-9CFE-45E93E61D0E9}" destId="{F7051278-0349-479C-88A5-8B20DA800773}" srcOrd="0" destOrd="0" presId="urn:microsoft.com/office/officeart/2008/layout/PictureStrips"/>
    <dgm:cxn modelId="{13D81D94-7EF8-4D7E-8FF1-465A4C3D049B}" srcId="{EB41588C-9947-4045-9CFE-45E93E61D0E9}" destId="{BF90EC90-A982-4AF9-88ED-AC1475B4401F}" srcOrd="2" destOrd="0" parTransId="{1BA5DC45-ECC1-4F5E-A077-451E4B1E5E57}" sibTransId="{674AB6F2-0C6C-49BC-8DC5-5F0CA2C3FBDC}"/>
    <dgm:cxn modelId="{30BA0EF3-EE9E-47D2-BD22-57F3282E1343}" type="presOf" srcId="{FD9A100F-F2DD-4DC5-A55D-577C8E9AB5A0}" destId="{A7A56072-761C-4ABB-B8E3-BEF8F3BD51AC}" srcOrd="0" destOrd="0" presId="urn:microsoft.com/office/officeart/2008/layout/PictureStrips"/>
    <dgm:cxn modelId="{9F4A7065-276F-4EFA-94A1-0245A95BCFA8}" srcId="{EB41588C-9947-4045-9CFE-45E93E61D0E9}" destId="{FD9A100F-F2DD-4DC5-A55D-577C8E9AB5A0}" srcOrd="1" destOrd="0" parTransId="{AFC37359-5828-461E-A6FA-07597C85DA35}" sibTransId="{C13D6B1C-F0E7-4926-A8C0-AD381EF74A55}"/>
    <dgm:cxn modelId="{70543851-A58A-4CC8-9451-182E589E982F}" srcId="{EB41588C-9947-4045-9CFE-45E93E61D0E9}" destId="{2B9F7901-E193-4820-B1C4-E6C1B162E6D9}" srcOrd="0" destOrd="0" parTransId="{154076C8-054A-4754-A720-3D34C3910EC8}" sibTransId="{82F6499C-1625-4B0E-A053-8FE9A3FA6AFD}"/>
    <dgm:cxn modelId="{AE0F6FC1-947A-43C4-A261-14E7D1328069}" type="presParOf" srcId="{F7051278-0349-479C-88A5-8B20DA800773}" destId="{4D9AB641-2B09-4887-8315-4562A189F4EA}" srcOrd="0" destOrd="0" presId="urn:microsoft.com/office/officeart/2008/layout/PictureStrips"/>
    <dgm:cxn modelId="{D4285C19-A4D1-40A2-86D2-FB8425D74A08}" type="presParOf" srcId="{4D9AB641-2B09-4887-8315-4562A189F4EA}" destId="{0A5F5100-0571-4416-B564-FEB200824C6D}" srcOrd="0" destOrd="0" presId="urn:microsoft.com/office/officeart/2008/layout/PictureStrips"/>
    <dgm:cxn modelId="{E51C6E4C-3550-469A-8B23-B07119B2F6F1}" type="presParOf" srcId="{4D9AB641-2B09-4887-8315-4562A189F4EA}" destId="{EB081617-F30A-4FB7-96C5-BAE9B0DE2000}" srcOrd="1" destOrd="0" presId="urn:microsoft.com/office/officeart/2008/layout/PictureStrips"/>
    <dgm:cxn modelId="{CE541A2F-112B-4156-B5BA-73A729A2CC28}" type="presParOf" srcId="{F7051278-0349-479C-88A5-8B20DA800773}" destId="{DE5C327C-45FC-40CA-856D-C38FBD5804E6}" srcOrd="1" destOrd="0" presId="urn:microsoft.com/office/officeart/2008/layout/PictureStrips"/>
    <dgm:cxn modelId="{3B4F70A9-0295-4EBB-BA48-1FA1BC208ED1}" type="presParOf" srcId="{F7051278-0349-479C-88A5-8B20DA800773}" destId="{D6C459BE-9B8A-4EF7-A776-6C43B4C041AC}" srcOrd="2" destOrd="0" presId="urn:microsoft.com/office/officeart/2008/layout/PictureStrips"/>
    <dgm:cxn modelId="{CDB071C3-1776-48BA-B44C-DD13CCB389B7}" type="presParOf" srcId="{D6C459BE-9B8A-4EF7-A776-6C43B4C041AC}" destId="{A7A56072-761C-4ABB-B8E3-BEF8F3BD51AC}" srcOrd="0" destOrd="0" presId="urn:microsoft.com/office/officeart/2008/layout/PictureStrips"/>
    <dgm:cxn modelId="{55C249E4-5CD0-4425-A78D-ACDF54D0C7F0}" type="presParOf" srcId="{D6C459BE-9B8A-4EF7-A776-6C43B4C041AC}" destId="{F148EA9B-3E0A-44C4-B82F-C415EBAF0E7A}" srcOrd="1" destOrd="0" presId="urn:microsoft.com/office/officeart/2008/layout/PictureStrips"/>
    <dgm:cxn modelId="{DFD6AD2B-A6A5-44CB-B1D6-02CDFD22AC5F}" type="presParOf" srcId="{F7051278-0349-479C-88A5-8B20DA800773}" destId="{ED616CA0-6CF4-41C6-9658-12A8C901954E}" srcOrd="3" destOrd="0" presId="urn:microsoft.com/office/officeart/2008/layout/PictureStrips"/>
    <dgm:cxn modelId="{C5E060A9-11CA-4847-A9D8-2566941AECE5}" type="presParOf" srcId="{F7051278-0349-479C-88A5-8B20DA800773}" destId="{89CD0D1E-CF69-4D1A-8194-BA3699355889}" srcOrd="4" destOrd="0" presId="urn:microsoft.com/office/officeart/2008/layout/PictureStrips"/>
    <dgm:cxn modelId="{2617DAC0-CCD9-40A6-A845-D27F91117F19}" type="presParOf" srcId="{89CD0D1E-CF69-4D1A-8194-BA3699355889}" destId="{A6C5CA6F-7D90-49FE-A1EB-8179EBA9E4D9}" srcOrd="0" destOrd="0" presId="urn:microsoft.com/office/officeart/2008/layout/PictureStrips"/>
    <dgm:cxn modelId="{69895C10-1B08-47A4-91D1-040703910657}" type="presParOf" srcId="{89CD0D1E-CF69-4D1A-8194-BA3699355889}" destId="{71534B19-B941-42D7-8820-333365C627E2}"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010AF7F-0FBE-4022-9564-1FD6C43D1DD3}" type="doc">
      <dgm:prSet loTypeId="urn:microsoft.com/office/officeart/2008/layout/VerticalCurvedList" loCatId="list" qsTypeId="urn:microsoft.com/office/officeart/2005/8/quickstyle/simple3" qsCatId="simple" csTypeId="urn:microsoft.com/office/officeart/2005/8/colors/colorful5" csCatId="colorful"/>
      <dgm:spPr/>
      <dgm:t>
        <a:bodyPr/>
        <a:lstStyle/>
        <a:p>
          <a:endParaRPr lang="en-US"/>
        </a:p>
      </dgm:t>
    </dgm:pt>
    <dgm:pt modelId="{71EDBE59-A660-4E98-89BD-A36A75B55BF1}">
      <dgm:prSet/>
      <dgm:spPr/>
      <dgm:t>
        <a:bodyPr/>
        <a:lstStyle/>
        <a:p>
          <a:pPr rtl="0"/>
          <a:r>
            <a:rPr lang="en-US" dirty="0" smtClean="0"/>
            <a:t>Exposure</a:t>
          </a:r>
          <a:endParaRPr lang="en-US" dirty="0"/>
        </a:p>
      </dgm:t>
    </dgm:pt>
    <dgm:pt modelId="{F2218BA0-7A99-46FA-8110-43F20C3997DE}" type="parTrans" cxnId="{64547950-20E9-4200-9103-2C2CBD84F93E}">
      <dgm:prSet/>
      <dgm:spPr/>
      <dgm:t>
        <a:bodyPr/>
        <a:lstStyle/>
        <a:p>
          <a:endParaRPr lang="en-US"/>
        </a:p>
      </dgm:t>
    </dgm:pt>
    <dgm:pt modelId="{B19A4781-3749-46E7-9D7E-C2BCC2D4B8BD}" type="sibTrans" cxnId="{64547950-20E9-4200-9103-2C2CBD84F93E}">
      <dgm:prSet/>
      <dgm:spPr/>
      <dgm:t>
        <a:bodyPr/>
        <a:lstStyle/>
        <a:p>
          <a:endParaRPr lang="en-US"/>
        </a:p>
      </dgm:t>
    </dgm:pt>
    <dgm:pt modelId="{23E234EF-3AC5-4EF5-9787-10BC385A84C6}">
      <dgm:prSet/>
      <dgm:spPr/>
      <dgm:t>
        <a:bodyPr/>
        <a:lstStyle/>
        <a:p>
          <a:pPr rtl="0"/>
          <a:r>
            <a:rPr lang="en-US" smtClean="0"/>
            <a:t>Attention</a:t>
          </a:r>
          <a:endParaRPr lang="en-US"/>
        </a:p>
      </dgm:t>
    </dgm:pt>
    <dgm:pt modelId="{845F8897-84ED-4794-BAE8-A9DA018570D0}" type="parTrans" cxnId="{D722E997-7F94-46FB-B122-F8E7140FFFD2}">
      <dgm:prSet/>
      <dgm:spPr/>
      <dgm:t>
        <a:bodyPr/>
        <a:lstStyle/>
        <a:p>
          <a:endParaRPr lang="en-US"/>
        </a:p>
      </dgm:t>
    </dgm:pt>
    <dgm:pt modelId="{219BE1A9-A6FA-4F06-8146-5E3E54F2B085}" type="sibTrans" cxnId="{D722E997-7F94-46FB-B122-F8E7140FFFD2}">
      <dgm:prSet/>
      <dgm:spPr/>
      <dgm:t>
        <a:bodyPr/>
        <a:lstStyle/>
        <a:p>
          <a:endParaRPr lang="en-US"/>
        </a:p>
      </dgm:t>
    </dgm:pt>
    <dgm:pt modelId="{7DA56C0E-CC92-4D19-9CF2-5A0619255E90}">
      <dgm:prSet/>
      <dgm:spPr/>
      <dgm:t>
        <a:bodyPr/>
        <a:lstStyle/>
        <a:p>
          <a:pPr rtl="0"/>
          <a:r>
            <a:rPr lang="en-US" dirty="0" smtClean="0"/>
            <a:t>Comprehension</a:t>
          </a:r>
          <a:endParaRPr lang="en-US" dirty="0"/>
        </a:p>
      </dgm:t>
    </dgm:pt>
    <dgm:pt modelId="{A5830C3C-9004-4D64-837B-8EEDCBB2A5B6}" type="parTrans" cxnId="{576805CA-ACDA-4DA9-BA30-B35C2E319976}">
      <dgm:prSet/>
      <dgm:spPr/>
      <dgm:t>
        <a:bodyPr/>
        <a:lstStyle/>
        <a:p>
          <a:endParaRPr lang="en-US"/>
        </a:p>
      </dgm:t>
    </dgm:pt>
    <dgm:pt modelId="{A6133B46-C4BE-4D61-B5F4-007B1C4EABE9}" type="sibTrans" cxnId="{576805CA-ACDA-4DA9-BA30-B35C2E319976}">
      <dgm:prSet/>
      <dgm:spPr/>
      <dgm:t>
        <a:bodyPr/>
        <a:lstStyle/>
        <a:p>
          <a:endParaRPr lang="en-US"/>
        </a:p>
      </dgm:t>
    </dgm:pt>
    <dgm:pt modelId="{AD62DA82-287B-43D2-95ED-7527F35BC704}">
      <dgm:prSet/>
      <dgm:spPr/>
      <dgm:t>
        <a:bodyPr/>
        <a:lstStyle/>
        <a:p>
          <a:pPr rtl="0"/>
          <a:r>
            <a:rPr lang="en-US" dirty="0" smtClean="0"/>
            <a:t>Acceptance</a:t>
          </a:r>
          <a:endParaRPr lang="en-US" dirty="0"/>
        </a:p>
      </dgm:t>
    </dgm:pt>
    <dgm:pt modelId="{59E261F3-54A0-4AE1-93BD-BF7015ECF5B1}" type="parTrans" cxnId="{A9D6C193-A117-403A-AAF3-110D603489B2}">
      <dgm:prSet/>
      <dgm:spPr/>
      <dgm:t>
        <a:bodyPr/>
        <a:lstStyle/>
        <a:p>
          <a:endParaRPr lang="en-US"/>
        </a:p>
      </dgm:t>
    </dgm:pt>
    <dgm:pt modelId="{1339F1F8-B277-4CD9-9E20-2CC106A08F27}" type="sibTrans" cxnId="{A9D6C193-A117-403A-AAF3-110D603489B2}">
      <dgm:prSet/>
      <dgm:spPr/>
      <dgm:t>
        <a:bodyPr/>
        <a:lstStyle/>
        <a:p>
          <a:endParaRPr lang="en-US"/>
        </a:p>
      </dgm:t>
    </dgm:pt>
    <dgm:pt modelId="{BC1EE035-2DE4-47F1-8F30-6C7AAEBC3EA0}">
      <dgm:prSet/>
      <dgm:spPr/>
      <dgm:t>
        <a:bodyPr/>
        <a:lstStyle/>
        <a:p>
          <a:pPr rtl="0"/>
          <a:r>
            <a:rPr lang="en-US" dirty="0" smtClean="0"/>
            <a:t>Retention</a:t>
          </a:r>
          <a:endParaRPr lang="en-US" dirty="0"/>
        </a:p>
      </dgm:t>
    </dgm:pt>
    <dgm:pt modelId="{F55D8A36-A3BA-4B42-9D31-CABDD0265F63}" type="parTrans" cxnId="{0D1D4E84-C9E9-4E91-9153-EF49A80BE5FC}">
      <dgm:prSet/>
      <dgm:spPr/>
      <dgm:t>
        <a:bodyPr/>
        <a:lstStyle/>
        <a:p>
          <a:endParaRPr lang="en-US"/>
        </a:p>
      </dgm:t>
    </dgm:pt>
    <dgm:pt modelId="{D860BC3F-3770-4121-A1B8-4BC5117EA519}" type="sibTrans" cxnId="{0D1D4E84-C9E9-4E91-9153-EF49A80BE5FC}">
      <dgm:prSet/>
      <dgm:spPr/>
      <dgm:t>
        <a:bodyPr/>
        <a:lstStyle/>
        <a:p>
          <a:endParaRPr lang="en-US"/>
        </a:p>
      </dgm:t>
    </dgm:pt>
    <dgm:pt modelId="{83877DDA-585E-429B-A279-05CCCF1B843D}" type="pres">
      <dgm:prSet presAssocID="{6010AF7F-0FBE-4022-9564-1FD6C43D1DD3}" presName="Name0" presStyleCnt="0">
        <dgm:presLayoutVars>
          <dgm:chMax val="7"/>
          <dgm:chPref val="7"/>
          <dgm:dir/>
        </dgm:presLayoutVars>
      </dgm:prSet>
      <dgm:spPr/>
    </dgm:pt>
    <dgm:pt modelId="{1B3BBF2D-99AA-4C03-9B1A-77DFA4F34DCC}" type="pres">
      <dgm:prSet presAssocID="{6010AF7F-0FBE-4022-9564-1FD6C43D1DD3}" presName="Name1" presStyleCnt="0"/>
      <dgm:spPr/>
    </dgm:pt>
    <dgm:pt modelId="{C00C06A5-E11E-4D20-91F6-69DDC23CDF6D}" type="pres">
      <dgm:prSet presAssocID="{6010AF7F-0FBE-4022-9564-1FD6C43D1DD3}" presName="cycle" presStyleCnt="0"/>
      <dgm:spPr/>
    </dgm:pt>
    <dgm:pt modelId="{7E4F0899-0184-460D-BF95-096BEDC9A9A4}" type="pres">
      <dgm:prSet presAssocID="{6010AF7F-0FBE-4022-9564-1FD6C43D1DD3}" presName="srcNode" presStyleLbl="node1" presStyleIdx="0" presStyleCnt="5"/>
      <dgm:spPr/>
    </dgm:pt>
    <dgm:pt modelId="{055A4E00-86A6-44EC-B654-E6FD41D7B0BB}" type="pres">
      <dgm:prSet presAssocID="{6010AF7F-0FBE-4022-9564-1FD6C43D1DD3}" presName="conn" presStyleLbl="parChTrans1D2" presStyleIdx="0" presStyleCnt="1"/>
      <dgm:spPr/>
    </dgm:pt>
    <dgm:pt modelId="{758BB101-02BD-4783-9FB3-42ED8C227175}" type="pres">
      <dgm:prSet presAssocID="{6010AF7F-0FBE-4022-9564-1FD6C43D1DD3}" presName="extraNode" presStyleLbl="node1" presStyleIdx="0" presStyleCnt="5"/>
      <dgm:spPr/>
    </dgm:pt>
    <dgm:pt modelId="{143FF382-7949-4576-8EEB-BC5A9FBEBF87}" type="pres">
      <dgm:prSet presAssocID="{6010AF7F-0FBE-4022-9564-1FD6C43D1DD3}" presName="dstNode" presStyleLbl="node1" presStyleIdx="0" presStyleCnt="5"/>
      <dgm:spPr/>
    </dgm:pt>
    <dgm:pt modelId="{57ABA1DB-C28B-48BF-9232-4B4BCDAD20B9}" type="pres">
      <dgm:prSet presAssocID="{71EDBE59-A660-4E98-89BD-A36A75B55BF1}" presName="text_1" presStyleLbl="node1" presStyleIdx="0" presStyleCnt="5">
        <dgm:presLayoutVars>
          <dgm:bulletEnabled val="1"/>
        </dgm:presLayoutVars>
      </dgm:prSet>
      <dgm:spPr/>
    </dgm:pt>
    <dgm:pt modelId="{7FE9ABBE-84E1-4073-8174-1C23F22B014D}" type="pres">
      <dgm:prSet presAssocID="{71EDBE59-A660-4E98-89BD-A36A75B55BF1}" presName="accent_1" presStyleCnt="0"/>
      <dgm:spPr/>
    </dgm:pt>
    <dgm:pt modelId="{6FF21870-B085-43AE-B5BB-16DD232262F4}" type="pres">
      <dgm:prSet presAssocID="{71EDBE59-A660-4E98-89BD-A36A75B55BF1}" presName="accentRepeatNode" presStyleLbl="solidFgAcc1" presStyleIdx="0" presStyleCnt="5"/>
      <dgm:spPr/>
    </dgm:pt>
    <dgm:pt modelId="{29700011-FA0E-4291-9357-273A201C63E1}" type="pres">
      <dgm:prSet presAssocID="{23E234EF-3AC5-4EF5-9787-10BC385A84C6}" presName="text_2" presStyleLbl="node1" presStyleIdx="1" presStyleCnt="5">
        <dgm:presLayoutVars>
          <dgm:bulletEnabled val="1"/>
        </dgm:presLayoutVars>
      </dgm:prSet>
      <dgm:spPr/>
    </dgm:pt>
    <dgm:pt modelId="{F7B9D419-615B-4B06-B277-9F0050AE6E85}" type="pres">
      <dgm:prSet presAssocID="{23E234EF-3AC5-4EF5-9787-10BC385A84C6}" presName="accent_2" presStyleCnt="0"/>
      <dgm:spPr/>
    </dgm:pt>
    <dgm:pt modelId="{6AA7A721-2334-4402-A0CB-165831774E55}" type="pres">
      <dgm:prSet presAssocID="{23E234EF-3AC5-4EF5-9787-10BC385A84C6}" presName="accentRepeatNode" presStyleLbl="solidFgAcc1" presStyleIdx="1" presStyleCnt="5"/>
      <dgm:spPr/>
    </dgm:pt>
    <dgm:pt modelId="{3C7C7BE1-F08F-4C66-B85A-21694B7F3808}" type="pres">
      <dgm:prSet presAssocID="{7DA56C0E-CC92-4D19-9CF2-5A0619255E90}" presName="text_3" presStyleLbl="node1" presStyleIdx="2" presStyleCnt="5">
        <dgm:presLayoutVars>
          <dgm:bulletEnabled val="1"/>
        </dgm:presLayoutVars>
      </dgm:prSet>
      <dgm:spPr/>
    </dgm:pt>
    <dgm:pt modelId="{A52C4DE9-F485-4FB9-9F46-251D888DCC41}" type="pres">
      <dgm:prSet presAssocID="{7DA56C0E-CC92-4D19-9CF2-5A0619255E90}" presName="accent_3" presStyleCnt="0"/>
      <dgm:spPr/>
    </dgm:pt>
    <dgm:pt modelId="{900B944F-F9D3-4E33-B3E5-1F45733CB065}" type="pres">
      <dgm:prSet presAssocID="{7DA56C0E-CC92-4D19-9CF2-5A0619255E90}" presName="accentRepeatNode" presStyleLbl="solidFgAcc1" presStyleIdx="2" presStyleCnt="5"/>
      <dgm:spPr/>
    </dgm:pt>
    <dgm:pt modelId="{9FA770C0-60BE-4A76-9D93-459E7381C81C}" type="pres">
      <dgm:prSet presAssocID="{AD62DA82-287B-43D2-95ED-7527F35BC704}" presName="text_4" presStyleLbl="node1" presStyleIdx="3" presStyleCnt="5">
        <dgm:presLayoutVars>
          <dgm:bulletEnabled val="1"/>
        </dgm:presLayoutVars>
      </dgm:prSet>
      <dgm:spPr/>
    </dgm:pt>
    <dgm:pt modelId="{BCE80C0F-2B16-453F-A67D-24F2F0DB1772}" type="pres">
      <dgm:prSet presAssocID="{AD62DA82-287B-43D2-95ED-7527F35BC704}" presName="accent_4" presStyleCnt="0"/>
      <dgm:spPr/>
    </dgm:pt>
    <dgm:pt modelId="{879771BD-C550-4C56-A560-0E219EEC5904}" type="pres">
      <dgm:prSet presAssocID="{AD62DA82-287B-43D2-95ED-7527F35BC704}" presName="accentRepeatNode" presStyleLbl="solidFgAcc1" presStyleIdx="3" presStyleCnt="5"/>
      <dgm:spPr/>
    </dgm:pt>
    <dgm:pt modelId="{DC267ACB-B5E7-4091-B48B-A2FA8275CF09}" type="pres">
      <dgm:prSet presAssocID="{BC1EE035-2DE4-47F1-8F30-6C7AAEBC3EA0}" presName="text_5" presStyleLbl="node1" presStyleIdx="4" presStyleCnt="5">
        <dgm:presLayoutVars>
          <dgm:bulletEnabled val="1"/>
        </dgm:presLayoutVars>
      </dgm:prSet>
      <dgm:spPr/>
    </dgm:pt>
    <dgm:pt modelId="{E47F524A-4486-4936-AB25-0F1A9B52F057}" type="pres">
      <dgm:prSet presAssocID="{BC1EE035-2DE4-47F1-8F30-6C7AAEBC3EA0}" presName="accent_5" presStyleCnt="0"/>
      <dgm:spPr/>
    </dgm:pt>
    <dgm:pt modelId="{7B2D7552-5214-4759-A9BE-E0B67ECFAB37}" type="pres">
      <dgm:prSet presAssocID="{BC1EE035-2DE4-47F1-8F30-6C7AAEBC3EA0}" presName="accentRepeatNode" presStyleLbl="solidFgAcc1" presStyleIdx="4" presStyleCnt="5"/>
      <dgm:spPr/>
    </dgm:pt>
  </dgm:ptLst>
  <dgm:cxnLst>
    <dgm:cxn modelId="{BFB7F450-AA6A-4A77-96B3-B19AE7A6CE46}" type="presOf" srcId="{71EDBE59-A660-4E98-89BD-A36A75B55BF1}" destId="{57ABA1DB-C28B-48BF-9232-4B4BCDAD20B9}" srcOrd="0" destOrd="0" presId="urn:microsoft.com/office/officeart/2008/layout/VerticalCurvedList"/>
    <dgm:cxn modelId="{E36CB3ED-5375-4289-BC62-2D8C6C1FFF8C}" type="presOf" srcId="{23E234EF-3AC5-4EF5-9787-10BC385A84C6}" destId="{29700011-FA0E-4291-9357-273A201C63E1}" srcOrd="0" destOrd="0" presId="urn:microsoft.com/office/officeart/2008/layout/VerticalCurvedList"/>
    <dgm:cxn modelId="{0C1FA1AE-8479-4F22-8778-6662E5F69B49}" type="presOf" srcId="{BC1EE035-2DE4-47F1-8F30-6C7AAEBC3EA0}" destId="{DC267ACB-B5E7-4091-B48B-A2FA8275CF09}" srcOrd="0" destOrd="0" presId="urn:microsoft.com/office/officeart/2008/layout/VerticalCurvedList"/>
    <dgm:cxn modelId="{3BB16D81-7582-4B11-B93C-526CEBED1029}" type="presOf" srcId="{AD62DA82-287B-43D2-95ED-7527F35BC704}" destId="{9FA770C0-60BE-4A76-9D93-459E7381C81C}" srcOrd="0" destOrd="0" presId="urn:microsoft.com/office/officeart/2008/layout/VerticalCurvedList"/>
    <dgm:cxn modelId="{4A799173-6296-42DB-B925-B89F20DFFD81}" type="presOf" srcId="{7DA56C0E-CC92-4D19-9CF2-5A0619255E90}" destId="{3C7C7BE1-F08F-4C66-B85A-21694B7F3808}" srcOrd="0" destOrd="0" presId="urn:microsoft.com/office/officeart/2008/layout/VerticalCurvedList"/>
    <dgm:cxn modelId="{64547950-20E9-4200-9103-2C2CBD84F93E}" srcId="{6010AF7F-0FBE-4022-9564-1FD6C43D1DD3}" destId="{71EDBE59-A660-4E98-89BD-A36A75B55BF1}" srcOrd="0" destOrd="0" parTransId="{F2218BA0-7A99-46FA-8110-43F20C3997DE}" sibTransId="{B19A4781-3749-46E7-9D7E-C2BCC2D4B8BD}"/>
    <dgm:cxn modelId="{3C662585-1703-4403-AD23-CDB864F3B499}" type="presOf" srcId="{B19A4781-3749-46E7-9D7E-C2BCC2D4B8BD}" destId="{055A4E00-86A6-44EC-B654-E6FD41D7B0BB}" srcOrd="0" destOrd="0" presId="urn:microsoft.com/office/officeart/2008/layout/VerticalCurvedList"/>
    <dgm:cxn modelId="{0D1D4E84-C9E9-4E91-9153-EF49A80BE5FC}" srcId="{6010AF7F-0FBE-4022-9564-1FD6C43D1DD3}" destId="{BC1EE035-2DE4-47F1-8F30-6C7AAEBC3EA0}" srcOrd="4" destOrd="0" parTransId="{F55D8A36-A3BA-4B42-9D31-CABDD0265F63}" sibTransId="{D860BC3F-3770-4121-A1B8-4BC5117EA519}"/>
    <dgm:cxn modelId="{D722E997-7F94-46FB-B122-F8E7140FFFD2}" srcId="{6010AF7F-0FBE-4022-9564-1FD6C43D1DD3}" destId="{23E234EF-3AC5-4EF5-9787-10BC385A84C6}" srcOrd="1" destOrd="0" parTransId="{845F8897-84ED-4794-BAE8-A9DA018570D0}" sibTransId="{219BE1A9-A6FA-4F06-8146-5E3E54F2B085}"/>
    <dgm:cxn modelId="{7F07134B-46BF-4534-B9C2-D7A0A4F20CAD}" type="presOf" srcId="{6010AF7F-0FBE-4022-9564-1FD6C43D1DD3}" destId="{83877DDA-585E-429B-A279-05CCCF1B843D}" srcOrd="0" destOrd="0" presId="urn:microsoft.com/office/officeart/2008/layout/VerticalCurvedList"/>
    <dgm:cxn modelId="{A9D6C193-A117-403A-AAF3-110D603489B2}" srcId="{6010AF7F-0FBE-4022-9564-1FD6C43D1DD3}" destId="{AD62DA82-287B-43D2-95ED-7527F35BC704}" srcOrd="3" destOrd="0" parTransId="{59E261F3-54A0-4AE1-93BD-BF7015ECF5B1}" sibTransId="{1339F1F8-B277-4CD9-9E20-2CC106A08F27}"/>
    <dgm:cxn modelId="{576805CA-ACDA-4DA9-BA30-B35C2E319976}" srcId="{6010AF7F-0FBE-4022-9564-1FD6C43D1DD3}" destId="{7DA56C0E-CC92-4D19-9CF2-5A0619255E90}" srcOrd="2" destOrd="0" parTransId="{A5830C3C-9004-4D64-837B-8EEDCBB2A5B6}" sibTransId="{A6133B46-C4BE-4D61-B5F4-007B1C4EABE9}"/>
    <dgm:cxn modelId="{3DD3CED3-3F3B-4A15-8A2E-908524773BDA}" type="presParOf" srcId="{83877DDA-585E-429B-A279-05CCCF1B843D}" destId="{1B3BBF2D-99AA-4C03-9B1A-77DFA4F34DCC}" srcOrd="0" destOrd="0" presId="urn:microsoft.com/office/officeart/2008/layout/VerticalCurvedList"/>
    <dgm:cxn modelId="{ABCE1996-8B88-4D09-8305-AD2563EB3969}" type="presParOf" srcId="{1B3BBF2D-99AA-4C03-9B1A-77DFA4F34DCC}" destId="{C00C06A5-E11E-4D20-91F6-69DDC23CDF6D}" srcOrd="0" destOrd="0" presId="urn:microsoft.com/office/officeart/2008/layout/VerticalCurvedList"/>
    <dgm:cxn modelId="{AD0AC42A-E638-4EF1-852F-B7E17EB2DD38}" type="presParOf" srcId="{C00C06A5-E11E-4D20-91F6-69DDC23CDF6D}" destId="{7E4F0899-0184-460D-BF95-096BEDC9A9A4}" srcOrd="0" destOrd="0" presId="urn:microsoft.com/office/officeart/2008/layout/VerticalCurvedList"/>
    <dgm:cxn modelId="{BB350FD9-8746-49F8-989B-792D0E526BB5}" type="presParOf" srcId="{C00C06A5-E11E-4D20-91F6-69DDC23CDF6D}" destId="{055A4E00-86A6-44EC-B654-E6FD41D7B0BB}" srcOrd="1" destOrd="0" presId="urn:microsoft.com/office/officeart/2008/layout/VerticalCurvedList"/>
    <dgm:cxn modelId="{BE38503B-062F-4AEE-8048-18F9B44C5E72}" type="presParOf" srcId="{C00C06A5-E11E-4D20-91F6-69DDC23CDF6D}" destId="{758BB101-02BD-4783-9FB3-42ED8C227175}" srcOrd="2" destOrd="0" presId="urn:microsoft.com/office/officeart/2008/layout/VerticalCurvedList"/>
    <dgm:cxn modelId="{31707E87-C6AA-4BD8-B2A6-47831F573DB2}" type="presParOf" srcId="{C00C06A5-E11E-4D20-91F6-69DDC23CDF6D}" destId="{143FF382-7949-4576-8EEB-BC5A9FBEBF87}" srcOrd="3" destOrd="0" presId="urn:microsoft.com/office/officeart/2008/layout/VerticalCurvedList"/>
    <dgm:cxn modelId="{EF934C1A-F0F3-4676-BC32-EF021E5F2981}" type="presParOf" srcId="{1B3BBF2D-99AA-4C03-9B1A-77DFA4F34DCC}" destId="{57ABA1DB-C28B-48BF-9232-4B4BCDAD20B9}" srcOrd="1" destOrd="0" presId="urn:microsoft.com/office/officeart/2008/layout/VerticalCurvedList"/>
    <dgm:cxn modelId="{917DBBC3-2BC8-47EB-8D49-35A4390BDA29}" type="presParOf" srcId="{1B3BBF2D-99AA-4C03-9B1A-77DFA4F34DCC}" destId="{7FE9ABBE-84E1-4073-8174-1C23F22B014D}" srcOrd="2" destOrd="0" presId="urn:microsoft.com/office/officeart/2008/layout/VerticalCurvedList"/>
    <dgm:cxn modelId="{1ADCAADB-53AA-4065-BE58-D838E00AFA18}" type="presParOf" srcId="{7FE9ABBE-84E1-4073-8174-1C23F22B014D}" destId="{6FF21870-B085-43AE-B5BB-16DD232262F4}" srcOrd="0" destOrd="0" presId="urn:microsoft.com/office/officeart/2008/layout/VerticalCurvedList"/>
    <dgm:cxn modelId="{5B211B5C-2A03-40A4-9F61-B5B03C37196C}" type="presParOf" srcId="{1B3BBF2D-99AA-4C03-9B1A-77DFA4F34DCC}" destId="{29700011-FA0E-4291-9357-273A201C63E1}" srcOrd="3" destOrd="0" presId="urn:microsoft.com/office/officeart/2008/layout/VerticalCurvedList"/>
    <dgm:cxn modelId="{F04E279C-F84F-4466-92D9-EC5E225479F9}" type="presParOf" srcId="{1B3BBF2D-99AA-4C03-9B1A-77DFA4F34DCC}" destId="{F7B9D419-615B-4B06-B277-9F0050AE6E85}" srcOrd="4" destOrd="0" presId="urn:microsoft.com/office/officeart/2008/layout/VerticalCurvedList"/>
    <dgm:cxn modelId="{8CF69408-3E1C-4B52-9B7F-4D6B6DAFC7E2}" type="presParOf" srcId="{F7B9D419-615B-4B06-B277-9F0050AE6E85}" destId="{6AA7A721-2334-4402-A0CB-165831774E55}" srcOrd="0" destOrd="0" presId="urn:microsoft.com/office/officeart/2008/layout/VerticalCurvedList"/>
    <dgm:cxn modelId="{D09CF6D5-397A-4816-8AAD-E2FB154FF2BD}" type="presParOf" srcId="{1B3BBF2D-99AA-4C03-9B1A-77DFA4F34DCC}" destId="{3C7C7BE1-F08F-4C66-B85A-21694B7F3808}" srcOrd="5" destOrd="0" presId="urn:microsoft.com/office/officeart/2008/layout/VerticalCurvedList"/>
    <dgm:cxn modelId="{B5411E96-9206-437D-A106-026B989FC9CF}" type="presParOf" srcId="{1B3BBF2D-99AA-4C03-9B1A-77DFA4F34DCC}" destId="{A52C4DE9-F485-4FB9-9F46-251D888DCC41}" srcOrd="6" destOrd="0" presId="urn:microsoft.com/office/officeart/2008/layout/VerticalCurvedList"/>
    <dgm:cxn modelId="{B5F7E7EE-4986-4480-AFFB-7A4A40320D36}" type="presParOf" srcId="{A52C4DE9-F485-4FB9-9F46-251D888DCC41}" destId="{900B944F-F9D3-4E33-B3E5-1F45733CB065}" srcOrd="0" destOrd="0" presId="urn:microsoft.com/office/officeart/2008/layout/VerticalCurvedList"/>
    <dgm:cxn modelId="{9797AC01-1615-4CA7-A5AA-3DB2FFE0DB99}" type="presParOf" srcId="{1B3BBF2D-99AA-4C03-9B1A-77DFA4F34DCC}" destId="{9FA770C0-60BE-4A76-9D93-459E7381C81C}" srcOrd="7" destOrd="0" presId="urn:microsoft.com/office/officeart/2008/layout/VerticalCurvedList"/>
    <dgm:cxn modelId="{E35D4F07-01D3-4884-8C53-A404D6C44472}" type="presParOf" srcId="{1B3BBF2D-99AA-4C03-9B1A-77DFA4F34DCC}" destId="{BCE80C0F-2B16-453F-A67D-24F2F0DB1772}" srcOrd="8" destOrd="0" presId="urn:microsoft.com/office/officeart/2008/layout/VerticalCurvedList"/>
    <dgm:cxn modelId="{0F940B83-1D66-4917-8706-3656A006DA08}" type="presParOf" srcId="{BCE80C0F-2B16-453F-A67D-24F2F0DB1772}" destId="{879771BD-C550-4C56-A560-0E219EEC5904}" srcOrd="0" destOrd="0" presId="urn:microsoft.com/office/officeart/2008/layout/VerticalCurvedList"/>
    <dgm:cxn modelId="{8A0F97B4-8571-4B6F-BDD1-9BAA386F54E3}" type="presParOf" srcId="{1B3BBF2D-99AA-4C03-9B1A-77DFA4F34DCC}" destId="{DC267ACB-B5E7-4091-B48B-A2FA8275CF09}" srcOrd="9" destOrd="0" presId="urn:microsoft.com/office/officeart/2008/layout/VerticalCurvedList"/>
    <dgm:cxn modelId="{D58AB2D6-06F4-4ACF-83EF-672224C3E108}" type="presParOf" srcId="{1B3BBF2D-99AA-4C03-9B1A-77DFA4F34DCC}" destId="{E47F524A-4486-4936-AB25-0F1A9B52F057}" srcOrd="10" destOrd="0" presId="urn:microsoft.com/office/officeart/2008/layout/VerticalCurvedList"/>
    <dgm:cxn modelId="{140634B0-E994-4861-A543-B4777EBB8B8C}" type="presParOf" srcId="{E47F524A-4486-4936-AB25-0F1A9B52F057}" destId="{7B2D7552-5214-4759-A9BE-E0B67ECFAB3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32872-6A41-47B7-AF4C-95D7F95C3F5B}">
      <dsp:nvSpPr>
        <dsp:cNvPr id="0" name=""/>
        <dsp:cNvSpPr/>
      </dsp:nvSpPr>
      <dsp:spPr>
        <a:xfrm>
          <a:off x="4051706" y="2296058"/>
          <a:ext cx="2806293" cy="2806293"/>
        </a:xfrm>
        <a:prstGeom prst="gear9">
          <a:avLst/>
        </a:prstGeom>
        <a:solidFill>
          <a:schemeClr val="accent1">
            <a:shade val="8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8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tx1"/>
              </a:solidFill>
            </a:rPr>
            <a:t>Purchase options</a:t>
          </a:r>
          <a:endParaRPr lang="en-US" sz="1400" b="1" kern="1200" dirty="0">
            <a:solidFill>
              <a:schemeClr val="tx1"/>
            </a:solidFill>
          </a:endParaRPr>
        </a:p>
      </dsp:txBody>
      <dsp:txXfrm>
        <a:off x="4615896" y="2953419"/>
        <a:ext cx="1677913" cy="1442492"/>
      </dsp:txXfrm>
    </dsp:sp>
    <dsp:sp modelId="{E8D35034-1A07-4642-9C04-CFC2A4A91C31}">
      <dsp:nvSpPr>
        <dsp:cNvPr id="0" name=""/>
        <dsp:cNvSpPr/>
      </dsp:nvSpPr>
      <dsp:spPr>
        <a:xfrm>
          <a:off x="2289047" y="1632752"/>
          <a:ext cx="2300752" cy="2040940"/>
        </a:xfrm>
        <a:prstGeom prst="gear6">
          <a:avLst/>
        </a:prstGeom>
        <a:solidFill>
          <a:schemeClr val="accent1">
            <a:shade val="80000"/>
            <a:hueOff val="-117783"/>
            <a:satOff val="1316"/>
            <a:lumOff val="12612"/>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80000"/>
              <a:hueOff val="-117783"/>
              <a:satOff val="1316"/>
              <a:lumOff val="12612"/>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b="1" kern="1200" dirty="0" smtClean="0">
              <a:solidFill>
                <a:schemeClr val="tx1"/>
              </a:solidFill>
            </a:rPr>
            <a:t>Consumption options</a:t>
          </a:r>
          <a:endParaRPr lang="en-US" sz="1200" b="1" kern="1200" dirty="0">
            <a:solidFill>
              <a:schemeClr val="tx1"/>
            </a:solidFill>
          </a:endParaRPr>
        </a:p>
      </dsp:txBody>
      <dsp:txXfrm>
        <a:off x="2840626" y="2149670"/>
        <a:ext cx="1197594" cy="1007104"/>
      </dsp:txXfrm>
    </dsp:sp>
    <dsp:sp modelId="{B8BF4D69-F482-4A07-826D-9027E5308F6E}">
      <dsp:nvSpPr>
        <dsp:cNvPr id="0" name=""/>
        <dsp:cNvSpPr/>
      </dsp:nvSpPr>
      <dsp:spPr>
        <a:xfrm rot="20700000">
          <a:off x="3562088" y="224711"/>
          <a:ext cx="1999705" cy="1999705"/>
        </a:xfrm>
        <a:prstGeom prst="gear6">
          <a:avLst/>
        </a:prstGeom>
        <a:solidFill>
          <a:schemeClr val="accent1">
            <a:shade val="80000"/>
            <a:hueOff val="-235565"/>
            <a:satOff val="2632"/>
            <a:lumOff val="25223"/>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80000"/>
              <a:hueOff val="-235565"/>
              <a:satOff val="2632"/>
              <a:lumOff val="25223"/>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solidFill>
                <a:schemeClr val="tx1"/>
              </a:solidFill>
            </a:rPr>
            <a:t>Divestment options</a:t>
          </a:r>
          <a:endParaRPr lang="en-US" sz="1400" b="1" kern="1200" dirty="0">
            <a:solidFill>
              <a:schemeClr val="tx1"/>
            </a:solidFill>
          </a:endParaRPr>
        </a:p>
      </dsp:txBody>
      <dsp:txXfrm rot="-20700000">
        <a:off x="4000682" y="663305"/>
        <a:ext cx="1122517" cy="1122517"/>
      </dsp:txXfrm>
    </dsp:sp>
    <dsp:sp modelId="{59394415-678A-48F5-8857-D6BE1CE22B13}">
      <dsp:nvSpPr>
        <dsp:cNvPr id="0" name=""/>
        <dsp:cNvSpPr/>
      </dsp:nvSpPr>
      <dsp:spPr>
        <a:xfrm>
          <a:off x="3846018" y="1866827"/>
          <a:ext cx="3592055" cy="3592055"/>
        </a:xfrm>
        <a:prstGeom prst="circularArrow">
          <a:avLst>
            <a:gd name="adj1" fmla="val 4688"/>
            <a:gd name="adj2" fmla="val 299029"/>
            <a:gd name="adj3" fmla="val 2534285"/>
            <a:gd name="adj4" fmla="val 15822781"/>
            <a:gd name="adj5" fmla="val 5469"/>
          </a:avLst>
        </a:prstGeom>
        <a:solidFill>
          <a:schemeClr val="accent1">
            <a:shade val="9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9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801609CD-F389-484A-8A9A-5FC50FA3FB28}">
      <dsp:nvSpPr>
        <dsp:cNvPr id="0" name=""/>
        <dsp:cNvSpPr/>
      </dsp:nvSpPr>
      <dsp:spPr>
        <a:xfrm>
          <a:off x="2057507" y="1177272"/>
          <a:ext cx="2609853" cy="2609853"/>
        </a:xfrm>
        <a:prstGeom prst="leftCircularArrow">
          <a:avLst>
            <a:gd name="adj1" fmla="val 6452"/>
            <a:gd name="adj2" fmla="val 429999"/>
            <a:gd name="adj3" fmla="val 10489124"/>
            <a:gd name="adj4" fmla="val 14837806"/>
            <a:gd name="adj5" fmla="val 7527"/>
          </a:avLst>
        </a:prstGeom>
        <a:solidFill>
          <a:schemeClr val="accent1">
            <a:shade val="90000"/>
            <a:hueOff val="-117692"/>
            <a:satOff val="-1302"/>
            <a:lumOff val="11218"/>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90000"/>
              <a:hueOff val="-117692"/>
              <a:satOff val="-1302"/>
              <a:lumOff val="11218"/>
              <a:alphaOff val="0"/>
            </a:schemeClr>
          </a:contourClr>
        </a:sp3d>
      </dsp:spPr>
      <dsp:style>
        <a:lnRef idx="0">
          <a:scrgbClr r="0" g="0" b="0"/>
        </a:lnRef>
        <a:fillRef idx="3">
          <a:scrgbClr r="0" g="0" b="0"/>
        </a:fillRef>
        <a:effectRef idx="3">
          <a:scrgbClr r="0" g="0" b="0"/>
        </a:effectRef>
        <a:fontRef idx="minor">
          <a:schemeClr val="lt1"/>
        </a:fontRef>
      </dsp:style>
    </dsp:sp>
    <dsp:sp modelId="{B7827DDC-BE7A-421C-A058-00204A8D6A45}">
      <dsp:nvSpPr>
        <dsp:cNvPr id="0" name=""/>
        <dsp:cNvSpPr/>
      </dsp:nvSpPr>
      <dsp:spPr>
        <a:xfrm>
          <a:off x="3099536" y="-217195"/>
          <a:ext cx="2813947" cy="2813947"/>
        </a:xfrm>
        <a:prstGeom prst="circularArrow">
          <a:avLst>
            <a:gd name="adj1" fmla="val 5984"/>
            <a:gd name="adj2" fmla="val 394124"/>
            <a:gd name="adj3" fmla="val 13313824"/>
            <a:gd name="adj4" fmla="val 10508221"/>
            <a:gd name="adj5" fmla="val 6981"/>
          </a:avLst>
        </a:prstGeom>
        <a:solidFill>
          <a:schemeClr val="accent1">
            <a:shade val="90000"/>
            <a:hueOff val="-235384"/>
            <a:satOff val="-2605"/>
            <a:lumOff val="22435"/>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1">
              <a:shade val="90000"/>
              <a:hueOff val="-235384"/>
              <a:satOff val="-2605"/>
              <a:lumOff val="22435"/>
              <a:alphaOff val="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4AD013-9E76-4368-9091-0BB1E37E754D}">
      <dsp:nvSpPr>
        <dsp:cNvPr id="0" name=""/>
        <dsp:cNvSpPr/>
      </dsp:nvSpPr>
      <dsp:spPr>
        <a:xfrm>
          <a:off x="1738884" y="0"/>
          <a:ext cx="5026152" cy="5026152"/>
        </a:xfrm>
        <a:prstGeom prst="ellipse">
          <a:avLst/>
        </a:prstGeom>
        <a:solidFill>
          <a:schemeClr val="accent5">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Whether to buy or save?</a:t>
          </a:r>
          <a:endParaRPr lang="en-US" sz="1600" b="1" kern="1200" dirty="0"/>
        </a:p>
      </dsp:txBody>
      <dsp:txXfrm>
        <a:off x="3309556" y="251307"/>
        <a:ext cx="1884807" cy="502615"/>
      </dsp:txXfrm>
    </dsp:sp>
    <dsp:sp modelId="{B61B82DB-E557-49E2-A371-5A200F3DE0C8}">
      <dsp:nvSpPr>
        <dsp:cNvPr id="0" name=""/>
        <dsp:cNvSpPr/>
      </dsp:nvSpPr>
      <dsp:spPr>
        <a:xfrm>
          <a:off x="2115845" y="753922"/>
          <a:ext cx="4272229" cy="4272229"/>
        </a:xfrm>
        <a:prstGeom prst="ellipse">
          <a:avLst/>
        </a:prstGeom>
        <a:solidFill>
          <a:schemeClr val="accent5">
            <a:hueOff val="-1255142"/>
            <a:satOff val="10273"/>
            <a:lumOff val="-1666"/>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When to buy?</a:t>
          </a:r>
          <a:endParaRPr lang="en-US" sz="1600" b="1" kern="1200" dirty="0"/>
        </a:p>
      </dsp:txBody>
      <dsp:txXfrm>
        <a:off x="3330760" y="999575"/>
        <a:ext cx="1842398" cy="491306"/>
      </dsp:txXfrm>
    </dsp:sp>
    <dsp:sp modelId="{E3123254-BABD-46F0-AC8B-FD89FB222A75}">
      <dsp:nvSpPr>
        <dsp:cNvPr id="0" name=""/>
        <dsp:cNvSpPr/>
      </dsp:nvSpPr>
      <dsp:spPr>
        <a:xfrm>
          <a:off x="2492806" y="1507845"/>
          <a:ext cx="3518306" cy="3518306"/>
        </a:xfrm>
        <a:prstGeom prst="ellipse">
          <a:avLst/>
        </a:prstGeom>
        <a:solidFill>
          <a:schemeClr val="accent5">
            <a:hueOff val="-2510283"/>
            <a:satOff val="20547"/>
            <a:lumOff val="-3333"/>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What to buy – both category and brand?</a:t>
          </a:r>
          <a:endParaRPr lang="en-US" sz="1600" b="1" kern="1200" dirty="0"/>
        </a:p>
      </dsp:txBody>
      <dsp:txXfrm>
        <a:off x="3341598" y="1750608"/>
        <a:ext cx="1820723" cy="485526"/>
      </dsp:txXfrm>
    </dsp:sp>
    <dsp:sp modelId="{1B0D8838-8550-4B38-B1A5-A904329403E3}">
      <dsp:nvSpPr>
        <dsp:cNvPr id="0" name=""/>
        <dsp:cNvSpPr/>
      </dsp:nvSpPr>
      <dsp:spPr>
        <a:xfrm>
          <a:off x="2869768" y="2261768"/>
          <a:ext cx="2764383" cy="2764383"/>
        </a:xfrm>
        <a:prstGeom prst="ellipse">
          <a:avLst/>
        </a:prstGeom>
        <a:solidFill>
          <a:schemeClr val="accent5">
            <a:hueOff val="-3765425"/>
            <a:satOff val="30820"/>
            <a:lumOff val="-4999"/>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Where to buy?</a:t>
          </a:r>
          <a:endParaRPr lang="en-US" sz="1600" b="1" kern="1200" dirty="0"/>
        </a:p>
      </dsp:txBody>
      <dsp:txXfrm>
        <a:off x="3505576" y="2510562"/>
        <a:ext cx="1492767" cy="497589"/>
      </dsp:txXfrm>
    </dsp:sp>
    <dsp:sp modelId="{AF2E8820-5750-421F-8400-8D485F45B00B}">
      <dsp:nvSpPr>
        <dsp:cNvPr id="0" name=""/>
        <dsp:cNvSpPr/>
      </dsp:nvSpPr>
      <dsp:spPr>
        <a:xfrm>
          <a:off x="3246729" y="3015691"/>
          <a:ext cx="2010460" cy="2010460"/>
        </a:xfrm>
        <a:prstGeom prst="ellipse">
          <a:avLst/>
        </a:prstGeom>
        <a:solidFill>
          <a:schemeClr val="accent5">
            <a:hueOff val="-5020566"/>
            <a:satOff val="41093"/>
            <a:lumOff val="-6666"/>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How to pay?</a:t>
          </a:r>
          <a:endParaRPr lang="en-US" sz="1600" b="1" kern="1200" dirty="0"/>
        </a:p>
      </dsp:txBody>
      <dsp:txXfrm>
        <a:off x="3541154" y="3518306"/>
        <a:ext cx="1421610" cy="1005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818AD-EE13-4491-B34D-993DE8DDE587}">
      <dsp:nvSpPr>
        <dsp:cNvPr id="0" name=""/>
        <dsp:cNvSpPr/>
      </dsp:nvSpPr>
      <dsp:spPr>
        <a:xfrm>
          <a:off x="5873" y="830588"/>
          <a:ext cx="2536743" cy="189362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4E6F603-5AE0-4B4D-8EDA-C19B053F311F}">
      <dsp:nvSpPr>
        <dsp:cNvPr id="0" name=""/>
        <dsp:cNvSpPr/>
      </dsp:nvSpPr>
      <dsp:spPr>
        <a:xfrm>
          <a:off x="5873" y="2724213"/>
          <a:ext cx="2536743" cy="814258"/>
        </a:xfrm>
        <a:prstGeom prst="rect">
          <a:avLst/>
        </a:prstGeom>
        <a:solidFill>
          <a:schemeClr val="accent5">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n-US" sz="2000" b="1" kern="1200" dirty="0" smtClean="0">
              <a:solidFill>
                <a:schemeClr val="tx1"/>
              </a:solidFill>
            </a:rPr>
            <a:t>Whether to consume or not?</a:t>
          </a:r>
          <a:endParaRPr lang="en-US" sz="2000" b="1" kern="1200" dirty="0">
            <a:solidFill>
              <a:schemeClr val="tx1"/>
            </a:solidFill>
          </a:endParaRPr>
        </a:p>
      </dsp:txBody>
      <dsp:txXfrm>
        <a:off x="5873" y="2724213"/>
        <a:ext cx="1786438" cy="814258"/>
      </dsp:txXfrm>
    </dsp:sp>
    <dsp:sp modelId="{31B4B967-2546-4E5E-987F-494E2AD7F6A2}">
      <dsp:nvSpPr>
        <dsp:cNvPr id="0" name=""/>
        <dsp:cNvSpPr/>
      </dsp:nvSpPr>
      <dsp:spPr>
        <a:xfrm>
          <a:off x="1864072" y="2853551"/>
          <a:ext cx="887860" cy="887860"/>
        </a:xfrm>
        <a:prstGeom prst="ellipse">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7934647-49B4-42D4-9CF7-D305D85DA10B}">
      <dsp:nvSpPr>
        <dsp:cNvPr id="0" name=""/>
        <dsp:cNvSpPr/>
      </dsp:nvSpPr>
      <dsp:spPr>
        <a:xfrm>
          <a:off x="2971894" y="830588"/>
          <a:ext cx="2536743" cy="189362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5">
              <a:hueOff val="-2510283"/>
              <a:satOff val="20547"/>
              <a:lumOff val="-3333"/>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54ACBD4-9A43-47B3-B70D-0404B238370A}">
      <dsp:nvSpPr>
        <dsp:cNvPr id="0" name=""/>
        <dsp:cNvSpPr/>
      </dsp:nvSpPr>
      <dsp:spPr>
        <a:xfrm>
          <a:off x="2971894" y="2724213"/>
          <a:ext cx="2536743" cy="814258"/>
        </a:xfrm>
        <a:prstGeom prst="rect">
          <a:avLst/>
        </a:prstGeom>
        <a:solidFill>
          <a:schemeClr val="accent5">
            <a:hueOff val="-2510283"/>
            <a:satOff val="20547"/>
            <a:lumOff val="-3333"/>
            <a:alphaOff val="0"/>
          </a:schemeClr>
        </a:solidFill>
        <a:ln w="9525" cap="flat" cmpd="sng" algn="ctr">
          <a:solidFill>
            <a:schemeClr val="accent5">
              <a:hueOff val="-2510283"/>
              <a:satOff val="20547"/>
              <a:lumOff val="-3333"/>
              <a:alphaOff val="0"/>
            </a:schemeClr>
          </a:solidFill>
          <a:prstDash val="solid"/>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n-US" sz="2000" b="1" kern="1200" dirty="0" smtClean="0">
              <a:solidFill>
                <a:schemeClr val="tx1"/>
              </a:solidFill>
            </a:rPr>
            <a:t>When to consume?</a:t>
          </a:r>
          <a:endParaRPr lang="en-US" sz="2000" b="1" kern="1200" dirty="0">
            <a:solidFill>
              <a:schemeClr val="tx1"/>
            </a:solidFill>
          </a:endParaRPr>
        </a:p>
      </dsp:txBody>
      <dsp:txXfrm>
        <a:off x="2971894" y="2724213"/>
        <a:ext cx="1786438" cy="814258"/>
      </dsp:txXfrm>
    </dsp:sp>
    <dsp:sp modelId="{EBD8DD7F-B4EB-415E-B714-108EDE1F2AEA}">
      <dsp:nvSpPr>
        <dsp:cNvPr id="0" name=""/>
        <dsp:cNvSpPr/>
      </dsp:nvSpPr>
      <dsp:spPr>
        <a:xfrm>
          <a:off x="4830093" y="2853551"/>
          <a:ext cx="887860" cy="887860"/>
        </a:xfrm>
        <a:prstGeom prst="ellipse">
          <a:avLst/>
        </a:prstGeom>
        <a:solidFill>
          <a:schemeClr val="accent5">
            <a:tint val="40000"/>
            <a:alpha val="90000"/>
            <a:hueOff val="-2758569"/>
            <a:satOff val="16481"/>
            <a:lumOff val="-82"/>
            <a:alphaOff val="0"/>
          </a:schemeClr>
        </a:solidFill>
        <a:ln w="9525" cap="flat" cmpd="sng" algn="ctr">
          <a:solidFill>
            <a:schemeClr val="accent5">
              <a:tint val="40000"/>
              <a:alpha val="90000"/>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BFF5D5F-F499-4E39-AF29-9E2E4EAB1FC6}">
      <dsp:nvSpPr>
        <dsp:cNvPr id="0" name=""/>
        <dsp:cNvSpPr/>
      </dsp:nvSpPr>
      <dsp:spPr>
        <a:xfrm>
          <a:off x="5937915" y="830588"/>
          <a:ext cx="2536743" cy="189362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5">
              <a:hueOff val="-5020566"/>
              <a:satOff val="41093"/>
              <a:lumOff val="-6666"/>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F0340D6-85CA-4A78-B2F9-0B4876C48814}">
      <dsp:nvSpPr>
        <dsp:cNvPr id="0" name=""/>
        <dsp:cNvSpPr/>
      </dsp:nvSpPr>
      <dsp:spPr>
        <a:xfrm>
          <a:off x="5937915" y="2724213"/>
          <a:ext cx="2536743" cy="814258"/>
        </a:xfrm>
        <a:prstGeom prst="rect">
          <a:avLst/>
        </a:prstGeom>
        <a:solidFill>
          <a:schemeClr val="accent5">
            <a:hueOff val="-5020566"/>
            <a:satOff val="41093"/>
            <a:lumOff val="-6666"/>
            <a:alphaOff val="0"/>
          </a:schemeClr>
        </a:solidFill>
        <a:ln w="9525" cap="flat" cmpd="sng" algn="ctr">
          <a:solidFill>
            <a:schemeClr val="accent5">
              <a:hueOff val="-5020566"/>
              <a:satOff val="41093"/>
              <a:lumOff val="-6666"/>
              <a:alphaOff val="0"/>
            </a:schemeClr>
          </a:solidFill>
          <a:prstDash val="solid"/>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n-US" sz="2000" b="1" kern="1200" dirty="0" smtClean="0">
              <a:solidFill>
                <a:schemeClr val="tx1"/>
              </a:solidFill>
            </a:rPr>
            <a:t>How to consume?</a:t>
          </a:r>
          <a:endParaRPr lang="en-US" sz="2000" b="1" kern="1200" dirty="0">
            <a:solidFill>
              <a:schemeClr val="tx1"/>
            </a:solidFill>
          </a:endParaRPr>
        </a:p>
      </dsp:txBody>
      <dsp:txXfrm>
        <a:off x="5937915" y="2724213"/>
        <a:ext cx="1786438" cy="814258"/>
      </dsp:txXfrm>
    </dsp:sp>
    <dsp:sp modelId="{684CB36A-7DE1-4FEC-B2B6-7508EF5495D2}">
      <dsp:nvSpPr>
        <dsp:cNvPr id="0" name=""/>
        <dsp:cNvSpPr/>
      </dsp:nvSpPr>
      <dsp:spPr>
        <a:xfrm>
          <a:off x="7796114" y="2853551"/>
          <a:ext cx="887860" cy="887860"/>
        </a:xfrm>
        <a:prstGeom prst="ellipse">
          <a:avLst/>
        </a:prstGeom>
        <a:solidFill>
          <a:schemeClr val="accent5">
            <a:tint val="40000"/>
            <a:alpha val="90000"/>
            <a:hueOff val="-5517137"/>
            <a:satOff val="32962"/>
            <a:lumOff val="-164"/>
            <a:alphaOff val="0"/>
          </a:schemeClr>
        </a:solidFill>
        <a:ln w="9525" cap="flat" cmpd="sng" algn="ctr">
          <a:solidFill>
            <a:schemeClr val="accent5">
              <a:tint val="40000"/>
              <a:alpha val="90000"/>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9BC2-4A3E-42C7-B79C-8784A0FDE81B}">
      <dsp:nvSpPr>
        <dsp:cNvPr id="0" name=""/>
        <dsp:cNvSpPr/>
      </dsp:nvSpPr>
      <dsp:spPr>
        <a:xfrm>
          <a:off x="1686607" y="0"/>
          <a:ext cx="2470332" cy="2470297"/>
        </a:xfrm>
        <a:prstGeom prst="ellipse">
          <a:avLst/>
        </a:prstGeom>
        <a:solidFill>
          <a:schemeClr val="accent5">
            <a:alpha val="50000"/>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smtClean="0"/>
            <a:t>Disposal</a:t>
          </a:r>
          <a:endParaRPr lang="en-US" sz="2100" kern="1200"/>
        </a:p>
      </dsp:txBody>
      <dsp:txXfrm>
        <a:off x="2048379" y="361767"/>
        <a:ext cx="1746788" cy="1746763"/>
      </dsp:txXfrm>
    </dsp:sp>
    <dsp:sp modelId="{75328B5A-3A0F-4D22-B261-6226C4710C4F}">
      <dsp:nvSpPr>
        <dsp:cNvPr id="0" name=""/>
        <dsp:cNvSpPr/>
      </dsp:nvSpPr>
      <dsp:spPr>
        <a:xfrm>
          <a:off x="2958109" y="1647550"/>
          <a:ext cx="2470332" cy="2470297"/>
        </a:xfrm>
        <a:prstGeom prst="ellipse">
          <a:avLst/>
        </a:prstGeom>
        <a:solidFill>
          <a:schemeClr val="accent5">
            <a:alpha val="50000"/>
            <a:hueOff val="-2510283"/>
            <a:satOff val="20547"/>
            <a:lumOff val="-3333"/>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smtClean="0"/>
            <a:t>Recycling</a:t>
          </a:r>
          <a:endParaRPr lang="en-US" sz="2100" kern="1200"/>
        </a:p>
      </dsp:txBody>
      <dsp:txXfrm>
        <a:off x="3319881" y="2009317"/>
        <a:ext cx="1746788" cy="1746763"/>
      </dsp:txXfrm>
    </dsp:sp>
    <dsp:sp modelId="{89DC94CA-B63D-46DE-A136-9494429CF672}">
      <dsp:nvSpPr>
        <dsp:cNvPr id="0" name=""/>
        <dsp:cNvSpPr/>
      </dsp:nvSpPr>
      <dsp:spPr>
        <a:xfrm>
          <a:off x="4228108" y="0"/>
          <a:ext cx="2470332" cy="2470297"/>
        </a:xfrm>
        <a:prstGeom prst="ellipse">
          <a:avLst/>
        </a:prstGeom>
        <a:solidFill>
          <a:schemeClr val="accent5">
            <a:alpha val="50000"/>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kern="1200" smtClean="0"/>
            <a:t>Remarketing</a:t>
          </a:r>
          <a:endParaRPr lang="en-US" sz="2100" kern="1200"/>
        </a:p>
      </dsp:txBody>
      <dsp:txXfrm>
        <a:off x="4589880" y="361767"/>
        <a:ext cx="1746788" cy="17467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FCAFC-363A-4932-BB28-410583A777BA}">
      <dsp:nvSpPr>
        <dsp:cNvPr id="0" name=""/>
        <dsp:cNvSpPr/>
      </dsp:nvSpPr>
      <dsp:spPr>
        <a:xfrm rot="10800000">
          <a:off x="1780252" y="264873"/>
          <a:ext cx="5626729" cy="883018"/>
        </a:xfrm>
        <a:prstGeom prst="homePlate">
          <a:avLst/>
        </a:prstGeom>
        <a:solidFill>
          <a:schemeClr val="accent5">
            <a:hueOff val="0"/>
            <a:satOff val="0"/>
            <a:lumOff val="0"/>
            <a:alphaOff val="0"/>
          </a:schemeClr>
        </a:solid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9387" tIns="160020" rIns="298704" bIns="160020" numCol="1" spcCol="1270" anchor="ctr" anchorCtr="0">
          <a:noAutofit/>
        </a:bodyPr>
        <a:lstStyle/>
        <a:p>
          <a:pPr lvl="0" algn="ctr" defTabSz="1866900" rtl="0">
            <a:lnSpc>
              <a:spcPct val="90000"/>
            </a:lnSpc>
            <a:spcBef>
              <a:spcPct val="0"/>
            </a:spcBef>
            <a:spcAft>
              <a:spcPct val="35000"/>
            </a:spcAft>
          </a:pPr>
          <a:r>
            <a:rPr lang="en-US" sz="4200" kern="1200" dirty="0" smtClean="0"/>
            <a:t>Rational </a:t>
          </a:r>
          <a:endParaRPr lang="en-US" sz="4200" kern="1200" dirty="0"/>
        </a:p>
      </dsp:txBody>
      <dsp:txXfrm rot="10800000">
        <a:off x="2001006" y="264873"/>
        <a:ext cx="5405975" cy="883018"/>
      </dsp:txXfrm>
    </dsp:sp>
    <dsp:sp modelId="{DA901A1A-31FE-483C-9771-44A6543B1D6B}">
      <dsp:nvSpPr>
        <dsp:cNvPr id="0" name=""/>
        <dsp:cNvSpPr/>
      </dsp:nvSpPr>
      <dsp:spPr>
        <a:xfrm>
          <a:off x="1085277" y="0"/>
          <a:ext cx="1378825" cy="141744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dsp:style>
    </dsp:sp>
    <dsp:sp modelId="{0B8E907B-E853-435C-BFE0-B0742DA0A2F3}">
      <dsp:nvSpPr>
        <dsp:cNvPr id="0" name=""/>
        <dsp:cNvSpPr/>
      </dsp:nvSpPr>
      <dsp:spPr>
        <a:xfrm rot="10800000">
          <a:off x="1747243" y="1827770"/>
          <a:ext cx="5626729" cy="883018"/>
        </a:xfrm>
        <a:prstGeom prst="homePlate">
          <a:avLst/>
        </a:prstGeom>
        <a:solidFill>
          <a:schemeClr val="accent5">
            <a:hueOff val="-5020566"/>
            <a:satOff val="41093"/>
            <a:lumOff val="-6666"/>
            <a:alphaOff val="0"/>
          </a:schemeClr>
        </a:solid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9387" tIns="160020" rIns="298704" bIns="160020" numCol="1" spcCol="1270" anchor="ctr" anchorCtr="0">
          <a:noAutofit/>
        </a:bodyPr>
        <a:lstStyle/>
        <a:p>
          <a:pPr lvl="0" algn="ctr" defTabSz="1866900" rtl="0">
            <a:lnSpc>
              <a:spcPct val="90000"/>
            </a:lnSpc>
            <a:spcBef>
              <a:spcPct val="0"/>
            </a:spcBef>
            <a:spcAft>
              <a:spcPct val="35000"/>
            </a:spcAft>
          </a:pPr>
          <a:r>
            <a:rPr lang="en-US" sz="4200" kern="1200" dirty="0" smtClean="0"/>
            <a:t>Hedonic</a:t>
          </a:r>
          <a:endParaRPr lang="en-US" sz="4200" kern="1200" dirty="0"/>
        </a:p>
      </dsp:txBody>
      <dsp:txXfrm rot="10800000">
        <a:off x="1967997" y="1827770"/>
        <a:ext cx="5405975" cy="883018"/>
      </dsp:txXfrm>
    </dsp:sp>
    <dsp:sp modelId="{ECA0F104-C96E-4407-B972-CCD3EA0CFDF5}">
      <dsp:nvSpPr>
        <dsp:cNvPr id="0" name=""/>
        <dsp:cNvSpPr/>
      </dsp:nvSpPr>
      <dsp:spPr>
        <a:xfrm>
          <a:off x="1087274" y="1643012"/>
          <a:ext cx="1319936" cy="125253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40000" r="-40000"/>
          </a:stretch>
        </a:blipFill>
        <a:ln w="20000" cap="flat" cmpd="sng" algn="ctr">
          <a:solidFill>
            <a:schemeClr val="lt1">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FAE43-EB56-4BEC-8809-F0D0A3FF6F3C}">
      <dsp:nvSpPr>
        <dsp:cNvPr id="0" name=""/>
        <dsp:cNvSpPr/>
      </dsp:nvSpPr>
      <dsp:spPr>
        <a:xfrm>
          <a:off x="637793" y="0"/>
          <a:ext cx="7228332" cy="5026152"/>
        </a:xfrm>
        <a:prstGeom prst="rightArrow">
          <a:avLst/>
        </a:prstGeom>
        <a:solidFill>
          <a:schemeClr val="accent5">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442116A3-CDD7-44E0-98B5-199CBC3F00ED}">
      <dsp:nvSpPr>
        <dsp:cNvPr id="0" name=""/>
        <dsp:cNvSpPr/>
      </dsp:nvSpPr>
      <dsp:spPr>
        <a:xfrm>
          <a:off x="4144" y="1507845"/>
          <a:ext cx="1040152" cy="2010460"/>
        </a:xfrm>
        <a:prstGeom prst="roundRect">
          <a:avLst/>
        </a:prstGeom>
        <a:solidFill>
          <a:schemeClr val="accent5">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Need recognition</a:t>
          </a:r>
          <a:endParaRPr lang="en-US" sz="1000" b="1" kern="1200" dirty="0">
            <a:solidFill>
              <a:schemeClr val="tx1"/>
            </a:solidFill>
          </a:endParaRPr>
        </a:p>
      </dsp:txBody>
      <dsp:txXfrm>
        <a:off x="54920" y="1558621"/>
        <a:ext cx="938600" cy="1908908"/>
      </dsp:txXfrm>
    </dsp:sp>
    <dsp:sp modelId="{CF42EF48-F4C4-4C32-AF06-196202F13B6B}">
      <dsp:nvSpPr>
        <dsp:cNvPr id="0" name=""/>
        <dsp:cNvSpPr/>
      </dsp:nvSpPr>
      <dsp:spPr>
        <a:xfrm>
          <a:off x="1217655" y="1507845"/>
          <a:ext cx="1040152" cy="2010460"/>
        </a:xfrm>
        <a:prstGeom prst="roundRect">
          <a:avLst/>
        </a:prstGeom>
        <a:solidFill>
          <a:schemeClr val="accent5">
            <a:hueOff val="-836761"/>
            <a:satOff val="6849"/>
            <a:lumOff val="-1111"/>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Search for information</a:t>
          </a:r>
          <a:endParaRPr lang="en-US" sz="1000" b="1" kern="1200" dirty="0">
            <a:solidFill>
              <a:schemeClr val="tx1"/>
            </a:solidFill>
          </a:endParaRPr>
        </a:p>
      </dsp:txBody>
      <dsp:txXfrm>
        <a:off x="1268431" y="1558621"/>
        <a:ext cx="938600" cy="1908908"/>
      </dsp:txXfrm>
    </dsp:sp>
    <dsp:sp modelId="{8CE2FCDE-ABFF-48DA-B78F-C4FEF5E9A710}">
      <dsp:nvSpPr>
        <dsp:cNvPr id="0" name=""/>
        <dsp:cNvSpPr/>
      </dsp:nvSpPr>
      <dsp:spPr>
        <a:xfrm>
          <a:off x="2431166" y="1507845"/>
          <a:ext cx="1040152" cy="2010460"/>
        </a:xfrm>
        <a:prstGeom prst="roundRect">
          <a:avLst/>
        </a:prstGeom>
        <a:solidFill>
          <a:schemeClr val="accent5">
            <a:hueOff val="-1673522"/>
            <a:satOff val="13698"/>
            <a:lumOff val="-2222"/>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Pre-purchase alternative evaluation</a:t>
          </a:r>
          <a:endParaRPr lang="en-US" sz="1000" b="1" kern="1200" dirty="0">
            <a:solidFill>
              <a:schemeClr val="tx1"/>
            </a:solidFill>
          </a:endParaRPr>
        </a:p>
      </dsp:txBody>
      <dsp:txXfrm>
        <a:off x="2481942" y="1558621"/>
        <a:ext cx="938600" cy="1908908"/>
      </dsp:txXfrm>
    </dsp:sp>
    <dsp:sp modelId="{9996A232-6984-4E39-B2C0-AD1B4A93BED6}">
      <dsp:nvSpPr>
        <dsp:cNvPr id="0" name=""/>
        <dsp:cNvSpPr/>
      </dsp:nvSpPr>
      <dsp:spPr>
        <a:xfrm>
          <a:off x="3644677" y="1507845"/>
          <a:ext cx="1040152" cy="2010460"/>
        </a:xfrm>
        <a:prstGeom prst="roundRect">
          <a:avLst/>
        </a:prstGeom>
        <a:solidFill>
          <a:schemeClr val="accent5">
            <a:hueOff val="-2510283"/>
            <a:satOff val="20547"/>
            <a:lumOff val="-3333"/>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Purchase</a:t>
          </a:r>
          <a:endParaRPr lang="en-US" sz="1000" b="1" kern="1200" dirty="0">
            <a:solidFill>
              <a:schemeClr val="tx1"/>
            </a:solidFill>
          </a:endParaRPr>
        </a:p>
      </dsp:txBody>
      <dsp:txXfrm>
        <a:off x="3695453" y="1558621"/>
        <a:ext cx="938600" cy="1908908"/>
      </dsp:txXfrm>
    </dsp:sp>
    <dsp:sp modelId="{361CA92C-3272-47E4-88CA-AA846E9FD1ED}">
      <dsp:nvSpPr>
        <dsp:cNvPr id="0" name=""/>
        <dsp:cNvSpPr/>
      </dsp:nvSpPr>
      <dsp:spPr>
        <a:xfrm>
          <a:off x="4858188" y="1507845"/>
          <a:ext cx="1214565" cy="2010460"/>
        </a:xfrm>
        <a:prstGeom prst="roundRect">
          <a:avLst/>
        </a:prstGeom>
        <a:solidFill>
          <a:schemeClr val="accent5">
            <a:hueOff val="-3347044"/>
            <a:satOff val="27395"/>
            <a:lumOff val="-4444"/>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smtClean="0">
              <a:solidFill>
                <a:schemeClr val="tx1"/>
              </a:solidFill>
            </a:rPr>
            <a:t>Consumption</a:t>
          </a:r>
          <a:endParaRPr lang="en-US" sz="1000" b="1" kern="1200" dirty="0">
            <a:solidFill>
              <a:schemeClr val="tx1"/>
            </a:solidFill>
          </a:endParaRPr>
        </a:p>
      </dsp:txBody>
      <dsp:txXfrm>
        <a:off x="4917478" y="1567135"/>
        <a:ext cx="1095985" cy="1891880"/>
      </dsp:txXfrm>
    </dsp:sp>
    <dsp:sp modelId="{AD3B433B-D0A9-4441-A1A1-78E582DF2216}">
      <dsp:nvSpPr>
        <dsp:cNvPr id="0" name=""/>
        <dsp:cNvSpPr/>
      </dsp:nvSpPr>
      <dsp:spPr>
        <a:xfrm>
          <a:off x="6246112" y="1507845"/>
          <a:ext cx="1040152" cy="2010460"/>
        </a:xfrm>
        <a:prstGeom prst="roundRect">
          <a:avLst/>
        </a:prstGeom>
        <a:solidFill>
          <a:schemeClr val="accent5">
            <a:hueOff val="-4183805"/>
            <a:satOff val="34244"/>
            <a:lumOff val="-5555"/>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Post-purchase evaluation</a:t>
          </a:r>
          <a:endParaRPr lang="en-US" sz="1000" b="1" kern="1200" dirty="0">
            <a:solidFill>
              <a:schemeClr val="tx1"/>
            </a:solidFill>
          </a:endParaRPr>
        </a:p>
      </dsp:txBody>
      <dsp:txXfrm>
        <a:off x="6296888" y="1558621"/>
        <a:ext cx="938600" cy="1908908"/>
      </dsp:txXfrm>
    </dsp:sp>
    <dsp:sp modelId="{036E9D10-CEB4-4974-AC60-DAAD2ABC41C4}">
      <dsp:nvSpPr>
        <dsp:cNvPr id="0" name=""/>
        <dsp:cNvSpPr/>
      </dsp:nvSpPr>
      <dsp:spPr>
        <a:xfrm>
          <a:off x="7459623" y="1507845"/>
          <a:ext cx="1040152" cy="2010460"/>
        </a:xfrm>
        <a:prstGeom prst="roundRect">
          <a:avLst/>
        </a:prstGeom>
        <a:solidFill>
          <a:schemeClr val="accent5">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solidFill>
                <a:schemeClr val="tx1"/>
              </a:solidFill>
            </a:rPr>
            <a:t>Divestment</a:t>
          </a:r>
          <a:endParaRPr lang="en-US" sz="1000" b="1" kern="1200" dirty="0">
            <a:solidFill>
              <a:schemeClr val="tx1"/>
            </a:solidFill>
          </a:endParaRPr>
        </a:p>
      </dsp:txBody>
      <dsp:txXfrm>
        <a:off x="7510399" y="1558621"/>
        <a:ext cx="938600" cy="19089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8851D-2AE7-4143-A85D-A90A3943D5F3}">
      <dsp:nvSpPr>
        <dsp:cNvPr id="0" name=""/>
        <dsp:cNvSpPr/>
      </dsp:nvSpPr>
      <dsp:spPr>
        <a:xfrm>
          <a:off x="3449" y="436604"/>
          <a:ext cx="3016039" cy="3016039"/>
        </a:xfrm>
        <a:prstGeom prst="ellipse">
          <a:avLst/>
        </a:prstGeom>
        <a:solidFill>
          <a:schemeClr val="accent2">
            <a:alpha val="50000"/>
            <a:hueOff val="0"/>
            <a:satOff val="0"/>
            <a:lumOff val="0"/>
            <a:alphaOff val="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65983" tIns="29210" rIns="165983" bIns="29210" numCol="1" spcCol="1270" anchor="ctr" anchorCtr="0">
          <a:noAutofit/>
        </a:bodyPr>
        <a:lstStyle/>
        <a:p>
          <a:pPr lvl="0" algn="ctr" defTabSz="1022350" rtl="0">
            <a:lnSpc>
              <a:spcPct val="90000"/>
            </a:lnSpc>
            <a:spcBef>
              <a:spcPct val="0"/>
            </a:spcBef>
            <a:spcAft>
              <a:spcPct val="35000"/>
            </a:spcAft>
          </a:pPr>
          <a:r>
            <a:rPr lang="en-US" sz="2300" kern="1200" dirty="0" smtClean="0"/>
            <a:t>Individual differences</a:t>
          </a:r>
          <a:endParaRPr lang="en-US" sz="2300" kern="1200" dirty="0"/>
        </a:p>
      </dsp:txBody>
      <dsp:txXfrm>
        <a:off x="445138" y="878293"/>
        <a:ext cx="2132661" cy="2132661"/>
      </dsp:txXfrm>
    </dsp:sp>
    <dsp:sp modelId="{3C2A61C8-4F27-4B86-A05E-6734007EBC4F}">
      <dsp:nvSpPr>
        <dsp:cNvPr id="0" name=""/>
        <dsp:cNvSpPr/>
      </dsp:nvSpPr>
      <dsp:spPr>
        <a:xfrm>
          <a:off x="2416280" y="436604"/>
          <a:ext cx="3016039" cy="3016039"/>
        </a:xfrm>
        <a:prstGeom prst="ellipse">
          <a:avLst/>
        </a:prstGeom>
        <a:solidFill>
          <a:schemeClr val="accent2">
            <a:alpha val="50000"/>
            <a:hueOff val="3864684"/>
            <a:satOff val="-41326"/>
            <a:lumOff val="10784"/>
            <a:alphaOff val="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65983" tIns="29210" rIns="165983" bIns="29210" numCol="1" spcCol="1270" anchor="ctr" anchorCtr="0">
          <a:noAutofit/>
        </a:bodyPr>
        <a:lstStyle/>
        <a:p>
          <a:pPr lvl="0" algn="ctr" defTabSz="1022350" rtl="0">
            <a:lnSpc>
              <a:spcPct val="90000"/>
            </a:lnSpc>
            <a:spcBef>
              <a:spcPct val="0"/>
            </a:spcBef>
            <a:spcAft>
              <a:spcPct val="35000"/>
            </a:spcAft>
          </a:pPr>
          <a:r>
            <a:rPr lang="en-US" sz="2300" kern="1200" dirty="0" smtClean="0"/>
            <a:t>Environment influences</a:t>
          </a:r>
          <a:endParaRPr lang="en-US" sz="2300" kern="1200" dirty="0"/>
        </a:p>
      </dsp:txBody>
      <dsp:txXfrm>
        <a:off x="2857969" y="878293"/>
        <a:ext cx="2132661" cy="2132661"/>
      </dsp:txXfrm>
    </dsp:sp>
    <dsp:sp modelId="{90C7D1E5-D266-4C00-979C-ECD6962DA988}">
      <dsp:nvSpPr>
        <dsp:cNvPr id="0" name=""/>
        <dsp:cNvSpPr/>
      </dsp:nvSpPr>
      <dsp:spPr>
        <a:xfrm>
          <a:off x="4829111" y="436604"/>
          <a:ext cx="3016039" cy="3016039"/>
        </a:xfrm>
        <a:prstGeom prst="ellipse">
          <a:avLst/>
        </a:prstGeom>
        <a:solidFill>
          <a:schemeClr val="accent2">
            <a:alpha val="50000"/>
            <a:hueOff val="7729367"/>
            <a:satOff val="-82653"/>
            <a:lumOff val="21569"/>
            <a:alphaOff val="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65983" tIns="29210" rIns="165983" bIns="29210" numCol="1" spcCol="1270" anchor="ctr" anchorCtr="0">
          <a:noAutofit/>
        </a:bodyPr>
        <a:lstStyle/>
        <a:p>
          <a:pPr lvl="0" algn="ctr" defTabSz="1022350" rtl="0">
            <a:lnSpc>
              <a:spcPct val="90000"/>
            </a:lnSpc>
            <a:spcBef>
              <a:spcPct val="0"/>
            </a:spcBef>
            <a:spcAft>
              <a:spcPct val="35000"/>
            </a:spcAft>
          </a:pPr>
          <a:r>
            <a:rPr lang="en-US" sz="2300" kern="1200" dirty="0" smtClean="0"/>
            <a:t>Psychological processes</a:t>
          </a:r>
          <a:endParaRPr lang="en-US" sz="2300" kern="1200" dirty="0"/>
        </a:p>
      </dsp:txBody>
      <dsp:txXfrm>
        <a:off x="5270800" y="878293"/>
        <a:ext cx="2132661" cy="21326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D8C3D-A728-4F1E-ADB9-802F78368F28}">
      <dsp:nvSpPr>
        <dsp:cNvPr id="0" name=""/>
        <dsp:cNvSpPr/>
      </dsp:nvSpPr>
      <dsp:spPr>
        <a:xfrm>
          <a:off x="-5169077" y="-791784"/>
          <a:ext cx="6155568" cy="6155568"/>
        </a:xfrm>
        <a:prstGeom prst="blockArc">
          <a:avLst>
            <a:gd name="adj1" fmla="val 18900000"/>
            <a:gd name="adj2" fmla="val 2700000"/>
            <a:gd name="adj3" fmla="val 351"/>
          </a:avLst>
        </a:prstGeom>
        <a:noFill/>
        <a:ln w="11429" cap="flat" cmpd="sng" algn="ctr">
          <a:solidFill>
            <a:schemeClr val="accent2">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4CF07885-B729-481F-B64C-3EDE6A775B9D}">
      <dsp:nvSpPr>
        <dsp:cNvPr id="0" name=""/>
        <dsp:cNvSpPr/>
      </dsp:nvSpPr>
      <dsp:spPr>
        <a:xfrm>
          <a:off x="431480" y="285658"/>
          <a:ext cx="8009229" cy="571682"/>
        </a:xfrm>
        <a:prstGeom prst="rect">
          <a:avLst/>
        </a:prstGeom>
        <a:solidFill>
          <a:schemeClr val="accent2">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3773" tIns="78740" rIns="78740" bIns="78740" numCol="1" spcCol="1270" anchor="ctr" anchorCtr="0">
          <a:noAutofit/>
        </a:bodyPr>
        <a:lstStyle/>
        <a:p>
          <a:pPr lvl="0" algn="l" defTabSz="1377950" rtl="0">
            <a:lnSpc>
              <a:spcPct val="90000"/>
            </a:lnSpc>
            <a:spcBef>
              <a:spcPct val="0"/>
            </a:spcBef>
            <a:spcAft>
              <a:spcPct val="35000"/>
            </a:spcAft>
          </a:pPr>
          <a:r>
            <a:rPr lang="en-US" sz="3100" kern="1200" dirty="0" smtClean="0"/>
            <a:t>Consumer resources</a:t>
          </a:r>
          <a:endParaRPr lang="en-US" sz="3100" kern="1200" dirty="0"/>
        </a:p>
      </dsp:txBody>
      <dsp:txXfrm>
        <a:off x="431480" y="285658"/>
        <a:ext cx="8009229" cy="571682"/>
      </dsp:txXfrm>
    </dsp:sp>
    <dsp:sp modelId="{80C2C666-1765-433E-9A07-5F22DE8F82C3}">
      <dsp:nvSpPr>
        <dsp:cNvPr id="0" name=""/>
        <dsp:cNvSpPr/>
      </dsp:nvSpPr>
      <dsp:spPr>
        <a:xfrm>
          <a:off x="74178" y="214198"/>
          <a:ext cx="714603" cy="714603"/>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C3CDFD1B-C3A0-4828-A424-01A1F4AAC268}">
      <dsp:nvSpPr>
        <dsp:cNvPr id="0" name=""/>
        <dsp:cNvSpPr/>
      </dsp:nvSpPr>
      <dsp:spPr>
        <a:xfrm>
          <a:off x="841131" y="1142908"/>
          <a:ext cx="7599578" cy="571682"/>
        </a:xfrm>
        <a:prstGeom prst="rect">
          <a:avLst/>
        </a:prstGeom>
        <a:solidFill>
          <a:schemeClr val="accent3">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3773" tIns="78740" rIns="78740" bIns="78740" numCol="1" spcCol="1270" anchor="ctr" anchorCtr="0">
          <a:noAutofit/>
        </a:bodyPr>
        <a:lstStyle/>
        <a:p>
          <a:pPr lvl="0" algn="l" defTabSz="1377950" rtl="0">
            <a:lnSpc>
              <a:spcPct val="90000"/>
            </a:lnSpc>
            <a:spcBef>
              <a:spcPct val="0"/>
            </a:spcBef>
            <a:spcAft>
              <a:spcPct val="35000"/>
            </a:spcAft>
          </a:pPr>
          <a:r>
            <a:rPr lang="en-US" sz="3100" kern="1200" smtClean="0"/>
            <a:t>Knowledge</a:t>
          </a:r>
          <a:endParaRPr lang="en-US" sz="3100" kern="1200"/>
        </a:p>
      </dsp:txBody>
      <dsp:txXfrm>
        <a:off x="841131" y="1142908"/>
        <a:ext cx="7599578" cy="571682"/>
      </dsp:txXfrm>
    </dsp:sp>
    <dsp:sp modelId="{EBEEABAD-860D-4CB6-9807-7EE6F385A1D8}">
      <dsp:nvSpPr>
        <dsp:cNvPr id="0" name=""/>
        <dsp:cNvSpPr/>
      </dsp:nvSpPr>
      <dsp:spPr>
        <a:xfrm>
          <a:off x="483829" y="1071448"/>
          <a:ext cx="714603" cy="714603"/>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1F98F855-947A-460C-B87C-83A62E35D1EC}">
      <dsp:nvSpPr>
        <dsp:cNvPr id="0" name=""/>
        <dsp:cNvSpPr/>
      </dsp:nvSpPr>
      <dsp:spPr>
        <a:xfrm>
          <a:off x="966861" y="2000158"/>
          <a:ext cx="7473848" cy="571682"/>
        </a:xfrm>
        <a:prstGeom prst="rect">
          <a:avLst/>
        </a:prstGeom>
        <a:solidFill>
          <a:schemeClr val="accent4">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3773" tIns="78740" rIns="78740" bIns="78740" numCol="1" spcCol="1270" anchor="ctr" anchorCtr="0">
          <a:noAutofit/>
        </a:bodyPr>
        <a:lstStyle/>
        <a:p>
          <a:pPr lvl="0" algn="l" defTabSz="1377950" rtl="0">
            <a:lnSpc>
              <a:spcPct val="90000"/>
            </a:lnSpc>
            <a:spcBef>
              <a:spcPct val="0"/>
            </a:spcBef>
            <a:spcAft>
              <a:spcPct val="35000"/>
            </a:spcAft>
          </a:pPr>
          <a:r>
            <a:rPr lang="en-US" sz="3100" kern="1200" dirty="0" smtClean="0"/>
            <a:t>Attitudes</a:t>
          </a:r>
          <a:endParaRPr lang="en-US" sz="3100" kern="1200" dirty="0"/>
        </a:p>
      </dsp:txBody>
      <dsp:txXfrm>
        <a:off x="966861" y="2000158"/>
        <a:ext cx="7473848" cy="571682"/>
      </dsp:txXfrm>
    </dsp:sp>
    <dsp:sp modelId="{8495EC5A-BB95-49D2-9790-B110A9F0737F}">
      <dsp:nvSpPr>
        <dsp:cNvPr id="0" name=""/>
        <dsp:cNvSpPr/>
      </dsp:nvSpPr>
      <dsp:spPr>
        <a:xfrm>
          <a:off x="609559" y="1928698"/>
          <a:ext cx="714603" cy="714603"/>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EED8EFA-E30B-41F5-BD2D-1D146A6DA5A4}">
      <dsp:nvSpPr>
        <dsp:cNvPr id="0" name=""/>
        <dsp:cNvSpPr/>
      </dsp:nvSpPr>
      <dsp:spPr>
        <a:xfrm>
          <a:off x="841131" y="2857408"/>
          <a:ext cx="7599578" cy="571682"/>
        </a:xfrm>
        <a:prstGeom prst="rect">
          <a:avLst/>
        </a:prstGeom>
        <a:solidFill>
          <a:schemeClr val="accent5">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3773" tIns="78740" rIns="78740" bIns="78740" numCol="1" spcCol="1270" anchor="ctr" anchorCtr="0">
          <a:noAutofit/>
        </a:bodyPr>
        <a:lstStyle/>
        <a:p>
          <a:pPr lvl="0" algn="l" defTabSz="1377950" rtl="0">
            <a:lnSpc>
              <a:spcPct val="90000"/>
            </a:lnSpc>
            <a:spcBef>
              <a:spcPct val="0"/>
            </a:spcBef>
            <a:spcAft>
              <a:spcPct val="35000"/>
            </a:spcAft>
          </a:pPr>
          <a:r>
            <a:rPr lang="en-US" sz="3100" kern="1200" dirty="0" smtClean="0"/>
            <a:t>Motivation</a:t>
          </a:r>
          <a:endParaRPr lang="en-US" sz="3100" kern="1200" dirty="0"/>
        </a:p>
      </dsp:txBody>
      <dsp:txXfrm>
        <a:off x="841131" y="2857408"/>
        <a:ext cx="7599578" cy="571682"/>
      </dsp:txXfrm>
    </dsp:sp>
    <dsp:sp modelId="{E137B607-E413-4388-A4FA-0DAE76A19EB1}">
      <dsp:nvSpPr>
        <dsp:cNvPr id="0" name=""/>
        <dsp:cNvSpPr/>
      </dsp:nvSpPr>
      <dsp:spPr>
        <a:xfrm>
          <a:off x="483829" y="2785948"/>
          <a:ext cx="714603" cy="714603"/>
        </a:xfrm>
        <a:prstGeom prst="ellipse">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67375C20-D5B9-4652-89C5-4E58C54B8487}">
      <dsp:nvSpPr>
        <dsp:cNvPr id="0" name=""/>
        <dsp:cNvSpPr/>
      </dsp:nvSpPr>
      <dsp:spPr>
        <a:xfrm>
          <a:off x="431480" y="3714658"/>
          <a:ext cx="8009229" cy="571682"/>
        </a:xfrm>
        <a:prstGeom prst="rect">
          <a:avLst/>
        </a:prstGeom>
        <a:solidFill>
          <a:schemeClr val="accent6">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3773" tIns="78740" rIns="78740" bIns="78740" numCol="1" spcCol="1270" anchor="ctr" anchorCtr="0">
          <a:noAutofit/>
        </a:bodyPr>
        <a:lstStyle/>
        <a:p>
          <a:pPr lvl="0" algn="l" defTabSz="1377950" rtl="0">
            <a:lnSpc>
              <a:spcPct val="90000"/>
            </a:lnSpc>
            <a:spcBef>
              <a:spcPct val="0"/>
            </a:spcBef>
            <a:spcAft>
              <a:spcPct val="35000"/>
            </a:spcAft>
          </a:pPr>
          <a:r>
            <a:rPr lang="en-US" sz="3100" kern="1200" dirty="0" smtClean="0"/>
            <a:t>Personality, values, lifestyle</a:t>
          </a:r>
          <a:endParaRPr lang="en-US" sz="3100" kern="1200" dirty="0"/>
        </a:p>
      </dsp:txBody>
      <dsp:txXfrm>
        <a:off x="431480" y="3714658"/>
        <a:ext cx="8009229" cy="571682"/>
      </dsp:txXfrm>
    </dsp:sp>
    <dsp:sp modelId="{AC254978-8B13-4B6B-996F-A0630560305A}">
      <dsp:nvSpPr>
        <dsp:cNvPr id="0" name=""/>
        <dsp:cNvSpPr/>
      </dsp:nvSpPr>
      <dsp:spPr>
        <a:xfrm>
          <a:off x="74178" y="3643198"/>
          <a:ext cx="714603" cy="714603"/>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3E082-53DA-44C0-A7F4-CB799AA38409}">
      <dsp:nvSpPr>
        <dsp:cNvPr id="0" name=""/>
        <dsp:cNvSpPr/>
      </dsp:nvSpPr>
      <dsp:spPr>
        <a:xfrm>
          <a:off x="0" y="36900"/>
          <a:ext cx="8503920" cy="818999"/>
        </a:xfrm>
        <a:prstGeom prst="roundRect">
          <a:avLst/>
        </a:prstGeom>
        <a:solidFill>
          <a:schemeClr val="accent2">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kern="1200" dirty="0" smtClean="0"/>
            <a:t>Culture</a:t>
          </a:r>
          <a:endParaRPr lang="en-US" sz="3500" kern="1200" dirty="0"/>
        </a:p>
      </dsp:txBody>
      <dsp:txXfrm>
        <a:off x="39980" y="76880"/>
        <a:ext cx="8423960" cy="739039"/>
      </dsp:txXfrm>
    </dsp:sp>
    <dsp:sp modelId="{A248F7BA-983B-4FC2-B70E-913F90F60534}">
      <dsp:nvSpPr>
        <dsp:cNvPr id="0" name=""/>
        <dsp:cNvSpPr/>
      </dsp:nvSpPr>
      <dsp:spPr>
        <a:xfrm>
          <a:off x="0" y="956700"/>
          <a:ext cx="8503920" cy="818999"/>
        </a:xfrm>
        <a:prstGeom prst="roundRect">
          <a:avLst/>
        </a:prstGeom>
        <a:solidFill>
          <a:schemeClr val="accent2">
            <a:hueOff val="1932342"/>
            <a:satOff val="-20663"/>
            <a:lumOff val="5392"/>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2">
              <a:hueOff val="1932342"/>
              <a:satOff val="-20663"/>
              <a:lumOff val="5392"/>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kern="1200" dirty="0" smtClean="0"/>
            <a:t>Social class</a:t>
          </a:r>
          <a:endParaRPr lang="en-US" sz="3500" kern="1200" dirty="0"/>
        </a:p>
      </dsp:txBody>
      <dsp:txXfrm>
        <a:off x="39980" y="996680"/>
        <a:ext cx="8423960" cy="739039"/>
      </dsp:txXfrm>
    </dsp:sp>
    <dsp:sp modelId="{31C172D2-8153-4A8A-BC2E-1D1F355F7816}">
      <dsp:nvSpPr>
        <dsp:cNvPr id="0" name=""/>
        <dsp:cNvSpPr/>
      </dsp:nvSpPr>
      <dsp:spPr>
        <a:xfrm>
          <a:off x="0" y="1876500"/>
          <a:ext cx="8503920" cy="818999"/>
        </a:xfrm>
        <a:prstGeom prst="roundRect">
          <a:avLst/>
        </a:prstGeom>
        <a:solidFill>
          <a:schemeClr val="accent2">
            <a:hueOff val="3864684"/>
            <a:satOff val="-41326"/>
            <a:lumOff val="10784"/>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2">
              <a:hueOff val="3864684"/>
              <a:satOff val="-41326"/>
              <a:lumOff val="10784"/>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kern="1200" dirty="0" smtClean="0"/>
            <a:t>Personal influence</a:t>
          </a:r>
          <a:endParaRPr lang="en-US" sz="3500" kern="1200" dirty="0"/>
        </a:p>
      </dsp:txBody>
      <dsp:txXfrm>
        <a:off x="39980" y="1916480"/>
        <a:ext cx="8423960" cy="739039"/>
      </dsp:txXfrm>
    </dsp:sp>
    <dsp:sp modelId="{1003E3DA-2DEA-435A-8A52-41B05C195122}">
      <dsp:nvSpPr>
        <dsp:cNvPr id="0" name=""/>
        <dsp:cNvSpPr/>
      </dsp:nvSpPr>
      <dsp:spPr>
        <a:xfrm>
          <a:off x="0" y="2796300"/>
          <a:ext cx="8503920" cy="818999"/>
        </a:xfrm>
        <a:prstGeom prst="roundRect">
          <a:avLst/>
        </a:prstGeom>
        <a:solidFill>
          <a:schemeClr val="accent2">
            <a:hueOff val="5797025"/>
            <a:satOff val="-61990"/>
            <a:lumOff val="16177"/>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2">
              <a:hueOff val="5797025"/>
              <a:satOff val="-61990"/>
              <a:lumOff val="16177"/>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kern="1200" smtClean="0"/>
            <a:t>Family</a:t>
          </a:r>
          <a:endParaRPr lang="en-US" sz="3500" kern="1200"/>
        </a:p>
      </dsp:txBody>
      <dsp:txXfrm>
        <a:off x="39980" y="2836280"/>
        <a:ext cx="8423960" cy="739039"/>
      </dsp:txXfrm>
    </dsp:sp>
    <dsp:sp modelId="{AFF68FA7-9296-443A-B7B5-0A4F1A183980}">
      <dsp:nvSpPr>
        <dsp:cNvPr id="0" name=""/>
        <dsp:cNvSpPr/>
      </dsp:nvSpPr>
      <dsp:spPr>
        <a:xfrm>
          <a:off x="0" y="3716100"/>
          <a:ext cx="8503920" cy="818999"/>
        </a:xfrm>
        <a:prstGeom prst="roundRect">
          <a:avLst/>
        </a:prstGeom>
        <a:solidFill>
          <a:schemeClr val="accent2">
            <a:hueOff val="7729367"/>
            <a:satOff val="-82653"/>
            <a:lumOff val="21569"/>
            <a:alphaOff val="0"/>
          </a:schemeClr>
        </a:solidFill>
        <a:ln>
          <a:noFill/>
        </a:ln>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accent2">
              <a:hueOff val="7729367"/>
              <a:satOff val="-82653"/>
              <a:lumOff val="21569"/>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kern="1200" dirty="0" smtClean="0"/>
            <a:t>Situation</a:t>
          </a:r>
          <a:endParaRPr lang="en-US" sz="3500" kern="1200" dirty="0"/>
        </a:p>
      </dsp:txBody>
      <dsp:txXfrm>
        <a:off x="39980" y="3756080"/>
        <a:ext cx="8423960" cy="7390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F5100-0571-4416-B564-FEB200824C6D}">
      <dsp:nvSpPr>
        <dsp:cNvPr id="0" name=""/>
        <dsp:cNvSpPr/>
      </dsp:nvSpPr>
      <dsp:spPr>
        <a:xfrm>
          <a:off x="166419" y="972978"/>
          <a:ext cx="3974253" cy="1241954"/>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41217"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Information Processing</a:t>
          </a:r>
          <a:endParaRPr lang="en-US" sz="2600" kern="1200" dirty="0"/>
        </a:p>
      </dsp:txBody>
      <dsp:txXfrm>
        <a:off x="166419" y="972978"/>
        <a:ext cx="3974253" cy="1241954"/>
      </dsp:txXfrm>
    </dsp:sp>
    <dsp:sp modelId="{EB081617-F30A-4FB7-96C5-BAE9B0DE2000}">
      <dsp:nvSpPr>
        <dsp:cNvPr id="0" name=""/>
        <dsp:cNvSpPr/>
      </dsp:nvSpPr>
      <dsp:spPr>
        <a:xfrm>
          <a:off x="825" y="793584"/>
          <a:ext cx="869368" cy="1304052"/>
        </a:xfrm>
        <a:prstGeom prst="rect">
          <a:avLst/>
        </a:prstGeom>
        <a:solidFill>
          <a:schemeClr val="accent5">
            <a:tint val="50000"/>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sp>
    <dsp:sp modelId="{A7A56072-761C-4ABB-B8E3-BEF8F3BD51AC}">
      <dsp:nvSpPr>
        <dsp:cNvPr id="0" name=""/>
        <dsp:cNvSpPr/>
      </dsp:nvSpPr>
      <dsp:spPr>
        <a:xfrm>
          <a:off x="4528840" y="972978"/>
          <a:ext cx="3974253" cy="1241954"/>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41217"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Learning</a:t>
          </a:r>
          <a:endParaRPr lang="en-US" sz="2600" kern="1200" dirty="0"/>
        </a:p>
      </dsp:txBody>
      <dsp:txXfrm>
        <a:off x="4528840" y="972978"/>
        <a:ext cx="3974253" cy="1241954"/>
      </dsp:txXfrm>
    </dsp:sp>
    <dsp:sp modelId="{F148EA9B-3E0A-44C4-B82F-C415EBAF0E7A}">
      <dsp:nvSpPr>
        <dsp:cNvPr id="0" name=""/>
        <dsp:cNvSpPr/>
      </dsp:nvSpPr>
      <dsp:spPr>
        <a:xfrm>
          <a:off x="4363246" y="793584"/>
          <a:ext cx="869368" cy="1304052"/>
        </a:xfrm>
        <a:prstGeom prst="rect">
          <a:avLst/>
        </a:prstGeom>
        <a:solidFill>
          <a:schemeClr val="accent5">
            <a:tint val="50000"/>
            <a:hueOff val="-2742168"/>
            <a:satOff val="16827"/>
            <a:lumOff val="-17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sp>
    <dsp:sp modelId="{A6C5CA6F-7D90-49FE-A1EB-8179EBA9E4D9}">
      <dsp:nvSpPr>
        <dsp:cNvPr id="0" name=""/>
        <dsp:cNvSpPr/>
      </dsp:nvSpPr>
      <dsp:spPr>
        <a:xfrm>
          <a:off x="2347630" y="2536460"/>
          <a:ext cx="3974253" cy="1241954"/>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41217"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Attitude and changes in </a:t>
          </a:r>
          <a:r>
            <a:rPr lang="en-US" sz="2600" kern="1200" dirty="0" err="1" smtClean="0"/>
            <a:t>behaviour</a:t>
          </a:r>
          <a:endParaRPr lang="en-US" sz="2600" kern="1200" dirty="0"/>
        </a:p>
      </dsp:txBody>
      <dsp:txXfrm>
        <a:off x="2347630" y="2536460"/>
        <a:ext cx="3974253" cy="1241954"/>
      </dsp:txXfrm>
    </dsp:sp>
    <dsp:sp modelId="{71534B19-B941-42D7-8820-333365C627E2}">
      <dsp:nvSpPr>
        <dsp:cNvPr id="0" name=""/>
        <dsp:cNvSpPr/>
      </dsp:nvSpPr>
      <dsp:spPr>
        <a:xfrm>
          <a:off x="2182036" y="2357067"/>
          <a:ext cx="869368" cy="1304052"/>
        </a:xfrm>
        <a:prstGeom prst="rect">
          <a:avLst/>
        </a:prstGeom>
        <a:solidFill>
          <a:schemeClr val="accent5">
            <a:tint val="50000"/>
            <a:hueOff val="-5484336"/>
            <a:satOff val="33655"/>
            <a:lumOff val="-34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A4E00-86A6-44EC-B654-E6FD41D7B0BB}">
      <dsp:nvSpPr>
        <dsp:cNvPr id="0" name=""/>
        <dsp:cNvSpPr/>
      </dsp:nvSpPr>
      <dsp:spPr>
        <a:xfrm>
          <a:off x="-5424263" y="-830578"/>
          <a:ext cx="6458709" cy="6458709"/>
        </a:xfrm>
        <a:prstGeom prst="blockArc">
          <a:avLst>
            <a:gd name="adj1" fmla="val 18900000"/>
            <a:gd name="adj2" fmla="val 2700000"/>
            <a:gd name="adj3" fmla="val 334"/>
          </a:avLst>
        </a:prstGeom>
        <a:noFill/>
        <a:ln w="11429" cap="flat" cmpd="sng" algn="ctr">
          <a:solidFill>
            <a:schemeClr val="accent6">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57ABA1DB-C28B-48BF-9232-4B4BCDAD20B9}">
      <dsp:nvSpPr>
        <dsp:cNvPr id="0" name=""/>
        <dsp:cNvSpPr/>
      </dsp:nvSpPr>
      <dsp:spPr>
        <a:xfrm>
          <a:off x="452322" y="299751"/>
          <a:ext cx="7984824" cy="599885"/>
        </a:xfrm>
        <a:prstGeom prst="rect">
          <a:avLst/>
        </a:prstGeom>
        <a:solidFill>
          <a:schemeClr val="accent5">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159" tIns="83820" rIns="83820" bIns="83820" numCol="1" spcCol="1270" anchor="ctr" anchorCtr="0">
          <a:noAutofit/>
        </a:bodyPr>
        <a:lstStyle/>
        <a:p>
          <a:pPr lvl="0" algn="l" defTabSz="1466850" rtl="0">
            <a:lnSpc>
              <a:spcPct val="90000"/>
            </a:lnSpc>
            <a:spcBef>
              <a:spcPct val="0"/>
            </a:spcBef>
            <a:spcAft>
              <a:spcPct val="35000"/>
            </a:spcAft>
          </a:pPr>
          <a:r>
            <a:rPr lang="en-US" sz="3300" kern="1200" dirty="0" smtClean="0"/>
            <a:t>Exposure</a:t>
          </a:r>
          <a:endParaRPr lang="en-US" sz="3300" kern="1200" dirty="0"/>
        </a:p>
      </dsp:txBody>
      <dsp:txXfrm>
        <a:off x="452322" y="299751"/>
        <a:ext cx="7984824" cy="599885"/>
      </dsp:txXfrm>
    </dsp:sp>
    <dsp:sp modelId="{6FF21870-B085-43AE-B5BB-16DD232262F4}">
      <dsp:nvSpPr>
        <dsp:cNvPr id="0" name=""/>
        <dsp:cNvSpPr/>
      </dsp:nvSpPr>
      <dsp:spPr>
        <a:xfrm>
          <a:off x="77394" y="224765"/>
          <a:ext cx="749857" cy="749857"/>
        </a:xfrm>
        <a:prstGeom prst="ellipse">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29700011-FA0E-4291-9357-273A201C63E1}">
      <dsp:nvSpPr>
        <dsp:cNvPr id="0" name=""/>
        <dsp:cNvSpPr/>
      </dsp:nvSpPr>
      <dsp:spPr>
        <a:xfrm>
          <a:off x="882183" y="1199292"/>
          <a:ext cx="7554964" cy="599885"/>
        </a:xfrm>
        <a:prstGeom prst="rect">
          <a:avLst/>
        </a:prstGeom>
        <a:solidFill>
          <a:schemeClr val="accent5">
            <a:hueOff val="-1255142"/>
            <a:satOff val="10273"/>
            <a:lumOff val="-1666"/>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159" tIns="83820" rIns="83820" bIns="83820" numCol="1" spcCol="1270" anchor="ctr" anchorCtr="0">
          <a:noAutofit/>
        </a:bodyPr>
        <a:lstStyle/>
        <a:p>
          <a:pPr lvl="0" algn="l" defTabSz="1466850" rtl="0">
            <a:lnSpc>
              <a:spcPct val="90000"/>
            </a:lnSpc>
            <a:spcBef>
              <a:spcPct val="0"/>
            </a:spcBef>
            <a:spcAft>
              <a:spcPct val="35000"/>
            </a:spcAft>
          </a:pPr>
          <a:r>
            <a:rPr lang="en-US" sz="3300" kern="1200" smtClean="0"/>
            <a:t>Attention</a:t>
          </a:r>
          <a:endParaRPr lang="en-US" sz="3300" kern="1200"/>
        </a:p>
      </dsp:txBody>
      <dsp:txXfrm>
        <a:off x="882183" y="1199292"/>
        <a:ext cx="7554964" cy="599885"/>
      </dsp:txXfrm>
    </dsp:sp>
    <dsp:sp modelId="{6AA7A721-2334-4402-A0CB-165831774E55}">
      <dsp:nvSpPr>
        <dsp:cNvPr id="0" name=""/>
        <dsp:cNvSpPr/>
      </dsp:nvSpPr>
      <dsp:spPr>
        <a:xfrm>
          <a:off x="507254" y="1124306"/>
          <a:ext cx="749857" cy="749857"/>
        </a:xfrm>
        <a:prstGeom prst="ellipse">
          <a:avLst/>
        </a:prstGeom>
        <a:solidFill>
          <a:schemeClr val="lt1">
            <a:hueOff val="0"/>
            <a:satOff val="0"/>
            <a:lumOff val="0"/>
            <a:alphaOff val="0"/>
          </a:schemeClr>
        </a:solidFill>
        <a:ln w="9525" cap="flat" cmpd="sng" algn="ctr">
          <a:solidFill>
            <a:schemeClr val="accent5">
              <a:hueOff val="-1255142"/>
              <a:satOff val="10273"/>
              <a:lumOff val="-1666"/>
              <a:alphaOff val="0"/>
            </a:schemeClr>
          </a:solidFill>
          <a:prstDash val="solid"/>
        </a:ln>
        <a:effectLst/>
      </dsp:spPr>
      <dsp:style>
        <a:lnRef idx="1">
          <a:scrgbClr r="0" g="0" b="0"/>
        </a:lnRef>
        <a:fillRef idx="2">
          <a:scrgbClr r="0" g="0" b="0"/>
        </a:fillRef>
        <a:effectRef idx="0">
          <a:scrgbClr r="0" g="0" b="0"/>
        </a:effectRef>
        <a:fontRef idx="minor"/>
      </dsp:style>
    </dsp:sp>
    <dsp:sp modelId="{3C7C7BE1-F08F-4C66-B85A-21694B7F3808}">
      <dsp:nvSpPr>
        <dsp:cNvPr id="0" name=""/>
        <dsp:cNvSpPr/>
      </dsp:nvSpPr>
      <dsp:spPr>
        <a:xfrm>
          <a:off x="1014116" y="2098833"/>
          <a:ext cx="7423031" cy="599885"/>
        </a:xfrm>
        <a:prstGeom prst="rect">
          <a:avLst/>
        </a:prstGeom>
        <a:solidFill>
          <a:schemeClr val="accent5">
            <a:hueOff val="-2510283"/>
            <a:satOff val="20547"/>
            <a:lumOff val="-3333"/>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159" tIns="83820" rIns="83820" bIns="83820" numCol="1" spcCol="1270" anchor="ctr" anchorCtr="0">
          <a:noAutofit/>
        </a:bodyPr>
        <a:lstStyle/>
        <a:p>
          <a:pPr lvl="0" algn="l" defTabSz="1466850" rtl="0">
            <a:lnSpc>
              <a:spcPct val="90000"/>
            </a:lnSpc>
            <a:spcBef>
              <a:spcPct val="0"/>
            </a:spcBef>
            <a:spcAft>
              <a:spcPct val="35000"/>
            </a:spcAft>
          </a:pPr>
          <a:r>
            <a:rPr lang="en-US" sz="3300" kern="1200" dirty="0" smtClean="0"/>
            <a:t>Comprehension</a:t>
          </a:r>
          <a:endParaRPr lang="en-US" sz="3300" kern="1200" dirty="0"/>
        </a:p>
      </dsp:txBody>
      <dsp:txXfrm>
        <a:off x="1014116" y="2098833"/>
        <a:ext cx="7423031" cy="599885"/>
      </dsp:txXfrm>
    </dsp:sp>
    <dsp:sp modelId="{900B944F-F9D3-4E33-B3E5-1F45733CB065}">
      <dsp:nvSpPr>
        <dsp:cNvPr id="0" name=""/>
        <dsp:cNvSpPr/>
      </dsp:nvSpPr>
      <dsp:spPr>
        <a:xfrm>
          <a:off x="639187" y="2023847"/>
          <a:ext cx="749857" cy="749857"/>
        </a:xfrm>
        <a:prstGeom prst="ellipse">
          <a:avLst/>
        </a:prstGeom>
        <a:solidFill>
          <a:schemeClr val="lt1">
            <a:hueOff val="0"/>
            <a:satOff val="0"/>
            <a:lumOff val="0"/>
            <a:alphaOff val="0"/>
          </a:schemeClr>
        </a:solidFill>
        <a:ln w="9525" cap="flat" cmpd="sng" algn="ctr">
          <a:solidFill>
            <a:schemeClr val="accent5">
              <a:hueOff val="-2510283"/>
              <a:satOff val="20547"/>
              <a:lumOff val="-3333"/>
              <a:alphaOff val="0"/>
            </a:schemeClr>
          </a:solidFill>
          <a:prstDash val="solid"/>
        </a:ln>
        <a:effectLst/>
      </dsp:spPr>
      <dsp:style>
        <a:lnRef idx="1">
          <a:scrgbClr r="0" g="0" b="0"/>
        </a:lnRef>
        <a:fillRef idx="2">
          <a:scrgbClr r="0" g="0" b="0"/>
        </a:fillRef>
        <a:effectRef idx="0">
          <a:scrgbClr r="0" g="0" b="0"/>
        </a:effectRef>
        <a:fontRef idx="minor"/>
      </dsp:style>
    </dsp:sp>
    <dsp:sp modelId="{9FA770C0-60BE-4A76-9D93-459E7381C81C}">
      <dsp:nvSpPr>
        <dsp:cNvPr id="0" name=""/>
        <dsp:cNvSpPr/>
      </dsp:nvSpPr>
      <dsp:spPr>
        <a:xfrm>
          <a:off x="882183" y="2998374"/>
          <a:ext cx="7554964" cy="599885"/>
        </a:xfrm>
        <a:prstGeom prst="rect">
          <a:avLst/>
        </a:prstGeom>
        <a:solidFill>
          <a:schemeClr val="accent5">
            <a:hueOff val="-3765425"/>
            <a:satOff val="30820"/>
            <a:lumOff val="-4999"/>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159" tIns="83820" rIns="83820" bIns="83820" numCol="1" spcCol="1270" anchor="ctr" anchorCtr="0">
          <a:noAutofit/>
        </a:bodyPr>
        <a:lstStyle/>
        <a:p>
          <a:pPr lvl="0" algn="l" defTabSz="1466850" rtl="0">
            <a:lnSpc>
              <a:spcPct val="90000"/>
            </a:lnSpc>
            <a:spcBef>
              <a:spcPct val="0"/>
            </a:spcBef>
            <a:spcAft>
              <a:spcPct val="35000"/>
            </a:spcAft>
          </a:pPr>
          <a:r>
            <a:rPr lang="en-US" sz="3300" kern="1200" dirty="0" smtClean="0"/>
            <a:t>Acceptance</a:t>
          </a:r>
          <a:endParaRPr lang="en-US" sz="3300" kern="1200" dirty="0"/>
        </a:p>
      </dsp:txBody>
      <dsp:txXfrm>
        <a:off x="882183" y="2998374"/>
        <a:ext cx="7554964" cy="599885"/>
      </dsp:txXfrm>
    </dsp:sp>
    <dsp:sp modelId="{879771BD-C550-4C56-A560-0E219EEC5904}">
      <dsp:nvSpPr>
        <dsp:cNvPr id="0" name=""/>
        <dsp:cNvSpPr/>
      </dsp:nvSpPr>
      <dsp:spPr>
        <a:xfrm>
          <a:off x="507254" y="2923388"/>
          <a:ext cx="749857" cy="749857"/>
        </a:xfrm>
        <a:prstGeom prst="ellipse">
          <a:avLst/>
        </a:prstGeom>
        <a:solidFill>
          <a:schemeClr val="lt1">
            <a:hueOff val="0"/>
            <a:satOff val="0"/>
            <a:lumOff val="0"/>
            <a:alphaOff val="0"/>
          </a:schemeClr>
        </a:solidFill>
        <a:ln w="9525" cap="flat" cmpd="sng" algn="ctr">
          <a:solidFill>
            <a:schemeClr val="accent5">
              <a:hueOff val="-3765425"/>
              <a:satOff val="30820"/>
              <a:lumOff val="-4999"/>
              <a:alphaOff val="0"/>
            </a:schemeClr>
          </a:solidFill>
          <a:prstDash val="solid"/>
        </a:ln>
        <a:effectLst/>
      </dsp:spPr>
      <dsp:style>
        <a:lnRef idx="1">
          <a:scrgbClr r="0" g="0" b="0"/>
        </a:lnRef>
        <a:fillRef idx="2">
          <a:scrgbClr r="0" g="0" b="0"/>
        </a:fillRef>
        <a:effectRef idx="0">
          <a:scrgbClr r="0" g="0" b="0"/>
        </a:effectRef>
        <a:fontRef idx="minor"/>
      </dsp:style>
    </dsp:sp>
    <dsp:sp modelId="{DC267ACB-B5E7-4091-B48B-A2FA8275CF09}">
      <dsp:nvSpPr>
        <dsp:cNvPr id="0" name=""/>
        <dsp:cNvSpPr/>
      </dsp:nvSpPr>
      <dsp:spPr>
        <a:xfrm>
          <a:off x="452322" y="3897915"/>
          <a:ext cx="7984824" cy="599885"/>
        </a:xfrm>
        <a:prstGeom prst="rect">
          <a:avLst/>
        </a:prstGeom>
        <a:solidFill>
          <a:schemeClr val="accent5">
            <a:hueOff val="-5020566"/>
            <a:satOff val="41093"/>
            <a:lumOff val="-6666"/>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6159" tIns="83820" rIns="83820" bIns="83820" numCol="1" spcCol="1270" anchor="ctr" anchorCtr="0">
          <a:noAutofit/>
        </a:bodyPr>
        <a:lstStyle/>
        <a:p>
          <a:pPr lvl="0" algn="l" defTabSz="1466850" rtl="0">
            <a:lnSpc>
              <a:spcPct val="90000"/>
            </a:lnSpc>
            <a:spcBef>
              <a:spcPct val="0"/>
            </a:spcBef>
            <a:spcAft>
              <a:spcPct val="35000"/>
            </a:spcAft>
          </a:pPr>
          <a:r>
            <a:rPr lang="en-US" sz="3300" kern="1200" dirty="0" smtClean="0"/>
            <a:t>Retention</a:t>
          </a:r>
          <a:endParaRPr lang="en-US" sz="3300" kern="1200" dirty="0"/>
        </a:p>
      </dsp:txBody>
      <dsp:txXfrm>
        <a:off x="452322" y="3897915"/>
        <a:ext cx="7984824" cy="599885"/>
      </dsp:txXfrm>
    </dsp:sp>
    <dsp:sp modelId="{7B2D7552-5214-4759-A9BE-E0B67ECFAB37}">
      <dsp:nvSpPr>
        <dsp:cNvPr id="0" name=""/>
        <dsp:cNvSpPr/>
      </dsp:nvSpPr>
      <dsp:spPr>
        <a:xfrm>
          <a:off x="77394" y="3822929"/>
          <a:ext cx="749857" cy="749857"/>
        </a:xfrm>
        <a:prstGeom prst="ellipse">
          <a:avLst/>
        </a:prstGeom>
        <a:solidFill>
          <a:schemeClr val="lt1">
            <a:hueOff val="0"/>
            <a:satOff val="0"/>
            <a:lumOff val="0"/>
            <a:alphaOff val="0"/>
          </a:schemeClr>
        </a:solidFill>
        <a:ln w="9525" cap="flat" cmpd="sng" algn="ctr">
          <a:solidFill>
            <a:schemeClr val="accent5">
              <a:hueOff val="-5020566"/>
              <a:satOff val="41093"/>
              <a:lumOff val="-6666"/>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843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843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843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9666A5-8B12-4C35-A4E1-DA908324505A}" type="slidenum">
              <a:rPr lang="en-US"/>
              <a:pPr/>
              <a:t>‹#›</a:t>
            </a:fld>
            <a:endParaRPr lang="en-US"/>
          </a:p>
        </p:txBody>
      </p:sp>
    </p:spTree>
    <p:extLst>
      <p:ext uri="{BB962C8B-B14F-4D97-AF65-F5344CB8AC3E}">
        <p14:creationId xmlns:p14="http://schemas.microsoft.com/office/powerpoint/2010/main" val="33946886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EAD09FA-71EA-4186-A8DB-5444C8CF99F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F77A950-3CE1-4373-B11F-E73CF4E3C24A}"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B4CA73-6E4F-4954-860E-76898E7E1BB8}"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4601FD-8956-405A-9903-C02008796406}"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62BDF7B-9D2F-4B86-8C14-90E7352D0371}"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4461700A-833E-44E5-84DA-4F533E378EC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9994113-1C28-48D2-BA8B-1C8E3C99F5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A83CEC1-576E-4213-A757-367AC8843653}"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BA66EE9-4DBD-435E-97E5-62E4080FEAE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6FB94-00AF-4F72-B64B-2835BB52C2E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1F1669E-D934-49C6-A290-07FB49A7F288}"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EFE924E-4EB0-48E3-A9A1-56A7DD36E88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diagramLayout" Target="../diagrams/layout3.xml"/><Relationship Id="rId7" Type="http://schemas.openxmlformats.org/officeDocument/2006/relationships/image" Target="../media/image4.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9.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533400"/>
            <a:ext cx="7772400" cy="1143000"/>
          </a:xfrm>
        </p:spPr>
        <p:txBody>
          <a:bodyPr>
            <a:normAutofit/>
          </a:bodyPr>
          <a:lstStyle/>
          <a:p>
            <a:r>
              <a:rPr lang="en-US" dirty="0"/>
              <a:t>Consumer Decision Processes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499" y="2743200"/>
            <a:ext cx="5715000" cy="3429000"/>
          </a:xfrm>
          <a:prstGeom prst="rect">
            <a:avLst/>
          </a:prstGeom>
          <a:ln>
            <a:noFill/>
          </a:ln>
          <a:effectLst>
            <a:softEdge rad="12700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914400" y="3124200"/>
            <a:ext cx="7543800" cy="2362200"/>
          </a:xfrm>
        </p:spPr>
        <p:txBody>
          <a:bodyPr>
            <a:noAutofit/>
          </a:bodyPr>
          <a:lstStyle/>
          <a:p>
            <a:r>
              <a:rPr lang="en-US" sz="2400" dirty="0">
                <a:solidFill>
                  <a:schemeClr val="tx1"/>
                </a:solidFill>
                <a:latin typeface="Angsana New" panose="02020603050405020304" pitchFamily="18" charset="-34"/>
                <a:cs typeface="Angsana New" panose="02020603050405020304" pitchFamily="18" charset="-34"/>
              </a:rPr>
              <a:t>“You can’t assume that people will tell you the truth about their wants and dislikes, even if they know them. What you are likely to get are answers that will protect the informants in their steadfast </a:t>
            </a:r>
            <a:r>
              <a:rPr lang="en-US" sz="2400" dirty="0" err="1">
                <a:solidFill>
                  <a:schemeClr val="tx1"/>
                </a:solidFill>
                <a:latin typeface="Angsana New" panose="02020603050405020304" pitchFamily="18" charset="-34"/>
                <a:cs typeface="Angsana New" panose="02020603050405020304" pitchFamily="18" charset="-34"/>
              </a:rPr>
              <a:t>endeavour</a:t>
            </a:r>
            <a:r>
              <a:rPr lang="en-US" sz="2400" dirty="0">
                <a:solidFill>
                  <a:schemeClr val="tx1"/>
                </a:solidFill>
                <a:latin typeface="Angsana New" panose="02020603050405020304" pitchFamily="18" charset="-34"/>
                <a:cs typeface="Angsana New" panose="02020603050405020304" pitchFamily="18" charset="-34"/>
              </a:rPr>
              <a:t> to appear to the world as really sensible, intelligent rational beings” </a:t>
            </a:r>
          </a:p>
        </p:txBody>
      </p:sp>
      <p:sp>
        <p:nvSpPr>
          <p:cNvPr id="3074" name="Rectangle 2"/>
          <p:cNvSpPr>
            <a:spLocks noGrp="1" noChangeArrowheads="1"/>
          </p:cNvSpPr>
          <p:nvPr>
            <p:ph type="ctrTitle"/>
          </p:nvPr>
        </p:nvSpPr>
        <p:spPr>
          <a:xfrm>
            <a:off x="762000" y="533400"/>
            <a:ext cx="7772400" cy="1371600"/>
          </a:xfrm>
        </p:spPr>
        <p:txBody>
          <a:bodyPr>
            <a:normAutofit/>
          </a:bodyPr>
          <a:lstStyle/>
          <a:p>
            <a:r>
              <a:rPr lang="en-US" dirty="0"/>
              <a:t>“You can’t assume that people know what they want”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500"/>
                                        <p:tgtEl>
                                          <p:spTgt spid="3075">
                                            <p:txEl>
                                              <p:pRg st="0" end="0"/>
                                            </p:txEl>
                                          </p:spTgt>
                                        </p:tgtEl>
                                      </p:cBhvr>
                                    </p:animEffect>
                                    <p:anim calcmode="lin" valueType="num">
                                      <p:cBhvr>
                                        <p:cTn id="15"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07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74"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a:t>Nature of Decision Processes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1976070987"/>
              </p:ext>
            </p:extLst>
          </p:nvPr>
        </p:nvGraphicFramePr>
        <p:xfrm>
          <a:off x="301752" y="1527048"/>
          <a:ext cx="8613648" cy="5102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graphicEl>
                                              <a:dgm id="{86C32872-6A41-47B7-AF4C-95D7F95C3F5B}"/>
                                            </p:graphicEl>
                                          </p:spTgt>
                                        </p:tgtEl>
                                        <p:attrNameLst>
                                          <p:attrName>style.visibility</p:attrName>
                                        </p:attrNameLst>
                                      </p:cBhvr>
                                      <p:to>
                                        <p:strVal val="visible"/>
                                      </p:to>
                                    </p:set>
                                    <p:animEffect transition="in" filter="barn(inVertical)">
                                      <p:cBhvr>
                                        <p:cTn id="7" dur="500"/>
                                        <p:tgtEl>
                                          <p:spTgt spid="2">
                                            <p:graphicEl>
                                              <a:dgm id="{86C32872-6A41-47B7-AF4C-95D7F95C3F5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graphicEl>
                                              <a:dgm id="{59394415-678A-48F5-8857-D6BE1CE22B13}"/>
                                            </p:graphicEl>
                                          </p:spTgt>
                                        </p:tgtEl>
                                        <p:attrNameLst>
                                          <p:attrName>style.visibility</p:attrName>
                                        </p:attrNameLst>
                                      </p:cBhvr>
                                      <p:to>
                                        <p:strVal val="visible"/>
                                      </p:to>
                                    </p:set>
                                    <p:animEffect transition="in" filter="barn(inVertical)">
                                      <p:cBhvr>
                                        <p:cTn id="12" dur="500"/>
                                        <p:tgtEl>
                                          <p:spTgt spid="2">
                                            <p:graphicEl>
                                              <a:dgm id="{59394415-678A-48F5-8857-D6BE1CE22B13}"/>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graphicEl>
                                              <a:dgm id="{E8D35034-1A07-4642-9C04-CFC2A4A91C31}"/>
                                            </p:graphicEl>
                                          </p:spTgt>
                                        </p:tgtEl>
                                        <p:attrNameLst>
                                          <p:attrName>style.visibility</p:attrName>
                                        </p:attrNameLst>
                                      </p:cBhvr>
                                      <p:to>
                                        <p:strVal val="visible"/>
                                      </p:to>
                                    </p:set>
                                    <p:animEffect transition="in" filter="barn(inVertical)">
                                      <p:cBhvr>
                                        <p:cTn id="15" dur="500"/>
                                        <p:tgtEl>
                                          <p:spTgt spid="2">
                                            <p:graphicEl>
                                              <a:dgm id="{E8D35034-1A07-4642-9C04-CFC2A4A91C3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
                                            <p:graphicEl>
                                              <a:dgm id="{801609CD-F389-484A-8A9A-5FC50FA3FB28}"/>
                                            </p:graphicEl>
                                          </p:spTgt>
                                        </p:tgtEl>
                                        <p:attrNameLst>
                                          <p:attrName>style.visibility</p:attrName>
                                        </p:attrNameLst>
                                      </p:cBhvr>
                                      <p:to>
                                        <p:strVal val="visible"/>
                                      </p:to>
                                    </p:set>
                                    <p:animEffect transition="in" filter="barn(inVertical)">
                                      <p:cBhvr>
                                        <p:cTn id="20" dur="500"/>
                                        <p:tgtEl>
                                          <p:spTgt spid="2">
                                            <p:graphicEl>
                                              <a:dgm id="{801609CD-F389-484A-8A9A-5FC50FA3FB28}"/>
                                            </p:graphic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graphicEl>
                                              <a:dgm id="{B8BF4D69-F482-4A07-826D-9027E5308F6E}"/>
                                            </p:graphicEl>
                                          </p:spTgt>
                                        </p:tgtEl>
                                        <p:attrNameLst>
                                          <p:attrName>style.visibility</p:attrName>
                                        </p:attrNameLst>
                                      </p:cBhvr>
                                      <p:to>
                                        <p:strVal val="visible"/>
                                      </p:to>
                                    </p:set>
                                    <p:animEffect transition="in" filter="barn(inVertical)">
                                      <p:cBhvr>
                                        <p:cTn id="23" dur="500"/>
                                        <p:tgtEl>
                                          <p:spTgt spid="2">
                                            <p:graphicEl>
                                              <a:dgm id="{B8BF4D69-F482-4A07-826D-9027E5308F6E}"/>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
                                            <p:graphicEl>
                                              <a:dgm id="{B7827DDC-BE7A-421C-A058-00204A8D6A45}"/>
                                            </p:graphicEl>
                                          </p:spTgt>
                                        </p:tgtEl>
                                        <p:attrNameLst>
                                          <p:attrName>style.visibility</p:attrName>
                                        </p:attrNameLst>
                                      </p:cBhvr>
                                      <p:to>
                                        <p:strVal val="visible"/>
                                      </p:to>
                                    </p:set>
                                    <p:animEffect transition="in" filter="barn(inVertical)">
                                      <p:cBhvr>
                                        <p:cTn id="26" dur="500"/>
                                        <p:tgtEl>
                                          <p:spTgt spid="2">
                                            <p:graphicEl>
                                              <a:dgm id="{B7827DDC-BE7A-421C-A058-00204A8D6A4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t>Purchase </a:t>
            </a:r>
            <a:r>
              <a:rPr lang="en-US" dirty="0"/>
              <a:t>O</a:t>
            </a:r>
            <a:r>
              <a:rPr lang="en-US" dirty="0" smtClean="0"/>
              <a:t>ptions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379729493"/>
              </p:ext>
            </p:extLst>
          </p:nvPr>
        </p:nvGraphicFramePr>
        <p:xfrm>
          <a:off x="301752" y="1527048"/>
          <a:ext cx="8503920" cy="5026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D94AD013-9E76-4368-9091-0BB1E37E754D}"/>
                                            </p:graphicEl>
                                          </p:spTgt>
                                        </p:tgtEl>
                                        <p:attrNameLst>
                                          <p:attrName>style.visibility</p:attrName>
                                        </p:attrNameLst>
                                      </p:cBhvr>
                                      <p:to>
                                        <p:strVal val="visible"/>
                                      </p:to>
                                    </p:set>
                                    <p:anim calcmode="lin" valueType="num">
                                      <p:cBhvr additive="base">
                                        <p:cTn id="7" dur="500" fill="hold"/>
                                        <p:tgtEl>
                                          <p:spTgt spid="2">
                                            <p:graphicEl>
                                              <a:dgm id="{D94AD013-9E76-4368-9091-0BB1E37E754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D94AD013-9E76-4368-9091-0BB1E37E754D}"/>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graphicEl>
                                              <a:dgm id="{B61B82DB-E557-49E2-A371-5A200F3DE0C8}"/>
                                            </p:graphicEl>
                                          </p:spTgt>
                                        </p:tgtEl>
                                        <p:attrNameLst>
                                          <p:attrName>style.visibility</p:attrName>
                                        </p:attrNameLst>
                                      </p:cBhvr>
                                      <p:to>
                                        <p:strVal val="visible"/>
                                      </p:to>
                                    </p:set>
                                    <p:anim calcmode="lin" valueType="num">
                                      <p:cBhvr additive="base">
                                        <p:cTn id="13" dur="500" fill="hold"/>
                                        <p:tgtEl>
                                          <p:spTgt spid="2">
                                            <p:graphicEl>
                                              <a:dgm id="{B61B82DB-E557-49E2-A371-5A200F3DE0C8}"/>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graphicEl>
                                              <a:dgm id="{B61B82DB-E557-49E2-A371-5A200F3DE0C8}"/>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graphicEl>
                                              <a:dgm id="{E3123254-BABD-46F0-AC8B-FD89FB222A75}"/>
                                            </p:graphicEl>
                                          </p:spTgt>
                                        </p:tgtEl>
                                        <p:attrNameLst>
                                          <p:attrName>style.visibility</p:attrName>
                                        </p:attrNameLst>
                                      </p:cBhvr>
                                      <p:to>
                                        <p:strVal val="visible"/>
                                      </p:to>
                                    </p:set>
                                    <p:anim calcmode="lin" valueType="num">
                                      <p:cBhvr additive="base">
                                        <p:cTn id="19" dur="500" fill="hold"/>
                                        <p:tgtEl>
                                          <p:spTgt spid="2">
                                            <p:graphicEl>
                                              <a:dgm id="{E3123254-BABD-46F0-AC8B-FD89FB222A75}"/>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graphicEl>
                                              <a:dgm id="{E3123254-BABD-46F0-AC8B-FD89FB222A75}"/>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graphicEl>
                                              <a:dgm id="{1B0D8838-8550-4B38-B1A5-A904329403E3}"/>
                                            </p:graphicEl>
                                          </p:spTgt>
                                        </p:tgtEl>
                                        <p:attrNameLst>
                                          <p:attrName>style.visibility</p:attrName>
                                        </p:attrNameLst>
                                      </p:cBhvr>
                                      <p:to>
                                        <p:strVal val="visible"/>
                                      </p:to>
                                    </p:set>
                                    <p:anim calcmode="lin" valueType="num">
                                      <p:cBhvr additive="base">
                                        <p:cTn id="25" dur="500" fill="hold"/>
                                        <p:tgtEl>
                                          <p:spTgt spid="2">
                                            <p:graphicEl>
                                              <a:dgm id="{1B0D8838-8550-4B38-B1A5-A904329403E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graphicEl>
                                              <a:dgm id="{1B0D8838-8550-4B38-B1A5-A904329403E3}"/>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graphicEl>
                                              <a:dgm id="{AF2E8820-5750-421F-8400-8D485F45B00B}"/>
                                            </p:graphicEl>
                                          </p:spTgt>
                                        </p:tgtEl>
                                        <p:attrNameLst>
                                          <p:attrName>style.visibility</p:attrName>
                                        </p:attrNameLst>
                                      </p:cBhvr>
                                      <p:to>
                                        <p:strVal val="visible"/>
                                      </p:to>
                                    </p:set>
                                    <p:anim calcmode="lin" valueType="num">
                                      <p:cBhvr additive="base">
                                        <p:cTn id="31" dur="500" fill="hold"/>
                                        <p:tgtEl>
                                          <p:spTgt spid="2">
                                            <p:graphicEl>
                                              <a:dgm id="{AF2E8820-5750-421F-8400-8D485F45B00B}"/>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graphicEl>
                                              <a:dgm id="{AF2E8820-5750-421F-8400-8D485F45B00B}"/>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Consumption </a:t>
            </a:r>
            <a:r>
              <a:rPr lang="en-US" dirty="0" smtClean="0"/>
              <a:t>Options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1130317245"/>
              </p:ext>
            </p:extLst>
          </p:nvPr>
        </p:nvGraphicFramePr>
        <p:xfrm>
          <a:off x="301752" y="1527048"/>
          <a:ext cx="868984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237" y="2493588"/>
            <a:ext cx="2438400" cy="1721224"/>
          </a:xfrm>
          <a:prstGeom prst="rect">
            <a:avLst/>
          </a:prstGeom>
          <a:ln>
            <a:noFill/>
          </a:ln>
          <a:effectLst>
            <a:softEdge rad="112500"/>
          </a:effectLst>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2800" y="2493588"/>
            <a:ext cx="2438400" cy="1721223"/>
          </a:xfrm>
          <a:prstGeom prst="rect">
            <a:avLst/>
          </a:prstGeom>
          <a:ln>
            <a:noFill/>
          </a:ln>
          <a:effectLst>
            <a:softEdge rad="112500"/>
          </a:effectLst>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4599" y="2415985"/>
            <a:ext cx="2447925" cy="18669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a:t>Divestment </a:t>
            </a:r>
            <a:r>
              <a:rPr lang="en-US" dirty="0" smtClean="0"/>
              <a:t>Options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1865223590"/>
              </p:ext>
            </p:extLst>
          </p:nvPr>
        </p:nvGraphicFramePr>
        <p:xfrm>
          <a:off x="381000" y="2057400"/>
          <a:ext cx="8385048" cy="4117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2A509BC2-4A3E-42C7-B79C-8784A0FDE81B}"/>
                                            </p:graphicEl>
                                          </p:spTgt>
                                        </p:tgtEl>
                                        <p:attrNameLst>
                                          <p:attrName>style.visibility</p:attrName>
                                        </p:attrNameLst>
                                      </p:cBhvr>
                                      <p:to>
                                        <p:strVal val="visible"/>
                                      </p:to>
                                    </p:set>
                                    <p:anim calcmode="lin" valueType="num">
                                      <p:cBhvr>
                                        <p:cTn id="7" dur="500" fill="hold"/>
                                        <p:tgtEl>
                                          <p:spTgt spid="2">
                                            <p:graphicEl>
                                              <a:dgm id="{2A509BC2-4A3E-42C7-B79C-8784A0FDE81B}"/>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2A509BC2-4A3E-42C7-B79C-8784A0FDE81B}"/>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2A509BC2-4A3E-42C7-B79C-8784A0FDE81B}"/>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graphicEl>
                                              <a:dgm id="{75328B5A-3A0F-4D22-B261-6226C4710C4F}"/>
                                            </p:graphicEl>
                                          </p:spTgt>
                                        </p:tgtEl>
                                        <p:attrNameLst>
                                          <p:attrName>style.visibility</p:attrName>
                                        </p:attrNameLst>
                                      </p:cBhvr>
                                      <p:to>
                                        <p:strVal val="visible"/>
                                      </p:to>
                                    </p:set>
                                    <p:anim calcmode="lin" valueType="num">
                                      <p:cBhvr>
                                        <p:cTn id="14" dur="500" fill="hold"/>
                                        <p:tgtEl>
                                          <p:spTgt spid="2">
                                            <p:graphicEl>
                                              <a:dgm id="{75328B5A-3A0F-4D22-B261-6226C4710C4F}"/>
                                            </p:graphicEl>
                                          </p:spTgt>
                                        </p:tgtEl>
                                        <p:attrNameLst>
                                          <p:attrName>ppt_w</p:attrName>
                                        </p:attrNameLst>
                                      </p:cBhvr>
                                      <p:tavLst>
                                        <p:tav tm="0">
                                          <p:val>
                                            <p:fltVal val="0"/>
                                          </p:val>
                                        </p:tav>
                                        <p:tav tm="100000">
                                          <p:val>
                                            <p:strVal val="#ppt_w"/>
                                          </p:val>
                                        </p:tav>
                                      </p:tavLst>
                                    </p:anim>
                                    <p:anim calcmode="lin" valueType="num">
                                      <p:cBhvr>
                                        <p:cTn id="15" dur="500" fill="hold"/>
                                        <p:tgtEl>
                                          <p:spTgt spid="2">
                                            <p:graphicEl>
                                              <a:dgm id="{75328B5A-3A0F-4D22-B261-6226C4710C4F}"/>
                                            </p:graphicEl>
                                          </p:spTgt>
                                        </p:tgtEl>
                                        <p:attrNameLst>
                                          <p:attrName>ppt_h</p:attrName>
                                        </p:attrNameLst>
                                      </p:cBhvr>
                                      <p:tavLst>
                                        <p:tav tm="0">
                                          <p:val>
                                            <p:fltVal val="0"/>
                                          </p:val>
                                        </p:tav>
                                        <p:tav tm="100000">
                                          <p:val>
                                            <p:strVal val="#ppt_h"/>
                                          </p:val>
                                        </p:tav>
                                      </p:tavLst>
                                    </p:anim>
                                    <p:animEffect transition="in" filter="fade">
                                      <p:cBhvr>
                                        <p:cTn id="16" dur="500"/>
                                        <p:tgtEl>
                                          <p:spTgt spid="2">
                                            <p:graphicEl>
                                              <a:dgm id="{75328B5A-3A0F-4D22-B261-6226C4710C4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graphicEl>
                                              <a:dgm id="{89DC94CA-B63D-46DE-A136-9494429CF672}"/>
                                            </p:graphicEl>
                                          </p:spTgt>
                                        </p:tgtEl>
                                        <p:attrNameLst>
                                          <p:attrName>style.visibility</p:attrName>
                                        </p:attrNameLst>
                                      </p:cBhvr>
                                      <p:to>
                                        <p:strVal val="visible"/>
                                      </p:to>
                                    </p:set>
                                    <p:anim calcmode="lin" valueType="num">
                                      <p:cBhvr>
                                        <p:cTn id="21" dur="500" fill="hold"/>
                                        <p:tgtEl>
                                          <p:spTgt spid="2">
                                            <p:graphicEl>
                                              <a:dgm id="{89DC94CA-B63D-46DE-A136-9494429CF672}"/>
                                            </p:graphicEl>
                                          </p:spTgt>
                                        </p:tgtEl>
                                        <p:attrNameLst>
                                          <p:attrName>ppt_w</p:attrName>
                                        </p:attrNameLst>
                                      </p:cBhvr>
                                      <p:tavLst>
                                        <p:tav tm="0">
                                          <p:val>
                                            <p:fltVal val="0"/>
                                          </p:val>
                                        </p:tav>
                                        <p:tav tm="100000">
                                          <p:val>
                                            <p:strVal val="#ppt_w"/>
                                          </p:val>
                                        </p:tav>
                                      </p:tavLst>
                                    </p:anim>
                                    <p:anim calcmode="lin" valueType="num">
                                      <p:cBhvr>
                                        <p:cTn id="22" dur="500" fill="hold"/>
                                        <p:tgtEl>
                                          <p:spTgt spid="2">
                                            <p:graphicEl>
                                              <a:dgm id="{89DC94CA-B63D-46DE-A136-9494429CF672}"/>
                                            </p:graphicEl>
                                          </p:spTgt>
                                        </p:tgtEl>
                                        <p:attrNameLst>
                                          <p:attrName>ppt_h</p:attrName>
                                        </p:attrNameLst>
                                      </p:cBhvr>
                                      <p:tavLst>
                                        <p:tav tm="0">
                                          <p:val>
                                            <p:fltVal val="0"/>
                                          </p:val>
                                        </p:tav>
                                        <p:tav tm="100000">
                                          <p:val>
                                            <p:strVal val="#ppt_h"/>
                                          </p:val>
                                        </p:tav>
                                      </p:tavLst>
                                    </p:anim>
                                    <p:animEffect transition="in" filter="fade">
                                      <p:cBhvr>
                                        <p:cTn id="23" dur="500"/>
                                        <p:tgtEl>
                                          <p:spTgt spid="2">
                                            <p:graphicEl>
                                              <a:dgm id="{89DC94CA-B63D-46DE-A136-9494429CF67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a:t>Consumer Problem Solving</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774563740"/>
              </p:ext>
            </p:extLst>
          </p:nvPr>
        </p:nvGraphicFramePr>
        <p:xfrm>
          <a:off x="301752" y="1752600"/>
          <a:ext cx="8461248"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447800" y="5257800"/>
            <a:ext cx="6553200" cy="830997"/>
          </a:xfrm>
          <a:prstGeom prst="rect">
            <a:avLst/>
          </a:prstGeom>
          <a:noFill/>
        </p:spPr>
        <p:txBody>
          <a:bodyPr wrap="square" rtlCol="0">
            <a:spAutoFit/>
          </a:bodyPr>
          <a:lstStyle/>
          <a:p>
            <a:pPr lvl="0"/>
            <a:r>
              <a:rPr lang="en-US" dirty="0"/>
              <a:t>In most cases it is a combination of the two</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DA901A1A-31FE-483C-9771-44A6543B1D6B}"/>
                                            </p:graphicEl>
                                          </p:spTgt>
                                        </p:tgtEl>
                                        <p:attrNameLst>
                                          <p:attrName>style.visibility</p:attrName>
                                        </p:attrNameLst>
                                      </p:cBhvr>
                                      <p:to>
                                        <p:strVal val="visible"/>
                                      </p:to>
                                    </p:set>
                                    <p:anim calcmode="lin" valueType="num">
                                      <p:cBhvr additive="base">
                                        <p:cTn id="7" dur="500" fill="hold"/>
                                        <p:tgtEl>
                                          <p:spTgt spid="2">
                                            <p:graphicEl>
                                              <a:dgm id="{DA901A1A-31FE-483C-9771-44A6543B1D6B}"/>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DA901A1A-31FE-483C-9771-44A6543B1D6B}"/>
                                            </p:graphic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graphicEl>
                                              <a:dgm id="{3EDFCAFC-363A-4932-BB28-410583A777BA}"/>
                                            </p:graphicEl>
                                          </p:spTgt>
                                        </p:tgtEl>
                                        <p:attrNameLst>
                                          <p:attrName>style.visibility</p:attrName>
                                        </p:attrNameLst>
                                      </p:cBhvr>
                                      <p:to>
                                        <p:strVal val="visible"/>
                                      </p:to>
                                    </p:set>
                                    <p:anim calcmode="lin" valueType="num">
                                      <p:cBhvr additive="base">
                                        <p:cTn id="11" dur="500" fill="hold"/>
                                        <p:tgtEl>
                                          <p:spTgt spid="2">
                                            <p:graphicEl>
                                              <a:dgm id="{3EDFCAFC-363A-4932-BB28-410583A777BA}"/>
                                            </p:graphic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graphicEl>
                                              <a:dgm id="{3EDFCAFC-363A-4932-BB28-410583A777BA}"/>
                                            </p:graphic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
                                            <p:graphicEl>
                                              <a:dgm id="{ECA0F104-C96E-4407-B972-CCD3EA0CFDF5}"/>
                                            </p:graphicEl>
                                          </p:spTgt>
                                        </p:tgtEl>
                                        <p:attrNameLst>
                                          <p:attrName>style.visibility</p:attrName>
                                        </p:attrNameLst>
                                      </p:cBhvr>
                                      <p:to>
                                        <p:strVal val="visible"/>
                                      </p:to>
                                    </p:set>
                                    <p:anim calcmode="lin" valueType="num">
                                      <p:cBhvr additive="base">
                                        <p:cTn id="17" dur="500" fill="hold"/>
                                        <p:tgtEl>
                                          <p:spTgt spid="2">
                                            <p:graphicEl>
                                              <a:dgm id="{ECA0F104-C96E-4407-B972-CCD3EA0CFDF5}"/>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ECA0F104-C96E-4407-B972-CCD3EA0CFDF5}"/>
                                            </p:graphic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
                                            <p:graphicEl>
                                              <a:dgm id="{0B8E907B-E853-435C-BFE0-B0742DA0A2F3}"/>
                                            </p:graphicEl>
                                          </p:spTgt>
                                        </p:tgtEl>
                                        <p:attrNameLst>
                                          <p:attrName>style.visibility</p:attrName>
                                        </p:attrNameLst>
                                      </p:cBhvr>
                                      <p:to>
                                        <p:strVal val="visible"/>
                                      </p:to>
                                    </p:set>
                                    <p:anim calcmode="lin" valueType="num">
                                      <p:cBhvr additive="base">
                                        <p:cTn id="21" dur="500" fill="hold"/>
                                        <p:tgtEl>
                                          <p:spTgt spid="2">
                                            <p:graphicEl>
                                              <a:dgm id="{0B8E907B-E853-435C-BFE0-B0742DA0A2F3}"/>
                                            </p:graphic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
                                            <p:graphicEl>
                                              <a:dgm id="{0B8E907B-E853-435C-BFE0-B0742DA0A2F3}"/>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US"/>
              <a:t>Consumer Decision Making Stages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544225959"/>
              </p:ext>
            </p:extLst>
          </p:nvPr>
        </p:nvGraphicFramePr>
        <p:xfrm>
          <a:off x="301752" y="1527048"/>
          <a:ext cx="8503920" cy="5026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691FAE43-EB56-4BEC-8809-F0D0A3FF6F3C}"/>
                                            </p:graphicEl>
                                          </p:spTgt>
                                        </p:tgtEl>
                                        <p:attrNameLst>
                                          <p:attrName>style.visibility</p:attrName>
                                        </p:attrNameLst>
                                      </p:cBhvr>
                                      <p:to>
                                        <p:strVal val="visible"/>
                                      </p:to>
                                    </p:set>
                                    <p:anim calcmode="lin" valueType="num">
                                      <p:cBhvr additive="base">
                                        <p:cTn id="7" dur="500" fill="hold"/>
                                        <p:tgtEl>
                                          <p:spTgt spid="2">
                                            <p:graphicEl>
                                              <a:dgm id="{691FAE43-EB56-4BEC-8809-F0D0A3FF6F3C}"/>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691FAE43-EB56-4BEC-8809-F0D0A3FF6F3C}"/>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442116A3-CDD7-44E0-98B5-199CBC3F00ED}"/>
                                            </p:graphicEl>
                                          </p:spTgt>
                                        </p:tgtEl>
                                        <p:attrNameLst>
                                          <p:attrName>style.visibility</p:attrName>
                                        </p:attrNameLst>
                                      </p:cBhvr>
                                      <p:to>
                                        <p:strVal val="visible"/>
                                      </p:to>
                                    </p:set>
                                    <p:anim calcmode="lin" valueType="num">
                                      <p:cBhvr additive="base">
                                        <p:cTn id="13" dur="500" fill="hold"/>
                                        <p:tgtEl>
                                          <p:spTgt spid="2">
                                            <p:graphicEl>
                                              <a:dgm id="{442116A3-CDD7-44E0-98B5-199CBC3F00ED}"/>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442116A3-CDD7-44E0-98B5-199CBC3F00ED}"/>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graphicEl>
                                              <a:dgm id="{CF42EF48-F4C4-4C32-AF06-196202F13B6B}"/>
                                            </p:graphicEl>
                                          </p:spTgt>
                                        </p:tgtEl>
                                        <p:attrNameLst>
                                          <p:attrName>style.visibility</p:attrName>
                                        </p:attrNameLst>
                                      </p:cBhvr>
                                      <p:to>
                                        <p:strVal val="visible"/>
                                      </p:to>
                                    </p:set>
                                    <p:anim calcmode="lin" valueType="num">
                                      <p:cBhvr additive="base">
                                        <p:cTn id="19" dur="500" fill="hold"/>
                                        <p:tgtEl>
                                          <p:spTgt spid="2">
                                            <p:graphicEl>
                                              <a:dgm id="{CF42EF48-F4C4-4C32-AF06-196202F13B6B}"/>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graphicEl>
                                              <a:dgm id="{CF42EF48-F4C4-4C32-AF06-196202F13B6B}"/>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graphicEl>
                                              <a:dgm id="{8CE2FCDE-ABFF-48DA-B78F-C4FEF5E9A710}"/>
                                            </p:graphicEl>
                                          </p:spTgt>
                                        </p:tgtEl>
                                        <p:attrNameLst>
                                          <p:attrName>style.visibility</p:attrName>
                                        </p:attrNameLst>
                                      </p:cBhvr>
                                      <p:to>
                                        <p:strVal val="visible"/>
                                      </p:to>
                                    </p:set>
                                    <p:anim calcmode="lin" valueType="num">
                                      <p:cBhvr additive="base">
                                        <p:cTn id="25" dur="500" fill="hold"/>
                                        <p:tgtEl>
                                          <p:spTgt spid="2">
                                            <p:graphicEl>
                                              <a:dgm id="{8CE2FCDE-ABFF-48DA-B78F-C4FEF5E9A710}"/>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graphicEl>
                                              <a:dgm id="{8CE2FCDE-ABFF-48DA-B78F-C4FEF5E9A710}"/>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graphicEl>
                                              <a:dgm id="{9996A232-6984-4E39-B2C0-AD1B4A93BED6}"/>
                                            </p:graphicEl>
                                          </p:spTgt>
                                        </p:tgtEl>
                                        <p:attrNameLst>
                                          <p:attrName>style.visibility</p:attrName>
                                        </p:attrNameLst>
                                      </p:cBhvr>
                                      <p:to>
                                        <p:strVal val="visible"/>
                                      </p:to>
                                    </p:set>
                                    <p:anim calcmode="lin" valueType="num">
                                      <p:cBhvr additive="base">
                                        <p:cTn id="31" dur="500" fill="hold"/>
                                        <p:tgtEl>
                                          <p:spTgt spid="2">
                                            <p:graphicEl>
                                              <a:dgm id="{9996A232-6984-4E39-B2C0-AD1B4A93BED6}"/>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9996A232-6984-4E39-B2C0-AD1B4A93BED6}"/>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graphicEl>
                                              <a:dgm id="{361CA92C-3272-47E4-88CA-AA846E9FD1ED}"/>
                                            </p:graphicEl>
                                          </p:spTgt>
                                        </p:tgtEl>
                                        <p:attrNameLst>
                                          <p:attrName>style.visibility</p:attrName>
                                        </p:attrNameLst>
                                      </p:cBhvr>
                                      <p:to>
                                        <p:strVal val="visible"/>
                                      </p:to>
                                    </p:set>
                                    <p:anim calcmode="lin" valueType="num">
                                      <p:cBhvr additive="base">
                                        <p:cTn id="37" dur="500" fill="hold"/>
                                        <p:tgtEl>
                                          <p:spTgt spid="2">
                                            <p:graphicEl>
                                              <a:dgm id="{361CA92C-3272-47E4-88CA-AA846E9FD1ED}"/>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graphicEl>
                                              <a:dgm id="{361CA92C-3272-47E4-88CA-AA846E9FD1ED}"/>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graphicEl>
                                              <a:dgm id="{AD3B433B-D0A9-4441-A1A1-78E582DF2216}"/>
                                            </p:graphicEl>
                                          </p:spTgt>
                                        </p:tgtEl>
                                        <p:attrNameLst>
                                          <p:attrName>style.visibility</p:attrName>
                                        </p:attrNameLst>
                                      </p:cBhvr>
                                      <p:to>
                                        <p:strVal val="visible"/>
                                      </p:to>
                                    </p:set>
                                    <p:anim calcmode="lin" valueType="num">
                                      <p:cBhvr additive="base">
                                        <p:cTn id="43" dur="500" fill="hold"/>
                                        <p:tgtEl>
                                          <p:spTgt spid="2">
                                            <p:graphicEl>
                                              <a:dgm id="{AD3B433B-D0A9-4441-A1A1-78E582DF2216}"/>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graphicEl>
                                              <a:dgm id="{AD3B433B-D0A9-4441-A1A1-78E582DF2216}"/>
                                            </p:graphic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
                                            <p:graphicEl>
                                              <a:dgm id="{036E9D10-CEB4-4974-AC60-DAAD2ABC41C4}"/>
                                            </p:graphicEl>
                                          </p:spTgt>
                                        </p:tgtEl>
                                        <p:attrNameLst>
                                          <p:attrName>style.visibility</p:attrName>
                                        </p:attrNameLst>
                                      </p:cBhvr>
                                      <p:to>
                                        <p:strVal val="visible"/>
                                      </p:to>
                                    </p:set>
                                    <p:anim calcmode="lin" valueType="num">
                                      <p:cBhvr additive="base">
                                        <p:cTn id="49" dur="500" fill="hold"/>
                                        <p:tgtEl>
                                          <p:spTgt spid="2">
                                            <p:graphicEl>
                                              <a:dgm id="{036E9D10-CEB4-4974-AC60-DAAD2ABC41C4}"/>
                                            </p:graphic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
                                            <p:graphicEl>
                                              <a:dgm id="{036E9D10-CEB4-4974-AC60-DAAD2ABC41C4}"/>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US"/>
              <a:t>Variables that shape decision making</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483666183"/>
              </p:ext>
            </p:extLst>
          </p:nvPr>
        </p:nvGraphicFramePr>
        <p:xfrm>
          <a:off x="762000" y="1905000"/>
          <a:ext cx="7848600" cy="3889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8BF8851D-2AE7-4143-A85D-A90A3943D5F3}"/>
                                            </p:graphicEl>
                                          </p:spTgt>
                                        </p:tgtEl>
                                        <p:attrNameLst>
                                          <p:attrName>style.visibility</p:attrName>
                                        </p:attrNameLst>
                                      </p:cBhvr>
                                      <p:to>
                                        <p:strVal val="visible"/>
                                      </p:to>
                                    </p:set>
                                    <p:anim calcmode="lin" valueType="num">
                                      <p:cBhvr>
                                        <p:cTn id="7" dur="500" fill="hold"/>
                                        <p:tgtEl>
                                          <p:spTgt spid="2">
                                            <p:graphicEl>
                                              <a:dgm id="{8BF8851D-2AE7-4143-A85D-A90A3943D5F3}"/>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8BF8851D-2AE7-4143-A85D-A90A3943D5F3}"/>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8BF8851D-2AE7-4143-A85D-A90A3943D5F3}"/>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graphicEl>
                                              <a:dgm id="{3C2A61C8-4F27-4B86-A05E-6734007EBC4F}"/>
                                            </p:graphicEl>
                                          </p:spTgt>
                                        </p:tgtEl>
                                        <p:attrNameLst>
                                          <p:attrName>style.visibility</p:attrName>
                                        </p:attrNameLst>
                                      </p:cBhvr>
                                      <p:to>
                                        <p:strVal val="visible"/>
                                      </p:to>
                                    </p:set>
                                    <p:anim calcmode="lin" valueType="num">
                                      <p:cBhvr>
                                        <p:cTn id="14" dur="500" fill="hold"/>
                                        <p:tgtEl>
                                          <p:spTgt spid="2">
                                            <p:graphicEl>
                                              <a:dgm id="{3C2A61C8-4F27-4B86-A05E-6734007EBC4F}"/>
                                            </p:graphicEl>
                                          </p:spTgt>
                                        </p:tgtEl>
                                        <p:attrNameLst>
                                          <p:attrName>ppt_w</p:attrName>
                                        </p:attrNameLst>
                                      </p:cBhvr>
                                      <p:tavLst>
                                        <p:tav tm="0">
                                          <p:val>
                                            <p:fltVal val="0"/>
                                          </p:val>
                                        </p:tav>
                                        <p:tav tm="100000">
                                          <p:val>
                                            <p:strVal val="#ppt_w"/>
                                          </p:val>
                                        </p:tav>
                                      </p:tavLst>
                                    </p:anim>
                                    <p:anim calcmode="lin" valueType="num">
                                      <p:cBhvr>
                                        <p:cTn id="15" dur="500" fill="hold"/>
                                        <p:tgtEl>
                                          <p:spTgt spid="2">
                                            <p:graphicEl>
                                              <a:dgm id="{3C2A61C8-4F27-4B86-A05E-6734007EBC4F}"/>
                                            </p:graphicEl>
                                          </p:spTgt>
                                        </p:tgtEl>
                                        <p:attrNameLst>
                                          <p:attrName>ppt_h</p:attrName>
                                        </p:attrNameLst>
                                      </p:cBhvr>
                                      <p:tavLst>
                                        <p:tav tm="0">
                                          <p:val>
                                            <p:fltVal val="0"/>
                                          </p:val>
                                        </p:tav>
                                        <p:tav tm="100000">
                                          <p:val>
                                            <p:strVal val="#ppt_h"/>
                                          </p:val>
                                        </p:tav>
                                      </p:tavLst>
                                    </p:anim>
                                    <p:animEffect transition="in" filter="fade">
                                      <p:cBhvr>
                                        <p:cTn id="16" dur="500"/>
                                        <p:tgtEl>
                                          <p:spTgt spid="2">
                                            <p:graphicEl>
                                              <a:dgm id="{3C2A61C8-4F27-4B86-A05E-6734007EBC4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graphicEl>
                                              <a:dgm id="{90C7D1E5-D266-4C00-979C-ECD6962DA988}"/>
                                            </p:graphicEl>
                                          </p:spTgt>
                                        </p:tgtEl>
                                        <p:attrNameLst>
                                          <p:attrName>style.visibility</p:attrName>
                                        </p:attrNameLst>
                                      </p:cBhvr>
                                      <p:to>
                                        <p:strVal val="visible"/>
                                      </p:to>
                                    </p:set>
                                    <p:anim calcmode="lin" valueType="num">
                                      <p:cBhvr>
                                        <p:cTn id="21" dur="500" fill="hold"/>
                                        <p:tgtEl>
                                          <p:spTgt spid="2">
                                            <p:graphicEl>
                                              <a:dgm id="{90C7D1E5-D266-4C00-979C-ECD6962DA988}"/>
                                            </p:graphicEl>
                                          </p:spTgt>
                                        </p:tgtEl>
                                        <p:attrNameLst>
                                          <p:attrName>ppt_w</p:attrName>
                                        </p:attrNameLst>
                                      </p:cBhvr>
                                      <p:tavLst>
                                        <p:tav tm="0">
                                          <p:val>
                                            <p:fltVal val="0"/>
                                          </p:val>
                                        </p:tav>
                                        <p:tav tm="100000">
                                          <p:val>
                                            <p:strVal val="#ppt_w"/>
                                          </p:val>
                                        </p:tav>
                                      </p:tavLst>
                                    </p:anim>
                                    <p:anim calcmode="lin" valueType="num">
                                      <p:cBhvr>
                                        <p:cTn id="22" dur="500" fill="hold"/>
                                        <p:tgtEl>
                                          <p:spTgt spid="2">
                                            <p:graphicEl>
                                              <a:dgm id="{90C7D1E5-D266-4C00-979C-ECD6962DA988}"/>
                                            </p:graphicEl>
                                          </p:spTgt>
                                        </p:tgtEl>
                                        <p:attrNameLst>
                                          <p:attrName>ppt_h</p:attrName>
                                        </p:attrNameLst>
                                      </p:cBhvr>
                                      <p:tavLst>
                                        <p:tav tm="0">
                                          <p:val>
                                            <p:fltVal val="0"/>
                                          </p:val>
                                        </p:tav>
                                        <p:tav tm="100000">
                                          <p:val>
                                            <p:strVal val="#ppt_h"/>
                                          </p:val>
                                        </p:tav>
                                      </p:tavLst>
                                    </p:anim>
                                    <p:animEffect transition="in" filter="fade">
                                      <p:cBhvr>
                                        <p:cTn id="23" dur="500"/>
                                        <p:tgtEl>
                                          <p:spTgt spid="2">
                                            <p:graphicEl>
                                              <a:dgm id="{90C7D1E5-D266-4C00-979C-ECD6962DA98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a:t>Individual </a:t>
            </a:r>
            <a:r>
              <a:rPr lang="en-US" dirty="0" smtClean="0"/>
              <a:t>Differences</a:t>
            </a:r>
            <a:endParaRPr lang="en-US" dirty="0"/>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415377530"/>
              </p:ext>
            </p:extLst>
          </p:nvPr>
        </p:nvGraphicFramePr>
        <p:xfrm>
          <a:off x="301752" y="1527048"/>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graphicEl>
                                              <a:dgm id="{1D6D8C3D-A728-4F1E-ADB9-802F78368F28}"/>
                                            </p:graphicEl>
                                          </p:spTgt>
                                        </p:tgtEl>
                                        <p:attrNameLst>
                                          <p:attrName>style.visibility</p:attrName>
                                        </p:attrNameLst>
                                      </p:cBhvr>
                                      <p:to>
                                        <p:strVal val="visible"/>
                                      </p:to>
                                    </p:set>
                                    <p:animEffect transition="in" filter="fade">
                                      <p:cBhvr>
                                        <p:cTn id="7" dur="1000"/>
                                        <p:tgtEl>
                                          <p:spTgt spid="2">
                                            <p:graphicEl>
                                              <a:dgm id="{1D6D8C3D-A728-4F1E-ADB9-802F78368F28}"/>
                                            </p:graphicEl>
                                          </p:spTgt>
                                        </p:tgtEl>
                                      </p:cBhvr>
                                    </p:animEffect>
                                    <p:anim calcmode="lin" valueType="num">
                                      <p:cBhvr>
                                        <p:cTn id="8" dur="1000" fill="hold"/>
                                        <p:tgtEl>
                                          <p:spTgt spid="2">
                                            <p:graphicEl>
                                              <a:dgm id="{1D6D8C3D-A728-4F1E-ADB9-802F78368F28}"/>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dgm id="{1D6D8C3D-A728-4F1E-ADB9-802F78368F28}"/>
                                            </p:graphic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
                                            <p:graphicEl>
                                              <a:dgm id="{80C2C666-1765-433E-9A07-5F22DE8F82C3}"/>
                                            </p:graphicEl>
                                          </p:spTgt>
                                        </p:tgtEl>
                                        <p:attrNameLst>
                                          <p:attrName>style.visibility</p:attrName>
                                        </p:attrNameLst>
                                      </p:cBhvr>
                                      <p:to>
                                        <p:strVal val="visible"/>
                                      </p:to>
                                    </p:set>
                                    <p:animEffect transition="in" filter="fade">
                                      <p:cBhvr>
                                        <p:cTn id="12" dur="1000"/>
                                        <p:tgtEl>
                                          <p:spTgt spid="2">
                                            <p:graphicEl>
                                              <a:dgm id="{80C2C666-1765-433E-9A07-5F22DE8F82C3}"/>
                                            </p:graphicEl>
                                          </p:spTgt>
                                        </p:tgtEl>
                                      </p:cBhvr>
                                    </p:animEffect>
                                    <p:anim calcmode="lin" valueType="num">
                                      <p:cBhvr>
                                        <p:cTn id="13" dur="1000" fill="hold"/>
                                        <p:tgtEl>
                                          <p:spTgt spid="2">
                                            <p:graphicEl>
                                              <a:dgm id="{80C2C666-1765-433E-9A07-5F22DE8F82C3}"/>
                                            </p:graphicEl>
                                          </p:spTgt>
                                        </p:tgtEl>
                                        <p:attrNameLst>
                                          <p:attrName>ppt_x</p:attrName>
                                        </p:attrNameLst>
                                      </p:cBhvr>
                                      <p:tavLst>
                                        <p:tav tm="0">
                                          <p:val>
                                            <p:strVal val="#ppt_x"/>
                                          </p:val>
                                        </p:tav>
                                        <p:tav tm="100000">
                                          <p:val>
                                            <p:strVal val="#ppt_x"/>
                                          </p:val>
                                        </p:tav>
                                      </p:tavLst>
                                    </p:anim>
                                    <p:anim calcmode="lin" valueType="num">
                                      <p:cBhvr>
                                        <p:cTn id="14" dur="1000" fill="hold"/>
                                        <p:tgtEl>
                                          <p:spTgt spid="2">
                                            <p:graphicEl>
                                              <a:dgm id="{80C2C666-1765-433E-9A07-5F22DE8F82C3}"/>
                                            </p:graphic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graphicEl>
                                              <a:dgm id="{4CF07885-B729-481F-B64C-3EDE6A775B9D}"/>
                                            </p:graphicEl>
                                          </p:spTgt>
                                        </p:tgtEl>
                                        <p:attrNameLst>
                                          <p:attrName>style.visibility</p:attrName>
                                        </p:attrNameLst>
                                      </p:cBhvr>
                                      <p:to>
                                        <p:strVal val="visible"/>
                                      </p:to>
                                    </p:set>
                                    <p:animEffect transition="in" filter="fade">
                                      <p:cBhvr>
                                        <p:cTn id="17" dur="1000"/>
                                        <p:tgtEl>
                                          <p:spTgt spid="2">
                                            <p:graphicEl>
                                              <a:dgm id="{4CF07885-B729-481F-B64C-3EDE6A775B9D}"/>
                                            </p:graphicEl>
                                          </p:spTgt>
                                        </p:tgtEl>
                                      </p:cBhvr>
                                    </p:animEffect>
                                    <p:anim calcmode="lin" valueType="num">
                                      <p:cBhvr>
                                        <p:cTn id="18" dur="1000" fill="hold"/>
                                        <p:tgtEl>
                                          <p:spTgt spid="2">
                                            <p:graphicEl>
                                              <a:dgm id="{4CF07885-B729-481F-B64C-3EDE6A775B9D}"/>
                                            </p:graphicEl>
                                          </p:spTgt>
                                        </p:tgtEl>
                                        <p:attrNameLst>
                                          <p:attrName>ppt_x</p:attrName>
                                        </p:attrNameLst>
                                      </p:cBhvr>
                                      <p:tavLst>
                                        <p:tav tm="0">
                                          <p:val>
                                            <p:strVal val="#ppt_x"/>
                                          </p:val>
                                        </p:tav>
                                        <p:tav tm="100000">
                                          <p:val>
                                            <p:strVal val="#ppt_x"/>
                                          </p:val>
                                        </p:tav>
                                      </p:tavLst>
                                    </p:anim>
                                    <p:anim calcmode="lin" valueType="num">
                                      <p:cBhvr>
                                        <p:cTn id="19" dur="1000" fill="hold"/>
                                        <p:tgtEl>
                                          <p:spTgt spid="2">
                                            <p:graphicEl>
                                              <a:dgm id="{4CF07885-B729-481F-B64C-3EDE6A775B9D}"/>
                                            </p:graphic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
                                            <p:graphicEl>
                                              <a:dgm id="{EBEEABAD-860D-4CB6-9807-7EE6F385A1D8}"/>
                                            </p:graphicEl>
                                          </p:spTgt>
                                        </p:tgtEl>
                                        <p:attrNameLst>
                                          <p:attrName>style.visibility</p:attrName>
                                        </p:attrNameLst>
                                      </p:cBhvr>
                                      <p:to>
                                        <p:strVal val="visible"/>
                                      </p:to>
                                    </p:set>
                                    <p:animEffect transition="in" filter="fade">
                                      <p:cBhvr>
                                        <p:cTn id="24" dur="1000"/>
                                        <p:tgtEl>
                                          <p:spTgt spid="2">
                                            <p:graphicEl>
                                              <a:dgm id="{EBEEABAD-860D-4CB6-9807-7EE6F385A1D8}"/>
                                            </p:graphicEl>
                                          </p:spTgt>
                                        </p:tgtEl>
                                      </p:cBhvr>
                                    </p:animEffect>
                                    <p:anim calcmode="lin" valueType="num">
                                      <p:cBhvr>
                                        <p:cTn id="25" dur="1000" fill="hold"/>
                                        <p:tgtEl>
                                          <p:spTgt spid="2">
                                            <p:graphicEl>
                                              <a:dgm id="{EBEEABAD-860D-4CB6-9807-7EE6F385A1D8}"/>
                                            </p:graphicEl>
                                          </p:spTgt>
                                        </p:tgtEl>
                                        <p:attrNameLst>
                                          <p:attrName>ppt_x</p:attrName>
                                        </p:attrNameLst>
                                      </p:cBhvr>
                                      <p:tavLst>
                                        <p:tav tm="0">
                                          <p:val>
                                            <p:strVal val="#ppt_x"/>
                                          </p:val>
                                        </p:tav>
                                        <p:tav tm="100000">
                                          <p:val>
                                            <p:strVal val="#ppt_x"/>
                                          </p:val>
                                        </p:tav>
                                      </p:tavLst>
                                    </p:anim>
                                    <p:anim calcmode="lin" valueType="num">
                                      <p:cBhvr>
                                        <p:cTn id="26" dur="1000" fill="hold"/>
                                        <p:tgtEl>
                                          <p:spTgt spid="2">
                                            <p:graphicEl>
                                              <a:dgm id="{EBEEABAD-860D-4CB6-9807-7EE6F385A1D8}"/>
                                            </p:graphic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2">
                                            <p:graphicEl>
                                              <a:dgm id="{C3CDFD1B-C3A0-4828-A424-01A1F4AAC268}"/>
                                            </p:graphicEl>
                                          </p:spTgt>
                                        </p:tgtEl>
                                        <p:attrNameLst>
                                          <p:attrName>style.visibility</p:attrName>
                                        </p:attrNameLst>
                                      </p:cBhvr>
                                      <p:to>
                                        <p:strVal val="visible"/>
                                      </p:to>
                                    </p:set>
                                    <p:animEffect transition="in" filter="fade">
                                      <p:cBhvr>
                                        <p:cTn id="29" dur="1000"/>
                                        <p:tgtEl>
                                          <p:spTgt spid="2">
                                            <p:graphicEl>
                                              <a:dgm id="{C3CDFD1B-C3A0-4828-A424-01A1F4AAC268}"/>
                                            </p:graphicEl>
                                          </p:spTgt>
                                        </p:tgtEl>
                                      </p:cBhvr>
                                    </p:animEffect>
                                    <p:anim calcmode="lin" valueType="num">
                                      <p:cBhvr>
                                        <p:cTn id="30" dur="1000" fill="hold"/>
                                        <p:tgtEl>
                                          <p:spTgt spid="2">
                                            <p:graphicEl>
                                              <a:dgm id="{C3CDFD1B-C3A0-4828-A424-01A1F4AAC268}"/>
                                            </p:graphicEl>
                                          </p:spTgt>
                                        </p:tgtEl>
                                        <p:attrNameLst>
                                          <p:attrName>ppt_x</p:attrName>
                                        </p:attrNameLst>
                                      </p:cBhvr>
                                      <p:tavLst>
                                        <p:tav tm="0">
                                          <p:val>
                                            <p:strVal val="#ppt_x"/>
                                          </p:val>
                                        </p:tav>
                                        <p:tav tm="100000">
                                          <p:val>
                                            <p:strVal val="#ppt_x"/>
                                          </p:val>
                                        </p:tav>
                                      </p:tavLst>
                                    </p:anim>
                                    <p:anim calcmode="lin" valueType="num">
                                      <p:cBhvr>
                                        <p:cTn id="31" dur="1000" fill="hold"/>
                                        <p:tgtEl>
                                          <p:spTgt spid="2">
                                            <p:graphicEl>
                                              <a:dgm id="{C3CDFD1B-C3A0-4828-A424-01A1F4AAC268}"/>
                                            </p:graphic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2">
                                            <p:graphicEl>
                                              <a:dgm id="{8495EC5A-BB95-49D2-9790-B110A9F0737F}"/>
                                            </p:graphicEl>
                                          </p:spTgt>
                                        </p:tgtEl>
                                        <p:attrNameLst>
                                          <p:attrName>style.visibility</p:attrName>
                                        </p:attrNameLst>
                                      </p:cBhvr>
                                      <p:to>
                                        <p:strVal val="visible"/>
                                      </p:to>
                                    </p:set>
                                    <p:animEffect transition="in" filter="fade">
                                      <p:cBhvr>
                                        <p:cTn id="36" dur="1000"/>
                                        <p:tgtEl>
                                          <p:spTgt spid="2">
                                            <p:graphicEl>
                                              <a:dgm id="{8495EC5A-BB95-49D2-9790-B110A9F0737F}"/>
                                            </p:graphicEl>
                                          </p:spTgt>
                                        </p:tgtEl>
                                      </p:cBhvr>
                                    </p:animEffect>
                                    <p:anim calcmode="lin" valueType="num">
                                      <p:cBhvr>
                                        <p:cTn id="37" dur="1000" fill="hold"/>
                                        <p:tgtEl>
                                          <p:spTgt spid="2">
                                            <p:graphicEl>
                                              <a:dgm id="{8495EC5A-BB95-49D2-9790-B110A9F0737F}"/>
                                            </p:graphicEl>
                                          </p:spTgt>
                                        </p:tgtEl>
                                        <p:attrNameLst>
                                          <p:attrName>ppt_x</p:attrName>
                                        </p:attrNameLst>
                                      </p:cBhvr>
                                      <p:tavLst>
                                        <p:tav tm="0">
                                          <p:val>
                                            <p:strVal val="#ppt_x"/>
                                          </p:val>
                                        </p:tav>
                                        <p:tav tm="100000">
                                          <p:val>
                                            <p:strVal val="#ppt_x"/>
                                          </p:val>
                                        </p:tav>
                                      </p:tavLst>
                                    </p:anim>
                                    <p:anim calcmode="lin" valueType="num">
                                      <p:cBhvr>
                                        <p:cTn id="38" dur="1000" fill="hold"/>
                                        <p:tgtEl>
                                          <p:spTgt spid="2">
                                            <p:graphicEl>
                                              <a:dgm id="{8495EC5A-BB95-49D2-9790-B110A9F0737F}"/>
                                            </p:graphicEl>
                                          </p:spTgt>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2">
                                            <p:graphicEl>
                                              <a:dgm id="{1F98F855-947A-460C-B87C-83A62E35D1EC}"/>
                                            </p:graphicEl>
                                          </p:spTgt>
                                        </p:tgtEl>
                                        <p:attrNameLst>
                                          <p:attrName>style.visibility</p:attrName>
                                        </p:attrNameLst>
                                      </p:cBhvr>
                                      <p:to>
                                        <p:strVal val="visible"/>
                                      </p:to>
                                    </p:set>
                                    <p:animEffect transition="in" filter="fade">
                                      <p:cBhvr>
                                        <p:cTn id="41" dur="1000"/>
                                        <p:tgtEl>
                                          <p:spTgt spid="2">
                                            <p:graphicEl>
                                              <a:dgm id="{1F98F855-947A-460C-B87C-83A62E35D1EC}"/>
                                            </p:graphicEl>
                                          </p:spTgt>
                                        </p:tgtEl>
                                      </p:cBhvr>
                                    </p:animEffect>
                                    <p:anim calcmode="lin" valueType="num">
                                      <p:cBhvr>
                                        <p:cTn id="42" dur="1000" fill="hold"/>
                                        <p:tgtEl>
                                          <p:spTgt spid="2">
                                            <p:graphicEl>
                                              <a:dgm id="{1F98F855-947A-460C-B87C-83A62E35D1EC}"/>
                                            </p:graphicEl>
                                          </p:spTgt>
                                        </p:tgtEl>
                                        <p:attrNameLst>
                                          <p:attrName>ppt_x</p:attrName>
                                        </p:attrNameLst>
                                      </p:cBhvr>
                                      <p:tavLst>
                                        <p:tav tm="0">
                                          <p:val>
                                            <p:strVal val="#ppt_x"/>
                                          </p:val>
                                        </p:tav>
                                        <p:tav tm="100000">
                                          <p:val>
                                            <p:strVal val="#ppt_x"/>
                                          </p:val>
                                        </p:tav>
                                      </p:tavLst>
                                    </p:anim>
                                    <p:anim calcmode="lin" valueType="num">
                                      <p:cBhvr>
                                        <p:cTn id="43" dur="1000" fill="hold"/>
                                        <p:tgtEl>
                                          <p:spTgt spid="2">
                                            <p:graphicEl>
                                              <a:dgm id="{1F98F855-947A-460C-B87C-83A62E35D1EC}"/>
                                            </p:graphic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2">
                                            <p:graphicEl>
                                              <a:dgm id="{E137B607-E413-4388-A4FA-0DAE76A19EB1}"/>
                                            </p:graphicEl>
                                          </p:spTgt>
                                        </p:tgtEl>
                                        <p:attrNameLst>
                                          <p:attrName>style.visibility</p:attrName>
                                        </p:attrNameLst>
                                      </p:cBhvr>
                                      <p:to>
                                        <p:strVal val="visible"/>
                                      </p:to>
                                    </p:set>
                                    <p:animEffect transition="in" filter="fade">
                                      <p:cBhvr>
                                        <p:cTn id="48" dur="1000"/>
                                        <p:tgtEl>
                                          <p:spTgt spid="2">
                                            <p:graphicEl>
                                              <a:dgm id="{E137B607-E413-4388-A4FA-0DAE76A19EB1}"/>
                                            </p:graphicEl>
                                          </p:spTgt>
                                        </p:tgtEl>
                                      </p:cBhvr>
                                    </p:animEffect>
                                    <p:anim calcmode="lin" valueType="num">
                                      <p:cBhvr>
                                        <p:cTn id="49" dur="1000" fill="hold"/>
                                        <p:tgtEl>
                                          <p:spTgt spid="2">
                                            <p:graphicEl>
                                              <a:dgm id="{E137B607-E413-4388-A4FA-0DAE76A19EB1}"/>
                                            </p:graphicEl>
                                          </p:spTgt>
                                        </p:tgtEl>
                                        <p:attrNameLst>
                                          <p:attrName>ppt_x</p:attrName>
                                        </p:attrNameLst>
                                      </p:cBhvr>
                                      <p:tavLst>
                                        <p:tav tm="0">
                                          <p:val>
                                            <p:strVal val="#ppt_x"/>
                                          </p:val>
                                        </p:tav>
                                        <p:tav tm="100000">
                                          <p:val>
                                            <p:strVal val="#ppt_x"/>
                                          </p:val>
                                        </p:tav>
                                      </p:tavLst>
                                    </p:anim>
                                    <p:anim calcmode="lin" valueType="num">
                                      <p:cBhvr>
                                        <p:cTn id="50" dur="1000" fill="hold"/>
                                        <p:tgtEl>
                                          <p:spTgt spid="2">
                                            <p:graphicEl>
                                              <a:dgm id="{E137B607-E413-4388-A4FA-0DAE76A19EB1}"/>
                                            </p:graphicEl>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2">
                                            <p:graphicEl>
                                              <a:dgm id="{DEED8EFA-E30B-41F5-BD2D-1D146A6DA5A4}"/>
                                            </p:graphicEl>
                                          </p:spTgt>
                                        </p:tgtEl>
                                        <p:attrNameLst>
                                          <p:attrName>style.visibility</p:attrName>
                                        </p:attrNameLst>
                                      </p:cBhvr>
                                      <p:to>
                                        <p:strVal val="visible"/>
                                      </p:to>
                                    </p:set>
                                    <p:animEffect transition="in" filter="fade">
                                      <p:cBhvr>
                                        <p:cTn id="53" dur="1000"/>
                                        <p:tgtEl>
                                          <p:spTgt spid="2">
                                            <p:graphicEl>
                                              <a:dgm id="{DEED8EFA-E30B-41F5-BD2D-1D146A6DA5A4}"/>
                                            </p:graphicEl>
                                          </p:spTgt>
                                        </p:tgtEl>
                                      </p:cBhvr>
                                    </p:animEffect>
                                    <p:anim calcmode="lin" valueType="num">
                                      <p:cBhvr>
                                        <p:cTn id="54" dur="1000" fill="hold"/>
                                        <p:tgtEl>
                                          <p:spTgt spid="2">
                                            <p:graphicEl>
                                              <a:dgm id="{DEED8EFA-E30B-41F5-BD2D-1D146A6DA5A4}"/>
                                            </p:graphicEl>
                                          </p:spTgt>
                                        </p:tgtEl>
                                        <p:attrNameLst>
                                          <p:attrName>ppt_x</p:attrName>
                                        </p:attrNameLst>
                                      </p:cBhvr>
                                      <p:tavLst>
                                        <p:tav tm="0">
                                          <p:val>
                                            <p:strVal val="#ppt_x"/>
                                          </p:val>
                                        </p:tav>
                                        <p:tav tm="100000">
                                          <p:val>
                                            <p:strVal val="#ppt_x"/>
                                          </p:val>
                                        </p:tav>
                                      </p:tavLst>
                                    </p:anim>
                                    <p:anim calcmode="lin" valueType="num">
                                      <p:cBhvr>
                                        <p:cTn id="55" dur="1000" fill="hold"/>
                                        <p:tgtEl>
                                          <p:spTgt spid="2">
                                            <p:graphicEl>
                                              <a:dgm id="{DEED8EFA-E30B-41F5-BD2D-1D146A6DA5A4}"/>
                                            </p:graphic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2">
                                            <p:graphicEl>
                                              <a:dgm id="{AC254978-8B13-4B6B-996F-A0630560305A}"/>
                                            </p:graphicEl>
                                          </p:spTgt>
                                        </p:tgtEl>
                                        <p:attrNameLst>
                                          <p:attrName>style.visibility</p:attrName>
                                        </p:attrNameLst>
                                      </p:cBhvr>
                                      <p:to>
                                        <p:strVal val="visible"/>
                                      </p:to>
                                    </p:set>
                                    <p:animEffect transition="in" filter="fade">
                                      <p:cBhvr>
                                        <p:cTn id="60" dur="1000"/>
                                        <p:tgtEl>
                                          <p:spTgt spid="2">
                                            <p:graphicEl>
                                              <a:dgm id="{AC254978-8B13-4B6B-996F-A0630560305A}"/>
                                            </p:graphicEl>
                                          </p:spTgt>
                                        </p:tgtEl>
                                      </p:cBhvr>
                                    </p:animEffect>
                                    <p:anim calcmode="lin" valueType="num">
                                      <p:cBhvr>
                                        <p:cTn id="61" dur="1000" fill="hold"/>
                                        <p:tgtEl>
                                          <p:spTgt spid="2">
                                            <p:graphicEl>
                                              <a:dgm id="{AC254978-8B13-4B6B-996F-A0630560305A}"/>
                                            </p:graphicEl>
                                          </p:spTgt>
                                        </p:tgtEl>
                                        <p:attrNameLst>
                                          <p:attrName>ppt_x</p:attrName>
                                        </p:attrNameLst>
                                      </p:cBhvr>
                                      <p:tavLst>
                                        <p:tav tm="0">
                                          <p:val>
                                            <p:strVal val="#ppt_x"/>
                                          </p:val>
                                        </p:tav>
                                        <p:tav tm="100000">
                                          <p:val>
                                            <p:strVal val="#ppt_x"/>
                                          </p:val>
                                        </p:tav>
                                      </p:tavLst>
                                    </p:anim>
                                    <p:anim calcmode="lin" valueType="num">
                                      <p:cBhvr>
                                        <p:cTn id="62" dur="1000" fill="hold"/>
                                        <p:tgtEl>
                                          <p:spTgt spid="2">
                                            <p:graphicEl>
                                              <a:dgm id="{AC254978-8B13-4B6B-996F-A0630560305A}"/>
                                            </p:graphicEl>
                                          </p:spTgt>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2">
                                            <p:graphicEl>
                                              <a:dgm id="{67375C20-D5B9-4652-89C5-4E58C54B8487}"/>
                                            </p:graphicEl>
                                          </p:spTgt>
                                        </p:tgtEl>
                                        <p:attrNameLst>
                                          <p:attrName>style.visibility</p:attrName>
                                        </p:attrNameLst>
                                      </p:cBhvr>
                                      <p:to>
                                        <p:strVal val="visible"/>
                                      </p:to>
                                    </p:set>
                                    <p:animEffect transition="in" filter="fade">
                                      <p:cBhvr>
                                        <p:cTn id="65" dur="1000"/>
                                        <p:tgtEl>
                                          <p:spTgt spid="2">
                                            <p:graphicEl>
                                              <a:dgm id="{67375C20-D5B9-4652-89C5-4E58C54B8487}"/>
                                            </p:graphicEl>
                                          </p:spTgt>
                                        </p:tgtEl>
                                      </p:cBhvr>
                                    </p:animEffect>
                                    <p:anim calcmode="lin" valueType="num">
                                      <p:cBhvr>
                                        <p:cTn id="66" dur="1000" fill="hold"/>
                                        <p:tgtEl>
                                          <p:spTgt spid="2">
                                            <p:graphicEl>
                                              <a:dgm id="{67375C20-D5B9-4652-89C5-4E58C54B8487}"/>
                                            </p:graphicEl>
                                          </p:spTgt>
                                        </p:tgtEl>
                                        <p:attrNameLst>
                                          <p:attrName>ppt_x</p:attrName>
                                        </p:attrNameLst>
                                      </p:cBhvr>
                                      <p:tavLst>
                                        <p:tav tm="0">
                                          <p:val>
                                            <p:strVal val="#ppt_x"/>
                                          </p:val>
                                        </p:tav>
                                        <p:tav tm="100000">
                                          <p:val>
                                            <p:strVal val="#ppt_x"/>
                                          </p:val>
                                        </p:tav>
                                      </p:tavLst>
                                    </p:anim>
                                    <p:anim calcmode="lin" valueType="num">
                                      <p:cBhvr>
                                        <p:cTn id="67" dur="1000" fill="hold"/>
                                        <p:tgtEl>
                                          <p:spTgt spid="2">
                                            <p:graphicEl>
                                              <a:dgm id="{67375C20-D5B9-4652-89C5-4E58C54B8487}"/>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en-US"/>
              <a:t>Environmental Influences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369795118"/>
              </p:ext>
            </p:extLst>
          </p:nvPr>
        </p:nvGraphicFramePr>
        <p:xfrm>
          <a:off x="301752" y="1527048"/>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5E73E082-53DA-44C0-A7F4-CB799AA38409}"/>
                                            </p:graphicEl>
                                          </p:spTgt>
                                        </p:tgtEl>
                                        <p:attrNameLst>
                                          <p:attrName>style.visibility</p:attrName>
                                        </p:attrNameLst>
                                      </p:cBhvr>
                                      <p:to>
                                        <p:strVal val="visible"/>
                                      </p:to>
                                    </p:set>
                                    <p:anim calcmode="lin" valueType="num">
                                      <p:cBhvr additive="base">
                                        <p:cTn id="7" dur="500" fill="hold"/>
                                        <p:tgtEl>
                                          <p:spTgt spid="2">
                                            <p:graphicEl>
                                              <a:dgm id="{5E73E082-53DA-44C0-A7F4-CB799AA38409}"/>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5E73E082-53DA-44C0-A7F4-CB799AA38409}"/>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A248F7BA-983B-4FC2-B70E-913F90F60534}"/>
                                            </p:graphicEl>
                                          </p:spTgt>
                                        </p:tgtEl>
                                        <p:attrNameLst>
                                          <p:attrName>style.visibility</p:attrName>
                                        </p:attrNameLst>
                                      </p:cBhvr>
                                      <p:to>
                                        <p:strVal val="visible"/>
                                      </p:to>
                                    </p:set>
                                    <p:anim calcmode="lin" valueType="num">
                                      <p:cBhvr additive="base">
                                        <p:cTn id="13" dur="500" fill="hold"/>
                                        <p:tgtEl>
                                          <p:spTgt spid="2">
                                            <p:graphicEl>
                                              <a:dgm id="{A248F7BA-983B-4FC2-B70E-913F90F60534}"/>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A248F7BA-983B-4FC2-B70E-913F90F60534}"/>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graphicEl>
                                              <a:dgm id="{31C172D2-8153-4A8A-BC2E-1D1F355F7816}"/>
                                            </p:graphicEl>
                                          </p:spTgt>
                                        </p:tgtEl>
                                        <p:attrNameLst>
                                          <p:attrName>style.visibility</p:attrName>
                                        </p:attrNameLst>
                                      </p:cBhvr>
                                      <p:to>
                                        <p:strVal val="visible"/>
                                      </p:to>
                                    </p:set>
                                    <p:anim calcmode="lin" valueType="num">
                                      <p:cBhvr additive="base">
                                        <p:cTn id="19" dur="500" fill="hold"/>
                                        <p:tgtEl>
                                          <p:spTgt spid="2">
                                            <p:graphicEl>
                                              <a:dgm id="{31C172D2-8153-4A8A-BC2E-1D1F355F7816}"/>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graphicEl>
                                              <a:dgm id="{31C172D2-8153-4A8A-BC2E-1D1F355F7816}"/>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graphicEl>
                                              <a:dgm id="{1003E3DA-2DEA-435A-8A52-41B05C195122}"/>
                                            </p:graphicEl>
                                          </p:spTgt>
                                        </p:tgtEl>
                                        <p:attrNameLst>
                                          <p:attrName>style.visibility</p:attrName>
                                        </p:attrNameLst>
                                      </p:cBhvr>
                                      <p:to>
                                        <p:strVal val="visible"/>
                                      </p:to>
                                    </p:set>
                                    <p:anim calcmode="lin" valueType="num">
                                      <p:cBhvr additive="base">
                                        <p:cTn id="25" dur="500" fill="hold"/>
                                        <p:tgtEl>
                                          <p:spTgt spid="2">
                                            <p:graphicEl>
                                              <a:dgm id="{1003E3DA-2DEA-435A-8A52-41B05C195122}"/>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graphicEl>
                                              <a:dgm id="{1003E3DA-2DEA-435A-8A52-41B05C195122}"/>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graphicEl>
                                              <a:dgm id="{AFF68FA7-9296-443A-B7B5-0A4F1A183980}"/>
                                            </p:graphicEl>
                                          </p:spTgt>
                                        </p:tgtEl>
                                        <p:attrNameLst>
                                          <p:attrName>style.visibility</p:attrName>
                                        </p:attrNameLst>
                                      </p:cBhvr>
                                      <p:to>
                                        <p:strVal val="visible"/>
                                      </p:to>
                                    </p:set>
                                    <p:anim calcmode="lin" valueType="num">
                                      <p:cBhvr additive="base">
                                        <p:cTn id="31" dur="500" fill="hold"/>
                                        <p:tgtEl>
                                          <p:spTgt spid="2">
                                            <p:graphicEl>
                                              <a:dgm id="{AFF68FA7-9296-443A-B7B5-0A4F1A183980}"/>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graphicEl>
                                              <a:dgm id="{AFF68FA7-9296-443A-B7B5-0A4F1A183980}"/>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a:t>Psychological Processes</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944730647"/>
              </p:ext>
            </p:extLst>
          </p:nvPr>
        </p:nvGraphicFramePr>
        <p:xfrm>
          <a:off x="301752" y="1527048"/>
          <a:ext cx="850392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6060" y="4572000"/>
            <a:ext cx="1859722" cy="1926336"/>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graphicEl>
                                              <a:dgm id="{EB081617-F30A-4FB7-96C5-BAE9B0DE2000}"/>
                                            </p:graphicEl>
                                          </p:spTgt>
                                        </p:tgtEl>
                                        <p:attrNameLst>
                                          <p:attrName>style.visibility</p:attrName>
                                        </p:attrNameLst>
                                      </p:cBhvr>
                                      <p:to>
                                        <p:strVal val="visible"/>
                                      </p:to>
                                    </p:set>
                                    <p:animEffect transition="in" filter="fade">
                                      <p:cBhvr>
                                        <p:cTn id="7" dur="1000"/>
                                        <p:tgtEl>
                                          <p:spTgt spid="2">
                                            <p:graphicEl>
                                              <a:dgm id="{EB081617-F30A-4FB7-96C5-BAE9B0DE2000}"/>
                                            </p:graphicEl>
                                          </p:spTgt>
                                        </p:tgtEl>
                                      </p:cBhvr>
                                    </p:animEffect>
                                    <p:anim calcmode="lin" valueType="num">
                                      <p:cBhvr>
                                        <p:cTn id="8" dur="1000" fill="hold"/>
                                        <p:tgtEl>
                                          <p:spTgt spid="2">
                                            <p:graphicEl>
                                              <a:dgm id="{EB081617-F30A-4FB7-96C5-BAE9B0DE2000}"/>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dgm id="{EB081617-F30A-4FB7-96C5-BAE9B0DE2000}"/>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graphicEl>
                                              <a:dgm id="{0A5F5100-0571-4416-B564-FEB200824C6D}"/>
                                            </p:graphicEl>
                                          </p:spTgt>
                                        </p:tgtEl>
                                        <p:attrNameLst>
                                          <p:attrName>style.visibility</p:attrName>
                                        </p:attrNameLst>
                                      </p:cBhvr>
                                      <p:to>
                                        <p:strVal val="visible"/>
                                      </p:to>
                                    </p:set>
                                    <p:animEffect transition="in" filter="fade">
                                      <p:cBhvr>
                                        <p:cTn id="12" dur="1000"/>
                                        <p:tgtEl>
                                          <p:spTgt spid="2">
                                            <p:graphicEl>
                                              <a:dgm id="{0A5F5100-0571-4416-B564-FEB200824C6D}"/>
                                            </p:graphicEl>
                                          </p:spTgt>
                                        </p:tgtEl>
                                      </p:cBhvr>
                                    </p:animEffect>
                                    <p:anim calcmode="lin" valueType="num">
                                      <p:cBhvr>
                                        <p:cTn id="13" dur="1000" fill="hold"/>
                                        <p:tgtEl>
                                          <p:spTgt spid="2">
                                            <p:graphicEl>
                                              <a:dgm id="{0A5F5100-0571-4416-B564-FEB200824C6D}"/>
                                            </p:graphicEl>
                                          </p:spTgt>
                                        </p:tgtEl>
                                        <p:attrNameLst>
                                          <p:attrName>ppt_x</p:attrName>
                                        </p:attrNameLst>
                                      </p:cBhvr>
                                      <p:tavLst>
                                        <p:tav tm="0">
                                          <p:val>
                                            <p:strVal val="#ppt_x"/>
                                          </p:val>
                                        </p:tav>
                                        <p:tav tm="100000">
                                          <p:val>
                                            <p:strVal val="#ppt_x"/>
                                          </p:val>
                                        </p:tav>
                                      </p:tavLst>
                                    </p:anim>
                                    <p:anim calcmode="lin" valueType="num">
                                      <p:cBhvr>
                                        <p:cTn id="14" dur="1000" fill="hold"/>
                                        <p:tgtEl>
                                          <p:spTgt spid="2">
                                            <p:graphicEl>
                                              <a:dgm id="{0A5F5100-0571-4416-B564-FEB200824C6D}"/>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graphicEl>
                                              <a:dgm id="{F148EA9B-3E0A-44C4-B82F-C415EBAF0E7A}"/>
                                            </p:graphicEl>
                                          </p:spTgt>
                                        </p:tgtEl>
                                        <p:attrNameLst>
                                          <p:attrName>style.visibility</p:attrName>
                                        </p:attrNameLst>
                                      </p:cBhvr>
                                      <p:to>
                                        <p:strVal val="visible"/>
                                      </p:to>
                                    </p:set>
                                    <p:animEffect transition="in" filter="fade">
                                      <p:cBhvr>
                                        <p:cTn id="19" dur="1000"/>
                                        <p:tgtEl>
                                          <p:spTgt spid="2">
                                            <p:graphicEl>
                                              <a:dgm id="{F148EA9B-3E0A-44C4-B82F-C415EBAF0E7A}"/>
                                            </p:graphicEl>
                                          </p:spTgt>
                                        </p:tgtEl>
                                      </p:cBhvr>
                                    </p:animEffect>
                                    <p:anim calcmode="lin" valueType="num">
                                      <p:cBhvr>
                                        <p:cTn id="20" dur="1000" fill="hold"/>
                                        <p:tgtEl>
                                          <p:spTgt spid="2">
                                            <p:graphicEl>
                                              <a:dgm id="{F148EA9B-3E0A-44C4-B82F-C415EBAF0E7A}"/>
                                            </p:graphicEl>
                                          </p:spTgt>
                                        </p:tgtEl>
                                        <p:attrNameLst>
                                          <p:attrName>ppt_x</p:attrName>
                                        </p:attrNameLst>
                                      </p:cBhvr>
                                      <p:tavLst>
                                        <p:tav tm="0">
                                          <p:val>
                                            <p:strVal val="#ppt_x"/>
                                          </p:val>
                                        </p:tav>
                                        <p:tav tm="100000">
                                          <p:val>
                                            <p:strVal val="#ppt_x"/>
                                          </p:val>
                                        </p:tav>
                                      </p:tavLst>
                                    </p:anim>
                                    <p:anim calcmode="lin" valueType="num">
                                      <p:cBhvr>
                                        <p:cTn id="21" dur="1000" fill="hold"/>
                                        <p:tgtEl>
                                          <p:spTgt spid="2">
                                            <p:graphicEl>
                                              <a:dgm id="{F148EA9B-3E0A-44C4-B82F-C415EBAF0E7A}"/>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graphicEl>
                                              <a:dgm id="{A7A56072-761C-4ABB-B8E3-BEF8F3BD51AC}"/>
                                            </p:graphicEl>
                                          </p:spTgt>
                                        </p:tgtEl>
                                        <p:attrNameLst>
                                          <p:attrName>style.visibility</p:attrName>
                                        </p:attrNameLst>
                                      </p:cBhvr>
                                      <p:to>
                                        <p:strVal val="visible"/>
                                      </p:to>
                                    </p:set>
                                    <p:animEffect transition="in" filter="fade">
                                      <p:cBhvr>
                                        <p:cTn id="24" dur="1000"/>
                                        <p:tgtEl>
                                          <p:spTgt spid="2">
                                            <p:graphicEl>
                                              <a:dgm id="{A7A56072-761C-4ABB-B8E3-BEF8F3BD51AC}"/>
                                            </p:graphicEl>
                                          </p:spTgt>
                                        </p:tgtEl>
                                      </p:cBhvr>
                                    </p:animEffect>
                                    <p:anim calcmode="lin" valueType="num">
                                      <p:cBhvr>
                                        <p:cTn id="25" dur="1000" fill="hold"/>
                                        <p:tgtEl>
                                          <p:spTgt spid="2">
                                            <p:graphicEl>
                                              <a:dgm id="{A7A56072-761C-4ABB-B8E3-BEF8F3BD51AC}"/>
                                            </p:graphicEl>
                                          </p:spTgt>
                                        </p:tgtEl>
                                        <p:attrNameLst>
                                          <p:attrName>ppt_x</p:attrName>
                                        </p:attrNameLst>
                                      </p:cBhvr>
                                      <p:tavLst>
                                        <p:tav tm="0">
                                          <p:val>
                                            <p:strVal val="#ppt_x"/>
                                          </p:val>
                                        </p:tav>
                                        <p:tav tm="100000">
                                          <p:val>
                                            <p:strVal val="#ppt_x"/>
                                          </p:val>
                                        </p:tav>
                                      </p:tavLst>
                                    </p:anim>
                                    <p:anim calcmode="lin" valueType="num">
                                      <p:cBhvr>
                                        <p:cTn id="26" dur="1000" fill="hold"/>
                                        <p:tgtEl>
                                          <p:spTgt spid="2">
                                            <p:graphicEl>
                                              <a:dgm id="{A7A56072-761C-4ABB-B8E3-BEF8F3BD51AC}"/>
                                            </p:graphic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graphicEl>
                                              <a:dgm id="{71534B19-B941-42D7-8820-333365C627E2}"/>
                                            </p:graphicEl>
                                          </p:spTgt>
                                        </p:tgtEl>
                                        <p:attrNameLst>
                                          <p:attrName>style.visibility</p:attrName>
                                        </p:attrNameLst>
                                      </p:cBhvr>
                                      <p:to>
                                        <p:strVal val="visible"/>
                                      </p:to>
                                    </p:set>
                                    <p:animEffect transition="in" filter="fade">
                                      <p:cBhvr>
                                        <p:cTn id="31" dur="1000"/>
                                        <p:tgtEl>
                                          <p:spTgt spid="2">
                                            <p:graphicEl>
                                              <a:dgm id="{71534B19-B941-42D7-8820-333365C627E2}"/>
                                            </p:graphicEl>
                                          </p:spTgt>
                                        </p:tgtEl>
                                      </p:cBhvr>
                                    </p:animEffect>
                                    <p:anim calcmode="lin" valueType="num">
                                      <p:cBhvr>
                                        <p:cTn id="32" dur="1000" fill="hold"/>
                                        <p:tgtEl>
                                          <p:spTgt spid="2">
                                            <p:graphicEl>
                                              <a:dgm id="{71534B19-B941-42D7-8820-333365C627E2}"/>
                                            </p:graphicEl>
                                          </p:spTgt>
                                        </p:tgtEl>
                                        <p:attrNameLst>
                                          <p:attrName>ppt_x</p:attrName>
                                        </p:attrNameLst>
                                      </p:cBhvr>
                                      <p:tavLst>
                                        <p:tav tm="0">
                                          <p:val>
                                            <p:strVal val="#ppt_x"/>
                                          </p:val>
                                        </p:tav>
                                        <p:tav tm="100000">
                                          <p:val>
                                            <p:strVal val="#ppt_x"/>
                                          </p:val>
                                        </p:tav>
                                      </p:tavLst>
                                    </p:anim>
                                    <p:anim calcmode="lin" valueType="num">
                                      <p:cBhvr>
                                        <p:cTn id="33" dur="1000" fill="hold"/>
                                        <p:tgtEl>
                                          <p:spTgt spid="2">
                                            <p:graphicEl>
                                              <a:dgm id="{71534B19-B941-42D7-8820-333365C627E2}"/>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
                                            <p:graphicEl>
                                              <a:dgm id="{A6C5CA6F-7D90-49FE-A1EB-8179EBA9E4D9}"/>
                                            </p:graphicEl>
                                          </p:spTgt>
                                        </p:tgtEl>
                                        <p:attrNameLst>
                                          <p:attrName>style.visibility</p:attrName>
                                        </p:attrNameLst>
                                      </p:cBhvr>
                                      <p:to>
                                        <p:strVal val="visible"/>
                                      </p:to>
                                    </p:set>
                                    <p:animEffect transition="in" filter="fade">
                                      <p:cBhvr>
                                        <p:cTn id="36" dur="1000"/>
                                        <p:tgtEl>
                                          <p:spTgt spid="2">
                                            <p:graphicEl>
                                              <a:dgm id="{A6C5CA6F-7D90-49FE-A1EB-8179EBA9E4D9}"/>
                                            </p:graphicEl>
                                          </p:spTgt>
                                        </p:tgtEl>
                                      </p:cBhvr>
                                    </p:animEffect>
                                    <p:anim calcmode="lin" valueType="num">
                                      <p:cBhvr>
                                        <p:cTn id="37" dur="1000" fill="hold"/>
                                        <p:tgtEl>
                                          <p:spTgt spid="2">
                                            <p:graphicEl>
                                              <a:dgm id="{A6C5CA6F-7D90-49FE-A1EB-8179EBA9E4D9}"/>
                                            </p:graphicEl>
                                          </p:spTgt>
                                        </p:tgtEl>
                                        <p:attrNameLst>
                                          <p:attrName>ppt_x</p:attrName>
                                        </p:attrNameLst>
                                      </p:cBhvr>
                                      <p:tavLst>
                                        <p:tav tm="0">
                                          <p:val>
                                            <p:strVal val="#ppt_x"/>
                                          </p:val>
                                        </p:tav>
                                        <p:tav tm="100000">
                                          <p:val>
                                            <p:strVal val="#ppt_x"/>
                                          </p:val>
                                        </p:tav>
                                      </p:tavLst>
                                    </p:anim>
                                    <p:anim calcmode="lin" valueType="num">
                                      <p:cBhvr>
                                        <p:cTn id="38" dur="1000" fill="hold"/>
                                        <p:tgtEl>
                                          <p:spTgt spid="2">
                                            <p:graphicEl>
                                              <a:dgm id="{A6C5CA6F-7D90-49FE-A1EB-8179EBA9E4D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en-US"/>
              <a:t>Information Processing</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2154478667"/>
              </p:ext>
            </p:extLst>
          </p:nvPr>
        </p:nvGraphicFramePr>
        <p:xfrm>
          <a:off x="301752" y="1527048"/>
          <a:ext cx="8503920" cy="4797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055A4E00-86A6-44EC-B654-E6FD41D7B0BB}"/>
                                            </p:graphicEl>
                                          </p:spTgt>
                                        </p:tgtEl>
                                        <p:attrNameLst>
                                          <p:attrName>style.visibility</p:attrName>
                                        </p:attrNameLst>
                                      </p:cBhvr>
                                      <p:to>
                                        <p:strVal val="visible"/>
                                      </p:to>
                                    </p:set>
                                    <p:animEffect transition="in" filter="fade">
                                      <p:cBhvr>
                                        <p:cTn id="7" dur="500"/>
                                        <p:tgtEl>
                                          <p:spTgt spid="2">
                                            <p:graphicEl>
                                              <a:dgm id="{055A4E00-86A6-44EC-B654-E6FD41D7B0BB}"/>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6FF21870-B085-43AE-B5BB-16DD232262F4}"/>
                                            </p:graphicEl>
                                          </p:spTgt>
                                        </p:tgtEl>
                                        <p:attrNameLst>
                                          <p:attrName>style.visibility</p:attrName>
                                        </p:attrNameLst>
                                      </p:cBhvr>
                                      <p:to>
                                        <p:strVal val="visible"/>
                                      </p:to>
                                    </p:set>
                                    <p:animEffect transition="in" filter="fade">
                                      <p:cBhvr>
                                        <p:cTn id="10" dur="500"/>
                                        <p:tgtEl>
                                          <p:spTgt spid="2">
                                            <p:graphicEl>
                                              <a:dgm id="{6FF21870-B085-43AE-B5BB-16DD232262F4}"/>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graphicEl>
                                              <a:dgm id="{57ABA1DB-C28B-48BF-9232-4B4BCDAD20B9}"/>
                                            </p:graphicEl>
                                          </p:spTgt>
                                        </p:tgtEl>
                                        <p:attrNameLst>
                                          <p:attrName>style.visibility</p:attrName>
                                        </p:attrNameLst>
                                      </p:cBhvr>
                                      <p:to>
                                        <p:strVal val="visible"/>
                                      </p:to>
                                    </p:set>
                                    <p:animEffect transition="in" filter="fade">
                                      <p:cBhvr>
                                        <p:cTn id="13" dur="500"/>
                                        <p:tgtEl>
                                          <p:spTgt spid="2">
                                            <p:graphicEl>
                                              <a:dgm id="{57ABA1DB-C28B-48BF-9232-4B4BCDAD20B9}"/>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graphicEl>
                                              <a:dgm id="{6AA7A721-2334-4402-A0CB-165831774E55}"/>
                                            </p:graphicEl>
                                          </p:spTgt>
                                        </p:tgtEl>
                                        <p:attrNameLst>
                                          <p:attrName>style.visibility</p:attrName>
                                        </p:attrNameLst>
                                      </p:cBhvr>
                                      <p:to>
                                        <p:strVal val="visible"/>
                                      </p:to>
                                    </p:set>
                                    <p:animEffect transition="in" filter="fade">
                                      <p:cBhvr>
                                        <p:cTn id="18" dur="500"/>
                                        <p:tgtEl>
                                          <p:spTgt spid="2">
                                            <p:graphicEl>
                                              <a:dgm id="{6AA7A721-2334-4402-A0CB-165831774E55}"/>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graphicEl>
                                              <a:dgm id="{29700011-FA0E-4291-9357-273A201C63E1}"/>
                                            </p:graphicEl>
                                          </p:spTgt>
                                        </p:tgtEl>
                                        <p:attrNameLst>
                                          <p:attrName>style.visibility</p:attrName>
                                        </p:attrNameLst>
                                      </p:cBhvr>
                                      <p:to>
                                        <p:strVal val="visible"/>
                                      </p:to>
                                    </p:set>
                                    <p:animEffect transition="in" filter="fade">
                                      <p:cBhvr>
                                        <p:cTn id="21" dur="500"/>
                                        <p:tgtEl>
                                          <p:spTgt spid="2">
                                            <p:graphicEl>
                                              <a:dgm id="{29700011-FA0E-4291-9357-273A201C63E1}"/>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graphicEl>
                                              <a:dgm id="{900B944F-F9D3-4E33-B3E5-1F45733CB065}"/>
                                            </p:graphicEl>
                                          </p:spTgt>
                                        </p:tgtEl>
                                        <p:attrNameLst>
                                          <p:attrName>style.visibility</p:attrName>
                                        </p:attrNameLst>
                                      </p:cBhvr>
                                      <p:to>
                                        <p:strVal val="visible"/>
                                      </p:to>
                                    </p:set>
                                    <p:animEffect transition="in" filter="fade">
                                      <p:cBhvr>
                                        <p:cTn id="26" dur="500"/>
                                        <p:tgtEl>
                                          <p:spTgt spid="2">
                                            <p:graphicEl>
                                              <a:dgm id="{900B944F-F9D3-4E33-B3E5-1F45733CB065}"/>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graphicEl>
                                              <a:dgm id="{3C7C7BE1-F08F-4C66-B85A-21694B7F3808}"/>
                                            </p:graphicEl>
                                          </p:spTgt>
                                        </p:tgtEl>
                                        <p:attrNameLst>
                                          <p:attrName>style.visibility</p:attrName>
                                        </p:attrNameLst>
                                      </p:cBhvr>
                                      <p:to>
                                        <p:strVal val="visible"/>
                                      </p:to>
                                    </p:set>
                                    <p:animEffect transition="in" filter="fade">
                                      <p:cBhvr>
                                        <p:cTn id="29" dur="500"/>
                                        <p:tgtEl>
                                          <p:spTgt spid="2">
                                            <p:graphicEl>
                                              <a:dgm id="{3C7C7BE1-F08F-4C66-B85A-21694B7F3808}"/>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879771BD-C550-4C56-A560-0E219EEC5904}"/>
                                            </p:graphicEl>
                                          </p:spTgt>
                                        </p:tgtEl>
                                        <p:attrNameLst>
                                          <p:attrName>style.visibility</p:attrName>
                                        </p:attrNameLst>
                                      </p:cBhvr>
                                      <p:to>
                                        <p:strVal val="visible"/>
                                      </p:to>
                                    </p:set>
                                    <p:animEffect transition="in" filter="fade">
                                      <p:cBhvr>
                                        <p:cTn id="34" dur="500"/>
                                        <p:tgtEl>
                                          <p:spTgt spid="2">
                                            <p:graphicEl>
                                              <a:dgm id="{879771BD-C550-4C56-A560-0E219EEC5904}"/>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graphicEl>
                                              <a:dgm id="{9FA770C0-60BE-4A76-9D93-459E7381C81C}"/>
                                            </p:graphicEl>
                                          </p:spTgt>
                                        </p:tgtEl>
                                        <p:attrNameLst>
                                          <p:attrName>style.visibility</p:attrName>
                                        </p:attrNameLst>
                                      </p:cBhvr>
                                      <p:to>
                                        <p:strVal val="visible"/>
                                      </p:to>
                                    </p:set>
                                    <p:animEffect transition="in" filter="fade">
                                      <p:cBhvr>
                                        <p:cTn id="37" dur="500"/>
                                        <p:tgtEl>
                                          <p:spTgt spid="2">
                                            <p:graphicEl>
                                              <a:dgm id="{9FA770C0-60BE-4A76-9D93-459E7381C81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graphicEl>
                                              <a:dgm id="{7B2D7552-5214-4759-A9BE-E0B67ECFAB37}"/>
                                            </p:graphicEl>
                                          </p:spTgt>
                                        </p:tgtEl>
                                        <p:attrNameLst>
                                          <p:attrName>style.visibility</p:attrName>
                                        </p:attrNameLst>
                                      </p:cBhvr>
                                      <p:to>
                                        <p:strVal val="visible"/>
                                      </p:to>
                                    </p:set>
                                    <p:animEffect transition="in" filter="fade">
                                      <p:cBhvr>
                                        <p:cTn id="42" dur="500"/>
                                        <p:tgtEl>
                                          <p:spTgt spid="2">
                                            <p:graphicEl>
                                              <a:dgm id="{7B2D7552-5214-4759-A9BE-E0B67ECFAB37}"/>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graphicEl>
                                              <a:dgm id="{DC267ACB-B5E7-4091-B48B-A2FA8275CF09}"/>
                                            </p:graphicEl>
                                          </p:spTgt>
                                        </p:tgtEl>
                                        <p:attrNameLst>
                                          <p:attrName>style.visibility</p:attrName>
                                        </p:attrNameLst>
                                      </p:cBhvr>
                                      <p:to>
                                        <p:strVal val="visible"/>
                                      </p:to>
                                    </p:set>
                                    <p:animEffect transition="in" filter="fade">
                                      <p:cBhvr>
                                        <p:cTn id="45" dur="500"/>
                                        <p:tgtEl>
                                          <p:spTgt spid="2">
                                            <p:graphicEl>
                                              <a:dgm id="{DC267ACB-B5E7-4091-B48B-A2FA8275CF0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ln w="76200">
            <a:solidFill>
              <a:schemeClr val="bg1"/>
            </a:solidFill>
          </a:ln>
        </p:spPr>
        <p:txBody>
          <a:bodyPr>
            <a:normAutofit/>
          </a:bodyPr>
          <a:lstStyle/>
          <a:p>
            <a:r>
              <a:rPr lang="en-US" b="1" dirty="0"/>
              <a:t>Decision Process </a:t>
            </a:r>
            <a:r>
              <a:rPr lang="en-US" b="1" dirty="0" err="1" smtClean="0"/>
              <a:t>Continum</a:t>
            </a:r>
            <a:endParaRPr lang="en-US" b="1" dirty="0"/>
          </a:p>
        </p:txBody>
      </p:sp>
      <p:sp>
        <p:nvSpPr>
          <p:cNvPr id="13315" name="Text Box 3"/>
          <p:cNvSpPr txBox="1">
            <a:spLocks noChangeArrowheads="1"/>
          </p:cNvSpPr>
          <p:nvPr/>
        </p:nvSpPr>
        <p:spPr bwMode="auto">
          <a:xfrm>
            <a:off x="1295399" y="3352800"/>
            <a:ext cx="6619875" cy="53340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spcBef>
                <a:spcPct val="50000"/>
              </a:spcBef>
            </a:pPr>
            <a:endParaRPr lang="en-US"/>
          </a:p>
        </p:txBody>
      </p:sp>
      <p:sp>
        <p:nvSpPr>
          <p:cNvPr id="13316" name="Text Box 4"/>
          <p:cNvSpPr txBox="1">
            <a:spLocks noChangeArrowheads="1"/>
          </p:cNvSpPr>
          <p:nvPr/>
        </p:nvSpPr>
        <p:spPr bwMode="auto">
          <a:xfrm>
            <a:off x="288925" y="3317875"/>
            <a:ext cx="800219" cy="461665"/>
          </a:xfrm>
          <a:prstGeom prst="rect">
            <a:avLst/>
          </a:prstGeom>
          <a:noFill/>
          <a:ln w="9525">
            <a:noFill/>
            <a:miter lim="800000"/>
            <a:headEnd/>
            <a:tailEnd/>
          </a:ln>
          <a:effectLst/>
        </p:spPr>
        <p:txBody>
          <a:bodyPr wrap="none">
            <a:spAutoFit/>
          </a:bodyPr>
          <a:lstStyle/>
          <a:p>
            <a:r>
              <a:rPr lang="en-US" dirty="0"/>
              <a:t>H</a:t>
            </a:r>
            <a:r>
              <a:rPr lang="en-US" dirty="0" smtClean="0"/>
              <a:t>igh</a:t>
            </a:r>
            <a:endParaRPr lang="en-US" dirty="0"/>
          </a:p>
        </p:txBody>
      </p:sp>
      <p:sp>
        <p:nvSpPr>
          <p:cNvPr id="13317" name="Text Box 5"/>
          <p:cNvSpPr txBox="1">
            <a:spLocks noChangeArrowheads="1"/>
          </p:cNvSpPr>
          <p:nvPr/>
        </p:nvSpPr>
        <p:spPr bwMode="auto">
          <a:xfrm>
            <a:off x="8061325" y="3317875"/>
            <a:ext cx="748923" cy="461665"/>
          </a:xfrm>
          <a:prstGeom prst="rect">
            <a:avLst/>
          </a:prstGeom>
          <a:noFill/>
          <a:ln w="9525">
            <a:noFill/>
            <a:miter lim="800000"/>
            <a:headEnd/>
            <a:tailEnd/>
          </a:ln>
          <a:effectLst/>
        </p:spPr>
        <p:txBody>
          <a:bodyPr wrap="none">
            <a:spAutoFit/>
          </a:bodyPr>
          <a:lstStyle/>
          <a:p>
            <a:r>
              <a:rPr lang="en-US" dirty="0"/>
              <a:t>L</a:t>
            </a:r>
            <a:r>
              <a:rPr lang="en-US" dirty="0" smtClean="0"/>
              <a:t>ow</a:t>
            </a:r>
            <a:endParaRPr lang="en-US" dirty="0"/>
          </a:p>
        </p:txBody>
      </p:sp>
      <p:sp>
        <p:nvSpPr>
          <p:cNvPr id="13318" name="Text Box 6"/>
          <p:cNvSpPr txBox="1">
            <a:spLocks noChangeArrowheads="1"/>
          </p:cNvSpPr>
          <p:nvPr/>
        </p:nvSpPr>
        <p:spPr bwMode="auto">
          <a:xfrm>
            <a:off x="3429000" y="2632075"/>
            <a:ext cx="2527300" cy="457200"/>
          </a:xfrm>
          <a:prstGeom prst="rect">
            <a:avLst/>
          </a:prstGeom>
          <a:noFill/>
          <a:ln w="9525">
            <a:noFill/>
            <a:miter lim="800000"/>
            <a:headEnd/>
            <a:tailEnd/>
          </a:ln>
          <a:effectLst/>
        </p:spPr>
        <p:txBody>
          <a:bodyPr>
            <a:spAutoFit/>
          </a:bodyPr>
          <a:lstStyle/>
          <a:p>
            <a:r>
              <a:rPr lang="en-US" dirty="0"/>
              <a:t>C</a:t>
            </a:r>
            <a:r>
              <a:rPr lang="en-US" dirty="0" smtClean="0"/>
              <a:t>omplexity</a:t>
            </a:r>
            <a:endParaRPr lang="en-US" dirty="0"/>
          </a:p>
        </p:txBody>
      </p:sp>
      <p:sp>
        <p:nvSpPr>
          <p:cNvPr id="13319" name="Text Box 7"/>
          <p:cNvSpPr txBox="1">
            <a:spLocks noChangeArrowheads="1"/>
          </p:cNvSpPr>
          <p:nvPr/>
        </p:nvSpPr>
        <p:spPr bwMode="auto">
          <a:xfrm>
            <a:off x="2895600" y="4079875"/>
            <a:ext cx="3889375" cy="457200"/>
          </a:xfrm>
          <a:prstGeom prst="rect">
            <a:avLst/>
          </a:prstGeom>
          <a:noFill/>
          <a:ln w="9525">
            <a:noFill/>
            <a:miter lim="800000"/>
            <a:headEnd/>
            <a:tailEnd/>
          </a:ln>
          <a:effectLst/>
        </p:spPr>
        <p:txBody>
          <a:bodyPr>
            <a:spAutoFit/>
          </a:bodyPr>
          <a:lstStyle/>
          <a:p>
            <a:r>
              <a:rPr lang="en-US"/>
              <a:t>Degree of complexity</a:t>
            </a:r>
          </a:p>
        </p:txBody>
      </p:sp>
      <p:sp>
        <p:nvSpPr>
          <p:cNvPr id="13320" name="Text Box 8"/>
          <p:cNvSpPr txBox="1">
            <a:spLocks noChangeArrowheads="1"/>
          </p:cNvSpPr>
          <p:nvPr/>
        </p:nvSpPr>
        <p:spPr bwMode="auto">
          <a:xfrm>
            <a:off x="1050925" y="4841875"/>
            <a:ext cx="1333500" cy="1187450"/>
          </a:xfrm>
          <a:prstGeom prst="rect">
            <a:avLst/>
          </a:prstGeom>
          <a:noFill/>
          <a:ln w="9525">
            <a:noFill/>
            <a:miter lim="800000"/>
            <a:headEnd/>
            <a:tailEnd/>
          </a:ln>
          <a:effectLst/>
        </p:spPr>
        <p:txBody>
          <a:bodyPr wrap="none">
            <a:spAutoFit/>
          </a:bodyPr>
          <a:lstStyle/>
          <a:p>
            <a:r>
              <a:rPr lang="en-US"/>
              <a:t>Extended</a:t>
            </a:r>
          </a:p>
          <a:p>
            <a:r>
              <a:rPr lang="en-US"/>
              <a:t> problem</a:t>
            </a:r>
          </a:p>
          <a:p>
            <a:r>
              <a:rPr lang="en-US"/>
              <a:t> solving</a:t>
            </a:r>
          </a:p>
        </p:txBody>
      </p:sp>
      <p:sp>
        <p:nvSpPr>
          <p:cNvPr id="13321" name="Text Box 9"/>
          <p:cNvSpPr txBox="1">
            <a:spLocks noChangeArrowheads="1"/>
          </p:cNvSpPr>
          <p:nvPr/>
        </p:nvSpPr>
        <p:spPr bwMode="auto">
          <a:xfrm>
            <a:off x="7299325" y="4800600"/>
            <a:ext cx="1231900" cy="1187450"/>
          </a:xfrm>
          <a:prstGeom prst="rect">
            <a:avLst/>
          </a:prstGeom>
          <a:noFill/>
          <a:ln w="9525">
            <a:noFill/>
            <a:miter lim="800000"/>
            <a:headEnd/>
            <a:tailEnd/>
          </a:ln>
          <a:effectLst/>
        </p:spPr>
        <p:txBody>
          <a:bodyPr>
            <a:spAutoFit/>
          </a:bodyPr>
          <a:lstStyle/>
          <a:p>
            <a:r>
              <a:rPr lang="en-US"/>
              <a:t>Habitual</a:t>
            </a:r>
          </a:p>
          <a:p>
            <a:r>
              <a:rPr lang="en-US"/>
              <a:t>decision</a:t>
            </a:r>
          </a:p>
          <a:p>
            <a:r>
              <a:rPr lang="en-US"/>
              <a:t>making </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5" name="Rectangle 5"/>
          <p:cNvSpPr>
            <a:spLocks noGrp="1" noChangeArrowheads="1"/>
          </p:cNvSpPr>
          <p:nvPr>
            <p:ph type="subTitle" idx="1"/>
          </p:nvPr>
        </p:nvSpPr>
        <p:spPr>
          <a:xfrm>
            <a:off x="1295400" y="3200400"/>
            <a:ext cx="6400800" cy="1447800"/>
          </a:xfrm>
        </p:spPr>
        <p:txBody>
          <a:bodyPr/>
          <a:lstStyle/>
          <a:p>
            <a:r>
              <a:rPr lang="en-US" dirty="0"/>
              <a:t>Thought and evaluation precede the act of purchase and use because of the importance of making the right choice</a:t>
            </a:r>
          </a:p>
        </p:txBody>
      </p:sp>
      <p:sp>
        <p:nvSpPr>
          <p:cNvPr id="20484" name="Rectangle 4"/>
          <p:cNvSpPr>
            <a:spLocks noGrp="1" noChangeArrowheads="1"/>
          </p:cNvSpPr>
          <p:nvPr>
            <p:ph type="ctrTitle"/>
          </p:nvPr>
        </p:nvSpPr>
        <p:spPr>
          <a:xfrm>
            <a:off x="685800" y="685800"/>
            <a:ext cx="7772400" cy="838200"/>
          </a:xfrm>
        </p:spPr>
        <p:txBody>
          <a:bodyPr/>
          <a:lstStyle/>
          <a:p>
            <a:r>
              <a:rPr lang="en-US" dirty="0"/>
              <a:t>Extended Problem </a:t>
            </a:r>
            <a:r>
              <a:rPr lang="en-US" dirty="0" smtClean="0"/>
              <a:t>Solving</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Effect transition="in" filter="fade">
                                      <p:cBhvr>
                                        <p:cTn id="7" dur="500"/>
                                        <p:tgtEl>
                                          <p:spTgt spid="20485">
                                            <p:txEl>
                                              <p:pRg st="0" end="0"/>
                                            </p:txEl>
                                          </p:spTgt>
                                        </p:tgtEl>
                                      </p:cBhvr>
                                    </p:animEffect>
                                    <p:anim calcmode="lin" valueType="num">
                                      <p:cBhvr>
                                        <p:cTn id="8"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048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5"/>
          <p:cNvSpPr>
            <a:spLocks noGrp="1" noChangeArrowheads="1"/>
          </p:cNvSpPr>
          <p:nvPr>
            <p:ph type="subTitle" idx="1"/>
          </p:nvPr>
        </p:nvSpPr>
        <p:spPr>
          <a:xfrm>
            <a:off x="1371600" y="3200400"/>
            <a:ext cx="6400800" cy="2438400"/>
          </a:xfrm>
        </p:spPr>
        <p:txBody>
          <a:bodyPr/>
          <a:lstStyle/>
          <a:p>
            <a:r>
              <a:rPr lang="en-US" dirty="0"/>
              <a:t>Need recognition leads to buying action, because the purchase does not assume great importance</a:t>
            </a:r>
          </a:p>
        </p:txBody>
      </p:sp>
      <p:sp>
        <p:nvSpPr>
          <p:cNvPr id="22532" name="Rectangle 4"/>
          <p:cNvSpPr>
            <a:spLocks noGrp="1" noChangeArrowheads="1"/>
          </p:cNvSpPr>
          <p:nvPr>
            <p:ph type="ctrTitle"/>
          </p:nvPr>
        </p:nvSpPr>
        <p:spPr>
          <a:xfrm>
            <a:off x="685800" y="990600"/>
            <a:ext cx="7772400" cy="762000"/>
          </a:xfrm>
        </p:spPr>
        <p:txBody>
          <a:bodyPr/>
          <a:lstStyle/>
          <a:p>
            <a:r>
              <a:rPr lang="en-US" dirty="0"/>
              <a:t>Limited Problem </a:t>
            </a:r>
            <a:r>
              <a:rPr lang="en-US" dirty="0" smtClean="0"/>
              <a:t>Solving</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ppt_x</p:attrName>
                                        </p:attrNameLst>
                                      </p:cBhvr>
                                      <p:tavLst>
                                        <p:tav tm="0">
                                          <p:val>
                                            <p:strVal val="#ppt_x-.2"/>
                                          </p:val>
                                        </p:tav>
                                        <p:tav tm="100000">
                                          <p:val>
                                            <p:strVal val="#ppt_x"/>
                                          </p:val>
                                        </p:tav>
                                      </p:tavLst>
                                    </p:anim>
                                    <p:anim calcmode="lin" valueType="num">
                                      <p:cBhvr>
                                        <p:cTn id="8" dur="1000" fill="hold"/>
                                        <p:tgtEl>
                                          <p:spTgt spid="2253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53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500"/>
                                        <p:tgtEl>
                                          <p:spTgt spid="22533">
                                            <p:txEl>
                                              <p:pRg st="0" end="0"/>
                                            </p:txEl>
                                          </p:spTgt>
                                        </p:tgtEl>
                                      </p:cBhvr>
                                    </p:animEffect>
                                    <p:anim calcmode="lin" valueType="num">
                                      <p:cBhvr>
                                        <p:cTn id="15"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253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build="p"/>
      <p:bldP spid="2253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sz="3200" dirty="0" smtClean="0"/>
              <a:t>Factors Influencing Extent Of Problem Solving</a:t>
            </a:r>
            <a:endParaRPr lang="en-US" sz="3200" dirty="0"/>
          </a:p>
        </p:txBody>
      </p:sp>
      <p:sp>
        <p:nvSpPr>
          <p:cNvPr id="24579" name="Rectangle 3"/>
          <p:cNvSpPr>
            <a:spLocks noGrp="1" noChangeArrowheads="1"/>
          </p:cNvSpPr>
          <p:nvPr>
            <p:ph sz="quarter" idx="1"/>
          </p:nvPr>
        </p:nvSpPr>
        <p:spPr/>
        <p:txBody>
          <a:bodyPr/>
          <a:lstStyle/>
          <a:p>
            <a:endParaRPr lang="en-US" dirty="0" smtClean="0"/>
          </a:p>
          <a:p>
            <a:r>
              <a:rPr lang="en-US" dirty="0" smtClean="0"/>
              <a:t>Degree </a:t>
            </a:r>
            <a:r>
              <a:rPr lang="en-US" dirty="0"/>
              <a:t>of involvement –personal factors, product factors, </a:t>
            </a:r>
            <a:r>
              <a:rPr lang="en-US" dirty="0" smtClean="0"/>
              <a:t>situations</a:t>
            </a:r>
          </a:p>
          <a:p>
            <a:endParaRPr lang="en-US" dirty="0"/>
          </a:p>
          <a:p>
            <a:r>
              <a:rPr lang="en-US" dirty="0"/>
              <a:t>Alternatives are differentiated – time availability, consumer mood</a:t>
            </a:r>
          </a:p>
          <a:p>
            <a:endParaRPr lang="en-US" dirty="0" smtClean="0"/>
          </a:p>
          <a:p>
            <a:r>
              <a:rPr lang="en-US" dirty="0" smtClean="0"/>
              <a:t>Sufficient </a:t>
            </a:r>
            <a:r>
              <a:rPr lang="en-US" dirty="0"/>
              <a:t>time for deliberation</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fade">
                                      <p:cBhvr>
                                        <p:cTn id="7" dur="500"/>
                                        <p:tgtEl>
                                          <p:spTgt spid="24579">
                                            <p:txEl>
                                              <p:pRg st="1" end="1"/>
                                            </p:txEl>
                                          </p:spTgt>
                                        </p:tgtEl>
                                      </p:cBhvr>
                                    </p:animEffect>
                                    <p:anim calcmode="lin" valueType="num">
                                      <p:cBhvr>
                                        <p:cTn id="8"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2457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9">
                                            <p:txEl>
                                              <p:pRg st="3" end="3"/>
                                            </p:txEl>
                                          </p:spTgt>
                                        </p:tgtEl>
                                        <p:attrNameLst>
                                          <p:attrName>style.visibility</p:attrName>
                                        </p:attrNameLst>
                                      </p:cBhvr>
                                      <p:to>
                                        <p:strVal val="visible"/>
                                      </p:to>
                                    </p:set>
                                    <p:animEffect transition="in" filter="fade">
                                      <p:cBhvr>
                                        <p:cTn id="14" dur="500"/>
                                        <p:tgtEl>
                                          <p:spTgt spid="24579">
                                            <p:txEl>
                                              <p:pRg st="3" end="3"/>
                                            </p:txEl>
                                          </p:spTgt>
                                        </p:tgtEl>
                                      </p:cBhvr>
                                    </p:animEffect>
                                    <p:anim calcmode="lin" valueType="num">
                                      <p:cBhvr>
                                        <p:cTn id="1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9">
                                            <p:txEl>
                                              <p:pRg st="5" end="5"/>
                                            </p:txEl>
                                          </p:spTgt>
                                        </p:tgtEl>
                                        <p:attrNameLst>
                                          <p:attrName>style.visibility</p:attrName>
                                        </p:attrNameLst>
                                      </p:cBhvr>
                                      <p:to>
                                        <p:strVal val="visible"/>
                                      </p:to>
                                    </p:set>
                                    <p:animEffect transition="in" filter="fade">
                                      <p:cBhvr>
                                        <p:cTn id="21" dur="500"/>
                                        <p:tgtEl>
                                          <p:spTgt spid="24579">
                                            <p:txEl>
                                              <p:pRg st="5" end="5"/>
                                            </p:txEl>
                                          </p:spTgt>
                                        </p:tgtEl>
                                      </p:cBhvr>
                                    </p:animEffect>
                                    <p:anim calcmode="lin" valueType="num">
                                      <p:cBhvr>
                                        <p:cTn id="22"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Impulse </a:t>
            </a:r>
            <a:r>
              <a:rPr lang="en-US" dirty="0" smtClean="0"/>
              <a:t>Buying</a:t>
            </a:r>
            <a:endParaRPr lang="en-US" dirty="0"/>
          </a:p>
        </p:txBody>
      </p:sp>
      <p:sp>
        <p:nvSpPr>
          <p:cNvPr id="14339" name="Rectangle 3"/>
          <p:cNvSpPr>
            <a:spLocks noGrp="1" noChangeArrowheads="1"/>
          </p:cNvSpPr>
          <p:nvPr>
            <p:ph sz="quarter" idx="1"/>
          </p:nvPr>
        </p:nvSpPr>
        <p:spPr>
          <a:xfrm>
            <a:off x="301752" y="1527048"/>
            <a:ext cx="8503920" cy="4187952"/>
          </a:xfrm>
        </p:spPr>
        <p:txBody>
          <a:bodyPr>
            <a:normAutofit fontScale="92500" lnSpcReduction="20000"/>
          </a:bodyPr>
          <a:lstStyle/>
          <a:p>
            <a:pPr algn="just">
              <a:lnSpc>
                <a:spcPct val="80000"/>
              </a:lnSpc>
              <a:buFontTx/>
              <a:buNone/>
            </a:pPr>
            <a:endParaRPr lang="en-US" sz="2400" dirty="0" smtClean="0"/>
          </a:p>
          <a:p>
            <a:pPr algn="just">
              <a:lnSpc>
                <a:spcPct val="80000"/>
              </a:lnSpc>
              <a:buFontTx/>
              <a:buNone/>
            </a:pPr>
            <a:r>
              <a:rPr lang="en-US" sz="2400" dirty="0" smtClean="0"/>
              <a:t>It </a:t>
            </a:r>
            <a:r>
              <a:rPr lang="en-US" sz="2400" dirty="0"/>
              <a:t>does not have the indifference that accompanies LPS. </a:t>
            </a:r>
            <a:endParaRPr lang="en-US" sz="2400" dirty="0" smtClean="0"/>
          </a:p>
          <a:p>
            <a:pPr algn="just">
              <a:lnSpc>
                <a:spcPct val="80000"/>
              </a:lnSpc>
              <a:buFontTx/>
              <a:buNone/>
            </a:pPr>
            <a:r>
              <a:rPr lang="en-US" sz="2400" dirty="0" smtClean="0"/>
              <a:t>A </a:t>
            </a:r>
            <a:r>
              <a:rPr lang="en-US" sz="2400" dirty="0"/>
              <a:t>high sense of emotional involvement and urgency </a:t>
            </a:r>
            <a:r>
              <a:rPr lang="en-US" sz="2400" dirty="0" smtClean="0"/>
              <a:t>short</a:t>
            </a:r>
          </a:p>
          <a:p>
            <a:pPr algn="just">
              <a:lnSpc>
                <a:spcPct val="80000"/>
              </a:lnSpc>
              <a:buFontTx/>
              <a:buNone/>
            </a:pPr>
            <a:r>
              <a:rPr lang="en-US" sz="2400" dirty="0" smtClean="0"/>
              <a:t>circuits </a:t>
            </a:r>
            <a:r>
              <a:rPr lang="en-US" sz="2400" dirty="0"/>
              <a:t>the reasoning process and motivates </a:t>
            </a:r>
            <a:r>
              <a:rPr lang="en-US" sz="2400" dirty="0" smtClean="0"/>
              <a:t>immediate action.</a:t>
            </a:r>
          </a:p>
          <a:p>
            <a:pPr algn="just">
              <a:lnSpc>
                <a:spcPct val="80000"/>
              </a:lnSpc>
              <a:buFontTx/>
              <a:buNone/>
            </a:pPr>
            <a:endParaRPr lang="en-US" sz="2400" dirty="0"/>
          </a:p>
          <a:p>
            <a:pPr algn="just">
              <a:lnSpc>
                <a:spcPct val="80000"/>
              </a:lnSpc>
            </a:pPr>
            <a:r>
              <a:rPr lang="en-US" sz="2400" dirty="0" smtClean="0"/>
              <a:t>A </a:t>
            </a:r>
            <a:r>
              <a:rPr lang="en-US" sz="2400" dirty="0"/>
              <a:t>sudden and spontaneous desire to act accompanied by </a:t>
            </a:r>
            <a:r>
              <a:rPr lang="en-US" sz="2400" dirty="0" smtClean="0"/>
              <a:t>urgency</a:t>
            </a:r>
          </a:p>
          <a:p>
            <a:pPr algn="just">
              <a:lnSpc>
                <a:spcPct val="80000"/>
              </a:lnSpc>
            </a:pPr>
            <a:endParaRPr lang="en-US" sz="2400" dirty="0"/>
          </a:p>
          <a:p>
            <a:pPr algn="just">
              <a:lnSpc>
                <a:spcPct val="80000"/>
              </a:lnSpc>
            </a:pPr>
            <a:r>
              <a:rPr lang="en-US" sz="2400" dirty="0"/>
              <a:t>State of psychological disequilibrium in which a person can feel out of </a:t>
            </a:r>
            <a:r>
              <a:rPr lang="en-US" sz="2400" dirty="0" smtClean="0"/>
              <a:t>control</a:t>
            </a:r>
          </a:p>
          <a:p>
            <a:pPr algn="just">
              <a:lnSpc>
                <a:spcPct val="80000"/>
              </a:lnSpc>
            </a:pPr>
            <a:endParaRPr lang="en-US" sz="2400" dirty="0"/>
          </a:p>
          <a:p>
            <a:pPr algn="just">
              <a:lnSpc>
                <a:spcPct val="80000"/>
              </a:lnSpc>
            </a:pPr>
            <a:r>
              <a:rPr lang="en-US" sz="2400" dirty="0"/>
              <a:t>Onset of conflict and struggle that is resolved by immediate </a:t>
            </a:r>
            <a:r>
              <a:rPr lang="en-US" sz="2400" dirty="0" smtClean="0"/>
              <a:t>action</a:t>
            </a:r>
          </a:p>
          <a:p>
            <a:pPr algn="just">
              <a:lnSpc>
                <a:spcPct val="80000"/>
              </a:lnSpc>
            </a:pPr>
            <a:endParaRPr lang="en-US" sz="2400" dirty="0"/>
          </a:p>
          <a:p>
            <a:pPr algn="just">
              <a:lnSpc>
                <a:spcPct val="80000"/>
              </a:lnSpc>
            </a:pPr>
            <a:r>
              <a:rPr lang="en-US" sz="2400" dirty="0"/>
              <a:t>Minimal objective </a:t>
            </a:r>
            <a:r>
              <a:rPr lang="en-US" sz="2400" dirty="0" smtClean="0"/>
              <a:t>evaluation</a:t>
            </a:r>
          </a:p>
          <a:p>
            <a:pPr algn="just">
              <a:lnSpc>
                <a:spcPct val="80000"/>
              </a:lnSpc>
            </a:pPr>
            <a:endParaRPr lang="en-US" sz="2400" dirty="0"/>
          </a:p>
          <a:p>
            <a:pPr algn="just">
              <a:lnSpc>
                <a:spcPct val="80000"/>
              </a:lnSpc>
            </a:pPr>
            <a:r>
              <a:rPr lang="en-US" sz="2400" dirty="0"/>
              <a:t>Lack of regard for consequences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4724400"/>
            <a:ext cx="2000250" cy="1500188"/>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4339">
                                            <p:txEl>
                                              <p:pRg st="5" end="5"/>
                                            </p:txEl>
                                          </p:spTgt>
                                        </p:tgtEl>
                                        <p:attrNameLst>
                                          <p:attrName>style.visibility</p:attrName>
                                        </p:attrNameLst>
                                      </p:cBhvr>
                                      <p:to>
                                        <p:strVal val="visible"/>
                                      </p:to>
                                    </p:set>
                                    <p:animEffect transition="in" filter="fade">
                                      <p:cBhvr>
                                        <p:cTn id="7" dur="500"/>
                                        <p:tgtEl>
                                          <p:spTgt spid="14339">
                                            <p:txEl>
                                              <p:pRg st="5" end="5"/>
                                            </p:txEl>
                                          </p:spTgt>
                                        </p:tgtEl>
                                      </p:cBhvr>
                                    </p:animEffect>
                                    <p:anim calcmode="lin" valueType="num">
                                      <p:cBhvr>
                                        <p:cTn id="8"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p:cTn id="9" dur="500" fill="hold"/>
                                        <p:tgtEl>
                                          <p:spTgt spid="14339">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4339">
                                            <p:txEl>
                                              <p:pRg st="7" end="7"/>
                                            </p:txEl>
                                          </p:spTgt>
                                        </p:tgtEl>
                                        <p:attrNameLst>
                                          <p:attrName>style.visibility</p:attrName>
                                        </p:attrNameLst>
                                      </p:cBhvr>
                                      <p:to>
                                        <p:strVal val="visible"/>
                                      </p:to>
                                    </p:set>
                                    <p:animEffect transition="in" filter="fade">
                                      <p:cBhvr>
                                        <p:cTn id="14" dur="500"/>
                                        <p:tgtEl>
                                          <p:spTgt spid="14339">
                                            <p:txEl>
                                              <p:pRg st="7" end="7"/>
                                            </p:txEl>
                                          </p:spTgt>
                                        </p:tgtEl>
                                      </p:cBhvr>
                                    </p:animEffect>
                                    <p:anim calcmode="lin" valueType="num">
                                      <p:cBhvr>
                                        <p:cTn id="15" dur="5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p:cTn id="16" dur="500" fill="hold"/>
                                        <p:tgtEl>
                                          <p:spTgt spid="1433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4339">
                                            <p:txEl>
                                              <p:pRg st="9" end="9"/>
                                            </p:txEl>
                                          </p:spTgt>
                                        </p:tgtEl>
                                        <p:attrNameLst>
                                          <p:attrName>style.visibility</p:attrName>
                                        </p:attrNameLst>
                                      </p:cBhvr>
                                      <p:to>
                                        <p:strVal val="visible"/>
                                      </p:to>
                                    </p:set>
                                    <p:animEffect transition="in" filter="fade">
                                      <p:cBhvr>
                                        <p:cTn id="21" dur="500"/>
                                        <p:tgtEl>
                                          <p:spTgt spid="14339">
                                            <p:txEl>
                                              <p:pRg st="9" end="9"/>
                                            </p:txEl>
                                          </p:spTgt>
                                        </p:tgtEl>
                                      </p:cBhvr>
                                    </p:animEffect>
                                    <p:anim calcmode="lin" valueType="num">
                                      <p:cBhvr>
                                        <p:cTn id="22" dur="5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p:cTn id="23" dur="500" fill="hold"/>
                                        <p:tgtEl>
                                          <p:spTgt spid="14339">
                                            <p:txEl>
                                              <p:pRg st="9" end="9"/>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4339">
                                            <p:txEl>
                                              <p:pRg st="11" end="11"/>
                                            </p:txEl>
                                          </p:spTgt>
                                        </p:tgtEl>
                                        <p:attrNameLst>
                                          <p:attrName>style.visibility</p:attrName>
                                        </p:attrNameLst>
                                      </p:cBhvr>
                                      <p:to>
                                        <p:strVal val="visible"/>
                                      </p:to>
                                    </p:set>
                                    <p:animEffect transition="in" filter="fade">
                                      <p:cBhvr>
                                        <p:cTn id="28" dur="500"/>
                                        <p:tgtEl>
                                          <p:spTgt spid="14339">
                                            <p:txEl>
                                              <p:pRg st="11" end="11"/>
                                            </p:txEl>
                                          </p:spTgt>
                                        </p:tgtEl>
                                      </p:cBhvr>
                                    </p:animEffect>
                                    <p:anim calcmode="lin" valueType="num">
                                      <p:cBhvr>
                                        <p:cTn id="29" dur="500" fill="hold"/>
                                        <p:tgtEl>
                                          <p:spTgt spid="14339">
                                            <p:txEl>
                                              <p:pRg st="11" end="11"/>
                                            </p:txEl>
                                          </p:spTgt>
                                        </p:tgtEl>
                                        <p:attrNameLst>
                                          <p:attrName>ppt_x</p:attrName>
                                        </p:attrNameLst>
                                      </p:cBhvr>
                                      <p:tavLst>
                                        <p:tav tm="0">
                                          <p:val>
                                            <p:strVal val="#ppt_x"/>
                                          </p:val>
                                        </p:tav>
                                        <p:tav tm="100000">
                                          <p:val>
                                            <p:strVal val="#ppt_x"/>
                                          </p:val>
                                        </p:tav>
                                      </p:tavLst>
                                    </p:anim>
                                    <p:anim calcmode="lin" valueType="num">
                                      <p:cBhvr>
                                        <p:cTn id="30" dur="500" fill="hold"/>
                                        <p:tgtEl>
                                          <p:spTgt spid="14339">
                                            <p:txEl>
                                              <p:pRg st="11" end="11"/>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4339">
                                            <p:txEl>
                                              <p:pRg st="13" end="13"/>
                                            </p:txEl>
                                          </p:spTgt>
                                        </p:tgtEl>
                                        <p:attrNameLst>
                                          <p:attrName>style.visibility</p:attrName>
                                        </p:attrNameLst>
                                      </p:cBhvr>
                                      <p:to>
                                        <p:strVal val="visible"/>
                                      </p:to>
                                    </p:set>
                                    <p:animEffect transition="in" filter="fade">
                                      <p:cBhvr>
                                        <p:cTn id="35" dur="500"/>
                                        <p:tgtEl>
                                          <p:spTgt spid="14339">
                                            <p:txEl>
                                              <p:pRg st="13" end="13"/>
                                            </p:txEl>
                                          </p:spTgt>
                                        </p:tgtEl>
                                      </p:cBhvr>
                                    </p:animEffect>
                                    <p:anim calcmode="lin" valueType="num">
                                      <p:cBhvr>
                                        <p:cTn id="36" dur="500" fill="hold"/>
                                        <p:tgtEl>
                                          <p:spTgt spid="14339">
                                            <p:txEl>
                                              <p:pRg st="13" end="13"/>
                                            </p:txEl>
                                          </p:spTgt>
                                        </p:tgtEl>
                                        <p:attrNameLst>
                                          <p:attrName>ppt_x</p:attrName>
                                        </p:attrNameLst>
                                      </p:cBhvr>
                                      <p:tavLst>
                                        <p:tav tm="0">
                                          <p:val>
                                            <p:strVal val="#ppt_x"/>
                                          </p:val>
                                        </p:tav>
                                        <p:tav tm="100000">
                                          <p:val>
                                            <p:strVal val="#ppt_x"/>
                                          </p:val>
                                        </p:tav>
                                      </p:tavLst>
                                    </p:anim>
                                    <p:anim calcmode="lin" valueType="num">
                                      <p:cBhvr>
                                        <p:cTn id="37" dur="500" fill="hold"/>
                                        <p:tgtEl>
                                          <p:spTgt spid="14339">
                                            <p:txEl>
                                              <p:pRg st="13" end="1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Variety Seeking</a:t>
            </a:r>
          </a:p>
        </p:txBody>
      </p:sp>
      <p:sp>
        <p:nvSpPr>
          <p:cNvPr id="15363" name="Rectangle 3"/>
          <p:cNvSpPr>
            <a:spLocks noGrp="1" noChangeArrowheads="1"/>
          </p:cNvSpPr>
          <p:nvPr>
            <p:ph sz="quarter" idx="1"/>
          </p:nvPr>
        </p:nvSpPr>
        <p:spPr>
          <a:xfrm>
            <a:off x="685800" y="1676400"/>
            <a:ext cx="7772400" cy="4419600"/>
          </a:xfrm>
        </p:spPr>
        <p:txBody>
          <a:bodyPr>
            <a:normAutofit/>
          </a:bodyPr>
          <a:lstStyle/>
          <a:p>
            <a:r>
              <a:rPr lang="en-US" dirty="0" smtClean="0"/>
              <a:t>Activation </a:t>
            </a:r>
            <a:r>
              <a:rPr lang="en-US" dirty="0"/>
              <a:t>of seeking variety as a </a:t>
            </a:r>
            <a:r>
              <a:rPr lang="en-US" dirty="0" smtClean="0"/>
              <a:t>motive</a:t>
            </a:r>
          </a:p>
          <a:p>
            <a:endParaRPr lang="en-US" dirty="0"/>
          </a:p>
          <a:p>
            <a:r>
              <a:rPr lang="en-US" dirty="0"/>
              <a:t>Similar </a:t>
            </a:r>
            <a:r>
              <a:rPr lang="en-US" dirty="0" smtClean="0"/>
              <a:t>alternatives</a:t>
            </a:r>
          </a:p>
          <a:p>
            <a:endParaRPr lang="en-US" dirty="0"/>
          </a:p>
          <a:p>
            <a:r>
              <a:rPr lang="en-US" dirty="0"/>
              <a:t>Frequent brand </a:t>
            </a:r>
            <a:r>
              <a:rPr lang="en-US" dirty="0" smtClean="0"/>
              <a:t>shifts</a:t>
            </a:r>
          </a:p>
          <a:p>
            <a:endParaRPr lang="en-US" dirty="0"/>
          </a:p>
          <a:p>
            <a:r>
              <a:rPr lang="en-US" dirty="0"/>
              <a:t>High purchase frequency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4025" y="3581400"/>
            <a:ext cx="3211946" cy="2587752"/>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anim calcmode="lin" valueType="num">
                                      <p:cBhvr>
                                        <p:cTn id="8"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53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2" end="2"/>
                                            </p:txEl>
                                          </p:spTgt>
                                        </p:tgtEl>
                                        <p:attrNameLst>
                                          <p:attrName>style.visibility</p:attrName>
                                        </p:attrNameLst>
                                      </p:cBhvr>
                                      <p:to>
                                        <p:strVal val="visible"/>
                                      </p:to>
                                    </p:set>
                                    <p:animEffect transition="in" filter="fade">
                                      <p:cBhvr>
                                        <p:cTn id="14" dur="500"/>
                                        <p:tgtEl>
                                          <p:spTgt spid="15363">
                                            <p:txEl>
                                              <p:pRg st="2" end="2"/>
                                            </p:txEl>
                                          </p:spTgt>
                                        </p:tgtEl>
                                      </p:cBhvr>
                                    </p:animEffect>
                                    <p:anim calcmode="lin" valueType="num">
                                      <p:cBhvr>
                                        <p:cTn id="15"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5363">
                                            <p:txEl>
                                              <p:pRg st="4" end="4"/>
                                            </p:txEl>
                                          </p:spTgt>
                                        </p:tgtEl>
                                        <p:attrNameLst>
                                          <p:attrName>style.visibility</p:attrName>
                                        </p:attrNameLst>
                                      </p:cBhvr>
                                      <p:to>
                                        <p:strVal val="visible"/>
                                      </p:to>
                                    </p:set>
                                    <p:animEffect transition="in" filter="fade">
                                      <p:cBhvr>
                                        <p:cTn id="21" dur="500"/>
                                        <p:tgtEl>
                                          <p:spTgt spid="15363">
                                            <p:txEl>
                                              <p:pRg st="4" end="4"/>
                                            </p:txEl>
                                          </p:spTgt>
                                        </p:tgtEl>
                                      </p:cBhvr>
                                    </p:animEffect>
                                    <p:anim calcmode="lin" valueType="num">
                                      <p:cBhvr>
                                        <p:cTn id="22"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1536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5363">
                                            <p:txEl>
                                              <p:pRg st="6" end="6"/>
                                            </p:txEl>
                                          </p:spTgt>
                                        </p:tgtEl>
                                        <p:attrNameLst>
                                          <p:attrName>style.visibility</p:attrName>
                                        </p:attrNameLst>
                                      </p:cBhvr>
                                      <p:to>
                                        <p:strVal val="visible"/>
                                      </p:to>
                                    </p:set>
                                    <p:animEffect transition="in" filter="fade">
                                      <p:cBhvr>
                                        <p:cTn id="28" dur="500"/>
                                        <p:tgtEl>
                                          <p:spTgt spid="15363">
                                            <p:txEl>
                                              <p:pRg st="6" end="6"/>
                                            </p:txEl>
                                          </p:spTgt>
                                        </p:tgtEl>
                                      </p:cBhvr>
                                    </p:animEffect>
                                    <p:anim calcmode="lin" valueType="num">
                                      <p:cBhvr>
                                        <p:cTn id="29" dur="500" fill="hold"/>
                                        <p:tgtEl>
                                          <p:spTgt spid="15363">
                                            <p:txEl>
                                              <p:pRg st="6" end="6"/>
                                            </p:txEl>
                                          </p:spTgt>
                                        </p:tgtEl>
                                        <p:attrNameLst>
                                          <p:attrName>ppt_x</p:attrName>
                                        </p:attrNameLst>
                                      </p:cBhvr>
                                      <p:tavLst>
                                        <p:tav tm="0">
                                          <p:val>
                                            <p:strVal val="#ppt_x"/>
                                          </p:val>
                                        </p:tav>
                                        <p:tav tm="100000">
                                          <p:val>
                                            <p:strVal val="#ppt_x"/>
                                          </p:val>
                                        </p:tav>
                                      </p:tavLst>
                                    </p:anim>
                                    <p:anim calcmode="lin" valueType="num">
                                      <p:cBhvr>
                                        <p:cTn id="30" dur="500" fill="hold"/>
                                        <p:tgtEl>
                                          <p:spTgt spid="15363">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265</TotalTime>
  <Words>384</Words>
  <Application>Microsoft Office PowerPoint</Application>
  <PresentationFormat>On-screen Show (4:3)</PresentationFormat>
  <Paragraphs>104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Civic</vt:lpstr>
      <vt:lpstr>Consumer Decision Processes</vt:lpstr>
      <vt:lpstr>“You can’t assume that people know what they want”</vt:lpstr>
      <vt:lpstr>Nature of Decision Processes</vt:lpstr>
      <vt:lpstr>Purchase Options</vt:lpstr>
      <vt:lpstr>Consumption Options</vt:lpstr>
      <vt:lpstr>Divestment Options</vt:lpstr>
      <vt:lpstr>Consumer Problem Solving</vt:lpstr>
      <vt:lpstr>Consumer Decision Making Stages</vt:lpstr>
      <vt:lpstr>Variables that shape decision making</vt:lpstr>
      <vt:lpstr>Individual Differences</vt:lpstr>
      <vt:lpstr>Environmental Influences</vt:lpstr>
      <vt:lpstr>Psychological Processes</vt:lpstr>
      <vt:lpstr>Information Processing</vt:lpstr>
      <vt:lpstr>Decision Process Continum</vt:lpstr>
      <vt:lpstr>Extended Problem Solving</vt:lpstr>
      <vt:lpstr>Limited Problem Solving</vt:lpstr>
      <vt:lpstr>Factors Influencing Extent Of Problem Solving</vt:lpstr>
      <vt:lpstr>Impulse Buying</vt:lpstr>
      <vt:lpstr>Variety Seeking</vt:lpstr>
    </vt:vector>
  </TitlesOfParts>
  <Company>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Decision Processes</dc:title>
  <dc:creator>XIMB</dc:creator>
  <cp:lastModifiedBy>Rajiv Shah</cp:lastModifiedBy>
  <cp:revision>18</cp:revision>
  <dcterms:created xsi:type="dcterms:W3CDTF">2004-02-27T11:32:19Z</dcterms:created>
  <dcterms:modified xsi:type="dcterms:W3CDTF">2014-06-15T10:36:23Z</dcterms:modified>
</cp:coreProperties>
</file>