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8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82" autoAdjust="0"/>
    <p:restoredTop sz="94660"/>
  </p:normalViewPr>
  <p:slideViewPr>
    <p:cSldViewPr>
      <p:cViewPr varScale="1">
        <p:scale>
          <a:sx n="77" d="100"/>
          <a:sy n="77" d="100"/>
        </p:scale>
        <p:origin x="11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3253C5-9A8F-4949-9A04-E8C669EBC6F2}" type="doc">
      <dgm:prSet loTypeId="urn:microsoft.com/office/officeart/2005/8/layout/target3" loCatId="relationship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0F828E5-A434-44C8-9B82-C6E960E75F27}">
      <dgm:prSet/>
      <dgm:spPr/>
      <dgm:t>
        <a:bodyPr/>
        <a:lstStyle/>
        <a:p>
          <a:pPr rtl="0"/>
          <a:r>
            <a:rPr lang="en-US" dirty="0"/>
            <a:t>Time</a:t>
          </a:r>
        </a:p>
      </dgm:t>
    </dgm:pt>
    <dgm:pt modelId="{8FE83981-C45F-4934-91E0-5713B4C63AB8}" type="parTrans" cxnId="{717182CA-E2A4-4ED4-971D-1F69FDC0986C}">
      <dgm:prSet/>
      <dgm:spPr/>
      <dgm:t>
        <a:bodyPr/>
        <a:lstStyle/>
        <a:p>
          <a:endParaRPr lang="en-US"/>
        </a:p>
      </dgm:t>
    </dgm:pt>
    <dgm:pt modelId="{7A03B24E-F43D-4EDE-A5C9-9C7D1D1F88DC}" type="sibTrans" cxnId="{717182CA-E2A4-4ED4-971D-1F69FDC0986C}">
      <dgm:prSet/>
      <dgm:spPr/>
      <dgm:t>
        <a:bodyPr/>
        <a:lstStyle/>
        <a:p>
          <a:endParaRPr lang="en-US"/>
        </a:p>
      </dgm:t>
    </dgm:pt>
    <dgm:pt modelId="{DC183781-00B4-4796-A371-58226539781D}">
      <dgm:prSet/>
      <dgm:spPr/>
      <dgm:t>
        <a:bodyPr/>
        <a:lstStyle/>
        <a:p>
          <a:pPr rtl="0"/>
          <a:r>
            <a:rPr lang="en-US" dirty="0"/>
            <a:t>Changed circumstances</a:t>
          </a:r>
        </a:p>
      </dgm:t>
    </dgm:pt>
    <dgm:pt modelId="{B629A9FD-1C4C-4802-8BF0-CCAD263411FF}" type="parTrans" cxnId="{54655825-D667-4682-9486-43A8454D3A41}">
      <dgm:prSet/>
      <dgm:spPr/>
      <dgm:t>
        <a:bodyPr/>
        <a:lstStyle/>
        <a:p>
          <a:endParaRPr lang="en-US"/>
        </a:p>
      </dgm:t>
    </dgm:pt>
    <dgm:pt modelId="{ADB78A60-9E8F-4BF4-9FCB-7E33521DBE03}" type="sibTrans" cxnId="{54655825-D667-4682-9486-43A8454D3A41}">
      <dgm:prSet/>
      <dgm:spPr/>
      <dgm:t>
        <a:bodyPr/>
        <a:lstStyle/>
        <a:p>
          <a:endParaRPr lang="en-US"/>
        </a:p>
      </dgm:t>
    </dgm:pt>
    <dgm:pt modelId="{FF755BA7-F6F2-45EB-96F7-A3DA1AAD216F}">
      <dgm:prSet/>
      <dgm:spPr/>
      <dgm:t>
        <a:bodyPr/>
        <a:lstStyle/>
        <a:p>
          <a:pPr rtl="0"/>
          <a:r>
            <a:rPr lang="en-US" dirty="0"/>
            <a:t>Product acquisition</a:t>
          </a:r>
        </a:p>
      </dgm:t>
    </dgm:pt>
    <dgm:pt modelId="{34658C43-C84E-461C-AC2B-C77E5DAC0174}" type="parTrans" cxnId="{1480C4D6-4E91-4C86-ADD0-C2AAD1C6F6BA}">
      <dgm:prSet/>
      <dgm:spPr/>
      <dgm:t>
        <a:bodyPr/>
        <a:lstStyle/>
        <a:p>
          <a:endParaRPr lang="en-US"/>
        </a:p>
      </dgm:t>
    </dgm:pt>
    <dgm:pt modelId="{1F73A3D1-56F6-42C5-84E2-7C47F8F5614A}" type="sibTrans" cxnId="{1480C4D6-4E91-4C86-ADD0-C2AAD1C6F6BA}">
      <dgm:prSet/>
      <dgm:spPr/>
      <dgm:t>
        <a:bodyPr/>
        <a:lstStyle/>
        <a:p>
          <a:endParaRPr lang="en-US"/>
        </a:p>
      </dgm:t>
    </dgm:pt>
    <dgm:pt modelId="{77F6298D-22FA-4789-A3C7-958C7357F231}">
      <dgm:prSet/>
      <dgm:spPr/>
      <dgm:t>
        <a:bodyPr/>
        <a:lstStyle/>
        <a:p>
          <a:pPr rtl="0"/>
          <a:r>
            <a:rPr lang="en-US" dirty="0"/>
            <a:t>Product consumption</a:t>
          </a:r>
        </a:p>
      </dgm:t>
    </dgm:pt>
    <dgm:pt modelId="{070125CF-11C0-42FB-ACAB-1483A3003737}" type="parTrans" cxnId="{8272A6B3-CB0A-4C7A-A423-1AFE329282A9}">
      <dgm:prSet/>
      <dgm:spPr/>
      <dgm:t>
        <a:bodyPr/>
        <a:lstStyle/>
        <a:p>
          <a:endParaRPr lang="en-US"/>
        </a:p>
      </dgm:t>
    </dgm:pt>
    <dgm:pt modelId="{626E4A8D-A726-4DF5-9C0F-D8311DA8CBEE}" type="sibTrans" cxnId="{8272A6B3-CB0A-4C7A-A423-1AFE329282A9}">
      <dgm:prSet/>
      <dgm:spPr/>
      <dgm:t>
        <a:bodyPr/>
        <a:lstStyle/>
        <a:p>
          <a:endParaRPr lang="en-US"/>
        </a:p>
      </dgm:t>
    </dgm:pt>
    <dgm:pt modelId="{B4DCDB7A-C214-4A22-82CA-A295CEDED645}">
      <dgm:prSet/>
      <dgm:spPr/>
      <dgm:t>
        <a:bodyPr/>
        <a:lstStyle/>
        <a:p>
          <a:pPr rtl="0"/>
          <a:r>
            <a:rPr lang="en-US" dirty="0"/>
            <a:t>Individual differences</a:t>
          </a:r>
        </a:p>
      </dgm:t>
    </dgm:pt>
    <dgm:pt modelId="{2A0DEADD-DFCE-4957-832F-C20C78F408B4}" type="parTrans" cxnId="{1AE1ADBA-CE98-416D-B42E-1771E27EF091}">
      <dgm:prSet/>
      <dgm:spPr/>
      <dgm:t>
        <a:bodyPr/>
        <a:lstStyle/>
        <a:p>
          <a:endParaRPr lang="en-US"/>
        </a:p>
      </dgm:t>
    </dgm:pt>
    <dgm:pt modelId="{3D43B2A1-2937-4AAB-B96B-363528C2C634}" type="sibTrans" cxnId="{1AE1ADBA-CE98-416D-B42E-1771E27EF091}">
      <dgm:prSet/>
      <dgm:spPr/>
      <dgm:t>
        <a:bodyPr/>
        <a:lstStyle/>
        <a:p>
          <a:endParaRPr lang="en-US"/>
        </a:p>
      </dgm:t>
    </dgm:pt>
    <dgm:pt modelId="{75599987-214C-4846-9755-04B9B1C11BBF}">
      <dgm:prSet/>
      <dgm:spPr/>
      <dgm:t>
        <a:bodyPr/>
        <a:lstStyle/>
        <a:p>
          <a:pPr rtl="0"/>
          <a:r>
            <a:rPr lang="en-US" dirty="0"/>
            <a:t>Marketing Influences</a:t>
          </a:r>
        </a:p>
      </dgm:t>
    </dgm:pt>
    <dgm:pt modelId="{F3255F48-9B63-4E2C-AECD-A5BB0FB16731}" type="parTrans" cxnId="{25A2C613-4D18-4279-B7E3-6140609DFCE0}">
      <dgm:prSet/>
      <dgm:spPr/>
      <dgm:t>
        <a:bodyPr/>
        <a:lstStyle/>
        <a:p>
          <a:endParaRPr lang="en-US"/>
        </a:p>
      </dgm:t>
    </dgm:pt>
    <dgm:pt modelId="{6DF28424-FDD2-425A-B434-8398B591A3BE}" type="sibTrans" cxnId="{25A2C613-4D18-4279-B7E3-6140609DFCE0}">
      <dgm:prSet/>
      <dgm:spPr/>
      <dgm:t>
        <a:bodyPr/>
        <a:lstStyle/>
        <a:p>
          <a:endParaRPr lang="en-US"/>
        </a:p>
      </dgm:t>
    </dgm:pt>
    <dgm:pt modelId="{FD1399CC-1B94-4328-8BC0-F60DCE62E300}" type="pres">
      <dgm:prSet presAssocID="{D93253C5-9A8F-4949-9A04-E8C669EBC6F2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A1A81BD4-1308-44D9-BBFF-68EBD433B82B}" type="pres">
      <dgm:prSet presAssocID="{20F828E5-A434-44C8-9B82-C6E960E75F27}" presName="circle1" presStyleLbl="node1" presStyleIdx="0" presStyleCnt="6"/>
      <dgm:spPr/>
    </dgm:pt>
    <dgm:pt modelId="{03837E40-2486-455E-9F49-F5AF05DCE1B6}" type="pres">
      <dgm:prSet presAssocID="{20F828E5-A434-44C8-9B82-C6E960E75F27}" presName="space" presStyleCnt="0"/>
      <dgm:spPr/>
    </dgm:pt>
    <dgm:pt modelId="{81E6EC2E-E860-44C1-992F-FE5EEE1947C2}" type="pres">
      <dgm:prSet presAssocID="{20F828E5-A434-44C8-9B82-C6E960E75F27}" presName="rect1" presStyleLbl="alignAcc1" presStyleIdx="0" presStyleCnt="6"/>
      <dgm:spPr/>
    </dgm:pt>
    <dgm:pt modelId="{44515556-90CE-4975-AA9A-36CDE52E6443}" type="pres">
      <dgm:prSet presAssocID="{DC183781-00B4-4796-A371-58226539781D}" presName="vertSpace2" presStyleLbl="node1" presStyleIdx="0" presStyleCnt="6"/>
      <dgm:spPr/>
    </dgm:pt>
    <dgm:pt modelId="{55854C14-649E-4DF5-B948-4444681F6E1B}" type="pres">
      <dgm:prSet presAssocID="{DC183781-00B4-4796-A371-58226539781D}" presName="circle2" presStyleLbl="node1" presStyleIdx="1" presStyleCnt="6"/>
      <dgm:spPr/>
    </dgm:pt>
    <dgm:pt modelId="{686C2BCF-0D5F-4EB0-8507-0634E77EFD87}" type="pres">
      <dgm:prSet presAssocID="{DC183781-00B4-4796-A371-58226539781D}" presName="rect2" presStyleLbl="alignAcc1" presStyleIdx="1" presStyleCnt="6"/>
      <dgm:spPr/>
    </dgm:pt>
    <dgm:pt modelId="{5C9A8F60-2D35-436B-9357-06FDE4F950F2}" type="pres">
      <dgm:prSet presAssocID="{FF755BA7-F6F2-45EB-96F7-A3DA1AAD216F}" presName="vertSpace3" presStyleLbl="node1" presStyleIdx="1" presStyleCnt="6"/>
      <dgm:spPr/>
    </dgm:pt>
    <dgm:pt modelId="{783B6E91-0028-4399-834B-FE6F9E6EC391}" type="pres">
      <dgm:prSet presAssocID="{FF755BA7-F6F2-45EB-96F7-A3DA1AAD216F}" presName="circle3" presStyleLbl="node1" presStyleIdx="2" presStyleCnt="6"/>
      <dgm:spPr/>
    </dgm:pt>
    <dgm:pt modelId="{A3622B33-D208-48E3-A376-175DB5467F47}" type="pres">
      <dgm:prSet presAssocID="{FF755BA7-F6F2-45EB-96F7-A3DA1AAD216F}" presName="rect3" presStyleLbl="alignAcc1" presStyleIdx="2" presStyleCnt="6"/>
      <dgm:spPr/>
    </dgm:pt>
    <dgm:pt modelId="{95291434-ACDF-474D-9FFF-1FD1424BF57F}" type="pres">
      <dgm:prSet presAssocID="{77F6298D-22FA-4789-A3C7-958C7357F231}" presName="vertSpace4" presStyleLbl="node1" presStyleIdx="2" presStyleCnt="6"/>
      <dgm:spPr/>
    </dgm:pt>
    <dgm:pt modelId="{BB21CD61-925E-4CEC-B5B4-753275D9F6D1}" type="pres">
      <dgm:prSet presAssocID="{77F6298D-22FA-4789-A3C7-958C7357F231}" presName="circle4" presStyleLbl="node1" presStyleIdx="3" presStyleCnt="6"/>
      <dgm:spPr/>
    </dgm:pt>
    <dgm:pt modelId="{3FB32857-BAA9-465F-A720-C3E8BA029FA3}" type="pres">
      <dgm:prSet presAssocID="{77F6298D-22FA-4789-A3C7-958C7357F231}" presName="rect4" presStyleLbl="alignAcc1" presStyleIdx="3" presStyleCnt="6"/>
      <dgm:spPr/>
    </dgm:pt>
    <dgm:pt modelId="{1456EFC0-80A7-4763-984C-E410E38526D0}" type="pres">
      <dgm:prSet presAssocID="{B4DCDB7A-C214-4A22-82CA-A295CEDED645}" presName="vertSpace5" presStyleLbl="node1" presStyleIdx="3" presStyleCnt="6"/>
      <dgm:spPr/>
    </dgm:pt>
    <dgm:pt modelId="{335E786A-842D-4B90-8099-7DB1C353E421}" type="pres">
      <dgm:prSet presAssocID="{B4DCDB7A-C214-4A22-82CA-A295CEDED645}" presName="circle5" presStyleLbl="node1" presStyleIdx="4" presStyleCnt="6"/>
      <dgm:spPr/>
    </dgm:pt>
    <dgm:pt modelId="{6A897546-1FAF-4AAB-BC4A-5489D3883918}" type="pres">
      <dgm:prSet presAssocID="{B4DCDB7A-C214-4A22-82CA-A295CEDED645}" presName="rect5" presStyleLbl="alignAcc1" presStyleIdx="4" presStyleCnt="6"/>
      <dgm:spPr/>
    </dgm:pt>
    <dgm:pt modelId="{062A2337-2779-4086-BB85-CE8F404303A6}" type="pres">
      <dgm:prSet presAssocID="{75599987-214C-4846-9755-04B9B1C11BBF}" presName="vertSpace6" presStyleLbl="node1" presStyleIdx="4" presStyleCnt="6"/>
      <dgm:spPr/>
    </dgm:pt>
    <dgm:pt modelId="{57C78D05-269B-4E08-AB5D-2443217E9021}" type="pres">
      <dgm:prSet presAssocID="{75599987-214C-4846-9755-04B9B1C11BBF}" presName="circle6" presStyleLbl="node1" presStyleIdx="5" presStyleCnt="6"/>
      <dgm:spPr/>
    </dgm:pt>
    <dgm:pt modelId="{27EACBFD-BF1C-4AC1-AB49-4B1E32645211}" type="pres">
      <dgm:prSet presAssocID="{75599987-214C-4846-9755-04B9B1C11BBF}" presName="rect6" presStyleLbl="alignAcc1" presStyleIdx="5" presStyleCnt="6"/>
      <dgm:spPr/>
    </dgm:pt>
    <dgm:pt modelId="{97CAD423-4750-4194-9541-8C785C3A3EE7}" type="pres">
      <dgm:prSet presAssocID="{20F828E5-A434-44C8-9B82-C6E960E75F27}" presName="rect1ParTxNoCh" presStyleLbl="alignAcc1" presStyleIdx="5" presStyleCnt="6">
        <dgm:presLayoutVars>
          <dgm:chMax val="1"/>
          <dgm:bulletEnabled val="1"/>
        </dgm:presLayoutVars>
      </dgm:prSet>
      <dgm:spPr/>
    </dgm:pt>
    <dgm:pt modelId="{AF293A6A-51BD-4351-83ED-F024CA7C33F4}" type="pres">
      <dgm:prSet presAssocID="{DC183781-00B4-4796-A371-58226539781D}" presName="rect2ParTxNoCh" presStyleLbl="alignAcc1" presStyleIdx="5" presStyleCnt="6">
        <dgm:presLayoutVars>
          <dgm:chMax val="1"/>
          <dgm:bulletEnabled val="1"/>
        </dgm:presLayoutVars>
      </dgm:prSet>
      <dgm:spPr/>
    </dgm:pt>
    <dgm:pt modelId="{645916D5-F466-42B9-B89C-FF07F0A0443B}" type="pres">
      <dgm:prSet presAssocID="{FF755BA7-F6F2-45EB-96F7-A3DA1AAD216F}" presName="rect3ParTxNoCh" presStyleLbl="alignAcc1" presStyleIdx="5" presStyleCnt="6">
        <dgm:presLayoutVars>
          <dgm:chMax val="1"/>
          <dgm:bulletEnabled val="1"/>
        </dgm:presLayoutVars>
      </dgm:prSet>
      <dgm:spPr/>
    </dgm:pt>
    <dgm:pt modelId="{FFA86951-45B0-4FB6-B1CF-00879EE4C318}" type="pres">
      <dgm:prSet presAssocID="{77F6298D-22FA-4789-A3C7-958C7357F231}" presName="rect4ParTxNoCh" presStyleLbl="alignAcc1" presStyleIdx="5" presStyleCnt="6">
        <dgm:presLayoutVars>
          <dgm:chMax val="1"/>
          <dgm:bulletEnabled val="1"/>
        </dgm:presLayoutVars>
      </dgm:prSet>
      <dgm:spPr/>
    </dgm:pt>
    <dgm:pt modelId="{B1371350-BBB1-45D8-8134-B782A45BD781}" type="pres">
      <dgm:prSet presAssocID="{B4DCDB7A-C214-4A22-82CA-A295CEDED645}" presName="rect5ParTxNoCh" presStyleLbl="alignAcc1" presStyleIdx="5" presStyleCnt="6">
        <dgm:presLayoutVars>
          <dgm:chMax val="1"/>
          <dgm:bulletEnabled val="1"/>
        </dgm:presLayoutVars>
      </dgm:prSet>
      <dgm:spPr/>
    </dgm:pt>
    <dgm:pt modelId="{09E87A52-1E23-4854-8A76-67A31F8B0B53}" type="pres">
      <dgm:prSet presAssocID="{75599987-214C-4846-9755-04B9B1C11BBF}" presName="rect6ParTxNoCh" presStyleLbl="alignAcc1" presStyleIdx="5" presStyleCnt="6">
        <dgm:presLayoutVars>
          <dgm:chMax val="1"/>
          <dgm:bulletEnabled val="1"/>
        </dgm:presLayoutVars>
      </dgm:prSet>
      <dgm:spPr/>
    </dgm:pt>
  </dgm:ptLst>
  <dgm:cxnLst>
    <dgm:cxn modelId="{25A2C613-4D18-4279-B7E3-6140609DFCE0}" srcId="{D93253C5-9A8F-4949-9A04-E8C669EBC6F2}" destId="{75599987-214C-4846-9755-04B9B1C11BBF}" srcOrd="5" destOrd="0" parTransId="{F3255F48-9B63-4E2C-AECD-A5BB0FB16731}" sibTransId="{6DF28424-FDD2-425A-B434-8398B591A3BE}"/>
    <dgm:cxn modelId="{54655825-D667-4682-9486-43A8454D3A41}" srcId="{D93253C5-9A8F-4949-9A04-E8C669EBC6F2}" destId="{DC183781-00B4-4796-A371-58226539781D}" srcOrd="1" destOrd="0" parTransId="{B629A9FD-1C4C-4802-8BF0-CCAD263411FF}" sibTransId="{ADB78A60-9E8F-4BF4-9FCB-7E33521DBE03}"/>
    <dgm:cxn modelId="{49395160-9E44-4B46-8D22-B2E9B9C93C24}" type="presOf" srcId="{77F6298D-22FA-4789-A3C7-958C7357F231}" destId="{3FB32857-BAA9-465F-A720-C3E8BA029FA3}" srcOrd="0" destOrd="0" presId="urn:microsoft.com/office/officeart/2005/8/layout/target3"/>
    <dgm:cxn modelId="{90C9AC62-23C4-40F3-ABEE-C1A517B92DCE}" type="presOf" srcId="{D93253C5-9A8F-4949-9A04-E8C669EBC6F2}" destId="{FD1399CC-1B94-4328-8BC0-F60DCE62E300}" srcOrd="0" destOrd="0" presId="urn:microsoft.com/office/officeart/2005/8/layout/target3"/>
    <dgm:cxn modelId="{E34F1D67-5617-4943-9139-DF618767A7A6}" type="presOf" srcId="{DC183781-00B4-4796-A371-58226539781D}" destId="{686C2BCF-0D5F-4EB0-8507-0634E77EFD87}" srcOrd="0" destOrd="0" presId="urn:microsoft.com/office/officeart/2005/8/layout/target3"/>
    <dgm:cxn modelId="{D21A597D-0493-4770-9EF4-F965BC4BE481}" type="presOf" srcId="{B4DCDB7A-C214-4A22-82CA-A295CEDED645}" destId="{B1371350-BBB1-45D8-8134-B782A45BD781}" srcOrd="1" destOrd="0" presId="urn:microsoft.com/office/officeart/2005/8/layout/target3"/>
    <dgm:cxn modelId="{1D2A2B8A-ADBE-4531-A0E2-DC9D712EECAF}" type="presOf" srcId="{20F828E5-A434-44C8-9B82-C6E960E75F27}" destId="{97CAD423-4750-4194-9541-8C785C3A3EE7}" srcOrd="1" destOrd="0" presId="urn:microsoft.com/office/officeart/2005/8/layout/target3"/>
    <dgm:cxn modelId="{B375F093-551F-4B7B-A9B9-B802998EF856}" type="presOf" srcId="{77F6298D-22FA-4789-A3C7-958C7357F231}" destId="{FFA86951-45B0-4FB6-B1CF-00879EE4C318}" srcOrd="1" destOrd="0" presId="urn:microsoft.com/office/officeart/2005/8/layout/target3"/>
    <dgm:cxn modelId="{8BAEA7A5-A0F3-4E0B-AEFA-B8F2B01B4177}" type="presOf" srcId="{FF755BA7-F6F2-45EB-96F7-A3DA1AAD216F}" destId="{A3622B33-D208-48E3-A376-175DB5467F47}" srcOrd="0" destOrd="0" presId="urn:microsoft.com/office/officeart/2005/8/layout/target3"/>
    <dgm:cxn modelId="{8272A6B3-CB0A-4C7A-A423-1AFE329282A9}" srcId="{D93253C5-9A8F-4949-9A04-E8C669EBC6F2}" destId="{77F6298D-22FA-4789-A3C7-958C7357F231}" srcOrd="3" destOrd="0" parTransId="{070125CF-11C0-42FB-ACAB-1483A3003737}" sibTransId="{626E4A8D-A726-4DF5-9C0F-D8311DA8CBEE}"/>
    <dgm:cxn modelId="{1AE1ADBA-CE98-416D-B42E-1771E27EF091}" srcId="{D93253C5-9A8F-4949-9A04-E8C669EBC6F2}" destId="{B4DCDB7A-C214-4A22-82CA-A295CEDED645}" srcOrd="4" destOrd="0" parTransId="{2A0DEADD-DFCE-4957-832F-C20C78F408B4}" sibTransId="{3D43B2A1-2937-4AAB-B96B-363528C2C634}"/>
    <dgm:cxn modelId="{856CF9BE-038B-4B66-ABD1-10AB3A4F31A4}" type="presOf" srcId="{DC183781-00B4-4796-A371-58226539781D}" destId="{AF293A6A-51BD-4351-83ED-F024CA7C33F4}" srcOrd="1" destOrd="0" presId="urn:microsoft.com/office/officeart/2005/8/layout/target3"/>
    <dgm:cxn modelId="{E3D6F6C0-5724-4382-B521-C7424888807B}" type="presOf" srcId="{FF755BA7-F6F2-45EB-96F7-A3DA1AAD216F}" destId="{645916D5-F466-42B9-B89C-FF07F0A0443B}" srcOrd="1" destOrd="0" presId="urn:microsoft.com/office/officeart/2005/8/layout/target3"/>
    <dgm:cxn modelId="{717182CA-E2A4-4ED4-971D-1F69FDC0986C}" srcId="{D93253C5-9A8F-4949-9A04-E8C669EBC6F2}" destId="{20F828E5-A434-44C8-9B82-C6E960E75F27}" srcOrd="0" destOrd="0" parTransId="{8FE83981-C45F-4934-91E0-5713B4C63AB8}" sibTransId="{7A03B24E-F43D-4EDE-A5C9-9C7D1D1F88DC}"/>
    <dgm:cxn modelId="{1480C4D6-4E91-4C86-ADD0-C2AAD1C6F6BA}" srcId="{D93253C5-9A8F-4949-9A04-E8C669EBC6F2}" destId="{FF755BA7-F6F2-45EB-96F7-A3DA1AAD216F}" srcOrd="2" destOrd="0" parTransId="{34658C43-C84E-461C-AC2B-C77E5DAC0174}" sibTransId="{1F73A3D1-56F6-42C5-84E2-7C47F8F5614A}"/>
    <dgm:cxn modelId="{8010CBE9-99EB-4B72-8F22-6C808D167072}" type="presOf" srcId="{75599987-214C-4846-9755-04B9B1C11BBF}" destId="{27EACBFD-BF1C-4AC1-AB49-4B1E32645211}" srcOrd="0" destOrd="0" presId="urn:microsoft.com/office/officeart/2005/8/layout/target3"/>
    <dgm:cxn modelId="{3DCBE7EE-7582-4F4E-B573-8AFE6A73BBDA}" type="presOf" srcId="{20F828E5-A434-44C8-9B82-C6E960E75F27}" destId="{81E6EC2E-E860-44C1-992F-FE5EEE1947C2}" srcOrd="0" destOrd="0" presId="urn:microsoft.com/office/officeart/2005/8/layout/target3"/>
    <dgm:cxn modelId="{ED8ECCFB-1E7C-461C-BA94-0FDA573F4F73}" type="presOf" srcId="{B4DCDB7A-C214-4A22-82CA-A295CEDED645}" destId="{6A897546-1FAF-4AAB-BC4A-5489D3883918}" srcOrd="0" destOrd="0" presId="urn:microsoft.com/office/officeart/2005/8/layout/target3"/>
    <dgm:cxn modelId="{94ABECFF-3780-4839-B712-1B5309BB3512}" type="presOf" srcId="{75599987-214C-4846-9755-04B9B1C11BBF}" destId="{09E87A52-1E23-4854-8A76-67A31F8B0B53}" srcOrd="1" destOrd="0" presId="urn:microsoft.com/office/officeart/2005/8/layout/target3"/>
    <dgm:cxn modelId="{29C334D4-80DB-43EF-B407-47B767CA5B13}" type="presParOf" srcId="{FD1399CC-1B94-4328-8BC0-F60DCE62E300}" destId="{A1A81BD4-1308-44D9-BBFF-68EBD433B82B}" srcOrd="0" destOrd="0" presId="urn:microsoft.com/office/officeart/2005/8/layout/target3"/>
    <dgm:cxn modelId="{B31A33C2-99EA-4E05-9BC0-2B68EB6568CF}" type="presParOf" srcId="{FD1399CC-1B94-4328-8BC0-F60DCE62E300}" destId="{03837E40-2486-455E-9F49-F5AF05DCE1B6}" srcOrd="1" destOrd="0" presId="urn:microsoft.com/office/officeart/2005/8/layout/target3"/>
    <dgm:cxn modelId="{41A43D08-A5FC-4474-9C12-AE8086650340}" type="presParOf" srcId="{FD1399CC-1B94-4328-8BC0-F60DCE62E300}" destId="{81E6EC2E-E860-44C1-992F-FE5EEE1947C2}" srcOrd="2" destOrd="0" presId="urn:microsoft.com/office/officeart/2005/8/layout/target3"/>
    <dgm:cxn modelId="{316A4790-829D-42E6-AC0A-680906877193}" type="presParOf" srcId="{FD1399CC-1B94-4328-8BC0-F60DCE62E300}" destId="{44515556-90CE-4975-AA9A-36CDE52E6443}" srcOrd="3" destOrd="0" presId="urn:microsoft.com/office/officeart/2005/8/layout/target3"/>
    <dgm:cxn modelId="{4DAF2619-1ECC-4CF7-B061-F48F5B59EB07}" type="presParOf" srcId="{FD1399CC-1B94-4328-8BC0-F60DCE62E300}" destId="{55854C14-649E-4DF5-B948-4444681F6E1B}" srcOrd="4" destOrd="0" presId="urn:microsoft.com/office/officeart/2005/8/layout/target3"/>
    <dgm:cxn modelId="{0A638BE0-0F7B-4D54-AEFC-754CAF71EDBD}" type="presParOf" srcId="{FD1399CC-1B94-4328-8BC0-F60DCE62E300}" destId="{686C2BCF-0D5F-4EB0-8507-0634E77EFD87}" srcOrd="5" destOrd="0" presId="urn:microsoft.com/office/officeart/2005/8/layout/target3"/>
    <dgm:cxn modelId="{1EE3944B-570A-4307-9F3C-5BFDB0BDB363}" type="presParOf" srcId="{FD1399CC-1B94-4328-8BC0-F60DCE62E300}" destId="{5C9A8F60-2D35-436B-9357-06FDE4F950F2}" srcOrd="6" destOrd="0" presId="urn:microsoft.com/office/officeart/2005/8/layout/target3"/>
    <dgm:cxn modelId="{79604E8E-757A-4CE5-95C9-D896F62DC591}" type="presParOf" srcId="{FD1399CC-1B94-4328-8BC0-F60DCE62E300}" destId="{783B6E91-0028-4399-834B-FE6F9E6EC391}" srcOrd="7" destOrd="0" presId="urn:microsoft.com/office/officeart/2005/8/layout/target3"/>
    <dgm:cxn modelId="{D76E1C2B-9866-4D23-B8B9-E83E870A5D01}" type="presParOf" srcId="{FD1399CC-1B94-4328-8BC0-F60DCE62E300}" destId="{A3622B33-D208-48E3-A376-175DB5467F47}" srcOrd="8" destOrd="0" presId="urn:microsoft.com/office/officeart/2005/8/layout/target3"/>
    <dgm:cxn modelId="{8D3628C9-2E74-4A1A-9EB9-12B75FCFE843}" type="presParOf" srcId="{FD1399CC-1B94-4328-8BC0-F60DCE62E300}" destId="{95291434-ACDF-474D-9FFF-1FD1424BF57F}" srcOrd="9" destOrd="0" presId="urn:microsoft.com/office/officeart/2005/8/layout/target3"/>
    <dgm:cxn modelId="{EB9160B9-67B7-4547-B997-088DB393ACBB}" type="presParOf" srcId="{FD1399CC-1B94-4328-8BC0-F60DCE62E300}" destId="{BB21CD61-925E-4CEC-B5B4-753275D9F6D1}" srcOrd="10" destOrd="0" presId="urn:microsoft.com/office/officeart/2005/8/layout/target3"/>
    <dgm:cxn modelId="{D0416DE8-9D27-4502-B16B-82BE396594A5}" type="presParOf" srcId="{FD1399CC-1B94-4328-8BC0-F60DCE62E300}" destId="{3FB32857-BAA9-465F-A720-C3E8BA029FA3}" srcOrd="11" destOrd="0" presId="urn:microsoft.com/office/officeart/2005/8/layout/target3"/>
    <dgm:cxn modelId="{484DBCFC-65A1-4585-A5B1-D4AFA46503B1}" type="presParOf" srcId="{FD1399CC-1B94-4328-8BC0-F60DCE62E300}" destId="{1456EFC0-80A7-4763-984C-E410E38526D0}" srcOrd="12" destOrd="0" presId="urn:microsoft.com/office/officeart/2005/8/layout/target3"/>
    <dgm:cxn modelId="{575833D6-5D5F-4B32-8B5B-73F596422EC7}" type="presParOf" srcId="{FD1399CC-1B94-4328-8BC0-F60DCE62E300}" destId="{335E786A-842D-4B90-8099-7DB1C353E421}" srcOrd="13" destOrd="0" presId="urn:microsoft.com/office/officeart/2005/8/layout/target3"/>
    <dgm:cxn modelId="{9436444A-F173-40F0-A1DE-83A0FDC16054}" type="presParOf" srcId="{FD1399CC-1B94-4328-8BC0-F60DCE62E300}" destId="{6A897546-1FAF-4AAB-BC4A-5489D3883918}" srcOrd="14" destOrd="0" presId="urn:microsoft.com/office/officeart/2005/8/layout/target3"/>
    <dgm:cxn modelId="{374E8837-8706-4187-AC10-FBF795571D3A}" type="presParOf" srcId="{FD1399CC-1B94-4328-8BC0-F60DCE62E300}" destId="{062A2337-2779-4086-BB85-CE8F404303A6}" srcOrd="15" destOrd="0" presId="urn:microsoft.com/office/officeart/2005/8/layout/target3"/>
    <dgm:cxn modelId="{D748CBB2-59D1-4264-AFDF-F96F1DD8D43E}" type="presParOf" srcId="{FD1399CC-1B94-4328-8BC0-F60DCE62E300}" destId="{57C78D05-269B-4E08-AB5D-2443217E9021}" srcOrd="16" destOrd="0" presId="urn:microsoft.com/office/officeart/2005/8/layout/target3"/>
    <dgm:cxn modelId="{F0644DA2-8FA1-4A96-984B-026CD4204DB1}" type="presParOf" srcId="{FD1399CC-1B94-4328-8BC0-F60DCE62E300}" destId="{27EACBFD-BF1C-4AC1-AB49-4B1E32645211}" srcOrd="17" destOrd="0" presId="urn:microsoft.com/office/officeart/2005/8/layout/target3"/>
    <dgm:cxn modelId="{AB403832-82AC-44E3-9CE0-CBC145E078CB}" type="presParOf" srcId="{FD1399CC-1B94-4328-8BC0-F60DCE62E300}" destId="{97CAD423-4750-4194-9541-8C785C3A3EE7}" srcOrd="18" destOrd="0" presId="urn:microsoft.com/office/officeart/2005/8/layout/target3"/>
    <dgm:cxn modelId="{B29E42F2-9657-45DD-B580-4A3C343C417D}" type="presParOf" srcId="{FD1399CC-1B94-4328-8BC0-F60DCE62E300}" destId="{AF293A6A-51BD-4351-83ED-F024CA7C33F4}" srcOrd="19" destOrd="0" presId="urn:microsoft.com/office/officeart/2005/8/layout/target3"/>
    <dgm:cxn modelId="{062135DC-9F17-493B-BEE2-23D91260004F}" type="presParOf" srcId="{FD1399CC-1B94-4328-8BC0-F60DCE62E300}" destId="{645916D5-F466-42B9-B89C-FF07F0A0443B}" srcOrd="20" destOrd="0" presId="urn:microsoft.com/office/officeart/2005/8/layout/target3"/>
    <dgm:cxn modelId="{D503C4E4-8968-4AC0-B092-08BD0699C1D2}" type="presParOf" srcId="{FD1399CC-1B94-4328-8BC0-F60DCE62E300}" destId="{FFA86951-45B0-4FB6-B1CF-00879EE4C318}" srcOrd="21" destOrd="0" presId="urn:microsoft.com/office/officeart/2005/8/layout/target3"/>
    <dgm:cxn modelId="{B641D4B8-833C-41A7-9731-7795AF636A69}" type="presParOf" srcId="{FD1399CC-1B94-4328-8BC0-F60DCE62E300}" destId="{B1371350-BBB1-45D8-8134-B782A45BD781}" srcOrd="22" destOrd="0" presId="urn:microsoft.com/office/officeart/2005/8/layout/target3"/>
    <dgm:cxn modelId="{3DFB7B1F-9542-40A5-B37A-C7EAB178794A}" type="presParOf" srcId="{FD1399CC-1B94-4328-8BC0-F60DCE62E300}" destId="{09E87A52-1E23-4854-8A76-67A31F8B0B53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B10A7-CE00-401D-B883-ECAA30C000D3}" type="doc">
      <dgm:prSet loTypeId="urn:microsoft.com/office/officeart/2005/8/layout/venn3" loCatId="relationship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A8D4D8A-7221-40E1-A347-FFA0F787C80B}">
      <dgm:prSet/>
      <dgm:spPr/>
      <dgm:t>
        <a:bodyPr/>
        <a:lstStyle/>
        <a:p>
          <a:pPr rtl="0"/>
          <a:r>
            <a:rPr lang="en-US" dirty="0"/>
            <a:t>Degree</a:t>
          </a:r>
        </a:p>
      </dgm:t>
    </dgm:pt>
    <dgm:pt modelId="{A0B6A461-60CD-4DFC-8B9A-9DC9BFF55980}" type="parTrans" cxnId="{CD24567B-4EEF-4116-BB62-05A08B0183F1}">
      <dgm:prSet/>
      <dgm:spPr/>
      <dgm:t>
        <a:bodyPr/>
        <a:lstStyle/>
        <a:p>
          <a:endParaRPr lang="en-US"/>
        </a:p>
      </dgm:t>
    </dgm:pt>
    <dgm:pt modelId="{23D828E2-9DC7-4224-8844-880DC70FC87F}" type="sibTrans" cxnId="{CD24567B-4EEF-4116-BB62-05A08B0183F1}">
      <dgm:prSet/>
      <dgm:spPr/>
      <dgm:t>
        <a:bodyPr/>
        <a:lstStyle/>
        <a:p>
          <a:endParaRPr lang="en-US"/>
        </a:p>
      </dgm:t>
    </dgm:pt>
    <dgm:pt modelId="{9F9AE179-FEFA-4AA4-964F-1C802DD082C5}">
      <dgm:prSet/>
      <dgm:spPr/>
      <dgm:t>
        <a:bodyPr/>
        <a:lstStyle/>
        <a:p>
          <a:pPr rtl="0"/>
          <a:r>
            <a:rPr lang="en-US" dirty="0"/>
            <a:t>Direction</a:t>
          </a:r>
        </a:p>
      </dgm:t>
    </dgm:pt>
    <dgm:pt modelId="{BB739E67-847F-43F8-A61E-8B1CE6BF3CC7}" type="parTrans" cxnId="{AA7516F0-93E0-4430-A90E-63523F73ABC6}">
      <dgm:prSet/>
      <dgm:spPr/>
      <dgm:t>
        <a:bodyPr/>
        <a:lstStyle/>
        <a:p>
          <a:endParaRPr lang="en-US"/>
        </a:p>
      </dgm:t>
    </dgm:pt>
    <dgm:pt modelId="{9ABB4693-CB6C-4FCB-8172-5E8C65BF0D9B}" type="sibTrans" cxnId="{AA7516F0-93E0-4430-A90E-63523F73ABC6}">
      <dgm:prSet/>
      <dgm:spPr/>
      <dgm:t>
        <a:bodyPr/>
        <a:lstStyle/>
        <a:p>
          <a:endParaRPr lang="en-US"/>
        </a:p>
      </dgm:t>
    </dgm:pt>
    <dgm:pt modelId="{DBE1BB7A-74C1-437D-B125-3420D027A0E1}">
      <dgm:prSet/>
      <dgm:spPr/>
      <dgm:t>
        <a:bodyPr/>
        <a:lstStyle/>
        <a:p>
          <a:pPr rtl="0"/>
          <a:r>
            <a:rPr lang="en-US" dirty="0"/>
            <a:t>Sequence</a:t>
          </a:r>
        </a:p>
      </dgm:t>
    </dgm:pt>
    <dgm:pt modelId="{1A90DD14-59DA-46DA-B065-19B886EDDB05}" type="parTrans" cxnId="{6CCA8E8A-EE31-4117-873F-FF4A8A56ED46}">
      <dgm:prSet/>
      <dgm:spPr/>
      <dgm:t>
        <a:bodyPr/>
        <a:lstStyle/>
        <a:p>
          <a:endParaRPr lang="en-US"/>
        </a:p>
      </dgm:t>
    </dgm:pt>
    <dgm:pt modelId="{BAC992EE-5AB2-4A9B-B7DA-8B628D83B5E7}" type="sibTrans" cxnId="{6CCA8E8A-EE31-4117-873F-FF4A8A56ED46}">
      <dgm:prSet/>
      <dgm:spPr/>
      <dgm:t>
        <a:bodyPr/>
        <a:lstStyle/>
        <a:p>
          <a:endParaRPr lang="en-US"/>
        </a:p>
      </dgm:t>
    </dgm:pt>
    <dgm:pt modelId="{C6F69E44-E134-475D-A2C4-25B8968D0CC1}" type="pres">
      <dgm:prSet presAssocID="{7D8B10A7-CE00-401D-B883-ECAA30C000D3}" presName="Name0" presStyleCnt="0">
        <dgm:presLayoutVars>
          <dgm:dir/>
          <dgm:resizeHandles val="exact"/>
        </dgm:presLayoutVars>
      </dgm:prSet>
      <dgm:spPr/>
    </dgm:pt>
    <dgm:pt modelId="{ADF941DD-226D-4825-B71E-16FB323A4B8F}" type="pres">
      <dgm:prSet presAssocID="{1A8D4D8A-7221-40E1-A347-FFA0F787C80B}" presName="Name5" presStyleLbl="vennNode1" presStyleIdx="0" presStyleCnt="3">
        <dgm:presLayoutVars>
          <dgm:bulletEnabled val="1"/>
        </dgm:presLayoutVars>
      </dgm:prSet>
      <dgm:spPr/>
    </dgm:pt>
    <dgm:pt modelId="{F8BC3726-DCD1-4693-8CD1-713D51AD3796}" type="pres">
      <dgm:prSet presAssocID="{23D828E2-9DC7-4224-8844-880DC70FC87F}" presName="space" presStyleCnt="0"/>
      <dgm:spPr/>
    </dgm:pt>
    <dgm:pt modelId="{1D5F9310-6638-4C86-8018-6F22D689559A}" type="pres">
      <dgm:prSet presAssocID="{9F9AE179-FEFA-4AA4-964F-1C802DD082C5}" presName="Name5" presStyleLbl="vennNode1" presStyleIdx="1" presStyleCnt="3">
        <dgm:presLayoutVars>
          <dgm:bulletEnabled val="1"/>
        </dgm:presLayoutVars>
      </dgm:prSet>
      <dgm:spPr/>
    </dgm:pt>
    <dgm:pt modelId="{9235B4F8-9EBC-4097-88E6-601120FFA76A}" type="pres">
      <dgm:prSet presAssocID="{9ABB4693-CB6C-4FCB-8172-5E8C65BF0D9B}" presName="space" presStyleCnt="0"/>
      <dgm:spPr/>
    </dgm:pt>
    <dgm:pt modelId="{FE388930-A18D-42F9-8F4F-33561428527C}" type="pres">
      <dgm:prSet presAssocID="{DBE1BB7A-74C1-437D-B125-3420D027A0E1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CD24567B-4EEF-4116-BB62-05A08B0183F1}" srcId="{7D8B10A7-CE00-401D-B883-ECAA30C000D3}" destId="{1A8D4D8A-7221-40E1-A347-FFA0F787C80B}" srcOrd="0" destOrd="0" parTransId="{A0B6A461-60CD-4DFC-8B9A-9DC9BFF55980}" sibTransId="{23D828E2-9DC7-4224-8844-880DC70FC87F}"/>
    <dgm:cxn modelId="{FB6D5F7E-3D4D-4274-A65D-AF76D0C74159}" type="presOf" srcId="{9F9AE179-FEFA-4AA4-964F-1C802DD082C5}" destId="{1D5F9310-6638-4C86-8018-6F22D689559A}" srcOrd="0" destOrd="0" presId="urn:microsoft.com/office/officeart/2005/8/layout/venn3"/>
    <dgm:cxn modelId="{6CCA8E8A-EE31-4117-873F-FF4A8A56ED46}" srcId="{7D8B10A7-CE00-401D-B883-ECAA30C000D3}" destId="{DBE1BB7A-74C1-437D-B125-3420D027A0E1}" srcOrd="2" destOrd="0" parTransId="{1A90DD14-59DA-46DA-B065-19B886EDDB05}" sibTransId="{BAC992EE-5AB2-4A9B-B7DA-8B628D83B5E7}"/>
    <dgm:cxn modelId="{E2553DB8-3083-4EA3-BDB6-BC9CE1E8D904}" type="presOf" srcId="{7D8B10A7-CE00-401D-B883-ECAA30C000D3}" destId="{C6F69E44-E134-475D-A2C4-25B8968D0CC1}" srcOrd="0" destOrd="0" presId="urn:microsoft.com/office/officeart/2005/8/layout/venn3"/>
    <dgm:cxn modelId="{D3201ABC-56CE-4DC9-997D-503E68AF0C19}" type="presOf" srcId="{1A8D4D8A-7221-40E1-A347-FFA0F787C80B}" destId="{ADF941DD-226D-4825-B71E-16FB323A4B8F}" srcOrd="0" destOrd="0" presId="urn:microsoft.com/office/officeart/2005/8/layout/venn3"/>
    <dgm:cxn modelId="{C07929D2-86AF-4030-9B63-A7A098C1DB46}" type="presOf" srcId="{DBE1BB7A-74C1-437D-B125-3420D027A0E1}" destId="{FE388930-A18D-42F9-8F4F-33561428527C}" srcOrd="0" destOrd="0" presId="urn:microsoft.com/office/officeart/2005/8/layout/venn3"/>
    <dgm:cxn modelId="{AA7516F0-93E0-4430-A90E-63523F73ABC6}" srcId="{7D8B10A7-CE00-401D-B883-ECAA30C000D3}" destId="{9F9AE179-FEFA-4AA4-964F-1C802DD082C5}" srcOrd="1" destOrd="0" parTransId="{BB739E67-847F-43F8-A61E-8B1CE6BF3CC7}" sibTransId="{9ABB4693-CB6C-4FCB-8172-5E8C65BF0D9B}"/>
    <dgm:cxn modelId="{66E78A62-7A0B-44BA-9EC5-D467F4CBEC32}" type="presParOf" srcId="{C6F69E44-E134-475D-A2C4-25B8968D0CC1}" destId="{ADF941DD-226D-4825-B71E-16FB323A4B8F}" srcOrd="0" destOrd="0" presId="urn:microsoft.com/office/officeart/2005/8/layout/venn3"/>
    <dgm:cxn modelId="{8FDBAB4B-7CF4-498E-BF49-35A6BD62E575}" type="presParOf" srcId="{C6F69E44-E134-475D-A2C4-25B8968D0CC1}" destId="{F8BC3726-DCD1-4693-8CD1-713D51AD3796}" srcOrd="1" destOrd="0" presId="urn:microsoft.com/office/officeart/2005/8/layout/venn3"/>
    <dgm:cxn modelId="{B52F7273-A764-40D2-A0AF-AD77B1EA0F1C}" type="presParOf" srcId="{C6F69E44-E134-475D-A2C4-25B8968D0CC1}" destId="{1D5F9310-6638-4C86-8018-6F22D689559A}" srcOrd="2" destOrd="0" presId="urn:microsoft.com/office/officeart/2005/8/layout/venn3"/>
    <dgm:cxn modelId="{0B95C0AD-27F0-45A2-8645-7EA749691A2C}" type="presParOf" srcId="{C6F69E44-E134-475D-A2C4-25B8968D0CC1}" destId="{9235B4F8-9EBC-4097-88E6-601120FFA76A}" srcOrd="3" destOrd="0" presId="urn:microsoft.com/office/officeart/2005/8/layout/venn3"/>
    <dgm:cxn modelId="{007CD245-4612-4EA7-BFD3-020A6C899F79}" type="presParOf" srcId="{C6F69E44-E134-475D-A2C4-25B8968D0CC1}" destId="{FE388930-A18D-42F9-8F4F-33561428527C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18097D-B243-4286-B0F5-43AA2D4C5130}" type="doc">
      <dgm:prSet loTypeId="urn:microsoft.com/office/officeart/2005/8/layout/hList7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987AAE6-7DED-4E07-8E11-AAFC900EF87B}">
      <dgm:prSet/>
      <dgm:spPr/>
      <dgm:t>
        <a:bodyPr/>
        <a:lstStyle/>
        <a:p>
          <a:pPr rtl="0"/>
          <a:r>
            <a:rPr lang="en-US" dirty="0"/>
            <a:t>How many brands?</a:t>
          </a:r>
        </a:p>
      </dgm:t>
    </dgm:pt>
    <dgm:pt modelId="{F522FC6E-B6DA-4E8B-99D7-C8729F873A9D}" type="parTrans" cxnId="{4A9F6C81-85BC-4022-A2E9-B36B20C26C1A}">
      <dgm:prSet/>
      <dgm:spPr/>
      <dgm:t>
        <a:bodyPr/>
        <a:lstStyle/>
        <a:p>
          <a:endParaRPr lang="en-US"/>
        </a:p>
      </dgm:t>
    </dgm:pt>
    <dgm:pt modelId="{58500A95-12D2-4A3A-874B-CC7D0CBD7DB0}" type="sibTrans" cxnId="{4A9F6C81-85BC-4022-A2E9-B36B20C26C1A}">
      <dgm:prSet/>
      <dgm:spPr/>
      <dgm:t>
        <a:bodyPr/>
        <a:lstStyle/>
        <a:p>
          <a:endParaRPr lang="en-US"/>
        </a:p>
      </dgm:t>
    </dgm:pt>
    <dgm:pt modelId="{8E13ABBD-4466-4205-8864-90A4CE86D9DF}">
      <dgm:prSet/>
      <dgm:spPr/>
      <dgm:t>
        <a:bodyPr/>
        <a:lstStyle/>
        <a:p>
          <a:pPr rtl="0"/>
          <a:r>
            <a:rPr lang="en-US" dirty="0"/>
            <a:t>How many stores?</a:t>
          </a:r>
        </a:p>
      </dgm:t>
    </dgm:pt>
    <dgm:pt modelId="{1D6B7BF2-4ACD-4A47-A699-1FD0570AFCA0}" type="parTrans" cxnId="{4AF51598-AA84-4850-8029-6B4333C549AE}">
      <dgm:prSet/>
      <dgm:spPr/>
      <dgm:t>
        <a:bodyPr/>
        <a:lstStyle/>
        <a:p>
          <a:endParaRPr lang="en-US"/>
        </a:p>
      </dgm:t>
    </dgm:pt>
    <dgm:pt modelId="{FD1E962E-A37D-4604-A540-CA262CDA7C87}" type="sibTrans" cxnId="{4AF51598-AA84-4850-8029-6B4333C549AE}">
      <dgm:prSet/>
      <dgm:spPr/>
      <dgm:t>
        <a:bodyPr/>
        <a:lstStyle/>
        <a:p>
          <a:endParaRPr lang="en-US"/>
        </a:p>
      </dgm:t>
    </dgm:pt>
    <dgm:pt modelId="{7C68A6E0-6228-4561-AEAC-9077E6690F0D}">
      <dgm:prSet/>
      <dgm:spPr/>
      <dgm:t>
        <a:bodyPr/>
        <a:lstStyle/>
        <a:p>
          <a:pPr rtl="0"/>
          <a:r>
            <a:rPr lang="en-US" dirty="0"/>
            <a:t>How many attributes?</a:t>
          </a:r>
        </a:p>
      </dgm:t>
    </dgm:pt>
    <dgm:pt modelId="{DB4ECD16-CAEA-4A3F-AF7D-3FB978B726AB}" type="parTrans" cxnId="{6E2ED28F-8A35-4FE7-9720-586923413234}">
      <dgm:prSet/>
      <dgm:spPr/>
      <dgm:t>
        <a:bodyPr/>
        <a:lstStyle/>
        <a:p>
          <a:endParaRPr lang="en-US"/>
        </a:p>
      </dgm:t>
    </dgm:pt>
    <dgm:pt modelId="{A38A2424-AE9B-42F3-BF77-83F58E241182}" type="sibTrans" cxnId="{6E2ED28F-8A35-4FE7-9720-586923413234}">
      <dgm:prSet/>
      <dgm:spPr/>
      <dgm:t>
        <a:bodyPr/>
        <a:lstStyle/>
        <a:p>
          <a:endParaRPr lang="en-US"/>
        </a:p>
      </dgm:t>
    </dgm:pt>
    <dgm:pt modelId="{7B876D7B-2A64-44AC-B900-F1734A679BE8}">
      <dgm:prSet/>
      <dgm:spPr/>
      <dgm:t>
        <a:bodyPr/>
        <a:lstStyle/>
        <a:p>
          <a:pPr rtl="0"/>
          <a:r>
            <a:rPr lang="en-US" dirty="0"/>
            <a:t>No. of information sources?</a:t>
          </a:r>
        </a:p>
      </dgm:t>
    </dgm:pt>
    <dgm:pt modelId="{0D6BD94C-2CD8-48ED-B174-225528798B3B}" type="parTrans" cxnId="{60015F94-12B3-4C32-BE19-801265AFF307}">
      <dgm:prSet/>
      <dgm:spPr/>
      <dgm:t>
        <a:bodyPr/>
        <a:lstStyle/>
        <a:p>
          <a:endParaRPr lang="en-US"/>
        </a:p>
      </dgm:t>
    </dgm:pt>
    <dgm:pt modelId="{162BAC52-1AE9-41F5-911D-9ECAD48B5835}" type="sibTrans" cxnId="{60015F94-12B3-4C32-BE19-801265AFF307}">
      <dgm:prSet/>
      <dgm:spPr/>
      <dgm:t>
        <a:bodyPr/>
        <a:lstStyle/>
        <a:p>
          <a:endParaRPr lang="en-US"/>
        </a:p>
      </dgm:t>
    </dgm:pt>
    <dgm:pt modelId="{3CF4E757-F130-427F-B899-4C9298FB5703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How much time?</a:t>
          </a:r>
        </a:p>
      </dgm:t>
    </dgm:pt>
    <dgm:pt modelId="{8258D3B5-B873-4C7C-9B58-2C924494C22B}" type="parTrans" cxnId="{CA993F75-5BF7-43FD-A0E7-CE1F217662FD}">
      <dgm:prSet/>
      <dgm:spPr/>
      <dgm:t>
        <a:bodyPr/>
        <a:lstStyle/>
        <a:p>
          <a:endParaRPr lang="en-US"/>
        </a:p>
      </dgm:t>
    </dgm:pt>
    <dgm:pt modelId="{6DF4FD58-2C25-430D-AEA4-3B31ED7EFBD9}" type="sibTrans" cxnId="{CA993F75-5BF7-43FD-A0E7-CE1F217662FD}">
      <dgm:prSet/>
      <dgm:spPr/>
      <dgm:t>
        <a:bodyPr/>
        <a:lstStyle/>
        <a:p>
          <a:endParaRPr lang="en-US"/>
        </a:p>
      </dgm:t>
    </dgm:pt>
    <dgm:pt modelId="{1F8F52C5-CBE5-400C-9098-67604CC96602}" type="pres">
      <dgm:prSet presAssocID="{4618097D-B243-4286-B0F5-43AA2D4C5130}" presName="Name0" presStyleCnt="0">
        <dgm:presLayoutVars>
          <dgm:dir/>
          <dgm:resizeHandles val="exact"/>
        </dgm:presLayoutVars>
      </dgm:prSet>
      <dgm:spPr/>
    </dgm:pt>
    <dgm:pt modelId="{538D6239-738E-4574-B249-F9918F8B31D0}" type="pres">
      <dgm:prSet presAssocID="{4618097D-B243-4286-B0F5-43AA2D4C5130}" presName="fgShape" presStyleLbl="fgShp" presStyleIdx="0" presStyleCnt="1"/>
      <dgm:spPr/>
    </dgm:pt>
    <dgm:pt modelId="{4213A377-7081-4086-9955-BB149CB544D4}" type="pres">
      <dgm:prSet presAssocID="{4618097D-B243-4286-B0F5-43AA2D4C5130}" presName="linComp" presStyleCnt="0"/>
      <dgm:spPr/>
    </dgm:pt>
    <dgm:pt modelId="{1F02AF45-F81C-4A48-B0C8-223A1D1E574D}" type="pres">
      <dgm:prSet presAssocID="{E987AAE6-7DED-4E07-8E11-AAFC900EF87B}" presName="compNode" presStyleCnt="0"/>
      <dgm:spPr/>
    </dgm:pt>
    <dgm:pt modelId="{B3892338-B07A-4BA6-9DC0-7A5FD1092DF5}" type="pres">
      <dgm:prSet presAssocID="{E987AAE6-7DED-4E07-8E11-AAFC900EF87B}" presName="bkgdShape" presStyleLbl="node1" presStyleIdx="0" presStyleCnt="5"/>
      <dgm:spPr/>
    </dgm:pt>
    <dgm:pt modelId="{57630644-D3BD-41AC-97E1-621DB6DA1704}" type="pres">
      <dgm:prSet presAssocID="{E987AAE6-7DED-4E07-8E11-AAFC900EF87B}" presName="nodeTx" presStyleLbl="node1" presStyleIdx="0" presStyleCnt="5">
        <dgm:presLayoutVars>
          <dgm:bulletEnabled val="1"/>
        </dgm:presLayoutVars>
      </dgm:prSet>
      <dgm:spPr/>
    </dgm:pt>
    <dgm:pt modelId="{6C92B593-942A-46DD-8567-62DB6D138783}" type="pres">
      <dgm:prSet presAssocID="{E987AAE6-7DED-4E07-8E11-AAFC900EF87B}" presName="invisiNode" presStyleLbl="node1" presStyleIdx="0" presStyleCnt="5"/>
      <dgm:spPr/>
    </dgm:pt>
    <dgm:pt modelId="{A99F827A-856A-455E-ACBF-D49A6E631411}" type="pres">
      <dgm:prSet presAssocID="{E987AAE6-7DED-4E07-8E11-AAFC900EF87B}" presName="imagNode" presStyleLbl="fgImgPlace1" presStyleIdx="0" presStyleCnt="5"/>
      <dgm:spPr/>
    </dgm:pt>
    <dgm:pt modelId="{C206BEB3-2418-441B-A417-F667BB1E2A6A}" type="pres">
      <dgm:prSet presAssocID="{58500A95-12D2-4A3A-874B-CC7D0CBD7DB0}" presName="sibTrans" presStyleLbl="sibTrans2D1" presStyleIdx="0" presStyleCnt="0"/>
      <dgm:spPr/>
    </dgm:pt>
    <dgm:pt modelId="{ECFF980D-1632-4458-B910-E7A662ED5989}" type="pres">
      <dgm:prSet presAssocID="{8E13ABBD-4466-4205-8864-90A4CE86D9DF}" presName="compNode" presStyleCnt="0"/>
      <dgm:spPr/>
    </dgm:pt>
    <dgm:pt modelId="{7F785CA4-1F07-4077-9279-C900E673C0C4}" type="pres">
      <dgm:prSet presAssocID="{8E13ABBD-4466-4205-8864-90A4CE86D9DF}" presName="bkgdShape" presStyleLbl="node1" presStyleIdx="1" presStyleCnt="5"/>
      <dgm:spPr/>
    </dgm:pt>
    <dgm:pt modelId="{92403675-367E-43C9-91A4-6E88BA588249}" type="pres">
      <dgm:prSet presAssocID="{8E13ABBD-4466-4205-8864-90A4CE86D9DF}" presName="nodeTx" presStyleLbl="node1" presStyleIdx="1" presStyleCnt="5">
        <dgm:presLayoutVars>
          <dgm:bulletEnabled val="1"/>
        </dgm:presLayoutVars>
      </dgm:prSet>
      <dgm:spPr/>
    </dgm:pt>
    <dgm:pt modelId="{A08FC92E-50E6-40AE-A27C-5AB778477B3C}" type="pres">
      <dgm:prSet presAssocID="{8E13ABBD-4466-4205-8864-90A4CE86D9DF}" presName="invisiNode" presStyleLbl="node1" presStyleIdx="1" presStyleCnt="5"/>
      <dgm:spPr/>
    </dgm:pt>
    <dgm:pt modelId="{E988B139-2D40-4699-A713-27559707657B}" type="pres">
      <dgm:prSet presAssocID="{8E13ABBD-4466-4205-8864-90A4CE86D9DF}" presName="imagNode" presStyleLbl="fgImgPlace1" presStyleIdx="1" presStyleCnt="5"/>
      <dgm:spPr/>
    </dgm:pt>
    <dgm:pt modelId="{328A506A-E17C-4BA6-B8F3-B1709FF32469}" type="pres">
      <dgm:prSet presAssocID="{FD1E962E-A37D-4604-A540-CA262CDA7C87}" presName="sibTrans" presStyleLbl="sibTrans2D1" presStyleIdx="0" presStyleCnt="0"/>
      <dgm:spPr/>
    </dgm:pt>
    <dgm:pt modelId="{7414F78B-E02C-421F-9EBF-3EA82C9458E4}" type="pres">
      <dgm:prSet presAssocID="{7C68A6E0-6228-4561-AEAC-9077E6690F0D}" presName="compNode" presStyleCnt="0"/>
      <dgm:spPr/>
    </dgm:pt>
    <dgm:pt modelId="{8D1499D0-3228-49C7-A4C6-D6370D8E9CDB}" type="pres">
      <dgm:prSet presAssocID="{7C68A6E0-6228-4561-AEAC-9077E6690F0D}" presName="bkgdShape" presStyleLbl="node1" presStyleIdx="2" presStyleCnt="5"/>
      <dgm:spPr/>
    </dgm:pt>
    <dgm:pt modelId="{320D46D5-F100-4F21-854F-E76EEEA36BC7}" type="pres">
      <dgm:prSet presAssocID="{7C68A6E0-6228-4561-AEAC-9077E6690F0D}" presName="nodeTx" presStyleLbl="node1" presStyleIdx="2" presStyleCnt="5">
        <dgm:presLayoutVars>
          <dgm:bulletEnabled val="1"/>
        </dgm:presLayoutVars>
      </dgm:prSet>
      <dgm:spPr/>
    </dgm:pt>
    <dgm:pt modelId="{3C80373B-AFB6-43E8-889D-F037A672BC5D}" type="pres">
      <dgm:prSet presAssocID="{7C68A6E0-6228-4561-AEAC-9077E6690F0D}" presName="invisiNode" presStyleLbl="node1" presStyleIdx="2" presStyleCnt="5"/>
      <dgm:spPr/>
    </dgm:pt>
    <dgm:pt modelId="{71EA0F14-EC1D-4DA8-92EF-C2DF1FDA92C8}" type="pres">
      <dgm:prSet presAssocID="{7C68A6E0-6228-4561-AEAC-9077E6690F0D}" presName="imagNode" presStyleLbl="fgImgPlace1" presStyleIdx="2" presStyleCnt="5"/>
      <dgm:spPr/>
    </dgm:pt>
    <dgm:pt modelId="{9932A4A8-929B-42E4-953C-91669705FA55}" type="pres">
      <dgm:prSet presAssocID="{A38A2424-AE9B-42F3-BF77-83F58E241182}" presName="sibTrans" presStyleLbl="sibTrans2D1" presStyleIdx="0" presStyleCnt="0"/>
      <dgm:spPr/>
    </dgm:pt>
    <dgm:pt modelId="{3C103162-B34B-4591-AA6D-37B910704943}" type="pres">
      <dgm:prSet presAssocID="{7B876D7B-2A64-44AC-B900-F1734A679BE8}" presName="compNode" presStyleCnt="0"/>
      <dgm:spPr/>
    </dgm:pt>
    <dgm:pt modelId="{8595C84D-712B-4A81-BF27-40BA87EC7BB8}" type="pres">
      <dgm:prSet presAssocID="{7B876D7B-2A64-44AC-B900-F1734A679BE8}" presName="bkgdShape" presStyleLbl="node1" presStyleIdx="3" presStyleCnt="5"/>
      <dgm:spPr/>
    </dgm:pt>
    <dgm:pt modelId="{EC2F0563-5A13-4E35-A722-EA5D2BA86150}" type="pres">
      <dgm:prSet presAssocID="{7B876D7B-2A64-44AC-B900-F1734A679BE8}" presName="nodeTx" presStyleLbl="node1" presStyleIdx="3" presStyleCnt="5">
        <dgm:presLayoutVars>
          <dgm:bulletEnabled val="1"/>
        </dgm:presLayoutVars>
      </dgm:prSet>
      <dgm:spPr/>
    </dgm:pt>
    <dgm:pt modelId="{3BB37DB4-EE41-4FED-89A9-2089DC0AFDE2}" type="pres">
      <dgm:prSet presAssocID="{7B876D7B-2A64-44AC-B900-F1734A679BE8}" presName="invisiNode" presStyleLbl="node1" presStyleIdx="3" presStyleCnt="5"/>
      <dgm:spPr/>
    </dgm:pt>
    <dgm:pt modelId="{C92629EA-25CB-4A6B-9C94-C597A7CFF603}" type="pres">
      <dgm:prSet presAssocID="{7B876D7B-2A64-44AC-B900-F1734A679BE8}" presName="imagNode" presStyleLbl="fgImgPlace1" presStyleIdx="3" presStyleCnt="5"/>
      <dgm:spPr/>
    </dgm:pt>
    <dgm:pt modelId="{EBC95FFC-D90C-48B3-BF56-98BEAFF6DA68}" type="pres">
      <dgm:prSet presAssocID="{162BAC52-1AE9-41F5-911D-9ECAD48B5835}" presName="sibTrans" presStyleLbl="sibTrans2D1" presStyleIdx="0" presStyleCnt="0"/>
      <dgm:spPr/>
    </dgm:pt>
    <dgm:pt modelId="{AA6DEB15-11C1-42E4-B517-5B5E55EFD02D}" type="pres">
      <dgm:prSet presAssocID="{3CF4E757-F130-427F-B899-4C9298FB5703}" presName="compNode" presStyleCnt="0"/>
      <dgm:spPr/>
    </dgm:pt>
    <dgm:pt modelId="{2D45A852-96B6-42C1-A8EE-C059EA087BD2}" type="pres">
      <dgm:prSet presAssocID="{3CF4E757-F130-427F-B899-4C9298FB5703}" presName="bkgdShape" presStyleLbl="node1" presStyleIdx="4" presStyleCnt="5"/>
      <dgm:spPr/>
    </dgm:pt>
    <dgm:pt modelId="{6E65979A-2D92-473F-BAD5-BC4EABD3EF4B}" type="pres">
      <dgm:prSet presAssocID="{3CF4E757-F130-427F-B899-4C9298FB5703}" presName="nodeTx" presStyleLbl="node1" presStyleIdx="4" presStyleCnt="5">
        <dgm:presLayoutVars>
          <dgm:bulletEnabled val="1"/>
        </dgm:presLayoutVars>
      </dgm:prSet>
      <dgm:spPr/>
    </dgm:pt>
    <dgm:pt modelId="{825A2353-EFEE-43A0-9452-CCFA53CBD475}" type="pres">
      <dgm:prSet presAssocID="{3CF4E757-F130-427F-B899-4C9298FB5703}" presName="invisiNode" presStyleLbl="node1" presStyleIdx="4" presStyleCnt="5"/>
      <dgm:spPr/>
    </dgm:pt>
    <dgm:pt modelId="{2A8B4679-57E0-42D9-95F7-C84AFB12BAAE}" type="pres">
      <dgm:prSet presAssocID="{3CF4E757-F130-427F-B899-4C9298FB5703}" presName="imagNode" presStyleLbl="fgImgPlace1" presStyleIdx="4" presStyleCnt="5"/>
      <dgm:spPr/>
    </dgm:pt>
  </dgm:ptLst>
  <dgm:cxnLst>
    <dgm:cxn modelId="{75F8E609-82A1-4F1C-AF68-CB23C8E5AE41}" type="presOf" srcId="{7B876D7B-2A64-44AC-B900-F1734A679BE8}" destId="{8595C84D-712B-4A81-BF27-40BA87EC7BB8}" srcOrd="0" destOrd="0" presId="urn:microsoft.com/office/officeart/2005/8/layout/hList7"/>
    <dgm:cxn modelId="{5E8FE12F-1710-4B1B-96D6-5499B93A00B5}" type="presOf" srcId="{E987AAE6-7DED-4E07-8E11-AAFC900EF87B}" destId="{B3892338-B07A-4BA6-9DC0-7A5FD1092DF5}" srcOrd="0" destOrd="0" presId="urn:microsoft.com/office/officeart/2005/8/layout/hList7"/>
    <dgm:cxn modelId="{A2EF0D3B-E34C-4E18-80E6-F4E5BFF7C176}" type="presOf" srcId="{7C68A6E0-6228-4561-AEAC-9077E6690F0D}" destId="{8D1499D0-3228-49C7-A4C6-D6370D8E9CDB}" srcOrd="0" destOrd="0" presId="urn:microsoft.com/office/officeart/2005/8/layout/hList7"/>
    <dgm:cxn modelId="{8DB8DD51-BC95-41E3-9CC6-A23E32D40EAD}" type="presOf" srcId="{A38A2424-AE9B-42F3-BF77-83F58E241182}" destId="{9932A4A8-929B-42E4-953C-91669705FA55}" srcOrd="0" destOrd="0" presId="urn:microsoft.com/office/officeart/2005/8/layout/hList7"/>
    <dgm:cxn modelId="{CA993F75-5BF7-43FD-A0E7-CE1F217662FD}" srcId="{4618097D-B243-4286-B0F5-43AA2D4C5130}" destId="{3CF4E757-F130-427F-B899-4C9298FB5703}" srcOrd="4" destOrd="0" parTransId="{8258D3B5-B873-4C7C-9B58-2C924494C22B}" sibTransId="{6DF4FD58-2C25-430D-AEA4-3B31ED7EFBD9}"/>
    <dgm:cxn modelId="{4A9F6C81-85BC-4022-A2E9-B36B20C26C1A}" srcId="{4618097D-B243-4286-B0F5-43AA2D4C5130}" destId="{E987AAE6-7DED-4E07-8E11-AAFC900EF87B}" srcOrd="0" destOrd="0" parTransId="{F522FC6E-B6DA-4E8B-99D7-C8729F873A9D}" sibTransId="{58500A95-12D2-4A3A-874B-CC7D0CBD7DB0}"/>
    <dgm:cxn modelId="{6E2ED28F-8A35-4FE7-9720-586923413234}" srcId="{4618097D-B243-4286-B0F5-43AA2D4C5130}" destId="{7C68A6E0-6228-4561-AEAC-9077E6690F0D}" srcOrd="2" destOrd="0" parTransId="{DB4ECD16-CAEA-4A3F-AF7D-3FB978B726AB}" sibTransId="{A38A2424-AE9B-42F3-BF77-83F58E241182}"/>
    <dgm:cxn modelId="{4ABCDD8F-EC35-4750-AE65-ED4692DEBF63}" type="presOf" srcId="{8E13ABBD-4466-4205-8864-90A4CE86D9DF}" destId="{7F785CA4-1F07-4077-9279-C900E673C0C4}" srcOrd="0" destOrd="0" presId="urn:microsoft.com/office/officeart/2005/8/layout/hList7"/>
    <dgm:cxn modelId="{60015F94-12B3-4C32-BE19-801265AFF307}" srcId="{4618097D-B243-4286-B0F5-43AA2D4C5130}" destId="{7B876D7B-2A64-44AC-B900-F1734A679BE8}" srcOrd="3" destOrd="0" parTransId="{0D6BD94C-2CD8-48ED-B174-225528798B3B}" sibTransId="{162BAC52-1AE9-41F5-911D-9ECAD48B5835}"/>
    <dgm:cxn modelId="{4AF51598-AA84-4850-8029-6B4333C549AE}" srcId="{4618097D-B243-4286-B0F5-43AA2D4C5130}" destId="{8E13ABBD-4466-4205-8864-90A4CE86D9DF}" srcOrd="1" destOrd="0" parTransId="{1D6B7BF2-4ACD-4A47-A699-1FD0570AFCA0}" sibTransId="{FD1E962E-A37D-4604-A540-CA262CDA7C87}"/>
    <dgm:cxn modelId="{78F36CA2-FD1F-4EEE-8A4C-614A25F321B8}" type="presOf" srcId="{FD1E962E-A37D-4604-A540-CA262CDA7C87}" destId="{328A506A-E17C-4BA6-B8F3-B1709FF32469}" srcOrd="0" destOrd="0" presId="urn:microsoft.com/office/officeart/2005/8/layout/hList7"/>
    <dgm:cxn modelId="{CC5BD7A3-0742-4C1F-A1EF-C2B673C7749E}" type="presOf" srcId="{3CF4E757-F130-427F-B899-4C9298FB5703}" destId="{2D45A852-96B6-42C1-A8EE-C059EA087BD2}" srcOrd="0" destOrd="0" presId="urn:microsoft.com/office/officeart/2005/8/layout/hList7"/>
    <dgm:cxn modelId="{C729A2BF-77F6-4377-A0B0-580A3C4E3468}" type="presOf" srcId="{E987AAE6-7DED-4E07-8E11-AAFC900EF87B}" destId="{57630644-D3BD-41AC-97E1-621DB6DA1704}" srcOrd="1" destOrd="0" presId="urn:microsoft.com/office/officeart/2005/8/layout/hList7"/>
    <dgm:cxn modelId="{2615FDCF-28E9-427A-8C09-628037692796}" type="presOf" srcId="{58500A95-12D2-4A3A-874B-CC7D0CBD7DB0}" destId="{C206BEB3-2418-441B-A417-F667BB1E2A6A}" srcOrd="0" destOrd="0" presId="urn:microsoft.com/office/officeart/2005/8/layout/hList7"/>
    <dgm:cxn modelId="{5FF423DF-B14F-4A33-B106-F8B69E6F0C26}" type="presOf" srcId="{162BAC52-1AE9-41F5-911D-9ECAD48B5835}" destId="{EBC95FFC-D90C-48B3-BF56-98BEAFF6DA68}" srcOrd="0" destOrd="0" presId="urn:microsoft.com/office/officeart/2005/8/layout/hList7"/>
    <dgm:cxn modelId="{6DDD72E7-E4CF-4F73-AE45-5930D3361741}" type="presOf" srcId="{7B876D7B-2A64-44AC-B900-F1734A679BE8}" destId="{EC2F0563-5A13-4E35-A722-EA5D2BA86150}" srcOrd="1" destOrd="0" presId="urn:microsoft.com/office/officeart/2005/8/layout/hList7"/>
    <dgm:cxn modelId="{7AA75AF0-89C3-4069-9B11-BC6537A9DEDA}" type="presOf" srcId="{3CF4E757-F130-427F-B899-4C9298FB5703}" destId="{6E65979A-2D92-473F-BAD5-BC4EABD3EF4B}" srcOrd="1" destOrd="0" presId="urn:microsoft.com/office/officeart/2005/8/layout/hList7"/>
    <dgm:cxn modelId="{2A8F16F6-E930-46F1-A51B-CABD213B93F8}" type="presOf" srcId="{8E13ABBD-4466-4205-8864-90A4CE86D9DF}" destId="{92403675-367E-43C9-91A4-6E88BA588249}" srcOrd="1" destOrd="0" presId="urn:microsoft.com/office/officeart/2005/8/layout/hList7"/>
    <dgm:cxn modelId="{D327F7FC-ADC6-47F4-B83F-04CB3E3C4344}" type="presOf" srcId="{7C68A6E0-6228-4561-AEAC-9077E6690F0D}" destId="{320D46D5-F100-4F21-854F-E76EEEA36BC7}" srcOrd="1" destOrd="0" presId="urn:microsoft.com/office/officeart/2005/8/layout/hList7"/>
    <dgm:cxn modelId="{43AD9AFF-A161-4512-9A20-11671FD472A4}" type="presOf" srcId="{4618097D-B243-4286-B0F5-43AA2D4C5130}" destId="{1F8F52C5-CBE5-400C-9098-67604CC96602}" srcOrd="0" destOrd="0" presId="urn:microsoft.com/office/officeart/2005/8/layout/hList7"/>
    <dgm:cxn modelId="{A479D9DB-17DE-419E-A866-96DF218D987F}" type="presParOf" srcId="{1F8F52C5-CBE5-400C-9098-67604CC96602}" destId="{538D6239-738E-4574-B249-F9918F8B31D0}" srcOrd="0" destOrd="0" presId="urn:microsoft.com/office/officeart/2005/8/layout/hList7"/>
    <dgm:cxn modelId="{9EA3E1E7-A482-433D-80AE-D50C4A2729C6}" type="presParOf" srcId="{1F8F52C5-CBE5-400C-9098-67604CC96602}" destId="{4213A377-7081-4086-9955-BB149CB544D4}" srcOrd="1" destOrd="0" presId="urn:microsoft.com/office/officeart/2005/8/layout/hList7"/>
    <dgm:cxn modelId="{1920AE0B-27B2-4AAD-B24A-6508DADCCB52}" type="presParOf" srcId="{4213A377-7081-4086-9955-BB149CB544D4}" destId="{1F02AF45-F81C-4A48-B0C8-223A1D1E574D}" srcOrd="0" destOrd="0" presId="urn:microsoft.com/office/officeart/2005/8/layout/hList7"/>
    <dgm:cxn modelId="{A82BD757-04D8-456A-B015-1118DBCDDF56}" type="presParOf" srcId="{1F02AF45-F81C-4A48-B0C8-223A1D1E574D}" destId="{B3892338-B07A-4BA6-9DC0-7A5FD1092DF5}" srcOrd="0" destOrd="0" presId="urn:microsoft.com/office/officeart/2005/8/layout/hList7"/>
    <dgm:cxn modelId="{A90E2071-18A6-4FFB-B533-091B4D2FD9D1}" type="presParOf" srcId="{1F02AF45-F81C-4A48-B0C8-223A1D1E574D}" destId="{57630644-D3BD-41AC-97E1-621DB6DA1704}" srcOrd="1" destOrd="0" presId="urn:microsoft.com/office/officeart/2005/8/layout/hList7"/>
    <dgm:cxn modelId="{8B76A922-D972-46DB-85E6-41FCDFCCF966}" type="presParOf" srcId="{1F02AF45-F81C-4A48-B0C8-223A1D1E574D}" destId="{6C92B593-942A-46DD-8567-62DB6D138783}" srcOrd="2" destOrd="0" presId="urn:microsoft.com/office/officeart/2005/8/layout/hList7"/>
    <dgm:cxn modelId="{23E098BD-6041-4E83-8B53-E6C44E6B5994}" type="presParOf" srcId="{1F02AF45-F81C-4A48-B0C8-223A1D1E574D}" destId="{A99F827A-856A-455E-ACBF-D49A6E631411}" srcOrd="3" destOrd="0" presId="urn:microsoft.com/office/officeart/2005/8/layout/hList7"/>
    <dgm:cxn modelId="{6B57AFF9-C7E2-4AF2-82C3-EEA8168D97A0}" type="presParOf" srcId="{4213A377-7081-4086-9955-BB149CB544D4}" destId="{C206BEB3-2418-441B-A417-F667BB1E2A6A}" srcOrd="1" destOrd="0" presId="urn:microsoft.com/office/officeart/2005/8/layout/hList7"/>
    <dgm:cxn modelId="{2FB0AD0E-B502-44AB-BB7D-4A10FF5F100F}" type="presParOf" srcId="{4213A377-7081-4086-9955-BB149CB544D4}" destId="{ECFF980D-1632-4458-B910-E7A662ED5989}" srcOrd="2" destOrd="0" presId="urn:microsoft.com/office/officeart/2005/8/layout/hList7"/>
    <dgm:cxn modelId="{4BF53CE7-D3BD-473A-9384-3D6FC6136FE0}" type="presParOf" srcId="{ECFF980D-1632-4458-B910-E7A662ED5989}" destId="{7F785CA4-1F07-4077-9279-C900E673C0C4}" srcOrd="0" destOrd="0" presId="urn:microsoft.com/office/officeart/2005/8/layout/hList7"/>
    <dgm:cxn modelId="{41C67808-D08F-4A28-BF78-460416493BFD}" type="presParOf" srcId="{ECFF980D-1632-4458-B910-E7A662ED5989}" destId="{92403675-367E-43C9-91A4-6E88BA588249}" srcOrd="1" destOrd="0" presId="urn:microsoft.com/office/officeart/2005/8/layout/hList7"/>
    <dgm:cxn modelId="{208A0BF4-96A0-46FA-945D-9D5010A5CB3E}" type="presParOf" srcId="{ECFF980D-1632-4458-B910-E7A662ED5989}" destId="{A08FC92E-50E6-40AE-A27C-5AB778477B3C}" srcOrd="2" destOrd="0" presId="urn:microsoft.com/office/officeart/2005/8/layout/hList7"/>
    <dgm:cxn modelId="{69331279-BE0D-4351-9306-9D9531510F9D}" type="presParOf" srcId="{ECFF980D-1632-4458-B910-E7A662ED5989}" destId="{E988B139-2D40-4699-A713-27559707657B}" srcOrd="3" destOrd="0" presId="urn:microsoft.com/office/officeart/2005/8/layout/hList7"/>
    <dgm:cxn modelId="{9EF44A28-E728-429A-944F-510F82BAE0FF}" type="presParOf" srcId="{4213A377-7081-4086-9955-BB149CB544D4}" destId="{328A506A-E17C-4BA6-B8F3-B1709FF32469}" srcOrd="3" destOrd="0" presId="urn:microsoft.com/office/officeart/2005/8/layout/hList7"/>
    <dgm:cxn modelId="{6345FB3A-7132-4317-991A-F754E152017A}" type="presParOf" srcId="{4213A377-7081-4086-9955-BB149CB544D4}" destId="{7414F78B-E02C-421F-9EBF-3EA82C9458E4}" srcOrd="4" destOrd="0" presId="urn:microsoft.com/office/officeart/2005/8/layout/hList7"/>
    <dgm:cxn modelId="{BE1D5BDE-B52A-493B-A5ED-BAF87CB1B35E}" type="presParOf" srcId="{7414F78B-E02C-421F-9EBF-3EA82C9458E4}" destId="{8D1499D0-3228-49C7-A4C6-D6370D8E9CDB}" srcOrd="0" destOrd="0" presId="urn:microsoft.com/office/officeart/2005/8/layout/hList7"/>
    <dgm:cxn modelId="{8B7E55F0-B25E-4424-8358-8175B8F071DD}" type="presParOf" srcId="{7414F78B-E02C-421F-9EBF-3EA82C9458E4}" destId="{320D46D5-F100-4F21-854F-E76EEEA36BC7}" srcOrd="1" destOrd="0" presId="urn:microsoft.com/office/officeart/2005/8/layout/hList7"/>
    <dgm:cxn modelId="{4ADC605E-0C02-44EF-8047-D1F68CD383E3}" type="presParOf" srcId="{7414F78B-E02C-421F-9EBF-3EA82C9458E4}" destId="{3C80373B-AFB6-43E8-889D-F037A672BC5D}" srcOrd="2" destOrd="0" presId="urn:microsoft.com/office/officeart/2005/8/layout/hList7"/>
    <dgm:cxn modelId="{B86434A6-775B-4DAF-B6C7-8C24913D7710}" type="presParOf" srcId="{7414F78B-E02C-421F-9EBF-3EA82C9458E4}" destId="{71EA0F14-EC1D-4DA8-92EF-C2DF1FDA92C8}" srcOrd="3" destOrd="0" presId="urn:microsoft.com/office/officeart/2005/8/layout/hList7"/>
    <dgm:cxn modelId="{E61138CC-7A83-4450-B1D6-B01C85567834}" type="presParOf" srcId="{4213A377-7081-4086-9955-BB149CB544D4}" destId="{9932A4A8-929B-42E4-953C-91669705FA55}" srcOrd="5" destOrd="0" presId="urn:microsoft.com/office/officeart/2005/8/layout/hList7"/>
    <dgm:cxn modelId="{F1DA9A44-2917-4640-948A-2ABC9C60AB48}" type="presParOf" srcId="{4213A377-7081-4086-9955-BB149CB544D4}" destId="{3C103162-B34B-4591-AA6D-37B910704943}" srcOrd="6" destOrd="0" presId="urn:microsoft.com/office/officeart/2005/8/layout/hList7"/>
    <dgm:cxn modelId="{A54A9030-12AA-4476-BFB3-5FC8933396B1}" type="presParOf" srcId="{3C103162-B34B-4591-AA6D-37B910704943}" destId="{8595C84D-712B-4A81-BF27-40BA87EC7BB8}" srcOrd="0" destOrd="0" presId="urn:microsoft.com/office/officeart/2005/8/layout/hList7"/>
    <dgm:cxn modelId="{5895F1CC-BF80-4CAB-8422-6BD3BC23B0FF}" type="presParOf" srcId="{3C103162-B34B-4591-AA6D-37B910704943}" destId="{EC2F0563-5A13-4E35-A722-EA5D2BA86150}" srcOrd="1" destOrd="0" presId="urn:microsoft.com/office/officeart/2005/8/layout/hList7"/>
    <dgm:cxn modelId="{3D72DC5C-DF00-4213-B4EF-B371368C1B2D}" type="presParOf" srcId="{3C103162-B34B-4591-AA6D-37B910704943}" destId="{3BB37DB4-EE41-4FED-89A9-2089DC0AFDE2}" srcOrd="2" destOrd="0" presId="urn:microsoft.com/office/officeart/2005/8/layout/hList7"/>
    <dgm:cxn modelId="{2E89A298-E6B3-49EB-884F-3F2E19A62EDA}" type="presParOf" srcId="{3C103162-B34B-4591-AA6D-37B910704943}" destId="{C92629EA-25CB-4A6B-9C94-C597A7CFF603}" srcOrd="3" destOrd="0" presId="urn:microsoft.com/office/officeart/2005/8/layout/hList7"/>
    <dgm:cxn modelId="{712FA69B-AC13-4360-9594-5C885FEAE57C}" type="presParOf" srcId="{4213A377-7081-4086-9955-BB149CB544D4}" destId="{EBC95FFC-D90C-48B3-BF56-98BEAFF6DA68}" srcOrd="7" destOrd="0" presId="urn:microsoft.com/office/officeart/2005/8/layout/hList7"/>
    <dgm:cxn modelId="{496C38D8-0455-41BF-B490-49B73C6D53CC}" type="presParOf" srcId="{4213A377-7081-4086-9955-BB149CB544D4}" destId="{AA6DEB15-11C1-42E4-B517-5B5E55EFD02D}" srcOrd="8" destOrd="0" presId="urn:microsoft.com/office/officeart/2005/8/layout/hList7"/>
    <dgm:cxn modelId="{EE417255-44A2-4363-9927-EAC862784809}" type="presParOf" srcId="{AA6DEB15-11C1-42E4-B517-5B5E55EFD02D}" destId="{2D45A852-96B6-42C1-A8EE-C059EA087BD2}" srcOrd="0" destOrd="0" presId="urn:microsoft.com/office/officeart/2005/8/layout/hList7"/>
    <dgm:cxn modelId="{F49782FB-09FB-400A-993D-0006011970B0}" type="presParOf" srcId="{AA6DEB15-11C1-42E4-B517-5B5E55EFD02D}" destId="{6E65979A-2D92-473F-BAD5-BC4EABD3EF4B}" srcOrd="1" destOrd="0" presId="urn:microsoft.com/office/officeart/2005/8/layout/hList7"/>
    <dgm:cxn modelId="{A9B39006-40E8-474C-9E5A-7A4B9EC1D552}" type="presParOf" srcId="{AA6DEB15-11C1-42E4-B517-5B5E55EFD02D}" destId="{825A2353-EFEE-43A0-9452-CCFA53CBD475}" srcOrd="2" destOrd="0" presId="urn:microsoft.com/office/officeart/2005/8/layout/hList7"/>
    <dgm:cxn modelId="{5CA4EC8B-018F-4921-B0D1-46537D84FF59}" type="presParOf" srcId="{AA6DEB15-11C1-42E4-B517-5B5E55EFD02D}" destId="{2A8B4679-57E0-42D9-95F7-C84AFB12BAA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505326-F642-4C1A-B984-F1B4F8D0E506}" type="doc">
      <dgm:prSet loTypeId="urn:microsoft.com/office/officeart/2005/8/layout/vList3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ECD2532-14C5-4059-924D-D2FD339D051A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Which brands?</a:t>
          </a:r>
        </a:p>
      </dgm:t>
    </dgm:pt>
    <dgm:pt modelId="{8681FA1D-0E75-45CB-A052-7B6693A65641}" type="parTrans" cxnId="{07B42E0B-348A-486F-BA0D-91CBFE67362F}">
      <dgm:prSet/>
      <dgm:spPr/>
      <dgm:t>
        <a:bodyPr/>
        <a:lstStyle/>
        <a:p>
          <a:endParaRPr lang="en-US"/>
        </a:p>
      </dgm:t>
    </dgm:pt>
    <dgm:pt modelId="{EFD6ACE6-74C4-449B-9B7D-651C5A75DE06}" type="sibTrans" cxnId="{07B42E0B-348A-486F-BA0D-91CBFE67362F}">
      <dgm:prSet/>
      <dgm:spPr/>
      <dgm:t>
        <a:bodyPr/>
        <a:lstStyle/>
        <a:p>
          <a:endParaRPr lang="en-US"/>
        </a:p>
      </dgm:t>
    </dgm:pt>
    <dgm:pt modelId="{61210FB2-90CB-4CE9-8C13-A53EDC676C14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Which stores?</a:t>
          </a:r>
        </a:p>
      </dgm:t>
    </dgm:pt>
    <dgm:pt modelId="{8FC4493D-1D17-4ECD-B1B6-08A3F8E8D7A8}" type="parTrans" cxnId="{33892622-30D4-4FFF-BBCB-5942C0677FC0}">
      <dgm:prSet/>
      <dgm:spPr/>
      <dgm:t>
        <a:bodyPr/>
        <a:lstStyle/>
        <a:p>
          <a:endParaRPr lang="en-US"/>
        </a:p>
      </dgm:t>
    </dgm:pt>
    <dgm:pt modelId="{08B6D8E2-020F-4728-855A-7449D0E44226}" type="sibTrans" cxnId="{33892622-30D4-4FFF-BBCB-5942C0677FC0}">
      <dgm:prSet/>
      <dgm:spPr/>
      <dgm:t>
        <a:bodyPr/>
        <a:lstStyle/>
        <a:p>
          <a:endParaRPr lang="en-US"/>
        </a:p>
      </dgm:t>
    </dgm:pt>
    <dgm:pt modelId="{B54857B5-B70E-4A1B-97F5-995993DBBEA6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Which attributes?</a:t>
          </a:r>
        </a:p>
      </dgm:t>
    </dgm:pt>
    <dgm:pt modelId="{F08C0890-D603-4410-85C3-8E63F0A3CD1A}" type="parTrans" cxnId="{0D34BCFB-2A98-43CB-8DFC-63959C2D1658}">
      <dgm:prSet/>
      <dgm:spPr/>
      <dgm:t>
        <a:bodyPr/>
        <a:lstStyle/>
        <a:p>
          <a:endParaRPr lang="en-US"/>
        </a:p>
      </dgm:t>
    </dgm:pt>
    <dgm:pt modelId="{44FD92AE-B443-4E00-9BC9-07D40E966E6E}" type="sibTrans" cxnId="{0D34BCFB-2A98-43CB-8DFC-63959C2D1658}">
      <dgm:prSet/>
      <dgm:spPr/>
      <dgm:t>
        <a:bodyPr/>
        <a:lstStyle/>
        <a:p>
          <a:endParaRPr lang="en-US"/>
        </a:p>
      </dgm:t>
    </dgm:pt>
    <dgm:pt modelId="{BD170F64-B890-4B1E-B618-BAE581C329D8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Which information sources?</a:t>
          </a:r>
        </a:p>
      </dgm:t>
    </dgm:pt>
    <dgm:pt modelId="{ADBE9ABC-A3B2-429A-B77D-A456B2C1D33E}" type="parTrans" cxnId="{7F6FCFE8-9C22-49FD-B46F-E8641763EFD6}">
      <dgm:prSet/>
      <dgm:spPr/>
      <dgm:t>
        <a:bodyPr/>
        <a:lstStyle/>
        <a:p>
          <a:endParaRPr lang="en-US"/>
        </a:p>
      </dgm:t>
    </dgm:pt>
    <dgm:pt modelId="{3B88BEA7-1A47-4C8C-8C3B-AF4732CE5C0B}" type="sibTrans" cxnId="{7F6FCFE8-9C22-49FD-B46F-E8641763EFD6}">
      <dgm:prSet/>
      <dgm:spPr/>
      <dgm:t>
        <a:bodyPr/>
        <a:lstStyle/>
        <a:p>
          <a:endParaRPr lang="en-US"/>
        </a:p>
      </dgm:t>
    </dgm:pt>
    <dgm:pt modelId="{AEFAD0F0-257E-48FA-AB62-47A997BC1B87}" type="pres">
      <dgm:prSet presAssocID="{A8505326-F642-4C1A-B984-F1B4F8D0E506}" presName="linearFlow" presStyleCnt="0">
        <dgm:presLayoutVars>
          <dgm:dir/>
          <dgm:resizeHandles val="exact"/>
        </dgm:presLayoutVars>
      </dgm:prSet>
      <dgm:spPr/>
    </dgm:pt>
    <dgm:pt modelId="{8440F38C-5CEB-46C0-8AA1-AB5DC8A4C7C7}" type="pres">
      <dgm:prSet presAssocID="{4ECD2532-14C5-4059-924D-D2FD339D051A}" presName="composite" presStyleCnt="0"/>
      <dgm:spPr/>
    </dgm:pt>
    <dgm:pt modelId="{82C52BF1-80E9-4288-9A39-C1659B8AF1A8}" type="pres">
      <dgm:prSet presAssocID="{4ECD2532-14C5-4059-924D-D2FD339D051A}" presName="imgShp" presStyleLbl="fgImgPlace1" presStyleIdx="0" presStyleCnt="4"/>
      <dgm:spPr/>
    </dgm:pt>
    <dgm:pt modelId="{C40E6A76-E019-4925-8259-D601E00CA98F}" type="pres">
      <dgm:prSet presAssocID="{4ECD2532-14C5-4059-924D-D2FD339D051A}" presName="txShp" presStyleLbl="node1" presStyleIdx="0" presStyleCnt="4">
        <dgm:presLayoutVars>
          <dgm:bulletEnabled val="1"/>
        </dgm:presLayoutVars>
      </dgm:prSet>
      <dgm:spPr/>
    </dgm:pt>
    <dgm:pt modelId="{A0D585BC-0AB1-475B-9485-CA8C9995F0A6}" type="pres">
      <dgm:prSet presAssocID="{EFD6ACE6-74C4-449B-9B7D-651C5A75DE06}" presName="spacing" presStyleCnt="0"/>
      <dgm:spPr/>
    </dgm:pt>
    <dgm:pt modelId="{187CFBF1-23ED-4515-8926-A77B0F6CF7BA}" type="pres">
      <dgm:prSet presAssocID="{61210FB2-90CB-4CE9-8C13-A53EDC676C14}" presName="composite" presStyleCnt="0"/>
      <dgm:spPr/>
    </dgm:pt>
    <dgm:pt modelId="{F19DF128-A183-43B0-BF92-1244D3F42BF2}" type="pres">
      <dgm:prSet presAssocID="{61210FB2-90CB-4CE9-8C13-A53EDC676C14}" presName="imgShp" presStyleLbl="fgImgPlace1" presStyleIdx="1" presStyleCnt="4"/>
      <dgm:spPr/>
    </dgm:pt>
    <dgm:pt modelId="{6341A4B0-7B6F-45BE-8F44-78FCBCDA836C}" type="pres">
      <dgm:prSet presAssocID="{61210FB2-90CB-4CE9-8C13-A53EDC676C14}" presName="txShp" presStyleLbl="node1" presStyleIdx="1" presStyleCnt="4">
        <dgm:presLayoutVars>
          <dgm:bulletEnabled val="1"/>
        </dgm:presLayoutVars>
      </dgm:prSet>
      <dgm:spPr/>
    </dgm:pt>
    <dgm:pt modelId="{8A1BCE63-1258-4555-BF1A-21A1A8976724}" type="pres">
      <dgm:prSet presAssocID="{08B6D8E2-020F-4728-855A-7449D0E44226}" presName="spacing" presStyleCnt="0"/>
      <dgm:spPr/>
    </dgm:pt>
    <dgm:pt modelId="{64FC1841-CF6B-47E9-8254-1BD7DED5415B}" type="pres">
      <dgm:prSet presAssocID="{B54857B5-B70E-4A1B-97F5-995993DBBEA6}" presName="composite" presStyleCnt="0"/>
      <dgm:spPr/>
    </dgm:pt>
    <dgm:pt modelId="{9E559972-DD98-4950-ADC6-E93D6100B4DF}" type="pres">
      <dgm:prSet presAssocID="{B54857B5-B70E-4A1B-97F5-995993DBBEA6}" presName="imgShp" presStyleLbl="fgImgPlace1" presStyleIdx="2" presStyleCnt="4"/>
      <dgm:spPr/>
    </dgm:pt>
    <dgm:pt modelId="{C93D6319-6926-4CBD-994E-C5166570A9F0}" type="pres">
      <dgm:prSet presAssocID="{B54857B5-B70E-4A1B-97F5-995993DBBEA6}" presName="txShp" presStyleLbl="node1" presStyleIdx="2" presStyleCnt="4">
        <dgm:presLayoutVars>
          <dgm:bulletEnabled val="1"/>
        </dgm:presLayoutVars>
      </dgm:prSet>
      <dgm:spPr/>
    </dgm:pt>
    <dgm:pt modelId="{45245F45-E536-4F5F-8CA0-226D3DB9CA40}" type="pres">
      <dgm:prSet presAssocID="{44FD92AE-B443-4E00-9BC9-07D40E966E6E}" presName="spacing" presStyleCnt="0"/>
      <dgm:spPr/>
    </dgm:pt>
    <dgm:pt modelId="{8F228123-0479-4168-8412-BB4BA219C115}" type="pres">
      <dgm:prSet presAssocID="{BD170F64-B890-4B1E-B618-BAE581C329D8}" presName="composite" presStyleCnt="0"/>
      <dgm:spPr/>
    </dgm:pt>
    <dgm:pt modelId="{3DBC91EB-EAF2-4254-8FC3-35963CBA1029}" type="pres">
      <dgm:prSet presAssocID="{BD170F64-B890-4B1E-B618-BAE581C329D8}" presName="imgShp" presStyleLbl="fgImgPlace1" presStyleIdx="3" presStyleCnt="4"/>
      <dgm:spPr/>
    </dgm:pt>
    <dgm:pt modelId="{0FF62793-02F8-4644-B80C-5B2FE9752E23}" type="pres">
      <dgm:prSet presAssocID="{BD170F64-B890-4B1E-B618-BAE581C329D8}" presName="txShp" presStyleLbl="node1" presStyleIdx="3" presStyleCnt="4">
        <dgm:presLayoutVars>
          <dgm:bulletEnabled val="1"/>
        </dgm:presLayoutVars>
      </dgm:prSet>
      <dgm:spPr/>
    </dgm:pt>
  </dgm:ptLst>
  <dgm:cxnLst>
    <dgm:cxn modelId="{07B42E0B-348A-486F-BA0D-91CBFE67362F}" srcId="{A8505326-F642-4C1A-B984-F1B4F8D0E506}" destId="{4ECD2532-14C5-4059-924D-D2FD339D051A}" srcOrd="0" destOrd="0" parTransId="{8681FA1D-0E75-45CB-A052-7B6693A65641}" sibTransId="{EFD6ACE6-74C4-449B-9B7D-651C5A75DE06}"/>
    <dgm:cxn modelId="{FE7F491D-CC77-443A-A6D1-85899ACDF420}" type="presOf" srcId="{A8505326-F642-4C1A-B984-F1B4F8D0E506}" destId="{AEFAD0F0-257E-48FA-AB62-47A997BC1B87}" srcOrd="0" destOrd="0" presId="urn:microsoft.com/office/officeart/2005/8/layout/vList3"/>
    <dgm:cxn modelId="{D5AAAE1E-DA5D-447A-8849-627BAE843BC1}" type="presOf" srcId="{4ECD2532-14C5-4059-924D-D2FD339D051A}" destId="{C40E6A76-E019-4925-8259-D601E00CA98F}" srcOrd="0" destOrd="0" presId="urn:microsoft.com/office/officeart/2005/8/layout/vList3"/>
    <dgm:cxn modelId="{33892622-30D4-4FFF-BBCB-5942C0677FC0}" srcId="{A8505326-F642-4C1A-B984-F1B4F8D0E506}" destId="{61210FB2-90CB-4CE9-8C13-A53EDC676C14}" srcOrd="1" destOrd="0" parTransId="{8FC4493D-1D17-4ECD-B1B6-08A3F8E8D7A8}" sibTransId="{08B6D8E2-020F-4728-855A-7449D0E44226}"/>
    <dgm:cxn modelId="{0E9A7781-C325-4BAD-B7F1-A306A932CDEE}" type="presOf" srcId="{BD170F64-B890-4B1E-B618-BAE581C329D8}" destId="{0FF62793-02F8-4644-B80C-5B2FE9752E23}" srcOrd="0" destOrd="0" presId="urn:microsoft.com/office/officeart/2005/8/layout/vList3"/>
    <dgm:cxn modelId="{C47BDFA5-F95E-47AE-80D3-DABEE8CDF916}" type="presOf" srcId="{61210FB2-90CB-4CE9-8C13-A53EDC676C14}" destId="{6341A4B0-7B6F-45BE-8F44-78FCBCDA836C}" srcOrd="0" destOrd="0" presId="urn:microsoft.com/office/officeart/2005/8/layout/vList3"/>
    <dgm:cxn modelId="{DB3463D2-4264-40A8-AD86-62BA749DEB1C}" type="presOf" srcId="{B54857B5-B70E-4A1B-97F5-995993DBBEA6}" destId="{C93D6319-6926-4CBD-994E-C5166570A9F0}" srcOrd="0" destOrd="0" presId="urn:microsoft.com/office/officeart/2005/8/layout/vList3"/>
    <dgm:cxn modelId="{7F6FCFE8-9C22-49FD-B46F-E8641763EFD6}" srcId="{A8505326-F642-4C1A-B984-F1B4F8D0E506}" destId="{BD170F64-B890-4B1E-B618-BAE581C329D8}" srcOrd="3" destOrd="0" parTransId="{ADBE9ABC-A3B2-429A-B77D-A456B2C1D33E}" sibTransId="{3B88BEA7-1A47-4C8C-8C3B-AF4732CE5C0B}"/>
    <dgm:cxn modelId="{0D34BCFB-2A98-43CB-8DFC-63959C2D1658}" srcId="{A8505326-F642-4C1A-B984-F1B4F8D0E506}" destId="{B54857B5-B70E-4A1B-97F5-995993DBBEA6}" srcOrd="2" destOrd="0" parTransId="{F08C0890-D603-4410-85C3-8E63F0A3CD1A}" sibTransId="{44FD92AE-B443-4E00-9BC9-07D40E966E6E}"/>
    <dgm:cxn modelId="{4499CB97-2D4A-4F0C-94B7-24940FF01A01}" type="presParOf" srcId="{AEFAD0F0-257E-48FA-AB62-47A997BC1B87}" destId="{8440F38C-5CEB-46C0-8AA1-AB5DC8A4C7C7}" srcOrd="0" destOrd="0" presId="urn:microsoft.com/office/officeart/2005/8/layout/vList3"/>
    <dgm:cxn modelId="{FE68802D-1DF1-4A39-94E3-81D49EA0C321}" type="presParOf" srcId="{8440F38C-5CEB-46C0-8AA1-AB5DC8A4C7C7}" destId="{82C52BF1-80E9-4288-9A39-C1659B8AF1A8}" srcOrd="0" destOrd="0" presId="urn:microsoft.com/office/officeart/2005/8/layout/vList3"/>
    <dgm:cxn modelId="{0FE0A639-6E89-4E4E-AC42-68C0CEB0888F}" type="presParOf" srcId="{8440F38C-5CEB-46C0-8AA1-AB5DC8A4C7C7}" destId="{C40E6A76-E019-4925-8259-D601E00CA98F}" srcOrd="1" destOrd="0" presId="urn:microsoft.com/office/officeart/2005/8/layout/vList3"/>
    <dgm:cxn modelId="{98A3B890-CADF-4C00-8951-637C0D1AC084}" type="presParOf" srcId="{AEFAD0F0-257E-48FA-AB62-47A997BC1B87}" destId="{A0D585BC-0AB1-475B-9485-CA8C9995F0A6}" srcOrd="1" destOrd="0" presId="urn:microsoft.com/office/officeart/2005/8/layout/vList3"/>
    <dgm:cxn modelId="{7B783081-DEC5-46B0-8D1E-8457619012EE}" type="presParOf" srcId="{AEFAD0F0-257E-48FA-AB62-47A997BC1B87}" destId="{187CFBF1-23ED-4515-8926-A77B0F6CF7BA}" srcOrd="2" destOrd="0" presId="urn:microsoft.com/office/officeart/2005/8/layout/vList3"/>
    <dgm:cxn modelId="{7C8834FE-56A3-4794-8F6A-1A986046144A}" type="presParOf" srcId="{187CFBF1-23ED-4515-8926-A77B0F6CF7BA}" destId="{F19DF128-A183-43B0-BF92-1244D3F42BF2}" srcOrd="0" destOrd="0" presId="urn:microsoft.com/office/officeart/2005/8/layout/vList3"/>
    <dgm:cxn modelId="{F213ED32-08E1-4868-9E17-5ED202A364A1}" type="presParOf" srcId="{187CFBF1-23ED-4515-8926-A77B0F6CF7BA}" destId="{6341A4B0-7B6F-45BE-8F44-78FCBCDA836C}" srcOrd="1" destOrd="0" presId="urn:microsoft.com/office/officeart/2005/8/layout/vList3"/>
    <dgm:cxn modelId="{8EBA34FA-884E-40FC-9606-05E4A6A26E52}" type="presParOf" srcId="{AEFAD0F0-257E-48FA-AB62-47A997BC1B87}" destId="{8A1BCE63-1258-4555-BF1A-21A1A8976724}" srcOrd="3" destOrd="0" presId="urn:microsoft.com/office/officeart/2005/8/layout/vList3"/>
    <dgm:cxn modelId="{58802B2E-51F0-4F61-AFBA-F5C217DC727C}" type="presParOf" srcId="{AEFAD0F0-257E-48FA-AB62-47A997BC1B87}" destId="{64FC1841-CF6B-47E9-8254-1BD7DED5415B}" srcOrd="4" destOrd="0" presId="urn:microsoft.com/office/officeart/2005/8/layout/vList3"/>
    <dgm:cxn modelId="{8A1599A8-D743-4C71-A890-6A043DD1FAEA}" type="presParOf" srcId="{64FC1841-CF6B-47E9-8254-1BD7DED5415B}" destId="{9E559972-DD98-4950-ADC6-E93D6100B4DF}" srcOrd="0" destOrd="0" presId="urn:microsoft.com/office/officeart/2005/8/layout/vList3"/>
    <dgm:cxn modelId="{98B93F26-B8CB-4647-BECD-EB92E5EC66C2}" type="presParOf" srcId="{64FC1841-CF6B-47E9-8254-1BD7DED5415B}" destId="{C93D6319-6926-4CBD-994E-C5166570A9F0}" srcOrd="1" destOrd="0" presId="urn:microsoft.com/office/officeart/2005/8/layout/vList3"/>
    <dgm:cxn modelId="{E733EA8B-855F-4270-AE8C-4A3CFAA3138C}" type="presParOf" srcId="{AEFAD0F0-257E-48FA-AB62-47A997BC1B87}" destId="{45245F45-E536-4F5F-8CA0-226D3DB9CA40}" srcOrd="5" destOrd="0" presId="urn:microsoft.com/office/officeart/2005/8/layout/vList3"/>
    <dgm:cxn modelId="{CB88FD8B-349A-42D8-999E-3487B63D99C5}" type="presParOf" srcId="{AEFAD0F0-257E-48FA-AB62-47A997BC1B87}" destId="{8F228123-0479-4168-8412-BB4BA219C115}" srcOrd="6" destOrd="0" presId="urn:microsoft.com/office/officeart/2005/8/layout/vList3"/>
    <dgm:cxn modelId="{494C46D2-454E-40AA-9AF7-73C45DAA5D4D}" type="presParOf" srcId="{8F228123-0479-4168-8412-BB4BA219C115}" destId="{3DBC91EB-EAF2-4254-8FC3-35963CBA1029}" srcOrd="0" destOrd="0" presId="urn:microsoft.com/office/officeart/2005/8/layout/vList3"/>
    <dgm:cxn modelId="{C1CBB73B-EB0F-49B7-96E9-D0EEDD8AD65B}" type="presParOf" srcId="{8F228123-0479-4168-8412-BB4BA219C115}" destId="{0FF62793-02F8-4644-B80C-5B2FE9752E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60FC60-2452-404C-91F7-094917681F39}" type="doc">
      <dgm:prSet loTypeId="urn:microsoft.com/office/officeart/2005/8/layout/hProcess9" loCatId="process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BDBBE5A-7F5F-4A7D-A481-6943C4CD819F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In what order of brands considered?</a:t>
          </a:r>
        </a:p>
      </dgm:t>
    </dgm:pt>
    <dgm:pt modelId="{A7ACEDC9-694E-44CA-9095-7DF12AC18741}" type="parTrans" cxnId="{BCF45E50-73A7-4048-8EA3-FBFF96DA413B}">
      <dgm:prSet/>
      <dgm:spPr/>
      <dgm:t>
        <a:bodyPr/>
        <a:lstStyle/>
        <a:p>
          <a:endParaRPr lang="en-US"/>
        </a:p>
      </dgm:t>
    </dgm:pt>
    <dgm:pt modelId="{01C30773-DB6D-4997-9EA1-8E4DA36B9A0F}" type="sibTrans" cxnId="{BCF45E50-73A7-4048-8EA3-FBFF96DA413B}">
      <dgm:prSet/>
      <dgm:spPr/>
      <dgm:t>
        <a:bodyPr/>
        <a:lstStyle/>
        <a:p>
          <a:endParaRPr lang="en-US"/>
        </a:p>
      </dgm:t>
    </dgm:pt>
    <dgm:pt modelId="{998F1AAA-BF4B-44FF-A529-63FE74D5A436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In what order of stores visited?</a:t>
          </a:r>
        </a:p>
      </dgm:t>
    </dgm:pt>
    <dgm:pt modelId="{37DAB93C-43C1-4FE2-BBB0-6E51E7B8E68D}" type="parTrans" cxnId="{347857BF-2C7A-46ED-838B-43EF59A53C53}">
      <dgm:prSet/>
      <dgm:spPr/>
      <dgm:t>
        <a:bodyPr/>
        <a:lstStyle/>
        <a:p>
          <a:endParaRPr lang="en-US"/>
        </a:p>
      </dgm:t>
    </dgm:pt>
    <dgm:pt modelId="{A32B0DF8-81F7-4E5F-9F18-E969F7123C81}" type="sibTrans" cxnId="{347857BF-2C7A-46ED-838B-43EF59A53C53}">
      <dgm:prSet/>
      <dgm:spPr/>
      <dgm:t>
        <a:bodyPr/>
        <a:lstStyle/>
        <a:p>
          <a:endParaRPr lang="en-US"/>
        </a:p>
      </dgm:t>
    </dgm:pt>
    <dgm:pt modelId="{F0725F3B-2072-43BA-A4A3-912A978FE9F8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In what order of attributes considered?</a:t>
          </a:r>
        </a:p>
      </dgm:t>
    </dgm:pt>
    <dgm:pt modelId="{B672473A-7F72-4F9A-B6AF-7FA354372C8B}" type="parTrans" cxnId="{28B0D07B-1A1B-4199-BE78-10005965EB79}">
      <dgm:prSet/>
      <dgm:spPr/>
      <dgm:t>
        <a:bodyPr/>
        <a:lstStyle/>
        <a:p>
          <a:endParaRPr lang="en-US"/>
        </a:p>
      </dgm:t>
    </dgm:pt>
    <dgm:pt modelId="{2BEF3076-3956-4197-B873-861FCE82AD22}" type="sibTrans" cxnId="{28B0D07B-1A1B-4199-BE78-10005965EB79}">
      <dgm:prSet/>
      <dgm:spPr/>
      <dgm:t>
        <a:bodyPr/>
        <a:lstStyle/>
        <a:p>
          <a:endParaRPr lang="en-US"/>
        </a:p>
      </dgm:t>
    </dgm:pt>
    <dgm:pt modelId="{DEA9E859-162E-4338-8514-1716240A6CFA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In what order of information sources processed?</a:t>
          </a:r>
        </a:p>
      </dgm:t>
    </dgm:pt>
    <dgm:pt modelId="{41183A8D-BAD8-463F-B376-9CD43AE87278}" type="parTrans" cxnId="{7C56B842-F1FA-429B-A143-22CF7B898557}">
      <dgm:prSet/>
      <dgm:spPr/>
      <dgm:t>
        <a:bodyPr/>
        <a:lstStyle/>
        <a:p>
          <a:endParaRPr lang="en-US"/>
        </a:p>
      </dgm:t>
    </dgm:pt>
    <dgm:pt modelId="{EB8147B4-EBB5-42AC-B80E-7377D66BDCFF}" type="sibTrans" cxnId="{7C56B842-F1FA-429B-A143-22CF7B898557}">
      <dgm:prSet/>
      <dgm:spPr/>
      <dgm:t>
        <a:bodyPr/>
        <a:lstStyle/>
        <a:p>
          <a:endParaRPr lang="en-US"/>
        </a:p>
      </dgm:t>
    </dgm:pt>
    <dgm:pt modelId="{C5F48F68-7EE2-43EA-9A0A-E9ED35C2D056}" type="pres">
      <dgm:prSet presAssocID="{D860FC60-2452-404C-91F7-094917681F39}" presName="CompostProcess" presStyleCnt="0">
        <dgm:presLayoutVars>
          <dgm:dir/>
          <dgm:resizeHandles val="exact"/>
        </dgm:presLayoutVars>
      </dgm:prSet>
      <dgm:spPr/>
    </dgm:pt>
    <dgm:pt modelId="{41A1635D-6D8F-4115-958D-D15E5D010F75}" type="pres">
      <dgm:prSet presAssocID="{D860FC60-2452-404C-91F7-094917681F39}" presName="arrow" presStyleLbl="bgShp" presStyleIdx="0" presStyleCnt="1"/>
      <dgm:spPr/>
    </dgm:pt>
    <dgm:pt modelId="{7A2DED22-CAB9-4DED-A960-F3990A4A4466}" type="pres">
      <dgm:prSet presAssocID="{D860FC60-2452-404C-91F7-094917681F39}" presName="linearProcess" presStyleCnt="0"/>
      <dgm:spPr/>
    </dgm:pt>
    <dgm:pt modelId="{99373D14-8FF1-4E92-A1A5-C4F5051AC4A4}" type="pres">
      <dgm:prSet presAssocID="{EBDBBE5A-7F5F-4A7D-A481-6943C4CD819F}" presName="textNode" presStyleLbl="node1" presStyleIdx="0" presStyleCnt="4">
        <dgm:presLayoutVars>
          <dgm:bulletEnabled val="1"/>
        </dgm:presLayoutVars>
      </dgm:prSet>
      <dgm:spPr/>
    </dgm:pt>
    <dgm:pt modelId="{48833D18-A97E-443E-AEB2-F9559D577CE9}" type="pres">
      <dgm:prSet presAssocID="{01C30773-DB6D-4997-9EA1-8E4DA36B9A0F}" presName="sibTrans" presStyleCnt="0"/>
      <dgm:spPr/>
    </dgm:pt>
    <dgm:pt modelId="{5BE38E88-FE09-47E0-86FD-1D504411DF8E}" type="pres">
      <dgm:prSet presAssocID="{998F1AAA-BF4B-44FF-A529-63FE74D5A436}" presName="textNode" presStyleLbl="node1" presStyleIdx="1" presStyleCnt="4">
        <dgm:presLayoutVars>
          <dgm:bulletEnabled val="1"/>
        </dgm:presLayoutVars>
      </dgm:prSet>
      <dgm:spPr/>
    </dgm:pt>
    <dgm:pt modelId="{D240268F-A3CB-4381-B181-4264053CBAC3}" type="pres">
      <dgm:prSet presAssocID="{A32B0DF8-81F7-4E5F-9F18-E969F7123C81}" presName="sibTrans" presStyleCnt="0"/>
      <dgm:spPr/>
    </dgm:pt>
    <dgm:pt modelId="{ACECBD97-09D3-43AA-A7F3-BA6A7F427CFA}" type="pres">
      <dgm:prSet presAssocID="{F0725F3B-2072-43BA-A4A3-912A978FE9F8}" presName="textNode" presStyleLbl="node1" presStyleIdx="2" presStyleCnt="4">
        <dgm:presLayoutVars>
          <dgm:bulletEnabled val="1"/>
        </dgm:presLayoutVars>
      </dgm:prSet>
      <dgm:spPr/>
    </dgm:pt>
    <dgm:pt modelId="{07AAE2F7-1282-43EE-A207-8AFEFADD7BFA}" type="pres">
      <dgm:prSet presAssocID="{2BEF3076-3956-4197-B873-861FCE82AD22}" presName="sibTrans" presStyleCnt="0"/>
      <dgm:spPr/>
    </dgm:pt>
    <dgm:pt modelId="{7EC4AA74-D732-4490-A776-8EAB002FC856}" type="pres">
      <dgm:prSet presAssocID="{DEA9E859-162E-4338-8514-1716240A6CFA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4685E04-F8EF-43F3-B376-451E1C375E70}" type="presOf" srcId="{DEA9E859-162E-4338-8514-1716240A6CFA}" destId="{7EC4AA74-D732-4490-A776-8EAB002FC856}" srcOrd="0" destOrd="0" presId="urn:microsoft.com/office/officeart/2005/8/layout/hProcess9"/>
    <dgm:cxn modelId="{ECEBF81F-5C19-4222-B507-2CFC3901D0D6}" type="presOf" srcId="{EBDBBE5A-7F5F-4A7D-A481-6943C4CD819F}" destId="{99373D14-8FF1-4E92-A1A5-C4F5051AC4A4}" srcOrd="0" destOrd="0" presId="urn:microsoft.com/office/officeart/2005/8/layout/hProcess9"/>
    <dgm:cxn modelId="{7C56B842-F1FA-429B-A143-22CF7B898557}" srcId="{D860FC60-2452-404C-91F7-094917681F39}" destId="{DEA9E859-162E-4338-8514-1716240A6CFA}" srcOrd="3" destOrd="0" parTransId="{41183A8D-BAD8-463F-B376-9CD43AE87278}" sibTransId="{EB8147B4-EBB5-42AC-B80E-7377D66BDCFF}"/>
    <dgm:cxn modelId="{BCF45E50-73A7-4048-8EA3-FBFF96DA413B}" srcId="{D860FC60-2452-404C-91F7-094917681F39}" destId="{EBDBBE5A-7F5F-4A7D-A481-6943C4CD819F}" srcOrd="0" destOrd="0" parTransId="{A7ACEDC9-694E-44CA-9095-7DF12AC18741}" sibTransId="{01C30773-DB6D-4997-9EA1-8E4DA36B9A0F}"/>
    <dgm:cxn modelId="{88F82057-6CF4-487C-BCCD-7C0A62BCB952}" type="presOf" srcId="{998F1AAA-BF4B-44FF-A529-63FE74D5A436}" destId="{5BE38E88-FE09-47E0-86FD-1D504411DF8E}" srcOrd="0" destOrd="0" presId="urn:microsoft.com/office/officeart/2005/8/layout/hProcess9"/>
    <dgm:cxn modelId="{28B0D07B-1A1B-4199-BE78-10005965EB79}" srcId="{D860FC60-2452-404C-91F7-094917681F39}" destId="{F0725F3B-2072-43BA-A4A3-912A978FE9F8}" srcOrd="2" destOrd="0" parTransId="{B672473A-7F72-4F9A-B6AF-7FA354372C8B}" sibTransId="{2BEF3076-3956-4197-B873-861FCE82AD22}"/>
    <dgm:cxn modelId="{3FE4DDA3-9C85-41FE-97AB-0773EB2051E1}" type="presOf" srcId="{F0725F3B-2072-43BA-A4A3-912A978FE9F8}" destId="{ACECBD97-09D3-43AA-A7F3-BA6A7F427CFA}" srcOrd="0" destOrd="0" presId="urn:microsoft.com/office/officeart/2005/8/layout/hProcess9"/>
    <dgm:cxn modelId="{888EF6AA-5458-4E1B-9B11-F23C2BE85E61}" type="presOf" srcId="{D860FC60-2452-404C-91F7-094917681F39}" destId="{C5F48F68-7EE2-43EA-9A0A-E9ED35C2D056}" srcOrd="0" destOrd="0" presId="urn:microsoft.com/office/officeart/2005/8/layout/hProcess9"/>
    <dgm:cxn modelId="{347857BF-2C7A-46ED-838B-43EF59A53C53}" srcId="{D860FC60-2452-404C-91F7-094917681F39}" destId="{998F1AAA-BF4B-44FF-A529-63FE74D5A436}" srcOrd="1" destOrd="0" parTransId="{37DAB93C-43C1-4FE2-BBB0-6E51E7B8E68D}" sibTransId="{A32B0DF8-81F7-4E5F-9F18-E969F7123C81}"/>
    <dgm:cxn modelId="{09871700-B9FA-4BC6-BBDE-B24C9E230227}" type="presParOf" srcId="{C5F48F68-7EE2-43EA-9A0A-E9ED35C2D056}" destId="{41A1635D-6D8F-4115-958D-D15E5D010F75}" srcOrd="0" destOrd="0" presId="urn:microsoft.com/office/officeart/2005/8/layout/hProcess9"/>
    <dgm:cxn modelId="{F39A77E0-65B2-4BE2-ACB7-F6C98B6B8665}" type="presParOf" srcId="{C5F48F68-7EE2-43EA-9A0A-E9ED35C2D056}" destId="{7A2DED22-CAB9-4DED-A960-F3990A4A4466}" srcOrd="1" destOrd="0" presId="urn:microsoft.com/office/officeart/2005/8/layout/hProcess9"/>
    <dgm:cxn modelId="{0AE38EF9-1448-4B30-8EFE-303D8C3A4BEA}" type="presParOf" srcId="{7A2DED22-CAB9-4DED-A960-F3990A4A4466}" destId="{99373D14-8FF1-4E92-A1A5-C4F5051AC4A4}" srcOrd="0" destOrd="0" presId="urn:microsoft.com/office/officeart/2005/8/layout/hProcess9"/>
    <dgm:cxn modelId="{7B019782-4A5F-479F-A6D3-643F8D1503B4}" type="presParOf" srcId="{7A2DED22-CAB9-4DED-A960-F3990A4A4466}" destId="{48833D18-A97E-443E-AEB2-F9559D577CE9}" srcOrd="1" destOrd="0" presId="urn:microsoft.com/office/officeart/2005/8/layout/hProcess9"/>
    <dgm:cxn modelId="{B8FA4FDF-144C-4A33-A393-E6641F506BDF}" type="presParOf" srcId="{7A2DED22-CAB9-4DED-A960-F3990A4A4466}" destId="{5BE38E88-FE09-47E0-86FD-1D504411DF8E}" srcOrd="2" destOrd="0" presId="urn:microsoft.com/office/officeart/2005/8/layout/hProcess9"/>
    <dgm:cxn modelId="{56FBB9A9-31FD-4DDB-89C7-522B6C640A3C}" type="presParOf" srcId="{7A2DED22-CAB9-4DED-A960-F3990A4A4466}" destId="{D240268F-A3CB-4381-B181-4264053CBAC3}" srcOrd="3" destOrd="0" presId="urn:microsoft.com/office/officeart/2005/8/layout/hProcess9"/>
    <dgm:cxn modelId="{A80F86ED-4430-420B-9A2B-EBBA7C8DB744}" type="presParOf" srcId="{7A2DED22-CAB9-4DED-A960-F3990A4A4466}" destId="{ACECBD97-09D3-43AA-A7F3-BA6A7F427CFA}" srcOrd="4" destOrd="0" presId="urn:microsoft.com/office/officeart/2005/8/layout/hProcess9"/>
    <dgm:cxn modelId="{044DC7C5-7C86-41E4-8ABD-682619CC380E}" type="presParOf" srcId="{7A2DED22-CAB9-4DED-A960-F3990A4A4466}" destId="{07AAE2F7-1282-43EE-A207-8AFEFADD7BFA}" srcOrd="5" destOrd="0" presId="urn:microsoft.com/office/officeart/2005/8/layout/hProcess9"/>
    <dgm:cxn modelId="{66AD464F-F8AD-4986-A3B9-0C609274DD74}" type="presParOf" srcId="{7A2DED22-CAB9-4DED-A960-F3990A4A4466}" destId="{7EC4AA74-D732-4490-A776-8EAB002FC85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918551-43C6-4277-A7A1-FF5EC59128E9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B2E0828-E530-40A0-BF7E-F4A880C3341B}">
      <dgm:prSet/>
      <dgm:spPr/>
      <dgm:t>
        <a:bodyPr/>
        <a:lstStyle/>
        <a:p>
          <a:pPr rtl="0"/>
          <a:r>
            <a:rPr lang="en-US" dirty="0"/>
            <a:t>Situational</a:t>
          </a:r>
        </a:p>
      </dgm:t>
    </dgm:pt>
    <dgm:pt modelId="{DA98827B-B2F6-44F8-92CB-C52EA9CD6F76}" type="parTrans" cxnId="{F72DE56D-0315-42A1-8B86-F4BF7E5A5FC3}">
      <dgm:prSet/>
      <dgm:spPr/>
      <dgm:t>
        <a:bodyPr/>
        <a:lstStyle/>
        <a:p>
          <a:endParaRPr lang="en-US"/>
        </a:p>
      </dgm:t>
    </dgm:pt>
    <dgm:pt modelId="{CB802037-85B3-4BF1-B754-0052C435A112}" type="sibTrans" cxnId="{F72DE56D-0315-42A1-8B86-F4BF7E5A5FC3}">
      <dgm:prSet/>
      <dgm:spPr/>
      <dgm:t>
        <a:bodyPr/>
        <a:lstStyle/>
        <a:p>
          <a:endParaRPr lang="en-US"/>
        </a:p>
      </dgm:t>
    </dgm:pt>
    <dgm:pt modelId="{ED1D41D4-894F-4F96-B256-F82F39D15B66}">
      <dgm:prSet/>
      <dgm:spPr/>
      <dgm:t>
        <a:bodyPr/>
        <a:lstStyle/>
        <a:p>
          <a:pPr rtl="0"/>
          <a:r>
            <a:rPr lang="en-US" dirty="0"/>
            <a:t>Product</a:t>
          </a:r>
        </a:p>
      </dgm:t>
    </dgm:pt>
    <dgm:pt modelId="{854330F6-B7EF-4821-9348-562E00A273A5}" type="parTrans" cxnId="{BB903934-1CA2-44C3-86E3-06817F824982}">
      <dgm:prSet/>
      <dgm:spPr/>
      <dgm:t>
        <a:bodyPr/>
        <a:lstStyle/>
        <a:p>
          <a:endParaRPr lang="en-US"/>
        </a:p>
      </dgm:t>
    </dgm:pt>
    <dgm:pt modelId="{050106E5-9B79-4A64-A497-48AD5CE1BB49}" type="sibTrans" cxnId="{BB903934-1CA2-44C3-86E3-06817F824982}">
      <dgm:prSet/>
      <dgm:spPr/>
      <dgm:t>
        <a:bodyPr/>
        <a:lstStyle/>
        <a:p>
          <a:endParaRPr lang="en-US"/>
        </a:p>
      </dgm:t>
    </dgm:pt>
    <dgm:pt modelId="{AD9BED4E-4191-417A-BCA7-4EDF4E4B7293}">
      <dgm:prSet/>
      <dgm:spPr/>
      <dgm:t>
        <a:bodyPr/>
        <a:lstStyle/>
        <a:p>
          <a:pPr rtl="0"/>
          <a:r>
            <a:rPr lang="en-US" dirty="0"/>
            <a:t>Retail</a:t>
          </a:r>
        </a:p>
      </dgm:t>
    </dgm:pt>
    <dgm:pt modelId="{6AFDC4FB-2D3A-4398-B2BC-C2971C4DB3C5}" type="parTrans" cxnId="{F65FFF25-DC0E-4AD1-808B-7D0F82BCDDE7}">
      <dgm:prSet/>
      <dgm:spPr/>
      <dgm:t>
        <a:bodyPr/>
        <a:lstStyle/>
        <a:p>
          <a:endParaRPr lang="en-US"/>
        </a:p>
      </dgm:t>
    </dgm:pt>
    <dgm:pt modelId="{F6EFEB62-0300-4698-B8AB-A05957BDD94C}" type="sibTrans" cxnId="{F65FFF25-DC0E-4AD1-808B-7D0F82BCDDE7}">
      <dgm:prSet/>
      <dgm:spPr/>
      <dgm:t>
        <a:bodyPr/>
        <a:lstStyle/>
        <a:p>
          <a:endParaRPr lang="en-US"/>
        </a:p>
      </dgm:t>
    </dgm:pt>
    <dgm:pt modelId="{52E1CDFE-4E9C-4D5E-8017-6766EA6E4261}">
      <dgm:prSet/>
      <dgm:spPr/>
      <dgm:t>
        <a:bodyPr/>
        <a:lstStyle/>
        <a:p>
          <a:pPr rtl="0"/>
          <a:r>
            <a:rPr lang="en-US" dirty="0"/>
            <a:t>Consumer</a:t>
          </a:r>
        </a:p>
      </dgm:t>
    </dgm:pt>
    <dgm:pt modelId="{039597FD-7BA3-49DF-A9B8-A22379092CD1}" type="parTrans" cxnId="{E7D63BA5-D761-45B9-B346-ED292D5C8F6F}">
      <dgm:prSet/>
      <dgm:spPr/>
      <dgm:t>
        <a:bodyPr/>
        <a:lstStyle/>
        <a:p>
          <a:endParaRPr lang="en-US"/>
        </a:p>
      </dgm:t>
    </dgm:pt>
    <dgm:pt modelId="{8E80AB4F-1200-4D99-970F-60C3E98FC875}" type="sibTrans" cxnId="{E7D63BA5-D761-45B9-B346-ED292D5C8F6F}">
      <dgm:prSet/>
      <dgm:spPr/>
      <dgm:t>
        <a:bodyPr/>
        <a:lstStyle/>
        <a:p>
          <a:endParaRPr lang="en-US"/>
        </a:p>
      </dgm:t>
    </dgm:pt>
    <dgm:pt modelId="{0E3BC286-2F44-4F4D-9C81-085F01C108C8}" type="pres">
      <dgm:prSet presAssocID="{A8918551-43C6-4277-A7A1-FF5EC59128E9}" presName="composite" presStyleCnt="0">
        <dgm:presLayoutVars>
          <dgm:chMax val="5"/>
          <dgm:dir/>
          <dgm:resizeHandles val="exact"/>
        </dgm:presLayoutVars>
      </dgm:prSet>
      <dgm:spPr/>
    </dgm:pt>
    <dgm:pt modelId="{D0B07D9B-FBE1-4223-9E15-C1335B5147A8}" type="pres">
      <dgm:prSet presAssocID="{8B2E0828-E530-40A0-BF7E-F4A880C3341B}" presName="circle1" presStyleLbl="lnNode1" presStyleIdx="0" presStyleCnt="4"/>
      <dgm:spPr/>
    </dgm:pt>
    <dgm:pt modelId="{0D11C664-476E-4C13-A9EE-B9F71E9B924B}" type="pres">
      <dgm:prSet presAssocID="{8B2E0828-E530-40A0-BF7E-F4A880C3341B}" presName="text1" presStyleLbl="revTx" presStyleIdx="0" presStyleCnt="4">
        <dgm:presLayoutVars>
          <dgm:bulletEnabled val="1"/>
        </dgm:presLayoutVars>
      </dgm:prSet>
      <dgm:spPr/>
    </dgm:pt>
    <dgm:pt modelId="{08C5D106-4A4F-4964-8E58-7D8731B297A1}" type="pres">
      <dgm:prSet presAssocID="{8B2E0828-E530-40A0-BF7E-F4A880C3341B}" presName="line1" presStyleLbl="callout" presStyleIdx="0" presStyleCnt="8"/>
      <dgm:spPr/>
    </dgm:pt>
    <dgm:pt modelId="{5ADA0B56-5991-47B6-B825-6C6E285401CD}" type="pres">
      <dgm:prSet presAssocID="{8B2E0828-E530-40A0-BF7E-F4A880C3341B}" presName="d1" presStyleLbl="callout" presStyleIdx="1" presStyleCnt="8"/>
      <dgm:spPr/>
    </dgm:pt>
    <dgm:pt modelId="{1ADBCB46-9E14-4AFD-866B-882556E9212F}" type="pres">
      <dgm:prSet presAssocID="{ED1D41D4-894F-4F96-B256-F82F39D15B66}" presName="circle2" presStyleLbl="lnNode1" presStyleIdx="1" presStyleCnt="4"/>
      <dgm:spPr/>
    </dgm:pt>
    <dgm:pt modelId="{D553BC5E-0652-4FE5-AE00-05ECC74BDF43}" type="pres">
      <dgm:prSet presAssocID="{ED1D41D4-894F-4F96-B256-F82F39D15B66}" presName="text2" presStyleLbl="revTx" presStyleIdx="1" presStyleCnt="4">
        <dgm:presLayoutVars>
          <dgm:bulletEnabled val="1"/>
        </dgm:presLayoutVars>
      </dgm:prSet>
      <dgm:spPr/>
    </dgm:pt>
    <dgm:pt modelId="{C61E6D6A-3223-4C08-925D-B32EACA04434}" type="pres">
      <dgm:prSet presAssocID="{ED1D41D4-894F-4F96-B256-F82F39D15B66}" presName="line2" presStyleLbl="callout" presStyleIdx="2" presStyleCnt="8"/>
      <dgm:spPr/>
    </dgm:pt>
    <dgm:pt modelId="{7B5C5263-8A9C-4BD2-AC35-E153F8977C9E}" type="pres">
      <dgm:prSet presAssocID="{ED1D41D4-894F-4F96-B256-F82F39D15B66}" presName="d2" presStyleLbl="callout" presStyleIdx="3" presStyleCnt="8"/>
      <dgm:spPr/>
    </dgm:pt>
    <dgm:pt modelId="{B8BD4920-5176-45B2-BB47-C0B52122E476}" type="pres">
      <dgm:prSet presAssocID="{AD9BED4E-4191-417A-BCA7-4EDF4E4B7293}" presName="circle3" presStyleLbl="lnNode1" presStyleIdx="2" presStyleCnt="4"/>
      <dgm:spPr/>
    </dgm:pt>
    <dgm:pt modelId="{DA7F1082-6B18-4432-903E-D875AE82F3B2}" type="pres">
      <dgm:prSet presAssocID="{AD9BED4E-4191-417A-BCA7-4EDF4E4B7293}" presName="text3" presStyleLbl="revTx" presStyleIdx="2" presStyleCnt="4">
        <dgm:presLayoutVars>
          <dgm:bulletEnabled val="1"/>
        </dgm:presLayoutVars>
      </dgm:prSet>
      <dgm:spPr/>
    </dgm:pt>
    <dgm:pt modelId="{F7C293DE-6D6A-423D-AB6D-4C47B2C066A2}" type="pres">
      <dgm:prSet presAssocID="{AD9BED4E-4191-417A-BCA7-4EDF4E4B7293}" presName="line3" presStyleLbl="callout" presStyleIdx="4" presStyleCnt="8"/>
      <dgm:spPr/>
    </dgm:pt>
    <dgm:pt modelId="{30EDD616-3C8F-4DBB-BBDC-C961C7AF9505}" type="pres">
      <dgm:prSet presAssocID="{AD9BED4E-4191-417A-BCA7-4EDF4E4B7293}" presName="d3" presStyleLbl="callout" presStyleIdx="5" presStyleCnt="8"/>
      <dgm:spPr/>
    </dgm:pt>
    <dgm:pt modelId="{AD3C2335-5D4F-4A5B-8045-8F941F6F857D}" type="pres">
      <dgm:prSet presAssocID="{52E1CDFE-4E9C-4D5E-8017-6766EA6E4261}" presName="circle4" presStyleLbl="lnNode1" presStyleIdx="3" presStyleCnt="4"/>
      <dgm:spPr/>
    </dgm:pt>
    <dgm:pt modelId="{ED27BD4F-775A-41E2-A709-DD8ACE70ED8E}" type="pres">
      <dgm:prSet presAssocID="{52E1CDFE-4E9C-4D5E-8017-6766EA6E4261}" presName="text4" presStyleLbl="revTx" presStyleIdx="3" presStyleCnt="4">
        <dgm:presLayoutVars>
          <dgm:bulletEnabled val="1"/>
        </dgm:presLayoutVars>
      </dgm:prSet>
      <dgm:spPr/>
    </dgm:pt>
    <dgm:pt modelId="{F58BB813-140A-4A4E-9EE3-912A997FA707}" type="pres">
      <dgm:prSet presAssocID="{52E1CDFE-4E9C-4D5E-8017-6766EA6E4261}" presName="line4" presStyleLbl="callout" presStyleIdx="6" presStyleCnt="8"/>
      <dgm:spPr/>
    </dgm:pt>
    <dgm:pt modelId="{7DAED5CD-7529-4CFA-B258-31A3BC25043A}" type="pres">
      <dgm:prSet presAssocID="{52E1CDFE-4E9C-4D5E-8017-6766EA6E4261}" presName="d4" presStyleLbl="callout" presStyleIdx="7" presStyleCnt="8"/>
      <dgm:spPr/>
    </dgm:pt>
  </dgm:ptLst>
  <dgm:cxnLst>
    <dgm:cxn modelId="{A593AE00-EA4E-49C5-BC63-516217565151}" type="presOf" srcId="{AD9BED4E-4191-417A-BCA7-4EDF4E4B7293}" destId="{DA7F1082-6B18-4432-903E-D875AE82F3B2}" srcOrd="0" destOrd="0" presId="urn:microsoft.com/office/officeart/2005/8/layout/target1"/>
    <dgm:cxn modelId="{F65FFF25-DC0E-4AD1-808B-7D0F82BCDDE7}" srcId="{A8918551-43C6-4277-A7A1-FF5EC59128E9}" destId="{AD9BED4E-4191-417A-BCA7-4EDF4E4B7293}" srcOrd="2" destOrd="0" parTransId="{6AFDC4FB-2D3A-4398-B2BC-C2971C4DB3C5}" sibTransId="{F6EFEB62-0300-4698-B8AB-A05957BDD94C}"/>
    <dgm:cxn modelId="{BB903934-1CA2-44C3-86E3-06817F824982}" srcId="{A8918551-43C6-4277-A7A1-FF5EC59128E9}" destId="{ED1D41D4-894F-4F96-B256-F82F39D15B66}" srcOrd="1" destOrd="0" parTransId="{854330F6-B7EF-4821-9348-562E00A273A5}" sibTransId="{050106E5-9B79-4A64-A497-48AD5CE1BB49}"/>
    <dgm:cxn modelId="{1FA63366-7737-483B-BBCD-3848925B118E}" type="presOf" srcId="{52E1CDFE-4E9C-4D5E-8017-6766EA6E4261}" destId="{ED27BD4F-775A-41E2-A709-DD8ACE70ED8E}" srcOrd="0" destOrd="0" presId="urn:microsoft.com/office/officeart/2005/8/layout/target1"/>
    <dgm:cxn modelId="{F72DE56D-0315-42A1-8B86-F4BF7E5A5FC3}" srcId="{A8918551-43C6-4277-A7A1-FF5EC59128E9}" destId="{8B2E0828-E530-40A0-BF7E-F4A880C3341B}" srcOrd="0" destOrd="0" parTransId="{DA98827B-B2F6-44F8-92CB-C52EA9CD6F76}" sibTransId="{CB802037-85B3-4BF1-B754-0052C435A112}"/>
    <dgm:cxn modelId="{E7D63BA5-D761-45B9-B346-ED292D5C8F6F}" srcId="{A8918551-43C6-4277-A7A1-FF5EC59128E9}" destId="{52E1CDFE-4E9C-4D5E-8017-6766EA6E4261}" srcOrd="3" destOrd="0" parTransId="{039597FD-7BA3-49DF-A9B8-A22379092CD1}" sibTransId="{8E80AB4F-1200-4D99-970F-60C3E98FC875}"/>
    <dgm:cxn modelId="{E9CE3FC2-0005-4941-9F13-6F06699CE780}" type="presOf" srcId="{8B2E0828-E530-40A0-BF7E-F4A880C3341B}" destId="{0D11C664-476E-4C13-A9EE-B9F71E9B924B}" srcOrd="0" destOrd="0" presId="urn:microsoft.com/office/officeart/2005/8/layout/target1"/>
    <dgm:cxn modelId="{E8B76ED4-DCDE-4021-86B2-391446369421}" type="presOf" srcId="{A8918551-43C6-4277-A7A1-FF5EC59128E9}" destId="{0E3BC286-2F44-4F4D-9C81-085F01C108C8}" srcOrd="0" destOrd="0" presId="urn:microsoft.com/office/officeart/2005/8/layout/target1"/>
    <dgm:cxn modelId="{602FC0E0-F621-42FD-95B3-D871D83063EB}" type="presOf" srcId="{ED1D41D4-894F-4F96-B256-F82F39D15B66}" destId="{D553BC5E-0652-4FE5-AE00-05ECC74BDF43}" srcOrd="0" destOrd="0" presId="urn:microsoft.com/office/officeart/2005/8/layout/target1"/>
    <dgm:cxn modelId="{07DF5DAF-596B-4FE3-9F25-F63A8F6A189E}" type="presParOf" srcId="{0E3BC286-2F44-4F4D-9C81-085F01C108C8}" destId="{D0B07D9B-FBE1-4223-9E15-C1335B5147A8}" srcOrd="0" destOrd="0" presId="urn:microsoft.com/office/officeart/2005/8/layout/target1"/>
    <dgm:cxn modelId="{5574B16B-CB30-48AF-8040-368FE01554FC}" type="presParOf" srcId="{0E3BC286-2F44-4F4D-9C81-085F01C108C8}" destId="{0D11C664-476E-4C13-A9EE-B9F71E9B924B}" srcOrd="1" destOrd="0" presId="urn:microsoft.com/office/officeart/2005/8/layout/target1"/>
    <dgm:cxn modelId="{4F383223-9C37-42FE-9359-BDF5E5EB92E5}" type="presParOf" srcId="{0E3BC286-2F44-4F4D-9C81-085F01C108C8}" destId="{08C5D106-4A4F-4964-8E58-7D8731B297A1}" srcOrd="2" destOrd="0" presId="urn:microsoft.com/office/officeart/2005/8/layout/target1"/>
    <dgm:cxn modelId="{7267288B-7E51-4781-9ECC-2743AAB65F67}" type="presParOf" srcId="{0E3BC286-2F44-4F4D-9C81-085F01C108C8}" destId="{5ADA0B56-5991-47B6-B825-6C6E285401CD}" srcOrd="3" destOrd="0" presId="urn:microsoft.com/office/officeart/2005/8/layout/target1"/>
    <dgm:cxn modelId="{F880246C-704B-4C8B-AAC3-40F106227555}" type="presParOf" srcId="{0E3BC286-2F44-4F4D-9C81-085F01C108C8}" destId="{1ADBCB46-9E14-4AFD-866B-882556E9212F}" srcOrd="4" destOrd="0" presId="urn:microsoft.com/office/officeart/2005/8/layout/target1"/>
    <dgm:cxn modelId="{1201FF18-6B3B-4E5A-ABE5-735EAC8197E0}" type="presParOf" srcId="{0E3BC286-2F44-4F4D-9C81-085F01C108C8}" destId="{D553BC5E-0652-4FE5-AE00-05ECC74BDF43}" srcOrd="5" destOrd="0" presId="urn:microsoft.com/office/officeart/2005/8/layout/target1"/>
    <dgm:cxn modelId="{595A8B3B-C767-4981-A582-151858247F3A}" type="presParOf" srcId="{0E3BC286-2F44-4F4D-9C81-085F01C108C8}" destId="{C61E6D6A-3223-4C08-925D-B32EACA04434}" srcOrd="6" destOrd="0" presId="urn:microsoft.com/office/officeart/2005/8/layout/target1"/>
    <dgm:cxn modelId="{59CDF014-D667-478A-A5B0-450F334782AD}" type="presParOf" srcId="{0E3BC286-2F44-4F4D-9C81-085F01C108C8}" destId="{7B5C5263-8A9C-4BD2-AC35-E153F8977C9E}" srcOrd="7" destOrd="0" presId="urn:microsoft.com/office/officeart/2005/8/layout/target1"/>
    <dgm:cxn modelId="{4A04E580-723C-4EC0-BCC0-B8076945A38D}" type="presParOf" srcId="{0E3BC286-2F44-4F4D-9C81-085F01C108C8}" destId="{B8BD4920-5176-45B2-BB47-C0B52122E476}" srcOrd="8" destOrd="0" presId="urn:microsoft.com/office/officeart/2005/8/layout/target1"/>
    <dgm:cxn modelId="{64F1C072-6C21-40DA-A249-5C2442B3316D}" type="presParOf" srcId="{0E3BC286-2F44-4F4D-9C81-085F01C108C8}" destId="{DA7F1082-6B18-4432-903E-D875AE82F3B2}" srcOrd="9" destOrd="0" presId="urn:microsoft.com/office/officeart/2005/8/layout/target1"/>
    <dgm:cxn modelId="{92003424-F5DB-4E38-8994-CEFD9272E6B7}" type="presParOf" srcId="{0E3BC286-2F44-4F4D-9C81-085F01C108C8}" destId="{F7C293DE-6D6A-423D-AB6D-4C47B2C066A2}" srcOrd="10" destOrd="0" presId="urn:microsoft.com/office/officeart/2005/8/layout/target1"/>
    <dgm:cxn modelId="{3E6DA566-B21C-44E8-B8A0-BC0E8D639F4C}" type="presParOf" srcId="{0E3BC286-2F44-4F4D-9C81-085F01C108C8}" destId="{30EDD616-3C8F-4DBB-BBDC-C961C7AF9505}" srcOrd="11" destOrd="0" presId="urn:microsoft.com/office/officeart/2005/8/layout/target1"/>
    <dgm:cxn modelId="{A849951B-6FB8-4B9B-ABA2-7348AA0DC7B2}" type="presParOf" srcId="{0E3BC286-2F44-4F4D-9C81-085F01C108C8}" destId="{AD3C2335-5D4F-4A5B-8045-8F941F6F857D}" srcOrd="12" destOrd="0" presId="urn:microsoft.com/office/officeart/2005/8/layout/target1"/>
    <dgm:cxn modelId="{2F9C899E-5580-4542-B9EF-B764CB5718FC}" type="presParOf" srcId="{0E3BC286-2F44-4F4D-9C81-085F01C108C8}" destId="{ED27BD4F-775A-41E2-A709-DD8ACE70ED8E}" srcOrd="13" destOrd="0" presId="urn:microsoft.com/office/officeart/2005/8/layout/target1"/>
    <dgm:cxn modelId="{CB9823FA-37ED-4C68-A1E5-87B63D07C8EE}" type="presParOf" srcId="{0E3BC286-2F44-4F4D-9C81-085F01C108C8}" destId="{F58BB813-140A-4A4E-9EE3-912A997FA707}" srcOrd="14" destOrd="0" presId="urn:microsoft.com/office/officeart/2005/8/layout/target1"/>
    <dgm:cxn modelId="{2EAFDC07-EF4C-41FA-B870-F8148AFF29C8}" type="presParOf" srcId="{0E3BC286-2F44-4F4D-9C81-085F01C108C8}" destId="{7DAED5CD-7529-4CFA-B258-31A3BC25043A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1EFCAA-7F23-4DAA-A555-289A7E11F78C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0175B5E-EB3C-4A70-B39E-3A0B9A4A34FD}">
      <dgm:prSet/>
      <dgm:spPr/>
      <dgm:t>
        <a:bodyPr/>
        <a:lstStyle/>
        <a:p>
          <a:pPr rtl="0"/>
          <a:r>
            <a:rPr lang="en-US" dirty="0"/>
            <a:t>Price</a:t>
          </a:r>
        </a:p>
      </dgm:t>
    </dgm:pt>
    <dgm:pt modelId="{84166C61-62F4-4D24-9357-5A11167F9D33}" type="parTrans" cxnId="{F1DA9806-F28C-4524-BFE9-485F1A4A132C}">
      <dgm:prSet/>
      <dgm:spPr/>
      <dgm:t>
        <a:bodyPr/>
        <a:lstStyle/>
        <a:p>
          <a:endParaRPr lang="en-US"/>
        </a:p>
      </dgm:t>
    </dgm:pt>
    <dgm:pt modelId="{EE5A0F53-83AF-4093-9D62-7E8B1B9BB933}" type="sibTrans" cxnId="{F1DA9806-F28C-4524-BFE9-485F1A4A132C}">
      <dgm:prSet/>
      <dgm:spPr/>
      <dgm:t>
        <a:bodyPr/>
        <a:lstStyle/>
        <a:p>
          <a:endParaRPr lang="en-US"/>
        </a:p>
      </dgm:t>
    </dgm:pt>
    <dgm:pt modelId="{F3B5FC36-3372-4C29-98B4-21E721CF6344}">
      <dgm:prSet/>
      <dgm:spPr/>
      <dgm:t>
        <a:bodyPr/>
        <a:lstStyle/>
        <a:p>
          <a:pPr rtl="0"/>
          <a:r>
            <a:rPr lang="en-US" dirty="0"/>
            <a:t>Brand name</a:t>
          </a:r>
        </a:p>
      </dgm:t>
    </dgm:pt>
    <dgm:pt modelId="{66923531-C74B-4D4E-A808-F67870248C60}" type="parTrans" cxnId="{71E6FD57-5EB2-42E8-802B-D54063B64B01}">
      <dgm:prSet/>
      <dgm:spPr/>
      <dgm:t>
        <a:bodyPr/>
        <a:lstStyle/>
        <a:p>
          <a:endParaRPr lang="en-US"/>
        </a:p>
      </dgm:t>
    </dgm:pt>
    <dgm:pt modelId="{27470C6A-903D-4D63-9485-7CEF95B7E631}" type="sibTrans" cxnId="{71E6FD57-5EB2-42E8-802B-D54063B64B01}">
      <dgm:prSet/>
      <dgm:spPr/>
      <dgm:t>
        <a:bodyPr/>
        <a:lstStyle/>
        <a:p>
          <a:endParaRPr lang="en-US"/>
        </a:p>
      </dgm:t>
    </dgm:pt>
    <dgm:pt modelId="{83B4A358-B7B5-4DBF-B451-977E56BAE78B}">
      <dgm:prSet/>
      <dgm:spPr/>
      <dgm:t>
        <a:bodyPr/>
        <a:lstStyle/>
        <a:p>
          <a:pPr rtl="0"/>
          <a:r>
            <a:rPr lang="en-US" dirty="0"/>
            <a:t>Country of origin</a:t>
          </a:r>
        </a:p>
      </dgm:t>
    </dgm:pt>
    <dgm:pt modelId="{81C6F08D-20FE-43D9-A477-2C5569B06E41}" type="parTrans" cxnId="{EC195B45-0D01-4AD6-840A-16F8FD1084CF}">
      <dgm:prSet/>
      <dgm:spPr/>
      <dgm:t>
        <a:bodyPr/>
        <a:lstStyle/>
        <a:p>
          <a:endParaRPr lang="en-US"/>
        </a:p>
      </dgm:t>
    </dgm:pt>
    <dgm:pt modelId="{F3B49716-32CE-434B-96AD-1EAF3A7AAA0F}" type="sibTrans" cxnId="{EC195B45-0D01-4AD6-840A-16F8FD1084CF}">
      <dgm:prSet/>
      <dgm:spPr/>
      <dgm:t>
        <a:bodyPr/>
        <a:lstStyle/>
        <a:p>
          <a:endParaRPr lang="en-US"/>
        </a:p>
      </dgm:t>
    </dgm:pt>
    <dgm:pt modelId="{5A62DB45-05C5-4FF1-9B46-0D425F994C37}">
      <dgm:prSet/>
      <dgm:spPr/>
      <dgm:t>
        <a:bodyPr/>
        <a:lstStyle/>
        <a:p>
          <a:pPr rtl="0"/>
          <a:r>
            <a:rPr lang="en-US" dirty="0"/>
            <a:t>Situational influence</a:t>
          </a:r>
        </a:p>
      </dgm:t>
    </dgm:pt>
    <dgm:pt modelId="{0C279D18-E554-47BE-8FE5-F319A4588E00}" type="parTrans" cxnId="{D9117C67-B071-4990-96D4-D678B1ED6C34}">
      <dgm:prSet/>
      <dgm:spPr/>
      <dgm:t>
        <a:bodyPr/>
        <a:lstStyle/>
        <a:p>
          <a:endParaRPr lang="en-US"/>
        </a:p>
      </dgm:t>
    </dgm:pt>
    <dgm:pt modelId="{37BA8014-D4E3-4EE7-9E30-F985DC405643}" type="sibTrans" cxnId="{D9117C67-B071-4990-96D4-D678B1ED6C34}">
      <dgm:prSet/>
      <dgm:spPr/>
      <dgm:t>
        <a:bodyPr/>
        <a:lstStyle/>
        <a:p>
          <a:endParaRPr lang="en-US"/>
        </a:p>
      </dgm:t>
    </dgm:pt>
    <dgm:pt modelId="{1DDB01CC-C9B2-4701-BAB1-2EAE5A5C069A}">
      <dgm:prSet/>
      <dgm:spPr/>
      <dgm:t>
        <a:bodyPr/>
        <a:lstStyle/>
        <a:p>
          <a:pPr rtl="0"/>
          <a:r>
            <a:rPr lang="en-US" dirty="0"/>
            <a:t>Similarity of choice alternatives</a:t>
          </a:r>
        </a:p>
      </dgm:t>
    </dgm:pt>
    <dgm:pt modelId="{1039878C-4A67-40F8-AD71-8CF1131F6ED6}" type="parTrans" cxnId="{B84EF586-E683-4359-A7AC-BA05D3E2A2D3}">
      <dgm:prSet/>
      <dgm:spPr/>
      <dgm:t>
        <a:bodyPr/>
        <a:lstStyle/>
        <a:p>
          <a:endParaRPr lang="en-US"/>
        </a:p>
      </dgm:t>
    </dgm:pt>
    <dgm:pt modelId="{D7BB6D80-8BAF-49AF-B724-D4A68546C5A6}" type="sibTrans" cxnId="{B84EF586-E683-4359-A7AC-BA05D3E2A2D3}">
      <dgm:prSet/>
      <dgm:spPr/>
      <dgm:t>
        <a:bodyPr/>
        <a:lstStyle/>
        <a:p>
          <a:endParaRPr lang="en-US"/>
        </a:p>
      </dgm:t>
    </dgm:pt>
    <dgm:pt modelId="{383FFB42-D764-443A-A337-A46F28C7BE14}">
      <dgm:prSet/>
      <dgm:spPr/>
      <dgm:t>
        <a:bodyPr/>
        <a:lstStyle/>
        <a:p>
          <a:pPr rtl="0"/>
          <a:r>
            <a:rPr lang="en-US" dirty="0"/>
            <a:t>Motivation</a:t>
          </a:r>
        </a:p>
      </dgm:t>
    </dgm:pt>
    <dgm:pt modelId="{D4022241-0A40-4043-90B6-92AF2C4AC4FB}" type="parTrans" cxnId="{DCD805EB-3D36-462E-83CB-F2F7B84CDD6C}">
      <dgm:prSet/>
      <dgm:spPr/>
      <dgm:t>
        <a:bodyPr/>
        <a:lstStyle/>
        <a:p>
          <a:endParaRPr lang="en-US"/>
        </a:p>
      </dgm:t>
    </dgm:pt>
    <dgm:pt modelId="{9EB8C455-86C3-4097-940F-A83A94367421}" type="sibTrans" cxnId="{DCD805EB-3D36-462E-83CB-F2F7B84CDD6C}">
      <dgm:prSet/>
      <dgm:spPr/>
      <dgm:t>
        <a:bodyPr/>
        <a:lstStyle/>
        <a:p>
          <a:endParaRPr lang="en-US"/>
        </a:p>
      </dgm:t>
    </dgm:pt>
    <dgm:pt modelId="{F95197C6-4810-4819-A327-9C46979AB83F}">
      <dgm:prSet/>
      <dgm:spPr/>
      <dgm:t>
        <a:bodyPr/>
        <a:lstStyle/>
        <a:p>
          <a:pPr rtl="0"/>
          <a:r>
            <a:rPr lang="en-US" dirty="0"/>
            <a:t>Knowledge</a:t>
          </a:r>
        </a:p>
      </dgm:t>
    </dgm:pt>
    <dgm:pt modelId="{3D1C53DA-46E5-4AD2-BA3D-2450067691BB}" type="parTrans" cxnId="{DF672FBD-BFFB-4EE1-BAB7-A26712F13FE2}">
      <dgm:prSet/>
      <dgm:spPr/>
      <dgm:t>
        <a:bodyPr/>
        <a:lstStyle/>
        <a:p>
          <a:endParaRPr lang="en-US"/>
        </a:p>
      </dgm:t>
    </dgm:pt>
    <dgm:pt modelId="{FE9D31E8-446C-4CD5-9064-B50154F810DB}" type="sibTrans" cxnId="{DF672FBD-BFFB-4EE1-BAB7-A26712F13FE2}">
      <dgm:prSet/>
      <dgm:spPr/>
      <dgm:t>
        <a:bodyPr/>
        <a:lstStyle/>
        <a:p>
          <a:endParaRPr lang="en-US"/>
        </a:p>
      </dgm:t>
    </dgm:pt>
    <dgm:pt modelId="{05D1C7AE-F3F3-48E1-906B-F5FAE9729445}">
      <dgm:prSet/>
      <dgm:spPr/>
      <dgm:t>
        <a:bodyPr/>
        <a:lstStyle/>
        <a:p>
          <a:endParaRPr lang="en-US"/>
        </a:p>
      </dgm:t>
    </dgm:pt>
    <dgm:pt modelId="{1233A695-5B5F-46EF-A701-ACBF42D16334}" type="parTrans" cxnId="{406C8CD8-57B0-43B2-93C6-AAAD84B218C1}">
      <dgm:prSet/>
      <dgm:spPr/>
      <dgm:t>
        <a:bodyPr/>
        <a:lstStyle/>
        <a:p>
          <a:endParaRPr lang="en-US"/>
        </a:p>
      </dgm:t>
    </dgm:pt>
    <dgm:pt modelId="{A0AD5FEB-349A-4032-836E-EFEB2526D830}" type="sibTrans" cxnId="{406C8CD8-57B0-43B2-93C6-AAAD84B218C1}">
      <dgm:prSet/>
      <dgm:spPr/>
      <dgm:t>
        <a:bodyPr/>
        <a:lstStyle/>
        <a:p>
          <a:endParaRPr lang="en-US"/>
        </a:p>
      </dgm:t>
    </dgm:pt>
    <dgm:pt modelId="{F523ABDA-DD7F-41C2-9CBA-495074181B64}" type="pres">
      <dgm:prSet presAssocID="{4C1EFCAA-7F23-4DAA-A555-289A7E11F78C}" presName="Name0" presStyleCnt="0">
        <dgm:presLayoutVars>
          <dgm:chMax val="7"/>
          <dgm:chPref val="7"/>
          <dgm:dir/>
        </dgm:presLayoutVars>
      </dgm:prSet>
      <dgm:spPr/>
    </dgm:pt>
    <dgm:pt modelId="{E494B360-9057-4D73-9CE0-DAB058EB5B3D}" type="pres">
      <dgm:prSet presAssocID="{4C1EFCAA-7F23-4DAA-A555-289A7E11F78C}" presName="Name1" presStyleCnt="0"/>
      <dgm:spPr/>
    </dgm:pt>
    <dgm:pt modelId="{97EE1C9D-970B-4E48-B2FD-A941E73F2020}" type="pres">
      <dgm:prSet presAssocID="{4C1EFCAA-7F23-4DAA-A555-289A7E11F78C}" presName="cycle" presStyleCnt="0"/>
      <dgm:spPr/>
    </dgm:pt>
    <dgm:pt modelId="{DFFC3397-B8F2-48EC-8C40-299BEB061F76}" type="pres">
      <dgm:prSet presAssocID="{4C1EFCAA-7F23-4DAA-A555-289A7E11F78C}" presName="srcNode" presStyleLbl="node1" presStyleIdx="0" presStyleCnt="7"/>
      <dgm:spPr/>
    </dgm:pt>
    <dgm:pt modelId="{2F99932B-C673-4EE8-9B9C-8E72DB4B6215}" type="pres">
      <dgm:prSet presAssocID="{4C1EFCAA-7F23-4DAA-A555-289A7E11F78C}" presName="conn" presStyleLbl="parChTrans1D2" presStyleIdx="0" presStyleCnt="1"/>
      <dgm:spPr/>
    </dgm:pt>
    <dgm:pt modelId="{B0D1C7D5-A87D-4229-AECA-776FF40EC1C6}" type="pres">
      <dgm:prSet presAssocID="{4C1EFCAA-7F23-4DAA-A555-289A7E11F78C}" presName="extraNode" presStyleLbl="node1" presStyleIdx="0" presStyleCnt="7"/>
      <dgm:spPr/>
    </dgm:pt>
    <dgm:pt modelId="{4D072F15-2026-44A2-B6D3-89BD78A6BAF5}" type="pres">
      <dgm:prSet presAssocID="{4C1EFCAA-7F23-4DAA-A555-289A7E11F78C}" presName="dstNode" presStyleLbl="node1" presStyleIdx="0" presStyleCnt="7"/>
      <dgm:spPr/>
    </dgm:pt>
    <dgm:pt modelId="{BE656ABB-05CB-4FD6-8EAE-4FAD32CFC486}" type="pres">
      <dgm:prSet presAssocID="{10175B5E-EB3C-4A70-B39E-3A0B9A4A34FD}" presName="text_1" presStyleLbl="node1" presStyleIdx="0" presStyleCnt="7">
        <dgm:presLayoutVars>
          <dgm:bulletEnabled val="1"/>
        </dgm:presLayoutVars>
      </dgm:prSet>
      <dgm:spPr/>
    </dgm:pt>
    <dgm:pt modelId="{FB1ADCF1-616C-47D7-9C27-156AC1EC13B1}" type="pres">
      <dgm:prSet presAssocID="{10175B5E-EB3C-4A70-B39E-3A0B9A4A34FD}" presName="accent_1" presStyleCnt="0"/>
      <dgm:spPr/>
    </dgm:pt>
    <dgm:pt modelId="{0DA700CB-15C2-4532-A7F8-EDCEC9AF7BC5}" type="pres">
      <dgm:prSet presAssocID="{10175B5E-EB3C-4A70-B39E-3A0B9A4A34FD}" presName="accentRepeatNode" presStyleLbl="solidFgAcc1" presStyleIdx="0" presStyleCnt="7"/>
      <dgm:spPr/>
    </dgm:pt>
    <dgm:pt modelId="{4FD4617A-4547-417C-9077-ABED353F15E6}" type="pres">
      <dgm:prSet presAssocID="{F3B5FC36-3372-4C29-98B4-21E721CF6344}" presName="text_2" presStyleLbl="node1" presStyleIdx="1" presStyleCnt="7">
        <dgm:presLayoutVars>
          <dgm:bulletEnabled val="1"/>
        </dgm:presLayoutVars>
      </dgm:prSet>
      <dgm:spPr/>
    </dgm:pt>
    <dgm:pt modelId="{992E3239-238E-4BE2-8227-5773BED32FDF}" type="pres">
      <dgm:prSet presAssocID="{F3B5FC36-3372-4C29-98B4-21E721CF6344}" presName="accent_2" presStyleCnt="0"/>
      <dgm:spPr/>
    </dgm:pt>
    <dgm:pt modelId="{D00AAD3F-9CC1-4939-B7B7-9AF849B54EA3}" type="pres">
      <dgm:prSet presAssocID="{F3B5FC36-3372-4C29-98B4-21E721CF6344}" presName="accentRepeatNode" presStyleLbl="solidFgAcc1" presStyleIdx="1" presStyleCnt="7"/>
      <dgm:spPr/>
    </dgm:pt>
    <dgm:pt modelId="{E88A6700-FB96-4633-ACAF-0A5A9233BCC2}" type="pres">
      <dgm:prSet presAssocID="{83B4A358-B7B5-4DBF-B451-977E56BAE78B}" presName="text_3" presStyleLbl="node1" presStyleIdx="2" presStyleCnt="7">
        <dgm:presLayoutVars>
          <dgm:bulletEnabled val="1"/>
        </dgm:presLayoutVars>
      </dgm:prSet>
      <dgm:spPr/>
    </dgm:pt>
    <dgm:pt modelId="{76A1F76B-8536-403B-B2A3-3AC231C6D708}" type="pres">
      <dgm:prSet presAssocID="{83B4A358-B7B5-4DBF-B451-977E56BAE78B}" presName="accent_3" presStyleCnt="0"/>
      <dgm:spPr/>
    </dgm:pt>
    <dgm:pt modelId="{A930E399-0997-4573-A22E-DB144342A49B}" type="pres">
      <dgm:prSet presAssocID="{83B4A358-B7B5-4DBF-B451-977E56BAE78B}" presName="accentRepeatNode" presStyleLbl="solidFgAcc1" presStyleIdx="2" presStyleCnt="7"/>
      <dgm:spPr/>
    </dgm:pt>
    <dgm:pt modelId="{9828D97B-D107-4EC3-A14C-4444CC0309A6}" type="pres">
      <dgm:prSet presAssocID="{5A62DB45-05C5-4FF1-9B46-0D425F994C37}" presName="text_4" presStyleLbl="node1" presStyleIdx="3" presStyleCnt="7">
        <dgm:presLayoutVars>
          <dgm:bulletEnabled val="1"/>
        </dgm:presLayoutVars>
      </dgm:prSet>
      <dgm:spPr/>
    </dgm:pt>
    <dgm:pt modelId="{A6700CE4-9906-49AC-8466-3180176B3196}" type="pres">
      <dgm:prSet presAssocID="{5A62DB45-05C5-4FF1-9B46-0D425F994C37}" presName="accent_4" presStyleCnt="0"/>
      <dgm:spPr/>
    </dgm:pt>
    <dgm:pt modelId="{DE334776-9D50-4941-8DE7-481D85A0F965}" type="pres">
      <dgm:prSet presAssocID="{5A62DB45-05C5-4FF1-9B46-0D425F994C37}" presName="accentRepeatNode" presStyleLbl="solidFgAcc1" presStyleIdx="3" presStyleCnt="7"/>
      <dgm:spPr/>
    </dgm:pt>
    <dgm:pt modelId="{8028E126-8F4C-4510-B862-2A38F335106C}" type="pres">
      <dgm:prSet presAssocID="{1DDB01CC-C9B2-4701-BAB1-2EAE5A5C069A}" presName="text_5" presStyleLbl="node1" presStyleIdx="4" presStyleCnt="7">
        <dgm:presLayoutVars>
          <dgm:bulletEnabled val="1"/>
        </dgm:presLayoutVars>
      </dgm:prSet>
      <dgm:spPr/>
    </dgm:pt>
    <dgm:pt modelId="{4B3C2390-EF69-4A6F-9BE3-4169128EAF24}" type="pres">
      <dgm:prSet presAssocID="{1DDB01CC-C9B2-4701-BAB1-2EAE5A5C069A}" presName="accent_5" presStyleCnt="0"/>
      <dgm:spPr/>
    </dgm:pt>
    <dgm:pt modelId="{93A03271-37D0-4CD5-999E-F4BE54C27010}" type="pres">
      <dgm:prSet presAssocID="{1DDB01CC-C9B2-4701-BAB1-2EAE5A5C069A}" presName="accentRepeatNode" presStyleLbl="solidFgAcc1" presStyleIdx="4" presStyleCnt="7"/>
      <dgm:spPr/>
    </dgm:pt>
    <dgm:pt modelId="{896EB8DF-261F-4240-9C5C-A2AFA658261F}" type="pres">
      <dgm:prSet presAssocID="{383FFB42-D764-443A-A337-A46F28C7BE14}" presName="text_6" presStyleLbl="node1" presStyleIdx="5" presStyleCnt="7">
        <dgm:presLayoutVars>
          <dgm:bulletEnabled val="1"/>
        </dgm:presLayoutVars>
      </dgm:prSet>
      <dgm:spPr/>
    </dgm:pt>
    <dgm:pt modelId="{51A35455-BC3B-49A3-BA02-E9935ED031C6}" type="pres">
      <dgm:prSet presAssocID="{383FFB42-D764-443A-A337-A46F28C7BE14}" presName="accent_6" presStyleCnt="0"/>
      <dgm:spPr/>
    </dgm:pt>
    <dgm:pt modelId="{903F1436-46BB-4A98-B3E0-BB31073B38E2}" type="pres">
      <dgm:prSet presAssocID="{383FFB42-D764-443A-A337-A46F28C7BE14}" presName="accentRepeatNode" presStyleLbl="solidFgAcc1" presStyleIdx="5" presStyleCnt="7"/>
      <dgm:spPr/>
    </dgm:pt>
    <dgm:pt modelId="{0D75B3DD-61D2-4872-9CF6-F4DA6A43AF8B}" type="pres">
      <dgm:prSet presAssocID="{F95197C6-4810-4819-A327-9C46979AB83F}" presName="text_7" presStyleLbl="node1" presStyleIdx="6" presStyleCnt="7">
        <dgm:presLayoutVars>
          <dgm:bulletEnabled val="1"/>
        </dgm:presLayoutVars>
      </dgm:prSet>
      <dgm:spPr/>
    </dgm:pt>
    <dgm:pt modelId="{C1394893-F54B-4BB6-90CD-5993B03E647F}" type="pres">
      <dgm:prSet presAssocID="{F95197C6-4810-4819-A327-9C46979AB83F}" presName="accent_7" presStyleCnt="0"/>
      <dgm:spPr/>
    </dgm:pt>
    <dgm:pt modelId="{C9B2F36F-1C59-4B48-9CB3-16AD2BBD62C2}" type="pres">
      <dgm:prSet presAssocID="{F95197C6-4810-4819-A327-9C46979AB83F}" presName="accentRepeatNode" presStyleLbl="solidFgAcc1" presStyleIdx="6" presStyleCnt="7"/>
      <dgm:spPr/>
    </dgm:pt>
  </dgm:ptLst>
  <dgm:cxnLst>
    <dgm:cxn modelId="{F1DA9806-F28C-4524-BFE9-485F1A4A132C}" srcId="{4C1EFCAA-7F23-4DAA-A555-289A7E11F78C}" destId="{10175B5E-EB3C-4A70-B39E-3A0B9A4A34FD}" srcOrd="0" destOrd="0" parTransId="{84166C61-62F4-4D24-9357-5A11167F9D33}" sibTransId="{EE5A0F53-83AF-4093-9D62-7E8B1B9BB933}"/>
    <dgm:cxn modelId="{2E4FE106-26C7-488A-8343-BB42F41F63E5}" type="presOf" srcId="{5A62DB45-05C5-4FF1-9B46-0D425F994C37}" destId="{9828D97B-D107-4EC3-A14C-4444CC0309A6}" srcOrd="0" destOrd="0" presId="urn:microsoft.com/office/officeart/2008/layout/VerticalCurvedList"/>
    <dgm:cxn modelId="{4CEDDF12-FB52-43FA-8C93-B5F07D782075}" type="presOf" srcId="{1DDB01CC-C9B2-4701-BAB1-2EAE5A5C069A}" destId="{8028E126-8F4C-4510-B862-2A38F335106C}" srcOrd="0" destOrd="0" presId="urn:microsoft.com/office/officeart/2008/layout/VerticalCurvedList"/>
    <dgm:cxn modelId="{351D8619-F9B3-4C01-AD5F-5C41DFDE2BC8}" type="presOf" srcId="{83B4A358-B7B5-4DBF-B451-977E56BAE78B}" destId="{E88A6700-FB96-4633-ACAF-0A5A9233BCC2}" srcOrd="0" destOrd="0" presId="urn:microsoft.com/office/officeart/2008/layout/VerticalCurvedList"/>
    <dgm:cxn modelId="{7F78611B-B871-4F04-9CCB-728E50296BF4}" type="presOf" srcId="{F3B5FC36-3372-4C29-98B4-21E721CF6344}" destId="{4FD4617A-4547-417C-9077-ABED353F15E6}" srcOrd="0" destOrd="0" presId="urn:microsoft.com/office/officeart/2008/layout/VerticalCurvedList"/>
    <dgm:cxn modelId="{5FDB4620-E417-4905-95FE-4059ACA586B8}" type="presOf" srcId="{383FFB42-D764-443A-A337-A46F28C7BE14}" destId="{896EB8DF-261F-4240-9C5C-A2AFA658261F}" srcOrd="0" destOrd="0" presId="urn:microsoft.com/office/officeart/2008/layout/VerticalCurvedList"/>
    <dgm:cxn modelId="{D172E532-C6B2-4E89-9C06-9D614F62067F}" type="presOf" srcId="{10175B5E-EB3C-4A70-B39E-3A0B9A4A34FD}" destId="{BE656ABB-05CB-4FD6-8EAE-4FAD32CFC486}" srcOrd="0" destOrd="0" presId="urn:microsoft.com/office/officeart/2008/layout/VerticalCurvedList"/>
    <dgm:cxn modelId="{0D627C5D-35C7-4328-9D7A-D208545C70DE}" type="presOf" srcId="{4C1EFCAA-7F23-4DAA-A555-289A7E11F78C}" destId="{F523ABDA-DD7F-41C2-9CBA-495074181B64}" srcOrd="0" destOrd="0" presId="urn:microsoft.com/office/officeart/2008/layout/VerticalCurvedList"/>
    <dgm:cxn modelId="{EC195B45-0D01-4AD6-840A-16F8FD1084CF}" srcId="{4C1EFCAA-7F23-4DAA-A555-289A7E11F78C}" destId="{83B4A358-B7B5-4DBF-B451-977E56BAE78B}" srcOrd="2" destOrd="0" parTransId="{81C6F08D-20FE-43D9-A477-2C5569B06E41}" sibTransId="{F3B49716-32CE-434B-96AD-1EAF3A7AAA0F}"/>
    <dgm:cxn modelId="{D9117C67-B071-4990-96D4-D678B1ED6C34}" srcId="{4C1EFCAA-7F23-4DAA-A555-289A7E11F78C}" destId="{5A62DB45-05C5-4FF1-9B46-0D425F994C37}" srcOrd="3" destOrd="0" parTransId="{0C279D18-E554-47BE-8FE5-F319A4588E00}" sibTransId="{37BA8014-D4E3-4EE7-9E30-F985DC405643}"/>
    <dgm:cxn modelId="{71E6FD57-5EB2-42E8-802B-D54063B64B01}" srcId="{4C1EFCAA-7F23-4DAA-A555-289A7E11F78C}" destId="{F3B5FC36-3372-4C29-98B4-21E721CF6344}" srcOrd="1" destOrd="0" parTransId="{66923531-C74B-4D4E-A808-F67870248C60}" sibTransId="{27470C6A-903D-4D63-9485-7CEF95B7E631}"/>
    <dgm:cxn modelId="{B84EF586-E683-4359-A7AC-BA05D3E2A2D3}" srcId="{4C1EFCAA-7F23-4DAA-A555-289A7E11F78C}" destId="{1DDB01CC-C9B2-4701-BAB1-2EAE5A5C069A}" srcOrd="4" destOrd="0" parTransId="{1039878C-4A67-40F8-AD71-8CF1131F6ED6}" sibTransId="{D7BB6D80-8BAF-49AF-B724-D4A68546C5A6}"/>
    <dgm:cxn modelId="{DF672FBD-BFFB-4EE1-BAB7-A26712F13FE2}" srcId="{4C1EFCAA-7F23-4DAA-A555-289A7E11F78C}" destId="{F95197C6-4810-4819-A327-9C46979AB83F}" srcOrd="6" destOrd="0" parTransId="{3D1C53DA-46E5-4AD2-BA3D-2450067691BB}" sibTransId="{FE9D31E8-446C-4CD5-9064-B50154F810DB}"/>
    <dgm:cxn modelId="{406C8CD8-57B0-43B2-93C6-AAAD84B218C1}" srcId="{4C1EFCAA-7F23-4DAA-A555-289A7E11F78C}" destId="{05D1C7AE-F3F3-48E1-906B-F5FAE9729445}" srcOrd="7" destOrd="0" parTransId="{1233A695-5B5F-46EF-A701-ACBF42D16334}" sibTransId="{A0AD5FEB-349A-4032-836E-EFEB2526D830}"/>
    <dgm:cxn modelId="{F911F2D9-1C6F-4BE3-8F09-11C499992855}" type="presOf" srcId="{F95197C6-4810-4819-A327-9C46979AB83F}" destId="{0D75B3DD-61D2-4872-9CF6-F4DA6A43AF8B}" srcOrd="0" destOrd="0" presId="urn:microsoft.com/office/officeart/2008/layout/VerticalCurvedList"/>
    <dgm:cxn modelId="{DCD805EB-3D36-462E-83CB-F2F7B84CDD6C}" srcId="{4C1EFCAA-7F23-4DAA-A555-289A7E11F78C}" destId="{383FFB42-D764-443A-A337-A46F28C7BE14}" srcOrd="5" destOrd="0" parTransId="{D4022241-0A40-4043-90B6-92AF2C4AC4FB}" sibTransId="{9EB8C455-86C3-4097-940F-A83A94367421}"/>
    <dgm:cxn modelId="{980902F9-E677-4709-986B-0AC2D1D11D78}" type="presOf" srcId="{EE5A0F53-83AF-4093-9D62-7E8B1B9BB933}" destId="{2F99932B-C673-4EE8-9B9C-8E72DB4B6215}" srcOrd="0" destOrd="0" presId="urn:microsoft.com/office/officeart/2008/layout/VerticalCurvedList"/>
    <dgm:cxn modelId="{880A1A59-FC99-4EB4-9687-59B74E2B77C8}" type="presParOf" srcId="{F523ABDA-DD7F-41C2-9CBA-495074181B64}" destId="{E494B360-9057-4D73-9CE0-DAB058EB5B3D}" srcOrd="0" destOrd="0" presId="urn:microsoft.com/office/officeart/2008/layout/VerticalCurvedList"/>
    <dgm:cxn modelId="{3B733883-E48B-4614-A4CE-A5CDA5372FC2}" type="presParOf" srcId="{E494B360-9057-4D73-9CE0-DAB058EB5B3D}" destId="{97EE1C9D-970B-4E48-B2FD-A941E73F2020}" srcOrd="0" destOrd="0" presId="urn:microsoft.com/office/officeart/2008/layout/VerticalCurvedList"/>
    <dgm:cxn modelId="{9FF0BDDA-E626-49BE-8622-7487A67F905B}" type="presParOf" srcId="{97EE1C9D-970B-4E48-B2FD-A941E73F2020}" destId="{DFFC3397-B8F2-48EC-8C40-299BEB061F76}" srcOrd="0" destOrd="0" presId="urn:microsoft.com/office/officeart/2008/layout/VerticalCurvedList"/>
    <dgm:cxn modelId="{CB8ADB8E-2FCA-479E-8419-724AF69485AC}" type="presParOf" srcId="{97EE1C9D-970B-4E48-B2FD-A941E73F2020}" destId="{2F99932B-C673-4EE8-9B9C-8E72DB4B6215}" srcOrd="1" destOrd="0" presId="urn:microsoft.com/office/officeart/2008/layout/VerticalCurvedList"/>
    <dgm:cxn modelId="{8F4914E1-B0F0-441C-B94C-11C6DEAB2F08}" type="presParOf" srcId="{97EE1C9D-970B-4E48-B2FD-A941E73F2020}" destId="{B0D1C7D5-A87D-4229-AECA-776FF40EC1C6}" srcOrd="2" destOrd="0" presId="urn:microsoft.com/office/officeart/2008/layout/VerticalCurvedList"/>
    <dgm:cxn modelId="{8E9AAA58-C002-4E25-892A-5E5F8E1BC991}" type="presParOf" srcId="{97EE1C9D-970B-4E48-B2FD-A941E73F2020}" destId="{4D072F15-2026-44A2-B6D3-89BD78A6BAF5}" srcOrd="3" destOrd="0" presId="urn:microsoft.com/office/officeart/2008/layout/VerticalCurvedList"/>
    <dgm:cxn modelId="{A3E8D386-BD31-4C40-98FE-814CC902149C}" type="presParOf" srcId="{E494B360-9057-4D73-9CE0-DAB058EB5B3D}" destId="{BE656ABB-05CB-4FD6-8EAE-4FAD32CFC486}" srcOrd="1" destOrd="0" presId="urn:microsoft.com/office/officeart/2008/layout/VerticalCurvedList"/>
    <dgm:cxn modelId="{5F6E7EA3-9633-4697-89CB-2E55C0BADC9C}" type="presParOf" srcId="{E494B360-9057-4D73-9CE0-DAB058EB5B3D}" destId="{FB1ADCF1-616C-47D7-9C27-156AC1EC13B1}" srcOrd="2" destOrd="0" presId="urn:microsoft.com/office/officeart/2008/layout/VerticalCurvedList"/>
    <dgm:cxn modelId="{72F7EBE1-6E59-43F4-A402-D95FF5798AD3}" type="presParOf" srcId="{FB1ADCF1-616C-47D7-9C27-156AC1EC13B1}" destId="{0DA700CB-15C2-4532-A7F8-EDCEC9AF7BC5}" srcOrd="0" destOrd="0" presId="urn:microsoft.com/office/officeart/2008/layout/VerticalCurvedList"/>
    <dgm:cxn modelId="{F47E70AA-5B04-453D-A000-45B6603F456D}" type="presParOf" srcId="{E494B360-9057-4D73-9CE0-DAB058EB5B3D}" destId="{4FD4617A-4547-417C-9077-ABED353F15E6}" srcOrd="3" destOrd="0" presId="urn:microsoft.com/office/officeart/2008/layout/VerticalCurvedList"/>
    <dgm:cxn modelId="{5A5F9750-5679-4DD5-96C9-72D8BC1F54DE}" type="presParOf" srcId="{E494B360-9057-4D73-9CE0-DAB058EB5B3D}" destId="{992E3239-238E-4BE2-8227-5773BED32FDF}" srcOrd="4" destOrd="0" presId="urn:microsoft.com/office/officeart/2008/layout/VerticalCurvedList"/>
    <dgm:cxn modelId="{BF911924-B783-4A4A-AE2C-26904C0ACA59}" type="presParOf" srcId="{992E3239-238E-4BE2-8227-5773BED32FDF}" destId="{D00AAD3F-9CC1-4939-B7B7-9AF849B54EA3}" srcOrd="0" destOrd="0" presId="urn:microsoft.com/office/officeart/2008/layout/VerticalCurvedList"/>
    <dgm:cxn modelId="{2F412EFC-CA25-41DD-86DB-6EFF8045DD6D}" type="presParOf" srcId="{E494B360-9057-4D73-9CE0-DAB058EB5B3D}" destId="{E88A6700-FB96-4633-ACAF-0A5A9233BCC2}" srcOrd="5" destOrd="0" presId="urn:microsoft.com/office/officeart/2008/layout/VerticalCurvedList"/>
    <dgm:cxn modelId="{1046B400-11A2-4180-9E7A-45A1D4F4B134}" type="presParOf" srcId="{E494B360-9057-4D73-9CE0-DAB058EB5B3D}" destId="{76A1F76B-8536-403B-B2A3-3AC231C6D708}" srcOrd="6" destOrd="0" presId="urn:microsoft.com/office/officeart/2008/layout/VerticalCurvedList"/>
    <dgm:cxn modelId="{79E5202B-642E-44FF-830D-4A08F7CC5D00}" type="presParOf" srcId="{76A1F76B-8536-403B-B2A3-3AC231C6D708}" destId="{A930E399-0997-4573-A22E-DB144342A49B}" srcOrd="0" destOrd="0" presId="urn:microsoft.com/office/officeart/2008/layout/VerticalCurvedList"/>
    <dgm:cxn modelId="{92F6AF28-77C4-48FB-B5AC-B4A20E42EFD8}" type="presParOf" srcId="{E494B360-9057-4D73-9CE0-DAB058EB5B3D}" destId="{9828D97B-D107-4EC3-A14C-4444CC0309A6}" srcOrd="7" destOrd="0" presId="urn:microsoft.com/office/officeart/2008/layout/VerticalCurvedList"/>
    <dgm:cxn modelId="{61AEA350-0A41-49F1-93D0-A51F53E61B66}" type="presParOf" srcId="{E494B360-9057-4D73-9CE0-DAB058EB5B3D}" destId="{A6700CE4-9906-49AC-8466-3180176B3196}" srcOrd="8" destOrd="0" presId="urn:microsoft.com/office/officeart/2008/layout/VerticalCurvedList"/>
    <dgm:cxn modelId="{A9F4D0DF-2B62-4987-BA11-2A688204F8A8}" type="presParOf" srcId="{A6700CE4-9906-49AC-8466-3180176B3196}" destId="{DE334776-9D50-4941-8DE7-481D85A0F965}" srcOrd="0" destOrd="0" presId="urn:microsoft.com/office/officeart/2008/layout/VerticalCurvedList"/>
    <dgm:cxn modelId="{456959D6-D5A8-4E76-8BE2-1C306C04A0F1}" type="presParOf" srcId="{E494B360-9057-4D73-9CE0-DAB058EB5B3D}" destId="{8028E126-8F4C-4510-B862-2A38F335106C}" srcOrd="9" destOrd="0" presId="urn:microsoft.com/office/officeart/2008/layout/VerticalCurvedList"/>
    <dgm:cxn modelId="{AD2229FC-D630-4BFE-9B57-260CFD4DE251}" type="presParOf" srcId="{E494B360-9057-4D73-9CE0-DAB058EB5B3D}" destId="{4B3C2390-EF69-4A6F-9BE3-4169128EAF24}" srcOrd="10" destOrd="0" presId="urn:microsoft.com/office/officeart/2008/layout/VerticalCurvedList"/>
    <dgm:cxn modelId="{01EA075B-AEAB-4291-AA74-F11D04375CDF}" type="presParOf" srcId="{4B3C2390-EF69-4A6F-9BE3-4169128EAF24}" destId="{93A03271-37D0-4CD5-999E-F4BE54C27010}" srcOrd="0" destOrd="0" presId="urn:microsoft.com/office/officeart/2008/layout/VerticalCurvedList"/>
    <dgm:cxn modelId="{FC34DC08-BCB3-4C0B-8972-D5CD92D5DB5D}" type="presParOf" srcId="{E494B360-9057-4D73-9CE0-DAB058EB5B3D}" destId="{896EB8DF-261F-4240-9C5C-A2AFA658261F}" srcOrd="11" destOrd="0" presId="urn:microsoft.com/office/officeart/2008/layout/VerticalCurvedList"/>
    <dgm:cxn modelId="{550996FB-9EAB-4694-8CEC-CE67A1DCA63E}" type="presParOf" srcId="{E494B360-9057-4D73-9CE0-DAB058EB5B3D}" destId="{51A35455-BC3B-49A3-BA02-E9935ED031C6}" srcOrd="12" destOrd="0" presId="urn:microsoft.com/office/officeart/2008/layout/VerticalCurvedList"/>
    <dgm:cxn modelId="{1C9699CF-606E-4D54-AFDF-9D4F3B7DE2A4}" type="presParOf" srcId="{51A35455-BC3B-49A3-BA02-E9935ED031C6}" destId="{903F1436-46BB-4A98-B3E0-BB31073B38E2}" srcOrd="0" destOrd="0" presId="urn:microsoft.com/office/officeart/2008/layout/VerticalCurvedList"/>
    <dgm:cxn modelId="{1BA5571D-4EC5-4912-B0A8-CDDE98D61F40}" type="presParOf" srcId="{E494B360-9057-4D73-9CE0-DAB058EB5B3D}" destId="{0D75B3DD-61D2-4872-9CF6-F4DA6A43AF8B}" srcOrd="13" destOrd="0" presId="urn:microsoft.com/office/officeart/2008/layout/VerticalCurvedList"/>
    <dgm:cxn modelId="{40890D4D-CFC3-4E5C-AB7C-26DF69AA1E8C}" type="presParOf" srcId="{E494B360-9057-4D73-9CE0-DAB058EB5B3D}" destId="{C1394893-F54B-4BB6-90CD-5993B03E647F}" srcOrd="14" destOrd="0" presId="urn:microsoft.com/office/officeart/2008/layout/VerticalCurvedList"/>
    <dgm:cxn modelId="{01215DA0-2973-403B-A398-805DB1FDE5AC}" type="presParOf" srcId="{C1394893-F54B-4BB6-90CD-5993B03E647F}" destId="{C9B2F36F-1C59-4B48-9CB3-16AD2BBD62C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96AEC8-136E-468C-9DF9-41716A064E3B}" type="doc">
      <dgm:prSet loTypeId="urn:microsoft.com/office/officeart/2005/8/layout/gear1" loCatId="relationship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E48FC05-774B-4081-A06F-072CCC1466E1}">
      <dgm:prSet custT="1"/>
      <dgm:spPr/>
      <dgm:t>
        <a:bodyPr/>
        <a:lstStyle/>
        <a:p>
          <a:pPr rtl="0"/>
          <a:r>
            <a:rPr lang="en-US" sz="1200" b="1" dirty="0">
              <a:solidFill>
                <a:schemeClr val="tx1"/>
              </a:solidFill>
            </a:rPr>
            <a:t>Lexicographic</a:t>
          </a:r>
        </a:p>
      </dgm:t>
    </dgm:pt>
    <dgm:pt modelId="{DA2D135F-F07F-4A2F-95D0-40CC72DC0A73}" type="parTrans" cxnId="{2603DE9F-D7A3-463A-AC8A-57536D88FF82}">
      <dgm:prSet/>
      <dgm:spPr/>
      <dgm:t>
        <a:bodyPr/>
        <a:lstStyle/>
        <a:p>
          <a:endParaRPr lang="en-US"/>
        </a:p>
      </dgm:t>
    </dgm:pt>
    <dgm:pt modelId="{CD99141D-EF26-4932-9A98-ECEF30D5F29A}" type="sibTrans" cxnId="{2603DE9F-D7A3-463A-AC8A-57536D88FF82}">
      <dgm:prSet/>
      <dgm:spPr/>
      <dgm:t>
        <a:bodyPr/>
        <a:lstStyle/>
        <a:p>
          <a:endParaRPr lang="en-US"/>
        </a:p>
      </dgm:t>
    </dgm:pt>
    <dgm:pt modelId="{3FF0FDAC-324B-4BB9-B2C0-DCC56348D4C6}">
      <dgm:prSet custT="1"/>
      <dgm:spPr/>
      <dgm:t>
        <a:bodyPr/>
        <a:lstStyle/>
        <a:p>
          <a:pPr rtl="0"/>
          <a:r>
            <a:rPr lang="en-US" sz="1200" b="1" dirty="0">
              <a:solidFill>
                <a:schemeClr val="tx1"/>
              </a:solidFill>
            </a:rPr>
            <a:t>Elimination by aspects</a:t>
          </a:r>
        </a:p>
      </dgm:t>
    </dgm:pt>
    <dgm:pt modelId="{D5941024-878F-47B5-9A0F-19141AA37F7E}" type="parTrans" cxnId="{804E5CF0-BD13-4617-8172-0709617007E7}">
      <dgm:prSet/>
      <dgm:spPr/>
      <dgm:t>
        <a:bodyPr/>
        <a:lstStyle/>
        <a:p>
          <a:endParaRPr lang="en-US"/>
        </a:p>
      </dgm:t>
    </dgm:pt>
    <dgm:pt modelId="{CF3C0E98-D6DA-40E4-8DCC-FCA7FA42F9EA}" type="sibTrans" cxnId="{804E5CF0-BD13-4617-8172-0709617007E7}">
      <dgm:prSet/>
      <dgm:spPr/>
      <dgm:t>
        <a:bodyPr/>
        <a:lstStyle/>
        <a:p>
          <a:endParaRPr lang="en-US"/>
        </a:p>
      </dgm:t>
    </dgm:pt>
    <dgm:pt modelId="{AE9A4C8B-DAC9-4025-B902-714E5D7D36CE}">
      <dgm:prSet custT="1"/>
      <dgm:spPr/>
      <dgm:t>
        <a:bodyPr/>
        <a:lstStyle/>
        <a:p>
          <a:pPr rtl="0"/>
          <a:r>
            <a:rPr lang="en-US" sz="1200" b="1" dirty="0">
              <a:solidFill>
                <a:schemeClr val="tx1"/>
              </a:solidFill>
            </a:rPr>
            <a:t>Conjunctive</a:t>
          </a:r>
        </a:p>
      </dgm:t>
    </dgm:pt>
    <dgm:pt modelId="{37048294-4DE4-4BEB-A735-0EA12052634E}" type="parTrans" cxnId="{E04D9080-B49E-4F37-BEF7-7527840FEE10}">
      <dgm:prSet/>
      <dgm:spPr/>
      <dgm:t>
        <a:bodyPr/>
        <a:lstStyle/>
        <a:p>
          <a:endParaRPr lang="en-US"/>
        </a:p>
      </dgm:t>
    </dgm:pt>
    <dgm:pt modelId="{918E455F-445A-4C2F-98BE-E343F8F18014}" type="sibTrans" cxnId="{E04D9080-B49E-4F37-BEF7-7527840FEE10}">
      <dgm:prSet/>
      <dgm:spPr/>
      <dgm:t>
        <a:bodyPr/>
        <a:lstStyle/>
        <a:p>
          <a:endParaRPr lang="en-US"/>
        </a:p>
      </dgm:t>
    </dgm:pt>
    <dgm:pt modelId="{845F13A6-6746-4F58-A070-65DC69AFE1DC}" type="pres">
      <dgm:prSet presAssocID="{5396AEC8-136E-468C-9DF9-41716A064E3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300DB7A-5876-4728-B6EF-A2D13C99533E}" type="pres">
      <dgm:prSet presAssocID="{9E48FC05-774B-4081-A06F-072CCC1466E1}" presName="gear1" presStyleLbl="node1" presStyleIdx="0" presStyleCnt="3">
        <dgm:presLayoutVars>
          <dgm:chMax val="1"/>
          <dgm:bulletEnabled val="1"/>
        </dgm:presLayoutVars>
      </dgm:prSet>
      <dgm:spPr/>
    </dgm:pt>
    <dgm:pt modelId="{2D8BDD29-113A-456F-A083-9DA4BE458B74}" type="pres">
      <dgm:prSet presAssocID="{9E48FC05-774B-4081-A06F-072CCC1466E1}" presName="gear1srcNode" presStyleLbl="node1" presStyleIdx="0" presStyleCnt="3"/>
      <dgm:spPr/>
    </dgm:pt>
    <dgm:pt modelId="{14A5C7C9-09A5-4040-8C26-65BA35F7BAE1}" type="pres">
      <dgm:prSet presAssocID="{9E48FC05-774B-4081-A06F-072CCC1466E1}" presName="gear1dstNode" presStyleLbl="node1" presStyleIdx="0" presStyleCnt="3"/>
      <dgm:spPr/>
    </dgm:pt>
    <dgm:pt modelId="{A8710385-5065-47DD-A2BB-54C229C4B7B7}" type="pres">
      <dgm:prSet presAssocID="{3FF0FDAC-324B-4BB9-B2C0-DCC56348D4C6}" presName="gear2" presStyleLbl="node1" presStyleIdx="1" presStyleCnt="3">
        <dgm:presLayoutVars>
          <dgm:chMax val="1"/>
          <dgm:bulletEnabled val="1"/>
        </dgm:presLayoutVars>
      </dgm:prSet>
      <dgm:spPr/>
    </dgm:pt>
    <dgm:pt modelId="{D009E48A-E0C6-45F1-B46D-82F6FAD9477D}" type="pres">
      <dgm:prSet presAssocID="{3FF0FDAC-324B-4BB9-B2C0-DCC56348D4C6}" presName="gear2srcNode" presStyleLbl="node1" presStyleIdx="1" presStyleCnt="3"/>
      <dgm:spPr/>
    </dgm:pt>
    <dgm:pt modelId="{F2DBEF55-2A51-4C8C-AAB6-582863DFFA8F}" type="pres">
      <dgm:prSet presAssocID="{3FF0FDAC-324B-4BB9-B2C0-DCC56348D4C6}" presName="gear2dstNode" presStyleLbl="node1" presStyleIdx="1" presStyleCnt="3"/>
      <dgm:spPr/>
    </dgm:pt>
    <dgm:pt modelId="{582D3CE2-5D8C-4DDF-AD3D-75350B63FBE2}" type="pres">
      <dgm:prSet presAssocID="{AE9A4C8B-DAC9-4025-B902-714E5D7D36CE}" presName="gear3" presStyleLbl="node1" presStyleIdx="2" presStyleCnt="3"/>
      <dgm:spPr/>
    </dgm:pt>
    <dgm:pt modelId="{33F29038-CE1F-41DA-BA56-CEA61133FA44}" type="pres">
      <dgm:prSet presAssocID="{AE9A4C8B-DAC9-4025-B902-714E5D7D36CE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5F6E3BF4-3EAD-4A00-ACD3-C902D826CDCA}" type="pres">
      <dgm:prSet presAssocID="{AE9A4C8B-DAC9-4025-B902-714E5D7D36CE}" presName="gear3srcNode" presStyleLbl="node1" presStyleIdx="2" presStyleCnt="3"/>
      <dgm:spPr/>
    </dgm:pt>
    <dgm:pt modelId="{A0564C8D-3F9E-4EAF-8697-7099679FEFE7}" type="pres">
      <dgm:prSet presAssocID="{AE9A4C8B-DAC9-4025-B902-714E5D7D36CE}" presName="gear3dstNode" presStyleLbl="node1" presStyleIdx="2" presStyleCnt="3"/>
      <dgm:spPr/>
    </dgm:pt>
    <dgm:pt modelId="{F7F20B59-B08E-4CA1-8CB2-88328C81AC25}" type="pres">
      <dgm:prSet presAssocID="{CD99141D-EF26-4932-9A98-ECEF30D5F29A}" presName="connector1" presStyleLbl="sibTrans2D1" presStyleIdx="0" presStyleCnt="3"/>
      <dgm:spPr/>
    </dgm:pt>
    <dgm:pt modelId="{33798C41-1CE4-4E45-A070-5847415FD664}" type="pres">
      <dgm:prSet presAssocID="{CF3C0E98-D6DA-40E4-8DCC-FCA7FA42F9EA}" presName="connector2" presStyleLbl="sibTrans2D1" presStyleIdx="1" presStyleCnt="3"/>
      <dgm:spPr/>
    </dgm:pt>
    <dgm:pt modelId="{81A7C1FB-58A8-44F0-B9F4-994939DBE534}" type="pres">
      <dgm:prSet presAssocID="{918E455F-445A-4C2F-98BE-E343F8F18014}" presName="connector3" presStyleLbl="sibTrans2D1" presStyleIdx="2" presStyleCnt="3"/>
      <dgm:spPr/>
    </dgm:pt>
  </dgm:ptLst>
  <dgm:cxnLst>
    <dgm:cxn modelId="{03D89A05-17DF-4970-8971-FB50FF4AB858}" type="presOf" srcId="{3FF0FDAC-324B-4BB9-B2C0-DCC56348D4C6}" destId="{D009E48A-E0C6-45F1-B46D-82F6FAD9477D}" srcOrd="1" destOrd="0" presId="urn:microsoft.com/office/officeart/2005/8/layout/gear1"/>
    <dgm:cxn modelId="{E500A430-9588-4CD8-BF5D-87B7F617946F}" type="presOf" srcId="{AE9A4C8B-DAC9-4025-B902-714E5D7D36CE}" destId="{33F29038-CE1F-41DA-BA56-CEA61133FA44}" srcOrd="1" destOrd="0" presId="urn:microsoft.com/office/officeart/2005/8/layout/gear1"/>
    <dgm:cxn modelId="{05973938-3755-4C18-A62B-FB90E7D66EC4}" type="presOf" srcId="{3FF0FDAC-324B-4BB9-B2C0-DCC56348D4C6}" destId="{F2DBEF55-2A51-4C8C-AAB6-582863DFFA8F}" srcOrd="2" destOrd="0" presId="urn:microsoft.com/office/officeart/2005/8/layout/gear1"/>
    <dgm:cxn modelId="{FEC8BA5B-7125-4198-8758-0C5755E0DCEC}" type="presOf" srcId="{AE9A4C8B-DAC9-4025-B902-714E5D7D36CE}" destId="{582D3CE2-5D8C-4DDF-AD3D-75350B63FBE2}" srcOrd="0" destOrd="0" presId="urn:microsoft.com/office/officeart/2005/8/layout/gear1"/>
    <dgm:cxn modelId="{1BD2B062-FDA5-4078-8188-2DBECD87A39C}" type="presOf" srcId="{918E455F-445A-4C2F-98BE-E343F8F18014}" destId="{81A7C1FB-58A8-44F0-B9F4-994939DBE534}" srcOrd="0" destOrd="0" presId="urn:microsoft.com/office/officeart/2005/8/layout/gear1"/>
    <dgm:cxn modelId="{B5A7AB43-8D82-4D48-9A02-A4D5540270DB}" type="presOf" srcId="{CD99141D-EF26-4932-9A98-ECEF30D5F29A}" destId="{F7F20B59-B08E-4CA1-8CB2-88328C81AC25}" srcOrd="0" destOrd="0" presId="urn:microsoft.com/office/officeart/2005/8/layout/gear1"/>
    <dgm:cxn modelId="{5547E46C-1256-41C3-8C5A-46686400EA53}" type="presOf" srcId="{AE9A4C8B-DAC9-4025-B902-714E5D7D36CE}" destId="{A0564C8D-3F9E-4EAF-8697-7099679FEFE7}" srcOrd="3" destOrd="0" presId="urn:microsoft.com/office/officeart/2005/8/layout/gear1"/>
    <dgm:cxn modelId="{9A0D7C70-E2F8-4111-B26F-B5F47D7DA489}" type="presOf" srcId="{CF3C0E98-D6DA-40E4-8DCC-FCA7FA42F9EA}" destId="{33798C41-1CE4-4E45-A070-5847415FD664}" srcOrd="0" destOrd="0" presId="urn:microsoft.com/office/officeart/2005/8/layout/gear1"/>
    <dgm:cxn modelId="{E04D9080-B49E-4F37-BEF7-7527840FEE10}" srcId="{5396AEC8-136E-468C-9DF9-41716A064E3B}" destId="{AE9A4C8B-DAC9-4025-B902-714E5D7D36CE}" srcOrd="2" destOrd="0" parTransId="{37048294-4DE4-4BEB-A735-0EA12052634E}" sibTransId="{918E455F-445A-4C2F-98BE-E343F8F18014}"/>
    <dgm:cxn modelId="{E470309C-48F1-4F28-BC81-5AA08826623B}" type="presOf" srcId="{AE9A4C8B-DAC9-4025-B902-714E5D7D36CE}" destId="{5F6E3BF4-3EAD-4A00-ACD3-C902D826CDCA}" srcOrd="2" destOrd="0" presId="urn:microsoft.com/office/officeart/2005/8/layout/gear1"/>
    <dgm:cxn modelId="{2603DE9F-D7A3-463A-AC8A-57536D88FF82}" srcId="{5396AEC8-136E-468C-9DF9-41716A064E3B}" destId="{9E48FC05-774B-4081-A06F-072CCC1466E1}" srcOrd="0" destOrd="0" parTransId="{DA2D135F-F07F-4A2F-95D0-40CC72DC0A73}" sibTransId="{CD99141D-EF26-4932-9A98-ECEF30D5F29A}"/>
    <dgm:cxn modelId="{C51F24A9-AB33-4B6F-96F8-12DCC9C104BE}" type="presOf" srcId="{9E48FC05-774B-4081-A06F-072CCC1466E1}" destId="{E300DB7A-5876-4728-B6EF-A2D13C99533E}" srcOrd="0" destOrd="0" presId="urn:microsoft.com/office/officeart/2005/8/layout/gear1"/>
    <dgm:cxn modelId="{AB0D6DB5-DB79-4E72-BED6-4D787A5A50F5}" type="presOf" srcId="{9E48FC05-774B-4081-A06F-072CCC1466E1}" destId="{2D8BDD29-113A-456F-A083-9DA4BE458B74}" srcOrd="1" destOrd="0" presId="urn:microsoft.com/office/officeart/2005/8/layout/gear1"/>
    <dgm:cxn modelId="{66B055BA-5DA0-42BA-B59D-4B71FFC81919}" type="presOf" srcId="{5396AEC8-136E-468C-9DF9-41716A064E3B}" destId="{845F13A6-6746-4F58-A070-65DC69AFE1DC}" srcOrd="0" destOrd="0" presId="urn:microsoft.com/office/officeart/2005/8/layout/gear1"/>
    <dgm:cxn modelId="{9BDF3DE6-E3D7-4D85-A844-906069B26DD8}" type="presOf" srcId="{9E48FC05-774B-4081-A06F-072CCC1466E1}" destId="{14A5C7C9-09A5-4040-8C26-65BA35F7BAE1}" srcOrd="2" destOrd="0" presId="urn:microsoft.com/office/officeart/2005/8/layout/gear1"/>
    <dgm:cxn modelId="{804E5CF0-BD13-4617-8172-0709617007E7}" srcId="{5396AEC8-136E-468C-9DF9-41716A064E3B}" destId="{3FF0FDAC-324B-4BB9-B2C0-DCC56348D4C6}" srcOrd="1" destOrd="0" parTransId="{D5941024-878F-47B5-9A0F-19141AA37F7E}" sibTransId="{CF3C0E98-D6DA-40E4-8DCC-FCA7FA42F9EA}"/>
    <dgm:cxn modelId="{5812BCF9-FCF3-4B8A-97D4-BAF3A2399A2F}" type="presOf" srcId="{3FF0FDAC-324B-4BB9-B2C0-DCC56348D4C6}" destId="{A8710385-5065-47DD-A2BB-54C229C4B7B7}" srcOrd="0" destOrd="0" presId="urn:microsoft.com/office/officeart/2005/8/layout/gear1"/>
    <dgm:cxn modelId="{3DE5CD79-499D-4397-9732-595E492B713B}" type="presParOf" srcId="{845F13A6-6746-4F58-A070-65DC69AFE1DC}" destId="{E300DB7A-5876-4728-B6EF-A2D13C99533E}" srcOrd="0" destOrd="0" presId="urn:microsoft.com/office/officeart/2005/8/layout/gear1"/>
    <dgm:cxn modelId="{6D34002A-1AD6-48AD-A7DC-E602A64569E5}" type="presParOf" srcId="{845F13A6-6746-4F58-A070-65DC69AFE1DC}" destId="{2D8BDD29-113A-456F-A083-9DA4BE458B74}" srcOrd="1" destOrd="0" presId="urn:microsoft.com/office/officeart/2005/8/layout/gear1"/>
    <dgm:cxn modelId="{B47B481B-95E8-4C88-8FEB-69DF2059EF3B}" type="presParOf" srcId="{845F13A6-6746-4F58-A070-65DC69AFE1DC}" destId="{14A5C7C9-09A5-4040-8C26-65BA35F7BAE1}" srcOrd="2" destOrd="0" presId="urn:microsoft.com/office/officeart/2005/8/layout/gear1"/>
    <dgm:cxn modelId="{A431BBD1-9BB6-4F53-B8BF-BBB5989188F3}" type="presParOf" srcId="{845F13A6-6746-4F58-A070-65DC69AFE1DC}" destId="{A8710385-5065-47DD-A2BB-54C229C4B7B7}" srcOrd="3" destOrd="0" presId="urn:microsoft.com/office/officeart/2005/8/layout/gear1"/>
    <dgm:cxn modelId="{674BF3BD-5760-4D3B-A994-5BAEEE902760}" type="presParOf" srcId="{845F13A6-6746-4F58-A070-65DC69AFE1DC}" destId="{D009E48A-E0C6-45F1-B46D-82F6FAD9477D}" srcOrd="4" destOrd="0" presId="urn:microsoft.com/office/officeart/2005/8/layout/gear1"/>
    <dgm:cxn modelId="{34F8B26D-DFDF-4BA6-AB48-2B3D6E6DE0B7}" type="presParOf" srcId="{845F13A6-6746-4F58-A070-65DC69AFE1DC}" destId="{F2DBEF55-2A51-4C8C-AAB6-582863DFFA8F}" srcOrd="5" destOrd="0" presId="urn:microsoft.com/office/officeart/2005/8/layout/gear1"/>
    <dgm:cxn modelId="{7173FB38-18A8-47E1-8046-376C6DC80C98}" type="presParOf" srcId="{845F13A6-6746-4F58-A070-65DC69AFE1DC}" destId="{582D3CE2-5D8C-4DDF-AD3D-75350B63FBE2}" srcOrd="6" destOrd="0" presId="urn:microsoft.com/office/officeart/2005/8/layout/gear1"/>
    <dgm:cxn modelId="{BA31AC05-8B3A-401E-9F08-DDB2D9450ABF}" type="presParOf" srcId="{845F13A6-6746-4F58-A070-65DC69AFE1DC}" destId="{33F29038-CE1F-41DA-BA56-CEA61133FA44}" srcOrd="7" destOrd="0" presId="urn:microsoft.com/office/officeart/2005/8/layout/gear1"/>
    <dgm:cxn modelId="{F32778B1-2D09-442F-BF74-F3F8C68AB387}" type="presParOf" srcId="{845F13A6-6746-4F58-A070-65DC69AFE1DC}" destId="{5F6E3BF4-3EAD-4A00-ACD3-C902D826CDCA}" srcOrd="8" destOrd="0" presId="urn:microsoft.com/office/officeart/2005/8/layout/gear1"/>
    <dgm:cxn modelId="{1A6854F2-80D8-457F-9BF9-8F77AF5FDAF4}" type="presParOf" srcId="{845F13A6-6746-4F58-A070-65DC69AFE1DC}" destId="{A0564C8D-3F9E-4EAF-8697-7099679FEFE7}" srcOrd="9" destOrd="0" presId="urn:microsoft.com/office/officeart/2005/8/layout/gear1"/>
    <dgm:cxn modelId="{AEC45A9B-B527-4A25-95CC-1721C581B177}" type="presParOf" srcId="{845F13A6-6746-4F58-A070-65DC69AFE1DC}" destId="{F7F20B59-B08E-4CA1-8CB2-88328C81AC25}" srcOrd="10" destOrd="0" presId="urn:microsoft.com/office/officeart/2005/8/layout/gear1"/>
    <dgm:cxn modelId="{4B7C49ED-E520-4B99-8C12-F4C22B6A7ECC}" type="presParOf" srcId="{845F13A6-6746-4F58-A070-65DC69AFE1DC}" destId="{33798C41-1CE4-4E45-A070-5847415FD664}" srcOrd="11" destOrd="0" presId="urn:microsoft.com/office/officeart/2005/8/layout/gear1"/>
    <dgm:cxn modelId="{D6D4BE51-F095-43C2-8074-1284FE79FDDF}" type="presParOf" srcId="{845F13A6-6746-4F58-A070-65DC69AFE1DC}" destId="{81A7C1FB-58A8-44F0-B9F4-994939DBE53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C8AC4A9-B637-4083-9ADB-D144E16FE5D9}" type="doc">
      <dgm:prSet loTypeId="urn:microsoft.com/office/officeart/2005/8/layout/h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84A8647-CD88-4327-B3BD-F82E56F57121}">
      <dgm:prSet phldrT="[Text]"/>
      <dgm:spPr/>
      <dgm:t>
        <a:bodyPr/>
        <a:lstStyle/>
        <a:p>
          <a:r>
            <a:rPr lang="en-US" b="1" dirty="0"/>
            <a:t>Fully planned purchase</a:t>
          </a:r>
          <a:endParaRPr lang="en-US" dirty="0"/>
        </a:p>
      </dgm:t>
    </dgm:pt>
    <dgm:pt modelId="{CCC2BAD6-8FCE-437D-886B-481747D0B05B}" type="parTrans" cxnId="{C3839BD1-6750-4B2B-8940-323E643DDAAF}">
      <dgm:prSet/>
      <dgm:spPr/>
      <dgm:t>
        <a:bodyPr/>
        <a:lstStyle/>
        <a:p>
          <a:endParaRPr lang="en-US"/>
        </a:p>
      </dgm:t>
    </dgm:pt>
    <dgm:pt modelId="{AD3A9984-A7AE-4122-ADA0-3FD0995C53EE}" type="sibTrans" cxnId="{C3839BD1-6750-4B2B-8940-323E643DDAAF}">
      <dgm:prSet/>
      <dgm:spPr/>
      <dgm:t>
        <a:bodyPr/>
        <a:lstStyle/>
        <a:p>
          <a:endParaRPr lang="en-US"/>
        </a:p>
      </dgm:t>
    </dgm:pt>
    <dgm:pt modelId="{FFE636A0-FE8E-43E5-B347-B4AFC1383D33}">
      <dgm:prSet phldrT="[Text]" custT="1"/>
      <dgm:spPr/>
      <dgm:t>
        <a:bodyPr/>
        <a:lstStyle/>
        <a:p>
          <a:r>
            <a:rPr lang="en-US" sz="1600" dirty="0"/>
            <a:t>Both product and brand are chosen in advance, Extended problem solving and high involvement (61%)</a:t>
          </a:r>
        </a:p>
      </dgm:t>
    </dgm:pt>
    <dgm:pt modelId="{676C8064-C0E0-4914-BCEF-F3E5B8BC5CB6}" type="parTrans" cxnId="{8024B1C2-CBFB-48C6-B331-84F77E6A04AD}">
      <dgm:prSet/>
      <dgm:spPr/>
      <dgm:t>
        <a:bodyPr/>
        <a:lstStyle/>
        <a:p>
          <a:endParaRPr lang="en-US"/>
        </a:p>
      </dgm:t>
    </dgm:pt>
    <dgm:pt modelId="{65AB8970-BCB7-4BCB-9FC8-9F3C4D1CC9A0}" type="sibTrans" cxnId="{8024B1C2-CBFB-48C6-B331-84F77E6A04AD}">
      <dgm:prSet/>
      <dgm:spPr/>
      <dgm:t>
        <a:bodyPr/>
        <a:lstStyle/>
        <a:p>
          <a:endParaRPr lang="en-US"/>
        </a:p>
      </dgm:t>
    </dgm:pt>
    <dgm:pt modelId="{C80D58AC-A5E6-4173-A525-9095DAAE76A6}">
      <dgm:prSet phldrT="[Text]"/>
      <dgm:spPr/>
      <dgm:t>
        <a:bodyPr/>
        <a:lstStyle/>
        <a:p>
          <a:r>
            <a:rPr lang="en-US" b="1" dirty="0"/>
            <a:t>Partially planned purchase</a:t>
          </a:r>
          <a:endParaRPr lang="en-US" dirty="0"/>
        </a:p>
      </dgm:t>
    </dgm:pt>
    <dgm:pt modelId="{219291EA-1C58-4B9E-B846-200B73D1828A}" type="parTrans" cxnId="{57D23107-83D5-484C-8E88-C2EFED2D9F09}">
      <dgm:prSet/>
      <dgm:spPr/>
      <dgm:t>
        <a:bodyPr/>
        <a:lstStyle/>
        <a:p>
          <a:endParaRPr lang="en-US"/>
        </a:p>
      </dgm:t>
    </dgm:pt>
    <dgm:pt modelId="{D0FBCCFF-F0C8-499E-95D5-7A5162989E57}" type="sibTrans" cxnId="{57D23107-83D5-484C-8E88-C2EFED2D9F09}">
      <dgm:prSet/>
      <dgm:spPr/>
      <dgm:t>
        <a:bodyPr/>
        <a:lstStyle/>
        <a:p>
          <a:endParaRPr lang="en-US"/>
        </a:p>
      </dgm:t>
    </dgm:pt>
    <dgm:pt modelId="{A16D0D5D-F137-49E1-BA96-3022E6D4DEAA}">
      <dgm:prSet phldrT="[Text]"/>
      <dgm:spPr/>
      <dgm:t>
        <a:bodyPr/>
        <a:lstStyle/>
        <a:p>
          <a:r>
            <a:rPr lang="en-US" b="1" dirty="0"/>
            <a:t>Unplanned purchase </a:t>
          </a:r>
          <a:endParaRPr lang="en-US" dirty="0"/>
        </a:p>
      </dgm:t>
    </dgm:pt>
    <dgm:pt modelId="{F6342403-5D74-4C14-8893-7989135EA60D}" type="parTrans" cxnId="{B17D713E-B237-4327-B5E8-1D79718E8950}">
      <dgm:prSet/>
      <dgm:spPr/>
      <dgm:t>
        <a:bodyPr/>
        <a:lstStyle/>
        <a:p>
          <a:endParaRPr lang="en-US"/>
        </a:p>
      </dgm:t>
    </dgm:pt>
    <dgm:pt modelId="{61E6477E-36E7-4099-AE46-EAB518027663}" type="sibTrans" cxnId="{B17D713E-B237-4327-B5E8-1D79718E8950}">
      <dgm:prSet/>
      <dgm:spPr/>
      <dgm:t>
        <a:bodyPr/>
        <a:lstStyle/>
        <a:p>
          <a:endParaRPr lang="en-US"/>
        </a:p>
      </dgm:t>
    </dgm:pt>
    <dgm:pt modelId="{B5970B84-602A-4A69-97F6-57EC42FFC6E2}">
      <dgm:prSet phldrT="[Text]" custT="1"/>
      <dgm:spPr/>
      <dgm:t>
        <a:bodyPr/>
        <a:lstStyle/>
        <a:p>
          <a:r>
            <a:rPr lang="en-US" sz="1600" dirty="0"/>
            <a:t>Intention to buy product but brand chosen at the time of purchase</a:t>
          </a:r>
        </a:p>
      </dgm:t>
    </dgm:pt>
    <dgm:pt modelId="{0C693A2A-42FB-445A-840A-0AB140CD6DE9}" type="sibTrans" cxnId="{EB270FC3-F0FE-450F-BF2F-A6765C4346D9}">
      <dgm:prSet/>
      <dgm:spPr/>
      <dgm:t>
        <a:bodyPr/>
        <a:lstStyle/>
        <a:p>
          <a:endParaRPr lang="en-US"/>
        </a:p>
      </dgm:t>
    </dgm:pt>
    <dgm:pt modelId="{AFBECA04-84E4-4AE6-BA01-3E3545343E0C}" type="parTrans" cxnId="{EB270FC3-F0FE-450F-BF2F-A6765C4346D9}">
      <dgm:prSet/>
      <dgm:spPr/>
      <dgm:t>
        <a:bodyPr/>
        <a:lstStyle/>
        <a:p>
          <a:endParaRPr lang="en-US"/>
        </a:p>
      </dgm:t>
    </dgm:pt>
    <dgm:pt modelId="{5993BDB2-2235-48D9-94B1-606914B55694}">
      <dgm:prSet phldrT="[Text]" custT="1"/>
      <dgm:spPr/>
      <dgm:t>
        <a:bodyPr/>
        <a:lstStyle/>
        <a:p>
          <a:r>
            <a:rPr lang="en-US" sz="1600" dirty="0"/>
            <a:t>Both product and brand are chosen at point of sale.(50%) </a:t>
          </a:r>
        </a:p>
      </dgm:t>
    </dgm:pt>
    <dgm:pt modelId="{524D0847-E2F9-4C4E-A1C7-F3277D019108}" type="parTrans" cxnId="{3FB78ABB-791A-40E9-86BC-D0B6A82B7E71}">
      <dgm:prSet/>
      <dgm:spPr/>
      <dgm:t>
        <a:bodyPr/>
        <a:lstStyle/>
        <a:p>
          <a:endParaRPr lang="en-US"/>
        </a:p>
      </dgm:t>
    </dgm:pt>
    <dgm:pt modelId="{612EAD87-6BB3-414F-944C-6D8856C18FBF}" type="sibTrans" cxnId="{3FB78ABB-791A-40E9-86BC-D0B6A82B7E71}">
      <dgm:prSet/>
      <dgm:spPr/>
      <dgm:t>
        <a:bodyPr/>
        <a:lstStyle/>
        <a:p>
          <a:endParaRPr lang="en-US"/>
        </a:p>
      </dgm:t>
    </dgm:pt>
    <dgm:pt modelId="{0159E33E-2DF9-4479-A7CE-3831AB7F3069}" type="pres">
      <dgm:prSet presAssocID="{0C8AC4A9-B637-4083-9ADB-D144E16FE5D9}" presName="Name0" presStyleCnt="0">
        <dgm:presLayoutVars>
          <dgm:dir/>
          <dgm:animLvl val="lvl"/>
          <dgm:resizeHandles val="exact"/>
        </dgm:presLayoutVars>
      </dgm:prSet>
      <dgm:spPr/>
    </dgm:pt>
    <dgm:pt modelId="{CB5673AA-53CE-4DD0-BE23-B6642BE491A2}" type="pres">
      <dgm:prSet presAssocID="{A84A8647-CD88-4327-B3BD-F82E56F57121}" presName="composite" presStyleCnt="0"/>
      <dgm:spPr/>
    </dgm:pt>
    <dgm:pt modelId="{F2C1AC8E-0E1D-4E61-BAA6-AC4126EEF56B}" type="pres">
      <dgm:prSet presAssocID="{A84A8647-CD88-4327-B3BD-F82E56F5712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F2DB068-6929-4333-A536-F2D2D8223F7D}" type="pres">
      <dgm:prSet presAssocID="{A84A8647-CD88-4327-B3BD-F82E56F57121}" presName="desTx" presStyleLbl="alignAccFollowNode1" presStyleIdx="0" presStyleCnt="3" custLinFactNeighborX="-103" custLinFactNeighborY="-3978">
        <dgm:presLayoutVars>
          <dgm:bulletEnabled val="1"/>
        </dgm:presLayoutVars>
      </dgm:prSet>
      <dgm:spPr/>
    </dgm:pt>
    <dgm:pt modelId="{12C747A1-3C26-4B36-AD44-06BCF9E5BA32}" type="pres">
      <dgm:prSet presAssocID="{AD3A9984-A7AE-4122-ADA0-3FD0995C53EE}" presName="space" presStyleCnt="0"/>
      <dgm:spPr/>
    </dgm:pt>
    <dgm:pt modelId="{15ED44A9-8070-4CC9-A5F4-2D07EEA28309}" type="pres">
      <dgm:prSet presAssocID="{C80D58AC-A5E6-4173-A525-9095DAAE76A6}" presName="composite" presStyleCnt="0"/>
      <dgm:spPr/>
    </dgm:pt>
    <dgm:pt modelId="{750C0C45-0E7F-45EB-B6AD-EF660AA0DDB0}" type="pres">
      <dgm:prSet presAssocID="{C80D58AC-A5E6-4173-A525-9095DAAE76A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6C4D78D-3174-4D59-9E7B-83275039C589}" type="pres">
      <dgm:prSet presAssocID="{C80D58AC-A5E6-4173-A525-9095DAAE76A6}" presName="desTx" presStyleLbl="alignAccFollowNode1" presStyleIdx="1" presStyleCnt="3">
        <dgm:presLayoutVars>
          <dgm:bulletEnabled val="1"/>
        </dgm:presLayoutVars>
      </dgm:prSet>
      <dgm:spPr/>
    </dgm:pt>
    <dgm:pt modelId="{0B369BCD-1A46-4FE8-AEEA-E9A095BD8B53}" type="pres">
      <dgm:prSet presAssocID="{D0FBCCFF-F0C8-499E-95D5-7A5162989E57}" presName="space" presStyleCnt="0"/>
      <dgm:spPr/>
    </dgm:pt>
    <dgm:pt modelId="{81BF8D78-8835-4E8C-BB15-185C14DD58CC}" type="pres">
      <dgm:prSet presAssocID="{A16D0D5D-F137-49E1-BA96-3022E6D4DEAA}" presName="composite" presStyleCnt="0"/>
      <dgm:spPr/>
    </dgm:pt>
    <dgm:pt modelId="{85241D74-F72D-41DD-AFDA-D5968F3264BB}" type="pres">
      <dgm:prSet presAssocID="{A16D0D5D-F137-49E1-BA96-3022E6D4DEA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E128A1E-20FD-4294-A83D-5EF3E37E8437}" type="pres">
      <dgm:prSet presAssocID="{A16D0D5D-F137-49E1-BA96-3022E6D4DEA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7D23107-83D5-484C-8E88-C2EFED2D9F09}" srcId="{0C8AC4A9-B637-4083-9ADB-D144E16FE5D9}" destId="{C80D58AC-A5E6-4173-A525-9095DAAE76A6}" srcOrd="1" destOrd="0" parTransId="{219291EA-1C58-4B9E-B846-200B73D1828A}" sibTransId="{D0FBCCFF-F0C8-499E-95D5-7A5162989E57}"/>
    <dgm:cxn modelId="{5A089122-1F9F-4619-B2B4-2CCFE4309A7B}" type="presOf" srcId="{5993BDB2-2235-48D9-94B1-606914B55694}" destId="{9E128A1E-20FD-4294-A83D-5EF3E37E8437}" srcOrd="0" destOrd="0" presId="urn:microsoft.com/office/officeart/2005/8/layout/hList1"/>
    <dgm:cxn modelId="{C64DC622-E1C8-4666-9014-D532756CB4D4}" type="presOf" srcId="{0C8AC4A9-B637-4083-9ADB-D144E16FE5D9}" destId="{0159E33E-2DF9-4479-A7CE-3831AB7F3069}" srcOrd="0" destOrd="0" presId="urn:microsoft.com/office/officeart/2005/8/layout/hList1"/>
    <dgm:cxn modelId="{B17D713E-B237-4327-B5E8-1D79718E8950}" srcId="{0C8AC4A9-B637-4083-9ADB-D144E16FE5D9}" destId="{A16D0D5D-F137-49E1-BA96-3022E6D4DEAA}" srcOrd="2" destOrd="0" parTransId="{F6342403-5D74-4C14-8893-7989135EA60D}" sibTransId="{61E6477E-36E7-4099-AE46-EAB518027663}"/>
    <dgm:cxn modelId="{7346696E-EEB7-4CE7-8CFD-0CFFAB2E9382}" type="presOf" srcId="{C80D58AC-A5E6-4173-A525-9095DAAE76A6}" destId="{750C0C45-0E7F-45EB-B6AD-EF660AA0DDB0}" srcOrd="0" destOrd="0" presId="urn:microsoft.com/office/officeart/2005/8/layout/hList1"/>
    <dgm:cxn modelId="{3FB78ABB-791A-40E9-86BC-D0B6A82B7E71}" srcId="{A16D0D5D-F137-49E1-BA96-3022E6D4DEAA}" destId="{5993BDB2-2235-48D9-94B1-606914B55694}" srcOrd="0" destOrd="0" parTransId="{524D0847-E2F9-4C4E-A1C7-F3277D019108}" sibTransId="{612EAD87-6BB3-414F-944C-6D8856C18FBF}"/>
    <dgm:cxn modelId="{8024B1C2-CBFB-48C6-B331-84F77E6A04AD}" srcId="{A84A8647-CD88-4327-B3BD-F82E56F57121}" destId="{FFE636A0-FE8E-43E5-B347-B4AFC1383D33}" srcOrd="0" destOrd="0" parTransId="{676C8064-C0E0-4914-BCEF-F3E5B8BC5CB6}" sibTransId="{65AB8970-BCB7-4BCB-9FC8-9F3C4D1CC9A0}"/>
    <dgm:cxn modelId="{EB270FC3-F0FE-450F-BF2F-A6765C4346D9}" srcId="{C80D58AC-A5E6-4173-A525-9095DAAE76A6}" destId="{B5970B84-602A-4A69-97F6-57EC42FFC6E2}" srcOrd="0" destOrd="0" parTransId="{AFBECA04-84E4-4AE6-BA01-3E3545343E0C}" sibTransId="{0C693A2A-42FB-445A-840A-0AB140CD6DE9}"/>
    <dgm:cxn modelId="{1BCC1FCC-7BE6-4F4E-BFEF-401169E406B7}" type="presOf" srcId="{B5970B84-602A-4A69-97F6-57EC42FFC6E2}" destId="{A6C4D78D-3174-4D59-9E7B-83275039C589}" srcOrd="0" destOrd="0" presId="urn:microsoft.com/office/officeart/2005/8/layout/hList1"/>
    <dgm:cxn modelId="{C3839BD1-6750-4B2B-8940-323E643DDAAF}" srcId="{0C8AC4A9-B637-4083-9ADB-D144E16FE5D9}" destId="{A84A8647-CD88-4327-B3BD-F82E56F57121}" srcOrd="0" destOrd="0" parTransId="{CCC2BAD6-8FCE-437D-886B-481747D0B05B}" sibTransId="{AD3A9984-A7AE-4122-ADA0-3FD0995C53EE}"/>
    <dgm:cxn modelId="{7FBD0BD7-61A6-4882-A911-B4D05E564520}" type="presOf" srcId="{A16D0D5D-F137-49E1-BA96-3022E6D4DEAA}" destId="{85241D74-F72D-41DD-AFDA-D5968F3264BB}" srcOrd="0" destOrd="0" presId="urn:microsoft.com/office/officeart/2005/8/layout/hList1"/>
    <dgm:cxn modelId="{BD7E3BE4-5987-4499-95D4-F9DF67B50BE4}" type="presOf" srcId="{A84A8647-CD88-4327-B3BD-F82E56F57121}" destId="{F2C1AC8E-0E1D-4E61-BAA6-AC4126EEF56B}" srcOrd="0" destOrd="0" presId="urn:microsoft.com/office/officeart/2005/8/layout/hList1"/>
    <dgm:cxn modelId="{6C595CFF-CFA1-4205-84A1-41AE837086CB}" type="presOf" srcId="{FFE636A0-FE8E-43E5-B347-B4AFC1383D33}" destId="{CF2DB068-6929-4333-A536-F2D2D8223F7D}" srcOrd="0" destOrd="0" presId="urn:microsoft.com/office/officeart/2005/8/layout/hList1"/>
    <dgm:cxn modelId="{1155ED13-BC75-491F-85A4-B47A00FDB324}" type="presParOf" srcId="{0159E33E-2DF9-4479-A7CE-3831AB7F3069}" destId="{CB5673AA-53CE-4DD0-BE23-B6642BE491A2}" srcOrd="0" destOrd="0" presId="urn:microsoft.com/office/officeart/2005/8/layout/hList1"/>
    <dgm:cxn modelId="{A6CCA840-986B-4296-93EA-81C5169CFF26}" type="presParOf" srcId="{CB5673AA-53CE-4DD0-BE23-B6642BE491A2}" destId="{F2C1AC8E-0E1D-4E61-BAA6-AC4126EEF56B}" srcOrd="0" destOrd="0" presId="urn:microsoft.com/office/officeart/2005/8/layout/hList1"/>
    <dgm:cxn modelId="{95969488-D6B8-438E-AEB3-0196AE2A3AF3}" type="presParOf" srcId="{CB5673AA-53CE-4DD0-BE23-B6642BE491A2}" destId="{CF2DB068-6929-4333-A536-F2D2D8223F7D}" srcOrd="1" destOrd="0" presId="urn:microsoft.com/office/officeart/2005/8/layout/hList1"/>
    <dgm:cxn modelId="{33EE3007-BD8C-48C2-B98A-70F7C90B2F99}" type="presParOf" srcId="{0159E33E-2DF9-4479-A7CE-3831AB7F3069}" destId="{12C747A1-3C26-4B36-AD44-06BCF9E5BA32}" srcOrd="1" destOrd="0" presId="urn:microsoft.com/office/officeart/2005/8/layout/hList1"/>
    <dgm:cxn modelId="{2DB89CF1-61AB-4299-89E5-AB0C1477C722}" type="presParOf" srcId="{0159E33E-2DF9-4479-A7CE-3831AB7F3069}" destId="{15ED44A9-8070-4CC9-A5F4-2D07EEA28309}" srcOrd="2" destOrd="0" presId="urn:microsoft.com/office/officeart/2005/8/layout/hList1"/>
    <dgm:cxn modelId="{D2CE3C33-A19B-4AE5-AAF5-FB0C5A0EA66A}" type="presParOf" srcId="{15ED44A9-8070-4CC9-A5F4-2D07EEA28309}" destId="{750C0C45-0E7F-45EB-B6AD-EF660AA0DDB0}" srcOrd="0" destOrd="0" presId="urn:microsoft.com/office/officeart/2005/8/layout/hList1"/>
    <dgm:cxn modelId="{C59B3C5C-675E-48D2-BAC2-8D04B77F2CD7}" type="presParOf" srcId="{15ED44A9-8070-4CC9-A5F4-2D07EEA28309}" destId="{A6C4D78D-3174-4D59-9E7B-83275039C589}" srcOrd="1" destOrd="0" presId="urn:microsoft.com/office/officeart/2005/8/layout/hList1"/>
    <dgm:cxn modelId="{057B04C5-F61D-482F-AD7A-DA7DFF823856}" type="presParOf" srcId="{0159E33E-2DF9-4479-A7CE-3831AB7F3069}" destId="{0B369BCD-1A46-4FE8-AEEA-E9A095BD8B53}" srcOrd="3" destOrd="0" presId="urn:microsoft.com/office/officeart/2005/8/layout/hList1"/>
    <dgm:cxn modelId="{B40DF3D8-D83F-400D-B3E4-85A6E3DFB079}" type="presParOf" srcId="{0159E33E-2DF9-4479-A7CE-3831AB7F3069}" destId="{81BF8D78-8835-4E8C-BB15-185C14DD58CC}" srcOrd="4" destOrd="0" presId="urn:microsoft.com/office/officeart/2005/8/layout/hList1"/>
    <dgm:cxn modelId="{724B3D12-575E-49D2-8D4C-A6FE2A39179B}" type="presParOf" srcId="{81BF8D78-8835-4E8C-BB15-185C14DD58CC}" destId="{85241D74-F72D-41DD-AFDA-D5968F3264BB}" srcOrd="0" destOrd="0" presId="urn:microsoft.com/office/officeart/2005/8/layout/hList1"/>
    <dgm:cxn modelId="{01728CB8-C122-4940-AFA0-A72BBCCA1DAF}" type="presParOf" srcId="{81BF8D78-8835-4E8C-BB15-185C14DD58CC}" destId="{9E128A1E-20FD-4294-A83D-5EF3E37E843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F7D3D6F-0BCD-43D2-A89B-5902601660FA}" type="doc">
      <dgm:prSet loTypeId="urn:microsoft.com/office/officeart/2005/8/layout/list1" loCatId="list" qsTypeId="urn:microsoft.com/office/officeart/2005/8/quickstyle/simple4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C1AEDD92-D9ED-477E-A2A8-AB60142DEDC7}">
      <dgm:prSet/>
      <dgm:spPr/>
      <dgm:t>
        <a:bodyPr/>
        <a:lstStyle/>
        <a:p>
          <a:pPr rtl="0"/>
          <a:r>
            <a:rPr lang="en-US" b="1" dirty="0"/>
            <a:t>Information acquisition</a:t>
          </a:r>
        </a:p>
      </dgm:t>
    </dgm:pt>
    <dgm:pt modelId="{1DF03228-BA6C-4D27-85F3-13EA4666B5D0}" type="parTrans" cxnId="{7DFA5A43-5482-4643-945D-7554612D305E}">
      <dgm:prSet/>
      <dgm:spPr/>
      <dgm:t>
        <a:bodyPr/>
        <a:lstStyle/>
        <a:p>
          <a:endParaRPr lang="en-US"/>
        </a:p>
      </dgm:t>
    </dgm:pt>
    <dgm:pt modelId="{C9734290-1D46-4366-B2FD-AAEE59677897}" type="sibTrans" cxnId="{7DFA5A43-5482-4643-945D-7554612D305E}">
      <dgm:prSet/>
      <dgm:spPr/>
      <dgm:t>
        <a:bodyPr/>
        <a:lstStyle/>
        <a:p>
          <a:endParaRPr lang="en-US"/>
        </a:p>
      </dgm:t>
    </dgm:pt>
    <dgm:pt modelId="{2EC5C237-4105-476A-B2E1-E5A2847B62A6}">
      <dgm:prSet/>
      <dgm:spPr/>
      <dgm:t>
        <a:bodyPr/>
        <a:lstStyle/>
        <a:p>
          <a:pPr rtl="0"/>
          <a:r>
            <a:rPr lang="en-US" b="1" dirty="0"/>
            <a:t>Alleviating loneliness</a:t>
          </a:r>
        </a:p>
      </dgm:t>
    </dgm:pt>
    <dgm:pt modelId="{B08E9386-C849-4F0A-BBBF-BB1AC30BB5BC}" type="parTrans" cxnId="{B9C2FF9A-64E7-4243-A1E9-FF160FAC2F65}">
      <dgm:prSet/>
      <dgm:spPr/>
      <dgm:t>
        <a:bodyPr/>
        <a:lstStyle/>
        <a:p>
          <a:endParaRPr lang="en-US"/>
        </a:p>
      </dgm:t>
    </dgm:pt>
    <dgm:pt modelId="{093C6608-1041-48D5-907F-A2B60FB5D5CD}" type="sibTrans" cxnId="{B9C2FF9A-64E7-4243-A1E9-FF160FAC2F65}">
      <dgm:prSet/>
      <dgm:spPr/>
      <dgm:t>
        <a:bodyPr/>
        <a:lstStyle/>
        <a:p>
          <a:endParaRPr lang="en-US"/>
        </a:p>
      </dgm:t>
    </dgm:pt>
    <dgm:pt modelId="{3C4F131F-44BA-4CE1-8E67-6435EDD3FC85}">
      <dgm:prSet/>
      <dgm:spPr/>
      <dgm:t>
        <a:bodyPr/>
        <a:lstStyle/>
        <a:p>
          <a:pPr rtl="0"/>
          <a:r>
            <a:rPr lang="en-US" b="1" dirty="0"/>
            <a:t>Dispelling boredom</a:t>
          </a:r>
        </a:p>
      </dgm:t>
    </dgm:pt>
    <dgm:pt modelId="{F5BE651A-CE71-4AC2-9A84-D3EB651F2462}" type="parTrans" cxnId="{1113BF93-367D-40D9-BDE9-A71427DE3B74}">
      <dgm:prSet/>
      <dgm:spPr/>
      <dgm:t>
        <a:bodyPr/>
        <a:lstStyle/>
        <a:p>
          <a:endParaRPr lang="en-US"/>
        </a:p>
      </dgm:t>
    </dgm:pt>
    <dgm:pt modelId="{DE691D25-44EC-47DA-9873-AF52A6FC8B32}" type="sibTrans" cxnId="{1113BF93-367D-40D9-BDE9-A71427DE3B74}">
      <dgm:prSet/>
      <dgm:spPr/>
      <dgm:t>
        <a:bodyPr/>
        <a:lstStyle/>
        <a:p>
          <a:endParaRPr lang="en-US"/>
        </a:p>
      </dgm:t>
    </dgm:pt>
    <dgm:pt modelId="{20F0B0F0-5924-46B3-B083-D0D90A92E0D3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Escape</a:t>
          </a:r>
        </a:p>
      </dgm:t>
    </dgm:pt>
    <dgm:pt modelId="{DDD2D87E-95C9-4C72-B445-11D43022AD13}" type="parTrans" cxnId="{8EE14D06-1BFB-4992-BFD8-9D562B2B3904}">
      <dgm:prSet/>
      <dgm:spPr/>
      <dgm:t>
        <a:bodyPr/>
        <a:lstStyle/>
        <a:p>
          <a:endParaRPr lang="en-US"/>
        </a:p>
      </dgm:t>
    </dgm:pt>
    <dgm:pt modelId="{0374F301-653A-4570-A57C-658B17E2835D}" type="sibTrans" cxnId="{8EE14D06-1BFB-4992-BFD8-9D562B2B3904}">
      <dgm:prSet/>
      <dgm:spPr/>
      <dgm:t>
        <a:bodyPr/>
        <a:lstStyle/>
        <a:p>
          <a:endParaRPr lang="en-US"/>
        </a:p>
      </dgm:t>
    </dgm:pt>
    <dgm:pt modelId="{10BB702B-DE7F-42C7-B553-98D895C2FD84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Fantasy fulfillment</a:t>
          </a:r>
        </a:p>
      </dgm:t>
    </dgm:pt>
    <dgm:pt modelId="{44ABD2DF-89D7-4FF6-B087-434356EA43EE}" type="parTrans" cxnId="{5A3994B1-816C-428B-B92C-C37AFC2B1C05}">
      <dgm:prSet/>
      <dgm:spPr/>
      <dgm:t>
        <a:bodyPr/>
        <a:lstStyle/>
        <a:p>
          <a:endParaRPr lang="en-US"/>
        </a:p>
      </dgm:t>
    </dgm:pt>
    <dgm:pt modelId="{6CDC1E6F-73C2-41C6-9F9C-5E9ADFF51B76}" type="sibTrans" cxnId="{5A3994B1-816C-428B-B92C-C37AFC2B1C05}">
      <dgm:prSet/>
      <dgm:spPr/>
      <dgm:t>
        <a:bodyPr/>
        <a:lstStyle/>
        <a:p>
          <a:endParaRPr lang="en-US"/>
        </a:p>
      </dgm:t>
    </dgm:pt>
    <dgm:pt modelId="{D3DD0031-8A11-4A43-89DE-310F69BAB621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Relieving depression</a:t>
          </a:r>
        </a:p>
      </dgm:t>
    </dgm:pt>
    <dgm:pt modelId="{37E6EB7A-1AA5-4641-8029-034B913508D3}" type="parTrans" cxnId="{5B949B3F-BD93-4620-8CA3-DDEF906663CC}">
      <dgm:prSet/>
      <dgm:spPr/>
      <dgm:t>
        <a:bodyPr/>
        <a:lstStyle/>
        <a:p>
          <a:endParaRPr lang="en-US"/>
        </a:p>
      </dgm:t>
    </dgm:pt>
    <dgm:pt modelId="{C50F6770-66DC-4D8D-8AB9-7048DCB6DC59}" type="sibTrans" cxnId="{5B949B3F-BD93-4620-8CA3-DDEF906663CC}">
      <dgm:prSet/>
      <dgm:spPr/>
      <dgm:t>
        <a:bodyPr/>
        <a:lstStyle/>
        <a:p>
          <a:endParaRPr lang="en-US"/>
        </a:p>
      </dgm:t>
    </dgm:pt>
    <dgm:pt modelId="{29B8FF2A-8110-4FEB-B9F6-4F41A2F31DC7}" type="pres">
      <dgm:prSet presAssocID="{DF7D3D6F-0BCD-43D2-A89B-5902601660FA}" presName="linear" presStyleCnt="0">
        <dgm:presLayoutVars>
          <dgm:dir/>
          <dgm:animLvl val="lvl"/>
          <dgm:resizeHandles val="exact"/>
        </dgm:presLayoutVars>
      </dgm:prSet>
      <dgm:spPr/>
    </dgm:pt>
    <dgm:pt modelId="{C01F17B0-A8F8-40DE-A819-1D5358E009AC}" type="pres">
      <dgm:prSet presAssocID="{C1AEDD92-D9ED-477E-A2A8-AB60142DEDC7}" presName="parentLin" presStyleCnt="0"/>
      <dgm:spPr/>
    </dgm:pt>
    <dgm:pt modelId="{A90D9C75-B99A-490D-835D-CD31D86EF21F}" type="pres">
      <dgm:prSet presAssocID="{C1AEDD92-D9ED-477E-A2A8-AB60142DEDC7}" presName="parentLeftMargin" presStyleLbl="node1" presStyleIdx="0" presStyleCnt="6"/>
      <dgm:spPr/>
    </dgm:pt>
    <dgm:pt modelId="{79F32D85-EC10-475D-9E2B-7AA63F23D41C}" type="pres">
      <dgm:prSet presAssocID="{C1AEDD92-D9ED-477E-A2A8-AB60142DEDC7}" presName="parentText" presStyleLbl="node1" presStyleIdx="0" presStyleCnt="6" custLinFactNeighborX="-7407" custLinFactNeighborY="21613">
        <dgm:presLayoutVars>
          <dgm:chMax val="0"/>
          <dgm:bulletEnabled val="1"/>
        </dgm:presLayoutVars>
      </dgm:prSet>
      <dgm:spPr/>
    </dgm:pt>
    <dgm:pt modelId="{A4506890-7FC5-4122-8813-C4E44CEC556B}" type="pres">
      <dgm:prSet presAssocID="{C1AEDD92-D9ED-477E-A2A8-AB60142DEDC7}" presName="negativeSpace" presStyleCnt="0"/>
      <dgm:spPr/>
    </dgm:pt>
    <dgm:pt modelId="{7D011630-848E-41CE-A7AE-C5FB49A8AE6D}" type="pres">
      <dgm:prSet presAssocID="{C1AEDD92-D9ED-477E-A2A8-AB60142DEDC7}" presName="childText" presStyleLbl="conFgAcc1" presStyleIdx="0" presStyleCnt="6">
        <dgm:presLayoutVars>
          <dgm:bulletEnabled val="1"/>
        </dgm:presLayoutVars>
      </dgm:prSet>
      <dgm:spPr/>
    </dgm:pt>
    <dgm:pt modelId="{84647874-9AFF-4D22-BE5B-24AB9B095FF3}" type="pres">
      <dgm:prSet presAssocID="{C9734290-1D46-4366-B2FD-AAEE59677897}" presName="spaceBetweenRectangles" presStyleCnt="0"/>
      <dgm:spPr/>
    </dgm:pt>
    <dgm:pt modelId="{5BF3C2E4-3D18-4BA4-AB5B-360DDA9B8061}" type="pres">
      <dgm:prSet presAssocID="{2EC5C237-4105-476A-B2E1-E5A2847B62A6}" presName="parentLin" presStyleCnt="0"/>
      <dgm:spPr/>
    </dgm:pt>
    <dgm:pt modelId="{CA3E0FFF-F792-4CD8-9813-C4CD487A0E59}" type="pres">
      <dgm:prSet presAssocID="{2EC5C237-4105-476A-B2E1-E5A2847B62A6}" presName="parentLeftMargin" presStyleLbl="node1" presStyleIdx="0" presStyleCnt="6"/>
      <dgm:spPr/>
    </dgm:pt>
    <dgm:pt modelId="{8EBECED7-5DA4-40F3-BAC9-311DBA253E60}" type="pres">
      <dgm:prSet presAssocID="{2EC5C237-4105-476A-B2E1-E5A2847B62A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E9CBA4A-4FCA-4F48-A92E-D2FD4D1C321B}" type="pres">
      <dgm:prSet presAssocID="{2EC5C237-4105-476A-B2E1-E5A2847B62A6}" presName="negativeSpace" presStyleCnt="0"/>
      <dgm:spPr/>
    </dgm:pt>
    <dgm:pt modelId="{DE44547E-DA6E-4618-A1F8-ECF3101626B6}" type="pres">
      <dgm:prSet presAssocID="{2EC5C237-4105-476A-B2E1-E5A2847B62A6}" presName="childText" presStyleLbl="conFgAcc1" presStyleIdx="1" presStyleCnt="6">
        <dgm:presLayoutVars>
          <dgm:bulletEnabled val="1"/>
        </dgm:presLayoutVars>
      </dgm:prSet>
      <dgm:spPr/>
    </dgm:pt>
    <dgm:pt modelId="{06D68FF7-663F-44CC-98C9-F3460EF82912}" type="pres">
      <dgm:prSet presAssocID="{093C6608-1041-48D5-907F-A2B60FB5D5CD}" presName="spaceBetweenRectangles" presStyleCnt="0"/>
      <dgm:spPr/>
    </dgm:pt>
    <dgm:pt modelId="{3B13409C-FB28-4513-8CCF-06301F41AAB0}" type="pres">
      <dgm:prSet presAssocID="{3C4F131F-44BA-4CE1-8E67-6435EDD3FC85}" presName="parentLin" presStyleCnt="0"/>
      <dgm:spPr/>
    </dgm:pt>
    <dgm:pt modelId="{C2D25C32-0363-476C-9E73-0CDA9610D0FB}" type="pres">
      <dgm:prSet presAssocID="{3C4F131F-44BA-4CE1-8E67-6435EDD3FC85}" presName="parentLeftMargin" presStyleLbl="node1" presStyleIdx="1" presStyleCnt="6"/>
      <dgm:spPr/>
    </dgm:pt>
    <dgm:pt modelId="{FF847528-1D66-468E-80E9-4358BEA5CD91}" type="pres">
      <dgm:prSet presAssocID="{3C4F131F-44BA-4CE1-8E67-6435EDD3FC8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745399F-9DE2-4F8B-94DA-25181878FDE4}" type="pres">
      <dgm:prSet presAssocID="{3C4F131F-44BA-4CE1-8E67-6435EDD3FC85}" presName="negativeSpace" presStyleCnt="0"/>
      <dgm:spPr/>
    </dgm:pt>
    <dgm:pt modelId="{EE3E6C0C-2A14-40C5-8A37-A77915941041}" type="pres">
      <dgm:prSet presAssocID="{3C4F131F-44BA-4CE1-8E67-6435EDD3FC85}" presName="childText" presStyleLbl="conFgAcc1" presStyleIdx="2" presStyleCnt="6">
        <dgm:presLayoutVars>
          <dgm:bulletEnabled val="1"/>
        </dgm:presLayoutVars>
      </dgm:prSet>
      <dgm:spPr/>
    </dgm:pt>
    <dgm:pt modelId="{7BDB749C-AE52-4CDE-9898-6DED4F429C51}" type="pres">
      <dgm:prSet presAssocID="{DE691D25-44EC-47DA-9873-AF52A6FC8B32}" presName="spaceBetweenRectangles" presStyleCnt="0"/>
      <dgm:spPr/>
    </dgm:pt>
    <dgm:pt modelId="{90374A1B-F982-4916-B4DA-0897C71800DC}" type="pres">
      <dgm:prSet presAssocID="{20F0B0F0-5924-46B3-B083-D0D90A92E0D3}" presName="parentLin" presStyleCnt="0"/>
      <dgm:spPr/>
    </dgm:pt>
    <dgm:pt modelId="{A87AD8F3-AD23-4D16-8CB1-FE6F0B9FD222}" type="pres">
      <dgm:prSet presAssocID="{20F0B0F0-5924-46B3-B083-D0D90A92E0D3}" presName="parentLeftMargin" presStyleLbl="node1" presStyleIdx="2" presStyleCnt="6"/>
      <dgm:spPr/>
    </dgm:pt>
    <dgm:pt modelId="{E95F16B3-9B74-403C-AAC4-A9C22C938564}" type="pres">
      <dgm:prSet presAssocID="{20F0B0F0-5924-46B3-B083-D0D90A92E0D3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5A66632-A8D9-4CB1-8934-00CBDC7520E3}" type="pres">
      <dgm:prSet presAssocID="{20F0B0F0-5924-46B3-B083-D0D90A92E0D3}" presName="negativeSpace" presStyleCnt="0"/>
      <dgm:spPr/>
    </dgm:pt>
    <dgm:pt modelId="{72A0047F-96CB-446B-918F-86AC47ACAEEF}" type="pres">
      <dgm:prSet presAssocID="{20F0B0F0-5924-46B3-B083-D0D90A92E0D3}" presName="childText" presStyleLbl="conFgAcc1" presStyleIdx="3" presStyleCnt="6">
        <dgm:presLayoutVars>
          <dgm:bulletEnabled val="1"/>
        </dgm:presLayoutVars>
      </dgm:prSet>
      <dgm:spPr/>
    </dgm:pt>
    <dgm:pt modelId="{3E9ECDEB-4F46-4E13-BEBE-160B3FB532D7}" type="pres">
      <dgm:prSet presAssocID="{0374F301-653A-4570-A57C-658B17E2835D}" presName="spaceBetweenRectangles" presStyleCnt="0"/>
      <dgm:spPr/>
    </dgm:pt>
    <dgm:pt modelId="{5918EEA8-03C7-4C02-966D-C51B8F78D3CB}" type="pres">
      <dgm:prSet presAssocID="{10BB702B-DE7F-42C7-B553-98D895C2FD84}" presName="parentLin" presStyleCnt="0"/>
      <dgm:spPr/>
    </dgm:pt>
    <dgm:pt modelId="{67B24212-F35E-486E-964E-3850402C90F3}" type="pres">
      <dgm:prSet presAssocID="{10BB702B-DE7F-42C7-B553-98D895C2FD84}" presName="parentLeftMargin" presStyleLbl="node1" presStyleIdx="3" presStyleCnt="6"/>
      <dgm:spPr/>
    </dgm:pt>
    <dgm:pt modelId="{9512FD8F-8DF5-487B-BB20-2E711B64704E}" type="pres">
      <dgm:prSet presAssocID="{10BB702B-DE7F-42C7-B553-98D895C2FD8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4F54078-2D92-4862-804D-CD67A6633746}" type="pres">
      <dgm:prSet presAssocID="{10BB702B-DE7F-42C7-B553-98D895C2FD84}" presName="negativeSpace" presStyleCnt="0"/>
      <dgm:spPr/>
    </dgm:pt>
    <dgm:pt modelId="{AEA8503C-D259-4730-B6BC-2D362D9A2D00}" type="pres">
      <dgm:prSet presAssocID="{10BB702B-DE7F-42C7-B553-98D895C2FD84}" presName="childText" presStyleLbl="conFgAcc1" presStyleIdx="4" presStyleCnt="6">
        <dgm:presLayoutVars>
          <dgm:bulletEnabled val="1"/>
        </dgm:presLayoutVars>
      </dgm:prSet>
      <dgm:spPr/>
    </dgm:pt>
    <dgm:pt modelId="{4193E60F-C335-4FCD-A5A7-403170FD3234}" type="pres">
      <dgm:prSet presAssocID="{6CDC1E6F-73C2-41C6-9F9C-5E9ADFF51B76}" presName="spaceBetweenRectangles" presStyleCnt="0"/>
      <dgm:spPr/>
    </dgm:pt>
    <dgm:pt modelId="{AAEB016C-18B6-4BBF-AD39-94C0FBD3CC0B}" type="pres">
      <dgm:prSet presAssocID="{D3DD0031-8A11-4A43-89DE-310F69BAB621}" presName="parentLin" presStyleCnt="0"/>
      <dgm:spPr/>
    </dgm:pt>
    <dgm:pt modelId="{6FDBE5C4-AB46-434D-93A1-ECB3A3334490}" type="pres">
      <dgm:prSet presAssocID="{D3DD0031-8A11-4A43-89DE-310F69BAB621}" presName="parentLeftMargin" presStyleLbl="node1" presStyleIdx="4" presStyleCnt="6"/>
      <dgm:spPr/>
    </dgm:pt>
    <dgm:pt modelId="{01CB460A-C2E6-4CD7-B325-AC6B0E6C2B19}" type="pres">
      <dgm:prSet presAssocID="{D3DD0031-8A11-4A43-89DE-310F69BAB621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3AA4CEDE-573A-449D-8F3A-F224EAB4D8C3}" type="pres">
      <dgm:prSet presAssocID="{D3DD0031-8A11-4A43-89DE-310F69BAB621}" presName="negativeSpace" presStyleCnt="0"/>
      <dgm:spPr/>
    </dgm:pt>
    <dgm:pt modelId="{332B325C-2A71-4E65-816B-1568AAF728BC}" type="pres">
      <dgm:prSet presAssocID="{D3DD0031-8A11-4A43-89DE-310F69BAB621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97706F04-2DEE-4998-B010-E7DFD51929D4}" type="presOf" srcId="{20F0B0F0-5924-46B3-B083-D0D90A92E0D3}" destId="{A87AD8F3-AD23-4D16-8CB1-FE6F0B9FD222}" srcOrd="0" destOrd="0" presId="urn:microsoft.com/office/officeart/2005/8/layout/list1"/>
    <dgm:cxn modelId="{8EE14D06-1BFB-4992-BFD8-9D562B2B3904}" srcId="{DF7D3D6F-0BCD-43D2-A89B-5902601660FA}" destId="{20F0B0F0-5924-46B3-B083-D0D90A92E0D3}" srcOrd="3" destOrd="0" parTransId="{DDD2D87E-95C9-4C72-B445-11D43022AD13}" sibTransId="{0374F301-653A-4570-A57C-658B17E2835D}"/>
    <dgm:cxn modelId="{887DE20F-CA10-470A-93E5-D911FA7F596C}" type="presOf" srcId="{C1AEDD92-D9ED-477E-A2A8-AB60142DEDC7}" destId="{A90D9C75-B99A-490D-835D-CD31D86EF21F}" srcOrd="0" destOrd="0" presId="urn:microsoft.com/office/officeart/2005/8/layout/list1"/>
    <dgm:cxn modelId="{6E601637-DB4E-43C1-9680-BF23A60CB615}" type="presOf" srcId="{C1AEDD92-D9ED-477E-A2A8-AB60142DEDC7}" destId="{79F32D85-EC10-475D-9E2B-7AA63F23D41C}" srcOrd="1" destOrd="0" presId="urn:microsoft.com/office/officeart/2005/8/layout/list1"/>
    <dgm:cxn modelId="{D9B9AC38-FC03-45DF-9018-26277A2252CE}" type="presOf" srcId="{2EC5C237-4105-476A-B2E1-E5A2847B62A6}" destId="{8EBECED7-5DA4-40F3-BAC9-311DBA253E60}" srcOrd="1" destOrd="0" presId="urn:microsoft.com/office/officeart/2005/8/layout/list1"/>
    <dgm:cxn modelId="{5B949B3F-BD93-4620-8CA3-DDEF906663CC}" srcId="{DF7D3D6F-0BCD-43D2-A89B-5902601660FA}" destId="{D3DD0031-8A11-4A43-89DE-310F69BAB621}" srcOrd="5" destOrd="0" parTransId="{37E6EB7A-1AA5-4641-8029-034B913508D3}" sibTransId="{C50F6770-66DC-4D8D-8AB9-7048DCB6DC59}"/>
    <dgm:cxn modelId="{1E85985D-DA96-48EB-9DC4-9660A3C95EB8}" type="presOf" srcId="{2EC5C237-4105-476A-B2E1-E5A2847B62A6}" destId="{CA3E0FFF-F792-4CD8-9813-C4CD487A0E59}" srcOrd="0" destOrd="0" presId="urn:microsoft.com/office/officeart/2005/8/layout/list1"/>
    <dgm:cxn modelId="{7DFA5A43-5482-4643-945D-7554612D305E}" srcId="{DF7D3D6F-0BCD-43D2-A89B-5902601660FA}" destId="{C1AEDD92-D9ED-477E-A2A8-AB60142DEDC7}" srcOrd="0" destOrd="0" parTransId="{1DF03228-BA6C-4D27-85F3-13EA4666B5D0}" sibTransId="{C9734290-1D46-4366-B2FD-AAEE59677897}"/>
    <dgm:cxn modelId="{75616E45-AA1C-4B75-A758-12CB0864955B}" type="presOf" srcId="{10BB702B-DE7F-42C7-B553-98D895C2FD84}" destId="{9512FD8F-8DF5-487B-BB20-2E711B64704E}" srcOrd="1" destOrd="0" presId="urn:microsoft.com/office/officeart/2005/8/layout/list1"/>
    <dgm:cxn modelId="{3063FA47-6D0B-4331-96A1-002B516B8B1F}" type="presOf" srcId="{20F0B0F0-5924-46B3-B083-D0D90A92E0D3}" destId="{E95F16B3-9B74-403C-AAC4-A9C22C938564}" srcOrd="1" destOrd="0" presId="urn:microsoft.com/office/officeart/2005/8/layout/list1"/>
    <dgm:cxn modelId="{99F7218E-3E49-4C72-A0F9-29130FEC30CA}" type="presOf" srcId="{3C4F131F-44BA-4CE1-8E67-6435EDD3FC85}" destId="{FF847528-1D66-468E-80E9-4358BEA5CD91}" srcOrd="1" destOrd="0" presId="urn:microsoft.com/office/officeart/2005/8/layout/list1"/>
    <dgm:cxn modelId="{92DD1190-0F38-46EB-BC5C-0AA9D41880F5}" type="presOf" srcId="{3C4F131F-44BA-4CE1-8E67-6435EDD3FC85}" destId="{C2D25C32-0363-476C-9E73-0CDA9610D0FB}" srcOrd="0" destOrd="0" presId="urn:microsoft.com/office/officeart/2005/8/layout/list1"/>
    <dgm:cxn modelId="{1113BF93-367D-40D9-BDE9-A71427DE3B74}" srcId="{DF7D3D6F-0BCD-43D2-A89B-5902601660FA}" destId="{3C4F131F-44BA-4CE1-8E67-6435EDD3FC85}" srcOrd="2" destOrd="0" parTransId="{F5BE651A-CE71-4AC2-9A84-D3EB651F2462}" sibTransId="{DE691D25-44EC-47DA-9873-AF52A6FC8B32}"/>
    <dgm:cxn modelId="{49CDEA9A-C20B-4BB0-9FB5-6E11B157E4CD}" type="presOf" srcId="{D3DD0031-8A11-4A43-89DE-310F69BAB621}" destId="{6FDBE5C4-AB46-434D-93A1-ECB3A3334490}" srcOrd="0" destOrd="0" presId="urn:microsoft.com/office/officeart/2005/8/layout/list1"/>
    <dgm:cxn modelId="{B9C2FF9A-64E7-4243-A1E9-FF160FAC2F65}" srcId="{DF7D3D6F-0BCD-43D2-A89B-5902601660FA}" destId="{2EC5C237-4105-476A-B2E1-E5A2847B62A6}" srcOrd="1" destOrd="0" parTransId="{B08E9386-C849-4F0A-BBBF-BB1AC30BB5BC}" sibTransId="{093C6608-1041-48D5-907F-A2B60FB5D5CD}"/>
    <dgm:cxn modelId="{5A3994B1-816C-428B-B92C-C37AFC2B1C05}" srcId="{DF7D3D6F-0BCD-43D2-A89B-5902601660FA}" destId="{10BB702B-DE7F-42C7-B553-98D895C2FD84}" srcOrd="4" destOrd="0" parTransId="{44ABD2DF-89D7-4FF6-B087-434356EA43EE}" sibTransId="{6CDC1E6F-73C2-41C6-9F9C-5E9ADFF51B76}"/>
    <dgm:cxn modelId="{62F18CC8-75EE-4AA1-89C9-A4BE1C89E786}" type="presOf" srcId="{DF7D3D6F-0BCD-43D2-A89B-5902601660FA}" destId="{29B8FF2A-8110-4FEB-B9F6-4F41A2F31DC7}" srcOrd="0" destOrd="0" presId="urn:microsoft.com/office/officeart/2005/8/layout/list1"/>
    <dgm:cxn modelId="{B70D50E3-2EA0-4C5A-BB44-C6AE5F0B9E71}" type="presOf" srcId="{D3DD0031-8A11-4A43-89DE-310F69BAB621}" destId="{01CB460A-C2E6-4CD7-B325-AC6B0E6C2B19}" srcOrd="1" destOrd="0" presId="urn:microsoft.com/office/officeart/2005/8/layout/list1"/>
    <dgm:cxn modelId="{CF1A3DFB-05FD-4C3C-982A-9B01EB4F0E1C}" type="presOf" srcId="{10BB702B-DE7F-42C7-B553-98D895C2FD84}" destId="{67B24212-F35E-486E-964E-3850402C90F3}" srcOrd="0" destOrd="0" presId="urn:microsoft.com/office/officeart/2005/8/layout/list1"/>
    <dgm:cxn modelId="{6FD54B93-1BCE-4C43-BD6C-BD0CDC744912}" type="presParOf" srcId="{29B8FF2A-8110-4FEB-B9F6-4F41A2F31DC7}" destId="{C01F17B0-A8F8-40DE-A819-1D5358E009AC}" srcOrd="0" destOrd="0" presId="urn:microsoft.com/office/officeart/2005/8/layout/list1"/>
    <dgm:cxn modelId="{AF42C425-4E85-4444-BA55-75853B2C7A20}" type="presParOf" srcId="{C01F17B0-A8F8-40DE-A819-1D5358E009AC}" destId="{A90D9C75-B99A-490D-835D-CD31D86EF21F}" srcOrd="0" destOrd="0" presId="urn:microsoft.com/office/officeart/2005/8/layout/list1"/>
    <dgm:cxn modelId="{CCA1D735-DAE1-4EE1-AE53-BAEA77CC171D}" type="presParOf" srcId="{C01F17B0-A8F8-40DE-A819-1D5358E009AC}" destId="{79F32D85-EC10-475D-9E2B-7AA63F23D41C}" srcOrd="1" destOrd="0" presId="urn:microsoft.com/office/officeart/2005/8/layout/list1"/>
    <dgm:cxn modelId="{B9979D50-1DE9-44E1-A96E-39310791D06A}" type="presParOf" srcId="{29B8FF2A-8110-4FEB-B9F6-4F41A2F31DC7}" destId="{A4506890-7FC5-4122-8813-C4E44CEC556B}" srcOrd="1" destOrd="0" presId="urn:microsoft.com/office/officeart/2005/8/layout/list1"/>
    <dgm:cxn modelId="{2477D524-BD3B-4243-A20E-15D4B9F91F5D}" type="presParOf" srcId="{29B8FF2A-8110-4FEB-B9F6-4F41A2F31DC7}" destId="{7D011630-848E-41CE-A7AE-C5FB49A8AE6D}" srcOrd="2" destOrd="0" presId="urn:microsoft.com/office/officeart/2005/8/layout/list1"/>
    <dgm:cxn modelId="{A0C95F22-209C-4DC2-B45A-FC288ED5D02D}" type="presParOf" srcId="{29B8FF2A-8110-4FEB-B9F6-4F41A2F31DC7}" destId="{84647874-9AFF-4D22-BE5B-24AB9B095FF3}" srcOrd="3" destOrd="0" presId="urn:microsoft.com/office/officeart/2005/8/layout/list1"/>
    <dgm:cxn modelId="{E0B5C683-448E-4501-A223-7C798DB4630F}" type="presParOf" srcId="{29B8FF2A-8110-4FEB-B9F6-4F41A2F31DC7}" destId="{5BF3C2E4-3D18-4BA4-AB5B-360DDA9B8061}" srcOrd="4" destOrd="0" presId="urn:microsoft.com/office/officeart/2005/8/layout/list1"/>
    <dgm:cxn modelId="{AC93F6C8-665E-4C45-AD09-8CB0DD61E35D}" type="presParOf" srcId="{5BF3C2E4-3D18-4BA4-AB5B-360DDA9B8061}" destId="{CA3E0FFF-F792-4CD8-9813-C4CD487A0E59}" srcOrd="0" destOrd="0" presId="urn:microsoft.com/office/officeart/2005/8/layout/list1"/>
    <dgm:cxn modelId="{72ECF834-8E48-4A41-95BB-46C9360AB11D}" type="presParOf" srcId="{5BF3C2E4-3D18-4BA4-AB5B-360DDA9B8061}" destId="{8EBECED7-5DA4-40F3-BAC9-311DBA253E60}" srcOrd="1" destOrd="0" presId="urn:microsoft.com/office/officeart/2005/8/layout/list1"/>
    <dgm:cxn modelId="{5EEEDCDB-028A-4FDC-A9B5-A6A164EE7E1B}" type="presParOf" srcId="{29B8FF2A-8110-4FEB-B9F6-4F41A2F31DC7}" destId="{5E9CBA4A-4FCA-4F48-A92E-D2FD4D1C321B}" srcOrd="5" destOrd="0" presId="urn:microsoft.com/office/officeart/2005/8/layout/list1"/>
    <dgm:cxn modelId="{93297CE2-6A16-434A-B0D8-6DE127B7D1FA}" type="presParOf" srcId="{29B8FF2A-8110-4FEB-B9F6-4F41A2F31DC7}" destId="{DE44547E-DA6E-4618-A1F8-ECF3101626B6}" srcOrd="6" destOrd="0" presId="urn:microsoft.com/office/officeart/2005/8/layout/list1"/>
    <dgm:cxn modelId="{A5111529-58A8-441D-AAB5-DA5D1B022FB8}" type="presParOf" srcId="{29B8FF2A-8110-4FEB-B9F6-4F41A2F31DC7}" destId="{06D68FF7-663F-44CC-98C9-F3460EF82912}" srcOrd="7" destOrd="0" presId="urn:microsoft.com/office/officeart/2005/8/layout/list1"/>
    <dgm:cxn modelId="{A8191249-E703-4C94-BBA8-23AFBC3DFE9F}" type="presParOf" srcId="{29B8FF2A-8110-4FEB-B9F6-4F41A2F31DC7}" destId="{3B13409C-FB28-4513-8CCF-06301F41AAB0}" srcOrd="8" destOrd="0" presId="urn:microsoft.com/office/officeart/2005/8/layout/list1"/>
    <dgm:cxn modelId="{ECE280C5-C5B8-46FB-BFD2-01FB0385E5EA}" type="presParOf" srcId="{3B13409C-FB28-4513-8CCF-06301F41AAB0}" destId="{C2D25C32-0363-476C-9E73-0CDA9610D0FB}" srcOrd="0" destOrd="0" presId="urn:microsoft.com/office/officeart/2005/8/layout/list1"/>
    <dgm:cxn modelId="{2FD001F4-3FA4-4E31-9484-B03731EC523A}" type="presParOf" srcId="{3B13409C-FB28-4513-8CCF-06301F41AAB0}" destId="{FF847528-1D66-468E-80E9-4358BEA5CD91}" srcOrd="1" destOrd="0" presId="urn:microsoft.com/office/officeart/2005/8/layout/list1"/>
    <dgm:cxn modelId="{E79EDFC9-1D05-4D90-9438-A7CA7BE77CD9}" type="presParOf" srcId="{29B8FF2A-8110-4FEB-B9F6-4F41A2F31DC7}" destId="{E745399F-9DE2-4F8B-94DA-25181878FDE4}" srcOrd="9" destOrd="0" presId="urn:microsoft.com/office/officeart/2005/8/layout/list1"/>
    <dgm:cxn modelId="{37513D53-1C56-41BA-B8E1-671C7FAF944F}" type="presParOf" srcId="{29B8FF2A-8110-4FEB-B9F6-4F41A2F31DC7}" destId="{EE3E6C0C-2A14-40C5-8A37-A77915941041}" srcOrd="10" destOrd="0" presId="urn:microsoft.com/office/officeart/2005/8/layout/list1"/>
    <dgm:cxn modelId="{3465E244-B9A3-4B48-91AC-0E96CF754E69}" type="presParOf" srcId="{29B8FF2A-8110-4FEB-B9F6-4F41A2F31DC7}" destId="{7BDB749C-AE52-4CDE-9898-6DED4F429C51}" srcOrd="11" destOrd="0" presId="urn:microsoft.com/office/officeart/2005/8/layout/list1"/>
    <dgm:cxn modelId="{2B429BF5-5D39-482B-A3F2-07DD9922AC09}" type="presParOf" srcId="{29B8FF2A-8110-4FEB-B9F6-4F41A2F31DC7}" destId="{90374A1B-F982-4916-B4DA-0897C71800DC}" srcOrd="12" destOrd="0" presId="urn:microsoft.com/office/officeart/2005/8/layout/list1"/>
    <dgm:cxn modelId="{A2C8E555-41E9-4C95-BC8B-9222A71CACA6}" type="presParOf" srcId="{90374A1B-F982-4916-B4DA-0897C71800DC}" destId="{A87AD8F3-AD23-4D16-8CB1-FE6F0B9FD222}" srcOrd="0" destOrd="0" presId="urn:microsoft.com/office/officeart/2005/8/layout/list1"/>
    <dgm:cxn modelId="{C488C8DD-1A8B-4E78-BB5A-12D1438EE5AD}" type="presParOf" srcId="{90374A1B-F982-4916-B4DA-0897C71800DC}" destId="{E95F16B3-9B74-403C-AAC4-A9C22C938564}" srcOrd="1" destOrd="0" presId="urn:microsoft.com/office/officeart/2005/8/layout/list1"/>
    <dgm:cxn modelId="{71BCD214-2975-40A2-AE4E-F18A50A8CC5F}" type="presParOf" srcId="{29B8FF2A-8110-4FEB-B9F6-4F41A2F31DC7}" destId="{95A66632-A8D9-4CB1-8934-00CBDC7520E3}" srcOrd="13" destOrd="0" presId="urn:microsoft.com/office/officeart/2005/8/layout/list1"/>
    <dgm:cxn modelId="{9854B9D3-BA3D-47A9-9762-714FD73545CB}" type="presParOf" srcId="{29B8FF2A-8110-4FEB-B9F6-4F41A2F31DC7}" destId="{72A0047F-96CB-446B-918F-86AC47ACAEEF}" srcOrd="14" destOrd="0" presId="urn:microsoft.com/office/officeart/2005/8/layout/list1"/>
    <dgm:cxn modelId="{F37314C5-31BE-423F-AC79-7DBD2FA880CB}" type="presParOf" srcId="{29B8FF2A-8110-4FEB-B9F6-4F41A2F31DC7}" destId="{3E9ECDEB-4F46-4E13-BEBE-160B3FB532D7}" srcOrd="15" destOrd="0" presId="urn:microsoft.com/office/officeart/2005/8/layout/list1"/>
    <dgm:cxn modelId="{2A787A60-3A9C-412B-A570-FF304BDB9397}" type="presParOf" srcId="{29B8FF2A-8110-4FEB-B9F6-4F41A2F31DC7}" destId="{5918EEA8-03C7-4C02-966D-C51B8F78D3CB}" srcOrd="16" destOrd="0" presId="urn:microsoft.com/office/officeart/2005/8/layout/list1"/>
    <dgm:cxn modelId="{4E3E9169-4899-482F-81A9-721133F8BCA9}" type="presParOf" srcId="{5918EEA8-03C7-4C02-966D-C51B8F78D3CB}" destId="{67B24212-F35E-486E-964E-3850402C90F3}" srcOrd="0" destOrd="0" presId="urn:microsoft.com/office/officeart/2005/8/layout/list1"/>
    <dgm:cxn modelId="{E61F9CEB-6602-4D4E-BB33-BD6AF299A87E}" type="presParOf" srcId="{5918EEA8-03C7-4C02-966D-C51B8F78D3CB}" destId="{9512FD8F-8DF5-487B-BB20-2E711B64704E}" srcOrd="1" destOrd="0" presId="urn:microsoft.com/office/officeart/2005/8/layout/list1"/>
    <dgm:cxn modelId="{049EE960-FFA3-4047-A89A-2E50F55D1BCE}" type="presParOf" srcId="{29B8FF2A-8110-4FEB-B9F6-4F41A2F31DC7}" destId="{74F54078-2D92-4862-804D-CD67A6633746}" srcOrd="17" destOrd="0" presId="urn:microsoft.com/office/officeart/2005/8/layout/list1"/>
    <dgm:cxn modelId="{A9E133BF-73DA-4E74-9644-C86E2BE00A41}" type="presParOf" srcId="{29B8FF2A-8110-4FEB-B9F6-4F41A2F31DC7}" destId="{AEA8503C-D259-4730-B6BC-2D362D9A2D00}" srcOrd="18" destOrd="0" presId="urn:microsoft.com/office/officeart/2005/8/layout/list1"/>
    <dgm:cxn modelId="{E96F6D43-C117-48FE-AB98-EEF822794FF6}" type="presParOf" srcId="{29B8FF2A-8110-4FEB-B9F6-4F41A2F31DC7}" destId="{4193E60F-C335-4FCD-A5A7-403170FD3234}" srcOrd="19" destOrd="0" presId="urn:microsoft.com/office/officeart/2005/8/layout/list1"/>
    <dgm:cxn modelId="{D648F467-C5CE-44E2-B5D0-0F23E08A7CF1}" type="presParOf" srcId="{29B8FF2A-8110-4FEB-B9F6-4F41A2F31DC7}" destId="{AAEB016C-18B6-4BBF-AD39-94C0FBD3CC0B}" srcOrd="20" destOrd="0" presId="urn:microsoft.com/office/officeart/2005/8/layout/list1"/>
    <dgm:cxn modelId="{34E9AB96-ADCC-4055-B6AE-8ABCB0E578E9}" type="presParOf" srcId="{AAEB016C-18B6-4BBF-AD39-94C0FBD3CC0B}" destId="{6FDBE5C4-AB46-434D-93A1-ECB3A3334490}" srcOrd="0" destOrd="0" presId="urn:microsoft.com/office/officeart/2005/8/layout/list1"/>
    <dgm:cxn modelId="{59D2E2B5-FE41-47D5-90F2-69AC81E5A43E}" type="presParOf" srcId="{AAEB016C-18B6-4BBF-AD39-94C0FBD3CC0B}" destId="{01CB460A-C2E6-4CD7-B325-AC6B0E6C2B19}" srcOrd="1" destOrd="0" presId="urn:microsoft.com/office/officeart/2005/8/layout/list1"/>
    <dgm:cxn modelId="{C943A0AC-F1F8-4683-A5AE-50D909DB344A}" type="presParOf" srcId="{29B8FF2A-8110-4FEB-B9F6-4F41A2F31DC7}" destId="{3AA4CEDE-573A-449D-8F3A-F224EAB4D8C3}" srcOrd="21" destOrd="0" presId="urn:microsoft.com/office/officeart/2005/8/layout/list1"/>
    <dgm:cxn modelId="{329F1C00-828A-40B3-9FCD-39F22452B139}" type="presParOf" srcId="{29B8FF2A-8110-4FEB-B9F6-4F41A2F31DC7}" destId="{332B325C-2A71-4E65-816B-1568AAF728B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B6C3A4F-FBE9-42A4-BD47-7E81D026282E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D40544D-5470-42FF-ADE0-EE6E0B0BFAC0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Reasons</a:t>
          </a:r>
        </a:p>
      </dgm:t>
    </dgm:pt>
    <dgm:pt modelId="{64CDE1F2-6B7F-4952-85BE-A5E8AD5B7074}" type="parTrans" cxnId="{F87495DE-8649-4D53-B29E-CFB2FAB8A99F}">
      <dgm:prSet/>
      <dgm:spPr/>
      <dgm:t>
        <a:bodyPr/>
        <a:lstStyle/>
        <a:p>
          <a:endParaRPr lang="en-US"/>
        </a:p>
      </dgm:t>
    </dgm:pt>
    <dgm:pt modelId="{1E6C0B73-7A42-4224-8562-2D91159516A3}" type="sibTrans" cxnId="{F87495DE-8649-4D53-B29E-CFB2FAB8A99F}">
      <dgm:prSet/>
      <dgm:spPr/>
      <dgm:t>
        <a:bodyPr/>
        <a:lstStyle/>
        <a:p>
          <a:endParaRPr lang="en-US"/>
        </a:p>
      </dgm:t>
    </dgm:pt>
    <dgm:pt modelId="{C4EC80E9-76D9-4FE5-B146-A63E11991698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Less leisure time</a:t>
          </a:r>
        </a:p>
      </dgm:t>
    </dgm:pt>
    <dgm:pt modelId="{6C79B971-4DFB-4B73-807B-E367CB95EFFC}" type="parTrans" cxnId="{1BD38AD6-E131-4816-8F5A-BCCB932FED03}">
      <dgm:prSet/>
      <dgm:spPr/>
      <dgm:t>
        <a:bodyPr/>
        <a:lstStyle/>
        <a:p>
          <a:endParaRPr lang="en-US"/>
        </a:p>
      </dgm:t>
    </dgm:pt>
    <dgm:pt modelId="{49B99404-1427-471A-AD56-4324A3BEEFEA}" type="sibTrans" cxnId="{1BD38AD6-E131-4816-8F5A-BCCB932FED03}">
      <dgm:prSet/>
      <dgm:spPr/>
      <dgm:t>
        <a:bodyPr/>
        <a:lstStyle/>
        <a:p>
          <a:endParaRPr lang="en-US"/>
        </a:p>
      </dgm:t>
    </dgm:pt>
    <dgm:pt modelId="{F364C38E-8165-4EB6-B4B2-510A456D02F9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Buying less</a:t>
          </a:r>
        </a:p>
      </dgm:t>
    </dgm:pt>
    <dgm:pt modelId="{D12D5F14-447F-4BAF-9315-2DDFDF9FF2B0}" type="parTrans" cxnId="{81141383-0BCB-4055-A1FB-35BA92333F28}">
      <dgm:prSet/>
      <dgm:spPr/>
      <dgm:t>
        <a:bodyPr/>
        <a:lstStyle/>
        <a:p>
          <a:endParaRPr lang="en-US"/>
        </a:p>
      </dgm:t>
    </dgm:pt>
    <dgm:pt modelId="{2E2A0E4F-3549-4083-B49A-0936698B778C}" type="sibTrans" cxnId="{81141383-0BCB-4055-A1FB-35BA92333F28}">
      <dgm:prSet/>
      <dgm:spPr/>
      <dgm:t>
        <a:bodyPr/>
        <a:lstStyle/>
        <a:p>
          <a:endParaRPr lang="en-US"/>
        </a:p>
      </dgm:t>
    </dgm:pt>
    <dgm:pt modelId="{50CD56C6-6A2E-43A3-AE4E-5782117854F3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Shopping has ceased to be a pleasure</a:t>
          </a:r>
        </a:p>
      </dgm:t>
    </dgm:pt>
    <dgm:pt modelId="{65019446-72EF-427E-A1EE-4A9E18A4993C}" type="parTrans" cxnId="{3A62066A-C32B-479C-A0C6-E6B743EC673C}">
      <dgm:prSet/>
      <dgm:spPr/>
      <dgm:t>
        <a:bodyPr/>
        <a:lstStyle/>
        <a:p>
          <a:endParaRPr lang="en-US"/>
        </a:p>
      </dgm:t>
    </dgm:pt>
    <dgm:pt modelId="{B36F8D40-3778-4B00-B2FF-F5C94E5FD911}" type="sibTrans" cxnId="{3A62066A-C32B-479C-A0C6-E6B743EC673C}">
      <dgm:prSet/>
      <dgm:spPr/>
      <dgm:t>
        <a:bodyPr/>
        <a:lstStyle/>
        <a:p>
          <a:endParaRPr lang="en-US"/>
        </a:p>
      </dgm:t>
    </dgm:pt>
    <dgm:pt modelId="{9D0E38FC-3ACC-4FA5-B9E5-DDFF5CAFE55F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Spending less time at shops</a:t>
          </a:r>
        </a:p>
      </dgm:t>
    </dgm:pt>
    <dgm:pt modelId="{0AAF8037-2AE7-44D3-B3FB-128D1A5269B6}" type="parTrans" cxnId="{5B99D363-E5B6-45F8-A87A-7DC95F9521B6}">
      <dgm:prSet/>
      <dgm:spPr/>
      <dgm:t>
        <a:bodyPr/>
        <a:lstStyle/>
        <a:p>
          <a:endParaRPr lang="en-US"/>
        </a:p>
      </dgm:t>
    </dgm:pt>
    <dgm:pt modelId="{6F6FED18-71AA-43A6-9A88-D5A39F8BBE27}" type="sibTrans" cxnId="{5B99D363-E5B6-45F8-A87A-7DC95F9521B6}">
      <dgm:prSet/>
      <dgm:spPr/>
      <dgm:t>
        <a:bodyPr/>
        <a:lstStyle/>
        <a:p>
          <a:endParaRPr lang="en-US"/>
        </a:p>
      </dgm:t>
    </dgm:pt>
    <dgm:pt modelId="{18D18F3B-5154-4FF5-86AC-E75BC4719A5F}">
      <dgm:prSet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Prefer to buy from home</a:t>
          </a:r>
        </a:p>
      </dgm:t>
    </dgm:pt>
    <dgm:pt modelId="{A86DBB57-FD55-42A3-B52B-914217255CB8}" type="parTrans" cxnId="{0423F55E-9BF5-4318-8F05-EA2754D7F0A7}">
      <dgm:prSet/>
      <dgm:spPr/>
      <dgm:t>
        <a:bodyPr/>
        <a:lstStyle/>
        <a:p>
          <a:endParaRPr lang="en-US"/>
        </a:p>
      </dgm:t>
    </dgm:pt>
    <dgm:pt modelId="{791A476D-1BD5-46A7-9602-68713F02501A}" type="sibTrans" cxnId="{0423F55E-9BF5-4318-8F05-EA2754D7F0A7}">
      <dgm:prSet/>
      <dgm:spPr/>
      <dgm:t>
        <a:bodyPr/>
        <a:lstStyle/>
        <a:p>
          <a:endParaRPr lang="en-US"/>
        </a:p>
      </dgm:t>
    </dgm:pt>
    <dgm:pt modelId="{92A16411-F704-4EDE-8719-C7B844B1F40D}" type="pres">
      <dgm:prSet presAssocID="{6B6C3A4F-FBE9-42A4-BD47-7E81D026282E}" presName="linear" presStyleCnt="0">
        <dgm:presLayoutVars>
          <dgm:animLvl val="lvl"/>
          <dgm:resizeHandles val="exact"/>
        </dgm:presLayoutVars>
      </dgm:prSet>
      <dgm:spPr/>
    </dgm:pt>
    <dgm:pt modelId="{E621A634-7D0C-42FA-86C0-00B7EC93695F}" type="pres">
      <dgm:prSet presAssocID="{FD40544D-5470-42FF-ADE0-EE6E0B0BFAC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F5911C6-52EC-4B7D-94EE-119156B9C6F1}" type="pres">
      <dgm:prSet presAssocID="{1E6C0B73-7A42-4224-8562-2D91159516A3}" presName="spacer" presStyleCnt="0"/>
      <dgm:spPr/>
    </dgm:pt>
    <dgm:pt modelId="{52DE7F28-5253-43F9-9B47-9E501B299D74}" type="pres">
      <dgm:prSet presAssocID="{C4EC80E9-76D9-4FE5-B146-A63E1199169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1C24A5C-FEBD-46DB-BC49-F0794875BD84}" type="pres">
      <dgm:prSet presAssocID="{49B99404-1427-471A-AD56-4324A3BEEFEA}" presName="spacer" presStyleCnt="0"/>
      <dgm:spPr/>
    </dgm:pt>
    <dgm:pt modelId="{1A40FFA1-AC66-4704-A61D-AA92091FFCF6}" type="pres">
      <dgm:prSet presAssocID="{F364C38E-8165-4EB6-B4B2-510A456D02F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C1BB1A7-EE31-4DD7-A237-C53A79148FC9}" type="pres">
      <dgm:prSet presAssocID="{2E2A0E4F-3549-4083-B49A-0936698B778C}" presName="spacer" presStyleCnt="0"/>
      <dgm:spPr/>
    </dgm:pt>
    <dgm:pt modelId="{6C5FC94A-C9A0-4DBB-A8BC-E2E95D7D53B0}" type="pres">
      <dgm:prSet presAssocID="{50CD56C6-6A2E-43A3-AE4E-5782117854F3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3CD07FD-022A-4E09-AE6A-DA996ECE5B07}" type="pres">
      <dgm:prSet presAssocID="{B36F8D40-3778-4B00-B2FF-F5C94E5FD911}" presName="spacer" presStyleCnt="0"/>
      <dgm:spPr/>
    </dgm:pt>
    <dgm:pt modelId="{A88680E2-9052-41DC-8AAB-601805A296BC}" type="pres">
      <dgm:prSet presAssocID="{9D0E38FC-3ACC-4FA5-B9E5-DDFF5CAFE55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CCF6B2B-EEF3-457C-B02D-C836A1FE3CED}" type="pres">
      <dgm:prSet presAssocID="{6F6FED18-71AA-43A6-9A88-D5A39F8BBE27}" presName="spacer" presStyleCnt="0"/>
      <dgm:spPr/>
    </dgm:pt>
    <dgm:pt modelId="{60A1D562-2899-4672-9CFB-A7F757701B84}" type="pres">
      <dgm:prSet presAssocID="{18D18F3B-5154-4FF5-86AC-E75BC4719A5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DE43936-AEE0-4E12-89A3-5EA005A30758}" type="presOf" srcId="{18D18F3B-5154-4FF5-86AC-E75BC4719A5F}" destId="{60A1D562-2899-4672-9CFB-A7F757701B84}" srcOrd="0" destOrd="0" presId="urn:microsoft.com/office/officeart/2005/8/layout/vList2"/>
    <dgm:cxn modelId="{7AD17C3A-B9C8-47EA-8A6F-F603752096D5}" type="presOf" srcId="{FD40544D-5470-42FF-ADE0-EE6E0B0BFAC0}" destId="{E621A634-7D0C-42FA-86C0-00B7EC93695F}" srcOrd="0" destOrd="0" presId="urn:microsoft.com/office/officeart/2005/8/layout/vList2"/>
    <dgm:cxn modelId="{00E7E03C-F140-4F01-8CDB-83649C8EE449}" type="presOf" srcId="{6B6C3A4F-FBE9-42A4-BD47-7E81D026282E}" destId="{92A16411-F704-4EDE-8719-C7B844B1F40D}" srcOrd="0" destOrd="0" presId="urn:microsoft.com/office/officeart/2005/8/layout/vList2"/>
    <dgm:cxn modelId="{0423F55E-9BF5-4318-8F05-EA2754D7F0A7}" srcId="{6B6C3A4F-FBE9-42A4-BD47-7E81D026282E}" destId="{18D18F3B-5154-4FF5-86AC-E75BC4719A5F}" srcOrd="5" destOrd="0" parTransId="{A86DBB57-FD55-42A3-B52B-914217255CB8}" sibTransId="{791A476D-1BD5-46A7-9602-68713F02501A}"/>
    <dgm:cxn modelId="{5B99D363-E5B6-45F8-A87A-7DC95F9521B6}" srcId="{6B6C3A4F-FBE9-42A4-BD47-7E81D026282E}" destId="{9D0E38FC-3ACC-4FA5-B9E5-DDFF5CAFE55F}" srcOrd="4" destOrd="0" parTransId="{0AAF8037-2AE7-44D3-B3FB-128D1A5269B6}" sibTransId="{6F6FED18-71AA-43A6-9A88-D5A39F8BBE27}"/>
    <dgm:cxn modelId="{5A0E8C66-3B2C-4E25-88E7-F7BD84B27139}" type="presOf" srcId="{C4EC80E9-76D9-4FE5-B146-A63E11991698}" destId="{52DE7F28-5253-43F9-9B47-9E501B299D74}" srcOrd="0" destOrd="0" presId="urn:microsoft.com/office/officeart/2005/8/layout/vList2"/>
    <dgm:cxn modelId="{3A62066A-C32B-479C-A0C6-E6B743EC673C}" srcId="{6B6C3A4F-FBE9-42A4-BD47-7E81D026282E}" destId="{50CD56C6-6A2E-43A3-AE4E-5782117854F3}" srcOrd="3" destOrd="0" parTransId="{65019446-72EF-427E-A1EE-4A9E18A4993C}" sibTransId="{B36F8D40-3778-4B00-B2FF-F5C94E5FD911}"/>
    <dgm:cxn modelId="{81141383-0BCB-4055-A1FB-35BA92333F28}" srcId="{6B6C3A4F-FBE9-42A4-BD47-7E81D026282E}" destId="{F364C38E-8165-4EB6-B4B2-510A456D02F9}" srcOrd="2" destOrd="0" parTransId="{D12D5F14-447F-4BAF-9315-2DDFDF9FF2B0}" sibTransId="{2E2A0E4F-3549-4083-B49A-0936698B778C}"/>
    <dgm:cxn modelId="{A8BEB19E-134D-4610-98EC-963F9BAAA572}" type="presOf" srcId="{50CD56C6-6A2E-43A3-AE4E-5782117854F3}" destId="{6C5FC94A-C9A0-4DBB-A8BC-E2E95D7D53B0}" srcOrd="0" destOrd="0" presId="urn:microsoft.com/office/officeart/2005/8/layout/vList2"/>
    <dgm:cxn modelId="{E71212C8-DDF9-491B-837D-97C9D87DF587}" type="presOf" srcId="{F364C38E-8165-4EB6-B4B2-510A456D02F9}" destId="{1A40FFA1-AC66-4704-A61D-AA92091FFCF6}" srcOrd="0" destOrd="0" presId="urn:microsoft.com/office/officeart/2005/8/layout/vList2"/>
    <dgm:cxn modelId="{B08771D3-501E-4C79-90AD-5E1F5199631B}" type="presOf" srcId="{9D0E38FC-3ACC-4FA5-B9E5-DDFF5CAFE55F}" destId="{A88680E2-9052-41DC-8AAB-601805A296BC}" srcOrd="0" destOrd="0" presId="urn:microsoft.com/office/officeart/2005/8/layout/vList2"/>
    <dgm:cxn modelId="{1BD38AD6-E131-4816-8F5A-BCCB932FED03}" srcId="{6B6C3A4F-FBE9-42A4-BD47-7E81D026282E}" destId="{C4EC80E9-76D9-4FE5-B146-A63E11991698}" srcOrd="1" destOrd="0" parTransId="{6C79B971-4DFB-4B73-807B-E367CB95EFFC}" sibTransId="{49B99404-1427-471A-AD56-4324A3BEEFEA}"/>
    <dgm:cxn modelId="{F87495DE-8649-4D53-B29E-CFB2FAB8A99F}" srcId="{6B6C3A4F-FBE9-42A4-BD47-7E81D026282E}" destId="{FD40544D-5470-42FF-ADE0-EE6E0B0BFAC0}" srcOrd="0" destOrd="0" parTransId="{64CDE1F2-6B7F-4952-85BE-A5E8AD5B7074}" sibTransId="{1E6C0B73-7A42-4224-8562-2D91159516A3}"/>
    <dgm:cxn modelId="{457C6EBF-8456-480F-90F8-FC5002F146FD}" type="presParOf" srcId="{92A16411-F704-4EDE-8719-C7B844B1F40D}" destId="{E621A634-7D0C-42FA-86C0-00B7EC93695F}" srcOrd="0" destOrd="0" presId="urn:microsoft.com/office/officeart/2005/8/layout/vList2"/>
    <dgm:cxn modelId="{E6CF7B5B-2148-4BBA-94AB-3B69E156E3C9}" type="presParOf" srcId="{92A16411-F704-4EDE-8719-C7B844B1F40D}" destId="{CF5911C6-52EC-4B7D-94EE-119156B9C6F1}" srcOrd="1" destOrd="0" presId="urn:microsoft.com/office/officeart/2005/8/layout/vList2"/>
    <dgm:cxn modelId="{B2E2575F-AA5A-443B-811C-FF17AE5B4441}" type="presParOf" srcId="{92A16411-F704-4EDE-8719-C7B844B1F40D}" destId="{52DE7F28-5253-43F9-9B47-9E501B299D74}" srcOrd="2" destOrd="0" presId="urn:microsoft.com/office/officeart/2005/8/layout/vList2"/>
    <dgm:cxn modelId="{982B830E-AB3A-4132-B12F-6DFD35EB2B06}" type="presParOf" srcId="{92A16411-F704-4EDE-8719-C7B844B1F40D}" destId="{01C24A5C-FEBD-46DB-BC49-F0794875BD84}" srcOrd="3" destOrd="0" presId="urn:microsoft.com/office/officeart/2005/8/layout/vList2"/>
    <dgm:cxn modelId="{B5D12F32-759B-420F-8E81-41180DD26B5D}" type="presParOf" srcId="{92A16411-F704-4EDE-8719-C7B844B1F40D}" destId="{1A40FFA1-AC66-4704-A61D-AA92091FFCF6}" srcOrd="4" destOrd="0" presId="urn:microsoft.com/office/officeart/2005/8/layout/vList2"/>
    <dgm:cxn modelId="{5EC5762D-DC58-497E-9581-6B107A872F8C}" type="presParOf" srcId="{92A16411-F704-4EDE-8719-C7B844B1F40D}" destId="{7C1BB1A7-EE31-4DD7-A237-C53A79148FC9}" srcOrd="5" destOrd="0" presId="urn:microsoft.com/office/officeart/2005/8/layout/vList2"/>
    <dgm:cxn modelId="{F92C6FF1-F865-4CE3-BAC7-7D897F012852}" type="presParOf" srcId="{92A16411-F704-4EDE-8719-C7B844B1F40D}" destId="{6C5FC94A-C9A0-4DBB-A8BC-E2E95D7D53B0}" srcOrd="6" destOrd="0" presId="urn:microsoft.com/office/officeart/2005/8/layout/vList2"/>
    <dgm:cxn modelId="{FC5CF898-A312-48B9-912E-585B4CD10A2D}" type="presParOf" srcId="{92A16411-F704-4EDE-8719-C7B844B1F40D}" destId="{43CD07FD-022A-4E09-AE6A-DA996ECE5B07}" srcOrd="7" destOrd="0" presId="urn:microsoft.com/office/officeart/2005/8/layout/vList2"/>
    <dgm:cxn modelId="{FFACC18F-BBA7-4800-945D-9B1C73C28AB0}" type="presParOf" srcId="{92A16411-F704-4EDE-8719-C7B844B1F40D}" destId="{A88680E2-9052-41DC-8AAB-601805A296BC}" srcOrd="8" destOrd="0" presId="urn:microsoft.com/office/officeart/2005/8/layout/vList2"/>
    <dgm:cxn modelId="{3D8C8681-8BE8-4027-8A0A-35CC96E4327A}" type="presParOf" srcId="{92A16411-F704-4EDE-8719-C7B844B1F40D}" destId="{2CCF6B2B-EEF3-457C-B02D-C836A1FE3CED}" srcOrd="9" destOrd="0" presId="urn:microsoft.com/office/officeart/2005/8/layout/vList2"/>
    <dgm:cxn modelId="{284F623C-9644-4403-9DEE-DFDB4C05CFF2}" type="presParOf" srcId="{92A16411-F704-4EDE-8719-C7B844B1F40D}" destId="{60A1D562-2899-4672-9CFB-A7F757701B8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3D6F1C6-817F-44A3-8D52-F7DF748E8AE1}" type="doc">
      <dgm:prSet loTypeId="urn:microsoft.com/office/officeart/2005/8/layout/vList5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B89C408-E0E9-4CA7-AE41-E166B9655362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Consumer value addition</a:t>
          </a:r>
        </a:p>
      </dgm:t>
    </dgm:pt>
    <dgm:pt modelId="{8D7CDD0F-A4A8-4FF8-AFE5-8B62A2C31282}" type="parTrans" cxnId="{2742C8D8-76AF-48EE-97B6-34036423D06A}">
      <dgm:prSet/>
      <dgm:spPr/>
      <dgm:t>
        <a:bodyPr/>
        <a:lstStyle/>
        <a:p>
          <a:endParaRPr lang="en-US"/>
        </a:p>
      </dgm:t>
    </dgm:pt>
    <dgm:pt modelId="{4459108C-0432-4D2C-8BDA-5437861E1973}" type="sibTrans" cxnId="{2742C8D8-76AF-48EE-97B6-34036423D06A}">
      <dgm:prSet/>
      <dgm:spPr/>
      <dgm:t>
        <a:bodyPr/>
        <a:lstStyle/>
        <a:p>
          <a:endParaRPr lang="en-US"/>
        </a:p>
      </dgm:t>
    </dgm:pt>
    <dgm:pt modelId="{04896D9F-6E88-4FC7-B650-A6A1249F867B}">
      <dgm:prSet phldrT="[Text]"/>
      <dgm:spPr/>
      <dgm:t>
        <a:bodyPr/>
        <a:lstStyle/>
        <a:p>
          <a:r>
            <a:rPr lang="en-US" dirty="0"/>
            <a:t>Quality, Consistency, EDLP</a:t>
          </a:r>
        </a:p>
      </dgm:t>
    </dgm:pt>
    <dgm:pt modelId="{EC9639BD-F089-4552-AD88-025BF35CC081}" type="parTrans" cxnId="{1E5FBEDB-1028-4E81-8C78-0215DF52419B}">
      <dgm:prSet/>
      <dgm:spPr/>
      <dgm:t>
        <a:bodyPr/>
        <a:lstStyle/>
        <a:p>
          <a:endParaRPr lang="en-US"/>
        </a:p>
      </dgm:t>
    </dgm:pt>
    <dgm:pt modelId="{161C371A-023E-47DD-BF55-AF692C7669F5}" type="sibTrans" cxnId="{1E5FBEDB-1028-4E81-8C78-0215DF52419B}">
      <dgm:prSet/>
      <dgm:spPr/>
      <dgm:t>
        <a:bodyPr/>
        <a:lstStyle/>
        <a:p>
          <a:endParaRPr lang="en-US"/>
        </a:p>
      </dgm:t>
    </dgm:pt>
    <dgm:pt modelId="{3B91C462-0C12-45C1-A353-A2E681DC5A9B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Personal Selling </a:t>
          </a:r>
        </a:p>
      </dgm:t>
    </dgm:pt>
    <dgm:pt modelId="{0415CD0F-CDBE-4AEF-82FE-B4B4E64A34F0}" type="parTrans" cxnId="{913A78C8-D299-4D29-ADD3-F714B143F258}">
      <dgm:prSet/>
      <dgm:spPr/>
      <dgm:t>
        <a:bodyPr/>
        <a:lstStyle/>
        <a:p>
          <a:endParaRPr lang="en-US"/>
        </a:p>
      </dgm:t>
    </dgm:pt>
    <dgm:pt modelId="{D4D0644A-0CED-40D1-B4D2-EB48387E36F1}" type="sibTrans" cxnId="{913A78C8-D299-4D29-ADD3-F714B143F258}">
      <dgm:prSet/>
      <dgm:spPr/>
      <dgm:t>
        <a:bodyPr/>
        <a:lstStyle/>
        <a:p>
          <a:endParaRPr lang="en-US"/>
        </a:p>
      </dgm:t>
    </dgm:pt>
    <dgm:pt modelId="{5D24124F-91F3-46EC-8552-3C445FA963D7}">
      <dgm:prSet phldrT="[Text]"/>
      <dgm:spPr/>
      <dgm:t>
        <a:bodyPr/>
        <a:lstStyle/>
        <a:p>
          <a:r>
            <a:rPr lang="en-US" dirty="0"/>
            <a:t>Perceived Knowledge And Expertise, Perceived Trustworthiness, Customer Knowledge, Adaptability</a:t>
          </a:r>
        </a:p>
      </dgm:t>
    </dgm:pt>
    <dgm:pt modelId="{4C980ACA-FBD7-45BA-91C7-D804EFFFA03E}" type="parTrans" cxnId="{75F32A38-B89E-443E-A71F-C32C790EB40F}">
      <dgm:prSet/>
      <dgm:spPr/>
      <dgm:t>
        <a:bodyPr/>
        <a:lstStyle/>
        <a:p>
          <a:endParaRPr lang="en-US"/>
        </a:p>
      </dgm:t>
    </dgm:pt>
    <dgm:pt modelId="{894D19EC-872F-4E70-BB6F-AB22F74B33C7}" type="sibTrans" cxnId="{75F32A38-B89E-443E-A71F-C32C790EB40F}">
      <dgm:prSet/>
      <dgm:spPr/>
      <dgm:t>
        <a:bodyPr/>
        <a:lstStyle/>
        <a:p>
          <a:endParaRPr lang="en-US"/>
        </a:p>
      </dgm:t>
    </dgm:pt>
    <dgm:pt modelId="{8817CC22-12E3-4F92-A54D-B60D44E10E6C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Sales Promotion </a:t>
          </a:r>
        </a:p>
      </dgm:t>
    </dgm:pt>
    <dgm:pt modelId="{8B28CADF-2931-4E0D-9CC6-10F6F8D00F6D}" type="parTrans" cxnId="{C482D708-EF30-4552-B6F6-295EB1990486}">
      <dgm:prSet/>
      <dgm:spPr/>
      <dgm:t>
        <a:bodyPr/>
        <a:lstStyle/>
        <a:p>
          <a:endParaRPr lang="en-US"/>
        </a:p>
      </dgm:t>
    </dgm:pt>
    <dgm:pt modelId="{7858506D-CB58-43BE-A1A8-137A329F0857}" type="sibTrans" cxnId="{C482D708-EF30-4552-B6F6-295EB1990486}">
      <dgm:prSet/>
      <dgm:spPr/>
      <dgm:t>
        <a:bodyPr/>
        <a:lstStyle/>
        <a:p>
          <a:endParaRPr lang="en-US"/>
        </a:p>
      </dgm:t>
    </dgm:pt>
    <dgm:pt modelId="{90E23B5A-5AAB-459C-8D89-1F53BD157B43}">
      <dgm:prSet phldrT="[Text]"/>
      <dgm:spPr/>
      <dgm:t>
        <a:bodyPr/>
        <a:lstStyle/>
        <a:p>
          <a:r>
            <a:rPr lang="en-US" dirty="0"/>
            <a:t>To avoid the </a:t>
          </a:r>
          <a:r>
            <a:rPr lang="en-US" dirty="0" err="1"/>
            <a:t>rigour</a:t>
          </a:r>
          <a:r>
            <a:rPr lang="en-US" dirty="0"/>
            <a:t> of EPS</a:t>
          </a:r>
        </a:p>
      </dgm:t>
    </dgm:pt>
    <dgm:pt modelId="{593FF0D7-3D98-46A3-87E0-4B51EDBDC047}" type="parTrans" cxnId="{6007D7FC-6D91-4A37-ADB1-B4D10FA27854}">
      <dgm:prSet/>
      <dgm:spPr/>
      <dgm:t>
        <a:bodyPr/>
        <a:lstStyle/>
        <a:p>
          <a:endParaRPr lang="en-US"/>
        </a:p>
      </dgm:t>
    </dgm:pt>
    <dgm:pt modelId="{4E1DF4DC-B50A-4D9A-A6D3-66525F07D1DA}" type="sibTrans" cxnId="{6007D7FC-6D91-4A37-ADB1-B4D10FA27854}">
      <dgm:prSet/>
      <dgm:spPr/>
      <dgm:t>
        <a:bodyPr/>
        <a:lstStyle/>
        <a:p>
          <a:endParaRPr lang="en-US"/>
        </a:p>
      </dgm:t>
    </dgm:pt>
    <dgm:pt modelId="{8C8CF19D-1594-417B-8AC2-7841E60BFBED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Databased</a:t>
          </a:r>
          <a:r>
            <a:rPr lang="en-US" b="1" dirty="0">
              <a:solidFill>
                <a:schemeClr val="tx1"/>
              </a:solidFill>
            </a:rPr>
            <a:t> Marketing </a:t>
          </a:r>
        </a:p>
      </dgm:t>
    </dgm:pt>
    <dgm:pt modelId="{51295F53-5B2A-4C8E-A899-1F3D3D76E947}" type="parTrans" cxnId="{A88BAB91-D188-4C38-A469-A1FE9B52E27A}">
      <dgm:prSet/>
      <dgm:spPr/>
      <dgm:t>
        <a:bodyPr/>
        <a:lstStyle/>
        <a:p>
          <a:endParaRPr lang="en-US"/>
        </a:p>
      </dgm:t>
    </dgm:pt>
    <dgm:pt modelId="{7FFAAC1D-089A-4ECA-A815-3FF87D255DC4}" type="sibTrans" cxnId="{A88BAB91-D188-4C38-A469-A1FE9B52E27A}">
      <dgm:prSet/>
      <dgm:spPr/>
      <dgm:t>
        <a:bodyPr/>
        <a:lstStyle/>
        <a:p>
          <a:endParaRPr lang="en-US"/>
        </a:p>
      </dgm:t>
    </dgm:pt>
    <dgm:pt modelId="{7F9E4294-02A7-4160-9F6E-38FA5D2DC34D}">
      <dgm:prSet phldrT="[Text]"/>
      <dgm:spPr/>
      <dgm:t>
        <a:bodyPr/>
        <a:lstStyle/>
        <a:p>
          <a:r>
            <a:rPr lang="en-US" dirty="0"/>
            <a:t>Ongoing personalized contact, Loyalty </a:t>
          </a:r>
          <a:r>
            <a:rPr lang="en-US" dirty="0" err="1"/>
            <a:t>programmes</a:t>
          </a:r>
          <a:r>
            <a:rPr lang="en-US" dirty="0"/>
            <a:t>, Direct mailers</a:t>
          </a:r>
        </a:p>
      </dgm:t>
    </dgm:pt>
    <dgm:pt modelId="{AC3468B9-A512-43EC-96B5-325652180481}" type="parTrans" cxnId="{623EDD6B-90DC-441C-BA60-3D1621B076EF}">
      <dgm:prSet/>
      <dgm:spPr/>
      <dgm:t>
        <a:bodyPr/>
        <a:lstStyle/>
        <a:p>
          <a:endParaRPr lang="en-US"/>
        </a:p>
      </dgm:t>
    </dgm:pt>
    <dgm:pt modelId="{11EBFD64-E9AE-4C99-8730-7503A095AB3A}" type="sibTrans" cxnId="{623EDD6B-90DC-441C-BA60-3D1621B076EF}">
      <dgm:prSet/>
      <dgm:spPr/>
      <dgm:t>
        <a:bodyPr/>
        <a:lstStyle/>
        <a:p>
          <a:endParaRPr lang="en-US"/>
        </a:p>
      </dgm:t>
    </dgm:pt>
    <dgm:pt modelId="{824B29A3-5FDC-4581-BEF3-C180838E5D25}" type="pres">
      <dgm:prSet presAssocID="{F3D6F1C6-817F-44A3-8D52-F7DF748E8AE1}" presName="Name0" presStyleCnt="0">
        <dgm:presLayoutVars>
          <dgm:dir/>
          <dgm:animLvl val="lvl"/>
          <dgm:resizeHandles val="exact"/>
        </dgm:presLayoutVars>
      </dgm:prSet>
      <dgm:spPr/>
    </dgm:pt>
    <dgm:pt modelId="{33904E69-6B9B-4FAE-96D1-45C974A84009}" type="pres">
      <dgm:prSet presAssocID="{2B89C408-E0E9-4CA7-AE41-E166B9655362}" presName="linNode" presStyleCnt="0"/>
      <dgm:spPr/>
    </dgm:pt>
    <dgm:pt modelId="{9B20B6F7-6F40-45DC-9895-6D8B4EC687D4}" type="pres">
      <dgm:prSet presAssocID="{2B89C408-E0E9-4CA7-AE41-E166B9655362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62DA1CB4-E6A8-494F-A703-2C1C62127DEC}" type="pres">
      <dgm:prSet presAssocID="{2B89C408-E0E9-4CA7-AE41-E166B9655362}" presName="descendantText" presStyleLbl="alignAccFollowNode1" presStyleIdx="0" presStyleCnt="4">
        <dgm:presLayoutVars>
          <dgm:bulletEnabled val="1"/>
        </dgm:presLayoutVars>
      </dgm:prSet>
      <dgm:spPr/>
    </dgm:pt>
    <dgm:pt modelId="{F198B1F5-13D5-4408-A0BF-23FF8AEE10DE}" type="pres">
      <dgm:prSet presAssocID="{4459108C-0432-4D2C-8BDA-5437861E1973}" presName="sp" presStyleCnt="0"/>
      <dgm:spPr/>
    </dgm:pt>
    <dgm:pt modelId="{1992EECC-D06E-4E39-A190-E5B462EA5C12}" type="pres">
      <dgm:prSet presAssocID="{3B91C462-0C12-45C1-A353-A2E681DC5A9B}" presName="linNode" presStyleCnt="0"/>
      <dgm:spPr/>
    </dgm:pt>
    <dgm:pt modelId="{2F0FBE1B-76FD-4031-A568-C2C3FAACEE09}" type="pres">
      <dgm:prSet presAssocID="{3B91C462-0C12-45C1-A353-A2E681DC5A9B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71E02CAF-0A65-4109-9AAF-7CADB8484C7A}" type="pres">
      <dgm:prSet presAssocID="{3B91C462-0C12-45C1-A353-A2E681DC5A9B}" presName="descendantText" presStyleLbl="alignAccFollowNode1" presStyleIdx="1" presStyleCnt="4">
        <dgm:presLayoutVars>
          <dgm:bulletEnabled val="1"/>
        </dgm:presLayoutVars>
      </dgm:prSet>
      <dgm:spPr/>
    </dgm:pt>
    <dgm:pt modelId="{154D55EA-DD9B-4B81-907C-B4F692CB21C1}" type="pres">
      <dgm:prSet presAssocID="{D4D0644A-0CED-40D1-B4D2-EB48387E36F1}" presName="sp" presStyleCnt="0"/>
      <dgm:spPr/>
    </dgm:pt>
    <dgm:pt modelId="{A8F34021-56BD-4517-B1C8-285131A69232}" type="pres">
      <dgm:prSet presAssocID="{8817CC22-12E3-4F92-A54D-B60D44E10E6C}" presName="linNode" presStyleCnt="0"/>
      <dgm:spPr/>
    </dgm:pt>
    <dgm:pt modelId="{054C625A-B262-4F58-8252-2E8EAF251A70}" type="pres">
      <dgm:prSet presAssocID="{8817CC22-12E3-4F92-A54D-B60D44E10E6C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5444BFE-3EC4-4D4E-9B68-A9D6681DC449}" type="pres">
      <dgm:prSet presAssocID="{8817CC22-12E3-4F92-A54D-B60D44E10E6C}" presName="descendantText" presStyleLbl="alignAccFollowNode1" presStyleIdx="2" presStyleCnt="4">
        <dgm:presLayoutVars>
          <dgm:bulletEnabled val="1"/>
        </dgm:presLayoutVars>
      </dgm:prSet>
      <dgm:spPr/>
    </dgm:pt>
    <dgm:pt modelId="{836A9C75-85E2-4EEC-88A2-E86BEDB31E06}" type="pres">
      <dgm:prSet presAssocID="{7858506D-CB58-43BE-A1A8-137A329F0857}" presName="sp" presStyleCnt="0"/>
      <dgm:spPr/>
    </dgm:pt>
    <dgm:pt modelId="{D89FEAD0-0758-4709-ABB4-F6A749010990}" type="pres">
      <dgm:prSet presAssocID="{8C8CF19D-1594-417B-8AC2-7841E60BFBED}" presName="linNode" presStyleCnt="0"/>
      <dgm:spPr/>
    </dgm:pt>
    <dgm:pt modelId="{4AA3550E-7F3B-420C-817C-C99097BCC246}" type="pres">
      <dgm:prSet presAssocID="{8C8CF19D-1594-417B-8AC2-7841E60BFBED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FF34098-C5A2-45A5-8A95-6AD5FF611598}" type="pres">
      <dgm:prSet presAssocID="{8C8CF19D-1594-417B-8AC2-7841E60BFBED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FEE4D105-CBCA-4A25-BE79-418420377FD6}" type="presOf" srcId="{90E23B5A-5AAB-459C-8D89-1F53BD157B43}" destId="{15444BFE-3EC4-4D4E-9B68-A9D6681DC449}" srcOrd="0" destOrd="0" presId="urn:microsoft.com/office/officeart/2005/8/layout/vList5"/>
    <dgm:cxn modelId="{B6EBF707-B094-490C-93D9-F4C9ACA6C88C}" type="presOf" srcId="{8817CC22-12E3-4F92-A54D-B60D44E10E6C}" destId="{054C625A-B262-4F58-8252-2E8EAF251A70}" srcOrd="0" destOrd="0" presId="urn:microsoft.com/office/officeart/2005/8/layout/vList5"/>
    <dgm:cxn modelId="{C482D708-EF30-4552-B6F6-295EB1990486}" srcId="{F3D6F1C6-817F-44A3-8D52-F7DF748E8AE1}" destId="{8817CC22-12E3-4F92-A54D-B60D44E10E6C}" srcOrd="2" destOrd="0" parTransId="{8B28CADF-2931-4E0D-9CC6-10F6F8D00F6D}" sibTransId="{7858506D-CB58-43BE-A1A8-137A329F0857}"/>
    <dgm:cxn modelId="{4133BB0B-9405-4387-B782-4182CF4E8539}" type="presOf" srcId="{5D24124F-91F3-46EC-8552-3C445FA963D7}" destId="{71E02CAF-0A65-4109-9AAF-7CADB8484C7A}" srcOrd="0" destOrd="0" presId="urn:microsoft.com/office/officeart/2005/8/layout/vList5"/>
    <dgm:cxn modelId="{BFDAEE1A-9CAA-4A6E-AE76-373064CEB74C}" type="presOf" srcId="{7F9E4294-02A7-4160-9F6E-38FA5D2DC34D}" destId="{3FF34098-C5A2-45A5-8A95-6AD5FF611598}" srcOrd="0" destOrd="0" presId="urn:microsoft.com/office/officeart/2005/8/layout/vList5"/>
    <dgm:cxn modelId="{75F32A38-B89E-443E-A71F-C32C790EB40F}" srcId="{3B91C462-0C12-45C1-A353-A2E681DC5A9B}" destId="{5D24124F-91F3-46EC-8552-3C445FA963D7}" srcOrd="0" destOrd="0" parTransId="{4C980ACA-FBD7-45BA-91C7-D804EFFFA03E}" sibTransId="{894D19EC-872F-4E70-BB6F-AB22F74B33C7}"/>
    <dgm:cxn modelId="{E97CC045-8A8C-4B85-90A4-D1D827EB9D30}" type="presOf" srcId="{2B89C408-E0E9-4CA7-AE41-E166B9655362}" destId="{9B20B6F7-6F40-45DC-9895-6D8B4EC687D4}" srcOrd="0" destOrd="0" presId="urn:microsoft.com/office/officeart/2005/8/layout/vList5"/>
    <dgm:cxn modelId="{623EDD6B-90DC-441C-BA60-3D1621B076EF}" srcId="{8C8CF19D-1594-417B-8AC2-7841E60BFBED}" destId="{7F9E4294-02A7-4160-9F6E-38FA5D2DC34D}" srcOrd="0" destOrd="0" parTransId="{AC3468B9-A512-43EC-96B5-325652180481}" sibTransId="{11EBFD64-E9AE-4C99-8730-7503A095AB3A}"/>
    <dgm:cxn modelId="{3D798752-1ED6-440F-8F27-349E93BDE9D2}" type="presOf" srcId="{8C8CF19D-1594-417B-8AC2-7841E60BFBED}" destId="{4AA3550E-7F3B-420C-817C-C99097BCC246}" srcOrd="0" destOrd="0" presId="urn:microsoft.com/office/officeart/2005/8/layout/vList5"/>
    <dgm:cxn modelId="{A88BAB91-D188-4C38-A469-A1FE9B52E27A}" srcId="{F3D6F1C6-817F-44A3-8D52-F7DF748E8AE1}" destId="{8C8CF19D-1594-417B-8AC2-7841E60BFBED}" srcOrd="3" destOrd="0" parTransId="{51295F53-5B2A-4C8E-A899-1F3D3D76E947}" sibTransId="{7FFAAC1D-089A-4ECA-A815-3FF87D255DC4}"/>
    <dgm:cxn modelId="{68BEC5A5-CD09-4745-B37A-91BBAED54860}" type="presOf" srcId="{04896D9F-6E88-4FC7-B650-A6A1249F867B}" destId="{62DA1CB4-E6A8-494F-A703-2C1C62127DEC}" srcOrd="0" destOrd="0" presId="urn:microsoft.com/office/officeart/2005/8/layout/vList5"/>
    <dgm:cxn modelId="{34BEB1AF-0366-4E0A-A73C-80B3BDC25589}" type="presOf" srcId="{3B91C462-0C12-45C1-A353-A2E681DC5A9B}" destId="{2F0FBE1B-76FD-4031-A568-C2C3FAACEE09}" srcOrd="0" destOrd="0" presId="urn:microsoft.com/office/officeart/2005/8/layout/vList5"/>
    <dgm:cxn modelId="{5005ACB9-4DDA-4279-8A5F-8539E24B662E}" type="presOf" srcId="{F3D6F1C6-817F-44A3-8D52-F7DF748E8AE1}" destId="{824B29A3-5FDC-4581-BEF3-C180838E5D25}" srcOrd="0" destOrd="0" presId="urn:microsoft.com/office/officeart/2005/8/layout/vList5"/>
    <dgm:cxn modelId="{913A78C8-D299-4D29-ADD3-F714B143F258}" srcId="{F3D6F1C6-817F-44A3-8D52-F7DF748E8AE1}" destId="{3B91C462-0C12-45C1-A353-A2E681DC5A9B}" srcOrd="1" destOrd="0" parTransId="{0415CD0F-CDBE-4AEF-82FE-B4B4E64A34F0}" sibTransId="{D4D0644A-0CED-40D1-B4D2-EB48387E36F1}"/>
    <dgm:cxn modelId="{2742C8D8-76AF-48EE-97B6-34036423D06A}" srcId="{F3D6F1C6-817F-44A3-8D52-F7DF748E8AE1}" destId="{2B89C408-E0E9-4CA7-AE41-E166B9655362}" srcOrd="0" destOrd="0" parTransId="{8D7CDD0F-A4A8-4FF8-AFE5-8B62A2C31282}" sibTransId="{4459108C-0432-4D2C-8BDA-5437861E1973}"/>
    <dgm:cxn modelId="{1E5FBEDB-1028-4E81-8C78-0215DF52419B}" srcId="{2B89C408-E0E9-4CA7-AE41-E166B9655362}" destId="{04896D9F-6E88-4FC7-B650-A6A1249F867B}" srcOrd="0" destOrd="0" parTransId="{EC9639BD-F089-4552-AD88-025BF35CC081}" sibTransId="{161C371A-023E-47DD-BF55-AF692C7669F5}"/>
    <dgm:cxn modelId="{6007D7FC-6D91-4A37-ADB1-B4D10FA27854}" srcId="{8817CC22-12E3-4F92-A54D-B60D44E10E6C}" destId="{90E23B5A-5AAB-459C-8D89-1F53BD157B43}" srcOrd="0" destOrd="0" parTransId="{593FF0D7-3D98-46A3-87E0-4B51EDBDC047}" sibTransId="{4E1DF4DC-B50A-4D9A-A6D3-66525F07D1DA}"/>
    <dgm:cxn modelId="{B63C891A-CB6A-4E9B-9127-85F9D1261F51}" type="presParOf" srcId="{824B29A3-5FDC-4581-BEF3-C180838E5D25}" destId="{33904E69-6B9B-4FAE-96D1-45C974A84009}" srcOrd="0" destOrd="0" presId="urn:microsoft.com/office/officeart/2005/8/layout/vList5"/>
    <dgm:cxn modelId="{3317015E-1E28-4938-9238-9DC7F4467F3F}" type="presParOf" srcId="{33904E69-6B9B-4FAE-96D1-45C974A84009}" destId="{9B20B6F7-6F40-45DC-9895-6D8B4EC687D4}" srcOrd="0" destOrd="0" presId="urn:microsoft.com/office/officeart/2005/8/layout/vList5"/>
    <dgm:cxn modelId="{9D57D2E9-116F-4099-882A-FED22D956BB5}" type="presParOf" srcId="{33904E69-6B9B-4FAE-96D1-45C974A84009}" destId="{62DA1CB4-E6A8-494F-A703-2C1C62127DEC}" srcOrd="1" destOrd="0" presId="urn:microsoft.com/office/officeart/2005/8/layout/vList5"/>
    <dgm:cxn modelId="{B6126E4E-9B16-4416-81D5-C1C615D517A6}" type="presParOf" srcId="{824B29A3-5FDC-4581-BEF3-C180838E5D25}" destId="{F198B1F5-13D5-4408-A0BF-23FF8AEE10DE}" srcOrd="1" destOrd="0" presId="urn:microsoft.com/office/officeart/2005/8/layout/vList5"/>
    <dgm:cxn modelId="{0788FF81-7868-4453-941A-8C87A9978670}" type="presParOf" srcId="{824B29A3-5FDC-4581-BEF3-C180838E5D25}" destId="{1992EECC-D06E-4E39-A190-E5B462EA5C12}" srcOrd="2" destOrd="0" presId="urn:microsoft.com/office/officeart/2005/8/layout/vList5"/>
    <dgm:cxn modelId="{EC3DC679-A004-4AA9-918B-6461D5B05531}" type="presParOf" srcId="{1992EECC-D06E-4E39-A190-E5B462EA5C12}" destId="{2F0FBE1B-76FD-4031-A568-C2C3FAACEE09}" srcOrd="0" destOrd="0" presId="urn:microsoft.com/office/officeart/2005/8/layout/vList5"/>
    <dgm:cxn modelId="{E60EA9BF-B518-4C1E-B0D5-33594C12DDD0}" type="presParOf" srcId="{1992EECC-D06E-4E39-A190-E5B462EA5C12}" destId="{71E02CAF-0A65-4109-9AAF-7CADB8484C7A}" srcOrd="1" destOrd="0" presId="urn:microsoft.com/office/officeart/2005/8/layout/vList5"/>
    <dgm:cxn modelId="{757E1E00-1824-4DE6-9B50-0DB408409777}" type="presParOf" srcId="{824B29A3-5FDC-4581-BEF3-C180838E5D25}" destId="{154D55EA-DD9B-4B81-907C-B4F692CB21C1}" srcOrd="3" destOrd="0" presId="urn:microsoft.com/office/officeart/2005/8/layout/vList5"/>
    <dgm:cxn modelId="{E84EC9CF-0730-40D4-ABF9-93BB0FC3E6A8}" type="presParOf" srcId="{824B29A3-5FDC-4581-BEF3-C180838E5D25}" destId="{A8F34021-56BD-4517-B1C8-285131A69232}" srcOrd="4" destOrd="0" presId="urn:microsoft.com/office/officeart/2005/8/layout/vList5"/>
    <dgm:cxn modelId="{E2D65106-100D-4D35-81C5-6A89FA602D1A}" type="presParOf" srcId="{A8F34021-56BD-4517-B1C8-285131A69232}" destId="{054C625A-B262-4F58-8252-2E8EAF251A70}" srcOrd="0" destOrd="0" presId="urn:microsoft.com/office/officeart/2005/8/layout/vList5"/>
    <dgm:cxn modelId="{E8C02013-A4A8-433B-9C2B-B8798BE7AD38}" type="presParOf" srcId="{A8F34021-56BD-4517-B1C8-285131A69232}" destId="{15444BFE-3EC4-4D4E-9B68-A9D6681DC449}" srcOrd="1" destOrd="0" presId="urn:microsoft.com/office/officeart/2005/8/layout/vList5"/>
    <dgm:cxn modelId="{2A61253D-ED5A-47ED-9A74-B8154FD0831D}" type="presParOf" srcId="{824B29A3-5FDC-4581-BEF3-C180838E5D25}" destId="{836A9C75-85E2-4EEC-88A2-E86BEDB31E06}" srcOrd="5" destOrd="0" presId="urn:microsoft.com/office/officeart/2005/8/layout/vList5"/>
    <dgm:cxn modelId="{FAD00F96-B982-43BD-952D-81ADE48B8ADB}" type="presParOf" srcId="{824B29A3-5FDC-4581-BEF3-C180838E5D25}" destId="{D89FEAD0-0758-4709-ABB4-F6A749010990}" srcOrd="6" destOrd="0" presId="urn:microsoft.com/office/officeart/2005/8/layout/vList5"/>
    <dgm:cxn modelId="{24AE1606-5669-488F-9FFF-F610C2E97BDC}" type="presParOf" srcId="{D89FEAD0-0758-4709-ABB4-F6A749010990}" destId="{4AA3550E-7F3B-420C-817C-C99097BCC246}" srcOrd="0" destOrd="0" presId="urn:microsoft.com/office/officeart/2005/8/layout/vList5"/>
    <dgm:cxn modelId="{D3A31985-0FD1-4B9B-8EC6-C73F1DB19B4B}" type="presParOf" srcId="{D89FEAD0-0758-4709-ABB4-F6A749010990}" destId="{3FF34098-C5A2-45A5-8A95-6AD5FF61159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81BD4-1308-44D9-BBFF-68EBD433B82B}">
      <dsp:nvSpPr>
        <dsp:cNvPr id="0" name=""/>
        <dsp:cNvSpPr/>
      </dsp:nvSpPr>
      <dsp:spPr>
        <a:xfrm>
          <a:off x="0" y="0"/>
          <a:ext cx="4530725" cy="453072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E6EC2E-E860-44C1-992F-FE5EEE1947C2}">
      <dsp:nvSpPr>
        <dsp:cNvPr id="0" name=""/>
        <dsp:cNvSpPr/>
      </dsp:nvSpPr>
      <dsp:spPr>
        <a:xfrm>
          <a:off x="2265362" y="0"/>
          <a:ext cx="5964237" cy="4530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Time</a:t>
          </a:r>
        </a:p>
      </dsp:txBody>
      <dsp:txXfrm>
        <a:off x="2265362" y="0"/>
        <a:ext cx="5964237" cy="566341"/>
      </dsp:txXfrm>
    </dsp:sp>
    <dsp:sp modelId="{55854C14-649E-4DF5-B948-4444681F6E1B}">
      <dsp:nvSpPr>
        <dsp:cNvPr id="0" name=""/>
        <dsp:cNvSpPr/>
      </dsp:nvSpPr>
      <dsp:spPr>
        <a:xfrm>
          <a:off x="396439" y="566341"/>
          <a:ext cx="3737846" cy="373784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6C2BCF-0D5F-4EB0-8507-0634E77EFD87}">
      <dsp:nvSpPr>
        <dsp:cNvPr id="0" name=""/>
        <dsp:cNvSpPr/>
      </dsp:nvSpPr>
      <dsp:spPr>
        <a:xfrm>
          <a:off x="2265362" y="566341"/>
          <a:ext cx="5964237" cy="37378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Changed circumstances</a:t>
          </a:r>
        </a:p>
      </dsp:txBody>
      <dsp:txXfrm>
        <a:off x="2265362" y="566341"/>
        <a:ext cx="5964237" cy="566342"/>
      </dsp:txXfrm>
    </dsp:sp>
    <dsp:sp modelId="{783B6E91-0028-4399-834B-FE6F9E6EC391}">
      <dsp:nvSpPr>
        <dsp:cNvPr id="0" name=""/>
        <dsp:cNvSpPr/>
      </dsp:nvSpPr>
      <dsp:spPr>
        <a:xfrm>
          <a:off x="792878" y="1132684"/>
          <a:ext cx="2944968" cy="294496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3622B33-D208-48E3-A376-175DB5467F47}">
      <dsp:nvSpPr>
        <dsp:cNvPr id="0" name=""/>
        <dsp:cNvSpPr/>
      </dsp:nvSpPr>
      <dsp:spPr>
        <a:xfrm>
          <a:off x="2265362" y="1132684"/>
          <a:ext cx="5964237" cy="29449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Product acquisition</a:t>
          </a:r>
        </a:p>
      </dsp:txBody>
      <dsp:txXfrm>
        <a:off x="2265362" y="1132684"/>
        <a:ext cx="5964237" cy="566337"/>
      </dsp:txXfrm>
    </dsp:sp>
    <dsp:sp modelId="{BB21CD61-925E-4CEC-B5B4-753275D9F6D1}">
      <dsp:nvSpPr>
        <dsp:cNvPr id="0" name=""/>
        <dsp:cNvSpPr/>
      </dsp:nvSpPr>
      <dsp:spPr>
        <a:xfrm>
          <a:off x="1189315" y="1699021"/>
          <a:ext cx="2152094" cy="215209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B32857-BAA9-465F-A720-C3E8BA029FA3}">
      <dsp:nvSpPr>
        <dsp:cNvPr id="0" name=""/>
        <dsp:cNvSpPr/>
      </dsp:nvSpPr>
      <dsp:spPr>
        <a:xfrm>
          <a:off x="2265362" y="1699021"/>
          <a:ext cx="5964237" cy="21520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Product consumption</a:t>
          </a:r>
        </a:p>
      </dsp:txBody>
      <dsp:txXfrm>
        <a:off x="2265362" y="1699021"/>
        <a:ext cx="5964237" cy="566341"/>
      </dsp:txXfrm>
    </dsp:sp>
    <dsp:sp modelId="{335E786A-842D-4B90-8099-7DB1C353E421}">
      <dsp:nvSpPr>
        <dsp:cNvPr id="0" name=""/>
        <dsp:cNvSpPr/>
      </dsp:nvSpPr>
      <dsp:spPr>
        <a:xfrm>
          <a:off x="1585754" y="2265363"/>
          <a:ext cx="1359216" cy="135921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A897546-1FAF-4AAB-BC4A-5489D3883918}">
      <dsp:nvSpPr>
        <dsp:cNvPr id="0" name=""/>
        <dsp:cNvSpPr/>
      </dsp:nvSpPr>
      <dsp:spPr>
        <a:xfrm>
          <a:off x="2265362" y="2265363"/>
          <a:ext cx="5964237" cy="13592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Individual differences</a:t>
          </a:r>
        </a:p>
      </dsp:txBody>
      <dsp:txXfrm>
        <a:off x="2265362" y="2265363"/>
        <a:ext cx="5964237" cy="566342"/>
      </dsp:txXfrm>
    </dsp:sp>
    <dsp:sp modelId="{57C78D05-269B-4E08-AB5D-2443217E9021}">
      <dsp:nvSpPr>
        <dsp:cNvPr id="0" name=""/>
        <dsp:cNvSpPr/>
      </dsp:nvSpPr>
      <dsp:spPr>
        <a:xfrm>
          <a:off x="1982193" y="2831706"/>
          <a:ext cx="566337" cy="56633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7EACBFD-BF1C-4AC1-AB49-4B1E32645211}">
      <dsp:nvSpPr>
        <dsp:cNvPr id="0" name=""/>
        <dsp:cNvSpPr/>
      </dsp:nvSpPr>
      <dsp:spPr>
        <a:xfrm>
          <a:off x="2265362" y="2831706"/>
          <a:ext cx="5964237" cy="5663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Marketing Influences</a:t>
          </a:r>
        </a:p>
      </dsp:txBody>
      <dsp:txXfrm>
        <a:off x="2265362" y="2831706"/>
        <a:ext cx="5964237" cy="566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941DD-226D-4825-B71E-16FB323A4B8F}">
      <dsp:nvSpPr>
        <dsp:cNvPr id="0" name=""/>
        <dsp:cNvSpPr/>
      </dsp:nvSpPr>
      <dsp:spPr>
        <a:xfrm>
          <a:off x="3616" y="684138"/>
          <a:ext cx="3162448" cy="316244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4040" tIns="38100" rIns="174040" bIns="381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Degree</a:t>
          </a:r>
        </a:p>
      </dsp:txBody>
      <dsp:txXfrm>
        <a:off x="466746" y="1147268"/>
        <a:ext cx="2236188" cy="2236188"/>
      </dsp:txXfrm>
    </dsp:sp>
    <dsp:sp modelId="{1D5F9310-6638-4C86-8018-6F22D689559A}">
      <dsp:nvSpPr>
        <dsp:cNvPr id="0" name=""/>
        <dsp:cNvSpPr/>
      </dsp:nvSpPr>
      <dsp:spPr>
        <a:xfrm>
          <a:off x="2533575" y="684138"/>
          <a:ext cx="3162448" cy="316244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4040" tIns="38100" rIns="174040" bIns="381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Direction</a:t>
          </a:r>
        </a:p>
      </dsp:txBody>
      <dsp:txXfrm>
        <a:off x="2996705" y="1147268"/>
        <a:ext cx="2236188" cy="2236188"/>
      </dsp:txXfrm>
    </dsp:sp>
    <dsp:sp modelId="{FE388930-A18D-42F9-8F4F-33561428527C}">
      <dsp:nvSpPr>
        <dsp:cNvPr id="0" name=""/>
        <dsp:cNvSpPr/>
      </dsp:nvSpPr>
      <dsp:spPr>
        <a:xfrm>
          <a:off x="5063534" y="684138"/>
          <a:ext cx="3162448" cy="3162448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4040" tIns="38100" rIns="174040" bIns="381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Sequence</a:t>
          </a:r>
        </a:p>
      </dsp:txBody>
      <dsp:txXfrm>
        <a:off x="5526664" y="1147268"/>
        <a:ext cx="2236188" cy="22361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92338-B07A-4BA6-9DC0-7A5FD1092DF5}">
      <dsp:nvSpPr>
        <dsp:cNvPr id="0" name=""/>
        <dsp:cNvSpPr/>
      </dsp:nvSpPr>
      <dsp:spPr>
        <a:xfrm>
          <a:off x="0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many brands?</a:t>
          </a:r>
        </a:p>
      </dsp:txBody>
      <dsp:txXfrm>
        <a:off x="0" y="1812290"/>
        <a:ext cx="1607343" cy="1812290"/>
      </dsp:txXfrm>
    </dsp:sp>
    <dsp:sp modelId="{A99F827A-856A-455E-ACBF-D49A6E631411}">
      <dsp:nvSpPr>
        <dsp:cNvPr id="0" name=""/>
        <dsp:cNvSpPr/>
      </dsp:nvSpPr>
      <dsp:spPr>
        <a:xfrm>
          <a:off x="49306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F785CA4-1F07-4077-9279-C900E673C0C4}">
      <dsp:nvSpPr>
        <dsp:cNvPr id="0" name=""/>
        <dsp:cNvSpPr/>
      </dsp:nvSpPr>
      <dsp:spPr>
        <a:xfrm>
          <a:off x="1655564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285709"/>
                <a:satOff val="12280"/>
                <a:lumOff val="19412"/>
                <a:alphaOff val="0"/>
                <a:shade val="51000"/>
                <a:satMod val="130000"/>
              </a:schemeClr>
            </a:gs>
            <a:gs pos="80000">
              <a:schemeClr val="accent4">
                <a:hueOff val="1285709"/>
                <a:satOff val="12280"/>
                <a:lumOff val="19412"/>
                <a:alphaOff val="0"/>
                <a:shade val="93000"/>
                <a:satMod val="130000"/>
              </a:schemeClr>
            </a:gs>
            <a:gs pos="100000">
              <a:schemeClr val="accent4">
                <a:hueOff val="1285709"/>
                <a:satOff val="12280"/>
                <a:lumOff val="1941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many stores?</a:t>
          </a:r>
        </a:p>
      </dsp:txBody>
      <dsp:txXfrm>
        <a:off x="1655564" y="1812290"/>
        <a:ext cx="1607343" cy="1812290"/>
      </dsp:txXfrm>
    </dsp:sp>
    <dsp:sp modelId="{E988B139-2D40-4699-A713-27559707657B}">
      <dsp:nvSpPr>
        <dsp:cNvPr id="0" name=""/>
        <dsp:cNvSpPr/>
      </dsp:nvSpPr>
      <dsp:spPr>
        <a:xfrm>
          <a:off x="1704870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1311650"/>
                <a:satOff val="11333"/>
                <a:lumOff val="4119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1311650"/>
                <a:satOff val="11333"/>
                <a:lumOff val="4119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1311650"/>
                <a:satOff val="11333"/>
                <a:lumOff val="41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D1499D0-3228-49C7-A4C6-D6370D8E9CDB}">
      <dsp:nvSpPr>
        <dsp:cNvPr id="0" name=""/>
        <dsp:cNvSpPr/>
      </dsp:nvSpPr>
      <dsp:spPr>
        <a:xfrm>
          <a:off x="3311128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571418"/>
                <a:satOff val="24561"/>
                <a:lumOff val="38824"/>
                <a:alphaOff val="0"/>
                <a:shade val="51000"/>
                <a:satMod val="130000"/>
              </a:schemeClr>
            </a:gs>
            <a:gs pos="80000">
              <a:schemeClr val="accent4">
                <a:hueOff val="2571418"/>
                <a:satOff val="24561"/>
                <a:lumOff val="38824"/>
                <a:alphaOff val="0"/>
                <a:shade val="93000"/>
                <a:satMod val="130000"/>
              </a:schemeClr>
            </a:gs>
            <a:gs pos="100000">
              <a:schemeClr val="accent4">
                <a:hueOff val="2571418"/>
                <a:satOff val="24561"/>
                <a:lumOff val="38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many attributes?</a:t>
          </a:r>
        </a:p>
      </dsp:txBody>
      <dsp:txXfrm>
        <a:off x="3311128" y="1812290"/>
        <a:ext cx="1607343" cy="1812290"/>
      </dsp:txXfrm>
    </dsp:sp>
    <dsp:sp modelId="{71EA0F14-EC1D-4DA8-92EF-C2DF1FDA92C8}">
      <dsp:nvSpPr>
        <dsp:cNvPr id="0" name=""/>
        <dsp:cNvSpPr/>
      </dsp:nvSpPr>
      <dsp:spPr>
        <a:xfrm>
          <a:off x="3360434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2623300"/>
                <a:satOff val="22667"/>
                <a:lumOff val="8238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2623300"/>
                <a:satOff val="22667"/>
                <a:lumOff val="8238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2623300"/>
                <a:satOff val="22667"/>
                <a:lumOff val="82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595C84D-712B-4A81-BF27-40BA87EC7BB8}">
      <dsp:nvSpPr>
        <dsp:cNvPr id="0" name=""/>
        <dsp:cNvSpPr/>
      </dsp:nvSpPr>
      <dsp:spPr>
        <a:xfrm>
          <a:off x="4966692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857127"/>
                <a:satOff val="36841"/>
                <a:lumOff val="58235"/>
                <a:alphaOff val="0"/>
                <a:shade val="51000"/>
                <a:satMod val="130000"/>
              </a:schemeClr>
            </a:gs>
            <a:gs pos="80000">
              <a:schemeClr val="accent4">
                <a:hueOff val="3857127"/>
                <a:satOff val="36841"/>
                <a:lumOff val="58235"/>
                <a:alphaOff val="0"/>
                <a:shade val="93000"/>
                <a:satMod val="130000"/>
              </a:schemeClr>
            </a:gs>
            <a:gs pos="100000">
              <a:schemeClr val="accent4">
                <a:hueOff val="3857127"/>
                <a:satOff val="36841"/>
                <a:lumOff val="582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No. of information sources?</a:t>
          </a:r>
        </a:p>
      </dsp:txBody>
      <dsp:txXfrm>
        <a:off x="4966692" y="1812290"/>
        <a:ext cx="1607343" cy="1812290"/>
      </dsp:txXfrm>
    </dsp:sp>
    <dsp:sp modelId="{C92629EA-25CB-4A6B-9C94-C597A7CFF603}">
      <dsp:nvSpPr>
        <dsp:cNvPr id="0" name=""/>
        <dsp:cNvSpPr/>
      </dsp:nvSpPr>
      <dsp:spPr>
        <a:xfrm>
          <a:off x="5015998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3934950"/>
                <a:satOff val="34000"/>
                <a:lumOff val="12357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3934950"/>
                <a:satOff val="34000"/>
                <a:lumOff val="12357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3934950"/>
                <a:satOff val="34000"/>
                <a:lumOff val="123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45A852-96B6-42C1-A8EE-C059EA087BD2}">
      <dsp:nvSpPr>
        <dsp:cNvPr id="0" name=""/>
        <dsp:cNvSpPr/>
      </dsp:nvSpPr>
      <dsp:spPr>
        <a:xfrm>
          <a:off x="6622256" y="0"/>
          <a:ext cx="1607343" cy="4530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42836"/>
                <a:satOff val="49122"/>
                <a:lumOff val="77647"/>
                <a:alphaOff val="0"/>
                <a:shade val="51000"/>
                <a:satMod val="130000"/>
              </a:schemeClr>
            </a:gs>
            <a:gs pos="80000">
              <a:schemeClr val="accent4">
                <a:hueOff val="5142836"/>
                <a:satOff val="49122"/>
                <a:lumOff val="77647"/>
                <a:alphaOff val="0"/>
                <a:shade val="93000"/>
                <a:satMod val="130000"/>
              </a:schemeClr>
            </a:gs>
            <a:gs pos="100000">
              <a:schemeClr val="accent4">
                <a:hueOff val="5142836"/>
                <a:satOff val="49122"/>
                <a:lumOff val="77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How much time?</a:t>
          </a:r>
        </a:p>
      </dsp:txBody>
      <dsp:txXfrm>
        <a:off x="6622256" y="1812290"/>
        <a:ext cx="1607343" cy="1812290"/>
      </dsp:txXfrm>
    </dsp:sp>
    <dsp:sp modelId="{2A8B4679-57E0-42D9-95F7-C84AFB12BAAE}">
      <dsp:nvSpPr>
        <dsp:cNvPr id="0" name=""/>
        <dsp:cNvSpPr/>
      </dsp:nvSpPr>
      <dsp:spPr>
        <a:xfrm>
          <a:off x="6671562" y="271843"/>
          <a:ext cx="1508731" cy="1508731"/>
        </a:xfrm>
        <a:prstGeom prst="ellipse">
          <a:avLst/>
        </a:prstGeom>
        <a:gradFill rotWithShape="0">
          <a:gsLst>
            <a:gs pos="0">
              <a:schemeClr val="accent4">
                <a:tint val="50000"/>
                <a:hueOff val="5246600"/>
                <a:satOff val="45334"/>
                <a:lumOff val="16476"/>
                <a:alphaOff val="0"/>
                <a:shade val="51000"/>
                <a:satMod val="130000"/>
              </a:schemeClr>
            </a:gs>
            <a:gs pos="80000">
              <a:schemeClr val="accent4">
                <a:tint val="50000"/>
                <a:hueOff val="5246600"/>
                <a:satOff val="45334"/>
                <a:lumOff val="16476"/>
                <a:alphaOff val="0"/>
                <a:shade val="93000"/>
                <a:satMod val="130000"/>
              </a:schemeClr>
            </a:gs>
            <a:gs pos="100000">
              <a:schemeClr val="accent4">
                <a:tint val="50000"/>
                <a:hueOff val="5246600"/>
                <a:satOff val="45334"/>
                <a:lumOff val="164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38D6239-738E-4574-B249-F9918F8B31D0}">
      <dsp:nvSpPr>
        <dsp:cNvPr id="0" name=""/>
        <dsp:cNvSpPr/>
      </dsp:nvSpPr>
      <dsp:spPr>
        <a:xfrm>
          <a:off x="329183" y="3624580"/>
          <a:ext cx="7571232" cy="679608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E6A76-E019-4925-8259-D601E00CA98F}">
      <dsp:nvSpPr>
        <dsp:cNvPr id="0" name=""/>
        <dsp:cNvSpPr/>
      </dsp:nvSpPr>
      <dsp:spPr>
        <a:xfrm rot="10800000">
          <a:off x="1609659" y="1659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Which brands?</a:t>
          </a:r>
        </a:p>
      </dsp:txBody>
      <dsp:txXfrm rot="10800000">
        <a:off x="1840860" y="1659"/>
        <a:ext cx="5241483" cy="924805"/>
      </dsp:txXfrm>
    </dsp:sp>
    <dsp:sp modelId="{82C52BF1-80E9-4288-9A39-C1659B8AF1A8}">
      <dsp:nvSpPr>
        <dsp:cNvPr id="0" name=""/>
        <dsp:cNvSpPr/>
      </dsp:nvSpPr>
      <dsp:spPr>
        <a:xfrm>
          <a:off x="1147256" y="1659"/>
          <a:ext cx="924805" cy="924805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341A4B0-7B6F-45BE-8F44-78FCBCDA836C}">
      <dsp:nvSpPr>
        <dsp:cNvPr id="0" name=""/>
        <dsp:cNvSpPr/>
      </dsp:nvSpPr>
      <dsp:spPr>
        <a:xfrm rot="10800000">
          <a:off x="1609659" y="1202526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-514279"/>
                <a:satOff val="-3069"/>
                <a:lumOff val="-7778"/>
                <a:alphaOff val="0"/>
                <a:shade val="51000"/>
                <a:satMod val="130000"/>
              </a:schemeClr>
            </a:gs>
            <a:gs pos="80000">
              <a:schemeClr val="accent5">
                <a:hueOff val="-514279"/>
                <a:satOff val="-3069"/>
                <a:lumOff val="-7778"/>
                <a:alphaOff val="0"/>
                <a:shade val="93000"/>
                <a:satMod val="130000"/>
              </a:schemeClr>
            </a:gs>
            <a:gs pos="100000">
              <a:schemeClr val="accent5">
                <a:hueOff val="-514279"/>
                <a:satOff val="-3069"/>
                <a:lumOff val="-77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Which stores?</a:t>
          </a:r>
        </a:p>
      </dsp:txBody>
      <dsp:txXfrm rot="10800000">
        <a:off x="1840860" y="1202526"/>
        <a:ext cx="5241483" cy="924805"/>
      </dsp:txXfrm>
    </dsp:sp>
    <dsp:sp modelId="{F19DF128-A183-43B0-BF92-1244D3F42BF2}">
      <dsp:nvSpPr>
        <dsp:cNvPr id="0" name=""/>
        <dsp:cNvSpPr/>
      </dsp:nvSpPr>
      <dsp:spPr>
        <a:xfrm>
          <a:off x="1147256" y="1202526"/>
          <a:ext cx="924805" cy="924805"/>
        </a:xfrm>
        <a:prstGeom prst="ellipse">
          <a:avLst/>
        </a:prstGeom>
        <a:solidFill>
          <a:schemeClr val="accent5">
            <a:tint val="50000"/>
            <a:hueOff val="-548867"/>
            <a:satOff val="-4984"/>
            <a:lumOff val="-256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93D6319-6926-4CBD-994E-C5166570A9F0}">
      <dsp:nvSpPr>
        <dsp:cNvPr id="0" name=""/>
        <dsp:cNvSpPr/>
      </dsp:nvSpPr>
      <dsp:spPr>
        <a:xfrm rot="10800000">
          <a:off x="1609659" y="2403393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-1028557"/>
                <a:satOff val="-6138"/>
                <a:lumOff val="-15556"/>
                <a:alphaOff val="0"/>
                <a:shade val="51000"/>
                <a:satMod val="130000"/>
              </a:schemeClr>
            </a:gs>
            <a:gs pos="80000">
              <a:schemeClr val="accent5">
                <a:hueOff val="-1028557"/>
                <a:satOff val="-6138"/>
                <a:lumOff val="-15556"/>
                <a:alphaOff val="0"/>
                <a:shade val="93000"/>
                <a:satMod val="130000"/>
              </a:schemeClr>
            </a:gs>
            <a:gs pos="100000">
              <a:schemeClr val="accent5">
                <a:hueOff val="-1028557"/>
                <a:satOff val="-6138"/>
                <a:lumOff val="-155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Which attributes?</a:t>
          </a:r>
        </a:p>
      </dsp:txBody>
      <dsp:txXfrm rot="10800000">
        <a:off x="1840860" y="2403393"/>
        <a:ext cx="5241483" cy="924805"/>
      </dsp:txXfrm>
    </dsp:sp>
    <dsp:sp modelId="{9E559972-DD98-4950-ADC6-E93D6100B4DF}">
      <dsp:nvSpPr>
        <dsp:cNvPr id="0" name=""/>
        <dsp:cNvSpPr/>
      </dsp:nvSpPr>
      <dsp:spPr>
        <a:xfrm>
          <a:off x="1147256" y="2403393"/>
          <a:ext cx="924805" cy="924805"/>
        </a:xfrm>
        <a:prstGeom prst="ellipse">
          <a:avLst/>
        </a:prstGeom>
        <a:solidFill>
          <a:schemeClr val="accent5">
            <a:tint val="50000"/>
            <a:hueOff val="-1097734"/>
            <a:satOff val="-9969"/>
            <a:lumOff val="-512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FF62793-02F8-4644-B80C-5B2FE9752E23}">
      <dsp:nvSpPr>
        <dsp:cNvPr id="0" name=""/>
        <dsp:cNvSpPr/>
      </dsp:nvSpPr>
      <dsp:spPr>
        <a:xfrm rot="10800000">
          <a:off x="1609659" y="3604259"/>
          <a:ext cx="5472684" cy="924805"/>
        </a:xfrm>
        <a:prstGeom prst="homePlate">
          <a:avLst/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7813" tIns="99060" rIns="184912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Which information sources?</a:t>
          </a:r>
        </a:p>
      </dsp:txBody>
      <dsp:txXfrm rot="10800000">
        <a:off x="1840860" y="3604259"/>
        <a:ext cx="5241483" cy="924805"/>
      </dsp:txXfrm>
    </dsp:sp>
    <dsp:sp modelId="{3DBC91EB-EAF2-4254-8FC3-35963CBA1029}">
      <dsp:nvSpPr>
        <dsp:cNvPr id="0" name=""/>
        <dsp:cNvSpPr/>
      </dsp:nvSpPr>
      <dsp:spPr>
        <a:xfrm>
          <a:off x="1147256" y="3604259"/>
          <a:ext cx="924805" cy="924805"/>
        </a:xfrm>
        <a:prstGeom prst="ellipse">
          <a:avLst/>
        </a:prstGeom>
        <a:solidFill>
          <a:schemeClr val="accent5">
            <a:tint val="50000"/>
            <a:hueOff val="-1646600"/>
            <a:satOff val="-14953"/>
            <a:lumOff val="-768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1635D-6D8F-4115-958D-D15E5D010F75}">
      <dsp:nvSpPr>
        <dsp:cNvPr id="0" name=""/>
        <dsp:cNvSpPr/>
      </dsp:nvSpPr>
      <dsp:spPr>
        <a:xfrm>
          <a:off x="617219" y="0"/>
          <a:ext cx="6995160" cy="4530725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373D14-8FF1-4E92-A1A5-C4F5051AC4A4}">
      <dsp:nvSpPr>
        <dsp:cNvPr id="0" name=""/>
        <dsp:cNvSpPr/>
      </dsp:nvSpPr>
      <dsp:spPr>
        <a:xfrm>
          <a:off x="4118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In what order of brands considered?</a:t>
          </a:r>
        </a:p>
      </dsp:txBody>
      <dsp:txXfrm>
        <a:off x="92587" y="1447686"/>
        <a:ext cx="1804113" cy="1635352"/>
      </dsp:txXfrm>
    </dsp:sp>
    <dsp:sp modelId="{5BE38E88-FE09-47E0-86FD-1D504411DF8E}">
      <dsp:nvSpPr>
        <dsp:cNvPr id="0" name=""/>
        <dsp:cNvSpPr/>
      </dsp:nvSpPr>
      <dsp:spPr>
        <a:xfrm>
          <a:off x="2084222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In what order of stores visited?</a:t>
          </a:r>
        </a:p>
      </dsp:txBody>
      <dsp:txXfrm>
        <a:off x="2172691" y="1447686"/>
        <a:ext cx="1804113" cy="1635352"/>
      </dsp:txXfrm>
    </dsp:sp>
    <dsp:sp modelId="{ACECBD97-09D3-43AA-A7F3-BA6A7F427CFA}">
      <dsp:nvSpPr>
        <dsp:cNvPr id="0" name=""/>
        <dsp:cNvSpPr/>
      </dsp:nvSpPr>
      <dsp:spPr>
        <a:xfrm>
          <a:off x="4164326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In what order of attributes considered?</a:t>
          </a:r>
        </a:p>
      </dsp:txBody>
      <dsp:txXfrm>
        <a:off x="4252795" y="1447686"/>
        <a:ext cx="1804113" cy="1635352"/>
      </dsp:txXfrm>
    </dsp:sp>
    <dsp:sp modelId="{7EC4AA74-D732-4490-A776-8EAB002FC856}">
      <dsp:nvSpPr>
        <dsp:cNvPr id="0" name=""/>
        <dsp:cNvSpPr/>
      </dsp:nvSpPr>
      <dsp:spPr>
        <a:xfrm>
          <a:off x="6244430" y="1359217"/>
          <a:ext cx="1981051" cy="181229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In what order of information sources processed?</a:t>
          </a:r>
        </a:p>
      </dsp:txBody>
      <dsp:txXfrm>
        <a:off x="6332899" y="1447686"/>
        <a:ext cx="1804113" cy="16353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C2335-5D4F-4A5B-8045-8F941F6F857D}">
      <dsp:nvSpPr>
        <dsp:cNvPr id="0" name=""/>
        <dsp:cNvSpPr/>
      </dsp:nvSpPr>
      <dsp:spPr>
        <a:xfrm>
          <a:off x="1283096" y="1132681"/>
          <a:ext cx="3398043" cy="33980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D4920-5176-45B2-BB47-C0B52122E476}">
      <dsp:nvSpPr>
        <dsp:cNvPr id="0" name=""/>
        <dsp:cNvSpPr/>
      </dsp:nvSpPr>
      <dsp:spPr>
        <a:xfrm>
          <a:off x="1768733" y="1618318"/>
          <a:ext cx="2426769" cy="24267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BCB46-9E14-4AFD-866B-882556E9212F}">
      <dsp:nvSpPr>
        <dsp:cNvPr id="0" name=""/>
        <dsp:cNvSpPr/>
      </dsp:nvSpPr>
      <dsp:spPr>
        <a:xfrm>
          <a:off x="2254087" y="2103672"/>
          <a:ext cx="1456061" cy="14560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07D9B-FBE1-4223-9E15-C1335B5147A8}">
      <dsp:nvSpPr>
        <dsp:cNvPr id="0" name=""/>
        <dsp:cNvSpPr/>
      </dsp:nvSpPr>
      <dsp:spPr>
        <a:xfrm>
          <a:off x="2739441" y="2589026"/>
          <a:ext cx="485353" cy="485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11C664-476E-4C13-A9EE-B9F71E9B924B}">
      <dsp:nvSpPr>
        <dsp:cNvPr id="0" name=""/>
        <dsp:cNvSpPr/>
      </dsp:nvSpPr>
      <dsp:spPr>
        <a:xfrm>
          <a:off x="5247481" y="0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Situational</a:t>
          </a:r>
        </a:p>
      </dsp:txBody>
      <dsp:txXfrm>
        <a:off x="5247481" y="0"/>
        <a:ext cx="1699021" cy="812698"/>
      </dsp:txXfrm>
    </dsp:sp>
    <dsp:sp modelId="{08C5D106-4A4F-4964-8E58-7D8731B297A1}">
      <dsp:nvSpPr>
        <dsp:cNvPr id="0" name=""/>
        <dsp:cNvSpPr/>
      </dsp:nvSpPr>
      <dsp:spPr>
        <a:xfrm>
          <a:off x="4822725" y="406349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A0B56-5991-47B6-B825-6C6E285401CD}">
      <dsp:nvSpPr>
        <dsp:cNvPr id="0" name=""/>
        <dsp:cNvSpPr/>
      </dsp:nvSpPr>
      <dsp:spPr>
        <a:xfrm rot="5400000">
          <a:off x="2687621" y="673945"/>
          <a:ext cx="2401284" cy="186892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3BC5E-0652-4FE5-AE00-05ECC74BDF43}">
      <dsp:nvSpPr>
        <dsp:cNvPr id="0" name=""/>
        <dsp:cNvSpPr/>
      </dsp:nvSpPr>
      <dsp:spPr>
        <a:xfrm>
          <a:off x="5247481" y="812698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Product</a:t>
          </a:r>
        </a:p>
      </dsp:txBody>
      <dsp:txXfrm>
        <a:off x="5247481" y="812698"/>
        <a:ext cx="1699021" cy="812698"/>
      </dsp:txXfrm>
    </dsp:sp>
    <dsp:sp modelId="{C61E6D6A-3223-4C08-925D-B32EACA04434}">
      <dsp:nvSpPr>
        <dsp:cNvPr id="0" name=""/>
        <dsp:cNvSpPr/>
      </dsp:nvSpPr>
      <dsp:spPr>
        <a:xfrm>
          <a:off x="4822725" y="1219048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C5263-8A9C-4BD2-AC35-E153F8977C9E}">
      <dsp:nvSpPr>
        <dsp:cNvPr id="0" name=""/>
        <dsp:cNvSpPr/>
      </dsp:nvSpPr>
      <dsp:spPr>
        <a:xfrm rot="5400000">
          <a:off x="3103315" y="1473335"/>
          <a:ext cx="1971998" cy="146399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F1082-6B18-4432-903E-D875AE82F3B2}">
      <dsp:nvSpPr>
        <dsp:cNvPr id="0" name=""/>
        <dsp:cNvSpPr/>
      </dsp:nvSpPr>
      <dsp:spPr>
        <a:xfrm>
          <a:off x="5247481" y="1625397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Retail</a:t>
          </a:r>
        </a:p>
      </dsp:txBody>
      <dsp:txXfrm>
        <a:off x="5247481" y="1625397"/>
        <a:ext cx="1699021" cy="812698"/>
      </dsp:txXfrm>
    </dsp:sp>
    <dsp:sp modelId="{F7C293DE-6D6A-423D-AB6D-4C47B2C066A2}">
      <dsp:nvSpPr>
        <dsp:cNvPr id="0" name=""/>
        <dsp:cNvSpPr/>
      </dsp:nvSpPr>
      <dsp:spPr>
        <a:xfrm>
          <a:off x="4822725" y="2031746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EDD616-3C8F-4DBB-BBDC-C961C7AF9505}">
      <dsp:nvSpPr>
        <dsp:cNvPr id="0" name=""/>
        <dsp:cNvSpPr/>
      </dsp:nvSpPr>
      <dsp:spPr>
        <a:xfrm rot="5400000">
          <a:off x="3505700" y="2218356"/>
          <a:ext cx="1504200" cy="112984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27BD4F-775A-41E2-A709-DD8ACE70ED8E}">
      <dsp:nvSpPr>
        <dsp:cNvPr id="0" name=""/>
        <dsp:cNvSpPr/>
      </dsp:nvSpPr>
      <dsp:spPr>
        <a:xfrm>
          <a:off x="5247481" y="2438096"/>
          <a:ext cx="1699021" cy="812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27940" bIns="2794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Consumer</a:t>
          </a:r>
        </a:p>
      </dsp:txBody>
      <dsp:txXfrm>
        <a:off x="5247481" y="2438096"/>
        <a:ext cx="1699021" cy="812698"/>
      </dsp:txXfrm>
    </dsp:sp>
    <dsp:sp modelId="{F58BB813-140A-4A4E-9EE3-912A997FA707}">
      <dsp:nvSpPr>
        <dsp:cNvPr id="0" name=""/>
        <dsp:cNvSpPr/>
      </dsp:nvSpPr>
      <dsp:spPr>
        <a:xfrm>
          <a:off x="4822725" y="2844445"/>
          <a:ext cx="424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ED5CD-7529-4CFA-B258-31A3BC25043A}">
      <dsp:nvSpPr>
        <dsp:cNvPr id="0" name=""/>
        <dsp:cNvSpPr/>
      </dsp:nvSpPr>
      <dsp:spPr>
        <a:xfrm rot="5400000">
          <a:off x="3909048" y="2966322"/>
          <a:ext cx="1033911" cy="78947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9932B-C673-4EE8-9B9C-8E72DB4B6215}">
      <dsp:nvSpPr>
        <dsp:cNvPr id="0" name=""/>
        <dsp:cNvSpPr/>
      </dsp:nvSpPr>
      <dsp:spPr>
        <a:xfrm>
          <a:off x="-5120307" y="-784684"/>
          <a:ext cx="6100094" cy="61000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56ABB-05CB-4FD6-8EAE-4FAD32CFC486}">
      <dsp:nvSpPr>
        <dsp:cNvPr id="0" name=""/>
        <dsp:cNvSpPr/>
      </dsp:nvSpPr>
      <dsp:spPr>
        <a:xfrm>
          <a:off x="317830" y="205966"/>
          <a:ext cx="7851284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Price</a:t>
          </a:r>
        </a:p>
      </dsp:txBody>
      <dsp:txXfrm>
        <a:off x="317830" y="205966"/>
        <a:ext cx="7851284" cy="411752"/>
      </dsp:txXfrm>
    </dsp:sp>
    <dsp:sp modelId="{0DA700CB-15C2-4532-A7F8-EDCEC9AF7BC5}">
      <dsp:nvSpPr>
        <dsp:cNvPr id="0" name=""/>
        <dsp:cNvSpPr/>
      </dsp:nvSpPr>
      <dsp:spPr>
        <a:xfrm>
          <a:off x="60485" y="154497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D4617A-4547-417C-9077-ABED353F15E6}">
      <dsp:nvSpPr>
        <dsp:cNvPr id="0" name=""/>
        <dsp:cNvSpPr/>
      </dsp:nvSpPr>
      <dsp:spPr>
        <a:xfrm>
          <a:off x="690709" y="823957"/>
          <a:ext cx="7478405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Brand name</a:t>
          </a:r>
        </a:p>
      </dsp:txBody>
      <dsp:txXfrm>
        <a:off x="690709" y="823957"/>
        <a:ext cx="7478405" cy="411752"/>
      </dsp:txXfrm>
    </dsp:sp>
    <dsp:sp modelId="{D00AAD3F-9CC1-4939-B7B7-9AF849B54EA3}">
      <dsp:nvSpPr>
        <dsp:cNvPr id="0" name=""/>
        <dsp:cNvSpPr/>
      </dsp:nvSpPr>
      <dsp:spPr>
        <a:xfrm>
          <a:off x="433363" y="772488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8A6700-FB96-4633-ACAF-0A5A9233BCC2}">
      <dsp:nvSpPr>
        <dsp:cNvPr id="0" name=""/>
        <dsp:cNvSpPr/>
      </dsp:nvSpPr>
      <dsp:spPr>
        <a:xfrm>
          <a:off x="895044" y="1441495"/>
          <a:ext cx="7274070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Country of origin</a:t>
          </a:r>
        </a:p>
      </dsp:txBody>
      <dsp:txXfrm>
        <a:off x="895044" y="1441495"/>
        <a:ext cx="7274070" cy="411752"/>
      </dsp:txXfrm>
    </dsp:sp>
    <dsp:sp modelId="{A930E399-0997-4573-A22E-DB144342A49B}">
      <dsp:nvSpPr>
        <dsp:cNvPr id="0" name=""/>
        <dsp:cNvSpPr/>
      </dsp:nvSpPr>
      <dsp:spPr>
        <a:xfrm>
          <a:off x="637699" y="1390026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8D97B-D107-4EC3-A14C-4444CC0309A6}">
      <dsp:nvSpPr>
        <dsp:cNvPr id="0" name=""/>
        <dsp:cNvSpPr/>
      </dsp:nvSpPr>
      <dsp:spPr>
        <a:xfrm>
          <a:off x="960287" y="2059486"/>
          <a:ext cx="7208827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Situational influence</a:t>
          </a:r>
        </a:p>
      </dsp:txBody>
      <dsp:txXfrm>
        <a:off x="960287" y="2059486"/>
        <a:ext cx="7208827" cy="411752"/>
      </dsp:txXfrm>
    </dsp:sp>
    <dsp:sp modelId="{DE334776-9D50-4941-8DE7-481D85A0F965}">
      <dsp:nvSpPr>
        <dsp:cNvPr id="0" name=""/>
        <dsp:cNvSpPr/>
      </dsp:nvSpPr>
      <dsp:spPr>
        <a:xfrm>
          <a:off x="702941" y="2008017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28E126-8F4C-4510-B862-2A38F335106C}">
      <dsp:nvSpPr>
        <dsp:cNvPr id="0" name=""/>
        <dsp:cNvSpPr/>
      </dsp:nvSpPr>
      <dsp:spPr>
        <a:xfrm>
          <a:off x="895044" y="2677477"/>
          <a:ext cx="7274070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Similarity of choice alternatives</a:t>
          </a:r>
        </a:p>
      </dsp:txBody>
      <dsp:txXfrm>
        <a:off x="895044" y="2677477"/>
        <a:ext cx="7274070" cy="411752"/>
      </dsp:txXfrm>
    </dsp:sp>
    <dsp:sp modelId="{93A03271-37D0-4CD5-999E-F4BE54C27010}">
      <dsp:nvSpPr>
        <dsp:cNvPr id="0" name=""/>
        <dsp:cNvSpPr/>
      </dsp:nvSpPr>
      <dsp:spPr>
        <a:xfrm>
          <a:off x="637699" y="2626008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6EB8DF-261F-4240-9C5C-A2AFA658261F}">
      <dsp:nvSpPr>
        <dsp:cNvPr id="0" name=""/>
        <dsp:cNvSpPr/>
      </dsp:nvSpPr>
      <dsp:spPr>
        <a:xfrm>
          <a:off x="690709" y="3295015"/>
          <a:ext cx="7478405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Motivation</a:t>
          </a:r>
        </a:p>
      </dsp:txBody>
      <dsp:txXfrm>
        <a:off x="690709" y="3295015"/>
        <a:ext cx="7478405" cy="411752"/>
      </dsp:txXfrm>
    </dsp:sp>
    <dsp:sp modelId="{903F1436-46BB-4A98-B3E0-BB31073B38E2}">
      <dsp:nvSpPr>
        <dsp:cNvPr id="0" name=""/>
        <dsp:cNvSpPr/>
      </dsp:nvSpPr>
      <dsp:spPr>
        <a:xfrm>
          <a:off x="433363" y="3243546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5B3DD-61D2-4872-9CF6-F4DA6A43AF8B}">
      <dsp:nvSpPr>
        <dsp:cNvPr id="0" name=""/>
        <dsp:cNvSpPr/>
      </dsp:nvSpPr>
      <dsp:spPr>
        <a:xfrm>
          <a:off x="317830" y="3913005"/>
          <a:ext cx="7851284" cy="4117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828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Knowledge</a:t>
          </a:r>
        </a:p>
      </dsp:txBody>
      <dsp:txXfrm>
        <a:off x="317830" y="3913005"/>
        <a:ext cx="7851284" cy="411752"/>
      </dsp:txXfrm>
    </dsp:sp>
    <dsp:sp modelId="{C9B2F36F-1C59-4B48-9CB3-16AD2BBD62C2}">
      <dsp:nvSpPr>
        <dsp:cNvPr id="0" name=""/>
        <dsp:cNvSpPr/>
      </dsp:nvSpPr>
      <dsp:spPr>
        <a:xfrm>
          <a:off x="60485" y="3861536"/>
          <a:ext cx="514690" cy="51469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0DB7A-5876-4728-B6EF-A2D13C99533E}">
      <dsp:nvSpPr>
        <dsp:cNvPr id="0" name=""/>
        <dsp:cNvSpPr/>
      </dsp:nvSpPr>
      <dsp:spPr>
        <a:xfrm>
          <a:off x="4084320" y="2331720"/>
          <a:ext cx="2849880" cy="2849880"/>
        </a:xfrm>
        <a:prstGeom prst="gear9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1"/>
              </a:solidFill>
            </a:rPr>
            <a:t>Lexicographic</a:t>
          </a:r>
        </a:p>
      </dsp:txBody>
      <dsp:txXfrm>
        <a:off x="4657273" y="2999291"/>
        <a:ext cx="1703974" cy="1464897"/>
      </dsp:txXfrm>
    </dsp:sp>
    <dsp:sp modelId="{A8710385-5065-47DD-A2BB-54C229C4B7B7}">
      <dsp:nvSpPr>
        <dsp:cNvPr id="0" name=""/>
        <dsp:cNvSpPr/>
      </dsp:nvSpPr>
      <dsp:spPr>
        <a:xfrm>
          <a:off x="2426208" y="1658112"/>
          <a:ext cx="2072640" cy="2072640"/>
        </a:xfrm>
        <a:prstGeom prst="gear6">
          <a:avLst/>
        </a:prstGeom>
        <a:gradFill rotWithShape="0">
          <a:gsLst>
            <a:gs pos="0">
              <a:schemeClr val="accent5">
                <a:hueOff val="-771418"/>
                <a:satOff val="-4603"/>
                <a:lumOff val="-11667"/>
                <a:alphaOff val="0"/>
                <a:shade val="51000"/>
                <a:satMod val="130000"/>
              </a:schemeClr>
            </a:gs>
            <a:gs pos="80000">
              <a:schemeClr val="accent5">
                <a:hueOff val="-771418"/>
                <a:satOff val="-4603"/>
                <a:lumOff val="-11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771418"/>
                <a:satOff val="-4603"/>
                <a:lumOff val="-11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1"/>
              </a:solidFill>
            </a:rPr>
            <a:t>Elimination by aspects</a:t>
          </a:r>
        </a:p>
      </dsp:txBody>
      <dsp:txXfrm>
        <a:off x="2948001" y="2183059"/>
        <a:ext cx="1029054" cy="1022746"/>
      </dsp:txXfrm>
    </dsp:sp>
    <dsp:sp modelId="{582D3CE2-5D8C-4DDF-AD3D-75350B63FBE2}">
      <dsp:nvSpPr>
        <dsp:cNvPr id="0" name=""/>
        <dsp:cNvSpPr/>
      </dsp:nvSpPr>
      <dsp:spPr>
        <a:xfrm rot="20700000">
          <a:off x="3587097" y="228201"/>
          <a:ext cx="2030764" cy="2030764"/>
        </a:xfrm>
        <a:prstGeom prst="gear6">
          <a:avLst/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1"/>
              </a:solidFill>
            </a:rPr>
            <a:t>Conjunctive</a:t>
          </a:r>
        </a:p>
      </dsp:txBody>
      <dsp:txXfrm rot="-20700000">
        <a:off x="4032504" y="673608"/>
        <a:ext cx="1139952" cy="1139952"/>
      </dsp:txXfrm>
    </dsp:sp>
    <dsp:sp modelId="{F7F20B59-B08E-4CA1-8CB2-88328C81AC25}">
      <dsp:nvSpPr>
        <dsp:cNvPr id="0" name=""/>
        <dsp:cNvSpPr/>
      </dsp:nvSpPr>
      <dsp:spPr>
        <a:xfrm>
          <a:off x="3876174" y="1895399"/>
          <a:ext cx="3647846" cy="3647846"/>
        </a:xfrm>
        <a:prstGeom prst="circularArrow">
          <a:avLst>
            <a:gd name="adj1" fmla="val 4688"/>
            <a:gd name="adj2" fmla="val 299029"/>
            <a:gd name="adj3" fmla="val 2535592"/>
            <a:gd name="adj4" fmla="val 15820046"/>
            <a:gd name="adj5" fmla="val 546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798C41-1CE4-4E45-A070-5847415FD664}">
      <dsp:nvSpPr>
        <dsp:cNvPr id="0" name=""/>
        <dsp:cNvSpPr/>
      </dsp:nvSpPr>
      <dsp:spPr>
        <a:xfrm>
          <a:off x="2059147" y="1195278"/>
          <a:ext cx="2650388" cy="265038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5">
                <a:hueOff val="-771418"/>
                <a:satOff val="-4603"/>
                <a:lumOff val="-11667"/>
                <a:alphaOff val="0"/>
                <a:shade val="51000"/>
                <a:satMod val="130000"/>
              </a:schemeClr>
            </a:gs>
            <a:gs pos="80000">
              <a:schemeClr val="accent5">
                <a:hueOff val="-771418"/>
                <a:satOff val="-4603"/>
                <a:lumOff val="-11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771418"/>
                <a:satOff val="-4603"/>
                <a:lumOff val="-11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A7C1FB-58A8-44F0-B9F4-994939DBE534}">
      <dsp:nvSpPr>
        <dsp:cNvPr id="0" name=""/>
        <dsp:cNvSpPr/>
      </dsp:nvSpPr>
      <dsp:spPr>
        <a:xfrm>
          <a:off x="3117361" y="-220848"/>
          <a:ext cx="2857652" cy="285765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1AC8E-0E1D-4E61-BAA6-AC4126EEF56B}">
      <dsp:nvSpPr>
        <dsp:cNvPr id="0" name=""/>
        <dsp:cNvSpPr/>
      </dsp:nvSpPr>
      <dsp:spPr>
        <a:xfrm>
          <a:off x="2595" y="1497313"/>
          <a:ext cx="2530673" cy="10033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Fully planned purchase</a:t>
          </a:r>
          <a:endParaRPr lang="en-US" sz="2000" kern="1200" dirty="0"/>
        </a:p>
      </dsp:txBody>
      <dsp:txXfrm>
        <a:off x="2595" y="1497313"/>
        <a:ext cx="2530673" cy="1003322"/>
      </dsp:txXfrm>
    </dsp:sp>
    <dsp:sp modelId="{CF2DB068-6929-4333-A536-F2D2D8223F7D}">
      <dsp:nvSpPr>
        <dsp:cNvPr id="0" name=""/>
        <dsp:cNvSpPr/>
      </dsp:nvSpPr>
      <dsp:spPr>
        <a:xfrm>
          <a:off x="0" y="2438394"/>
          <a:ext cx="2530673" cy="156464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Both product and brand are chosen in advance, Extended problem solving and high involvement (61%)</a:t>
          </a:r>
        </a:p>
      </dsp:txBody>
      <dsp:txXfrm>
        <a:off x="0" y="2438394"/>
        <a:ext cx="2530673" cy="1564649"/>
      </dsp:txXfrm>
    </dsp:sp>
    <dsp:sp modelId="{750C0C45-0E7F-45EB-B6AD-EF660AA0DDB0}">
      <dsp:nvSpPr>
        <dsp:cNvPr id="0" name=""/>
        <dsp:cNvSpPr/>
      </dsp:nvSpPr>
      <dsp:spPr>
        <a:xfrm>
          <a:off x="2887563" y="1497313"/>
          <a:ext cx="2530673" cy="1003322"/>
        </a:xfrm>
        <a:prstGeom prst="rect">
          <a:avLst/>
        </a:prstGeom>
        <a:gradFill rotWithShape="0">
          <a:gsLst>
            <a:gs pos="0">
              <a:schemeClr val="accent4">
                <a:hueOff val="2571418"/>
                <a:satOff val="24561"/>
                <a:lumOff val="38824"/>
                <a:alphaOff val="0"/>
                <a:shade val="51000"/>
                <a:satMod val="130000"/>
              </a:schemeClr>
            </a:gs>
            <a:gs pos="80000">
              <a:schemeClr val="accent4">
                <a:hueOff val="2571418"/>
                <a:satOff val="24561"/>
                <a:lumOff val="38824"/>
                <a:alphaOff val="0"/>
                <a:shade val="93000"/>
                <a:satMod val="130000"/>
              </a:schemeClr>
            </a:gs>
            <a:gs pos="100000">
              <a:schemeClr val="accent4">
                <a:hueOff val="2571418"/>
                <a:satOff val="24561"/>
                <a:lumOff val="3882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2571418"/>
              <a:satOff val="24561"/>
              <a:lumOff val="3882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Partially planned purchase</a:t>
          </a:r>
          <a:endParaRPr lang="en-US" sz="2000" kern="1200" dirty="0"/>
        </a:p>
      </dsp:txBody>
      <dsp:txXfrm>
        <a:off x="2887563" y="1497313"/>
        <a:ext cx="2530673" cy="1003322"/>
      </dsp:txXfrm>
    </dsp:sp>
    <dsp:sp modelId="{A6C4D78D-3174-4D59-9E7B-83275039C589}">
      <dsp:nvSpPr>
        <dsp:cNvPr id="0" name=""/>
        <dsp:cNvSpPr/>
      </dsp:nvSpPr>
      <dsp:spPr>
        <a:xfrm>
          <a:off x="2887563" y="2500636"/>
          <a:ext cx="2530673" cy="1564649"/>
        </a:xfrm>
        <a:prstGeom prst="rect">
          <a:avLst/>
        </a:prstGeom>
        <a:solidFill>
          <a:schemeClr val="accent4">
            <a:tint val="40000"/>
            <a:alpha val="90000"/>
            <a:hueOff val="2630407"/>
            <a:satOff val="22379"/>
            <a:lumOff val="619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2630407"/>
              <a:satOff val="22379"/>
              <a:lumOff val="619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Intention to buy product but brand chosen at the time of purchase</a:t>
          </a:r>
        </a:p>
      </dsp:txBody>
      <dsp:txXfrm>
        <a:off x="2887563" y="2500636"/>
        <a:ext cx="2530673" cy="1564649"/>
      </dsp:txXfrm>
    </dsp:sp>
    <dsp:sp modelId="{85241D74-F72D-41DD-AFDA-D5968F3264BB}">
      <dsp:nvSpPr>
        <dsp:cNvPr id="0" name=""/>
        <dsp:cNvSpPr/>
      </dsp:nvSpPr>
      <dsp:spPr>
        <a:xfrm>
          <a:off x="5772530" y="1497313"/>
          <a:ext cx="2530673" cy="1003322"/>
        </a:xfrm>
        <a:prstGeom prst="rect">
          <a:avLst/>
        </a:prstGeom>
        <a:gradFill rotWithShape="0">
          <a:gsLst>
            <a:gs pos="0">
              <a:schemeClr val="accent4">
                <a:hueOff val="5142836"/>
                <a:satOff val="49122"/>
                <a:lumOff val="77647"/>
                <a:alphaOff val="0"/>
                <a:shade val="51000"/>
                <a:satMod val="130000"/>
              </a:schemeClr>
            </a:gs>
            <a:gs pos="80000">
              <a:schemeClr val="accent4">
                <a:hueOff val="5142836"/>
                <a:satOff val="49122"/>
                <a:lumOff val="77647"/>
                <a:alphaOff val="0"/>
                <a:shade val="93000"/>
                <a:satMod val="130000"/>
              </a:schemeClr>
            </a:gs>
            <a:gs pos="100000">
              <a:schemeClr val="accent4">
                <a:hueOff val="5142836"/>
                <a:satOff val="49122"/>
                <a:lumOff val="7764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5142836"/>
              <a:satOff val="49122"/>
              <a:lumOff val="7764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Unplanned purchase </a:t>
          </a:r>
          <a:endParaRPr lang="en-US" sz="2000" kern="1200" dirty="0"/>
        </a:p>
      </dsp:txBody>
      <dsp:txXfrm>
        <a:off x="5772530" y="1497313"/>
        <a:ext cx="2530673" cy="1003322"/>
      </dsp:txXfrm>
    </dsp:sp>
    <dsp:sp modelId="{9E128A1E-20FD-4294-A83D-5EF3E37E8437}">
      <dsp:nvSpPr>
        <dsp:cNvPr id="0" name=""/>
        <dsp:cNvSpPr/>
      </dsp:nvSpPr>
      <dsp:spPr>
        <a:xfrm>
          <a:off x="5772530" y="2500636"/>
          <a:ext cx="2530673" cy="1564649"/>
        </a:xfrm>
        <a:prstGeom prst="rect">
          <a:avLst/>
        </a:prstGeom>
        <a:solidFill>
          <a:schemeClr val="accent4">
            <a:tint val="40000"/>
            <a:alpha val="90000"/>
            <a:hueOff val="5260814"/>
            <a:satOff val="44758"/>
            <a:lumOff val="1237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5260814"/>
              <a:satOff val="44758"/>
              <a:lumOff val="1237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Both product and brand are chosen at point of sale.(50%) </a:t>
          </a:r>
        </a:p>
      </dsp:txBody>
      <dsp:txXfrm>
        <a:off x="5772530" y="2500636"/>
        <a:ext cx="2530673" cy="156464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11630-848E-41CE-A7AE-C5FB49A8AE6D}">
      <dsp:nvSpPr>
        <dsp:cNvPr id="0" name=""/>
        <dsp:cNvSpPr/>
      </dsp:nvSpPr>
      <dsp:spPr>
        <a:xfrm>
          <a:off x="0" y="269459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F32D85-EC10-475D-9E2B-7AA63F23D41C}">
      <dsp:nvSpPr>
        <dsp:cNvPr id="0" name=""/>
        <dsp:cNvSpPr/>
      </dsp:nvSpPr>
      <dsp:spPr>
        <a:xfrm>
          <a:off x="366890" y="127002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Information acquisition</a:t>
          </a:r>
        </a:p>
      </dsp:txBody>
      <dsp:txXfrm>
        <a:off x="391388" y="151500"/>
        <a:ext cx="5498364" cy="452844"/>
      </dsp:txXfrm>
    </dsp:sp>
    <dsp:sp modelId="{DE44547E-DA6E-4618-A1F8-ECF3101626B6}">
      <dsp:nvSpPr>
        <dsp:cNvPr id="0" name=""/>
        <dsp:cNvSpPr/>
      </dsp:nvSpPr>
      <dsp:spPr>
        <a:xfrm>
          <a:off x="0" y="1040579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1028567"/>
              <a:satOff val="9824"/>
              <a:lumOff val="155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ECED7-5DA4-40F3-BAC9-311DBA253E60}">
      <dsp:nvSpPr>
        <dsp:cNvPr id="0" name=""/>
        <dsp:cNvSpPr/>
      </dsp:nvSpPr>
      <dsp:spPr>
        <a:xfrm>
          <a:off x="396240" y="789659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1028567"/>
                <a:satOff val="9824"/>
                <a:lumOff val="15529"/>
                <a:alphaOff val="0"/>
                <a:shade val="51000"/>
                <a:satMod val="130000"/>
              </a:schemeClr>
            </a:gs>
            <a:gs pos="80000">
              <a:schemeClr val="accent4">
                <a:hueOff val="1028567"/>
                <a:satOff val="9824"/>
                <a:lumOff val="15529"/>
                <a:alphaOff val="0"/>
                <a:shade val="93000"/>
                <a:satMod val="130000"/>
              </a:schemeClr>
            </a:gs>
            <a:gs pos="100000">
              <a:schemeClr val="accent4">
                <a:hueOff val="1028567"/>
                <a:satOff val="9824"/>
                <a:lumOff val="155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Alleviating loneliness</a:t>
          </a:r>
        </a:p>
      </dsp:txBody>
      <dsp:txXfrm>
        <a:off x="420738" y="814157"/>
        <a:ext cx="5498364" cy="452844"/>
      </dsp:txXfrm>
    </dsp:sp>
    <dsp:sp modelId="{EE3E6C0C-2A14-40C5-8A37-A77915941041}">
      <dsp:nvSpPr>
        <dsp:cNvPr id="0" name=""/>
        <dsp:cNvSpPr/>
      </dsp:nvSpPr>
      <dsp:spPr>
        <a:xfrm>
          <a:off x="0" y="1811700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2057135"/>
              <a:satOff val="19649"/>
              <a:lumOff val="31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847528-1D66-468E-80E9-4358BEA5CD91}">
      <dsp:nvSpPr>
        <dsp:cNvPr id="0" name=""/>
        <dsp:cNvSpPr/>
      </dsp:nvSpPr>
      <dsp:spPr>
        <a:xfrm>
          <a:off x="396240" y="1560779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2057135"/>
                <a:satOff val="19649"/>
                <a:lumOff val="31059"/>
                <a:alphaOff val="0"/>
                <a:shade val="51000"/>
                <a:satMod val="130000"/>
              </a:schemeClr>
            </a:gs>
            <a:gs pos="80000">
              <a:schemeClr val="accent4">
                <a:hueOff val="2057135"/>
                <a:satOff val="19649"/>
                <a:lumOff val="31059"/>
                <a:alphaOff val="0"/>
                <a:shade val="93000"/>
                <a:satMod val="130000"/>
              </a:schemeClr>
            </a:gs>
            <a:gs pos="100000">
              <a:schemeClr val="accent4">
                <a:hueOff val="2057135"/>
                <a:satOff val="19649"/>
                <a:lumOff val="31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Dispelling boredom</a:t>
          </a:r>
        </a:p>
      </dsp:txBody>
      <dsp:txXfrm>
        <a:off x="420738" y="1585277"/>
        <a:ext cx="5498364" cy="452844"/>
      </dsp:txXfrm>
    </dsp:sp>
    <dsp:sp modelId="{72A0047F-96CB-446B-918F-86AC47ACAEEF}">
      <dsp:nvSpPr>
        <dsp:cNvPr id="0" name=""/>
        <dsp:cNvSpPr/>
      </dsp:nvSpPr>
      <dsp:spPr>
        <a:xfrm>
          <a:off x="0" y="2582820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3085702"/>
              <a:satOff val="29473"/>
              <a:lumOff val="46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F16B3-9B74-403C-AAC4-A9C22C938564}">
      <dsp:nvSpPr>
        <dsp:cNvPr id="0" name=""/>
        <dsp:cNvSpPr/>
      </dsp:nvSpPr>
      <dsp:spPr>
        <a:xfrm>
          <a:off x="396240" y="2331900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3085702"/>
                <a:satOff val="29473"/>
                <a:lumOff val="46588"/>
                <a:alphaOff val="0"/>
                <a:shade val="51000"/>
                <a:satMod val="130000"/>
              </a:schemeClr>
            </a:gs>
            <a:gs pos="80000">
              <a:schemeClr val="accent4">
                <a:hueOff val="3085702"/>
                <a:satOff val="29473"/>
                <a:lumOff val="46588"/>
                <a:alphaOff val="0"/>
                <a:shade val="93000"/>
                <a:satMod val="130000"/>
              </a:schemeClr>
            </a:gs>
            <a:gs pos="100000">
              <a:schemeClr val="accent4">
                <a:hueOff val="3085702"/>
                <a:satOff val="29473"/>
                <a:lumOff val="465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Escape</a:t>
          </a:r>
        </a:p>
      </dsp:txBody>
      <dsp:txXfrm>
        <a:off x="420738" y="2356398"/>
        <a:ext cx="5498364" cy="452844"/>
      </dsp:txXfrm>
    </dsp:sp>
    <dsp:sp modelId="{AEA8503C-D259-4730-B6BC-2D362D9A2D00}">
      <dsp:nvSpPr>
        <dsp:cNvPr id="0" name=""/>
        <dsp:cNvSpPr/>
      </dsp:nvSpPr>
      <dsp:spPr>
        <a:xfrm>
          <a:off x="0" y="3353939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114269"/>
              <a:satOff val="39298"/>
              <a:lumOff val="62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12FD8F-8DF5-487B-BB20-2E711B64704E}">
      <dsp:nvSpPr>
        <dsp:cNvPr id="0" name=""/>
        <dsp:cNvSpPr/>
      </dsp:nvSpPr>
      <dsp:spPr>
        <a:xfrm>
          <a:off x="396240" y="3103019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4114269"/>
                <a:satOff val="39298"/>
                <a:lumOff val="62118"/>
                <a:alphaOff val="0"/>
                <a:shade val="51000"/>
                <a:satMod val="130000"/>
              </a:schemeClr>
            </a:gs>
            <a:gs pos="80000">
              <a:schemeClr val="accent4">
                <a:hueOff val="4114269"/>
                <a:satOff val="39298"/>
                <a:lumOff val="62118"/>
                <a:alphaOff val="0"/>
                <a:shade val="93000"/>
                <a:satMod val="130000"/>
              </a:schemeClr>
            </a:gs>
            <a:gs pos="100000">
              <a:schemeClr val="accent4">
                <a:hueOff val="4114269"/>
                <a:satOff val="39298"/>
                <a:lumOff val="621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Fantasy fulfillment</a:t>
          </a:r>
        </a:p>
      </dsp:txBody>
      <dsp:txXfrm>
        <a:off x="420738" y="3127517"/>
        <a:ext cx="5498364" cy="452844"/>
      </dsp:txXfrm>
    </dsp:sp>
    <dsp:sp modelId="{332B325C-2A71-4E65-816B-1568AAF728BC}">
      <dsp:nvSpPr>
        <dsp:cNvPr id="0" name=""/>
        <dsp:cNvSpPr/>
      </dsp:nvSpPr>
      <dsp:spPr>
        <a:xfrm>
          <a:off x="0" y="4125060"/>
          <a:ext cx="79248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5142836"/>
              <a:satOff val="49122"/>
              <a:lumOff val="776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B460A-C2E6-4CD7-B325-AC6B0E6C2B19}">
      <dsp:nvSpPr>
        <dsp:cNvPr id="0" name=""/>
        <dsp:cNvSpPr/>
      </dsp:nvSpPr>
      <dsp:spPr>
        <a:xfrm>
          <a:off x="396240" y="3874140"/>
          <a:ext cx="5547360" cy="501840"/>
        </a:xfrm>
        <a:prstGeom prst="roundRect">
          <a:avLst/>
        </a:prstGeom>
        <a:gradFill rotWithShape="0">
          <a:gsLst>
            <a:gs pos="0">
              <a:schemeClr val="accent4">
                <a:hueOff val="5142836"/>
                <a:satOff val="49122"/>
                <a:lumOff val="77647"/>
                <a:alphaOff val="0"/>
                <a:shade val="51000"/>
                <a:satMod val="130000"/>
              </a:schemeClr>
            </a:gs>
            <a:gs pos="80000">
              <a:schemeClr val="accent4">
                <a:hueOff val="5142836"/>
                <a:satOff val="49122"/>
                <a:lumOff val="77647"/>
                <a:alphaOff val="0"/>
                <a:shade val="93000"/>
                <a:satMod val="130000"/>
              </a:schemeClr>
            </a:gs>
            <a:gs pos="100000">
              <a:schemeClr val="accent4">
                <a:hueOff val="5142836"/>
                <a:satOff val="49122"/>
                <a:lumOff val="77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677" tIns="0" rIns="209677" bIns="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Relieving depression</a:t>
          </a:r>
        </a:p>
      </dsp:txBody>
      <dsp:txXfrm>
        <a:off x="420738" y="3898638"/>
        <a:ext cx="5498364" cy="4528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1A634-7D0C-42FA-86C0-00B7EC93695F}">
      <dsp:nvSpPr>
        <dsp:cNvPr id="0" name=""/>
        <dsp:cNvSpPr/>
      </dsp:nvSpPr>
      <dsp:spPr>
        <a:xfrm>
          <a:off x="0" y="4902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Reasons</a:t>
          </a:r>
        </a:p>
      </dsp:txBody>
      <dsp:txXfrm>
        <a:off x="32784" y="81806"/>
        <a:ext cx="8164032" cy="606012"/>
      </dsp:txXfrm>
    </dsp:sp>
    <dsp:sp modelId="{52DE7F28-5253-43F9-9B47-9E501B299D74}">
      <dsp:nvSpPr>
        <dsp:cNvPr id="0" name=""/>
        <dsp:cNvSpPr/>
      </dsp:nvSpPr>
      <dsp:spPr>
        <a:xfrm>
          <a:off x="0" y="80124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308567"/>
                <a:satOff val="-1841"/>
                <a:lumOff val="-4667"/>
                <a:alphaOff val="0"/>
                <a:shade val="51000"/>
                <a:satMod val="130000"/>
              </a:schemeClr>
            </a:gs>
            <a:gs pos="80000">
              <a:schemeClr val="accent5">
                <a:hueOff val="-308567"/>
                <a:satOff val="-1841"/>
                <a:lumOff val="-4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308567"/>
                <a:satOff val="-1841"/>
                <a:lumOff val="-4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Less leisure time</a:t>
          </a:r>
        </a:p>
      </dsp:txBody>
      <dsp:txXfrm>
        <a:off x="32784" y="834026"/>
        <a:ext cx="8164032" cy="606012"/>
      </dsp:txXfrm>
    </dsp:sp>
    <dsp:sp modelId="{1A40FFA1-AC66-4704-A61D-AA92091FFCF6}">
      <dsp:nvSpPr>
        <dsp:cNvPr id="0" name=""/>
        <dsp:cNvSpPr/>
      </dsp:nvSpPr>
      <dsp:spPr>
        <a:xfrm>
          <a:off x="0" y="155346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617134"/>
                <a:satOff val="-3683"/>
                <a:lumOff val="-9334"/>
                <a:alphaOff val="0"/>
                <a:shade val="51000"/>
                <a:satMod val="130000"/>
              </a:schemeClr>
            </a:gs>
            <a:gs pos="80000">
              <a:schemeClr val="accent5">
                <a:hueOff val="-617134"/>
                <a:satOff val="-3683"/>
                <a:lumOff val="-9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617134"/>
                <a:satOff val="-3683"/>
                <a:lumOff val="-9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Buying less</a:t>
          </a:r>
        </a:p>
      </dsp:txBody>
      <dsp:txXfrm>
        <a:off x="32784" y="1586246"/>
        <a:ext cx="8164032" cy="606012"/>
      </dsp:txXfrm>
    </dsp:sp>
    <dsp:sp modelId="{6C5FC94A-C9A0-4DBB-A8BC-E2E95D7D53B0}">
      <dsp:nvSpPr>
        <dsp:cNvPr id="0" name=""/>
        <dsp:cNvSpPr/>
      </dsp:nvSpPr>
      <dsp:spPr>
        <a:xfrm>
          <a:off x="0" y="230568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925702"/>
                <a:satOff val="-5524"/>
                <a:lumOff val="-14000"/>
                <a:alphaOff val="0"/>
                <a:shade val="51000"/>
                <a:satMod val="130000"/>
              </a:schemeClr>
            </a:gs>
            <a:gs pos="80000">
              <a:schemeClr val="accent5">
                <a:hueOff val="-925702"/>
                <a:satOff val="-5524"/>
                <a:lumOff val="-14000"/>
                <a:alphaOff val="0"/>
                <a:shade val="93000"/>
                <a:satMod val="130000"/>
              </a:schemeClr>
            </a:gs>
            <a:gs pos="100000">
              <a:schemeClr val="accent5">
                <a:hueOff val="-925702"/>
                <a:satOff val="-5524"/>
                <a:lumOff val="-1400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Shopping has ceased to be a pleasure</a:t>
          </a:r>
        </a:p>
      </dsp:txBody>
      <dsp:txXfrm>
        <a:off x="32784" y="2338466"/>
        <a:ext cx="8164032" cy="606012"/>
      </dsp:txXfrm>
    </dsp:sp>
    <dsp:sp modelId="{A88680E2-9052-41DC-8AAB-601805A296BC}">
      <dsp:nvSpPr>
        <dsp:cNvPr id="0" name=""/>
        <dsp:cNvSpPr/>
      </dsp:nvSpPr>
      <dsp:spPr>
        <a:xfrm>
          <a:off x="0" y="305790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1234269"/>
                <a:satOff val="-7366"/>
                <a:lumOff val="-18667"/>
                <a:alphaOff val="0"/>
                <a:shade val="51000"/>
                <a:satMod val="130000"/>
              </a:schemeClr>
            </a:gs>
            <a:gs pos="80000">
              <a:schemeClr val="accent5">
                <a:hueOff val="-1234269"/>
                <a:satOff val="-7366"/>
                <a:lumOff val="-18667"/>
                <a:alphaOff val="0"/>
                <a:shade val="93000"/>
                <a:satMod val="130000"/>
              </a:schemeClr>
            </a:gs>
            <a:gs pos="100000">
              <a:schemeClr val="accent5">
                <a:hueOff val="-1234269"/>
                <a:satOff val="-7366"/>
                <a:lumOff val="-186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Spending less time at shops</a:t>
          </a:r>
        </a:p>
      </dsp:txBody>
      <dsp:txXfrm>
        <a:off x="32784" y="3090686"/>
        <a:ext cx="8164032" cy="606012"/>
      </dsp:txXfrm>
    </dsp:sp>
    <dsp:sp modelId="{60A1D562-2899-4672-9CFB-A7F757701B84}">
      <dsp:nvSpPr>
        <dsp:cNvPr id="0" name=""/>
        <dsp:cNvSpPr/>
      </dsp:nvSpPr>
      <dsp:spPr>
        <a:xfrm>
          <a:off x="0" y="3810122"/>
          <a:ext cx="8229600" cy="671580"/>
        </a:xfrm>
        <a:prstGeom prst="roundRect">
          <a:avLst/>
        </a:prstGeom>
        <a:gradFill rotWithShape="0">
          <a:gsLst>
            <a:gs pos="0">
              <a:schemeClr val="accent5">
                <a:hueOff val="-1542836"/>
                <a:satOff val="-9207"/>
                <a:lumOff val="-23334"/>
                <a:alphaOff val="0"/>
                <a:shade val="51000"/>
                <a:satMod val="130000"/>
              </a:schemeClr>
            </a:gs>
            <a:gs pos="80000">
              <a:schemeClr val="accent5">
                <a:hueOff val="-1542836"/>
                <a:satOff val="-9207"/>
                <a:lumOff val="-23334"/>
                <a:alphaOff val="0"/>
                <a:shade val="93000"/>
                <a:satMod val="130000"/>
              </a:schemeClr>
            </a:gs>
            <a:gs pos="100000">
              <a:schemeClr val="accent5">
                <a:hueOff val="-1542836"/>
                <a:satOff val="-9207"/>
                <a:lumOff val="-2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Prefer to buy from home</a:t>
          </a:r>
        </a:p>
      </dsp:txBody>
      <dsp:txXfrm>
        <a:off x="32784" y="3842906"/>
        <a:ext cx="8164032" cy="6060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A1CB4-E6A8-494F-A703-2C1C62127DEC}">
      <dsp:nvSpPr>
        <dsp:cNvPr id="0" name=""/>
        <dsp:cNvSpPr/>
      </dsp:nvSpPr>
      <dsp:spPr>
        <a:xfrm rot="5400000">
          <a:off x="4652408" y="-1855471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Quality, Consistency, EDLP</a:t>
          </a:r>
        </a:p>
      </dsp:txBody>
      <dsp:txXfrm rot="-5400000">
        <a:off x="2688335" y="150150"/>
        <a:ext cx="4737716" cy="768022"/>
      </dsp:txXfrm>
    </dsp:sp>
    <dsp:sp modelId="{9B20B6F7-6F40-45DC-9895-6D8B4EC687D4}">
      <dsp:nvSpPr>
        <dsp:cNvPr id="0" name=""/>
        <dsp:cNvSpPr/>
      </dsp:nvSpPr>
      <dsp:spPr>
        <a:xfrm>
          <a:off x="0" y="2211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chemeClr val="tx1"/>
              </a:solidFill>
            </a:rPr>
            <a:t>Consumer value addition</a:t>
          </a:r>
        </a:p>
      </dsp:txBody>
      <dsp:txXfrm>
        <a:off x="51935" y="54146"/>
        <a:ext cx="2584466" cy="960027"/>
      </dsp:txXfrm>
    </dsp:sp>
    <dsp:sp modelId="{71E02CAF-0A65-4109-9AAF-7CADB8484C7A}">
      <dsp:nvSpPr>
        <dsp:cNvPr id="0" name=""/>
        <dsp:cNvSpPr/>
      </dsp:nvSpPr>
      <dsp:spPr>
        <a:xfrm rot="5400000">
          <a:off x="4652408" y="-738378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Perceived Knowledge And Expertise, Perceived Trustworthiness, Customer Knowledge, Adaptability</a:t>
          </a:r>
        </a:p>
      </dsp:txBody>
      <dsp:txXfrm rot="-5400000">
        <a:off x="2688335" y="1267243"/>
        <a:ext cx="4737716" cy="768022"/>
      </dsp:txXfrm>
    </dsp:sp>
    <dsp:sp modelId="{2F0FBE1B-76FD-4031-A568-C2C3FAACEE09}">
      <dsp:nvSpPr>
        <dsp:cNvPr id="0" name=""/>
        <dsp:cNvSpPr/>
      </dsp:nvSpPr>
      <dsp:spPr>
        <a:xfrm>
          <a:off x="0" y="1119304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chemeClr val="tx1"/>
              </a:solidFill>
            </a:rPr>
            <a:t>Personal Selling </a:t>
          </a:r>
        </a:p>
      </dsp:txBody>
      <dsp:txXfrm>
        <a:off x="51935" y="1171239"/>
        <a:ext cx="2584466" cy="960027"/>
      </dsp:txXfrm>
    </dsp:sp>
    <dsp:sp modelId="{15444BFE-3EC4-4D4E-9B68-A9D6681DC449}">
      <dsp:nvSpPr>
        <dsp:cNvPr id="0" name=""/>
        <dsp:cNvSpPr/>
      </dsp:nvSpPr>
      <dsp:spPr>
        <a:xfrm rot="5400000">
          <a:off x="4652408" y="378714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To avoid the </a:t>
          </a:r>
          <a:r>
            <a:rPr lang="en-US" sz="1600" kern="1200" dirty="0" err="1"/>
            <a:t>rigour</a:t>
          </a:r>
          <a:r>
            <a:rPr lang="en-US" sz="1600" kern="1200" dirty="0"/>
            <a:t> of EPS</a:t>
          </a:r>
        </a:p>
      </dsp:txBody>
      <dsp:txXfrm rot="-5400000">
        <a:off x="2688335" y="2384335"/>
        <a:ext cx="4737716" cy="768022"/>
      </dsp:txXfrm>
    </dsp:sp>
    <dsp:sp modelId="{054C625A-B262-4F58-8252-2E8EAF251A70}">
      <dsp:nvSpPr>
        <dsp:cNvPr id="0" name=""/>
        <dsp:cNvSpPr/>
      </dsp:nvSpPr>
      <dsp:spPr>
        <a:xfrm>
          <a:off x="0" y="2236397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chemeClr val="tx1"/>
              </a:solidFill>
            </a:rPr>
            <a:t>Sales Promotion </a:t>
          </a:r>
        </a:p>
      </dsp:txBody>
      <dsp:txXfrm>
        <a:off x="51935" y="2288332"/>
        <a:ext cx="2584466" cy="960027"/>
      </dsp:txXfrm>
    </dsp:sp>
    <dsp:sp modelId="{3FF34098-C5A2-45A5-8A95-6AD5FF611598}">
      <dsp:nvSpPr>
        <dsp:cNvPr id="0" name=""/>
        <dsp:cNvSpPr/>
      </dsp:nvSpPr>
      <dsp:spPr>
        <a:xfrm rot="5400000">
          <a:off x="4652408" y="1495807"/>
          <a:ext cx="851118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Ongoing personalized contact, Loyalty </a:t>
          </a:r>
          <a:r>
            <a:rPr lang="en-US" sz="1600" kern="1200" dirty="0" err="1"/>
            <a:t>programmes</a:t>
          </a:r>
          <a:r>
            <a:rPr lang="en-US" sz="1600" kern="1200" dirty="0"/>
            <a:t>, Direct mailers</a:t>
          </a:r>
        </a:p>
      </dsp:txBody>
      <dsp:txXfrm rot="-5400000">
        <a:off x="2688335" y="3501428"/>
        <a:ext cx="4737716" cy="768022"/>
      </dsp:txXfrm>
    </dsp:sp>
    <dsp:sp modelId="{4AA3550E-7F3B-420C-817C-C99097BCC246}">
      <dsp:nvSpPr>
        <dsp:cNvPr id="0" name=""/>
        <dsp:cNvSpPr/>
      </dsp:nvSpPr>
      <dsp:spPr>
        <a:xfrm>
          <a:off x="0" y="3353490"/>
          <a:ext cx="2688336" cy="1063897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chemeClr val="tx1"/>
              </a:solidFill>
            </a:rPr>
            <a:t>Databased</a:t>
          </a:r>
          <a:r>
            <a:rPr lang="en-US" sz="2300" b="1" kern="1200" dirty="0">
              <a:solidFill>
                <a:schemeClr val="tx1"/>
              </a:solidFill>
            </a:rPr>
            <a:t> Marketing </a:t>
          </a:r>
        </a:p>
      </dsp:txBody>
      <dsp:txXfrm>
        <a:off x="51935" y="3405425"/>
        <a:ext cx="2584466" cy="960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F63570-AFF3-4719-9E5E-C73F8D73B44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50183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0184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5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6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65102-82F7-4A06-B930-92D193AAA6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CEF350-0BBE-463C-BD02-2F10930793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136C2-3EEB-4076-98A1-B3B130E54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D8C5F-B931-4DCF-B326-59CB6C1A8D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1C627-167D-4767-B918-B6ACFBDD64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0D4D8-24A1-4BF6-B34C-0C4E01E46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E80CD-35C0-43FC-B851-8EE917FC90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DA1AC-BE6B-4B3D-B963-9DC080513C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35B2C-3874-4BA0-9703-D143913812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23109-8556-4545-9EC5-72A1CF76CA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FA5C57D2-90DE-4EA2-A76B-432ED6D1EA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200"/>
              <a:t>Need Recognition, Search, Prepurchase Alternative Evaluation, Purchase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297382"/>
            <a:ext cx="2802235" cy="3153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39775"/>
            <a:ext cx="7772400" cy="1144588"/>
          </a:xfrm>
        </p:spPr>
        <p:txBody>
          <a:bodyPr/>
          <a:lstStyle/>
          <a:p>
            <a:r>
              <a:rPr lang="en-US"/>
              <a:t>Need Recognition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447800"/>
          </a:xfrm>
        </p:spPr>
        <p:txBody>
          <a:bodyPr/>
          <a:lstStyle/>
          <a:p>
            <a:r>
              <a:rPr lang="en-US" sz="2800" dirty="0"/>
              <a:t>Depends on how much discrepancy exists between the actual state and the desired state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37809"/>
            <a:ext cx="2822515" cy="2240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Recognition Process</a:t>
            </a: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3276600" y="2819400"/>
            <a:ext cx="1828800" cy="21336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505200" y="3541713"/>
            <a:ext cx="1958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Degree of</a:t>
            </a:r>
          </a:p>
          <a:p>
            <a:pPr eaLnBrk="1" hangingPunct="1"/>
            <a:r>
              <a:rPr lang="en-US">
                <a:latin typeface="Arial" charset="0"/>
              </a:rPr>
              <a:t>Discrepancy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295400" y="3429000"/>
            <a:ext cx="1447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715000" y="3429000"/>
            <a:ext cx="1676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2286000" y="1600200"/>
            <a:ext cx="1524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876800" y="1600200"/>
            <a:ext cx="1600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2362200" y="5334000"/>
            <a:ext cx="1447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5029200" y="5334000"/>
            <a:ext cx="1600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2438400" y="1636713"/>
            <a:ext cx="133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Desired</a:t>
            </a:r>
          </a:p>
          <a:p>
            <a:pPr eaLnBrk="1" hangingPunct="1"/>
            <a:r>
              <a:rPr lang="en-US" dirty="0">
                <a:latin typeface="Arial" charset="0"/>
              </a:rPr>
              <a:t>State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5105400" y="1676400"/>
            <a:ext cx="1260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Actual</a:t>
            </a:r>
          </a:p>
          <a:p>
            <a:pPr eaLnBrk="1" hangingPunct="1"/>
            <a:r>
              <a:rPr lang="en-US" dirty="0">
                <a:latin typeface="Arial" charset="0"/>
              </a:rPr>
              <a:t>State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1447800" y="3617913"/>
            <a:ext cx="164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Below</a:t>
            </a:r>
          </a:p>
          <a:p>
            <a:pPr eaLnBrk="1" hangingPunct="1"/>
            <a:r>
              <a:rPr lang="en-US" dirty="0">
                <a:latin typeface="Arial" charset="0"/>
              </a:rPr>
              <a:t>Threshold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5791200" y="3541713"/>
            <a:ext cx="2098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At or above</a:t>
            </a:r>
          </a:p>
          <a:p>
            <a:pPr eaLnBrk="1" hangingPunct="1"/>
            <a:r>
              <a:rPr lang="en-US" dirty="0">
                <a:latin typeface="Arial" charset="0"/>
              </a:rPr>
              <a:t>Threshold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2514600" y="5522913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No Need </a:t>
            </a:r>
          </a:p>
          <a:p>
            <a:pPr eaLnBrk="1" hangingPunct="1"/>
            <a:r>
              <a:rPr lang="en-US">
                <a:latin typeface="Arial" charset="0"/>
              </a:rPr>
              <a:t>Recognition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5181600" y="5446713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charset="0"/>
              </a:rPr>
              <a:t>Need </a:t>
            </a:r>
          </a:p>
          <a:p>
            <a:pPr eaLnBrk="1" hangingPunct="1"/>
            <a:r>
              <a:rPr lang="en-US">
                <a:latin typeface="Arial" charset="0"/>
              </a:rPr>
              <a:t>Recognition</a:t>
            </a:r>
          </a:p>
        </p:txBody>
      </p:sp>
      <p:sp>
        <p:nvSpPr>
          <p:cNvPr id="3098" name="Line 26"/>
          <p:cNvSpPr>
            <a:spLocks noChangeShapeType="1"/>
          </p:cNvSpPr>
          <p:nvPr/>
        </p:nvSpPr>
        <p:spPr bwMode="auto">
          <a:xfrm>
            <a:off x="2971800" y="25146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9" name="Line 27"/>
          <p:cNvSpPr>
            <a:spLocks noChangeShapeType="1"/>
          </p:cNvSpPr>
          <p:nvPr/>
        </p:nvSpPr>
        <p:spPr bwMode="auto">
          <a:xfrm flipH="1">
            <a:off x="4648200" y="25146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1" name="Line 29"/>
          <p:cNvSpPr>
            <a:spLocks noChangeShapeType="1"/>
          </p:cNvSpPr>
          <p:nvPr/>
        </p:nvSpPr>
        <p:spPr bwMode="auto">
          <a:xfrm>
            <a:off x="51054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>
            <a:off x="2057400" y="44958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3" name="Line 31"/>
          <p:cNvSpPr>
            <a:spLocks noChangeShapeType="1"/>
          </p:cNvSpPr>
          <p:nvPr/>
        </p:nvSpPr>
        <p:spPr bwMode="auto">
          <a:xfrm flipH="1">
            <a:off x="5638800" y="44196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04" name="Line 32"/>
          <p:cNvSpPr>
            <a:spLocks noChangeShapeType="1"/>
          </p:cNvSpPr>
          <p:nvPr/>
        </p:nvSpPr>
        <p:spPr bwMode="auto">
          <a:xfrm flipH="1">
            <a:off x="2743200" y="3886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769938"/>
            <a:ext cx="7772400" cy="1341437"/>
          </a:xfrm>
        </p:spPr>
        <p:txBody>
          <a:bodyPr/>
          <a:lstStyle/>
          <a:p>
            <a:r>
              <a:rPr lang="en-US" sz="5200"/>
              <a:t>Need must first be activated before it can be recognised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US"/>
              <a:t>Such factors operate by altering the person’s actual / desired states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activation factors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09361352"/>
              </p:ext>
            </p:extLst>
          </p:nvPr>
        </p:nvGraphicFramePr>
        <p:xfrm>
          <a:off x="457200" y="1981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A81BD4-1308-44D9-BBFF-68EBD433B8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A1A81BD4-1308-44D9-BBFF-68EBD433B8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E6EC2E-E860-44C1-992F-FE5EEE194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81E6EC2E-E860-44C1-992F-FE5EEE1947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854C14-649E-4DF5-B948-4444681F6E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55854C14-649E-4DF5-B948-4444681F6E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6C2BCF-0D5F-4EB0-8507-0634E77EF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686C2BCF-0D5F-4EB0-8507-0634E77EFD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3B6E91-0028-4399-834B-FE6F9E6EC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783B6E91-0028-4399-834B-FE6F9E6EC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622B33-D208-48E3-A376-175DB5467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A3622B33-D208-48E3-A376-175DB5467F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21CD61-925E-4CEC-B5B4-753275D9F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BB21CD61-925E-4CEC-B5B4-753275D9F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B32857-BAA9-465F-A720-C3E8BA029F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3FB32857-BAA9-465F-A720-C3E8BA029F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5E786A-842D-4B90-8099-7DB1C353E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35E786A-842D-4B90-8099-7DB1C353E4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897546-1FAF-4AAB-BC4A-5489D3883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6A897546-1FAF-4AAB-BC4A-5489D38839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C78D05-269B-4E08-AB5D-2443217E9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7C78D05-269B-4E08-AB5D-2443217E90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EACBFD-BF1C-4AC1-AB49-4B1E32645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27EACBFD-BF1C-4AC1-AB49-4B1E32645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677988"/>
          </a:xfrm>
        </p:spPr>
        <p:txBody>
          <a:bodyPr/>
          <a:lstStyle/>
          <a:p>
            <a:r>
              <a:rPr lang="en-US"/>
              <a:t>Search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 dirty="0"/>
              <a:t>Motivated activation of knowledge stored in memory or acquisition of information from the environment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5161436"/>
            <a:ext cx="2784764" cy="169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Search can be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– memory, knowledge, habit, purchase, degree of satisfaction</a:t>
            </a:r>
          </a:p>
          <a:p>
            <a:endParaRPr lang="en-US" dirty="0"/>
          </a:p>
          <a:p>
            <a:r>
              <a:rPr lang="en-US" dirty="0"/>
              <a:t>External – when internal search is inadequate. External search could be </a:t>
            </a:r>
            <a:r>
              <a:rPr lang="en-US" i="1" dirty="0"/>
              <a:t>pre-purchase search </a:t>
            </a:r>
            <a:r>
              <a:rPr lang="en-US" dirty="0"/>
              <a:t>or </a:t>
            </a:r>
            <a:r>
              <a:rPr lang="en-US" i="1" dirty="0"/>
              <a:t>on-going search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4648200"/>
            <a:ext cx="3276601" cy="2209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Dimensions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37207412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ADF941DD-226D-4825-B71E-16FB323A4B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1D5F9310-6638-4C86-8018-6F22D6895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FE388930-A18D-42F9-8F4F-3356142852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Degree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54442378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538D6239-738E-4574-B249-F9918F8B3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A99F827A-856A-455E-ACBF-D49A6E631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B3892338-B07A-4BA6-9DC0-7A5FD1092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E988B139-2D40-4699-A713-275597076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7F785CA4-1F07-4077-9279-C900E673C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71EA0F14-EC1D-4DA8-92EF-C2DF1FDA9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8D1499D0-3228-49C7-A4C6-D6370D8E9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C92629EA-25CB-4A6B-9C94-C597A7CF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8595C84D-712B-4A81-BF27-40BA87EC7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2A8B4679-57E0-42D9-95F7-C84AFB12B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2D45A852-96B6-42C1-A8EE-C059EA087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Direction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9521821"/>
              </p:ext>
            </p:extLst>
          </p:nvPr>
        </p:nvGraphicFramePr>
        <p:xfrm>
          <a:off x="457200" y="18288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C52BF1-80E9-4288-9A39-C1659B8AF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2C52BF1-80E9-4288-9A39-C1659B8AF1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E6A76-E019-4925-8259-D601E00CA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C40E6A76-E019-4925-8259-D601E00CA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9DF128-A183-43B0-BF92-1244D3F42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F19DF128-A183-43B0-BF92-1244D3F42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41A4B0-7B6F-45BE-8F44-78FCBCDA83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6341A4B0-7B6F-45BE-8F44-78FCBCDA83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559972-DD98-4950-ADC6-E93D6100B4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9E559972-DD98-4950-ADC6-E93D6100B4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3D6319-6926-4CBD-994E-C5166570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C93D6319-6926-4CBD-994E-C5166570A9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BC91EB-EAF2-4254-8FC3-35963CBA10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3DBC91EB-EAF2-4254-8FC3-35963CBA10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F62793-02F8-4644-B80C-5B2FE9752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0FF62793-02F8-4644-B80C-5B2FE9752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of Search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24421712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A1635D-6D8F-4115-958D-D15E5D010F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1A1635D-6D8F-4115-958D-D15E5D010F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1A1635D-6D8F-4115-958D-D15E5D010F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373D14-8FF1-4E92-A1A5-C4F5051AC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9373D14-8FF1-4E92-A1A5-C4F5051AC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99373D14-8FF1-4E92-A1A5-C4F5051AC4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E38E88-FE09-47E0-86FD-1D504411D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5BE38E88-FE09-47E0-86FD-1D504411D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5BE38E88-FE09-47E0-86FD-1D504411DF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ECBD97-09D3-43AA-A7F3-BA6A7F427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ACECBD97-09D3-43AA-A7F3-BA6A7F427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ACECBD97-09D3-43AA-A7F3-BA6A7F427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C4AA74-D732-4490-A776-8EAB002FC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7EC4AA74-D732-4490-A776-8EAB002FC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7EC4AA74-D732-4490-A776-8EAB002FC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Determinants of Search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DA0B56-5991-47B6-B825-6C6E28540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ADA0B56-5991-47B6-B825-6C6E28540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C5D106-4A4F-4964-8E58-7D8731B29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08C5D106-4A4F-4964-8E58-7D8731B297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B07D9B-FBE1-4223-9E15-C1335B514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D0B07D9B-FBE1-4223-9E15-C1335B5147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11C664-476E-4C13-A9EE-B9F71E9B9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0D11C664-476E-4C13-A9EE-B9F71E9B92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DBCB46-9E14-4AFD-866B-882556E92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1ADBCB46-9E14-4AFD-866B-882556E92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1E6D6A-3223-4C08-925D-B32EACA04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C61E6D6A-3223-4C08-925D-B32EACA044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5C5263-8A9C-4BD2-AC35-E153F8977C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7B5C5263-8A9C-4BD2-AC35-E153F8977C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53BC5E-0652-4FE5-AE00-05ECC74BDF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D553BC5E-0652-4FE5-AE00-05ECC74BDF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EDD616-3C8F-4DBB-BBDC-C961C7AF9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30EDD616-3C8F-4DBB-BBDC-C961C7AF9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BD4920-5176-45B2-BB47-C0B52122E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B8BD4920-5176-45B2-BB47-C0B52122E4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C293DE-6D6A-423D-AB6D-4C47B2C06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F7C293DE-6D6A-423D-AB6D-4C47B2C066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7F1082-6B18-4432-903E-D875AE82F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DA7F1082-6B18-4432-903E-D875AE82F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AED5CD-7529-4CFA-B258-31A3BC250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7DAED5CD-7529-4CFA-B258-31A3BC2504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8BB813-140A-4A4E-9EE3-912A997FA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F58BB813-140A-4A4E-9EE3-912A997FA7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3C2335-5D4F-4A5B-8045-8F941F6F8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AD3C2335-5D4F-4A5B-8045-8F941F6F8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27BD4F-775A-41E2-A709-DD8ACE70E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ED27BD4F-775A-41E2-A709-DD8ACE70ED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676400"/>
          </a:xfrm>
        </p:spPr>
        <p:txBody>
          <a:bodyPr/>
          <a:lstStyle/>
          <a:p>
            <a:r>
              <a:rPr lang="en-US" sz="4000" dirty="0"/>
              <a:t>Consumers Engage in more search as their attitude towards shopping become more </a:t>
            </a:r>
            <a:r>
              <a:rPr lang="en-US" sz="4000" dirty="0" err="1"/>
              <a:t>favourable</a:t>
            </a:r>
            <a:endParaRPr lang="en-US" sz="4000" dirty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“Age and income is often negatively related to search”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752600"/>
          </a:xfrm>
        </p:spPr>
        <p:txBody>
          <a:bodyPr/>
          <a:lstStyle/>
          <a:p>
            <a:r>
              <a:rPr lang="en-US"/>
              <a:t>Prepurchase Alternative Evaluation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124200"/>
            <a:ext cx="6400800" cy="2514600"/>
          </a:xfrm>
        </p:spPr>
        <p:txBody>
          <a:bodyPr/>
          <a:lstStyle/>
          <a:p>
            <a:r>
              <a:rPr lang="en-US"/>
              <a:t>The process by which a choice alternative gets evaluated and selected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876800"/>
            <a:ext cx="1562878" cy="1588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Evaluative Criteria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62190643"/>
              </p:ext>
            </p:extLst>
          </p:nvPr>
        </p:nvGraphicFramePr>
        <p:xfrm>
          <a:off x="457200" y="18288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99932B-C673-4EE8-9B9C-8E72DB4B6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2F99932B-C673-4EE8-9B9C-8E72DB4B6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2F99932B-C673-4EE8-9B9C-8E72DB4B62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A700CB-15C2-4532-A7F8-EDCEC9AF7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0DA700CB-15C2-4532-A7F8-EDCEC9AF7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0DA700CB-15C2-4532-A7F8-EDCEC9AF7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656ABB-05CB-4FD6-8EAE-4FAD32CFC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BE656ABB-05CB-4FD6-8EAE-4FAD32CFC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BE656ABB-05CB-4FD6-8EAE-4FAD32CFC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0AAD3F-9CC1-4939-B7B7-9AF849B54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D00AAD3F-9CC1-4939-B7B7-9AF849B54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D00AAD3F-9CC1-4939-B7B7-9AF849B54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D4617A-4547-417C-9077-ABED353F1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4FD4617A-4547-417C-9077-ABED353F1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4FD4617A-4547-417C-9077-ABED353F1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0E399-0997-4573-A22E-DB144342A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930E399-0997-4573-A22E-DB144342A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930E399-0997-4573-A22E-DB144342A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8A6700-FB96-4633-ACAF-0A5A9233B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E88A6700-FB96-4633-ACAF-0A5A9233B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E88A6700-FB96-4633-ACAF-0A5A9233B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334776-9D50-4941-8DE7-481D85A0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DE334776-9D50-4941-8DE7-481D85A0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DE334776-9D50-4941-8DE7-481D85A0F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28D97B-D107-4EC3-A14C-4444CC030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828D97B-D107-4EC3-A14C-4444CC030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828D97B-D107-4EC3-A14C-4444CC030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A03271-37D0-4CD5-999E-F4BE54C27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93A03271-37D0-4CD5-999E-F4BE54C27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93A03271-37D0-4CD5-999E-F4BE54C27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28E126-8F4C-4510-B862-2A38F3351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8028E126-8F4C-4510-B862-2A38F3351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8028E126-8F4C-4510-B862-2A38F3351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3F1436-46BB-4A98-B3E0-BB31073B3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03F1436-46BB-4A98-B3E0-BB31073B3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903F1436-46BB-4A98-B3E0-BB31073B3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6EB8DF-261F-4240-9C5C-A2AFA6582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896EB8DF-261F-4240-9C5C-A2AFA6582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896EB8DF-261F-4240-9C5C-A2AFA6582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B2F36F-1C59-4B48-9CB3-16AD2BBD6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C9B2F36F-1C59-4B48-9CB3-16AD2BBD6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C9B2F36F-1C59-4B48-9CB3-16AD2BBD6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75B3DD-61D2-4872-9CF6-F4DA6A43A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0D75B3DD-61D2-4872-9CF6-F4DA6A43A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0D75B3DD-61D2-4872-9CF6-F4DA6A43AF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Rules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Non-compensatory methods</a:t>
            </a:r>
          </a:p>
          <a:p>
            <a:r>
              <a:rPr lang="en-US"/>
              <a:t>Compensatory methods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886200"/>
            <a:ext cx="2831987" cy="2819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Non-compensatory Decision Rules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62253733"/>
              </p:ext>
            </p:extLst>
          </p:nvPr>
        </p:nvGraphicFramePr>
        <p:xfrm>
          <a:off x="228600" y="1524000"/>
          <a:ext cx="8686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E300DB7A-5876-4728-B6EF-A2D13C995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F7F20B59-B08E-4CA1-8CB2-88328C81AC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A8710385-5065-47DD-A2BB-54C229C4B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33798C41-1CE4-4E45-A070-5847415FD6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582D3CE2-5D8C-4DDF-AD3D-75350B63FB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81A7C1FB-58A8-44F0-B9F4-994939DBE5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D9247-230E-4C91-9FE5-631DE4F1A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Choosing a BF cereal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FA0B969-B76A-4E66-873D-A6806F61B4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509373"/>
              </p:ext>
            </p:extLst>
          </p:nvPr>
        </p:nvGraphicFramePr>
        <p:xfrm>
          <a:off x="457200" y="2133600"/>
          <a:ext cx="82296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2758220452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410615578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2956838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0214245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06677848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22052238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Importance</a:t>
                      </a:r>
                    </a:p>
                    <a:p>
                      <a:r>
                        <a:rPr lang="en-US" dirty="0"/>
                        <a:t>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902939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14909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34348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460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Convenience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0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792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Compensatory Decision Rules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Simple additive</a:t>
            </a:r>
          </a:p>
          <a:p>
            <a:endParaRPr lang="en-US" dirty="0"/>
          </a:p>
          <a:p>
            <a:r>
              <a:rPr lang="en-US" dirty="0"/>
              <a:t>Weighted additive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Learnings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Consumers typically have some determinant attributes that are salient to actually influence the evaluation process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Consumers use some cut-offs on attribute values. A brand that fails to meet a cut-off may be rejected regardless of how well it performs on the other attributes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Consumers make trade-offs between quality of their choice and the amount of time and effort necessary to reach a decision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Not all purchase intentions are fulfilled.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Reasons could be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Changed motivations</a:t>
            </a:r>
          </a:p>
          <a:p>
            <a:r>
              <a:rPr lang="en-US" dirty="0"/>
              <a:t>Changed circumstances</a:t>
            </a:r>
          </a:p>
          <a:p>
            <a:r>
              <a:rPr lang="en-US" dirty="0"/>
              <a:t>New information</a:t>
            </a:r>
          </a:p>
          <a:p>
            <a:r>
              <a:rPr lang="en-US" dirty="0"/>
              <a:t>Desired alternatives are no longer available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Choice of Alternative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27130503"/>
              </p:ext>
            </p:extLst>
          </p:nvPr>
        </p:nvGraphicFramePr>
        <p:xfrm>
          <a:off x="609600" y="1066800"/>
          <a:ext cx="8305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Options for the source of purchase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At home – Travelling Salesmen, Internet, Phone Ordering, Mail-order, Catalogues</a:t>
            </a:r>
          </a:p>
          <a:p>
            <a:endParaRPr lang="en-US" dirty="0"/>
          </a:p>
          <a:p>
            <a:r>
              <a:rPr lang="en-US" dirty="0"/>
              <a:t>Retail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Shopping motivations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87791388"/>
              </p:ext>
            </p:extLst>
          </p:nvPr>
        </p:nvGraphicFramePr>
        <p:xfrm>
          <a:off x="762000" y="1905000"/>
          <a:ext cx="79248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F32D85-EC10-475D-9E2B-7AA63F23D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79F32D85-EC10-475D-9E2B-7AA63F23D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011630-848E-41CE-A7AE-C5FB49A8A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D011630-848E-41CE-A7AE-C5FB49A8AE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BECED7-5DA4-40F3-BAC9-311DBA253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8EBECED7-5DA4-40F3-BAC9-311DBA253E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44547E-DA6E-4618-A1F8-ECF310162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E44547E-DA6E-4618-A1F8-ECF3101626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847528-1D66-468E-80E9-4358BEA5CD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FF847528-1D66-468E-80E9-4358BEA5CD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3E6C0C-2A14-40C5-8A37-A77915941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EE3E6C0C-2A14-40C5-8A37-A779159410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5F16B3-9B74-403C-AAC4-A9C22C938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E95F16B3-9B74-403C-AAC4-A9C22C9385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A0047F-96CB-446B-918F-86AC47ACAE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72A0047F-96CB-446B-918F-86AC47ACAE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12FD8F-8DF5-487B-BB20-2E711B647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9512FD8F-8DF5-487B-BB20-2E711B6470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A8503C-D259-4730-B6BC-2D362D9A2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EA8503C-D259-4730-B6BC-2D362D9A2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CB460A-C2E6-4CD7-B325-AC6B0E6C2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01CB460A-C2E6-4CD7-B325-AC6B0E6C2B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2B325C-2A71-4E65-816B-1568AAF728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332B325C-2A71-4E65-816B-1568AAF728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Shoppers are a dwindling species  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06116728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21A634-7D0C-42FA-86C0-00B7EC936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E621A634-7D0C-42FA-86C0-00B7EC9369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DE7F28-5253-43F9-9B47-9E501B299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52DE7F28-5253-43F9-9B47-9E501B299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40FFA1-AC66-4704-A61D-AA92091FF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1A40FFA1-AC66-4704-A61D-AA92091FFC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5FC94A-C9A0-4DBB-A8BC-E2E95D7D53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6C5FC94A-C9A0-4DBB-A8BC-E2E95D7D53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8680E2-9052-41DC-8AAB-601805A29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A88680E2-9052-41DC-8AAB-601805A296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A1D562-2899-4672-9CFB-A7F757701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60A1D562-2899-4672-9CFB-A7F757701B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Enhancing Relationship Marketing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73161108"/>
              </p:ext>
            </p:extLst>
          </p:nvPr>
        </p:nvGraphicFramePr>
        <p:xfrm>
          <a:off x="1066800" y="1828800"/>
          <a:ext cx="7467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20B6F7-6F40-45DC-9895-6D8B4EC68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B20B6F7-6F40-45DC-9895-6D8B4EC687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DA1CB4-E6A8-494F-A703-2C1C62127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62DA1CB4-E6A8-494F-A703-2C1C62127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0FBE1B-76FD-4031-A568-C2C3FAACEE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2F0FBE1B-76FD-4031-A568-C2C3FAACEE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E02CAF-0A65-4109-9AAF-7CADB8484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71E02CAF-0A65-4109-9AAF-7CADB8484C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4C625A-B262-4F58-8252-2E8EAF251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054C625A-B262-4F58-8252-2E8EAF251A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444BFE-3EC4-4D4E-9B68-A9D6681DC4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15444BFE-3EC4-4D4E-9B68-A9D6681DC4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A3550E-7F3B-420C-817C-C99097BCC2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4AA3550E-7F3B-420C-817C-C99097BCC2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34098-C5A2-45A5-8A95-6AD5FF6115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3FF34098-C5A2-45A5-8A95-6AD5FF6115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401</TotalTime>
  <Words>575</Words>
  <Application>Microsoft Office PowerPoint</Application>
  <PresentationFormat>On-screen Show (4:3)</PresentationFormat>
  <Paragraphs>164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Garamond</vt:lpstr>
      <vt:lpstr>Times New Roman</vt:lpstr>
      <vt:lpstr>Verdana</vt:lpstr>
      <vt:lpstr>Wingdings</vt:lpstr>
      <vt:lpstr>Level</vt:lpstr>
      <vt:lpstr>Need Recognition, Search, Prepurchase Alternative Evaluation, Purchase</vt:lpstr>
      <vt:lpstr>Need Recognition</vt:lpstr>
      <vt:lpstr>Need Recognition Process</vt:lpstr>
      <vt:lpstr>Need must first be activated before it can be recognised</vt:lpstr>
      <vt:lpstr>Need activation factors</vt:lpstr>
      <vt:lpstr>Search</vt:lpstr>
      <vt:lpstr>Search can be </vt:lpstr>
      <vt:lpstr>Dimensions of Search</vt:lpstr>
      <vt:lpstr>Degree of Search</vt:lpstr>
      <vt:lpstr>Direction of Search</vt:lpstr>
      <vt:lpstr>Sequence of Search</vt:lpstr>
      <vt:lpstr>Determinants of Search</vt:lpstr>
      <vt:lpstr>Consumers Engage in more search as their attitude towards shopping become more favourable</vt:lpstr>
      <vt:lpstr>Prepurchase Alternative Evaluation</vt:lpstr>
      <vt:lpstr>Evaluative Criteria</vt:lpstr>
      <vt:lpstr>Decision Rules</vt:lpstr>
      <vt:lpstr>Non-compensatory Decision Rules</vt:lpstr>
      <vt:lpstr>Choosing a BF cereal</vt:lpstr>
      <vt:lpstr>Compensatory Decision Rules</vt:lpstr>
      <vt:lpstr>Some Learnings</vt:lpstr>
      <vt:lpstr>Purchase </vt:lpstr>
      <vt:lpstr>Choice of Alternative</vt:lpstr>
      <vt:lpstr>Options for the source of purchase</vt:lpstr>
      <vt:lpstr>Shopping motivations</vt:lpstr>
      <vt:lpstr>Shoppers are a dwindling species  </vt:lpstr>
      <vt:lpstr>Enhancing Relationship Marketing</vt:lpstr>
    </vt:vector>
  </TitlesOfParts>
  <Company>XIMB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Recognition</dc:title>
  <dc:creator>mnt</dc:creator>
  <cp:lastModifiedBy>MN Tripathi</cp:lastModifiedBy>
  <cp:revision>22</cp:revision>
  <dcterms:created xsi:type="dcterms:W3CDTF">2006-09-12T10:16:17Z</dcterms:created>
  <dcterms:modified xsi:type="dcterms:W3CDTF">2020-07-22T06:20:38Z</dcterms:modified>
</cp:coreProperties>
</file>