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handoutMasterIdLst>
    <p:handoutMasterId r:id="rId44"/>
  </p:handoutMasterIdLst>
  <p:sldIdLst>
    <p:sldId id="256" r:id="rId2"/>
    <p:sldId id="257" r:id="rId3"/>
    <p:sldId id="278" r:id="rId4"/>
    <p:sldId id="279" r:id="rId5"/>
    <p:sldId id="280" r:id="rId6"/>
    <p:sldId id="281" r:id="rId7"/>
    <p:sldId id="258" r:id="rId8"/>
    <p:sldId id="259" r:id="rId9"/>
    <p:sldId id="260" r:id="rId10"/>
    <p:sldId id="261" r:id="rId11"/>
    <p:sldId id="262" r:id="rId12"/>
    <p:sldId id="263" r:id="rId13"/>
    <p:sldId id="282" r:id="rId14"/>
    <p:sldId id="264" r:id="rId15"/>
    <p:sldId id="283" r:id="rId16"/>
    <p:sldId id="284" r:id="rId17"/>
    <p:sldId id="266" r:id="rId18"/>
    <p:sldId id="285" r:id="rId19"/>
    <p:sldId id="267" r:id="rId20"/>
    <p:sldId id="268" r:id="rId21"/>
    <p:sldId id="269" r:id="rId22"/>
    <p:sldId id="286" r:id="rId23"/>
    <p:sldId id="287" r:id="rId24"/>
    <p:sldId id="288" r:id="rId25"/>
    <p:sldId id="270" r:id="rId26"/>
    <p:sldId id="271" r:id="rId27"/>
    <p:sldId id="272" r:id="rId28"/>
    <p:sldId id="289" r:id="rId29"/>
    <p:sldId id="290" r:id="rId30"/>
    <p:sldId id="273" r:id="rId31"/>
    <p:sldId id="274" r:id="rId32"/>
    <p:sldId id="275" r:id="rId33"/>
    <p:sldId id="291" r:id="rId34"/>
    <p:sldId id="276" r:id="rId35"/>
    <p:sldId id="292" r:id="rId36"/>
    <p:sldId id="277" r:id="rId37"/>
    <p:sldId id="293" r:id="rId38"/>
    <p:sldId id="294" r:id="rId39"/>
    <p:sldId id="295" r:id="rId40"/>
    <p:sldId id="296" r:id="rId41"/>
    <p:sldId id="297" r:id="rId42"/>
    <p:sldId id="298" r:id="rId4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2787"/>
    <p:restoredTop sz="90929"/>
  </p:normalViewPr>
  <p:slideViewPr>
    <p:cSldViewPr>
      <p:cViewPr varScale="1">
        <p:scale>
          <a:sx n="77" d="100"/>
          <a:sy n="77" d="100"/>
        </p:scale>
        <p:origin x="54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165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170990-5B88-4AC8-80B4-782199A4AA65}" type="doc">
      <dgm:prSet loTypeId="urn:microsoft.com/office/officeart/2005/8/layout/gear1" loCatId="relationship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C1F8CB02-7A6C-492D-9216-BD30DA96CF0F}">
      <dgm:prSet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</a:rPr>
            <a:t>Economic</a:t>
          </a:r>
        </a:p>
      </dgm:t>
    </dgm:pt>
    <dgm:pt modelId="{0264B44D-84B7-4215-8E68-AF5D998AB140}" type="parTrans" cxnId="{68E72FA0-95F3-4B1F-A377-7F34ABEFCC32}">
      <dgm:prSet/>
      <dgm:spPr/>
      <dgm:t>
        <a:bodyPr/>
        <a:lstStyle/>
        <a:p>
          <a:endParaRPr lang="en-US"/>
        </a:p>
      </dgm:t>
    </dgm:pt>
    <dgm:pt modelId="{3B9E4072-4BBE-400A-8B06-BE1C8F09E6DD}" type="sibTrans" cxnId="{68E72FA0-95F3-4B1F-A377-7F34ABEFCC32}">
      <dgm:prSet/>
      <dgm:spPr/>
      <dgm:t>
        <a:bodyPr/>
        <a:lstStyle/>
        <a:p>
          <a:endParaRPr lang="en-US"/>
        </a:p>
      </dgm:t>
    </dgm:pt>
    <dgm:pt modelId="{72703265-8F3C-40E8-9D8F-6AEE872712E7}">
      <dgm:prSet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</a:rPr>
            <a:t>Temporal</a:t>
          </a:r>
        </a:p>
      </dgm:t>
    </dgm:pt>
    <dgm:pt modelId="{C10194D9-7844-48BF-8A72-A063C425AB7C}" type="parTrans" cxnId="{553ABDA9-9C4F-4150-81C4-6E6AA47EA923}">
      <dgm:prSet/>
      <dgm:spPr/>
      <dgm:t>
        <a:bodyPr/>
        <a:lstStyle/>
        <a:p>
          <a:endParaRPr lang="en-US"/>
        </a:p>
      </dgm:t>
    </dgm:pt>
    <dgm:pt modelId="{89338E98-70A1-476C-A340-717D2543DDA3}" type="sibTrans" cxnId="{553ABDA9-9C4F-4150-81C4-6E6AA47EA923}">
      <dgm:prSet/>
      <dgm:spPr/>
      <dgm:t>
        <a:bodyPr/>
        <a:lstStyle/>
        <a:p>
          <a:endParaRPr lang="en-US"/>
        </a:p>
      </dgm:t>
    </dgm:pt>
    <dgm:pt modelId="{655F3693-F959-4C4B-B15D-1C64E5EB603F}">
      <dgm:prSet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</a:rPr>
            <a:t>Cognitive</a:t>
          </a:r>
        </a:p>
      </dgm:t>
    </dgm:pt>
    <dgm:pt modelId="{6D1D08CC-0475-45F5-8426-3FD1531BCAD6}" type="parTrans" cxnId="{623B1775-AC73-46EE-BD6F-63A64DF1977E}">
      <dgm:prSet/>
      <dgm:spPr/>
      <dgm:t>
        <a:bodyPr/>
        <a:lstStyle/>
        <a:p>
          <a:endParaRPr lang="en-US"/>
        </a:p>
      </dgm:t>
    </dgm:pt>
    <dgm:pt modelId="{BBE9A48A-493D-41D2-94D0-D751C11BFB0E}" type="sibTrans" cxnId="{623B1775-AC73-46EE-BD6F-63A64DF1977E}">
      <dgm:prSet/>
      <dgm:spPr/>
      <dgm:t>
        <a:bodyPr/>
        <a:lstStyle/>
        <a:p>
          <a:endParaRPr lang="en-US"/>
        </a:p>
      </dgm:t>
    </dgm:pt>
    <dgm:pt modelId="{40225788-9A77-4F1C-ADAB-85E8105EA012}" type="pres">
      <dgm:prSet presAssocID="{1D170990-5B88-4AC8-80B4-782199A4AA65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224F4145-2013-443C-B95C-B5398D73BC8D}" type="pres">
      <dgm:prSet presAssocID="{C1F8CB02-7A6C-492D-9216-BD30DA96CF0F}" presName="gear1" presStyleLbl="node1" presStyleIdx="0" presStyleCnt="3">
        <dgm:presLayoutVars>
          <dgm:chMax val="1"/>
          <dgm:bulletEnabled val="1"/>
        </dgm:presLayoutVars>
      </dgm:prSet>
      <dgm:spPr/>
    </dgm:pt>
    <dgm:pt modelId="{332EE6AD-9015-4619-951D-2882B7881CD9}" type="pres">
      <dgm:prSet presAssocID="{C1F8CB02-7A6C-492D-9216-BD30DA96CF0F}" presName="gear1srcNode" presStyleLbl="node1" presStyleIdx="0" presStyleCnt="3"/>
      <dgm:spPr/>
    </dgm:pt>
    <dgm:pt modelId="{49672DAE-CB1A-4D68-B9A3-6678D6064525}" type="pres">
      <dgm:prSet presAssocID="{C1F8CB02-7A6C-492D-9216-BD30DA96CF0F}" presName="gear1dstNode" presStyleLbl="node1" presStyleIdx="0" presStyleCnt="3"/>
      <dgm:spPr/>
    </dgm:pt>
    <dgm:pt modelId="{025E5133-749B-4369-8040-AD80998D6C13}" type="pres">
      <dgm:prSet presAssocID="{72703265-8F3C-40E8-9D8F-6AEE872712E7}" presName="gear2" presStyleLbl="node1" presStyleIdx="1" presStyleCnt="3">
        <dgm:presLayoutVars>
          <dgm:chMax val="1"/>
          <dgm:bulletEnabled val="1"/>
        </dgm:presLayoutVars>
      </dgm:prSet>
      <dgm:spPr/>
    </dgm:pt>
    <dgm:pt modelId="{FEDC6751-2F8D-474B-A836-45D96A2745F7}" type="pres">
      <dgm:prSet presAssocID="{72703265-8F3C-40E8-9D8F-6AEE872712E7}" presName="gear2srcNode" presStyleLbl="node1" presStyleIdx="1" presStyleCnt="3"/>
      <dgm:spPr/>
    </dgm:pt>
    <dgm:pt modelId="{2A29D4E4-0A97-42EA-988C-B03563B48617}" type="pres">
      <dgm:prSet presAssocID="{72703265-8F3C-40E8-9D8F-6AEE872712E7}" presName="gear2dstNode" presStyleLbl="node1" presStyleIdx="1" presStyleCnt="3"/>
      <dgm:spPr/>
    </dgm:pt>
    <dgm:pt modelId="{B5A1CD8D-C909-41C8-8B95-CCEE59974F5E}" type="pres">
      <dgm:prSet presAssocID="{655F3693-F959-4C4B-B15D-1C64E5EB603F}" presName="gear3" presStyleLbl="node1" presStyleIdx="2" presStyleCnt="3"/>
      <dgm:spPr/>
    </dgm:pt>
    <dgm:pt modelId="{F2A2A479-658B-4280-98D0-78CEE97A579F}" type="pres">
      <dgm:prSet presAssocID="{655F3693-F959-4C4B-B15D-1C64E5EB603F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1340AF98-8C0D-455B-A78A-48022F1B9A56}" type="pres">
      <dgm:prSet presAssocID="{655F3693-F959-4C4B-B15D-1C64E5EB603F}" presName="gear3srcNode" presStyleLbl="node1" presStyleIdx="2" presStyleCnt="3"/>
      <dgm:spPr/>
    </dgm:pt>
    <dgm:pt modelId="{44BC2B8D-A80D-4374-8A76-279BBB6A4069}" type="pres">
      <dgm:prSet presAssocID="{655F3693-F959-4C4B-B15D-1C64E5EB603F}" presName="gear3dstNode" presStyleLbl="node1" presStyleIdx="2" presStyleCnt="3"/>
      <dgm:spPr/>
    </dgm:pt>
    <dgm:pt modelId="{CA580709-2AF2-4977-8201-92D448CEBC31}" type="pres">
      <dgm:prSet presAssocID="{3B9E4072-4BBE-400A-8B06-BE1C8F09E6DD}" presName="connector1" presStyleLbl="sibTrans2D1" presStyleIdx="0" presStyleCnt="3"/>
      <dgm:spPr/>
    </dgm:pt>
    <dgm:pt modelId="{7248F2FF-4E8E-4FB8-AF3B-B91504F17E34}" type="pres">
      <dgm:prSet presAssocID="{89338E98-70A1-476C-A340-717D2543DDA3}" presName="connector2" presStyleLbl="sibTrans2D1" presStyleIdx="1" presStyleCnt="3"/>
      <dgm:spPr/>
    </dgm:pt>
    <dgm:pt modelId="{90E709F5-0A53-42F6-BF60-B44D09710267}" type="pres">
      <dgm:prSet presAssocID="{BBE9A48A-493D-41D2-94D0-D751C11BFB0E}" presName="connector3" presStyleLbl="sibTrans2D1" presStyleIdx="2" presStyleCnt="3"/>
      <dgm:spPr/>
    </dgm:pt>
  </dgm:ptLst>
  <dgm:cxnLst>
    <dgm:cxn modelId="{8A68B104-CAB6-4AED-B043-FE50E69863E2}" type="presOf" srcId="{72703265-8F3C-40E8-9D8F-6AEE872712E7}" destId="{FEDC6751-2F8D-474B-A836-45D96A2745F7}" srcOrd="1" destOrd="0" presId="urn:microsoft.com/office/officeart/2005/8/layout/gear1"/>
    <dgm:cxn modelId="{4DA4111A-2BF7-438C-9756-3A6047FFA635}" type="presOf" srcId="{1D170990-5B88-4AC8-80B4-782199A4AA65}" destId="{40225788-9A77-4F1C-ADAB-85E8105EA012}" srcOrd="0" destOrd="0" presId="urn:microsoft.com/office/officeart/2005/8/layout/gear1"/>
    <dgm:cxn modelId="{6119FB2D-B969-4E27-9C15-7C114E5C546C}" type="presOf" srcId="{3B9E4072-4BBE-400A-8B06-BE1C8F09E6DD}" destId="{CA580709-2AF2-4977-8201-92D448CEBC31}" srcOrd="0" destOrd="0" presId="urn:microsoft.com/office/officeart/2005/8/layout/gear1"/>
    <dgm:cxn modelId="{E4919552-7942-49FD-A119-42EE3F673BE1}" type="presOf" srcId="{BBE9A48A-493D-41D2-94D0-D751C11BFB0E}" destId="{90E709F5-0A53-42F6-BF60-B44D09710267}" srcOrd="0" destOrd="0" presId="urn:microsoft.com/office/officeart/2005/8/layout/gear1"/>
    <dgm:cxn modelId="{623B1775-AC73-46EE-BD6F-63A64DF1977E}" srcId="{1D170990-5B88-4AC8-80B4-782199A4AA65}" destId="{655F3693-F959-4C4B-B15D-1C64E5EB603F}" srcOrd="2" destOrd="0" parTransId="{6D1D08CC-0475-45F5-8426-3FD1531BCAD6}" sibTransId="{BBE9A48A-493D-41D2-94D0-D751C11BFB0E}"/>
    <dgm:cxn modelId="{8A28CA94-59D3-4C80-8337-F7EBFFFD5216}" type="presOf" srcId="{655F3693-F959-4C4B-B15D-1C64E5EB603F}" destId="{F2A2A479-658B-4280-98D0-78CEE97A579F}" srcOrd="1" destOrd="0" presId="urn:microsoft.com/office/officeart/2005/8/layout/gear1"/>
    <dgm:cxn modelId="{CBB2FF9E-7D8F-40FF-A1D7-7C2DC1D5B050}" type="presOf" srcId="{655F3693-F959-4C4B-B15D-1C64E5EB603F}" destId="{44BC2B8D-A80D-4374-8A76-279BBB6A4069}" srcOrd="3" destOrd="0" presId="urn:microsoft.com/office/officeart/2005/8/layout/gear1"/>
    <dgm:cxn modelId="{68E72FA0-95F3-4B1F-A377-7F34ABEFCC32}" srcId="{1D170990-5B88-4AC8-80B4-782199A4AA65}" destId="{C1F8CB02-7A6C-492D-9216-BD30DA96CF0F}" srcOrd="0" destOrd="0" parTransId="{0264B44D-84B7-4215-8E68-AF5D998AB140}" sibTransId="{3B9E4072-4BBE-400A-8B06-BE1C8F09E6DD}"/>
    <dgm:cxn modelId="{BA8B36A2-426E-46D7-A7C5-0F37BBC76BDE}" type="presOf" srcId="{655F3693-F959-4C4B-B15D-1C64E5EB603F}" destId="{1340AF98-8C0D-455B-A78A-48022F1B9A56}" srcOrd="2" destOrd="0" presId="urn:microsoft.com/office/officeart/2005/8/layout/gear1"/>
    <dgm:cxn modelId="{120010A3-B4E5-4C77-BE73-55CCD38BC173}" type="presOf" srcId="{C1F8CB02-7A6C-492D-9216-BD30DA96CF0F}" destId="{49672DAE-CB1A-4D68-B9A3-6678D6064525}" srcOrd="2" destOrd="0" presId="urn:microsoft.com/office/officeart/2005/8/layout/gear1"/>
    <dgm:cxn modelId="{553ABDA9-9C4F-4150-81C4-6E6AA47EA923}" srcId="{1D170990-5B88-4AC8-80B4-782199A4AA65}" destId="{72703265-8F3C-40E8-9D8F-6AEE872712E7}" srcOrd="1" destOrd="0" parTransId="{C10194D9-7844-48BF-8A72-A063C425AB7C}" sibTransId="{89338E98-70A1-476C-A340-717D2543DDA3}"/>
    <dgm:cxn modelId="{F57C26B1-5FBD-4DF4-8580-AD5A922A931C}" type="presOf" srcId="{72703265-8F3C-40E8-9D8F-6AEE872712E7}" destId="{2A29D4E4-0A97-42EA-988C-B03563B48617}" srcOrd="2" destOrd="0" presId="urn:microsoft.com/office/officeart/2005/8/layout/gear1"/>
    <dgm:cxn modelId="{744A98C3-8BAB-4980-B566-C5F0D3AD63F7}" type="presOf" srcId="{655F3693-F959-4C4B-B15D-1C64E5EB603F}" destId="{B5A1CD8D-C909-41C8-8B95-CCEE59974F5E}" srcOrd="0" destOrd="0" presId="urn:microsoft.com/office/officeart/2005/8/layout/gear1"/>
    <dgm:cxn modelId="{73E9DBC7-F794-4D64-928C-22C627CED277}" type="presOf" srcId="{72703265-8F3C-40E8-9D8F-6AEE872712E7}" destId="{025E5133-749B-4369-8040-AD80998D6C13}" srcOrd="0" destOrd="0" presId="urn:microsoft.com/office/officeart/2005/8/layout/gear1"/>
    <dgm:cxn modelId="{3762B3C9-F357-432D-ACF7-788EE0E26C9D}" type="presOf" srcId="{89338E98-70A1-476C-A340-717D2543DDA3}" destId="{7248F2FF-4E8E-4FB8-AF3B-B91504F17E34}" srcOrd="0" destOrd="0" presId="urn:microsoft.com/office/officeart/2005/8/layout/gear1"/>
    <dgm:cxn modelId="{B373FCD8-D3B1-4B6A-91F9-E8BC96EA26D9}" type="presOf" srcId="{C1F8CB02-7A6C-492D-9216-BD30DA96CF0F}" destId="{224F4145-2013-443C-B95C-B5398D73BC8D}" srcOrd="0" destOrd="0" presId="urn:microsoft.com/office/officeart/2005/8/layout/gear1"/>
    <dgm:cxn modelId="{404C5ADC-1531-47AE-B9A2-D70B77E79CE3}" type="presOf" srcId="{C1F8CB02-7A6C-492D-9216-BD30DA96CF0F}" destId="{332EE6AD-9015-4619-951D-2882B7881CD9}" srcOrd="1" destOrd="0" presId="urn:microsoft.com/office/officeart/2005/8/layout/gear1"/>
    <dgm:cxn modelId="{DFC3BBD7-B69D-436A-98DF-48C8739F3A94}" type="presParOf" srcId="{40225788-9A77-4F1C-ADAB-85E8105EA012}" destId="{224F4145-2013-443C-B95C-B5398D73BC8D}" srcOrd="0" destOrd="0" presId="urn:microsoft.com/office/officeart/2005/8/layout/gear1"/>
    <dgm:cxn modelId="{AF596309-4976-419E-94CD-46E42EA37597}" type="presParOf" srcId="{40225788-9A77-4F1C-ADAB-85E8105EA012}" destId="{332EE6AD-9015-4619-951D-2882B7881CD9}" srcOrd="1" destOrd="0" presId="urn:microsoft.com/office/officeart/2005/8/layout/gear1"/>
    <dgm:cxn modelId="{AD74DE51-5360-406F-A864-3FCC806BF3D4}" type="presParOf" srcId="{40225788-9A77-4F1C-ADAB-85E8105EA012}" destId="{49672DAE-CB1A-4D68-B9A3-6678D6064525}" srcOrd="2" destOrd="0" presId="urn:microsoft.com/office/officeart/2005/8/layout/gear1"/>
    <dgm:cxn modelId="{9AFE49E7-749A-4DE9-867E-487050BD3A7A}" type="presParOf" srcId="{40225788-9A77-4F1C-ADAB-85E8105EA012}" destId="{025E5133-749B-4369-8040-AD80998D6C13}" srcOrd="3" destOrd="0" presId="urn:microsoft.com/office/officeart/2005/8/layout/gear1"/>
    <dgm:cxn modelId="{6D006639-ED17-452F-A44D-A9D18A906ACD}" type="presParOf" srcId="{40225788-9A77-4F1C-ADAB-85E8105EA012}" destId="{FEDC6751-2F8D-474B-A836-45D96A2745F7}" srcOrd="4" destOrd="0" presId="urn:microsoft.com/office/officeart/2005/8/layout/gear1"/>
    <dgm:cxn modelId="{4982A16D-F77E-471C-B993-0D230983AC35}" type="presParOf" srcId="{40225788-9A77-4F1C-ADAB-85E8105EA012}" destId="{2A29D4E4-0A97-42EA-988C-B03563B48617}" srcOrd="5" destOrd="0" presId="urn:microsoft.com/office/officeart/2005/8/layout/gear1"/>
    <dgm:cxn modelId="{7618FAA0-A433-4E61-8D03-EBB6CAC2B1E1}" type="presParOf" srcId="{40225788-9A77-4F1C-ADAB-85E8105EA012}" destId="{B5A1CD8D-C909-41C8-8B95-CCEE59974F5E}" srcOrd="6" destOrd="0" presId="urn:microsoft.com/office/officeart/2005/8/layout/gear1"/>
    <dgm:cxn modelId="{FE5E80F1-830A-4DF0-B9FC-11ED8B04F352}" type="presParOf" srcId="{40225788-9A77-4F1C-ADAB-85E8105EA012}" destId="{F2A2A479-658B-4280-98D0-78CEE97A579F}" srcOrd="7" destOrd="0" presId="urn:microsoft.com/office/officeart/2005/8/layout/gear1"/>
    <dgm:cxn modelId="{F75D5D22-2216-4F8C-9CB6-D30A8C7069A9}" type="presParOf" srcId="{40225788-9A77-4F1C-ADAB-85E8105EA012}" destId="{1340AF98-8C0D-455B-A78A-48022F1B9A56}" srcOrd="8" destOrd="0" presId="urn:microsoft.com/office/officeart/2005/8/layout/gear1"/>
    <dgm:cxn modelId="{C20B1C46-0D9C-44B1-AD88-6C7D6EC06F37}" type="presParOf" srcId="{40225788-9A77-4F1C-ADAB-85E8105EA012}" destId="{44BC2B8D-A80D-4374-8A76-279BBB6A4069}" srcOrd="9" destOrd="0" presId="urn:microsoft.com/office/officeart/2005/8/layout/gear1"/>
    <dgm:cxn modelId="{D466AB62-605C-4825-9251-3902D8758438}" type="presParOf" srcId="{40225788-9A77-4F1C-ADAB-85E8105EA012}" destId="{CA580709-2AF2-4977-8201-92D448CEBC31}" srcOrd="10" destOrd="0" presId="urn:microsoft.com/office/officeart/2005/8/layout/gear1"/>
    <dgm:cxn modelId="{464CBDD8-4E62-48D5-AB0F-BCBE54119435}" type="presParOf" srcId="{40225788-9A77-4F1C-ADAB-85E8105EA012}" destId="{7248F2FF-4E8E-4FB8-AF3B-B91504F17E34}" srcOrd="11" destOrd="0" presId="urn:microsoft.com/office/officeart/2005/8/layout/gear1"/>
    <dgm:cxn modelId="{13498DC8-88C4-46DF-AC81-CB608ADBF2F3}" type="presParOf" srcId="{40225788-9A77-4F1C-ADAB-85E8105EA012}" destId="{90E709F5-0A53-42F6-BF60-B44D09710267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D812D0F-173C-4309-A0BC-880251EE394B}" type="doc">
      <dgm:prSet loTypeId="urn:microsoft.com/office/officeart/2005/8/layout/vList2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28E5D7F8-D9E0-45CD-ADDA-F06F6D63DAA3}">
      <dgm:prSet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</a:rPr>
            <a:t>Income</a:t>
          </a:r>
        </a:p>
      </dgm:t>
    </dgm:pt>
    <dgm:pt modelId="{FDA529D9-F490-4084-AADE-39AE7B8348EF}" type="parTrans" cxnId="{8572CAEA-B975-424A-8B24-95CD546AD257}">
      <dgm:prSet/>
      <dgm:spPr/>
      <dgm:t>
        <a:bodyPr/>
        <a:lstStyle/>
        <a:p>
          <a:endParaRPr lang="en-US"/>
        </a:p>
      </dgm:t>
    </dgm:pt>
    <dgm:pt modelId="{BC497A73-82B6-4567-90E7-E450347003DC}" type="sibTrans" cxnId="{8572CAEA-B975-424A-8B24-95CD546AD257}">
      <dgm:prSet/>
      <dgm:spPr/>
      <dgm:t>
        <a:bodyPr/>
        <a:lstStyle/>
        <a:p>
          <a:endParaRPr lang="en-US"/>
        </a:p>
      </dgm:t>
    </dgm:pt>
    <dgm:pt modelId="{0410B133-E143-43B5-B9E6-4F9ACFB264B7}">
      <dgm:prSet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</a:rPr>
            <a:t>Disposable Income</a:t>
          </a:r>
        </a:p>
      </dgm:t>
    </dgm:pt>
    <dgm:pt modelId="{145A2A94-C72F-43A7-A614-D6E6F1C7DF62}" type="parTrans" cxnId="{4CB6AAE1-9256-42D4-9213-F47610F0327D}">
      <dgm:prSet/>
      <dgm:spPr/>
      <dgm:t>
        <a:bodyPr/>
        <a:lstStyle/>
        <a:p>
          <a:endParaRPr lang="en-US"/>
        </a:p>
      </dgm:t>
    </dgm:pt>
    <dgm:pt modelId="{7C4B26EC-BF0B-4ED6-B278-68919E1E0DDD}" type="sibTrans" cxnId="{4CB6AAE1-9256-42D4-9213-F47610F0327D}">
      <dgm:prSet/>
      <dgm:spPr/>
      <dgm:t>
        <a:bodyPr/>
        <a:lstStyle/>
        <a:p>
          <a:endParaRPr lang="en-US"/>
        </a:p>
      </dgm:t>
    </dgm:pt>
    <dgm:pt modelId="{725E6BBC-61AA-4709-8CBD-38F69272A285}">
      <dgm:prSet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</a:rPr>
            <a:t>GDP</a:t>
          </a:r>
        </a:p>
      </dgm:t>
    </dgm:pt>
    <dgm:pt modelId="{3394B4F9-FE8E-4039-8436-2D4833AE8EDC}" type="parTrans" cxnId="{058C9F4B-BC86-48CC-B7FB-B8489689608A}">
      <dgm:prSet/>
      <dgm:spPr/>
      <dgm:t>
        <a:bodyPr/>
        <a:lstStyle/>
        <a:p>
          <a:endParaRPr lang="en-US"/>
        </a:p>
      </dgm:t>
    </dgm:pt>
    <dgm:pt modelId="{1103A05F-7C28-4E47-B041-8825AF7C398B}" type="sibTrans" cxnId="{058C9F4B-BC86-48CC-B7FB-B8489689608A}">
      <dgm:prSet/>
      <dgm:spPr/>
      <dgm:t>
        <a:bodyPr/>
        <a:lstStyle/>
        <a:p>
          <a:endParaRPr lang="en-US"/>
        </a:p>
      </dgm:t>
    </dgm:pt>
    <dgm:pt modelId="{9CBA2755-AD72-4A15-A0ED-5F795F319F9E}">
      <dgm:prSet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</a:rPr>
            <a:t>Whose income?</a:t>
          </a:r>
        </a:p>
      </dgm:t>
    </dgm:pt>
    <dgm:pt modelId="{8A067FC7-6A7E-42B8-A65D-AF63A9BB6939}" type="parTrans" cxnId="{FBCCA5B5-E43C-4E04-9A89-238DF24179FA}">
      <dgm:prSet/>
      <dgm:spPr/>
      <dgm:t>
        <a:bodyPr/>
        <a:lstStyle/>
        <a:p>
          <a:endParaRPr lang="en-US"/>
        </a:p>
      </dgm:t>
    </dgm:pt>
    <dgm:pt modelId="{522A0370-AEA6-410B-8831-4500D6614495}" type="sibTrans" cxnId="{FBCCA5B5-E43C-4E04-9A89-238DF24179FA}">
      <dgm:prSet/>
      <dgm:spPr/>
      <dgm:t>
        <a:bodyPr/>
        <a:lstStyle/>
        <a:p>
          <a:endParaRPr lang="en-US"/>
        </a:p>
      </dgm:t>
    </dgm:pt>
    <dgm:pt modelId="{8FD99FF6-8ED9-4493-87BF-D594918C6A03}">
      <dgm:prSet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</a:rPr>
            <a:t>Where is the income?</a:t>
          </a:r>
        </a:p>
      </dgm:t>
    </dgm:pt>
    <dgm:pt modelId="{964ACDF8-02F8-4CB8-97CD-8668D033CB70}" type="parTrans" cxnId="{F90E84A5-F946-4E75-B64B-BDD6380C32B6}">
      <dgm:prSet/>
      <dgm:spPr/>
      <dgm:t>
        <a:bodyPr/>
        <a:lstStyle/>
        <a:p>
          <a:endParaRPr lang="en-US"/>
        </a:p>
      </dgm:t>
    </dgm:pt>
    <dgm:pt modelId="{9AF87F85-13C1-4E52-8897-2CB9D7799364}" type="sibTrans" cxnId="{F90E84A5-F946-4E75-B64B-BDD6380C32B6}">
      <dgm:prSet/>
      <dgm:spPr/>
      <dgm:t>
        <a:bodyPr/>
        <a:lstStyle/>
        <a:p>
          <a:endParaRPr lang="en-US"/>
        </a:p>
      </dgm:t>
    </dgm:pt>
    <dgm:pt modelId="{7E82CA81-0CFE-4EB8-B4B0-465C1237F7DA}">
      <dgm:prSet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</a:rPr>
            <a:t>Consumer Confidence</a:t>
          </a:r>
        </a:p>
      </dgm:t>
    </dgm:pt>
    <dgm:pt modelId="{04B13FBF-811E-4A4B-ADFF-8042FD969040}" type="parTrans" cxnId="{6A34AB3D-1779-4BD5-821E-E604BD22F17E}">
      <dgm:prSet/>
      <dgm:spPr/>
      <dgm:t>
        <a:bodyPr/>
        <a:lstStyle/>
        <a:p>
          <a:endParaRPr lang="en-US"/>
        </a:p>
      </dgm:t>
    </dgm:pt>
    <dgm:pt modelId="{520266FF-93CE-4FDC-801E-0B4B665965EB}" type="sibTrans" cxnId="{6A34AB3D-1779-4BD5-821E-E604BD22F17E}">
      <dgm:prSet/>
      <dgm:spPr/>
      <dgm:t>
        <a:bodyPr/>
        <a:lstStyle/>
        <a:p>
          <a:endParaRPr lang="en-US"/>
        </a:p>
      </dgm:t>
    </dgm:pt>
    <dgm:pt modelId="{6A04290B-7CD0-4661-A591-7821D95357D9}">
      <dgm:prSet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</a:rPr>
            <a:t>Who has the buying power?</a:t>
          </a:r>
        </a:p>
      </dgm:t>
    </dgm:pt>
    <dgm:pt modelId="{AB8A33CE-3CBD-4A26-89F9-E6E2FD24738B}" type="parTrans" cxnId="{91803AD4-161B-42CE-8950-2EDF3E4F6538}">
      <dgm:prSet/>
      <dgm:spPr/>
      <dgm:t>
        <a:bodyPr/>
        <a:lstStyle/>
        <a:p>
          <a:endParaRPr lang="en-US"/>
        </a:p>
      </dgm:t>
    </dgm:pt>
    <dgm:pt modelId="{FD885175-404B-485D-8799-336EC5B92663}" type="sibTrans" cxnId="{91803AD4-161B-42CE-8950-2EDF3E4F6538}">
      <dgm:prSet/>
      <dgm:spPr/>
      <dgm:t>
        <a:bodyPr/>
        <a:lstStyle/>
        <a:p>
          <a:endParaRPr lang="en-US"/>
        </a:p>
      </dgm:t>
    </dgm:pt>
    <dgm:pt modelId="{7969DA13-BC3E-4095-9C8D-EF06A3E7C195}">
      <dgm:prSet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</a:rPr>
            <a:t>Targeting the up market, </a:t>
          </a:r>
          <a:r>
            <a:rPr lang="en-US" b="1" dirty="0" err="1">
              <a:solidFill>
                <a:schemeClr val="tx1"/>
              </a:solidFill>
            </a:rPr>
            <a:t>affluents</a:t>
          </a:r>
          <a:endParaRPr lang="en-US" b="1" dirty="0">
            <a:solidFill>
              <a:schemeClr val="tx1"/>
            </a:solidFill>
          </a:endParaRPr>
        </a:p>
      </dgm:t>
    </dgm:pt>
    <dgm:pt modelId="{23646CB1-B65A-4CAA-8676-0EDF779ED032}" type="parTrans" cxnId="{C8C0D1D3-7513-4DB4-8068-3D37DD1F3401}">
      <dgm:prSet/>
      <dgm:spPr/>
      <dgm:t>
        <a:bodyPr/>
        <a:lstStyle/>
        <a:p>
          <a:endParaRPr lang="en-US"/>
        </a:p>
      </dgm:t>
    </dgm:pt>
    <dgm:pt modelId="{2DC53ABD-66DE-4727-A6F3-98EA85D8093E}" type="sibTrans" cxnId="{C8C0D1D3-7513-4DB4-8068-3D37DD1F3401}">
      <dgm:prSet/>
      <dgm:spPr/>
      <dgm:t>
        <a:bodyPr/>
        <a:lstStyle/>
        <a:p>
          <a:endParaRPr lang="en-US"/>
        </a:p>
      </dgm:t>
    </dgm:pt>
    <dgm:pt modelId="{C9E36B13-B479-45A7-B68F-B1AD95B8E493}">
      <dgm:prSet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</a:rPr>
            <a:t>Targeting the down market</a:t>
          </a:r>
        </a:p>
      </dgm:t>
    </dgm:pt>
    <dgm:pt modelId="{433E7F38-29A8-4166-A9C0-440684CD1DC5}" type="parTrans" cxnId="{7CA7CD23-651B-443B-A5FC-786D1FC00D4F}">
      <dgm:prSet/>
      <dgm:spPr/>
      <dgm:t>
        <a:bodyPr/>
        <a:lstStyle/>
        <a:p>
          <a:endParaRPr lang="en-US"/>
        </a:p>
      </dgm:t>
    </dgm:pt>
    <dgm:pt modelId="{98E1D9E4-CEE1-4784-B31F-43D99B989A13}" type="sibTrans" cxnId="{7CA7CD23-651B-443B-A5FC-786D1FC00D4F}">
      <dgm:prSet/>
      <dgm:spPr/>
      <dgm:t>
        <a:bodyPr/>
        <a:lstStyle/>
        <a:p>
          <a:endParaRPr lang="en-US"/>
        </a:p>
      </dgm:t>
    </dgm:pt>
    <dgm:pt modelId="{0EB48479-8F2C-4D20-81C9-DE8FCC152F21}" type="pres">
      <dgm:prSet presAssocID="{1D812D0F-173C-4309-A0BC-880251EE394B}" presName="linear" presStyleCnt="0">
        <dgm:presLayoutVars>
          <dgm:animLvl val="lvl"/>
          <dgm:resizeHandles val="exact"/>
        </dgm:presLayoutVars>
      </dgm:prSet>
      <dgm:spPr/>
    </dgm:pt>
    <dgm:pt modelId="{913F8496-B793-426E-A15D-ECDEEDB1C14F}" type="pres">
      <dgm:prSet presAssocID="{28E5D7F8-D9E0-45CD-ADDA-F06F6D63DAA3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E9A91362-9E9B-4CB6-9B66-9D0693007A04}" type="pres">
      <dgm:prSet presAssocID="{BC497A73-82B6-4567-90E7-E450347003DC}" presName="spacer" presStyleCnt="0"/>
      <dgm:spPr/>
    </dgm:pt>
    <dgm:pt modelId="{64F28138-CB11-441C-B46A-1C68CCC245C1}" type="pres">
      <dgm:prSet presAssocID="{0410B133-E143-43B5-B9E6-4F9ACFB264B7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09B1DFC1-2323-4EDA-9FFB-79C2A5E68A83}" type="pres">
      <dgm:prSet presAssocID="{7C4B26EC-BF0B-4ED6-B278-68919E1E0DDD}" presName="spacer" presStyleCnt="0"/>
      <dgm:spPr/>
    </dgm:pt>
    <dgm:pt modelId="{67985173-D736-456D-A4E3-ACF341C75FC0}" type="pres">
      <dgm:prSet presAssocID="{725E6BBC-61AA-4709-8CBD-38F69272A285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65CC503C-186F-4F00-9B7D-FECBBAB2E3D9}" type="pres">
      <dgm:prSet presAssocID="{1103A05F-7C28-4E47-B041-8825AF7C398B}" presName="spacer" presStyleCnt="0"/>
      <dgm:spPr/>
    </dgm:pt>
    <dgm:pt modelId="{982181C4-33B6-4771-B247-2BA62E6833A0}" type="pres">
      <dgm:prSet presAssocID="{9CBA2755-AD72-4A15-A0ED-5F795F319F9E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606FA5FC-2DE9-466B-B28E-2F0F10EFF23C}" type="pres">
      <dgm:prSet presAssocID="{522A0370-AEA6-410B-8831-4500D6614495}" presName="spacer" presStyleCnt="0"/>
      <dgm:spPr/>
    </dgm:pt>
    <dgm:pt modelId="{3C6FA9F9-35BB-4D26-A286-70DFCF095E43}" type="pres">
      <dgm:prSet presAssocID="{8FD99FF6-8ED9-4493-87BF-D594918C6A03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F1A03469-354A-479F-BC30-895B326F279A}" type="pres">
      <dgm:prSet presAssocID="{9AF87F85-13C1-4E52-8897-2CB9D7799364}" presName="spacer" presStyleCnt="0"/>
      <dgm:spPr/>
    </dgm:pt>
    <dgm:pt modelId="{39496AA5-A6F0-4632-A3EC-A78D7A1380FF}" type="pres">
      <dgm:prSet presAssocID="{7E82CA81-0CFE-4EB8-B4B0-465C1237F7DA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0AFD5A71-1DDA-4C7F-AE42-8B25B0CB5FC7}" type="pres">
      <dgm:prSet presAssocID="{520266FF-93CE-4FDC-801E-0B4B665965EB}" presName="spacer" presStyleCnt="0"/>
      <dgm:spPr/>
    </dgm:pt>
    <dgm:pt modelId="{BB41A345-F163-43FF-9DE5-B3AFF2EDEFF7}" type="pres">
      <dgm:prSet presAssocID="{6A04290B-7CD0-4661-A591-7821D95357D9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EFA1EBFB-91B1-48FB-BC80-F4D218D7D928}" type="pres">
      <dgm:prSet presAssocID="{FD885175-404B-485D-8799-336EC5B92663}" presName="spacer" presStyleCnt="0"/>
      <dgm:spPr/>
    </dgm:pt>
    <dgm:pt modelId="{D264B974-718C-4C28-987A-4595F0C1BCB4}" type="pres">
      <dgm:prSet presAssocID="{7969DA13-BC3E-4095-9C8D-EF06A3E7C195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5DD0A511-005C-4135-9F3C-D6B93CDA0D2B}" type="pres">
      <dgm:prSet presAssocID="{2DC53ABD-66DE-4727-A6F3-98EA85D8093E}" presName="spacer" presStyleCnt="0"/>
      <dgm:spPr/>
    </dgm:pt>
    <dgm:pt modelId="{3886E197-1A7F-4011-8362-72D63E547C8C}" type="pres">
      <dgm:prSet presAssocID="{C9E36B13-B479-45A7-B68F-B1AD95B8E493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F2F8091D-27C2-4C80-84B1-2C3A432E30A4}" type="presOf" srcId="{0410B133-E143-43B5-B9E6-4F9ACFB264B7}" destId="{64F28138-CB11-441C-B46A-1C68CCC245C1}" srcOrd="0" destOrd="0" presId="urn:microsoft.com/office/officeart/2005/8/layout/vList2"/>
    <dgm:cxn modelId="{7CA7CD23-651B-443B-A5FC-786D1FC00D4F}" srcId="{1D812D0F-173C-4309-A0BC-880251EE394B}" destId="{C9E36B13-B479-45A7-B68F-B1AD95B8E493}" srcOrd="8" destOrd="0" parTransId="{433E7F38-29A8-4166-A9C0-440684CD1DC5}" sibTransId="{98E1D9E4-CEE1-4784-B31F-43D99B989A13}"/>
    <dgm:cxn modelId="{6A34AB3D-1779-4BD5-821E-E604BD22F17E}" srcId="{1D812D0F-173C-4309-A0BC-880251EE394B}" destId="{7E82CA81-0CFE-4EB8-B4B0-465C1237F7DA}" srcOrd="5" destOrd="0" parTransId="{04B13FBF-811E-4A4B-ADFF-8042FD969040}" sibTransId="{520266FF-93CE-4FDC-801E-0B4B665965EB}"/>
    <dgm:cxn modelId="{0F389264-A0BE-4719-B756-7DE067E860C2}" type="presOf" srcId="{1D812D0F-173C-4309-A0BC-880251EE394B}" destId="{0EB48479-8F2C-4D20-81C9-DE8FCC152F21}" srcOrd="0" destOrd="0" presId="urn:microsoft.com/office/officeart/2005/8/layout/vList2"/>
    <dgm:cxn modelId="{4C884045-7929-4DF7-B536-7F8F6E546B5A}" type="presOf" srcId="{7E82CA81-0CFE-4EB8-B4B0-465C1237F7DA}" destId="{39496AA5-A6F0-4632-A3EC-A78D7A1380FF}" srcOrd="0" destOrd="0" presId="urn:microsoft.com/office/officeart/2005/8/layout/vList2"/>
    <dgm:cxn modelId="{D74F1B67-5803-4341-AC1B-3A53BDEAA26D}" type="presOf" srcId="{28E5D7F8-D9E0-45CD-ADDA-F06F6D63DAA3}" destId="{913F8496-B793-426E-A15D-ECDEEDB1C14F}" srcOrd="0" destOrd="0" presId="urn:microsoft.com/office/officeart/2005/8/layout/vList2"/>
    <dgm:cxn modelId="{058C9F4B-BC86-48CC-B7FB-B8489689608A}" srcId="{1D812D0F-173C-4309-A0BC-880251EE394B}" destId="{725E6BBC-61AA-4709-8CBD-38F69272A285}" srcOrd="2" destOrd="0" parTransId="{3394B4F9-FE8E-4039-8436-2D4833AE8EDC}" sibTransId="{1103A05F-7C28-4E47-B041-8825AF7C398B}"/>
    <dgm:cxn modelId="{5D392B70-EA7D-47BB-A7E3-4341D1B795ED}" type="presOf" srcId="{7969DA13-BC3E-4095-9C8D-EF06A3E7C195}" destId="{D264B974-718C-4C28-987A-4595F0C1BCB4}" srcOrd="0" destOrd="0" presId="urn:microsoft.com/office/officeart/2005/8/layout/vList2"/>
    <dgm:cxn modelId="{1F07067F-9F0E-4A61-9659-18E95567B9E1}" type="presOf" srcId="{8FD99FF6-8ED9-4493-87BF-D594918C6A03}" destId="{3C6FA9F9-35BB-4D26-A286-70DFCF095E43}" srcOrd="0" destOrd="0" presId="urn:microsoft.com/office/officeart/2005/8/layout/vList2"/>
    <dgm:cxn modelId="{F90E84A5-F946-4E75-B64B-BDD6380C32B6}" srcId="{1D812D0F-173C-4309-A0BC-880251EE394B}" destId="{8FD99FF6-8ED9-4493-87BF-D594918C6A03}" srcOrd="4" destOrd="0" parTransId="{964ACDF8-02F8-4CB8-97CD-8668D033CB70}" sibTransId="{9AF87F85-13C1-4E52-8897-2CB9D7799364}"/>
    <dgm:cxn modelId="{FBCCA5B5-E43C-4E04-9A89-238DF24179FA}" srcId="{1D812D0F-173C-4309-A0BC-880251EE394B}" destId="{9CBA2755-AD72-4A15-A0ED-5F795F319F9E}" srcOrd="3" destOrd="0" parTransId="{8A067FC7-6A7E-42B8-A65D-AF63A9BB6939}" sibTransId="{522A0370-AEA6-410B-8831-4500D6614495}"/>
    <dgm:cxn modelId="{5B53F7C5-02C8-46F1-99E7-8CB301356669}" type="presOf" srcId="{9CBA2755-AD72-4A15-A0ED-5F795F319F9E}" destId="{982181C4-33B6-4771-B247-2BA62E6833A0}" srcOrd="0" destOrd="0" presId="urn:microsoft.com/office/officeart/2005/8/layout/vList2"/>
    <dgm:cxn modelId="{B93010CC-9040-4D4B-B147-287B078AFC25}" type="presOf" srcId="{725E6BBC-61AA-4709-8CBD-38F69272A285}" destId="{67985173-D736-456D-A4E3-ACF341C75FC0}" srcOrd="0" destOrd="0" presId="urn:microsoft.com/office/officeart/2005/8/layout/vList2"/>
    <dgm:cxn modelId="{C8C0D1D3-7513-4DB4-8068-3D37DD1F3401}" srcId="{1D812D0F-173C-4309-A0BC-880251EE394B}" destId="{7969DA13-BC3E-4095-9C8D-EF06A3E7C195}" srcOrd="7" destOrd="0" parTransId="{23646CB1-B65A-4CAA-8676-0EDF779ED032}" sibTransId="{2DC53ABD-66DE-4727-A6F3-98EA85D8093E}"/>
    <dgm:cxn modelId="{91803AD4-161B-42CE-8950-2EDF3E4F6538}" srcId="{1D812D0F-173C-4309-A0BC-880251EE394B}" destId="{6A04290B-7CD0-4661-A591-7821D95357D9}" srcOrd="6" destOrd="0" parTransId="{AB8A33CE-3CBD-4A26-89F9-E6E2FD24738B}" sibTransId="{FD885175-404B-485D-8799-336EC5B92663}"/>
    <dgm:cxn modelId="{4CB6AAE1-9256-42D4-9213-F47610F0327D}" srcId="{1D812D0F-173C-4309-A0BC-880251EE394B}" destId="{0410B133-E143-43B5-B9E6-4F9ACFB264B7}" srcOrd="1" destOrd="0" parTransId="{145A2A94-C72F-43A7-A614-D6E6F1C7DF62}" sibTransId="{7C4B26EC-BF0B-4ED6-B278-68919E1E0DDD}"/>
    <dgm:cxn modelId="{5E8FE4E2-0D69-4718-9B7E-FD351C5BF476}" type="presOf" srcId="{C9E36B13-B479-45A7-B68F-B1AD95B8E493}" destId="{3886E197-1A7F-4011-8362-72D63E547C8C}" srcOrd="0" destOrd="0" presId="urn:microsoft.com/office/officeart/2005/8/layout/vList2"/>
    <dgm:cxn modelId="{126C5AE8-EAFA-4B5C-BFA2-24CC011023EC}" type="presOf" srcId="{6A04290B-7CD0-4661-A591-7821D95357D9}" destId="{BB41A345-F163-43FF-9DE5-B3AFF2EDEFF7}" srcOrd="0" destOrd="0" presId="urn:microsoft.com/office/officeart/2005/8/layout/vList2"/>
    <dgm:cxn modelId="{8572CAEA-B975-424A-8B24-95CD546AD257}" srcId="{1D812D0F-173C-4309-A0BC-880251EE394B}" destId="{28E5D7F8-D9E0-45CD-ADDA-F06F6D63DAA3}" srcOrd="0" destOrd="0" parTransId="{FDA529D9-F490-4084-AADE-39AE7B8348EF}" sibTransId="{BC497A73-82B6-4567-90E7-E450347003DC}"/>
    <dgm:cxn modelId="{7D6291EC-C96A-41FE-8EE3-64D407C7DC19}" type="presParOf" srcId="{0EB48479-8F2C-4D20-81C9-DE8FCC152F21}" destId="{913F8496-B793-426E-A15D-ECDEEDB1C14F}" srcOrd="0" destOrd="0" presId="urn:microsoft.com/office/officeart/2005/8/layout/vList2"/>
    <dgm:cxn modelId="{79BB5281-A3C5-45F8-893D-F716044F3CA9}" type="presParOf" srcId="{0EB48479-8F2C-4D20-81C9-DE8FCC152F21}" destId="{E9A91362-9E9B-4CB6-9B66-9D0693007A04}" srcOrd="1" destOrd="0" presId="urn:microsoft.com/office/officeart/2005/8/layout/vList2"/>
    <dgm:cxn modelId="{4916A8ED-30B2-4C5C-B540-669C236CA557}" type="presParOf" srcId="{0EB48479-8F2C-4D20-81C9-DE8FCC152F21}" destId="{64F28138-CB11-441C-B46A-1C68CCC245C1}" srcOrd="2" destOrd="0" presId="urn:microsoft.com/office/officeart/2005/8/layout/vList2"/>
    <dgm:cxn modelId="{EEBAA61B-B96A-4EA7-981A-CDF5D192AB10}" type="presParOf" srcId="{0EB48479-8F2C-4D20-81C9-DE8FCC152F21}" destId="{09B1DFC1-2323-4EDA-9FFB-79C2A5E68A83}" srcOrd="3" destOrd="0" presId="urn:microsoft.com/office/officeart/2005/8/layout/vList2"/>
    <dgm:cxn modelId="{972EBC33-3177-4AA2-AA11-B110784F5F5E}" type="presParOf" srcId="{0EB48479-8F2C-4D20-81C9-DE8FCC152F21}" destId="{67985173-D736-456D-A4E3-ACF341C75FC0}" srcOrd="4" destOrd="0" presId="urn:microsoft.com/office/officeart/2005/8/layout/vList2"/>
    <dgm:cxn modelId="{28CFB121-3AF0-47AE-BD93-90A897EA1980}" type="presParOf" srcId="{0EB48479-8F2C-4D20-81C9-DE8FCC152F21}" destId="{65CC503C-186F-4F00-9B7D-FECBBAB2E3D9}" srcOrd="5" destOrd="0" presId="urn:microsoft.com/office/officeart/2005/8/layout/vList2"/>
    <dgm:cxn modelId="{A9A0D770-CB65-4D54-8AF9-643562A72CEA}" type="presParOf" srcId="{0EB48479-8F2C-4D20-81C9-DE8FCC152F21}" destId="{982181C4-33B6-4771-B247-2BA62E6833A0}" srcOrd="6" destOrd="0" presId="urn:microsoft.com/office/officeart/2005/8/layout/vList2"/>
    <dgm:cxn modelId="{9AC38840-184D-40EC-96E9-CADD6A70BED2}" type="presParOf" srcId="{0EB48479-8F2C-4D20-81C9-DE8FCC152F21}" destId="{606FA5FC-2DE9-466B-B28E-2F0F10EFF23C}" srcOrd="7" destOrd="0" presId="urn:microsoft.com/office/officeart/2005/8/layout/vList2"/>
    <dgm:cxn modelId="{668557BB-5CEB-4624-BC8B-807DF4146D39}" type="presParOf" srcId="{0EB48479-8F2C-4D20-81C9-DE8FCC152F21}" destId="{3C6FA9F9-35BB-4D26-A286-70DFCF095E43}" srcOrd="8" destOrd="0" presId="urn:microsoft.com/office/officeart/2005/8/layout/vList2"/>
    <dgm:cxn modelId="{71DBDF6F-28B5-4E4B-9AAB-4EB8EC47C3E6}" type="presParOf" srcId="{0EB48479-8F2C-4D20-81C9-DE8FCC152F21}" destId="{F1A03469-354A-479F-BC30-895B326F279A}" srcOrd="9" destOrd="0" presId="urn:microsoft.com/office/officeart/2005/8/layout/vList2"/>
    <dgm:cxn modelId="{7C46B260-D3C0-46D8-9901-D0F50937D278}" type="presParOf" srcId="{0EB48479-8F2C-4D20-81C9-DE8FCC152F21}" destId="{39496AA5-A6F0-4632-A3EC-A78D7A1380FF}" srcOrd="10" destOrd="0" presId="urn:microsoft.com/office/officeart/2005/8/layout/vList2"/>
    <dgm:cxn modelId="{EDE93D8E-CDF5-4501-BD87-D6F0855BF04B}" type="presParOf" srcId="{0EB48479-8F2C-4D20-81C9-DE8FCC152F21}" destId="{0AFD5A71-1DDA-4C7F-AE42-8B25B0CB5FC7}" srcOrd="11" destOrd="0" presId="urn:microsoft.com/office/officeart/2005/8/layout/vList2"/>
    <dgm:cxn modelId="{11812BD8-340E-433D-88C2-EFDB0145F4CB}" type="presParOf" srcId="{0EB48479-8F2C-4D20-81C9-DE8FCC152F21}" destId="{BB41A345-F163-43FF-9DE5-B3AFF2EDEFF7}" srcOrd="12" destOrd="0" presId="urn:microsoft.com/office/officeart/2005/8/layout/vList2"/>
    <dgm:cxn modelId="{01A80496-EACD-4785-90D3-B08A15912E68}" type="presParOf" srcId="{0EB48479-8F2C-4D20-81C9-DE8FCC152F21}" destId="{EFA1EBFB-91B1-48FB-BC80-F4D218D7D928}" srcOrd="13" destOrd="0" presId="urn:microsoft.com/office/officeart/2005/8/layout/vList2"/>
    <dgm:cxn modelId="{5D7E6EC0-1E78-4E62-8BD9-259BE4F71D16}" type="presParOf" srcId="{0EB48479-8F2C-4D20-81C9-DE8FCC152F21}" destId="{D264B974-718C-4C28-987A-4595F0C1BCB4}" srcOrd="14" destOrd="0" presId="urn:microsoft.com/office/officeart/2005/8/layout/vList2"/>
    <dgm:cxn modelId="{DA77B704-B8B7-44DA-A5B4-0E12E9881739}" type="presParOf" srcId="{0EB48479-8F2C-4D20-81C9-DE8FCC152F21}" destId="{5DD0A511-005C-4135-9F3C-D6B93CDA0D2B}" srcOrd="15" destOrd="0" presId="urn:microsoft.com/office/officeart/2005/8/layout/vList2"/>
    <dgm:cxn modelId="{3BD69CEA-668E-49D4-90C9-22D53AA8688D}" type="presParOf" srcId="{0EB48479-8F2C-4D20-81C9-DE8FCC152F21}" destId="{3886E197-1A7F-4011-8362-72D63E547C8C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BE607ED-27B4-4E68-B61B-00E8AA4BFDB7}" type="doc">
      <dgm:prSet loTypeId="urn:microsoft.com/office/officeart/2005/8/layout/vList3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0715D802-94B9-41CF-BE29-43498210F0D6}">
      <dgm:prSet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</a:rPr>
            <a:t>Time using goods</a:t>
          </a:r>
        </a:p>
      </dgm:t>
    </dgm:pt>
    <dgm:pt modelId="{2491E39A-E8E6-4ABD-864E-8CD8E6F89C56}" type="parTrans" cxnId="{D8F51EB8-D79F-458C-9A09-03DD3CFE7DE0}">
      <dgm:prSet/>
      <dgm:spPr/>
      <dgm:t>
        <a:bodyPr/>
        <a:lstStyle/>
        <a:p>
          <a:endParaRPr lang="en-US"/>
        </a:p>
      </dgm:t>
    </dgm:pt>
    <dgm:pt modelId="{4A13C532-EB77-4BA9-89C4-F01092FB81F2}" type="sibTrans" cxnId="{D8F51EB8-D79F-458C-9A09-03DD3CFE7DE0}">
      <dgm:prSet/>
      <dgm:spPr/>
      <dgm:t>
        <a:bodyPr/>
        <a:lstStyle/>
        <a:p>
          <a:endParaRPr lang="en-US"/>
        </a:p>
      </dgm:t>
    </dgm:pt>
    <dgm:pt modelId="{244417E2-BCB0-4393-9005-C4BA446C6931}">
      <dgm:prSet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</a:rPr>
            <a:t>Time saving goods</a:t>
          </a:r>
        </a:p>
      </dgm:t>
    </dgm:pt>
    <dgm:pt modelId="{A05F8801-5304-4DCA-BFFF-0B0B39ECA9F4}" type="parTrans" cxnId="{479A0105-E199-42F6-AD00-45F56EC2402A}">
      <dgm:prSet/>
      <dgm:spPr/>
      <dgm:t>
        <a:bodyPr/>
        <a:lstStyle/>
        <a:p>
          <a:endParaRPr lang="en-US"/>
        </a:p>
      </dgm:t>
    </dgm:pt>
    <dgm:pt modelId="{C2CBE89F-0FA1-40CB-83B8-C0A3794D26EA}" type="sibTrans" cxnId="{479A0105-E199-42F6-AD00-45F56EC2402A}">
      <dgm:prSet/>
      <dgm:spPr/>
      <dgm:t>
        <a:bodyPr/>
        <a:lstStyle/>
        <a:p>
          <a:endParaRPr lang="en-US"/>
        </a:p>
      </dgm:t>
    </dgm:pt>
    <dgm:pt modelId="{D1B73B43-5A85-47E3-8AB3-C73E4C39D532}">
      <dgm:prSet/>
      <dgm:spPr/>
      <dgm:t>
        <a:bodyPr/>
        <a:lstStyle/>
        <a:p>
          <a:pPr rtl="0"/>
          <a:r>
            <a:rPr lang="en-US" b="1" dirty="0" err="1">
              <a:solidFill>
                <a:schemeClr val="tx1"/>
              </a:solidFill>
            </a:rPr>
            <a:t>Polychronic</a:t>
          </a:r>
          <a:r>
            <a:rPr lang="en-US" b="1" dirty="0">
              <a:solidFill>
                <a:schemeClr val="tx1"/>
              </a:solidFill>
            </a:rPr>
            <a:t> use of time</a:t>
          </a:r>
        </a:p>
      </dgm:t>
    </dgm:pt>
    <dgm:pt modelId="{46D3E20E-12F2-4919-8E30-507B2A59C3BF}" type="parTrans" cxnId="{6826FE23-09C8-47FA-8B1E-46120089552C}">
      <dgm:prSet/>
      <dgm:spPr/>
      <dgm:t>
        <a:bodyPr/>
        <a:lstStyle/>
        <a:p>
          <a:endParaRPr lang="en-US"/>
        </a:p>
      </dgm:t>
    </dgm:pt>
    <dgm:pt modelId="{83E7E003-6E9B-4D21-B3B7-BB0D03C61080}" type="sibTrans" cxnId="{6826FE23-09C8-47FA-8B1E-46120089552C}">
      <dgm:prSet/>
      <dgm:spPr/>
      <dgm:t>
        <a:bodyPr/>
        <a:lstStyle/>
        <a:p>
          <a:endParaRPr lang="en-US"/>
        </a:p>
      </dgm:t>
    </dgm:pt>
    <dgm:pt modelId="{1140697C-F13A-4003-BED9-41CE3A713997}">
      <dgm:prSet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</a:rPr>
            <a:t>Time prices</a:t>
          </a:r>
        </a:p>
      </dgm:t>
    </dgm:pt>
    <dgm:pt modelId="{1CE1E871-CC0D-463F-8A36-12D06003BA00}" type="parTrans" cxnId="{2867F4F6-484F-47D0-967E-92EEA253FDED}">
      <dgm:prSet/>
      <dgm:spPr/>
      <dgm:t>
        <a:bodyPr/>
        <a:lstStyle/>
        <a:p>
          <a:endParaRPr lang="en-US"/>
        </a:p>
      </dgm:t>
    </dgm:pt>
    <dgm:pt modelId="{51A37A3B-A050-466E-B451-2A1D8F8901C6}" type="sibTrans" cxnId="{2867F4F6-484F-47D0-967E-92EEA253FDED}">
      <dgm:prSet/>
      <dgm:spPr/>
      <dgm:t>
        <a:bodyPr/>
        <a:lstStyle/>
        <a:p>
          <a:endParaRPr lang="en-US"/>
        </a:p>
      </dgm:t>
    </dgm:pt>
    <dgm:pt modelId="{6C634735-48A6-49DC-B112-2AB1293C5E6F}">
      <dgm:prSet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</a:rPr>
            <a:t>Time is precious- make best use of it</a:t>
          </a:r>
        </a:p>
      </dgm:t>
    </dgm:pt>
    <dgm:pt modelId="{6DB3FA19-A845-423E-B7CD-EDA00874C60A}" type="parTrans" cxnId="{E65DC1E5-BCFB-4C54-A84A-AA41E9797DEA}">
      <dgm:prSet/>
      <dgm:spPr/>
      <dgm:t>
        <a:bodyPr/>
        <a:lstStyle/>
        <a:p>
          <a:endParaRPr lang="en-US"/>
        </a:p>
      </dgm:t>
    </dgm:pt>
    <dgm:pt modelId="{C3488397-92CD-41EB-9972-A043D433ECCD}" type="sibTrans" cxnId="{E65DC1E5-BCFB-4C54-A84A-AA41E9797DEA}">
      <dgm:prSet/>
      <dgm:spPr/>
      <dgm:t>
        <a:bodyPr/>
        <a:lstStyle/>
        <a:p>
          <a:endParaRPr lang="en-US"/>
        </a:p>
      </dgm:t>
    </dgm:pt>
    <dgm:pt modelId="{A1FE82BB-6BB7-4A74-9049-0F27DFCE4929}" type="pres">
      <dgm:prSet presAssocID="{6BE607ED-27B4-4E68-B61B-00E8AA4BFDB7}" presName="linearFlow" presStyleCnt="0">
        <dgm:presLayoutVars>
          <dgm:dir/>
          <dgm:resizeHandles val="exact"/>
        </dgm:presLayoutVars>
      </dgm:prSet>
      <dgm:spPr/>
    </dgm:pt>
    <dgm:pt modelId="{7D730324-0958-48F9-9590-D082B6837106}" type="pres">
      <dgm:prSet presAssocID="{0715D802-94B9-41CF-BE29-43498210F0D6}" presName="composite" presStyleCnt="0"/>
      <dgm:spPr/>
    </dgm:pt>
    <dgm:pt modelId="{D87689E1-CA39-437B-9E47-CE7D7778E42E}" type="pres">
      <dgm:prSet presAssocID="{0715D802-94B9-41CF-BE29-43498210F0D6}" presName="imgShp" presStyleLbl="fgImgPlace1" presStyleIdx="0" presStyleCnt="5"/>
      <dgm:spPr/>
    </dgm:pt>
    <dgm:pt modelId="{58B9D58C-CD58-425B-AC1C-3DBB2D1EC6C6}" type="pres">
      <dgm:prSet presAssocID="{0715D802-94B9-41CF-BE29-43498210F0D6}" presName="txShp" presStyleLbl="node1" presStyleIdx="0" presStyleCnt="5">
        <dgm:presLayoutVars>
          <dgm:bulletEnabled val="1"/>
        </dgm:presLayoutVars>
      </dgm:prSet>
      <dgm:spPr/>
    </dgm:pt>
    <dgm:pt modelId="{5EBC1054-6654-40B2-8B24-9CC920F2EBA5}" type="pres">
      <dgm:prSet presAssocID="{4A13C532-EB77-4BA9-89C4-F01092FB81F2}" presName="spacing" presStyleCnt="0"/>
      <dgm:spPr/>
    </dgm:pt>
    <dgm:pt modelId="{774F84D7-1FC0-46ED-BFB2-0385E8329525}" type="pres">
      <dgm:prSet presAssocID="{244417E2-BCB0-4393-9005-C4BA446C6931}" presName="composite" presStyleCnt="0"/>
      <dgm:spPr/>
    </dgm:pt>
    <dgm:pt modelId="{5513CD4A-5BDC-4409-A536-10B985329B61}" type="pres">
      <dgm:prSet presAssocID="{244417E2-BCB0-4393-9005-C4BA446C6931}" presName="imgShp" presStyleLbl="fgImgPlace1" presStyleIdx="1" presStyleCnt="5"/>
      <dgm:spPr/>
    </dgm:pt>
    <dgm:pt modelId="{C92D0DC3-FBC2-4DEF-A3F2-DCC2A33E7909}" type="pres">
      <dgm:prSet presAssocID="{244417E2-BCB0-4393-9005-C4BA446C6931}" presName="txShp" presStyleLbl="node1" presStyleIdx="1" presStyleCnt="5">
        <dgm:presLayoutVars>
          <dgm:bulletEnabled val="1"/>
        </dgm:presLayoutVars>
      </dgm:prSet>
      <dgm:spPr/>
    </dgm:pt>
    <dgm:pt modelId="{C09CBEE7-9ACE-4DBF-89A2-D26C4A53D467}" type="pres">
      <dgm:prSet presAssocID="{C2CBE89F-0FA1-40CB-83B8-C0A3794D26EA}" presName="spacing" presStyleCnt="0"/>
      <dgm:spPr/>
    </dgm:pt>
    <dgm:pt modelId="{21AC495C-3884-4579-B4D8-4195FDC521A9}" type="pres">
      <dgm:prSet presAssocID="{D1B73B43-5A85-47E3-8AB3-C73E4C39D532}" presName="composite" presStyleCnt="0"/>
      <dgm:spPr/>
    </dgm:pt>
    <dgm:pt modelId="{C50DE5CC-E6F5-43AF-8671-12E3225AD901}" type="pres">
      <dgm:prSet presAssocID="{D1B73B43-5A85-47E3-8AB3-C73E4C39D532}" presName="imgShp" presStyleLbl="fgImgPlace1" presStyleIdx="2" presStyleCnt="5"/>
      <dgm:spPr/>
    </dgm:pt>
    <dgm:pt modelId="{2423FFD2-9A94-416F-A6BD-51743A425DDD}" type="pres">
      <dgm:prSet presAssocID="{D1B73B43-5A85-47E3-8AB3-C73E4C39D532}" presName="txShp" presStyleLbl="node1" presStyleIdx="2" presStyleCnt="5">
        <dgm:presLayoutVars>
          <dgm:bulletEnabled val="1"/>
        </dgm:presLayoutVars>
      </dgm:prSet>
      <dgm:spPr/>
    </dgm:pt>
    <dgm:pt modelId="{D1DB741A-72D2-4B5D-BF64-A3FF200D87A1}" type="pres">
      <dgm:prSet presAssocID="{83E7E003-6E9B-4D21-B3B7-BB0D03C61080}" presName="spacing" presStyleCnt="0"/>
      <dgm:spPr/>
    </dgm:pt>
    <dgm:pt modelId="{71E13A8C-EC29-4FDD-AEA5-93778C0D6B1B}" type="pres">
      <dgm:prSet presAssocID="{1140697C-F13A-4003-BED9-41CE3A713997}" presName="composite" presStyleCnt="0"/>
      <dgm:spPr/>
    </dgm:pt>
    <dgm:pt modelId="{AEF1EAE1-EBB0-4F73-B626-90B48A90C6B1}" type="pres">
      <dgm:prSet presAssocID="{1140697C-F13A-4003-BED9-41CE3A713997}" presName="imgShp" presStyleLbl="fgImgPlace1" presStyleIdx="3" presStyleCnt="5"/>
      <dgm:spPr/>
    </dgm:pt>
    <dgm:pt modelId="{0AD31FA4-F8A2-4C5B-B4D0-96B1A0B17DB0}" type="pres">
      <dgm:prSet presAssocID="{1140697C-F13A-4003-BED9-41CE3A713997}" presName="txShp" presStyleLbl="node1" presStyleIdx="3" presStyleCnt="5">
        <dgm:presLayoutVars>
          <dgm:bulletEnabled val="1"/>
        </dgm:presLayoutVars>
      </dgm:prSet>
      <dgm:spPr/>
    </dgm:pt>
    <dgm:pt modelId="{AA62DE11-281A-4FB8-A944-29191E51AA7C}" type="pres">
      <dgm:prSet presAssocID="{51A37A3B-A050-466E-B451-2A1D8F8901C6}" presName="spacing" presStyleCnt="0"/>
      <dgm:spPr/>
    </dgm:pt>
    <dgm:pt modelId="{C067C088-ADCC-4742-ABCC-934BF2BD24C1}" type="pres">
      <dgm:prSet presAssocID="{6C634735-48A6-49DC-B112-2AB1293C5E6F}" presName="composite" presStyleCnt="0"/>
      <dgm:spPr/>
    </dgm:pt>
    <dgm:pt modelId="{D99250DA-3D30-4197-9C1D-2578DCBA858F}" type="pres">
      <dgm:prSet presAssocID="{6C634735-48A6-49DC-B112-2AB1293C5E6F}" presName="imgShp" presStyleLbl="fgImgPlace1" presStyleIdx="4" presStyleCnt="5"/>
      <dgm:spPr/>
    </dgm:pt>
    <dgm:pt modelId="{EAD8A803-F028-46B7-B6A2-3255EDDAE7A8}" type="pres">
      <dgm:prSet presAssocID="{6C634735-48A6-49DC-B112-2AB1293C5E6F}" presName="txShp" presStyleLbl="node1" presStyleIdx="4" presStyleCnt="5">
        <dgm:presLayoutVars>
          <dgm:bulletEnabled val="1"/>
        </dgm:presLayoutVars>
      </dgm:prSet>
      <dgm:spPr/>
    </dgm:pt>
  </dgm:ptLst>
  <dgm:cxnLst>
    <dgm:cxn modelId="{479A0105-E199-42F6-AD00-45F56EC2402A}" srcId="{6BE607ED-27B4-4E68-B61B-00E8AA4BFDB7}" destId="{244417E2-BCB0-4393-9005-C4BA446C6931}" srcOrd="1" destOrd="0" parTransId="{A05F8801-5304-4DCA-BFFF-0B0B39ECA9F4}" sibTransId="{C2CBE89F-0FA1-40CB-83B8-C0A3794D26EA}"/>
    <dgm:cxn modelId="{6826FE23-09C8-47FA-8B1E-46120089552C}" srcId="{6BE607ED-27B4-4E68-B61B-00E8AA4BFDB7}" destId="{D1B73B43-5A85-47E3-8AB3-C73E4C39D532}" srcOrd="2" destOrd="0" parTransId="{46D3E20E-12F2-4919-8E30-507B2A59C3BF}" sibTransId="{83E7E003-6E9B-4D21-B3B7-BB0D03C61080}"/>
    <dgm:cxn modelId="{03BB543F-1DA2-457C-9AE5-3D6C5BC3F14D}" type="presOf" srcId="{0715D802-94B9-41CF-BE29-43498210F0D6}" destId="{58B9D58C-CD58-425B-AC1C-3DBB2D1EC6C6}" srcOrd="0" destOrd="0" presId="urn:microsoft.com/office/officeart/2005/8/layout/vList3"/>
    <dgm:cxn modelId="{D395D243-D66F-42FF-BCC6-653C0D7B76CE}" type="presOf" srcId="{1140697C-F13A-4003-BED9-41CE3A713997}" destId="{0AD31FA4-F8A2-4C5B-B4D0-96B1A0B17DB0}" srcOrd="0" destOrd="0" presId="urn:microsoft.com/office/officeart/2005/8/layout/vList3"/>
    <dgm:cxn modelId="{D8F51EB8-D79F-458C-9A09-03DD3CFE7DE0}" srcId="{6BE607ED-27B4-4E68-B61B-00E8AA4BFDB7}" destId="{0715D802-94B9-41CF-BE29-43498210F0D6}" srcOrd="0" destOrd="0" parTransId="{2491E39A-E8E6-4ABD-864E-8CD8E6F89C56}" sibTransId="{4A13C532-EB77-4BA9-89C4-F01092FB81F2}"/>
    <dgm:cxn modelId="{45AB4AD1-457C-4AC0-83DD-4FB131857347}" type="presOf" srcId="{6BE607ED-27B4-4E68-B61B-00E8AA4BFDB7}" destId="{A1FE82BB-6BB7-4A74-9049-0F27DFCE4929}" srcOrd="0" destOrd="0" presId="urn:microsoft.com/office/officeart/2005/8/layout/vList3"/>
    <dgm:cxn modelId="{FA7F85D6-CA5C-4C3A-9A79-C0EE66BA2A3A}" type="presOf" srcId="{6C634735-48A6-49DC-B112-2AB1293C5E6F}" destId="{EAD8A803-F028-46B7-B6A2-3255EDDAE7A8}" srcOrd="0" destOrd="0" presId="urn:microsoft.com/office/officeart/2005/8/layout/vList3"/>
    <dgm:cxn modelId="{00C9A9DB-57FC-4B96-BDC3-31CD7AFA187A}" type="presOf" srcId="{244417E2-BCB0-4393-9005-C4BA446C6931}" destId="{C92D0DC3-FBC2-4DEF-A3F2-DCC2A33E7909}" srcOrd="0" destOrd="0" presId="urn:microsoft.com/office/officeart/2005/8/layout/vList3"/>
    <dgm:cxn modelId="{E65DC1E5-BCFB-4C54-A84A-AA41E9797DEA}" srcId="{6BE607ED-27B4-4E68-B61B-00E8AA4BFDB7}" destId="{6C634735-48A6-49DC-B112-2AB1293C5E6F}" srcOrd="4" destOrd="0" parTransId="{6DB3FA19-A845-423E-B7CD-EDA00874C60A}" sibTransId="{C3488397-92CD-41EB-9972-A043D433ECCD}"/>
    <dgm:cxn modelId="{2867F4F6-484F-47D0-967E-92EEA253FDED}" srcId="{6BE607ED-27B4-4E68-B61B-00E8AA4BFDB7}" destId="{1140697C-F13A-4003-BED9-41CE3A713997}" srcOrd="3" destOrd="0" parTransId="{1CE1E871-CC0D-463F-8A36-12D06003BA00}" sibTransId="{51A37A3B-A050-466E-B451-2A1D8F8901C6}"/>
    <dgm:cxn modelId="{7CF8BCFC-5C5B-4BD5-BBDE-07B63264C65C}" type="presOf" srcId="{D1B73B43-5A85-47E3-8AB3-C73E4C39D532}" destId="{2423FFD2-9A94-416F-A6BD-51743A425DDD}" srcOrd="0" destOrd="0" presId="urn:microsoft.com/office/officeart/2005/8/layout/vList3"/>
    <dgm:cxn modelId="{9C689714-5C80-4D8D-AA00-524E250D8A97}" type="presParOf" srcId="{A1FE82BB-6BB7-4A74-9049-0F27DFCE4929}" destId="{7D730324-0958-48F9-9590-D082B6837106}" srcOrd="0" destOrd="0" presId="urn:microsoft.com/office/officeart/2005/8/layout/vList3"/>
    <dgm:cxn modelId="{45331EA6-C0BE-4D62-8B57-2A2D496DAE97}" type="presParOf" srcId="{7D730324-0958-48F9-9590-D082B6837106}" destId="{D87689E1-CA39-437B-9E47-CE7D7778E42E}" srcOrd="0" destOrd="0" presId="urn:microsoft.com/office/officeart/2005/8/layout/vList3"/>
    <dgm:cxn modelId="{AD434DE4-346A-4F4B-B308-6A0EE7C860CD}" type="presParOf" srcId="{7D730324-0958-48F9-9590-D082B6837106}" destId="{58B9D58C-CD58-425B-AC1C-3DBB2D1EC6C6}" srcOrd="1" destOrd="0" presId="urn:microsoft.com/office/officeart/2005/8/layout/vList3"/>
    <dgm:cxn modelId="{9F1A7618-B7B8-4BA0-9D85-2C1A7E77177E}" type="presParOf" srcId="{A1FE82BB-6BB7-4A74-9049-0F27DFCE4929}" destId="{5EBC1054-6654-40B2-8B24-9CC920F2EBA5}" srcOrd="1" destOrd="0" presId="urn:microsoft.com/office/officeart/2005/8/layout/vList3"/>
    <dgm:cxn modelId="{CB09B26B-6452-4B5B-97CE-26CBAA613854}" type="presParOf" srcId="{A1FE82BB-6BB7-4A74-9049-0F27DFCE4929}" destId="{774F84D7-1FC0-46ED-BFB2-0385E8329525}" srcOrd="2" destOrd="0" presId="urn:microsoft.com/office/officeart/2005/8/layout/vList3"/>
    <dgm:cxn modelId="{628BF55B-2894-43AE-8E78-F0F6A6FFFCEC}" type="presParOf" srcId="{774F84D7-1FC0-46ED-BFB2-0385E8329525}" destId="{5513CD4A-5BDC-4409-A536-10B985329B61}" srcOrd="0" destOrd="0" presId="urn:microsoft.com/office/officeart/2005/8/layout/vList3"/>
    <dgm:cxn modelId="{8995C686-B7E2-4FFF-80BB-1FDD6706FA7F}" type="presParOf" srcId="{774F84D7-1FC0-46ED-BFB2-0385E8329525}" destId="{C92D0DC3-FBC2-4DEF-A3F2-DCC2A33E7909}" srcOrd="1" destOrd="0" presId="urn:microsoft.com/office/officeart/2005/8/layout/vList3"/>
    <dgm:cxn modelId="{253ABB25-173B-4D8E-A127-CD5CEA6B434A}" type="presParOf" srcId="{A1FE82BB-6BB7-4A74-9049-0F27DFCE4929}" destId="{C09CBEE7-9ACE-4DBF-89A2-D26C4A53D467}" srcOrd="3" destOrd="0" presId="urn:microsoft.com/office/officeart/2005/8/layout/vList3"/>
    <dgm:cxn modelId="{02E37412-7D01-4600-93C4-36CDCA67E1FE}" type="presParOf" srcId="{A1FE82BB-6BB7-4A74-9049-0F27DFCE4929}" destId="{21AC495C-3884-4579-B4D8-4195FDC521A9}" srcOrd="4" destOrd="0" presId="urn:microsoft.com/office/officeart/2005/8/layout/vList3"/>
    <dgm:cxn modelId="{C8F12B79-3059-40D0-AF9E-9759628D4BCD}" type="presParOf" srcId="{21AC495C-3884-4579-B4D8-4195FDC521A9}" destId="{C50DE5CC-E6F5-43AF-8671-12E3225AD901}" srcOrd="0" destOrd="0" presId="urn:microsoft.com/office/officeart/2005/8/layout/vList3"/>
    <dgm:cxn modelId="{269DD53C-B18C-4586-9B79-69DB895B1F84}" type="presParOf" srcId="{21AC495C-3884-4579-B4D8-4195FDC521A9}" destId="{2423FFD2-9A94-416F-A6BD-51743A425DDD}" srcOrd="1" destOrd="0" presId="urn:microsoft.com/office/officeart/2005/8/layout/vList3"/>
    <dgm:cxn modelId="{A2B3D8AC-08AD-4C64-B572-08FE93C70002}" type="presParOf" srcId="{A1FE82BB-6BB7-4A74-9049-0F27DFCE4929}" destId="{D1DB741A-72D2-4B5D-BF64-A3FF200D87A1}" srcOrd="5" destOrd="0" presId="urn:microsoft.com/office/officeart/2005/8/layout/vList3"/>
    <dgm:cxn modelId="{11CF0DAA-857B-436E-AA20-87722B100838}" type="presParOf" srcId="{A1FE82BB-6BB7-4A74-9049-0F27DFCE4929}" destId="{71E13A8C-EC29-4FDD-AEA5-93778C0D6B1B}" srcOrd="6" destOrd="0" presId="urn:microsoft.com/office/officeart/2005/8/layout/vList3"/>
    <dgm:cxn modelId="{45E67DB3-F383-4A73-8120-3F1A253F6FE5}" type="presParOf" srcId="{71E13A8C-EC29-4FDD-AEA5-93778C0D6B1B}" destId="{AEF1EAE1-EBB0-4F73-B626-90B48A90C6B1}" srcOrd="0" destOrd="0" presId="urn:microsoft.com/office/officeart/2005/8/layout/vList3"/>
    <dgm:cxn modelId="{343A8169-3111-4685-BBE2-93B1A65D4A18}" type="presParOf" srcId="{71E13A8C-EC29-4FDD-AEA5-93778C0D6B1B}" destId="{0AD31FA4-F8A2-4C5B-B4D0-96B1A0B17DB0}" srcOrd="1" destOrd="0" presId="urn:microsoft.com/office/officeart/2005/8/layout/vList3"/>
    <dgm:cxn modelId="{4555C32C-503E-4E76-B115-4AE982F93B4F}" type="presParOf" srcId="{A1FE82BB-6BB7-4A74-9049-0F27DFCE4929}" destId="{AA62DE11-281A-4FB8-A944-29191E51AA7C}" srcOrd="7" destOrd="0" presId="urn:microsoft.com/office/officeart/2005/8/layout/vList3"/>
    <dgm:cxn modelId="{017BC878-BFA8-4F0F-84BC-2FD34BB31C19}" type="presParOf" srcId="{A1FE82BB-6BB7-4A74-9049-0F27DFCE4929}" destId="{C067C088-ADCC-4742-ABCC-934BF2BD24C1}" srcOrd="8" destOrd="0" presId="urn:microsoft.com/office/officeart/2005/8/layout/vList3"/>
    <dgm:cxn modelId="{1CF4B721-72D3-4EB9-9682-5B0E503F92D2}" type="presParOf" srcId="{C067C088-ADCC-4742-ABCC-934BF2BD24C1}" destId="{D99250DA-3D30-4197-9C1D-2578DCBA858F}" srcOrd="0" destOrd="0" presId="urn:microsoft.com/office/officeart/2005/8/layout/vList3"/>
    <dgm:cxn modelId="{DA785C18-FA8A-471D-ADB9-D9FEAE6F8396}" type="presParOf" srcId="{C067C088-ADCC-4742-ABCC-934BF2BD24C1}" destId="{EAD8A803-F028-46B7-B6A2-3255EDDAE7A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7BAD5A6-C573-4318-A4BA-6CF5CF3BCDFE}" type="doc">
      <dgm:prSet loTypeId="urn:microsoft.com/office/officeart/2005/8/layout/list1" loCatId="list" qsTypeId="urn:microsoft.com/office/officeart/2005/8/quickstyle/3d2" qsCatId="3D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6F0F7883-835E-4F6D-B8F4-A817D7993E81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</a:rPr>
            <a:t>Declarative</a:t>
          </a:r>
        </a:p>
      </dgm:t>
    </dgm:pt>
    <dgm:pt modelId="{42687DB0-8BFD-4E50-AB59-B4395F2CE164}" type="parTrans" cxnId="{902BC36B-7D7A-47F9-A5CD-835513108137}">
      <dgm:prSet/>
      <dgm:spPr/>
      <dgm:t>
        <a:bodyPr/>
        <a:lstStyle/>
        <a:p>
          <a:endParaRPr lang="en-US"/>
        </a:p>
      </dgm:t>
    </dgm:pt>
    <dgm:pt modelId="{90F918DA-1DA4-4A6B-B847-1D58F78F88A0}" type="sibTrans" cxnId="{902BC36B-7D7A-47F9-A5CD-835513108137}">
      <dgm:prSet/>
      <dgm:spPr/>
      <dgm:t>
        <a:bodyPr/>
        <a:lstStyle/>
        <a:p>
          <a:endParaRPr lang="en-US"/>
        </a:p>
      </dgm:t>
    </dgm:pt>
    <dgm:pt modelId="{4C55E80F-3ACA-4CA9-A162-48AD05BB5E19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</a:rPr>
            <a:t>Procedural</a:t>
          </a:r>
        </a:p>
      </dgm:t>
    </dgm:pt>
    <dgm:pt modelId="{75B49CF3-A9DD-435F-8972-8F758C0ED1BE}" type="parTrans" cxnId="{07B085EB-31D9-4DC1-BAAE-A1478ABCA8EC}">
      <dgm:prSet/>
      <dgm:spPr/>
      <dgm:t>
        <a:bodyPr/>
        <a:lstStyle/>
        <a:p>
          <a:endParaRPr lang="en-US"/>
        </a:p>
      </dgm:t>
    </dgm:pt>
    <dgm:pt modelId="{652AC9E9-3D89-40F6-AE38-4FD9CAE8933D}" type="sibTrans" cxnId="{07B085EB-31D9-4DC1-BAAE-A1478ABCA8EC}">
      <dgm:prSet/>
      <dgm:spPr/>
      <dgm:t>
        <a:bodyPr/>
        <a:lstStyle/>
        <a:p>
          <a:endParaRPr lang="en-US"/>
        </a:p>
      </dgm:t>
    </dgm:pt>
    <dgm:pt modelId="{EF7195EF-2C26-46DE-91EC-1EF677F75992}" type="pres">
      <dgm:prSet presAssocID="{C7BAD5A6-C573-4318-A4BA-6CF5CF3BCDFE}" presName="linear" presStyleCnt="0">
        <dgm:presLayoutVars>
          <dgm:dir/>
          <dgm:animLvl val="lvl"/>
          <dgm:resizeHandles val="exact"/>
        </dgm:presLayoutVars>
      </dgm:prSet>
      <dgm:spPr/>
    </dgm:pt>
    <dgm:pt modelId="{90E8BEBA-D402-4A09-8ACC-AF2022A66E3E}" type="pres">
      <dgm:prSet presAssocID="{6F0F7883-835E-4F6D-B8F4-A817D7993E81}" presName="parentLin" presStyleCnt="0"/>
      <dgm:spPr/>
    </dgm:pt>
    <dgm:pt modelId="{7DC3001F-C3E2-41B8-9FC8-A134E473BE80}" type="pres">
      <dgm:prSet presAssocID="{6F0F7883-835E-4F6D-B8F4-A817D7993E81}" presName="parentLeftMargin" presStyleLbl="node1" presStyleIdx="0" presStyleCnt="2"/>
      <dgm:spPr/>
    </dgm:pt>
    <dgm:pt modelId="{E1785CC1-8FDB-47D1-A449-EDA91A398920}" type="pres">
      <dgm:prSet presAssocID="{6F0F7883-835E-4F6D-B8F4-A817D7993E81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30C2DD66-EBEB-4D61-B645-17B26A3FDEF8}" type="pres">
      <dgm:prSet presAssocID="{6F0F7883-835E-4F6D-B8F4-A817D7993E81}" presName="negativeSpace" presStyleCnt="0"/>
      <dgm:spPr/>
    </dgm:pt>
    <dgm:pt modelId="{C1118F94-F8B0-4C64-8288-08C23F98066A}" type="pres">
      <dgm:prSet presAssocID="{6F0F7883-835E-4F6D-B8F4-A817D7993E81}" presName="childText" presStyleLbl="conFgAcc1" presStyleIdx="0" presStyleCnt="2">
        <dgm:presLayoutVars>
          <dgm:bulletEnabled val="1"/>
        </dgm:presLayoutVars>
      </dgm:prSet>
      <dgm:spPr/>
    </dgm:pt>
    <dgm:pt modelId="{EB622828-4158-4FD2-B412-89DE05DAB5D3}" type="pres">
      <dgm:prSet presAssocID="{90F918DA-1DA4-4A6B-B847-1D58F78F88A0}" presName="spaceBetweenRectangles" presStyleCnt="0"/>
      <dgm:spPr/>
    </dgm:pt>
    <dgm:pt modelId="{7656DCA9-A70B-4890-A81F-EEF97FB85288}" type="pres">
      <dgm:prSet presAssocID="{4C55E80F-3ACA-4CA9-A162-48AD05BB5E19}" presName="parentLin" presStyleCnt="0"/>
      <dgm:spPr/>
    </dgm:pt>
    <dgm:pt modelId="{CA10B95F-F180-424C-BC06-94818AF7517C}" type="pres">
      <dgm:prSet presAssocID="{4C55E80F-3ACA-4CA9-A162-48AD05BB5E19}" presName="parentLeftMargin" presStyleLbl="node1" presStyleIdx="0" presStyleCnt="2"/>
      <dgm:spPr/>
    </dgm:pt>
    <dgm:pt modelId="{59A33DEA-04DF-41C3-B84F-646B06857C03}" type="pres">
      <dgm:prSet presAssocID="{4C55E80F-3ACA-4CA9-A162-48AD05BB5E19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1DA46AA8-504B-405B-96E6-63E4B268A550}" type="pres">
      <dgm:prSet presAssocID="{4C55E80F-3ACA-4CA9-A162-48AD05BB5E19}" presName="negativeSpace" presStyleCnt="0"/>
      <dgm:spPr/>
    </dgm:pt>
    <dgm:pt modelId="{798498E9-BB61-4480-9C19-59FC5BDEC779}" type="pres">
      <dgm:prSet presAssocID="{4C55E80F-3ACA-4CA9-A162-48AD05BB5E19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13FF6A2E-324F-4DAF-911C-E4976AE4D800}" type="presOf" srcId="{6F0F7883-835E-4F6D-B8F4-A817D7993E81}" destId="{E1785CC1-8FDB-47D1-A449-EDA91A398920}" srcOrd="1" destOrd="0" presId="urn:microsoft.com/office/officeart/2005/8/layout/list1"/>
    <dgm:cxn modelId="{17F8E834-BBC9-4DB4-AB4E-F8988E11862E}" type="presOf" srcId="{4C55E80F-3ACA-4CA9-A162-48AD05BB5E19}" destId="{59A33DEA-04DF-41C3-B84F-646B06857C03}" srcOrd="1" destOrd="0" presId="urn:microsoft.com/office/officeart/2005/8/layout/list1"/>
    <dgm:cxn modelId="{902BC36B-7D7A-47F9-A5CD-835513108137}" srcId="{C7BAD5A6-C573-4318-A4BA-6CF5CF3BCDFE}" destId="{6F0F7883-835E-4F6D-B8F4-A817D7993E81}" srcOrd="0" destOrd="0" parTransId="{42687DB0-8BFD-4E50-AB59-B4395F2CE164}" sibTransId="{90F918DA-1DA4-4A6B-B847-1D58F78F88A0}"/>
    <dgm:cxn modelId="{61B65871-79FF-44AE-8891-EF34AC9DD5CA}" type="presOf" srcId="{6F0F7883-835E-4F6D-B8F4-A817D7993E81}" destId="{7DC3001F-C3E2-41B8-9FC8-A134E473BE80}" srcOrd="0" destOrd="0" presId="urn:microsoft.com/office/officeart/2005/8/layout/list1"/>
    <dgm:cxn modelId="{6E575B53-C7D6-41FD-88C4-ECEBD2782621}" type="presOf" srcId="{4C55E80F-3ACA-4CA9-A162-48AD05BB5E19}" destId="{CA10B95F-F180-424C-BC06-94818AF7517C}" srcOrd="0" destOrd="0" presId="urn:microsoft.com/office/officeart/2005/8/layout/list1"/>
    <dgm:cxn modelId="{86B5ECAD-E6AC-4AB1-A53D-5FB4CCD99372}" type="presOf" srcId="{C7BAD5A6-C573-4318-A4BA-6CF5CF3BCDFE}" destId="{EF7195EF-2C26-46DE-91EC-1EF677F75992}" srcOrd="0" destOrd="0" presId="urn:microsoft.com/office/officeart/2005/8/layout/list1"/>
    <dgm:cxn modelId="{07B085EB-31D9-4DC1-BAAE-A1478ABCA8EC}" srcId="{C7BAD5A6-C573-4318-A4BA-6CF5CF3BCDFE}" destId="{4C55E80F-3ACA-4CA9-A162-48AD05BB5E19}" srcOrd="1" destOrd="0" parTransId="{75B49CF3-A9DD-435F-8972-8F758C0ED1BE}" sibTransId="{652AC9E9-3D89-40F6-AE38-4FD9CAE8933D}"/>
    <dgm:cxn modelId="{ED9FFFD3-0403-4163-8618-A04DD33B9D06}" type="presParOf" srcId="{EF7195EF-2C26-46DE-91EC-1EF677F75992}" destId="{90E8BEBA-D402-4A09-8ACC-AF2022A66E3E}" srcOrd="0" destOrd="0" presId="urn:microsoft.com/office/officeart/2005/8/layout/list1"/>
    <dgm:cxn modelId="{2AA88232-C423-463D-BF41-B2A1FB61E571}" type="presParOf" srcId="{90E8BEBA-D402-4A09-8ACC-AF2022A66E3E}" destId="{7DC3001F-C3E2-41B8-9FC8-A134E473BE80}" srcOrd="0" destOrd="0" presId="urn:microsoft.com/office/officeart/2005/8/layout/list1"/>
    <dgm:cxn modelId="{86676008-E0F5-49B4-9590-AC81231DBFFC}" type="presParOf" srcId="{90E8BEBA-D402-4A09-8ACC-AF2022A66E3E}" destId="{E1785CC1-8FDB-47D1-A449-EDA91A398920}" srcOrd="1" destOrd="0" presId="urn:microsoft.com/office/officeart/2005/8/layout/list1"/>
    <dgm:cxn modelId="{5A0B0474-493C-4E23-AF49-13826CDC6A27}" type="presParOf" srcId="{EF7195EF-2C26-46DE-91EC-1EF677F75992}" destId="{30C2DD66-EBEB-4D61-B645-17B26A3FDEF8}" srcOrd="1" destOrd="0" presId="urn:microsoft.com/office/officeart/2005/8/layout/list1"/>
    <dgm:cxn modelId="{A62CF3F5-56B6-4F6C-A9A6-ACF2DDCF8D04}" type="presParOf" srcId="{EF7195EF-2C26-46DE-91EC-1EF677F75992}" destId="{C1118F94-F8B0-4C64-8288-08C23F98066A}" srcOrd="2" destOrd="0" presId="urn:microsoft.com/office/officeart/2005/8/layout/list1"/>
    <dgm:cxn modelId="{E72B2627-FBC4-4E64-A75E-B7413D4D9BF2}" type="presParOf" srcId="{EF7195EF-2C26-46DE-91EC-1EF677F75992}" destId="{EB622828-4158-4FD2-B412-89DE05DAB5D3}" srcOrd="3" destOrd="0" presId="urn:microsoft.com/office/officeart/2005/8/layout/list1"/>
    <dgm:cxn modelId="{1CD9B8E7-2095-4662-A78A-538C41C09146}" type="presParOf" srcId="{EF7195EF-2C26-46DE-91EC-1EF677F75992}" destId="{7656DCA9-A70B-4890-A81F-EEF97FB85288}" srcOrd="4" destOrd="0" presId="urn:microsoft.com/office/officeart/2005/8/layout/list1"/>
    <dgm:cxn modelId="{D58A59E6-EF82-4865-8ED5-4DF1CAD9FB7F}" type="presParOf" srcId="{7656DCA9-A70B-4890-A81F-EEF97FB85288}" destId="{CA10B95F-F180-424C-BC06-94818AF7517C}" srcOrd="0" destOrd="0" presId="urn:microsoft.com/office/officeart/2005/8/layout/list1"/>
    <dgm:cxn modelId="{6F4B52EF-5878-4931-8F51-EA6258491173}" type="presParOf" srcId="{7656DCA9-A70B-4890-A81F-EEF97FB85288}" destId="{59A33DEA-04DF-41C3-B84F-646B06857C03}" srcOrd="1" destOrd="0" presId="urn:microsoft.com/office/officeart/2005/8/layout/list1"/>
    <dgm:cxn modelId="{F3C4ADEA-75DD-4883-8617-58AAE10EE69F}" type="presParOf" srcId="{EF7195EF-2C26-46DE-91EC-1EF677F75992}" destId="{1DA46AA8-504B-405B-96E6-63E4B268A550}" srcOrd="5" destOrd="0" presId="urn:microsoft.com/office/officeart/2005/8/layout/list1"/>
    <dgm:cxn modelId="{0846780D-2680-47E6-A593-0A8B4177D7CC}" type="presParOf" srcId="{EF7195EF-2C26-46DE-91EC-1EF677F75992}" destId="{798498E9-BB61-4480-9C19-59FC5BDEC779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B5208C1-DC89-436B-9BA8-30C14F0492DC}" type="doc">
      <dgm:prSet loTypeId="urn:microsoft.com/office/officeart/2005/8/layout/venn3" loCatId="relationship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C1467251-F119-42ED-839E-FDC96E522BC9}">
      <dgm:prSet custT="1"/>
      <dgm:spPr/>
      <dgm:t>
        <a:bodyPr/>
        <a:lstStyle/>
        <a:p>
          <a:pPr rtl="0"/>
          <a:r>
            <a:rPr lang="en-US" sz="3100" dirty="0"/>
            <a:t>Episodic </a:t>
          </a:r>
          <a:r>
            <a:rPr lang="en-US" sz="2400" dirty="0"/>
            <a:t>(When did you last buy?)</a:t>
          </a:r>
        </a:p>
      </dgm:t>
    </dgm:pt>
    <dgm:pt modelId="{F8BECBB5-2CBB-4969-A18B-E551023FE3D8}" type="parTrans" cxnId="{B36AA6A3-D19E-4B14-AACB-6974A54AADBD}">
      <dgm:prSet/>
      <dgm:spPr/>
      <dgm:t>
        <a:bodyPr/>
        <a:lstStyle/>
        <a:p>
          <a:endParaRPr lang="en-US"/>
        </a:p>
      </dgm:t>
    </dgm:pt>
    <dgm:pt modelId="{F70EBB16-E7B2-458E-9B8C-8D52D727C184}" type="sibTrans" cxnId="{B36AA6A3-D19E-4B14-AACB-6974A54AADBD}">
      <dgm:prSet/>
      <dgm:spPr/>
      <dgm:t>
        <a:bodyPr/>
        <a:lstStyle/>
        <a:p>
          <a:endParaRPr lang="en-US"/>
        </a:p>
      </dgm:t>
    </dgm:pt>
    <dgm:pt modelId="{2018363B-586C-4FE2-8594-D868F4DE9AD9}">
      <dgm:prSet custT="1"/>
      <dgm:spPr/>
      <dgm:t>
        <a:bodyPr/>
        <a:lstStyle/>
        <a:p>
          <a:pPr rtl="0"/>
          <a:r>
            <a:rPr lang="en-US" sz="3100" dirty="0"/>
            <a:t>Semantic </a:t>
          </a:r>
          <a:r>
            <a:rPr lang="en-US" sz="2000" dirty="0"/>
            <a:t>(</a:t>
          </a:r>
          <a:r>
            <a:rPr lang="en-US" sz="2400" dirty="0"/>
            <a:t>General knowledge that is useful to all)</a:t>
          </a:r>
        </a:p>
      </dgm:t>
    </dgm:pt>
    <dgm:pt modelId="{D2A3E762-E9D7-4C34-98AA-0A28752D4054}" type="parTrans" cxnId="{C5A8C51B-0FF6-4870-A1E3-A58A64C929CA}">
      <dgm:prSet/>
      <dgm:spPr/>
      <dgm:t>
        <a:bodyPr/>
        <a:lstStyle/>
        <a:p>
          <a:endParaRPr lang="en-US"/>
        </a:p>
      </dgm:t>
    </dgm:pt>
    <dgm:pt modelId="{7D6A06C2-91DD-4A6F-A576-49DAD44C9A2B}" type="sibTrans" cxnId="{C5A8C51B-0FF6-4870-A1E3-A58A64C929CA}">
      <dgm:prSet/>
      <dgm:spPr/>
      <dgm:t>
        <a:bodyPr/>
        <a:lstStyle/>
        <a:p>
          <a:endParaRPr lang="en-US"/>
        </a:p>
      </dgm:t>
    </dgm:pt>
    <dgm:pt modelId="{767C71ED-1A1B-48D9-AF23-97F890285B97}" type="pres">
      <dgm:prSet presAssocID="{CB5208C1-DC89-436B-9BA8-30C14F0492DC}" presName="Name0" presStyleCnt="0">
        <dgm:presLayoutVars>
          <dgm:dir/>
          <dgm:resizeHandles val="exact"/>
        </dgm:presLayoutVars>
      </dgm:prSet>
      <dgm:spPr/>
    </dgm:pt>
    <dgm:pt modelId="{1128FBD7-59C8-4D38-8AEB-85439E9A2C8B}" type="pres">
      <dgm:prSet presAssocID="{C1467251-F119-42ED-839E-FDC96E522BC9}" presName="Name5" presStyleLbl="vennNode1" presStyleIdx="0" presStyleCnt="2">
        <dgm:presLayoutVars>
          <dgm:bulletEnabled val="1"/>
        </dgm:presLayoutVars>
      </dgm:prSet>
      <dgm:spPr/>
    </dgm:pt>
    <dgm:pt modelId="{86763099-FD7E-42A7-9FB1-4C349E7CE123}" type="pres">
      <dgm:prSet presAssocID="{F70EBB16-E7B2-458E-9B8C-8D52D727C184}" presName="space" presStyleCnt="0"/>
      <dgm:spPr/>
    </dgm:pt>
    <dgm:pt modelId="{F168B1AF-8EA5-4ADC-985D-7D6C8B1072DD}" type="pres">
      <dgm:prSet presAssocID="{2018363B-586C-4FE2-8594-D868F4DE9AD9}" presName="Name5" presStyleLbl="vennNode1" presStyleIdx="1" presStyleCnt="2">
        <dgm:presLayoutVars>
          <dgm:bulletEnabled val="1"/>
        </dgm:presLayoutVars>
      </dgm:prSet>
      <dgm:spPr/>
    </dgm:pt>
  </dgm:ptLst>
  <dgm:cxnLst>
    <dgm:cxn modelId="{C5A8C51B-0FF6-4870-A1E3-A58A64C929CA}" srcId="{CB5208C1-DC89-436B-9BA8-30C14F0492DC}" destId="{2018363B-586C-4FE2-8594-D868F4DE9AD9}" srcOrd="1" destOrd="0" parTransId="{D2A3E762-E9D7-4C34-98AA-0A28752D4054}" sibTransId="{7D6A06C2-91DD-4A6F-A576-49DAD44C9A2B}"/>
    <dgm:cxn modelId="{AD058A84-3006-4BE2-8CA5-03BEFF899B11}" type="presOf" srcId="{C1467251-F119-42ED-839E-FDC96E522BC9}" destId="{1128FBD7-59C8-4D38-8AEB-85439E9A2C8B}" srcOrd="0" destOrd="0" presId="urn:microsoft.com/office/officeart/2005/8/layout/venn3"/>
    <dgm:cxn modelId="{B36AA6A3-D19E-4B14-AACB-6974A54AADBD}" srcId="{CB5208C1-DC89-436B-9BA8-30C14F0492DC}" destId="{C1467251-F119-42ED-839E-FDC96E522BC9}" srcOrd="0" destOrd="0" parTransId="{F8BECBB5-2CBB-4969-A18B-E551023FE3D8}" sibTransId="{F70EBB16-E7B2-458E-9B8C-8D52D727C184}"/>
    <dgm:cxn modelId="{44E1D2AB-658C-46DC-B1AB-34547D32A62C}" type="presOf" srcId="{CB5208C1-DC89-436B-9BA8-30C14F0492DC}" destId="{767C71ED-1A1B-48D9-AF23-97F890285B97}" srcOrd="0" destOrd="0" presId="urn:microsoft.com/office/officeart/2005/8/layout/venn3"/>
    <dgm:cxn modelId="{667F14C3-98FF-4202-BE3E-C099003DD89A}" type="presOf" srcId="{2018363B-586C-4FE2-8594-D868F4DE9AD9}" destId="{F168B1AF-8EA5-4ADC-985D-7D6C8B1072DD}" srcOrd="0" destOrd="0" presId="urn:microsoft.com/office/officeart/2005/8/layout/venn3"/>
    <dgm:cxn modelId="{B0A170CC-34B0-4621-B614-01774350AD49}" type="presParOf" srcId="{767C71ED-1A1B-48D9-AF23-97F890285B97}" destId="{1128FBD7-59C8-4D38-8AEB-85439E9A2C8B}" srcOrd="0" destOrd="0" presId="urn:microsoft.com/office/officeart/2005/8/layout/venn3"/>
    <dgm:cxn modelId="{72816D81-7EF9-40C7-B9CE-E47DC6B0332E}" type="presParOf" srcId="{767C71ED-1A1B-48D9-AF23-97F890285B97}" destId="{86763099-FD7E-42A7-9FB1-4C349E7CE123}" srcOrd="1" destOrd="0" presId="urn:microsoft.com/office/officeart/2005/8/layout/venn3"/>
    <dgm:cxn modelId="{158B90F8-3522-4AC8-9651-660EEEC2A4C2}" type="presParOf" srcId="{767C71ED-1A1B-48D9-AF23-97F890285B97}" destId="{F168B1AF-8EA5-4ADC-985D-7D6C8B1072DD}" srcOrd="2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D3150C6-8E38-482F-8EFD-3D1D29C3EEBD}" type="doc">
      <dgm:prSet loTypeId="urn:microsoft.com/office/officeart/2008/layout/PictureStrips" loCatId="list" qsTypeId="urn:microsoft.com/office/officeart/2005/8/quickstyle/simple5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FCA15A06-ADF1-450E-A5CA-39A845DDB0E8}">
      <dgm:prSet/>
      <dgm:spPr/>
      <dgm:t>
        <a:bodyPr/>
        <a:lstStyle/>
        <a:p>
          <a:pPr rtl="0"/>
          <a:r>
            <a:rPr lang="en-US" dirty="0"/>
            <a:t>Awareness of the product category and brands within the </a:t>
          </a:r>
          <a:r>
            <a:rPr lang="en-US" dirty="0" err="1"/>
            <a:t>the</a:t>
          </a:r>
          <a:r>
            <a:rPr lang="en-US" dirty="0"/>
            <a:t> product category</a:t>
          </a:r>
        </a:p>
      </dgm:t>
    </dgm:pt>
    <dgm:pt modelId="{83B1D132-9E1D-4387-8DA8-D65E99D25BF3}" type="parTrans" cxnId="{D85D85E8-E12D-4D32-9493-A622DD8C9D10}">
      <dgm:prSet/>
      <dgm:spPr/>
      <dgm:t>
        <a:bodyPr/>
        <a:lstStyle/>
        <a:p>
          <a:endParaRPr lang="en-US"/>
        </a:p>
      </dgm:t>
    </dgm:pt>
    <dgm:pt modelId="{8FDCDA37-E73C-4D9D-A07A-6610220F5C29}" type="sibTrans" cxnId="{D85D85E8-E12D-4D32-9493-A622DD8C9D10}">
      <dgm:prSet/>
      <dgm:spPr/>
      <dgm:t>
        <a:bodyPr/>
        <a:lstStyle/>
        <a:p>
          <a:endParaRPr lang="en-US"/>
        </a:p>
      </dgm:t>
    </dgm:pt>
    <dgm:pt modelId="{A9A01A17-E513-4BFA-8208-49D03422AC1D}">
      <dgm:prSet/>
      <dgm:spPr/>
      <dgm:t>
        <a:bodyPr/>
        <a:lstStyle/>
        <a:p>
          <a:pPr rtl="0"/>
          <a:r>
            <a:rPr lang="en-US" dirty="0"/>
            <a:t>Product terminology</a:t>
          </a:r>
        </a:p>
      </dgm:t>
    </dgm:pt>
    <dgm:pt modelId="{67E9CF73-7BF5-49E3-906D-EC5FF77CA926}" type="parTrans" cxnId="{3E9D1A22-7880-44C9-8612-3009C21025B9}">
      <dgm:prSet/>
      <dgm:spPr/>
      <dgm:t>
        <a:bodyPr/>
        <a:lstStyle/>
        <a:p>
          <a:endParaRPr lang="en-US"/>
        </a:p>
      </dgm:t>
    </dgm:pt>
    <dgm:pt modelId="{2548BB85-6194-4F08-B5AA-56918A2033AD}" type="sibTrans" cxnId="{3E9D1A22-7880-44C9-8612-3009C21025B9}">
      <dgm:prSet/>
      <dgm:spPr/>
      <dgm:t>
        <a:bodyPr/>
        <a:lstStyle/>
        <a:p>
          <a:endParaRPr lang="en-US"/>
        </a:p>
      </dgm:t>
    </dgm:pt>
    <dgm:pt modelId="{5FC8D618-827A-4E1F-905E-7917203BE3E8}">
      <dgm:prSet/>
      <dgm:spPr/>
      <dgm:t>
        <a:bodyPr/>
        <a:lstStyle/>
        <a:p>
          <a:pPr rtl="0"/>
          <a:r>
            <a:rPr lang="en-US" dirty="0"/>
            <a:t>Product attributes and features</a:t>
          </a:r>
        </a:p>
      </dgm:t>
    </dgm:pt>
    <dgm:pt modelId="{69308892-CBE4-4AC2-9F77-FC9147C70F2F}" type="parTrans" cxnId="{6BD7774B-2E8D-4F71-A677-7F1FEEEB21A4}">
      <dgm:prSet/>
      <dgm:spPr/>
      <dgm:t>
        <a:bodyPr/>
        <a:lstStyle/>
        <a:p>
          <a:endParaRPr lang="en-US"/>
        </a:p>
      </dgm:t>
    </dgm:pt>
    <dgm:pt modelId="{1C3FC697-27E0-4260-AC0E-F4E04BD7E167}" type="sibTrans" cxnId="{6BD7774B-2E8D-4F71-A677-7F1FEEEB21A4}">
      <dgm:prSet/>
      <dgm:spPr/>
      <dgm:t>
        <a:bodyPr/>
        <a:lstStyle/>
        <a:p>
          <a:endParaRPr lang="en-US"/>
        </a:p>
      </dgm:t>
    </dgm:pt>
    <dgm:pt modelId="{41BD8BD1-4251-48CC-BA26-292DD54A1656}">
      <dgm:prSet/>
      <dgm:spPr/>
      <dgm:t>
        <a:bodyPr/>
        <a:lstStyle/>
        <a:p>
          <a:pPr rtl="0"/>
          <a:r>
            <a:rPr lang="en-US" dirty="0"/>
            <a:t>Beliefs about the product category in general and specific brands</a:t>
          </a:r>
        </a:p>
      </dgm:t>
    </dgm:pt>
    <dgm:pt modelId="{E1D65BE8-7496-4039-A835-CB8863DC9F2B}" type="parTrans" cxnId="{54F5BAE1-21A4-46F5-AFF0-3EF52037257C}">
      <dgm:prSet/>
      <dgm:spPr/>
      <dgm:t>
        <a:bodyPr/>
        <a:lstStyle/>
        <a:p>
          <a:endParaRPr lang="en-US"/>
        </a:p>
      </dgm:t>
    </dgm:pt>
    <dgm:pt modelId="{1C1DA1A2-CD7F-4F78-90AC-8B6CBA8FCB22}" type="sibTrans" cxnId="{54F5BAE1-21A4-46F5-AFF0-3EF52037257C}">
      <dgm:prSet/>
      <dgm:spPr/>
      <dgm:t>
        <a:bodyPr/>
        <a:lstStyle/>
        <a:p>
          <a:endParaRPr lang="en-US"/>
        </a:p>
      </dgm:t>
    </dgm:pt>
    <dgm:pt modelId="{CE8D3736-EABC-4C62-921A-9B4934B447DF}" type="pres">
      <dgm:prSet presAssocID="{2D3150C6-8E38-482F-8EFD-3D1D29C3EEBD}" presName="Name0" presStyleCnt="0">
        <dgm:presLayoutVars>
          <dgm:dir/>
          <dgm:resizeHandles val="exact"/>
        </dgm:presLayoutVars>
      </dgm:prSet>
      <dgm:spPr/>
    </dgm:pt>
    <dgm:pt modelId="{9F81D9D4-33E1-4738-BC0A-78DEA1BF97E5}" type="pres">
      <dgm:prSet presAssocID="{FCA15A06-ADF1-450E-A5CA-39A845DDB0E8}" presName="composite" presStyleCnt="0"/>
      <dgm:spPr/>
    </dgm:pt>
    <dgm:pt modelId="{C4DC0F34-BF7C-4837-B5D3-5F13A15C0366}" type="pres">
      <dgm:prSet presAssocID="{FCA15A06-ADF1-450E-A5CA-39A845DDB0E8}" presName="rect1" presStyleLbl="trAlignAcc1" presStyleIdx="0" presStyleCnt="4">
        <dgm:presLayoutVars>
          <dgm:bulletEnabled val="1"/>
        </dgm:presLayoutVars>
      </dgm:prSet>
      <dgm:spPr/>
    </dgm:pt>
    <dgm:pt modelId="{C5CD08A3-16E5-416B-8F52-A67540CFAE47}" type="pres">
      <dgm:prSet presAssocID="{FCA15A06-ADF1-450E-A5CA-39A845DDB0E8}" presName="rect2" presStyleLbl="fgImgPlace1" presStyleIdx="0" presStyleCnt="4"/>
      <dgm:spPr/>
    </dgm:pt>
    <dgm:pt modelId="{372F4B62-5398-4764-9713-B4CF5BE270C8}" type="pres">
      <dgm:prSet presAssocID="{8FDCDA37-E73C-4D9D-A07A-6610220F5C29}" presName="sibTrans" presStyleCnt="0"/>
      <dgm:spPr/>
    </dgm:pt>
    <dgm:pt modelId="{3CFFB020-7533-4129-A885-B32E05438043}" type="pres">
      <dgm:prSet presAssocID="{A9A01A17-E513-4BFA-8208-49D03422AC1D}" presName="composite" presStyleCnt="0"/>
      <dgm:spPr/>
    </dgm:pt>
    <dgm:pt modelId="{4B85159F-FE6B-4673-B7ED-C84F195F785A}" type="pres">
      <dgm:prSet presAssocID="{A9A01A17-E513-4BFA-8208-49D03422AC1D}" presName="rect1" presStyleLbl="trAlignAcc1" presStyleIdx="1" presStyleCnt="4">
        <dgm:presLayoutVars>
          <dgm:bulletEnabled val="1"/>
        </dgm:presLayoutVars>
      </dgm:prSet>
      <dgm:spPr/>
    </dgm:pt>
    <dgm:pt modelId="{52ED1345-EE23-4855-ADEF-C977CA2A1F87}" type="pres">
      <dgm:prSet presAssocID="{A9A01A17-E513-4BFA-8208-49D03422AC1D}" presName="rect2" presStyleLbl="fgImgPlace1" presStyleIdx="1" presStyleCnt="4"/>
      <dgm:spPr/>
    </dgm:pt>
    <dgm:pt modelId="{CB908772-5480-40A7-9804-4514BDEE569D}" type="pres">
      <dgm:prSet presAssocID="{2548BB85-6194-4F08-B5AA-56918A2033AD}" presName="sibTrans" presStyleCnt="0"/>
      <dgm:spPr/>
    </dgm:pt>
    <dgm:pt modelId="{68FA6777-9DD7-42DB-926D-927565B2CA86}" type="pres">
      <dgm:prSet presAssocID="{5FC8D618-827A-4E1F-905E-7917203BE3E8}" presName="composite" presStyleCnt="0"/>
      <dgm:spPr/>
    </dgm:pt>
    <dgm:pt modelId="{AB0D31E5-C9DD-4051-B870-77349662A4BC}" type="pres">
      <dgm:prSet presAssocID="{5FC8D618-827A-4E1F-905E-7917203BE3E8}" presName="rect1" presStyleLbl="trAlignAcc1" presStyleIdx="2" presStyleCnt="4">
        <dgm:presLayoutVars>
          <dgm:bulletEnabled val="1"/>
        </dgm:presLayoutVars>
      </dgm:prSet>
      <dgm:spPr/>
    </dgm:pt>
    <dgm:pt modelId="{CF298964-4B32-4168-A972-1C33153C974E}" type="pres">
      <dgm:prSet presAssocID="{5FC8D618-827A-4E1F-905E-7917203BE3E8}" presName="rect2" presStyleLbl="fgImgPlace1" presStyleIdx="2" presStyleCnt="4"/>
      <dgm:spPr/>
    </dgm:pt>
    <dgm:pt modelId="{1324533A-9AA9-4240-AA14-3AE7958C5793}" type="pres">
      <dgm:prSet presAssocID="{1C3FC697-27E0-4260-AC0E-F4E04BD7E167}" presName="sibTrans" presStyleCnt="0"/>
      <dgm:spPr/>
    </dgm:pt>
    <dgm:pt modelId="{51A56276-7661-4017-9DDC-F4459B3FB16A}" type="pres">
      <dgm:prSet presAssocID="{41BD8BD1-4251-48CC-BA26-292DD54A1656}" presName="composite" presStyleCnt="0"/>
      <dgm:spPr/>
    </dgm:pt>
    <dgm:pt modelId="{7ADC0450-07E7-4DE6-BF12-50D85F823F29}" type="pres">
      <dgm:prSet presAssocID="{41BD8BD1-4251-48CC-BA26-292DD54A1656}" presName="rect1" presStyleLbl="trAlignAcc1" presStyleIdx="3" presStyleCnt="4">
        <dgm:presLayoutVars>
          <dgm:bulletEnabled val="1"/>
        </dgm:presLayoutVars>
      </dgm:prSet>
      <dgm:spPr/>
    </dgm:pt>
    <dgm:pt modelId="{48F445B6-7179-4CC8-994F-944E5F2086C1}" type="pres">
      <dgm:prSet presAssocID="{41BD8BD1-4251-48CC-BA26-292DD54A1656}" presName="rect2" presStyleLbl="fgImgPlace1" presStyleIdx="3" presStyleCnt="4"/>
      <dgm:spPr/>
    </dgm:pt>
  </dgm:ptLst>
  <dgm:cxnLst>
    <dgm:cxn modelId="{3E9D1A22-7880-44C9-8612-3009C21025B9}" srcId="{2D3150C6-8E38-482F-8EFD-3D1D29C3EEBD}" destId="{A9A01A17-E513-4BFA-8208-49D03422AC1D}" srcOrd="1" destOrd="0" parTransId="{67E9CF73-7BF5-49E3-906D-EC5FF77CA926}" sibTransId="{2548BB85-6194-4F08-B5AA-56918A2033AD}"/>
    <dgm:cxn modelId="{190C5666-99A7-483A-8B34-A4A4BD53097A}" type="presOf" srcId="{5FC8D618-827A-4E1F-905E-7917203BE3E8}" destId="{AB0D31E5-C9DD-4051-B870-77349662A4BC}" srcOrd="0" destOrd="0" presId="urn:microsoft.com/office/officeart/2008/layout/PictureStrips"/>
    <dgm:cxn modelId="{6BD7774B-2E8D-4F71-A677-7F1FEEEB21A4}" srcId="{2D3150C6-8E38-482F-8EFD-3D1D29C3EEBD}" destId="{5FC8D618-827A-4E1F-905E-7917203BE3E8}" srcOrd="2" destOrd="0" parTransId="{69308892-CBE4-4AC2-9F77-FC9147C70F2F}" sibTransId="{1C3FC697-27E0-4260-AC0E-F4E04BD7E167}"/>
    <dgm:cxn modelId="{B0C34780-724D-4FFD-8337-317DF749D0EE}" type="presOf" srcId="{41BD8BD1-4251-48CC-BA26-292DD54A1656}" destId="{7ADC0450-07E7-4DE6-BF12-50D85F823F29}" srcOrd="0" destOrd="0" presId="urn:microsoft.com/office/officeart/2008/layout/PictureStrips"/>
    <dgm:cxn modelId="{76351690-93C7-4592-AB25-8A04AA851D87}" type="presOf" srcId="{FCA15A06-ADF1-450E-A5CA-39A845DDB0E8}" destId="{C4DC0F34-BF7C-4837-B5D3-5F13A15C0366}" srcOrd="0" destOrd="0" presId="urn:microsoft.com/office/officeart/2008/layout/PictureStrips"/>
    <dgm:cxn modelId="{240793A2-B1E5-4DDE-BAAB-C552DB83C79C}" type="presOf" srcId="{2D3150C6-8E38-482F-8EFD-3D1D29C3EEBD}" destId="{CE8D3736-EABC-4C62-921A-9B4934B447DF}" srcOrd="0" destOrd="0" presId="urn:microsoft.com/office/officeart/2008/layout/PictureStrips"/>
    <dgm:cxn modelId="{5B9957AA-1EC7-4252-A52C-1AF9BCBF069E}" type="presOf" srcId="{A9A01A17-E513-4BFA-8208-49D03422AC1D}" destId="{4B85159F-FE6B-4673-B7ED-C84F195F785A}" srcOrd="0" destOrd="0" presId="urn:microsoft.com/office/officeart/2008/layout/PictureStrips"/>
    <dgm:cxn modelId="{54F5BAE1-21A4-46F5-AFF0-3EF52037257C}" srcId="{2D3150C6-8E38-482F-8EFD-3D1D29C3EEBD}" destId="{41BD8BD1-4251-48CC-BA26-292DD54A1656}" srcOrd="3" destOrd="0" parTransId="{E1D65BE8-7496-4039-A835-CB8863DC9F2B}" sibTransId="{1C1DA1A2-CD7F-4F78-90AC-8B6CBA8FCB22}"/>
    <dgm:cxn modelId="{D85D85E8-E12D-4D32-9493-A622DD8C9D10}" srcId="{2D3150C6-8E38-482F-8EFD-3D1D29C3EEBD}" destId="{FCA15A06-ADF1-450E-A5CA-39A845DDB0E8}" srcOrd="0" destOrd="0" parTransId="{83B1D132-9E1D-4387-8DA8-D65E99D25BF3}" sibTransId="{8FDCDA37-E73C-4D9D-A07A-6610220F5C29}"/>
    <dgm:cxn modelId="{ED8B973A-4D27-4856-8DF7-25ABC3AA990C}" type="presParOf" srcId="{CE8D3736-EABC-4C62-921A-9B4934B447DF}" destId="{9F81D9D4-33E1-4738-BC0A-78DEA1BF97E5}" srcOrd="0" destOrd="0" presId="urn:microsoft.com/office/officeart/2008/layout/PictureStrips"/>
    <dgm:cxn modelId="{CF3BFFB2-4C0B-4DC7-ADBA-51F3B6E4031C}" type="presParOf" srcId="{9F81D9D4-33E1-4738-BC0A-78DEA1BF97E5}" destId="{C4DC0F34-BF7C-4837-B5D3-5F13A15C0366}" srcOrd="0" destOrd="0" presId="urn:microsoft.com/office/officeart/2008/layout/PictureStrips"/>
    <dgm:cxn modelId="{33971073-452D-45E7-8B58-1F0D001805C2}" type="presParOf" srcId="{9F81D9D4-33E1-4738-BC0A-78DEA1BF97E5}" destId="{C5CD08A3-16E5-416B-8F52-A67540CFAE47}" srcOrd="1" destOrd="0" presId="urn:microsoft.com/office/officeart/2008/layout/PictureStrips"/>
    <dgm:cxn modelId="{79CF702C-D920-448E-8FE7-EEC99986B0C9}" type="presParOf" srcId="{CE8D3736-EABC-4C62-921A-9B4934B447DF}" destId="{372F4B62-5398-4764-9713-B4CF5BE270C8}" srcOrd="1" destOrd="0" presId="urn:microsoft.com/office/officeart/2008/layout/PictureStrips"/>
    <dgm:cxn modelId="{F736DD00-C603-4A59-9A95-69F4320BDD72}" type="presParOf" srcId="{CE8D3736-EABC-4C62-921A-9B4934B447DF}" destId="{3CFFB020-7533-4129-A885-B32E05438043}" srcOrd="2" destOrd="0" presId="urn:microsoft.com/office/officeart/2008/layout/PictureStrips"/>
    <dgm:cxn modelId="{FE701CE6-52AB-4E11-8369-8717116F2E31}" type="presParOf" srcId="{3CFFB020-7533-4129-A885-B32E05438043}" destId="{4B85159F-FE6B-4673-B7ED-C84F195F785A}" srcOrd="0" destOrd="0" presId="urn:microsoft.com/office/officeart/2008/layout/PictureStrips"/>
    <dgm:cxn modelId="{484DF6D9-3A93-4E6B-9EEB-A8FA74A5C8F2}" type="presParOf" srcId="{3CFFB020-7533-4129-A885-B32E05438043}" destId="{52ED1345-EE23-4855-ADEF-C977CA2A1F87}" srcOrd="1" destOrd="0" presId="urn:microsoft.com/office/officeart/2008/layout/PictureStrips"/>
    <dgm:cxn modelId="{E0D10E9B-3F13-4B55-B151-04ED91666A58}" type="presParOf" srcId="{CE8D3736-EABC-4C62-921A-9B4934B447DF}" destId="{CB908772-5480-40A7-9804-4514BDEE569D}" srcOrd="3" destOrd="0" presId="urn:microsoft.com/office/officeart/2008/layout/PictureStrips"/>
    <dgm:cxn modelId="{5F04EF52-6C2D-4D4A-8247-F133B610AECC}" type="presParOf" srcId="{CE8D3736-EABC-4C62-921A-9B4934B447DF}" destId="{68FA6777-9DD7-42DB-926D-927565B2CA86}" srcOrd="4" destOrd="0" presId="urn:microsoft.com/office/officeart/2008/layout/PictureStrips"/>
    <dgm:cxn modelId="{E327E1E1-E769-4694-8346-15974A153AD6}" type="presParOf" srcId="{68FA6777-9DD7-42DB-926D-927565B2CA86}" destId="{AB0D31E5-C9DD-4051-B870-77349662A4BC}" srcOrd="0" destOrd="0" presId="urn:microsoft.com/office/officeart/2008/layout/PictureStrips"/>
    <dgm:cxn modelId="{70D5EB28-D2E5-4527-9EBF-A7426D9D655C}" type="presParOf" srcId="{68FA6777-9DD7-42DB-926D-927565B2CA86}" destId="{CF298964-4B32-4168-A972-1C33153C974E}" srcOrd="1" destOrd="0" presId="urn:microsoft.com/office/officeart/2008/layout/PictureStrips"/>
    <dgm:cxn modelId="{F198AD7E-BB3E-4AF6-987A-E0500EE84AFD}" type="presParOf" srcId="{CE8D3736-EABC-4C62-921A-9B4934B447DF}" destId="{1324533A-9AA9-4240-AA14-3AE7958C5793}" srcOrd="5" destOrd="0" presId="urn:microsoft.com/office/officeart/2008/layout/PictureStrips"/>
    <dgm:cxn modelId="{6B4F6A38-E923-45FD-8275-766596E71B3D}" type="presParOf" srcId="{CE8D3736-EABC-4C62-921A-9B4934B447DF}" destId="{51A56276-7661-4017-9DDC-F4459B3FB16A}" srcOrd="6" destOrd="0" presId="urn:microsoft.com/office/officeart/2008/layout/PictureStrips"/>
    <dgm:cxn modelId="{1A23132B-07FB-438B-9D64-DABD8A08F335}" type="presParOf" srcId="{51A56276-7661-4017-9DDC-F4459B3FB16A}" destId="{7ADC0450-07E7-4DE6-BF12-50D85F823F29}" srcOrd="0" destOrd="0" presId="urn:microsoft.com/office/officeart/2008/layout/PictureStrips"/>
    <dgm:cxn modelId="{2F41C750-3501-47B4-B7BC-B02A34F415E3}" type="presParOf" srcId="{51A56276-7661-4017-9DDC-F4459B3FB16A}" destId="{48F445B6-7179-4CC8-994F-944E5F2086C1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F939969-9945-4A10-B399-51F636D7980C}" type="doc">
      <dgm:prSet loTypeId="urn:microsoft.com/office/officeart/2005/8/layout/architecture+Icon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06ECED61-9650-4D48-B910-32DB1BC670E3}">
      <dgm:prSet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</a:rPr>
            <a:t>What is it for?</a:t>
          </a:r>
        </a:p>
      </dgm:t>
    </dgm:pt>
    <dgm:pt modelId="{F7CD3CAE-88A3-4D38-8239-6C4608593A7A}" type="parTrans" cxnId="{37DAD41C-9F3F-4CBB-B82F-0820769D85DD}">
      <dgm:prSet/>
      <dgm:spPr/>
      <dgm:t>
        <a:bodyPr/>
        <a:lstStyle/>
        <a:p>
          <a:endParaRPr lang="en-US"/>
        </a:p>
      </dgm:t>
    </dgm:pt>
    <dgm:pt modelId="{D8A82C45-15B3-47EB-9DFF-430B7BDAD559}" type="sibTrans" cxnId="{37DAD41C-9F3F-4CBB-B82F-0820769D85DD}">
      <dgm:prSet/>
      <dgm:spPr/>
      <dgm:t>
        <a:bodyPr/>
        <a:lstStyle/>
        <a:p>
          <a:endParaRPr lang="en-US"/>
        </a:p>
      </dgm:t>
    </dgm:pt>
    <dgm:pt modelId="{9DCA473C-1C28-44C9-B789-BB73A8CB429F}">
      <dgm:prSet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</a:rPr>
            <a:t>How to use?</a:t>
          </a:r>
        </a:p>
      </dgm:t>
    </dgm:pt>
    <dgm:pt modelId="{F5E870B2-29F6-4AB8-B1D3-1EA9DCA42698}" type="parTrans" cxnId="{0CC69BA0-4CFB-45AA-B866-EDC32C0A9516}">
      <dgm:prSet/>
      <dgm:spPr/>
      <dgm:t>
        <a:bodyPr/>
        <a:lstStyle/>
        <a:p>
          <a:endParaRPr lang="en-US"/>
        </a:p>
      </dgm:t>
    </dgm:pt>
    <dgm:pt modelId="{8E7E08C5-1CD9-449A-BD2E-7388516F0B58}" type="sibTrans" cxnId="{0CC69BA0-4CFB-45AA-B866-EDC32C0A9516}">
      <dgm:prSet/>
      <dgm:spPr/>
      <dgm:t>
        <a:bodyPr/>
        <a:lstStyle/>
        <a:p>
          <a:endParaRPr lang="en-US"/>
        </a:p>
      </dgm:t>
    </dgm:pt>
    <dgm:pt modelId="{81B28E60-74FA-4B2F-AFA2-8AF1FBF6A385}">
      <dgm:prSet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</a:rPr>
            <a:t>Consumers without usage knowledge may be reluctant to buy or use the product. Inadequate usage knowledge may lead to consumer dissatisfaction because of improper usage or consumption</a:t>
          </a:r>
        </a:p>
      </dgm:t>
    </dgm:pt>
    <dgm:pt modelId="{A7E7C87E-2BE1-43DD-B622-99AEF1BACC7E}" type="parTrans" cxnId="{FD90F7CD-E126-40F5-8A19-8268486EBFB8}">
      <dgm:prSet/>
      <dgm:spPr/>
      <dgm:t>
        <a:bodyPr/>
        <a:lstStyle/>
        <a:p>
          <a:endParaRPr lang="en-US"/>
        </a:p>
      </dgm:t>
    </dgm:pt>
    <dgm:pt modelId="{08B350F3-1C1F-4A20-95DC-A693898CB5CA}" type="sibTrans" cxnId="{FD90F7CD-E126-40F5-8A19-8268486EBFB8}">
      <dgm:prSet/>
      <dgm:spPr/>
      <dgm:t>
        <a:bodyPr/>
        <a:lstStyle/>
        <a:p>
          <a:endParaRPr lang="en-US"/>
        </a:p>
      </dgm:t>
    </dgm:pt>
    <dgm:pt modelId="{CFD0D4D0-99E3-4650-98C4-64B136670C5C}" type="pres">
      <dgm:prSet presAssocID="{4F939969-9945-4A10-B399-51F636D7980C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B3CC8B4-962D-4525-870F-680194DF5371}" type="pres">
      <dgm:prSet presAssocID="{06ECED61-9650-4D48-B910-32DB1BC670E3}" presName="vertOne" presStyleCnt="0"/>
      <dgm:spPr/>
    </dgm:pt>
    <dgm:pt modelId="{D343B1AC-273E-47CB-9BF5-52A0EBAC2D0B}" type="pres">
      <dgm:prSet presAssocID="{06ECED61-9650-4D48-B910-32DB1BC670E3}" presName="txOne" presStyleLbl="node0" presStyleIdx="0" presStyleCnt="3">
        <dgm:presLayoutVars>
          <dgm:chPref val="3"/>
        </dgm:presLayoutVars>
      </dgm:prSet>
      <dgm:spPr/>
    </dgm:pt>
    <dgm:pt modelId="{16B67856-BD38-4134-9F61-3B8C35AE73F0}" type="pres">
      <dgm:prSet presAssocID="{06ECED61-9650-4D48-B910-32DB1BC670E3}" presName="horzOne" presStyleCnt="0"/>
      <dgm:spPr/>
    </dgm:pt>
    <dgm:pt modelId="{A6DD9E39-B1AD-422E-9039-EFC416841139}" type="pres">
      <dgm:prSet presAssocID="{D8A82C45-15B3-47EB-9DFF-430B7BDAD559}" presName="sibSpaceOne" presStyleCnt="0"/>
      <dgm:spPr/>
    </dgm:pt>
    <dgm:pt modelId="{81499F2D-901A-4E1B-80CE-5F87DEB70D49}" type="pres">
      <dgm:prSet presAssocID="{9DCA473C-1C28-44C9-B789-BB73A8CB429F}" presName="vertOne" presStyleCnt="0"/>
      <dgm:spPr/>
    </dgm:pt>
    <dgm:pt modelId="{A8E8D790-3182-446B-BBD6-788834ADEE8F}" type="pres">
      <dgm:prSet presAssocID="{9DCA473C-1C28-44C9-B789-BB73A8CB429F}" presName="txOne" presStyleLbl="node0" presStyleIdx="1" presStyleCnt="3">
        <dgm:presLayoutVars>
          <dgm:chPref val="3"/>
        </dgm:presLayoutVars>
      </dgm:prSet>
      <dgm:spPr/>
    </dgm:pt>
    <dgm:pt modelId="{ACE7EB30-213B-485D-94B1-D7042E86B243}" type="pres">
      <dgm:prSet presAssocID="{9DCA473C-1C28-44C9-B789-BB73A8CB429F}" presName="horzOne" presStyleCnt="0"/>
      <dgm:spPr/>
    </dgm:pt>
    <dgm:pt modelId="{0770ECD5-ACC4-48C7-A97A-CE81657442A5}" type="pres">
      <dgm:prSet presAssocID="{8E7E08C5-1CD9-449A-BD2E-7388516F0B58}" presName="sibSpaceOne" presStyleCnt="0"/>
      <dgm:spPr/>
    </dgm:pt>
    <dgm:pt modelId="{22B9B0A5-736F-47B1-9AED-E25039E1CF72}" type="pres">
      <dgm:prSet presAssocID="{81B28E60-74FA-4B2F-AFA2-8AF1FBF6A385}" presName="vertOne" presStyleCnt="0"/>
      <dgm:spPr/>
    </dgm:pt>
    <dgm:pt modelId="{2115ACF9-DD47-4CFD-B63F-8186A187C022}" type="pres">
      <dgm:prSet presAssocID="{81B28E60-74FA-4B2F-AFA2-8AF1FBF6A385}" presName="txOne" presStyleLbl="node0" presStyleIdx="2" presStyleCnt="3">
        <dgm:presLayoutVars>
          <dgm:chPref val="3"/>
        </dgm:presLayoutVars>
      </dgm:prSet>
      <dgm:spPr/>
    </dgm:pt>
    <dgm:pt modelId="{A8E77202-8E98-42A3-8C56-0F687E54642C}" type="pres">
      <dgm:prSet presAssocID="{81B28E60-74FA-4B2F-AFA2-8AF1FBF6A385}" presName="horzOne" presStyleCnt="0"/>
      <dgm:spPr/>
    </dgm:pt>
  </dgm:ptLst>
  <dgm:cxnLst>
    <dgm:cxn modelId="{93BE8116-C345-4CA3-87C3-EAD6C16E3A7C}" type="presOf" srcId="{06ECED61-9650-4D48-B910-32DB1BC670E3}" destId="{D343B1AC-273E-47CB-9BF5-52A0EBAC2D0B}" srcOrd="0" destOrd="0" presId="urn:microsoft.com/office/officeart/2005/8/layout/architecture+Icon"/>
    <dgm:cxn modelId="{37DAD41C-9F3F-4CBB-B82F-0820769D85DD}" srcId="{4F939969-9945-4A10-B399-51F636D7980C}" destId="{06ECED61-9650-4D48-B910-32DB1BC670E3}" srcOrd="0" destOrd="0" parTransId="{F7CD3CAE-88A3-4D38-8239-6C4608593A7A}" sibTransId="{D8A82C45-15B3-47EB-9DFF-430B7BDAD559}"/>
    <dgm:cxn modelId="{A80EC38C-D48B-4EC4-A0B1-CAD21B08F47F}" type="presOf" srcId="{4F939969-9945-4A10-B399-51F636D7980C}" destId="{CFD0D4D0-99E3-4650-98C4-64B136670C5C}" srcOrd="0" destOrd="0" presId="urn:microsoft.com/office/officeart/2005/8/layout/architecture+Icon"/>
    <dgm:cxn modelId="{0CC69BA0-4CFB-45AA-B866-EDC32C0A9516}" srcId="{4F939969-9945-4A10-B399-51F636D7980C}" destId="{9DCA473C-1C28-44C9-B789-BB73A8CB429F}" srcOrd="1" destOrd="0" parTransId="{F5E870B2-29F6-4AB8-B1D3-1EA9DCA42698}" sibTransId="{8E7E08C5-1CD9-449A-BD2E-7388516F0B58}"/>
    <dgm:cxn modelId="{FD90F7CD-E126-40F5-8A19-8268486EBFB8}" srcId="{4F939969-9945-4A10-B399-51F636D7980C}" destId="{81B28E60-74FA-4B2F-AFA2-8AF1FBF6A385}" srcOrd="2" destOrd="0" parTransId="{A7E7C87E-2BE1-43DD-B622-99AEF1BACC7E}" sibTransId="{08B350F3-1C1F-4A20-95DC-A693898CB5CA}"/>
    <dgm:cxn modelId="{0D10CCEA-F70B-4A06-8127-2313EF634CB2}" type="presOf" srcId="{81B28E60-74FA-4B2F-AFA2-8AF1FBF6A385}" destId="{2115ACF9-DD47-4CFD-B63F-8186A187C022}" srcOrd="0" destOrd="0" presId="urn:microsoft.com/office/officeart/2005/8/layout/architecture+Icon"/>
    <dgm:cxn modelId="{778F50FB-8B2E-409F-AA07-917C34804133}" type="presOf" srcId="{9DCA473C-1C28-44C9-B789-BB73A8CB429F}" destId="{A8E8D790-3182-446B-BBD6-788834ADEE8F}" srcOrd="0" destOrd="0" presId="urn:microsoft.com/office/officeart/2005/8/layout/architecture+Icon"/>
    <dgm:cxn modelId="{2F81D997-C7FB-4732-96AF-18D22A138F27}" type="presParOf" srcId="{CFD0D4D0-99E3-4650-98C4-64B136670C5C}" destId="{EB3CC8B4-962D-4525-870F-680194DF5371}" srcOrd="0" destOrd="0" presId="urn:microsoft.com/office/officeart/2005/8/layout/architecture+Icon"/>
    <dgm:cxn modelId="{0FB4CC6E-BC2F-4374-9081-47CC75DB2478}" type="presParOf" srcId="{EB3CC8B4-962D-4525-870F-680194DF5371}" destId="{D343B1AC-273E-47CB-9BF5-52A0EBAC2D0B}" srcOrd="0" destOrd="0" presId="urn:microsoft.com/office/officeart/2005/8/layout/architecture+Icon"/>
    <dgm:cxn modelId="{7BBEE4F6-3B04-4DAF-9358-5CE9666CB812}" type="presParOf" srcId="{EB3CC8B4-962D-4525-870F-680194DF5371}" destId="{16B67856-BD38-4134-9F61-3B8C35AE73F0}" srcOrd="1" destOrd="0" presId="urn:microsoft.com/office/officeart/2005/8/layout/architecture+Icon"/>
    <dgm:cxn modelId="{CDC1DA5E-50E8-4C13-AB12-F3DEE7FB9FD7}" type="presParOf" srcId="{CFD0D4D0-99E3-4650-98C4-64B136670C5C}" destId="{A6DD9E39-B1AD-422E-9039-EFC416841139}" srcOrd="1" destOrd="0" presId="urn:microsoft.com/office/officeart/2005/8/layout/architecture+Icon"/>
    <dgm:cxn modelId="{83C53A3F-0452-4E14-89F8-5CAC4FC98F57}" type="presParOf" srcId="{CFD0D4D0-99E3-4650-98C4-64B136670C5C}" destId="{81499F2D-901A-4E1B-80CE-5F87DEB70D49}" srcOrd="2" destOrd="0" presId="urn:microsoft.com/office/officeart/2005/8/layout/architecture+Icon"/>
    <dgm:cxn modelId="{84E76992-F34C-4317-8D8F-738BAFFF897F}" type="presParOf" srcId="{81499F2D-901A-4E1B-80CE-5F87DEB70D49}" destId="{A8E8D790-3182-446B-BBD6-788834ADEE8F}" srcOrd="0" destOrd="0" presId="urn:microsoft.com/office/officeart/2005/8/layout/architecture+Icon"/>
    <dgm:cxn modelId="{6090F950-A6D9-4A20-B801-5FB6865249D1}" type="presParOf" srcId="{81499F2D-901A-4E1B-80CE-5F87DEB70D49}" destId="{ACE7EB30-213B-485D-94B1-D7042E86B243}" srcOrd="1" destOrd="0" presId="urn:microsoft.com/office/officeart/2005/8/layout/architecture+Icon"/>
    <dgm:cxn modelId="{A11816B3-512D-4B94-8AD7-88A071D11B6D}" type="presParOf" srcId="{CFD0D4D0-99E3-4650-98C4-64B136670C5C}" destId="{0770ECD5-ACC4-48C7-A97A-CE81657442A5}" srcOrd="3" destOrd="0" presId="urn:microsoft.com/office/officeart/2005/8/layout/architecture+Icon"/>
    <dgm:cxn modelId="{6E1B39BE-2CFB-4A26-BDE8-1B4C7AAC3CAC}" type="presParOf" srcId="{CFD0D4D0-99E3-4650-98C4-64B136670C5C}" destId="{22B9B0A5-736F-47B1-9AED-E25039E1CF72}" srcOrd="4" destOrd="0" presId="urn:microsoft.com/office/officeart/2005/8/layout/architecture+Icon"/>
    <dgm:cxn modelId="{A964CC1C-C74F-4A67-8CF8-4CA5C901EA49}" type="presParOf" srcId="{22B9B0A5-736F-47B1-9AED-E25039E1CF72}" destId="{2115ACF9-DD47-4CFD-B63F-8186A187C022}" srcOrd="0" destOrd="0" presId="urn:microsoft.com/office/officeart/2005/8/layout/architecture+Icon"/>
    <dgm:cxn modelId="{B82DC67F-ABBC-4422-ACE4-9A1F146F0529}" type="presParOf" srcId="{22B9B0A5-736F-47B1-9AED-E25039E1CF72}" destId="{A8E77202-8E98-42A3-8C56-0F687E54642C}" srcOrd="1" destOrd="0" presId="urn:microsoft.com/office/officeart/2005/8/layout/architecture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D25B98A-DD77-4392-AB2A-ABBCF0657E69}" type="doc">
      <dgm:prSet loTypeId="urn:microsoft.com/office/officeart/2005/8/layout/vList4" loCatId="list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FB926E2-16B4-4CDE-A0D7-B4DD7872ED65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</a:rPr>
            <a:t>Associative network – memory consists of a series of nodes and links. A link between two nodes forms a belief or proposition. </a:t>
          </a:r>
        </a:p>
      </dgm:t>
    </dgm:pt>
    <dgm:pt modelId="{FDD36837-F03E-4EA3-B521-1120E249E30D}" type="parTrans" cxnId="{60DD67FC-825D-4322-B160-A17B322B9F64}">
      <dgm:prSet/>
      <dgm:spPr/>
      <dgm:t>
        <a:bodyPr/>
        <a:lstStyle/>
        <a:p>
          <a:endParaRPr lang="en-US"/>
        </a:p>
      </dgm:t>
    </dgm:pt>
    <dgm:pt modelId="{98D96F6E-49B5-4160-9DE2-451067BD0D7F}" type="sibTrans" cxnId="{60DD67FC-825D-4322-B160-A17B322B9F64}">
      <dgm:prSet/>
      <dgm:spPr/>
      <dgm:t>
        <a:bodyPr/>
        <a:lstStyle/>
        <a:p>
          <a:endParaRPr lang="en-US"/>
        </a:p>
      </dgm:t>
    </dgm:pt>
    <dgm:pt modelId="{23CFBD4B-F603-4043-8D95-42F6675515B4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</a:rPr>
            <a:t>Scripts- contains knowledge about temporal action sequences that occur during the event</a:t>
          </a:r>
        </a:p>
      </dgm:t>
    </dgm:pt>
    <dgm:pt modelId="{13723B93-7A8C-4378-A512-1AC7A10A193A}" type="parTrans" cxnId="{086A90E2-AAC5-4771-AEDA-F8278F99BCFE}">
      <dgm:prSet/>
      <dgm:spPr/>
      <dgm:t>
        <a:bodyPr/>
        <a:lstStyle/>
        <a:p>
          <a:endParaRPr lang="en-US"/>
        </a:p>
      </dgm:t>
    </dgm:pt>
    <dgm:pt modelId="{AF35CEAB-5CCB-4C1B-8789-B2BE812C06A3}" type="sibTrans" cxnId="{086A90E2-AAC5-4771-AEDA-F8278F99BCFE}">
      <dgm:prSet/>
      <dgm:spPr/>
      <dgm:t>
        <a:bodyPr/>
        <a:lstStyle/>
        <a:p>
          <a:endParaRPr lang="en-US"/>
        </a:p>
      </dgm:t>
    </dgm:pt>
    <dgm:pt modelId="{E3CB34AE-11C2-4792-AD6E-CA0F1C673684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</a:rPr>
            <a:t>Schema – these beliefs or propositions can be combined to create a higher order knowledge structure </a:t>
          </a:r>
        </a:p>
      </dgm:t>
    </dgm:pt>
    <dgm:pt modelId="{7ADC2FB2-FF55-449E-AF55-7C664C08B372}" type="parTrans" cxnId="{ECDBC9B4-2986-412D-AA00-348A03ED3D9E}">
      <dgm:prSet/>
      <dgm:spPr/>
      <dgm:t>
        <a:bodyPr/>
        <a:lstStyle/>
        <a:p>
          <a:endParaRPr lang="en-US"/>
        </a:p>
      </dgm:t>
    </dgm:pt>
    <dgm:pt modelId="{0AA31C89-D886-4290-BCC4-68DA5941C6B1}" type="sibTrans" cxnId="{ECDBC9B4-2986-412D-AA00-348A03ED3D9E}">
      <dgm:prSet/>
      <dgm:spPr/>
      <dgm:t>
        <a:bodyPr/>
        <a:lstStyle/>
        <a:p>
          <a:endParaRPr lang="en-US"/>
        </a:p>
      </dgm:t>
    </dgm:pt>
    <dgm:pt modelId="{4D1FCB0E-4E57-4A66-A024-C1FB261829BF}" type="pres">
      <dgm:prSet presAssocID="{1D25B98A-DD77-4392-AB2A-ABBCF0657E69}" presName="linear" presStyleCnt="0">
        <dgm:presLayoutVars>
          <dgm:dir/>
          <dgm:resizeHandles val="exact"/>
        </dgm:presLayoutVars>
      </dgm:prSet>
      <dgm:spPr/>
    </dgm:pt>
    <dgm:pt modelId="{DCDA3B27-6204-421A-A8F9-2BF11C893C7C}" type="pres">
      <dgm:prSet presAssocID="{AFB926E2-16B4-4CDE-A0D7-B4DD7872ED65}" presName="comp" presStyleCnt="0"/>
      <dgm:spPr/>
    </dgm:pt>
    <dgm:pt modelId="{CC206F72-2D00-4EE5-A58B-89454819118C}" type="pres">
      <dgm:prSet presAssocID="{AFB926E2-16B4-4CDE-A0D7-B4DD7872ED65}" presName="box" presStyleLbl="node1" presStyleIdx="0" presStyleCnt="3"/>
      <dgm:spPr/>
    </dgm:pt>
    <dgm:pt modelId="{625C7226-AD63-4513-BCEB-03863B1A667A}" type="pres">
      <dgm:prSet presAssocID="{AFB926E2-16B4-4CDE-A0D7-B4DD7872ED65}" presName="img" presStyleLbl="fgImgPlace1" presStyleIdx="0" presStyleCnt="3"/>
      <dgm:spPr/>
    </dgm:pt>
    <dgm:pt modelId="{F5C0C7B0-1522-496F-B94E-607EA1E94318}" type="pres">
      <dgm:prSet presAssocID="{AFB926E2-16B4-4CDE-A0D7-B4DD7872ED65}" presName="text" presStyleLbl="node1" presStyleIdx="0" presStyleCnt="3">
        <dgm:presLayoutVars>
          <dgm:bulletEnabled val="1"/>
        </dgm:presLayoutVars>
      </dgm:prSet>
      <dgm:spPr/>
    </dgm:pt>
    <dgm:pt modelId="{039834C7-0BFB-4680-A39D-BBCDE3B1A97F}" type="pres">
      <dgm:prSet presAssocID="{98D96F6E-49B5-4160-9DE2-451067BD0D7F}" presName="spacer" presStyleCnt="0"/>
      <dgm:spPr/>
    </dgm:pt>
    <dgm:pt modelId="{8D6A2FF6-39C7-4EA3-9F4C-D547A8DC9FC0}" type="pres">
      <dgm:prSet presAssocID="{E3CB34AE-11C2-4792-AD6E-CA0F1C673684}" presName="comp" presStyleCnt="0"/>
      <dgm:spPr/>
    </dgm:pt>
    <dgm:pt modelId="{E54451C2-0E8F-46B9-A178-C7EB19C3004F}" type="pres">
      <dgm:prSet presAssocID="{E3CB34AE-11C2-4792-AD6E-CA0F1C673684}" presName="box" presStyleLbl="node1" presStyleIdx="1" presStyleCnt="3"/>
      <dgm:spPr/>
    </dgm:pt>
    <dgm:pt modelId="{53035883-2017-4B43-902C-3B0D308867CA}" type="pres">
      <dgm:prSet presAssocID="{E3CB34AE-11C2-4792-AD6E-CA0F1C673684}" presName="img" presStyleLbl="fgImgPlace1" presStyleIdx="1" presStyleCnt="3"/>
      <dgm:spPr/>
    </dgm:pt>
    <dgm:pt modelId="{A99FDCDE-2F84-4262-ACE7-F7B3D47CA49C}" type="pres">
      <dgm:prSet presAssocID="{E3CB34AE-11C2-4792-AD6E-CA0F1C673684}" presName="text" presStyleLbl="node1" presStyleIdx="1" presStyleCnt="3">
        <dgm:presLayoutVars>
          <dgm:bulletEnabled val="1"/>
        </dgm:presLayoutVars>
      </dgm:prSet>
      <dgm:spPr/>
    </dgm:pt>
    <dgm:pt modelId="{F1B505DF-FD71-4195-A085-8F83AA6AB03F}" type="pres">
      <dgm:prSet presAssocID="{0AA31C89-D886-4290-BCC4-68DA5941C6B1}" presName="spacer" presStyleCnt="0"/>
      <dgm:spPr/>
    </dgm:pt>
    <dgm:pt modelId="{32BBACF1-9089-4762-87C9-62CB7AA1D8B3}" type="pres">
      <dgm:prSet presAssocID="{23CFBD4B-F603-4043-8D95-42F6675515B4}" presName="comp" presStyleCnt="0"/>
      <dgm:spPr/>
    </dgm:pt>
    <dgm:pt modelId="{1B9133D2-C151-44E7-9C3F-52FCC02DE553}" type="pres">
      <dgm:prSet presAssocID="{23CFBD4B-F603-4043-8D95-42F6675515B4}" presName="box" presStyleLbl="node1" presStyleIdx="2" presStyleCnt="3"/>
      <dgm:spPr/>
    </dgm:pt>
    <dgm:pt modelId="{F04D3A82-7B50-48FA-BE9B-422FEFAC59CF}" type="pres">
      <dgm:prSet presAssocID="{23CFBD4B-F603-4043-8D95-42F6675515B4}" presName="img" presStyleLbl="fgImgPlace1" presStyleIdx="2" presStyleCnt="3"/>
      <dgm:spPr/>
    </dgm:pt>
    <dgm:pt modelId="{8C447A49-6BF7-4A25-BABB-726E36845F1B}" type="pres">
      <dgm:prSet presAssocID="{23CFBD4B-F603-4043-8D95-42F6675515B4}" presName="text" presStyleLbl="node1" presStyleIdx="2" presStyleCnt="3">
        <dgm:presLayoutVars>
          <dgm:bulletEnabled val="1"/>
        </dgm:presLayoutVars>
      </dgm:prSet>
      <dgm:spPr/>
    </dgm:pt>
  </dgm:ptLst>
  <dgm:cxnLst>
    <dgm:cxn modelId="{4C172D2C-728F-4FE8-9A53-E4644CE05B0E}" type="presOf" srcId="{23CFBD4B-F603-4043-8D95-42F6675515B4}" destId="{1B9133D2-C151-44E7-9C3F-52FCC02DE553}" srcOrd="0" destOrd="0" presId="urn:microsoft.com/office/officeart/2005/8/layout/vList4"/>
    <dgm:cxn modelId="{83874E3F-FCA4-4BE2-9437-55A69303310B}" type="presOf" srcId="{AFB926E2-16B4-4CDE-A0D7-B4DD7872ED65}" destId="{CC206F72-2D00-4EE5-A58B-89454819118C}" srcOrd="0" destOrd="0" presId="urn:microsoft.com/office/officeart/2005/8/layout/vList4"/>
    <dgm:cxn modelId="{8590D555-79BC-46CF-8184-366953F666B4}" type="presOf" srcId="{1D25B98A-DD77-4392-AB2A-ABBCF0657E69}" destId="{4D1FCB0E-4E57-4A66-A024-C1FB261829BF}" srcOrd="0" destOrd="0" presId="urn:microsoft.com/office/officeart/2005/8/layout/vList4"/>
    <dgm:cxn modelId="{A36ED48D-875C-48B1-9E1A-9E8F6609E621}" type="presOf" srcId="{23CFBD4B-F603-4043-8D95-42F6675515B4}" destId="{8C447A49-6BF7-4A25-BABB-726E36845F1B}" srcOrd="1" destOrd="0" presId="urn:microsoft.com/office/officeart/2005/8/layout/vList4"/>
    <dgm:cxn modelId="{5ED8EAAD-AF49-4562-BB93-271C587ADA30}" type="presOf" srcId="{AFB926E2-16B4-4CDE-A0D7-B4DD7872ED65}" destId="{F5C0C7B0-1522-496F-B94E-607EA1E94318}" srcOrd="1" destOrd="0" presId="urn:microsoft.com/office/officeart/2005/8/layout/vList4"/>
    <dgm:cxn modelId="{ECDBC9B4-2986-412D-AA00-348A03ED3D9E}" srcId="{1D25B98A-DD77-4392-AB2A-ABBCF0657E69}" destId="{E3CB34AE-11C2-4792-AD6E-CA0F1C673684}" srcOrd="1" destOrd="0" parTransId="{7ADC2FB2-FF55-449E-AF55-7C664C08B372}" sibTransId="{0AA31C89-D886-4290-BCC4-68DA5941C6B1}"/>
    <dgm:cxn modelId="{F7F30AC3-3894-4165-B4BC-5CACBDE73DEA}" type="presOf" srcId="{E3CB34AE-11C2-4792-AD6E-CA0F1C673684}" destId="{A99FDCDE-2F84-4262-ACE7-F7B3D47CA49C}" srcOrd="1" destOrd="0" presId="urn:microsoft.com/office/officeart/2005/8/layout/vList4"/>
    <dgm:cxn modelId="{3A8757CE-D9A9-4D78-917A-1BB1AC57FA19}" type="presOf" srcId="{E3CB34AE-11C2-4792-AD6E-CA0F1C673684}" destId="{E54451C2-0E8F-46B9-A178-C7EB19C3004F}" srcOrd="0" destOrd="0" presId="urn:microsoft.com/office/officeart/2005/8/layout/vList4"/>
    <dgm:cxn modelId="{086A90E2-AAC5-4771-AEDA-F8278F99BCFE}" srcId="{1D25B98A-DD77-4392-AB2A-ABBCF0657E69}" destId="{23CFBD4B-F603-4043-8D95-42F6675515B4}" srcOrd="2" destOrd="0" parTransId="{13723B93-7A8C-4378-A512-1AC7A10A193A}" sibTransId="{AF35CEAB-5CCB-4C1B-8789-B2BE812C06A3}"/>
    <dgm:cxn modelId="{60DD67FC-825D-4322-B160-A17B322B9F64}" srcId="{1D25B98A-DD77-4392-AB2A-ABBCF0657E69}" destId="{AFB926E2-16B4-4CDE-A0D7-B4DD7872ED65}" srcOrd="0" destOrd="0" parTransId="{FDD36837-F03E-4EA3-B521-1120E249E30D}" sibTransId="{98D96F6E-49B5-4160-9DE2-451067BD0D7F}"/>
    <dgm:cxn modelId="{6F0FAD60-0781-4CC1-B1F6-6C4609BDCBF5}" type="presParOf" srcId="{4D1FCB0E-4E57-4A66-A024-C1FB261829BF}" destId="{DCDA3B27-6204-421A-A8F9-2BF11C893C7C}" srcOrd="0" destOrd="0" presId="urn:microsoft.com/office/officeart/2005/8/layout/vList4"/>
    <dgm:cxn modelId="{099845A8-0C22-4132-855A-7B42C9052D02}" type="presParOf" srcId="{DCDA3B27-6204-421A-A8F9-2BF11C893C7C}" destId="{CC206F72-2D00-4EE5-A58B-89454819118C}" srcOrd="0" destOrd="0" presId="urn:microsoft.com/office/officeart/2005/8/layout/vList4"/>
    <dgm:cxn modelId="{4079D72B-257A-4F86-BB08-821A92FAD46C}" type="presParOf" srcId="{DCDA3B27-6204-421A-A8F9-2BF11C893C7C}" destId="{625C7226-AD63-4513-BCEB-03863B1A667A}" srcOrd="1" destOrd="0" presId="urn:microsoft.com/office/officeart/2005/8/layout/vList4"/>
    <dgm:cxn modelId="{24BD038B-71EE-4BD5-B34C-721EFC399D5B}" type="presParOf" srcId="{DCDA3B27-6204-421A-A8F9-2BF11C893C7C}" destId="{F5C0C7B0-1522-496F-B94E-607EA1E94318}" srcOrd="2" destOrd="0" presId="urn:microsoft.com/office/officeart/2005/8/layout/vList4"/>
    <dgm:cxn modelId="{9E315C21-7656-467A-928B-072E32147434}" type="presParOf" srcId="{4D1FCB0E-4E57-4A66-A024-C1FB261829BF}" destId="{039834C7-0BFB-4680-A39D-BBCDE3B1A97F}" srcOrd="1" destOrd="0" presId="urn:microsoft.com/office/officeart/2005/8/layout/vList4"/>
    <dgm:cxn modelId="{78F8E3D2-D777-4AA1-96FD-23A45DA5D2C9}" type="presParOf" srcId="{4D1FCB0E-4E57-4A66-A024-C1FB261829BF}" destId="{8D6A2FF6-39C7-4EA3-9F4C-D547A8DC9FC0}" srcOrd="2" destOrd="0" presId="urn:microsoft.com/office/officeart/2005/8/layout/vList4"/>
    <dgm:cxn modelId="{490C2E1B-BDE8-44B6-8375-05E2BFB9B0BA}" type="presParOf" srcId="{8D6A2FF6-39C7-4EA3-9F4C-D547A8DC9FC0}" destId="{E54451C2-0E8F-46B9-A178-C7EB19C3004F}" srcOrd="0" destOrd="0" presId="urn:microsoft.com/office/officeart/2005/8/layout/vList4"/>
    <dgm:cxn modelId="{7070FEFA-D5BB-4E14-AD0B-F815E87BD61F}" type="presParOf" srcId="{8D6A2FF6-39C7-4EA3-9F4C-D547A8DC9FC0}" destId="{53035883-2017-4B43-902C-3B0D308867CA}" srcOrd="1" destOrd="0" presId="urn:microsoft.com/office/officeart/2005/8/layout/vList4"/>
    <dgm:cxn modelId="{008D54D3-0D23-4C63-891C-E9D04E739BD2}" type="presParOf" srcId="{8D6A2FF6-39C7-4EA3-9F4C-D547A8DC9FC0}" destId="{A99FDCDE-2F84-4262-ACE7-F7B3D47CA49C}" srcOrd="2" destOrd="0" presId="urn:microsoft.com/office/officeart/2005/8/layout/vList4"/>
    <dgm:cxn modelId="{D1C5B1DE-E03E-4691-A507-8A0B092F1E7D}" type="presParOf" srcId="{4D1FCB0E-4E57-4A66-A024-C1FB261829BF}" destId="{F1B505DF-FD71-4195-A085-8F83AA6AB03F}" srcOrd="3" destOrd="0" presId="urn:microsoft.com/office/officeart/2005/8/layout/vList4"/>
    <dgm:cxn modelId="{EECD5E12-28D7-4710-A324-3F4E9E7F6615}" type="presParOf" srcId="{4D1FCB0E-4E57-4A66-A024-C1FB261829BF}" destId="{32BBACF1-9089-4762-87C9-62CB7AA1D8B3}" srcOrd="4" destOrd="0" presId="urn:microsoft.com/office/officeart/2005/8/layout/vList4"/>
    <dgm:cxn modelId="{0B672F95-9BA2-4612-BB69-C4BE4EA87AD4}" type="presParOf" srcId="{32BBACF1-9089-4762-87C9-62CB7AA1D8B3}" destId="{1B9133D2-C151-44E7-9C3F-52FCC02DE553}" srcOrd="0" destOrd="0" presId="urn:microsoft.com/office/officeart/2005/8/layout/vList4"/>
    <dgm:cxn modelId="{DCBBD2A6-E377-4B0F-9A5B-331B5BEDCA71}" type="presParOf" srcId="{32BBACF1-9089-4762-87C9-62CB7AA1D8B3}" destId="{F04D3A82-7B50-48FA-BE9B-422FEFAC59CF}" srcOrd="1" destOrd="0" presId="urn:microsoft.com/office/officeart/2005/8/layout/vList4"/>
    <dgm:cxn modelId="{A996EE2E-C966-4A41-8C7C-D74EBF5ECE4E}" type="presParOf" srcId="{32BBACF1-9089-4762-87C9-62CB7AA1D8B3}" destId="{8C447A49-6BF7-4A25-BABB-726E36845F1B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128FB91-09AD-4E65-A3A9-EED298639C6B}" type="doc">
      <dgm:prSet loTypeId="urn:microsoft.com/office/officeart/2008/layout/AlternatingHexagons" loCatId="list" qsTypeId="urn:microsoft.com/office/officeart/2005/8/quickstyle/3d1" qsCatId="3D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B02EEA05-B04A-4104-9DF3-F8C180436A03}">
      <dgm:prSet custT="1"/>
      <dgm:spPr/>
      <dgm:t>
        <a:bodyPr/>
        <a:lstStyle/>
        <a:p>
          <a:pPr rtl="0"/>
          <a:r>
            <a:rPr lang="en-US" sz="1800" b="1" dirty="0">
              <a:solidFill>
                <a:schemeClr val="tx1"/>
              </a:solidFill>
            </a:rPr>
            <a:t>Objective</a:t>
          </a:r>
        </a:p>
      </dgm:t>
    </dgm:pt>
    <dgm:pt modelId="{DBA53A1B-E301-43FA-BF65-23C7E6DB1AC0}" type="parTrans" cxnId="{82B461F2-049F-409F-8131-2BFA4764247D}">
      <dgm:prSet/>
      <dgm:spPr/>
      <dgm:t>
        <a:bodyPr/>
        <a:lstStyle/>
        <a:p>
          <a:endParaRPr lang="en-US"/>
        </a:p>
      </dgm:t>
    </dgm:pt>
    <dgm:pt modelId="{DFCF34C4-D7B0-483F-8781-EBA63613C603}" type="sibTrans" cxnId="{82B461F2-049F-409F-8131-2BFA4764247D}">
      <dgm:prSet/>
      <dgm:spPr/>
      <dgm:t>
        <a:bodyPr/>
        <a:lstStyle/>
        <a:p>
          <a:endParaRPr lang="en-US"/>
        </a:p>
      </dgm:t>
    </dgm:pt>
    <dgm:pt modelId="{E851C918-074F-4BCA-B04A-AEF02B517EAE}">
      <dgm:prSet custT="1"/>
      <dgm:spPr/>
      <dgm:t>
        <a:bodyPr/>
        <a:lstStyle/>
        <a:p>
          <a:pPr rtl="0"/>
          <a:r>
            <a:rPr lang="en-US" sz="1800" b="1" dirty="0">
              <a:solidFill>
                <a:schemeClr val="tx1"/>
              </a:solidFill>
            </a:rPr>
            <a:t>Subjective</a:t>
          </a:r>
        </a:p>
      </dgm:t>
    </dgm:pt>
    <dgm:pt modelId="{BA89C79D-D1FC-4FFC-9741-AC9E852110A8}" type="parTrans" cxnId="{37AAE749-8F68-42DB-AAA8-2EB62C990B97}">
      <dgm:prSet/>
      <dgm:spPr/>
      <dgm:t>
        <a:bodyPr/>
        <a:lstStyle/>
        <a:p>
          <a:endParaRPr lang="en-US"/>
        </a:p>
      </dgm:t>
    </dgm:pt>
    <dgm:pt modelId="{E38BB794-6242-4371-92E3-FFC5C3A99512}" type="sibTrans" cxnId="{37AAE749-8F68-42DB-AAA8-2EB62C990B97}">
      <dgm:prSet/>
      <dgm:spPr/>
      <dgm:t>
        <a:bodyPr/>
        <a:lstStyle/>
        <a:p>
          <a:endParaRPr lang="en-US"/>
        </a:p>
      </dgm:t>
    </dgm:pt>
    <dgm:pt modelId="{809EBC1E-E802-4C15-8099-F511197C5A13}" type="pres">
      <dgm:prSet presAssocID="{1128FB91-09AD-4E65-A3A9-EED298639C6B}" presName="Name0" presStyleCnt="0">
        <dgm:presLayoutVars>
          <dgm:chMax/>
          <dgm:chPref/>
          <dgm:dir/>
          <dgm:animLvl val="lvl"/>
        </dgm:presLayoutVars>
      </dgm:prSet>
      <dgm:spPr/>
    </dgm:pt>
    <dgm:pt modelId="{9FDF40D0-FC88-4FD2-84CF-0C01930E9B32}" type="pres">
      <dgm:prSet presAssocID="{B02EEA05-B04A-4104-9DF3-F8C180436A03}" presName="composite" presStyleCnt="0"/>
      <dgm:spPr/>
    </dgm:pt>
    <dgm:pt modelId="{BF15BC19-0439-4A56-8B14-D55E009AC6F7}" type="pres">
      <dgm:prSet presAssocID="{B02EEA05-B04A-4104-9DF3-F8C180436A03}" presName="Parent1" presStyleLbl="node1" presStyleIdx="0" presStyleCnt="4">
        <dgm:presLayoutVars>
          <dgm:chMax val="1"/>
          <dgm:chPref val="1"/>
          <dgm:bulletEnabled val="1"/>
        </dgm:presLayoutVars>
      </dgm:prSet>
      <dgm:spPr/>
    </dgm:pt>
    <dgm:pt modelId="{EE7B95C7-5605-4728-AF62-6579DD8F523F}" type="pres">
      <dgm:prSet presAssocID="{B02EEA05-B04A-4104-9DF3-F8C180436A03}" presName="Childtext1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7EDEA440-0CF2-44E7-AD6A-E12133D8AA26}" type="pres">
      <dgm:prSet presAssocID="{B02EEA05-B04A-4104-9DF3-F8C180436A03}" presName="BalanceSpacing" presStyleCnt="0"/>
      <dgm:spPr/>
    </dgm:pt>
    <dgm:pt modelId="{B4DD6E67-E5D7-49CD-800D-AC5CD0304ECD}" type="pres">
      <dgm:prSet presAssocID="{B02EEA05-B04A-4104-9DF3-F8C180436A03}" presName="BalanceSpacing1" presStyleCnt="0"/>
      <dgm:spPr/>
    </dgm:pt>
    <dgm:pt modelId="{FBBB4B52-D5CD-417E-A908-80C215E8224C}" type="pres">
      <dgm:prSet presAssocID="{DFCF34C4-D7B0-483F-8781-EBA63613C603}" presName="Accent1Text" presStyleLbl="node1" presStyleIdx="1" presStyleCnt="4"/>
      <dgm:spPr/>
    </dgm:pt>
    <dgm:pt modelId="{00B0574D-7268-4CAD-9C3F-56E92097616E}" type="pres">
      <dgm:prSet presAssocID="{DFCF34C4-D7B0-483F-8781-EBA63613C603}" presName="spaceBetweenRectangles" presStyleCnt="0"/>
      <dgm:spPr/>
    </dgm:pt>
    <dgm:pt modelId="{6728B34C-19F0-4955-8508-C550AB26478C}" type="pres">
      <dgm:prSet presAssocID="{E851C918-074F-4BCA-B04A-AEF02B517EAE}" presName="composite" presStyleCnt="0"/>
      <dgm:spPr/>
    </dgm:pt>
    <dgm:pt modelId="{7FA56ABE-45F8-4A3F-A670-A6D048BB50BF}" type="pres">
      <dgm:prSet presAssocID="{E851C918-074F-4BCA-B04A-AEF02B517EAE}" presName="Parent1" presStyleLbl="node1" presStyleIdx="2" presStyleCnt="4">
        <dgm:presLayoutVars>
          <dgm:chMax val="1"/>
          <dgm:chPref val="1"/>
          <dgm:bulletEnabled val="1"/>
        </dgm:presLayoutVars>
      </dgm:prSet>
      <dgm:spPr/>
    </dgm:pt>
    <dgm:pt modelId="{0BB29CE3-E045-4027-9934-9AC33D050E00}" type="pres">
      <dgm:prSet presAssocID="{E851C918-074F-4BCA-B04A-AEF02B517EAE}" presName="Childtext1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81BC8E97-F5F8-4929-9D9D-B8501425B6A2}" type="pres">
      <dgm:prSet presAssocID="{E851C918-074F-4BCA-B04A-AEF02B517EAE}" presName="BalanceSpacing" presStyleCnt="0"/>
      <dgm:spPr/>
    </dgm:pt>
    <dgm:pt modelId="{0265D2E5-EF38-44A9-84D1-D1D67A703BDC}" type="pres">
      <dgm:prSet presAssocID="{E851C918-074F-4BCA-B04A-AEF02B517EAE}" presName="BalanceSpacing1" presStyleCnt="0"/>
      <dgm:spPr/>
    </dgm:pt>
    <dgm:pt modelId="{4ADA9E3D-FEED-425B-AA4C-CB82944BAFEF}" type="pres">
      <dgm:prSet presAssocID="{E38BB794-6242-4371-92E3-FFC5C3A99512}" presName="Accent1Text" presStyleLbl="node1" presStyleIdx="3" presStyleCnt="4"/>
      <dgm:spPr/>
    </dgm:pt>
  </dgm:ptLst>
  <dgm:cxnLst>
    <dgm:cxn modelId="{60526E13-21DD-4935-974F-EA1589676E3A}" type="presOf" srcId="{E851C918-074F-4BCA-B04A-AEF02B517EAE}" destId="{7FA56ABE-45F8-4A3F-A670-A6D048BB50BF}" srcOrd="0" destOrd="0" presId="urn:microsoft.com/office/officeart/2008/layout/AlternatingHexagons"/>
    <dgm:cxn modelId="{F97C0F3D-40A3-49CB-AE4D-204B712C9FC2}" type="presOf" srcId="{1128FB91-09AD-4E65-A3A9-EED298639C6B}" destId="{809EBC1E-E802-4C15-8099-F511197C5A13}" srcOrd="0" destOrd="0" presId="urn:microsoft.com/office/officeart/2008/layout/AlternatingHexagons"/>
    <dgm:cxn modelId="{7387695B-EB06-46A9-9718-60211E3D6169}" type="presOf" srcId="{B02EEA05-B04A-4104-9DF3-F8C180436A03}" destId="{BF15BC19-0439-4A56-8B14-D55E009AC6F7}" srcOrd="0" destOrd="0" presId="urn:microsoft.com/office/officeart/2008/layout/AlternatingHexagons"/>
    <dgm:cxn modelId="{37AAE749-8F68-42DB-AAA8-2EB62C990B97}" srcId="{1128FB91-09AD-4E65-A3A9-EED298639C6B}" destId="{E851C918-074F-4BCA-B04A-AEF02B517EAE}" srcOrd="1" destOrd="0" parTransId="{BA89C79D-D1FC-4FFC-9741-AC9E852110A8}" sibTransId="{E38BB794-6242-4371-92E3-FFC5C3A99512}"/>
    <dgm:cxn modelId="{CD275A83-7961-4735-8E69-D87FB434240E}" type="presOf" srcId="{E38BB794-6242-4371-92E3-FFC5C3A99512}" destId="{4ADA9E3D-FEED-425B-AA4C-CB82944BAFEF}" srcOrd="0" destOrd="0" presId="urn:microsoft.com/office/officeart/2008/layout/AlternatingHexagons"/>
    <dgm:cxn modelId="{BF27EAC3-8E9C-462A-B51C-C12C2FCA2E62}" type="presOf" srcId="{DFCF34C4-D7B0-483F-8781-EBA63613C603}" destId="{FBBB4B52-D5CD-417E-A908-80C215E8224C}" srcOrd="0" destOrd="0" presId="urn:microsoft.com/office/officeart/2008/layout/AlternatingHexagons"/>
    <dgm:cxn modelId="{82B461F2-049F-409F-8131-2BFA4764247D}" srcId="{1128FB91-09AD-4E65-A3A9-EED298639C6B}" destId="{B02EEA05-B04A-4104-9DF3-F8C180436A03}" srcOrd="0" destOrd="0" parTransId="{DBA53A1B-E301-43FA-BF65-23C7E6DB1AC0}" sibTransId="{DFCF34C4-D7B0-483F-8781-EBA63613C603}"/>
    <dgm:cxn modelId="{7DEC980C-52B4-4F7C-9399-01E082ABE278}" type="presParOf" srcId="{809EBC1E-E802-4C15-8099-F511197C5A13}" destId="{9FDF40D0-FC88-4FD2-84CF-0C01930E9B32}" srcOrd="0" destOrd="0" presId="urn:microsoft.com/office/officeart/2008/layout/AlternatingHexagons"/>
    <dgm:cxn modelId="{A36A7C3D-4B7F-4939-928C-202060C2A3FE}" type="presParOf" srcId="{9FDF40D0-FC88-4FD2-84CF-0C01930E9B32}" destId="{BF15BC19-0439-4A56-8B14-D55E009AC6F7}" srcOrd="0" destOrd="0" presId="urn:microsoft.com/office/officeart/2008/layout/AlternatingHexagons"/>
    <dgm:cxn modelId="{3DB38819-7765-4E91-9DC4-CA29FCA779CF}" type="presParOf" srcId="{9FDF40D0-FC88-4FD2-84CF-0C01930E9B32}" destId="{EE7B95C7-5605-4728-AF62-6579DD8F523F}" srcOrd="1" destOrd="0" presId="urn:microsoft.com/office/officeart/2008/layout/AlternatingHexagons"/>
    <dgm:cxn modelId="{049EE0AA-4868-416F-AC89-C9236E10A954}" type="presParOf" srcId="{9FDF40D0-FC88-4FD2-84CF-0C01930E9B32}" destId="{7EDEA440-0CF2-44E7-AD6A-E12133D8AA26}" srcOrd="2" destOrd="0" presId="urn:microsoft.com/office/officeart/2008/layout/AlternatingHexagons"/>
    <dgm:cxn modelId="{FDDB0C81-9669-41D0-AE4C-12D96F8471ED}" type="presParOf" srcId="{9FDF40D0-FC88-4FD2-84CF-0C01930E9B32}" destId="{B4DD6E67-E5D7-49CD-800D-AC5CD0304ECD}" srcOrd="3" destOrd="0" presId="urn:microsoft.com/office/officeart/2008/layout/AlternatingHexagons"/>
    <dgm:cxn modelId="{6B66AC4E-4229-450C-A738-F75321944D82}" type="presParOf" srcId="{9FDF40D0-FC88-4FD2-84CF-0C01930E9B32}" destId="{FBBB4B52-D5CD-417E-A908-80C215E8224C}" srcOrd="4" destOrd="0" presId="urn:microsoft.com/office/officeart/2008/layout/AlternatingHexagons"/>
    <dgm:cxn modelId="{72E8E2FD-F207-47C7-A413-8A7A846E0345}" type="presParOf" srcId="{809EBC1E-E802-4C15-8099-F511197C5A13}" destId="{00B0574D-7268-4CAD-9C3F-56E92097616E}" srcOrd="1" destOrd="0" presId="urn:microsoft.com/office/officeart/2008/layout/AlternatingHexagons"/>
    <dgm:cxn modelId="{75393A44-231C-4E72-AF01-49A738279A10}" type="presParOf" srcId="{809EBC1E-E802-4C15-8099-F511197C5A13}" destId="{6728B34C-19F0-4955-8508-C550AB26478C}" srcOrd="2" destOrd="0" presId="urn:microsoft.com/office/officeart/2008/layout/AlternatingHexagons"/>
    <dgm:cxn modelId="{B44EB863-F735-4A48-A217-966DDD3879C2}" type="presParOf" srcId="{6728B34C-19F0-4955-8508-C550AB26478C}" destId="{7FA56ABE-45F8-4A3F-A670-A6D048BB50BF}" srcOrd="0" destOrd="0" presId="urn:microsoft.com/office/officeart/2008/layout/AlternatingHexagons"/>
    <dgm:cxn modelId="{CBA7B027-8E40-4DF1-A1FD-6BEBACBE231D}" type="presParOf" srcId="{6728B34C-19F0-4955-8508-C550AB26478C}" destId="{0BB29CE3-E045-4027-9934-9AC33D050E00}" srcOrd="1" destOrd="0" presId="urn:microsoft.com/office/officeart/2008/layout/AlternatingHexagons"/>
    <dgm:cxn modelId="{6B59F720-A875-47F6-B079-A48C0B201E9F}" type="presParOf" srcId="{6728B34C-19F0-4955-8508-C550AB26478C}" destId="{81BC8E97-F5F8-4929-9D9D-B8501425B6A2}" srcOrd="2" destOrd="0" presId="urn:microsoft.com/office/officeart/2008/layout/AlternatingHexagons"/>
    <dgm:cxn modelId="{F284C3BA-D3F6-409D-A3C6-71FD8D63FB28}" type="presParOf" srcId="{6728B34C-19F0-4955-8508-C550AB26478C}" destId="{0265D2E5-EF38-44A9-84D1-D1D67A703BDC}" srcOrd="3" destOrd="0" presId="urn:microsoft.com/office/officeart/2008/layout/AlternatingHexagons"/>
    <dgm:cxn modelId="{0513F004-42E0-47A1-A08A-C1BF44C74182}" type="presParOf" srcId="{6728B34C-19F0-4955-8508-C550AB26478C}" destId="{4ADA9E3D-FEED-425B-AA4C-CB82944BAFEF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60B63F0-D6E0-4397-AEFB-9935B2E7FFBF}" type="doc">
      <dgm:prSet loTypeId="urn:microsoft.com/office/officeart/2005/8/layout/venn3" loCatId="relationship" qsTypeId="urn:microsoft.com/office/officeart/2005/8/quickstyle/simple2" qsCatId="simple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74DC5F99-1D15-455C-9E56-BBCB90CA3FB6}">
      <dgm:prSet/>
      <dgm:spPr/>
      <dgm:t>
        <a:bodyPr/>
        <a:lstStyle/>
        <a:p>
          <a:pPr rtl="0"/>
          <a:r>
            <a:rPr lang="en-US" dirty="0"/>
            <a:t>Cognitive</a:t>
          </a:r>
        </a:p>
      </dgm:t>
    </dgm:pt>
    <dgm:pt modelId="{928B07FE-2EFD-4E1E-B954-2E238349383D}" type="parTrans" cxnId="{7013F66F-7D3E-4134-AF76-043E97AF3D04}">
      <dgm:prSet/>
      <dgm:spPr/>
      <dgm:t>
        <a:bodyPr/>
        <a:lstStyle/>
        <a:p>
          <a:endParaRPr lang="en-US"/>
        </a:p>
      </dgm:t>
    </dgm:pt>
    <dgm:pt modelId="{94299C32-A887-4838-9B28-29218E3F4044}" type="sibTrans" cxnId="{7013F66F-7D3E-4134-AF76-043E97AF3D04}">
      <dgm:prSet/>
      <dgm:spPr/>
      <dgm:t>
        <a:bodyPr/>
        <a:lstStyle/>
        <a:p>
          <a:endParaRPr lang="en-US"/>
        </a:p>
      </dgm:t>
    </dgm:pt>
    <dgm:pt modelId="{888406B3-F877-4CD3-A309-44736DC193DB}">
      <dgm:prSet/>
      <dgm:spPr/>
      <dgm:t>
        <a:bodyPr/>
        <a:lstStyle/>
        <a:p>
          <a:pPr rtl="0"/>
          <a:r>
            <a:rPr lang="en-US" dirty="0"/>
            <a:t>Affective</a:t>
          </a:r>
        </a:p>
      </dgm:t>
    </dgm:pt>
    <dgm:pt modelId="{B28359EA-B6F5-4F72-9CB5-77EA7ED32504}" type="parTrans" cxnId="{FC720EC8-18D5-42F3-98BD-D855E7E7B466}">
      <dgm:prSet/>
      <dgm:spPr/>
      <dgm:t>
        <a:bodyPr/>
        <a:lstStyle/>
        <a:p>
          <a:endParaRPr lang="en-US"/>
        </a:p>
      </dgm:t>
    </dgm:pt>
    <dgm:pt modelId="{21814BBE-AD2A-4308-A18C-B547D364565A}" type="sibTrans" cxnId="{FC720EC8-18D5-42F3-98BD-D855E7E7B466}">
      <dgm:prSet/>
      <dgm:spPr/>
      <dgm:t>
        <a:bodyPr/>
        <a:lstStyle/>
        <a:p>
          <a:endParaRPr lang="en-US"/>
        </a:p>
      </dgm:t>
    </dgm:pt>
    <dgm:pt modelId="{9CD3D8BE-4A7C-4E95-91BF-7F7842EAD7A4}">
      <dgm:prSet/>
      <dgm:spPr/>
      <dgm:t>
        <a:bodyPr/>
        <a:lstStyle/>
        <a:p>
          <a:pPr rtl="0"/>
          <a:r>
            <a:rPr lang="en-US" dirty="0"/>
            <a:t>Conative</a:t>
          </a:r>
        </a:p>
      </dgm:t>
    </dgm:pt>
    <dgm:pt modelId="{DD3681B2-522F-4ADF-AB85-E8F13692E803}" type="parTrans" cxnId="{809B7F59-627D-45BE-ABD0-3E55C923E63B}">
      <dgm:prSet/>
      <dgm:spPr/>
      <dgm:t>
        <a:bodyPr/>
        <a:lstStyle/>
        <a:p>
          <a:endParaRPr lang="en-US"/>
        </a:p>
      </dgm:t>
    </dgm:pt>
    <dgm:pt modelId="{8D83E8E0-AE11-4179-BD7B-3A0E2EEDA2BC}" type="sibTrans" cxnId="{809B7F59-627D-45BE-ABD0-3E55C923E63B}">
      <dgm:prSet/>
      <dgm:spPr/>
      <dgm:t>
        <a:bodyPr/>
        <a:lstStyle/>
        <a:p>
          <a:endParaRPr lang="en-US"/>
        </a:p>
      </dgm:t>
    </dgm:pt>
    <dgm:pt modelId="{78DCD67A-07F0-4B99-95CB-79C3FDB826FF}" type="pres">
      <dgm:prSet presAssocID="{160B63F0-D6E0-4397-AEFB-9935B2E7FFBF}" presName="Name0" presStyleCnt="0">
        <dgm:presLayoutVars>
          <dgm:dir/>
          <dgm:resizeHandles val="exact"/>
        </dgm:presLayoutVars>
      </dgm:prSet>
      <dgm:spPr/>
    </dgm:pt>
    <dgm:pt modelId="{65B6E70F-485A-4B03-BE31-3C1088AF02F8}" type="pres">
      <dgm:prSet presAssocID="{74DC5F99-1D15-455C-9E56-BBCB90CA3FB6}" presName="Name5" presStyleLbl="vennNode1" presStyleIdx="0" presStyleCnt="3">
        <dgm:presLayoutVars>
          <dgm:bulletEnabled val="1"/>
        </dgm:presLayoutVars>
      </dgm:prSet>
      <dgm:spPr/>
    </dgm:pt>
    <dgm:pt modelId="{F211CB4D-7692-49B4-BC2F-7F1BCFF4062A}" type="pres">
      <dgm:prSet presAssocID="{94299C32-A887-4838-9B28-29218E3F4044}" presName="space" presStyleCnt="0"/>
      <dgm:spPr/>
    </dgm:pt>
    <dgm:pt modelId="{A63757DE-977E-4FDC-9A8F-ED921B7CA1E1}" type="pres">
      <dgm:prSet presAssocID="{888406B3-F877-4CD3-A309-44736DC193DB}" presName="Name5" presStyleLbl="vennNode1" presStyleIdx="1" presStyleCnt="3">
        <dgm:presLayoutVars>
          <dgm:bulletEnabled val="1"/>
        </dgm:presLayoutVars>
      </dgm:prSet>
      <dgm:spPr/>
    </dgm:pt>
    <dgm:pt modelId="{F52999C1-8E83-4B7F-A3C7-B905B3E720C7}" type="pres">
      <dgm:prSet presAssocID="{21814BBE-AD2A-4308-A18C-B547D364565A}" presName="space" presStyleCnt="0"/>
      <dgm:spPr/>
    </dgm:pt>
    <dgm:pt modelId="{A787B891-AB41-4C66-A412-2F13FA8CC81F}" type="pres">
      <dgm:prSet presAssocID="{9CD3D8BE-4A7C-4E95-91BF-7F7842EAD7A4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B6C65310-7207-4E6C-91F3-A22DDB3C9156}" type="presOf" srcId="{9CD3D8BE-4A7C-4E95-91BF-7F7842EAD7A4}" destId="{A787B891-AB41-4C66-A412-2F13FA8CC81F}" srcOrd="0" destOrd="0" presId="urn:microsoft.com/office/officeart/2005/8/layout/venn3"/>
    <dgm:cxn modelId="{397F862F-DD27-4B53-9D9B-C1A498F85041}" type="presOf" srcId="{74DC5F99-1D15-455C-9E56-BBCB90CA3FB6}" destId="{65B6E70F-485A-4B03-BE31-3C1088AF02F8}" srcOrd="0" destOrd="0" presId="urn:microsoft.com/office/officeart/2005/8/layout/venn3"/>
    <dgm:cxn modelId="{7013F66F-7D3E-4134-AF76-043E97AF3D04}" srcId="{160B63F0-D6E0-4397-AEFB-9935B2E7FFBF}" destId="{74DC5F99-1D15-455C-9E56-BBCB90CA3FB6}" srcOrd="0" destOrd="0" parTransId="{928B07FE-2EFD-4E1E-B954-2E238349383D}" sibTransId="{94299C32-A887-4838-9B28-29218E3F4044}"/>
    <dgm:cxn modelId="{809B7F59-627D-45BE-ABD0-3E55C923E63B}" srcId="{160B63F0-D6E0-4397-AEFB-9935B2E7FFBF}" destId="{9CD3D8BE-4A7C-4E95-91BF-7F7842EAD7A4}" srcOrd="2" destOrd="0" parTransId="{DD3681B2-522F-4ADF-AB85-E8F13692E803}" sibTransId="{8D83E8E0-AE11-4179-BD7B-3A0E2EEDA2BC}"/>
    <dgm:cxn modelId="{016FED9B-B1A6-4E7C-A468-591769ACAB4E}" type="presOf" srcId="{160B63F0-D6E0-4397-AEFB-9935B2E7FFBF}" destId="{78DCD67A-07F0-4B99-95CB-79C3FDB826FF}" srcOrd="0" destOrd="0" presId="urn:microsoft.com/office/officeart/2005/8/layout/venn3"/>
    <dgm:cxn modelId="{FC720EC8-18D5-42F3-98BD-D855E7E7B466}" srcId="{160B63F0-D6E0-4397-AEFB-9935B2E7FFBF}" destId="{888406B3-F877-4CD3-A309-44736DC193DB}" srcOrd="1" destOrd="0" parTransId="{B28359EA-B6F5-4F72-9CB5-77EA7ED32504}" sibTransId="{21814BBE-AD2A-4308-A18C-B547D364565A}"/>
    <dgm:cxn modelId="{506694D3-1B6E-4526-ADDE-0C61E177186A}" type="presOf" srcId="{888406B3-F877-4CD3-A309-44736DC193DB}" destId="{A63757DE-977E-4FDC-9A8F-ED921B7CA1E1}" srcOrd="0" destOrd="0" presId="urn:microsoft.com/office/officeart/2005/8/layout/venn3"/>
    <dgm:cxn modelId="{AE598386-E3BE-46F9-9B12-7BBA5ADB3DCB}" type="presParOf" srcId="{78DCD67A-07F0-4B99-95CB-79C3FDB826FF}" destId="{65B6E70F-485A-4B03-BE31-3C1088AF02F8}" srcOrd="0" destOrd="0" presId="urn:microsoft.com/office/officeart/2005/8/layout/venn3"/>
    <dgm:cxn modelId="{01FA0334-49D6-4E7C-A57A-126391B5D48C}" type="presParOf" srcId="{78DCD67A-07F0-4B99-95CB-79C3FDB826FF}" destId="{F211CB4D-7692-49B4-BC2F-7F1BCFF4062A}" srcOrd="1" destOrd="0" presId="urn:microsoft.com/office/officeart/2005/8/layout/venn3"/>
    <dgm:cxn modelId="{9BA9E3A2-0572-4EF9-8B1E-B2378F68CB49}" type="presParOf" srcId="{78DCD67A-07F0-4B99-95CB-79C3FDB826FF}" destId="{A63757DE-977E-4FDC-9A8F-ED921B7CA1E1}" srcOrd="2" destOrd="0" presId="urn:microsoft.com/office/officeart/2005/8/layout/venn3"/>
    <dgm:cxn modelId="{04354DC6-8D0B-4611-8230-75ABB5FA96FB}" type="presParOf" srcId="{78DCD67A-07F0-4B99-95CB-79C3FDB826FF}" destId="{F52999C1-8E83-4B7F-A3C7-B905B3E720C7}" srcOrd="3" destOrd="0" presId="urn:microsoft.com/office/officeart/2005/8/layout/venn3"/>
    <dgm:cxn modelId="{1486F58C-31FF-4E4A-93F4-3D1772FEBA7C}" type="presParOf" srcId="{78DCD67A-07F0-4B99-95CB-79C3FDB826FF}" destId="{A787B891-AB41-4C66-A412-2F13FA8CC81F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16F50A7-39F8-4BDE-9DAB-3E37B4317D18}" type="doc">
      <dgm:prSet loTypeId="urn:microsoft.com/office/officeart/2005/8/layout/hList7" loCatId="list" qsTypeId="urn:microsoft.com/office/officeart/2005/8/quickstyle/simple2" qsCatId="simple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B26A5724-98C8-4BEC-B284-77CAB03DA5E7}">
      <dgm:prSet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</a:rPr>
            <a:t>Attitudes can vary along dimensions. This is called valence. It can be +</a:t>
          </a:r>
          <a:r>
            <a:rPr lang="en-US" b="1" dirty="0" err="1">
              <a:solidFill>
                <a:schemeClr val="tx1"/>
              </a:solidFill>
            </a:rPr>
            <a:t>ve</a:t>
          </a:r>
          <a:r>
            <a:rPr lang="en-US" b="1" dirty="0">
              <a:solidFill>
                <a:schemeClr val="tx1"/>
              </a:solidFill>
            </a:rPr>
            <a:t>, -</a:t>
          </a:r>
          <a:r>
            <a:rPr lang="en-US" b="1" dirty="0" err="1">
              <a:solidFill>
                <a:schemeClr val="tx1"/>
              </a:solidFill>
            </a:rPr>
            <a:t>ve</a:t>
          </a:r>
          <a:r>
            <a:rPr lang="en-US" b="1" dirty="0">
              <a:solidFill>
                <a:schemeClr val="tx1"/>
              </a:solidFill>
            </a:rPr>
            <a:t> or neutral.</a:t>
          </a:r>
        </a:p>
      </dgm:t>
    </dgm:pt>
    <dgm:pt modelId="{9E654AF2-836C-4F9B-BB4A-310AC905B810}" type="parTrans" cxnId="{09657437-CEBE-4DDB-83FB-FCC3E95764F0}">
      <dgm:prSet/>
      <dgm:spPr/>
      <dgm:t>
        <a:bodyPr/>
        <a:lstStyle/>
        <a:p>
          <a:endParaRPr lang="en-US"/>
        </a:p>
      </dgm:t>
    </dgm:pt>
    <dgm:pt modelId="{DD3E0642-89D4-413C-A065-65729D4F68CF}" type="sibTrans" cxnId="{09657437-CEBE-4DDB-83FB-FCC3E95764F0}">
      <dgm:prSet/>
      <dgm:spPr/>
      <dgm:t>
        <a:bodyPr/>
        <a:lstStyle/>
        <a:p>
          <a:endParaRPr lang="en-US"/>
        </a:p>
      </dgm:t>
    </dgm:pt>
    <dgm:pt modelId="{1F40F03F-9E3E-45D5-956A-E96CA0C524FE}">
      <dgm:prSet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</a:rPr>
            <a:t>Attitudes can differ in their extremity.</a:t>
          </a:r>
        </a:p>
      </dgm:t>
    </dgm:pt>
    <dgm:pt modelId="{AC8FF134-55A0-4086-9F51-62A4D754E5ED}" type="parTrans" cxnId="{8F1030BB-1195-43F3-AE7A-95E794BC72A6}">
      <dgm:prSet/>
      <dgm:spPr/>
      <dgm:t>
        <a:bodyPr/>
        <a:lstStyle/>
        <a:p>
          <a:endParaRPr lang="en-US"/>
        </a:p>
      </dgm:t>
    </dgm:pt>
    <dgm:pt modelId="{0CBBFC62-3027-43AD-96EF-2EAC3A3267DB}" type="sibTrans" cxnId="{8F1030BB-1195-43F3-AE7A-95E794BC72A6}">
      <dgm:prSet/>
      <dgm:spPr/>
      <dgm:t>
        <a:bodyPr/>
        <a:lstStyle/>
        <a:p>
          <a:endParaRPr lang="en-US"/>
        </a:p>
      </dgm:t>
    </dgm:pt>
    <dgm:pt modelId="{41E4CCFB-6226-4EB5-BB13-30E0FB8744AE}">
      <dgm:prSet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</a:rPr>
            <a:t>Attitudes can also differ in their resistance.</a:t>
          </a:r>
        </a:p>
      </dgm:t>
    </dgm:pt>
    <dgm:pt modelId="{66726781-CBA3-4567-B37B-43429F2BBA5E}" type="parTrans" cxnId="{76FF93A4-EC5C-4659-8454-61E77BBF9C92}">
      <dgm:prSet/>
      <dgm:spPr/>
      <dgm:t>
        <a:bodyPr/>
        <a:lstStyle/>
        <a:p>
          <a:endParaRPr lang="en-US"/>
        </a:p>
      </dgm:t>
    </dgm:pt>
    <dgm:pt modelId="{A6252F59-8C63-43FC-9222-F630E79A0F2E}" type="sibTrans" cxnId="{76FF93A4-EC5C-4659-8454-61E77BBF9C92}">
      <dgm:prSet/>
      <dgm:spPr/>
      <dgm:t>
        <a:bodyPr/>
        <a:lstStyle/>
        <a:p>
          <a:endParaRPr lang="en-US"/>
        </a:p>
      </dgm:t>
    </dgm:pt>
    <dgm:pt modelId="{2E87868F-D9F4-4ABF-9A6F-11BC4288DFB6}">
      <dgm:prSet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</a:rPr>
            <a:t>Attitudes can also have persistence.</a:t>
          </a:r>
        </a:p>
      </dgm:t>
    </dgm:pt>
    <dgm:pt modelId="{A5A854F6-B050-47BF-AB9D-70813F3D3A28}" type="parTrans" cxnId="{5CB60990-548A-4F74-8BF5-050403703992}">
      <dgm:prSet/>
      <dgm:spPr/>
      <dgm:t>
        <a:bodyPr/>
        <a:lstStyle/>
        <a:p>
          <a:endParaRPr lang="en-US"/>
        </a:p>
      </dgm:t>
    </dgm:pt>
    <dgm:pt modelId="{BC9CCF86-36D7-4981-A139-C0A4CFFB5A6C}" type="sibTrans" cxnId="{5CB60990-548A-4F74-8BF5-050403703992}">
      <dgm:prSet/>
      <dgm:spPr/>
      <dgm:t>
        <a:bodyPr/>
        <a:lstStyle/>
        <a:p>
          <a:endParaRPr lang="en-US"/>
        </a:p>
      </dgm:t>
    </dgm:pt>
    <dgm:pt modelId="{D34F0567-44A1-41D2-ADA5-8DA98EB7F4BC}">
      <dgm:prSet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</a:rPr>
            <a:t>Not all attitudes are held with the same degree of confidence.</a:t>
          </a:r>
        </a:p>
      </dgm:t>
    </dgm:pt>
    <dgm:pt modelId="{59AE2520-2218-4E65-9617-E328F6FFFCA9}" type="parTrans" cxnId="{67E3B1C5-5543-4795-812E-6C9D15CB7728}">
      <dgm:prSet/>
      <dgm:spPr/>
      <dgm:t>
        <a:bodyPr/>
        <a:lstStyle/>
        <a:p>
          <a:endParaRPr lang="en-US"/>
        </a:p>
      </dgm:t>
    </dgm:pt>
    <dgm:pt modelId="{6E0E2FF2-5BD6-46E6-BC2C-7AE23B904D7A}" type="sibTrans" cxnId="{67E3B1C5-5543-4795-812E-6C9D15CB7728}">
      <dgm:prSet/>
      <dgm:spPr/>
      <dgm:t>
        <a:bodyPr/>
        <a:lstStyle/>
        <a:p>
          <a:endParaRPr lang="en-US"/>
        </a:p>
      </dgm:t>
    </dgm:pt>
    <dgm:pt modelId="{4E46A310-DE91-40E3-9CCE-1063EF88F660}" type="pres">
      <dgm:prSet presAssocID="{A16F50A7-39F8-4BDE-9DAB-3E37B4317D18}" presName="Name0" presStyleCnt="0">
        <dgm:presLayoutVars>
          <dgm:dir/>
          <dgm:resizeHandles val="exact"/>
        </dgm:presLayoutVars>
      </dgm:prSet>
      <dgm:spPr/>
    </dgm:pt>
    <dgm:pt modelId="{72495A47-7028-4447-92BE-96B0EDB358F8}" type="pres">
      <dgm:prSet presAssocID="{A16F50A7-39F8-4BDE-9DAB-3E37B4317D18}" presName="fgShape" presStyleLbl="fgShp" presStyleIdx="0" presStyleCnt="1"/>
      <dgm:spPr/>
    </dgm:pt>
    <dgm:pt modelId="{847C3F02-0E2C-4292-8989-4055BB388BA5}" type="pres">
      <dgm:prSet presAssocID="{A16F50A7-39F8-4BDE-9DAB-3E37B4317D18}" presName="linComp" presStyleCnt="0"/>
      <dgm:spPr/>
    </dgm:pt>
    <dgm:pt modelId="{16AE1F83-3326-4A6A-B0D2-DC348496398D}" type="pres">
      <dgm:prSet presAssocID="{B26A5724-98C8-4BEC-B284-77CAB03DA5E7}" presName="compNode" presStyleCnt="0"/>
      <dgm:spPr/>
    </dgm:pt>
    <dgm:pt modelId="{74DADEB5-E94C-4A8D-A634-2AE4FAA135C6}" type="pres">
      <dgm:prSet presAssocID="{B26A5724-98C8-4BEC-B284-77CAB03DA5E7}" presName="bkgdShape" presStyleLbl="node1" presStyleIdx="0" presStyleCnt="5"/>
      <dgm:spPr/>
    </dgm:pt>
    <dgm:pt modelId="{BD78EBE3-457B-495F-8EFE-F3192E2DA633}" type="pres">
      <dgm:prSet presAssocID="{B26A5724-98C8-4BEC-B284-77CAB03DA5E7}" presName="nodeTx" presStyleLbl="node1" presStyleIdx="0" presStyleCnt="5">
        <dgm:presLayoutVars>
          <dgm:bulletEnabled val="1"/>
        </dgm:presLayoutVars>
      </dgm:prSet>
      <dgm:spPr/>
    </dgm:pt>
    <dgm:pt modelId="{1F0E0E7D-50D3-4317-AE49-9BEB1DC0D753}" type="pres">
      <dgm:prSet presAssocID="{B26A5724-98C8-4BEC-B284-77CAB03DA5E7}" presName="invisiNode" presStyleLbl="node1" presStyleIdx="0" presStyleCnt="5"/>
      <dgm:spPr/>
    </dgm:pt>
    <dgm:pt modelId="{FFA9C1D7-6855-4BD2-8A42-AD91288381B0}" type="pres">
      <dgm:prSet presAssocID="{B26A5724-98C8-4BEC-B284-77CAB03DA5E7}" presName="imagNode" presStyleLbl="fgImgPlace1" presStyleIdx="0" presStyleCnt="5"/>
      <dgm:spPr/>
    </dgm:pt>
    <dgm:pt modelId="{90AFA540-A031-4B46-ACD9-F42024A41B07}" type="pres">
      <dgm:prSet presAssocID="{DD3E0642-89D4-413C-A065-65729D4F68CF}" presName="sibTrans" presStyleLbl="sibTrans2D1" presStyleIdx="0" presStyleCnt="0"/>
      <dgm:spPr/>
    </dgm:pt>
    <dgm:pt modelId="{20DFF9D8-8DAB-48B5-81EA-899E16148DD1}" type="pres">
      <dgm:prSet presAssocID="{1F40F03F-9E3E-45D5-956A-E96CA0C524FE}" presName="compNode" presStyleCnt="0"/>
      <dgm:spPr/>
    </dgm:pt>
    <dgm:pt modelId="{9305A628-22D2-496B-BB0C-06EA7E8FB8D2}" type="pres">
      <dgm:prSet presAssocID="{1F40F03F-9E3E-45D5-956A-E96CA0C524FE}" presName="bkgdShape" presStyleLbl="node1" presStyleIdx="1" presStyleCnt="5"/>
      <dgm:spPr/>
    </dgm:pt>
    <dgm:pt modelId="{C3640216-092E-4E8D-9412-0598F30767C0}" type="pres">
      <dgm:prSet presAssocID="{1F40F03F-9E3E-45D5-956A-E96CA0C524FE}" presName="nodeTx" presStyleLbl="node1" presStyleIdx="1" presStyleCnt="5">
        <dgm:presLayoutVars>
          <dgm:bulletEnabled val="1"/>
        </dgm:presLayoutVars>
      </dgm:prSet>
      <dgm:spPr/>
    </dgm:pt>
    <dgm:pt modelId="{790844BF-0656-4D50-9510-86FA9D96A412}" type="pres">
      <dgm:prSet presAssocID="{1F40F03F-9E3E-45D5-956A-E96CA0C524FE}" presName="invisiNode" presStyleLbl="node1" presStyleIdx="1" presStyleCnt="5"/>
      <dgm:spPr/>
    </dgm:pt>
    <dgm:pt modelId="{B9792CD5-616E-41F9-BC6C-B9CB8314BA35}" type="pres">
      <dgm:prSet presAssocID="{1F40F03F-9E3E-45D5-956A-E96CA0C524FE}" presName="imagNode" presStyleLbl="fgImgPlace1" presStyleIdx="1" presStyleCnt="5"/>
      <dgm:spPr/>
    </dgm:pt>
    <dgm:pt modelId="{E931742B-0E1A-422F-9E14-277FDB3F90A9}" type="pres">
      <dgm:prSet presAssocID="{0CBBFC62-3027-43AD-96EF-2EAC3A3267DB}" presName="sibTrans" presStyleLbl="sibTrans2D1" presStyleIdx="0" presStyleCnt="0"/>
      <dgm:spPr/>
    </dgm:pt>
    <dgm:pt modelId="{0C93937F-C9DA-4725-A497-5ED7E4382B82}" type="pres">
      <dgm:prSet presAssocID="{41E4CCFB-6226-4EB5-BB13-30E0FB8744AE}" presName="compNode" presStyleCnt="0"/>
      <dgm:spPr/>
    </dgm:pt>
    <dgm:pt modelId="{F7F02557-A9BF-48D4-BE19-C13DB0111E8A}" type="pres">
      <dgm:prSet presAssocID="{41E4CCFB-6226-4EB5-BB13-30E0FB8744AE}" presName="bkgdShape" presStyleLbl="node1" presStyleIdx="2" presStyleCnt="5"/>
      <dgm:spPr/>
    </dgm:pt>
    <dgm:pt modelId="{0578568E-4740-4E05-80C0-AFD1C1AF14FA}" type="pres">
      <dgm:prSet presAssocID="{41E4CCFB-6226-4EB5-BB13-30E0FB8744AE}" presName="nodeTx" presStyleLbl="node1" presStyleIdx="2" presStyleCnt="5">
        <dgm:presLayoutVars>
          <dgm:bulletEnabled val="1"/>
        </dgm:presLayoutVars>
      </dgm:prSet>
      <dgm:spPr/>
    </dgm:pt>
    <dgm:pt modelId="{8A45490C-D141-463F-BDE7-C1B32E9CB261}" type="pres">
      <dgm:prSet presAssocID="{41E4CCFB-6226-4EB5-BB13-30E0FB8744AE}" presName="invisiNode" presStyleLbl="node1" presStyleIdx="2" presStyleCnt="5"/>
      <dgm:spPr/>
    </dgm:pt>
    <dgm:pt modelId="{0D3F03B7-732A-457E-9680-483C58898BE9}" type="pres">
      <dgm:prSet presAssocID="{41E4CCFB-6226-4EB5-BB13-30E0FB8744AE}" presName="imagNode" presStyleLbl="fgImgPlace1" presStyleIdx="2" presStyleCnt="5"/>
      <dgm:spPr/>
    </dgm:pt>
    <dgm:pt modelId="{79AF7F40-B0F0-4B11-A53C-1F1FB59451D3}" type="pres">
      <dgm:prSet presAssocID="{A6252F59-8C63-43FC-9222-F630E79A0F2E}" presName="sibTrans" presStyleLbl="sibTrans2D1" presStyleIdx="0" presStyleCnt="0"/>
      <dgm:spPr/>
    </dgm:pt>
    <dgm:pt modelId="{ED2A9031-4AC6-4680-9B0F-039D85671103}" type="pres">
      <dgm:prSet presAssocID="{2E87868F-D9F4-4ABF-9A6F-11BC4288DFB6}" presName="compNode" presStyleCnt="0"/>
      <dgm:spPr/>
    </dgm:pt>
    <dgm:pt modelId="{690CCCDC-E4D0-420E-A0DD-C50FC3586D43}" type="pres">
      <dgm:prSet presAssocID="{2E87868F-D9F4-4ABF-9A6F-11BC4288DFB6}" presName="bkgdShape" presStyleLbl="node1" presStyleIdx="3" presStyleCnt="5"/>
      <dgm:spPr/>
    </dgm:pt>
    <dgm:pt modelId="{46CE0D09-A814-46FC-A5E3-3D5ABC35DEF4}" type="pres">
      <dgm:prSet presAssocID="{2E87868F-D9F4-4ABF-9A6F-11BC4288DFB6}" presName="nodeTx" presStyleLbl="node1" presStyleIdx="3" presStyleCnt="5">
        <dgm:presLayoutVars>
          <dgm:bulletEnabled val="1"/>
        </dgm:presLayoutVars>
      </dgm:prSet>
      <dgm:spPr/>
    </dgm:pt>
    <dgm:pt modelId="{D9B020F1-22F0-414B-A56A-8809FA5B9F01}" type="pres">
      <dgm:prSet presAssocID="{2E87868F-D9F4-4ABF-9A6F-11BC4288DFB6}" presName="invisiNode" presStyleLbl="node1" presStyleIdx="3" presStyleCnt="5"/>
      <dgm:spPr/>
    </dgm:pt>
    <dgm:pt modelId="{9084D444-B6A0-45E7-9A54-694DE90F0913}" type="pres">
      <dgm:prSet presAssocID="{2E87868F-D9F4-4ABF-9A6F-11BC4288DFB6}" presName="imagNode" presStyleLbl="fgImgPlace1" presStyleIdx="3" presStyleCnt="5"/>
      <dgm:spPr/>
    </dgm:pt>
    <dgm:pt modelId="{614A2D7B-82BF-4D89-BE77-5BEC5DA9FA78}" type="pres">
      <dgm:prSet presAssocID="{BC9CCF86-36D7-4981-A139-C0A4CFFB5A6C}" presName="sibTrans" presStyleLbl="sibTrans2D1" presStyleIdx="0" presStyleCnt="0"/>
      <dgm:spPr/>
    </dgm:pt>
    <dgm:pt modelId="{04BD9EA1-39A8-4ACB-9AF1-DCBE7C5BF572}" type="pres">
      <dgm:prSet presAssocID="{D34F0567-44A1-41D2-ADA5-8DA98EB7F4BC}" presName="compNode" presStyleCnt="0"/>
      <dgm:spPr/>
    </dgm:pt>
    <dgm:pt modelId="{8CA01091-F54B-470C-A7BA-C8CA9BC80FA1}" type="pres">
      <dgm:prSet presAssocID="{D34F0567-44A1-41D2-ADA5-8DA98EB7F4BC}" presName="bkgdShape" presStyleLbl="node1" presStyleIdx="4" presStyleCnt="5"/>
      <dgm:spPr/>
    </dgm:pt>
    <dgm:pt modelId="{75B76C1C-C899-4973-A2D0-058FD4FCA687}" type="pres">
      <dgm:prSet presAssocID="{D34F0567-44A1-41D2-ADA5-8DA98EB7F4BC}" presName="nodeTx" presStyleLbl="node1" presStyleIdx="4" presStyleCnt="5">
        <dgm:presLayoutVars>
          <dgm:bulletEnabled val="1"/>
        </dgm:presLayoutVars>
      </dgm:prSet>
      <dgm:spPr/>
    </dgm:pt>
    <dgm:pt modelId="{248AE793-8861-4CDF-8391-A114D3F90823}" type="pres">
      <dgm:prSet presAssocID="{D34F0567-44A1-41D2-ADA5-8DA98EB7F4BC}" presName="invisiNode" presStyleLbl="node1" presStyleIdx="4" presStyleCnt="5"/>
      <dgm:spPr/>
    </dgm:pt>
    <dgm:pt modelId="{2D4DBB4C-A846-4AC6-AE76-C9D50CE2D0AA}" type="pres">
      <dgm:prSet presAssocID="{D34F0567-44A1-41D2-ADA5-8DA98EB7F4BC}" presName="imagNode" presStyleLbl="fgImgPlace1" presStyleIdx="4" presStyleCnt="5"/>
      <dgm:spPr/>
    </dgm:pt>
  </dgm:ptLst>
  <dgm:cxnLst>
    <dgm:cxn modelId="{BCCF460B-9D00-46FB-9400-3CACC32842C3}" type="presOf" srcId="{1F40F03F-9E3E-45D5-956A-E96CA0C524FE}" destId="{9305A628-22D2-496B-BB0C-06EA7E8FB8D2}" srcOrd="0" destOrd="0" presId="urn:microsoft.com/office/officeart/2005/8/layout/hList7"/>
    <dgm:cxn modelId="{DC6E2724-FECE-4DB9-BE57-353D4ADB0715}" type="presOf" srcId="{41E4CCFB-6226-4EB5-BB13-30E0FB8744AE}" destId="{0578568E-4740-4E05-80C0-AFD1C1AF14FA}" srcOrd="1" destOrd="0" presId="urn:microsoft.com/office/officeart/2005/8/layout/hList7"/>
    <dgm:cxn modelId="{B9250729-998F-481D-B49B-0A7BE824A230}" type="presOf" srcId="{DD3E0642-89D4-413C-A065-65729D4F68CF}" destId="{90AFA540-A031-4B46-ACD9-F42024A41B07}" srcOrd="0" destOrd="0" presId="urn:microsoft.com/office/officeart/2005/8/layout/hList7"/>
    <dgm:cxn modelId="{4D7C1034-1598-4D89-BFF4-8FAEA36C4F53}" type="presOf" srcId="{D34F0567-44A1-41D2-ADA5-8DA98EB7F4BC}" destId="{8CA01091-F54B-470C-A7BA-C8CA9BC80FA1}" srcOrd="0" destOrd="0" presId="urn:microsoft.com/office/officeart/2005/8/layout/hList7"/>
    <dgm:cxn modelId="{BD256034-7C7B-4B5C-A4B5-FC3B3EB41BC3}" type="presOf" srcId="{B26A5724-98C8-4BEC-B284-77CAB03DA5E7}" destId="{BD78EBE3-457B-495F-8EFE-F3192E2DA633}" srcOrd="1" destOrd="0" presId="urn:microsoft.com/office/officeart/2005/8/layout/hList7"/>
    <dgm:cxn modelId="{09657437-CEBE-4DDB-83FB-FCC3E95764F0}" srcId="{A16F50A7-39F8-4BDE-9DAB-3E37B4317D18}" destId="{B26A5724-98C8-4BEC-B284-77CAB03DA5E7}" srcOrd="0" destOrd="0" parTransId="{9E654AF2-836C-4F9B-BB4A-310AC905B810}" sibTransId="{DD3E0642-89D4-413C-A065-65729D4F68CF}"/>
    <dgm:cxn modelId="{7CBC5F3B-F24F-4E80-B109-CE0861301ADF}" type="presOf" srcId="{0CBBFC62-3027-43AD-96EF-2EAC3A3267DB}" destId="{E931742B-0E1A-422F-9E14-277FDB3F90A9}" srcOrd="0" destOrd="0" presId="urn:microsoft.com/office/officeart/2005/8/layout/hList7"/>
    <dgm:cxn modelId="{D595EC42-1425-4150-9B18-607C6FE27E1F}" type="presOf" srcId="{2E87868F-D9F4-4ABF-9A6F-11BC4288DFB6}" destId="{690CCCDC-E4D0-420E-A0DD-C50FC3586D43}" srcOrd="0" destOrd="0" presId="urn:microsoft.com/office/officeart/2005/8/layout/hList7"/>
    <dgm:cxn modelId="{150CFF64-8716-4660-9CDE-F08BCEA56405}" type="presOf" srcId="{1F40F03F-9E3E-45D5-956A-E96CA0C524FE}" destId="{C3640216-092E-4E8D-9412-0598F30767C0}" srcOrd="1" destOrd="0" presId="urn:microsoft.com/office/officeart/2005/8/layout/hList7"/>
    <dgm:cxn modelId="{1A0E6478-62A0-4E6D-9A3C-D49683972811}" type="presOf" srcId="{A6252F59-8C63-43FC-9222-F630E79A0F2E}" destId="{79AF7F40-B0F0-4B11-A53C-1F1FB59451D3}" srcOrd="0" destOrd="0" presId="urn:microsoft.com/office/officeart/2005/8/layout/hList7"/>
    <dgm:cxn modelId="{A68A2A88-766A-4B85-B971-D1CB72BA14AA}" type="presOf" srcId="{2E87868F-D9F4-4ABF-9A6F-11BC4288DFB6}" destId="{46CE0D09-A814-46FC-A5E3-3D5ABC35DEF4}" srcOrd="1" destOrd="0" presId="urn:microsoft.com/office/officeart/2005/8/layout/hList7"/>
    <dgm:cxn modelId="{5CB60990-548A-4F74-8BF5-050403703992}" srcId="{A16F50A7-39F8-4BDE-9DAB-3E37B4317D18}" destId="{2E87868F-D9F4-4ABF-9A6F-11BC4288DFB6}" srcOrd="3" destOrd="0" parTransId="{A5A854F6-B050-47BF-AB9D-70813F3D3A28}" sibTransId="{BC9CCF86-36D7-4981-A139-C0A4CFFB5A6C}"/>
    <dgm:cxn modelId="{CFB2AA9C-5220-4653-9193-5C1CFC8A64F4}" type="presOf" srcId="{D34F0567-44A1-41D2-ADA5-8DA98EB7F4BC}" destId="{75B76C1C-C899-4973-A2D0-058FD4FCA687}" srcOrd="1" destOrd="0" presId="urn:microsoft.com/office/officeart/2005/8/layout/hList7"/>
    <dgm:cxn modelId="{76FF93A4-EC5C-4659-8454-61E77BBF9C92}" srcId="{A16F50A7-39F8-4BDE-9DAB-3E37B4317D18}" destId="{41E4CCFB-6226-4EB5-BB13-30E0FB8744AE}" srcOrd="2" destOrd="0" parTransId="{66726781-CBA3-4567-B37B-43429F2BBA5E}" sibTransId="{A6252F59-8C63-43FC-9222-F630E79A0F2E}"/>
    <dgm:cxn modelId="{8F1030BB-1195-43F3-AE7A-95E794BC72A6}" srcId="{A16F50A7-39F8-4BDE-9DAB-3E37B4317D18}" destId="{1F40F03F-9E3E-45D5-956A-E96CA0C524FE}" srcOrd="1" destOrd="0" parTransId="{AC8FF134-55A0-4086-9F51-62A4D754E5ED}" sibTransId="{0CBBFC62-3027-43AD-96EF-2EAC3A3267DB}"/>
    <dgm:cxn modelId="{67E3B1C5-5543-4795-812E-6C9D15CB7728}" srcId="{A16F50A7-39F8-4BDE-9DAB-3E37B4317D18}" destId="{D34F0567-44A1-41D2-ADA5-8DA98EB7F4BC}" srcOrd="4" destOrd="0" parTransId="{59AE2520-2218-4E65-9617-E328F6FFFCA9}" sibTransId="{6E0E2FF2-5BD6-46E6-BC2C-7AE23B904D7A}"/>
    <dgm:cxn modelId="{7BD7CFCB-0F07-47A7-AEC1-BFFD5C2B4AC6}" type="presOf" srcId="{A16F50A7-39F8-4BDE-9DAB-3E37B4317D18}" destId="{4E46A310-DE91-40E3-9CCE-1063EF88F660}" srcOrd="0" destOrd="0" presId="urn:microsoft.com/office/officeart/2005/8/layout/hList7"/>
    <dgm:cxn modelId="{B56A0DE0-DCFB-43DE-A7E0-3DD3B6DF52F7}" type="presOf" srcId="{41E4CCFB-6226-4EB5-BB13-30E0FB8744AE}" destId="{F7F02557-A9BF-48D4-BE19-C13DB0111E8A}" srcOrd="0" destOrd="0" presId="urn:microsoft.com/office/officeart/2005/8/layout/hList7"/>
    <dgm:cxn modelId="{5FAC9BFA-99E0-4594-B7E9-52BA37FB87F2}" type="presOf" srcId="{B26A5724-98C8-4BEC-B284-77CAB03DA5E7}" destId="{74DADEB5-E94C-4A8D-A634-2AE4FAA135C6}" srcOrd="0" destOrd="0" presId="urn:microsoft.com/office/officeart/2005/8/layout/hList7"/>
    <dgm:cxn modelId="{55A4DAFE-908C-4AA5-9653-7DFC8EAB8E74}" type="presOf" srcId="{BC9CCF86-36D7-4981-A139-C0A4CFFB5A6C}" destId="{614A2D7B-82BF-4D89-BE77-5BEC5DA9FA78}" srcOrd="0" destOrd="0" presId="urn:microsoft.com/office/officeart/2005/8/layout/hList7"/>
    <dgm:cxn modelId="{661C1339-4E21-4F01-991C-E925EB8E3E1F}" type="presParOf" srcId="{4E46A310-DE91-40E3-9CCE-1063EF88F660}" destId="{72495A47-7028-4447-92BE-96B0EDB358F8}" srcOrd="0" destOrd="0" presId="urn:microsoft.com/office/officeart/2005/8/layout/hList7"/>
    <dgm:cxn modelId="{A3FF24BF-248A-4CBE-A2A7-A46880ECF43D}" type="presParOf" srcId="{4E46A310-DE91-40E3-9CCE-1063EF88F660}" destId="{847C3F02-0E2C-4292-8989-4055BB388BA5}" srcOrd="1" destOrd="0" presId="urn:microsoft.com/office/officeart/2005/8/layout/hList7"/>
    <dgm:cxn modelId="{7565DBFB-84DC-4655-B329-1261A8C9192D}" type="presParOf" srcId="{847C3F02-0E2C-4292-8989-4055BB388BA5}" destId="{16AE1F83-3326-4A6A-B0D2-DC348496398D}" srcOrd="0" destOrd="0" presId="urn:microsoft.com/office/officeart/2005/8/layout/hList7"/>
    <dgm:cxn modelId="{977DBA30-8A09-436E-9D52-766DAC3B37E3}" type="presParOf" srcId="{16AE1F83-3326-4A6A-B0D2-DC348496398D}" destId="{74DADEB5-E94C-4A8D-A634-2AE4FAA135C6}" srcOrd="0" destOrd="0" presId="urn:microsoft.com/office/officeart/2005/8/layout/hList7"/>
    <dgm:cxn modelId="{28698E5E-BF16-43D2-88CB-51569A40D38C}" type="presParOf" srcId="{16AE1F83-3326-4A6A-B0D2-DC348496398D}" destId="{BD78EBE3-457B-495F-8EFE-F3192E2DA633}" srcOrd="1" destOrd="0" presId="urn:microsoft.com/office/officeart/2005/8/layout/hList7"/>
    <dgm:cxn modelId="{B9C2547E-E4E8-40AD-9C01-418C8FF25D67}" type="presParOf" srcId="{16AE1F83-3326-4A6A-B0D2-DC348496398D}" destId="{1F0E0E7D-50D3-4317-AE49-9BEB1DC0D753}" srcOrd="2" destOrd="0" presId="urn:microsoft.com/office/officeart/2005/8/layout/hList7"/>
    <dgm:cxn modelId="{B69249A1-5E2B-449A-9355-4C4DB9692B4F}" type="presParOf" srcId="{16AE1F83-3326-4A6A-B0D2-DC348496398D}" destId="{FFA9C1D7-6855-4BD2-8A42-AD91288381B0}" srcOrd="3" destOrd="0" presId="urn:microsoft.com/office/officeart/2005/8/layout/hList7"/>
    <dgm:cxn modelId="{A494D31F-C03F-4701-86AE-96B7B3546038}" type="presParOf" srcId="{847C3F02-0E2C-4292-8989-4055BB388BA5}" destId="{90AFA540-A031-4B46-ACD9-F42024A41B07}" srcOrd="1" destOrd="0" presId="urn:microsoft.com/office/officeart/2005/8/layout/hList7"/>
    <dgm:cxn modelId="{5DCAAD0B-6B80-4F7F-8A69-3BBDDB152589}" type="presParOf" srcId="{847C3F02-0E2C-4292-8989-4055BB388BA5}" destId="{20DFF9D8-8DAB-48B5-81EA-899E16148DD1}" srcOrd="2" destOrd="0" presId="urn:microsoft.com/office/officeart/2005/8/layout/hList7"/>
    <dgm:cxn modelId="{78091451-60B6-4060-B6CB-3AB307A6444A}" type="presParOf" srcId="{20DFF9D8-8DAB-48B5-81EA-899E16148DD1}" destId="{9305A628-22D2-496B-BB0C-06EA7E8FB8D2}" srcOrd="0" destOrd="0" presId="urn:microsoft.com/office/officeart/2005/8/layout/hList7"/>
    <dgm:cxn modelId="{EB698A2F-D8BD-4583-9DC4-9EAF0A192FA2}" type="presParOf" srcId="{20DFF9D8-8DAB-48B5-81EA-899E16148DD1}" destId="{C3640216-092E-4E8D-9412-0598F30767C0}" srcOrd="1" destOrd="0" presId="urn:microsoft.com/office/officeart/2005/8/layout/hList7"/>
    <dgm:cxn modelId="{F9ABC8BA-909F-4EBD-82D8-0ADE6019CC51}" type="presParOf" srcId="{20DFF9D8-8DAB-48B5-81EA-899E16148DD1}" destId="{790844BF-0656-4D50-9510-86FA9D96A412}" srcOrd="2" destOrd="0" presId="urn:microsoft.com/office/officeart/2005/8/layout/hList7"/>
    <dgm:cxn modelId="{A8E4E819-7F86-40D0-B9E0-840A3227D189}" type="presParOf" srcId="{20DFF9D8-8DAB-48B5-81EA-899E16148DD1}" destId="{B9792CD5-616E-41F9-BC6C-B9CB8314BA35}" srcOrd="3" destOrd="0" presId="urn:microsoft.com/office/officeart/2005/8/layout/hList7"/>
    <dgm:cxn modelId="{BB1D8549-EEAA-416B-A91F-03BF519FCBFC}" type="presParOf" srcId="{847C3F02-0E2C-4292-8989-4055BB388BA5}" destId="{E931742B-0E1A-422F-9E14-277FDB3F90A9}" srcOrd="3" destOrd="0" presId="urn:microsoft.com/office/officeart/2005/8/layout/hList7"/>
    <dgm:cxn modelId="{3FED172A-E3DF-4F55-BC83-4996B35DDEB0}" type="presParOf" srcId="{847C3F02-0E2C-4292-8989-4055BB388BA5}" destId="{0C93937F-C9DA-4725-A497-5ED7E4382B82}" srcOrd="4" destOrd="0" presId="urn:microsoft.com/office/officeart/2005/8/layout/hList7"/>
    <dgm:cxn modelId="{B91C6D8F-06E0-401B-9BE1-5700CFAC9E45}" type="presParOf" srcId="{0C93937F-C9DA-4725-A497-5ED7E4382B82}" destId="{F7F02557-A9BF-48D4-BE19-C13DB0111E8A}" srcOrd="0" destOrd="0" presId="urn:microsoft.com/office/officeart/2005/8/layout/hList7"/>
    <dgm:cxn modelId="{7635E730-3304-4221-9761-FBE49CD20F2D}" type="presParOf" srcId="{0C93937F-C9DA-4725-A497-5ED7E4382B82}" destId="{0578568E-4740-4E05-80C0-AFD1C1AF14FA}" srcOrd="1" destOrd="0" presId="urn:microsoft.com/office/officeart/2005/8/layout/hList7"/>
    <dgm:cxn modelId="{5B7F80DB-BAFE-47C6-8319-8CCA3191530C}" type="presParOf" srcId="{0C93937F-C9DA-4725-A497-5ED7E4382B82}" destId="{8A45490C-D141-463F-BDE7-C1B32E9CB261}" srcOrd="2" destOrd="0" presId="urn:microsoft.com/office/officeart/2005/8/layout/hList7"/>
    <dgm:cxn modelId="{01C6FFFE-774F-45AA-A57F-BE5DDCB6E9D2}" type="presParOf" srcId="{0C93937F-C9DA-4725-A497-5ED7E4382B82}" destId="{0D3F03B7-732A-457E-9680-483C58898BE9}" srcOrd="3" destOrd="0" presId="urn:microsoft.com/office/officeart/2005/8/layout/hList7"/>
    <dgm:cxn modelId="{B7F957C5-1373-43D4-914E-DE2B3EB48F64}" type="presParOf" srcId="{847C3F02-0E2C-4292-8989-4055BB388BA5}" destId="{79AF7F40-B0F0-4B11-A53C-1F1FB59451D3}" srcOrd="5" destOrd="0" presId="urn:microsoft.com/office/officeart/2005/8/layout/hList7"/>
    <dgm:cxn modelId="{2B156084-670F-4023-8FBA-0D5DF11F78D3}" type="presParOf" srcId="{847C3F02-0E2C-4292-8989-4055BB388BA5}" destId="{ED2A9031-4AC6-4680-9B0F-039D85671103}" srcOrd="6" destOrd="0" presId="urn:microsoft.com/office/officeart/2005/8/layout/hList7"/>
    <dgm:cxn modelId="{666CF9BB-58C0-461A-9D70-EE11DDFCE6AD}" type="presParOf" srcId="{ED2A9031-4AC6-4680-9B0F-039D85671103}" destId="{690CCCDC-E4D0-420E-A0DD-C50FC3586D43}" srcOrd="0" destOrd="0" presId="urn:microsoft.com/office/officeart/2005/8/layout/hList7"/>
    <dgm:cxn modelId="{CC46AEED-C3DD-4260-972F-72ECA57C90F0}" type="presParOf" srcId="{ED2A9031-4AC6-4680-9B0F-039D85671103}" destId="{46CE0D09-A814-46FC-A5E3-3D5ABC35DEF4}" srcOrd="1" destOrd="0" presId="urn:microsoft.com/office/officeart/2005/8/layout/hList7"/>
    <dgm:cxn modelId="{4AAD2FE2-76F2-483B-9F7F-4B0D6D2D8724}" type="presParOf" srcId="{ED2A9031-4AC6-4680-9B0F-039D85671103}" destId="{D9B020F1-22F0-414B-A56A-8809FA5B9F01}" srcOrd="2" destOrd="0" presId="urn:microsoft.com/office/officeart/2005/8/layout/hList7"/>
    <dgm:cxn modelId="{17DF6846-C9E0-4097-9ACB-42AB036EF53A}" type="presParOf" srcId="{ED2A9031-4AC6-4680-9B0F-039D85671103}" destId="{9084D444-B6A0-45E7-9A54-694DE90F0913}" srcOrd="3" destOrd="0" presId="urn:microsoft.com/office/officeart/2005/8/layout/hList7"/>
    <dgm:cxn modelId="{001F4935-C4B3-46C3-BB50-52803F305B2A}" type="presParOf" srcId="{847C3F02-0E2C-4292-8989-4055BB388BA5}" destId="{614A2D7B-82BF-4D89-BE77-5BEC5DA9FA78}" srcOrd="7" destOrd="0" presId="urn:microsoft.com/office/officeart/2005/8/layout/hList7"/>
    <dgm:cxn modelId="{3D4BF65A-8C53-4B8B-9831-0511BA441E1F}" type="presParOf" srcId="{847C3F02-0E2C-4292-8989-4055BB388BA5}" destId="{04BD9EA1-39A8-4ACB-9AF1-DCBE7C5BF572}" srcOrd="8" destOrd="0" presId="urn:microsoft.com/office/officeart/2005/8/layout/hList7"/>
    <dgm:cxn modelId="{CF2C7B53-4601-41A8-AA61-1E232424C062}" type="presParOf" srcId="{04BD9EA1-39A8-4ACB-9AF1-DCBE7C5BF572}" destId="{8CA01091-F54B-470C-A7BA-C8CA9BC80FA1}" srcOrd="0" destOrd="0" presId="urn:microsoft.com/office/officeart/2005/8/layout/hList7"/>
    <dgm:cxn modelId="{7A657429-8F0C-449F-9BBD-D55B66CB5920}" type="presParOf" srcId="{04BD9EA1-39A8-4ACB-9AF1-DCBE7C5BF572}" destId="{75B76C1C-C899-4973-A2D0-058FD4FCA687}" srcOrd="1" destOrd="0" presId="urn:microsoft.com/office/officeart/2005/8/layout/hList7"/>
    <dgm:cxn modelId="{E19F0CBC-DE5C-4BE1-BC8D-ECDA4776C528}" type="presParOf" srcId="{04BD9EA1-39A8-4ACB-9AF1-DCBE7C5BF572}" destId="{248AE793-8861-4CDF-8391-A114D3F90823}" srcOrd="2" destOrd="0" presId="urn:microsoft.com/office/officeart/2005/8/layout/hList7"/>
    <dgm:cxn modelId="{278360C1-D528-4573-A484-7DB4FF6280AC}" type="presParOf" srcId="{04BD9EA1-39A8-4ACB-9AF1-DCBE7C5BF572}" destId="{2D4DBB4C-A846-4AC6-AE76-C9D50CE2D0AA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A8D9266-50C0-4FC6-88B5-BD2F393399B3}" type="doc">
      <dgm:prSet loTypeId="urn:microsoft.com/office/officeart/2005/8/layout/lProcess3" loCatId="process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EE15684D-ACF0-4253-9333-E88A066F1EBF}">
      <dgm:prSet/>
      <dgm:spPr/>
      <dgm:t>
        <a:bodyPr/>
        <a:lstStyle/>
        <a:p>
          <a:pPr rtl="0"/>
          <a:r>
            <a:rPr lang="en-US" dirty="0"/>
            <a:t>Speeds up information processing and cuts down search time</a:t>
          </a:r>
        </a:p>
      </dgm:t>
    </dgm:pt>
    <dgm:pt modelId="{A0EB5A1B-2A07-4AC9-BC2F-6E04F837FCD8}" type="parTrans" cxnId="{9439F60B-D607-4A80-8C46-4C3105A48179}">
      <dgm:prSet/>
      <dgm:spPr/>
      <dgm:t>
        <a:bodyPr/>
        <a:lstStyle/>
        <a:p>
          <a:endParaRPr lang="en-US"/>
        </a:p>
      </dgm:t>
    </dgm:pt>
    <dgm:pt modelId="{ADFDF683-CDD9-4E00-9754-358FAC545086}" type="sibTrans" cxnId="{9439F60B-D607-4A80-8C46-4C3105A48179}">
      <dgm:prSet/>
      <dgm:spPr/>
      <dgm:t>
        <a:bodyPr/>
        <a:lstStyle/>
        <a:p>
          <a:endParaRPr lang="en-US"/>
        </a:p>
      </dgm:t>
    </dgm:pt>
    <dgm:pt modelId="{6CEE09CE-387A-4522-9828-C7894E2DE095}">
      <dgm:prSet/>
      <dgm:spPr/>
      <dgm:t>
        <a:bodyPr/>
        <a:lstStyle/>
        <a:p>
          <a:pPr rtl="0"/>
          <a:r>
            <a:rPr lang="en-US" dirty="0"/>
            <a:t>Recall of products with positive associations</a:t>
          </a:r>
        </a:p>
      </dgm:t>
    </dgm:pt>
    <dgm:pt modelId="{9CE6FA70-7919-4164-98C9-4C6F7BDE7E26}" type="parTrans" cxnId="{C1DE223A-CCED-4AAF-BFB6-F4098E9AB467}">
      <dgm:prSet/>
      <dgm:spPr/>
      <dgm:t>
        <a:bodyPr/>
        <a:lstStyle/>
        <a:p>
          <a:endParaRPr lang="en-US"/>
        </a:p>
      </dgm:t>
    </dgm:pt>
    <dgm:pt modelId="{6B73CAE3-F76E-4A63-A5F5-4475E0B4A865}" type="sibTrans" cxnId="{C1DE223A-CCED-4AAF-BFB6-F4098E9AB467}">
      <dgm:prSet/>
      <dgm:spPr/>
      <dgm:t>
        <a:bodyPr/>
        <a:lstStyle/>
        <a:p>
          <a:endParaRPr lang="en-US"/>
        </a:p>
      </dgm:t>
    </dgm:pt>
    <dgm:pt modelId="{595E2C0C-FB02-4BFE-B5AF-69CEFA9B768F}">
      <dgm:prSet/>
      <dgm:spPr/>
      <dgm:t>
        <a:bodyPr/>
        <a:lstStyle/>
        <a:p>
          <a:pPr rtl="0"/>
          <a:r>
            <a:rPr lang="en-US" dirty="0"/>
            <a:t>Emotions can serve to activate a state of drive</a:t>
          </a:r>
        </a:p>
      </dgm:t>
    </dgm:pt>
    <dgm:pt modelId="{320B9727-FE52-4435-AFE5-1440DA31D26B}" type="parTrans" cxnId="{B8D402DE-324A-48D7-B58F-0840E2501EC2}">
      <dgm:prSet/>
      <dgm:spPr/>
      <dgm:t>
        <a:bodyPr/>
        <a:lstStyle/>
        <a:p>
          <a:endParaRPr lang="en-US"/>
        </a:p>
      </dgm:t>
    </dgm:pt>
    <dgm:pt modelId="{75F3CD3E-973A-4FEB-A358-E733CF90277D}" type="sibTrans" cxnId="{B8D402DE-324A-48D7-B58F-0840E2501EC2}">
      <dgm:prSet/>
      <dgm:spPr/>
      <dgm:t>
        <a:bodyPr/>
        <a:lstStyle/>
        <a:p>
          <a:endParaRPr lang="en-US"/>
        </a:p>
      </dgm:t>
    </dgm:pt>
    <dgm:pt modelId="{080A5A8F-EFEC-406B-B855-58248EAB4D73}" type="pres">
      <dgm:prSet presAssocID="{7A8D9266-50C0-4FC6-88B5-BD2F393399B3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6E7E59C8-52CA-411C-A8FC-920E595AF206}" type="pres">
      <dgm:prSet presAssocID="{EE15684D-ACF0-4253-9333-E88A066F1EBF}" presName="horFlow" presStyleCnt="0"/>
      <dgm:spPr/>
    </dgm:pt>
    <dgm:pt modelId="{3E9F8B9E-DDCC-4687-B687-0D84C108939D}" type="pres">
      <dgm:prSet presAssocID="{EE15684D-ACF0-4253-9333-E88A066F1EBF}" presName="bigChev" presStyleLbl="node1" presStyleIdx="0" presStyleCnt="3" custScaleX="225687"/>
      <dgm:spPr/>
    </dgm:pt>
    <dgm:pt modelId="{F50ECB86-07F0-4194-82D5-65513DB2BE92}" type="pres">
      <dgm:prSet presAssocID="{EE15684D-ACF0-4253-9333-E88A066F1EBF}" presName="vSp" presStyleCnt="0"/>
      <dgm:spPr/>
    </dgm:pt>
    <dgm:pt modelId="{C91B4E75-97B3-46C5-B5D4-90B2A770FAB1}" type="pres">
      <dgm:prSet presAssocID="{6CEE09CE-387A-4522-9828-C7894E2DE095}" presName="horFlow" presStyleCnt="0"/>
      <dgm:spPr/>
    </dgm:pt>
    <dgm:pt modelId="{8F8265CC-00E3-4E22-AA5C-8AD2C3C4B571}" type="pres">
      <dgm:prSet presAssocID="{6CEE09CE-387A-4522-9828-C7894E2DE095}" presName="bigChev" presStyleLbl="node1" presStyleIdx="1" presStyleCnt="3" custScaleX="225965"/>
      <dgm:spPr/>
    </dgm:pt>
    <dgm:pt modelId="{DB754F3F-0529-4E52-9133-FE78B74A2DBD}" type="pres">
      <dgm:prSet presAssocID="{6CEE09CE-387A-4522-9828-C7894E2DE095}" presName="vSp" presStyleCnt="0"/>
      <dgm:spPr/>
    </dgm:pt>
    <dgm:pt modelId="{6903F714-B777-483E-8501-AFE537F180AF}" type="pres">
      <dgm:prSet presAssocID="{595E2C0C-FB02-4BFE-B5AF-69CEFA9B768F}" presName="horFlow" presStyleCnt="0"/>
      <dgm:spPr/>
    </dgm:pt>
    <dgm:pt modelId="{40EECFAE-1E3B-40C5-8252-8E724441BA13}" type="pres">
      <dgm:prSet presAssocID="{595E2C0C-FB02-4BFE-B5AF-69CEFA9B768F}" presName="bigChev" presStyleLbl="node1" presStyleIdx="2" presStyleCnt="3" custScaleX="225670"/>
      <dgm:spPr/>
    </dgm:pt>
  </dgm:ptLst>
  <dgm:cxnLst>
    <dgm:cxn modelId="{2CF72D05-C332-48E1-9034-3C8C5E790BAF}" type="presOf" srcId="{7A8D9266-50C0-4FC6-88B5-BD2F393399B3}" destId="{080A5A8F-EFEC-406B-B855-58248EAB4D73}" srcOrd="0" destOrd="0" presId="urn:microsoft.com/office/officeart/2005/8/layout/lProcess3"/>
    <dgm:cxn modelId="{9439F60B-D607-4A80-8C46-4C3105A48179}" srcId="{7A8D9266-50C0-4FC6-88B5-BD2F393399B3}" destId="{EE15684D-ACF0-4253-9333-E88A066F1EBF}" srcOrd="0" destOrd="0" parTransId="{A0EB5A1B-2A07-4AC9-BC2F-6E04F837FCD8}" sibTransId="{ADFDF683-CDD9-4E00-9754-358FAC545086}"/>
    <dgm:cxn modelId="{A67C732B-4368-4037-88C0-190E378831BB}" type="presOf" srcId="{EE15684D-ACF0-4253-9333-E88A066F1EBF}" destId="{3E9F8B9E-DDCC-4687-B687-0D84C108939D}" srcOrd="0" destOrd="0" presId="urn:microsoft.com/office/officeart/2005/8/layout/lProcess3"/>
    <dgm:cxn modelId="{BF02D02D-B210-472C-83EE-ABFD62603D04}" type="presOf" srcId="{595E2C0C-FB02-4BFE-B5AF-69CEFA9B768F}" destId="{40EECFAE-1E3B-40C5-8252-8E724441BA13}" srcOrd="0" destOrd="0" presId="urn:microsoft.com/office/officeart/2005/8/layout/lProcess3"/>
    <dgm:cxn modelId="{C1DE223A-CCED-4AAF-BFB6-F4098E9AB467}" srcId="{7A8D9266-50C0-4FC6-88B5-BD2F393399B3}" destId="{6CEE09CE-387A-4522-9828-C7894E2DE095}" srcOrd="1" destOrd="0" parTransId="{9CE6FA70-7919-4164-98C9-4C6F7BDE7E26}" sibTransId="{6B73CAE3-F76E-4A63-A5F5-4475E0B4A865}"/>
    <dgm:cxn modelId="{F6EA8F3C-C2C4-4495-A980-0E7D3CC914E5}" type="presOf" srcId="{6CEE09CE-387A-4522-9828-C7894E2DE095}" destId="{8F8265CC-00E3-4E22-AA5C-8AD2C3C4B571}" srcOrd="0" destOrd="0" presId="urn:microsoft.com/office/officeart/2005/8/layout/lProcess3"/>
    <dgm:cxn modelId="{B8D402DE-324A-48D7-B58F-0840E2501EC2}" srcId="{7A8D9266-50C0-4FC6-88B5-BD2F393399B3}" destId="{595E2C0C-FB02-4BFE-B5AF-69CEFA9B768F}" srcOrd="2" destOrd="0" parTransId="{320B9727-FE52-4435-AFE5-1440DA31D26B}" sibTransId="{75F3CD3E-973A-4FEB-A358-E733CF90277D}"/>
    <dgm:cxn modelId="{613140FD-48EA-4F1D-9926-47F0E632F636}" type="presParOf" srcId="{080A5A8F-EFEC-406B-B855-58248EAB4D73}" destId="{6E7E59C8-52CA-411C-A8FC-920E595AF206}" srcOrd="0" destOrd="0" presId="urn:microsoft.com/office/officeart/2005/8/layout/lProcess3"/>
    <dgm:cxn modelId="{44B7729D-71DC-4C02-BD06-A9FBC1E81F8A}" type="presParOf" srcId="{6E7E59C8-52CA-411C-A8FC-920E595AF206}" destId="{3E9F8B9E-DDCC-4687-B687-0D84C108939D}" srcOrd="0" destOrd="0" presId="urn:microsoft.com/office/officeart/2005/8/layout/lProcess3"/>
    <dgm:cxn modelId="{9AB713DE-6D6C-478E-AD43-E3D197384ADE}" type="presParOf" srcId="{080A5A8F-EFEC-406B-B855-58248EAB4D73}" destId="{F50ECB86-07F0-4194-82D5-65513DB2BE92}" srcOrd="1" destOrd="0" presId="urn:microsoft.com/office/officeart/2005/8/layout/lProcess3"/>
    <dgm:cxn modelId="{027FFC52-5FA2-45C9-893E-9C7A65586161}" type="presParOf" srcId="{080A5A8F-EFEC-406B-B855-58248EAB4D73}" destId="{C91B4E75-97B3-46C5-B5D4-90B2A770FAB1}" srcOrd="2" destOrd="0" presId="urn:microsoft.com/office/officeart/2005/8/layout/lProcess3"/>
    <dgm:cxn modelId="{D6DAA5FA-D094-494D-AB90-0E5A87B1A24C}" type="presParOf" srcId="{C91B4E75-97B3-46C5-B5D4-90B2A770FAB1}" destId="{8F8265CC-00E3-4E22-AA5C-8AD2C3C4B571}" srcOrd="0" destOrd="0" presId="urn:microsoft.com/office/officeart/2005/8/layout/lProcess3"/>
    <dgm:cxn modelId="{100075C6-A3F6-4F02-A276-F4027F1EDC4F}" type="presParOf" srcId="{080A5A8F-EFEC-406B-B855-58248EAB4D73}" destId="{DB754F3F-0529-4E52-9133-FE78B74A2DBD}" srcOrd="3" destOrd="0" presId="urn:microsoft.com/office/officeart/2005/8/layout/lProcess3"/>
    <dgm:cxn modelId="{F303FAF4-0DF2-4855-8889-D7C0C36EADAE}" type="presParOf" srcId="{080A5A8F-EFEC-406B-B855-58248EAB4D73}" destId="{6903F714-B777-483E-8501-AFE537F180AF}" srcOrd="4" destOrd="0" presId="urn:microsoft.com/office/officeart/2005/8/layout/lProcess3"/>
    <dgm:cxn modelId="{BCD9D9BF-6657-41F8-B7F9-795022A9B5D8}" type="presParOf" srcId="{6903F714-B777-483E-8501-AFE537F180AF}" destId="{40EECFAE-1E3B-40C5-8252-8E724441BA13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8BAC904-A69D-4F12-9AAD-DA3074AA87A2}" type="doc">
      <dgm:prSet loTypeId="urn:microsoft.com/office/officeart/2009/layout/ReverseList" loCatId="relationship" qsTypeId="urn:microsoft.com/office/officeart/2005/8/quickstyle/simple5" qsCatId="simple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3ADEBC4A-EA8B-4359-8EEA-4DE99901CA94}">
      <dgm:prSet/>
      <dgm:spPr/>
      <dgm:t>
        <a:bodyPr/>
        <a:lstStyle/>
        <a:p>
          <a:pPr rtl="0"/>
          <a:r>
            <a:rPr lang="en-US" dirty="0"/>
            <a:t>Fish-</a:t>
          </a:r>
          <a:r>
            <a:rPr lang="en-US" dirty="0" err="1"/>
            <a:t>bien</a:t>
          </a:r>
          <a:r>
            <a:rPr lang="en-US" dirty="0"/>
            <a:t> Model</a:t>
          </a:r>
        </a:p>
      </dgm:t>
    </dgm:pt>
    <dgm:pt modelId="{07567D31-6B90-4685-AB2E-2667B040EE50}" type="parTrans" cxnId="{28BD679D-5766-4FE6-9B92-5A5E46246E7C}">
      <dgm:prSet/>
      <dgm:spPr/>
      <dgm:t>
        <a:bodyPr/>
        <a:lstStyle/>
        <a:p>
          <a:endParaRPr lang="en-US"/>
        </a:p>
      </dgm:t>
    </dgm:pt>
    <dgm:pt modelId="{E6256A4A-B321-40A5-A465-B9C77A46A044}" type="sibTrans" cxnId="{28BD679D-5766-4FE6-9B92-5A5E46246E7C}">
      <dgm:prSet/>
      <dgm:spPr/>
      <dgm:t>
        <a:bodyPr/>
        <a:lstStyle/>
        <a:p>
          <a:endParaRPr lang="en-US"/>
        </a:p>
      </dgm:t>
    </dgm:pt>
    <dgm:pt modelId="{359E8590-5061-424D-9FEA-7319236D39DB}">
      <dgm:prSet/>
      <dgm:spPr/>
      <dgm:t>
        <a:bodyPr/>
        <a:lstStyle/>
        <a:p>
          <a:pPr rtl="0"/>
          <a:r>
            <a:rPr lang="en-US" dirty="0"/>
            <a:t>Ideal Point Model</a:t>
          </a:r>
        </a:p>
      </dgm:t>
    </dgm:pt>
    <dgm:pt modelId="{C17C4D22-A005-493A-B3ED-58056EAA0977}" type="parTrans" cxnId="{324DFFCF-3988-422E-8EB7-F62028F3BB39}">
      <dgm:prSet/>
      <dgm:spPr/>
      <dgm:t>
        <a:bodyPr/>
        <a:lstStyle/>
        <a:p>
          <a:endParaRPr lang="en-US"/>
        </a:p>
      </dgm:t>
    </dgm:pt>
    <dgm:pt modelId="{6FD91029-FF0D-44E1-B65E-8316CC3F6A9F}" type="sibTrans" cxnId="{324DFFCF-3988-422E-8EB7-F62028F3BB39}">
      <dgm:prSet/>
      <dgm:spPr/>
      <dgm:t>
        <a:bodyPr/>
        <a:lstStyle/>
        <a:p>
          <a:endParaRPr lang="en-US"/>
        </a:p>
      </dgm:t>
    </dgm:pt>
    <dgm:pt modelId="{1563A486-9440-44F8-8776-8B774746C074}" type="pres">
      <dgm:prSet presAssocID="{38BAC904-A69D-4F12-9AAD-DA3074AA87A2}" presName="Name0" presStyleCnt="0">
        <dgm:presLayoutVars>
          <dgm:chMax val="2"/>
          <dgm:chPref val="2"/>
          <dgm:animLvl val="lvl"/>
        </dgm:presLayoutVars>
      </dgm:prSet>
      <dgm:spPr/>
    </dgm:pt>
    <dgm:pt modelId="{C2CAD091-2C67-43A1-8085-20576CDF86A7}" type="pres">
      <dgm:prSet presAssocID="{38BAC904-A69D-4F12-9AAD-DA3074AA87A2}" presName="LeftText" presStyleLbl="revTx" presStyleIdx="0" presStyleCnt="0">
        <dgm:presLayoutVars>
          <dgm:bulletEnabled val="1"/>
        </dgm:presLayoutVars>
      </dgm:prSet>
      <dgm:spPr/>
    </dgm:pt>
    <dgm:pt modelId="{7E2EB525-4C51-4592-AB39-E92E7E792FE4}" type="pres">
      <dgm:prSet presAssocID="{38BAC904-A69D-4F12-9AAD-DA3074AA87A2}" presName="LeftNode" presStyleLbl="bgImgPlace1" presStyleIdx="0" presStyleCnt="2">
        <dgm:presLayoutVars>
          <dgm:chMax val="2"/>
          <dgm:chPref val="2"/>
        </dgm:presLayoutVars>
      </dgm:prSet>
      <dgm:spPr/>
    </dgm:pt>
    <dgm:pt modelId="{6B39DE88-FACC-43D5-B342-7505C99616E7}" type="pres">
      <dgm:prSet presAssocID="{38BAC904-A69D-4F12-9AAD-DA3074AA87A2}" presName="RightText" presStyleLbl="revTx" presStyleIdx="0" presStyleCnt="0">
        <dgm:presLayoutVars>
          <dgm:bulletEnabled val="1"/>
        </dgm:presLayoutVars>
      </dgm:prSet>
      <dgm:spPr/>
    </dgm:pt>
    <dgm:pt modelId="{3459D99D-CC2A-43EA-833B-66F3B8A4CE88}" type="pres">
      <dgm:prSet presAssocID="{38BAC904-A69D-4F12-9AAD-DA3074AA87A2}" presName="RightNode" presStyleLbl="bgImgPlace1" presStyleIdx="1" presStyleCnt="2">
        <dgm:presLayoutVars>
          <dgm:chMax val="0"/>
          <dgm:chPref val="0"/>
        </dgm:presLayoutVars>
      </dgm:prSet>
      <dgm:spPr/>
    </dgm:pt>
    <dgm:pt modelId="{1F475568-BA4C-4140-BF33-7141923A0F74}" type="pres">
      <dgm:prSet presAssocID="{38BAC904-A69D-4F12-9AAD-DA3074AA87A2}" presName="TopArrow" presStyleLbl="node1" presStyleIdx="0" presStyleCnt="2"/>
      <dgm:spPr/>
    </dgm:pt>
    <dgm:pt modelId="{A9D1C807-553F-4DE7-811A-F7ACE10AEE0A}" type="pres">
      <dgm:prSet presAssocID="{38BAC904-A69D-4F12-9AAD-DA3074AA87A2}" presName="BottomArrow" presStyleLbl="node1" presStyleIdx="1" presStyleCnt="2"/>
      <dgm:spPr/>
    </dgm:pt>
  </dgm:ptLst>
  <dgm:cxnLst>
    <dgm:cxn modelId="{0CCFC40C-22C1-42AA-A4F9-DB74439010FA}" type="presOf" srcId="{359E8590-5061-424D-9FEA-7319236D39DB}" destId="{3459D99D-CC2A-43EA-833B-66F3B8A4CE88}" srcOrd="1" destOrd="0" presId="urn:microsoft.com/office/officeart/2009/layout/ReverseList"/>
    <dgm:cxn modelId="{E52D7E29-FC28-4513-8799-0B7EB290E8FA}" type="presOf" srcId="{3ADEBC4A-EA8B-4359-8EEA-4DE99901CA94}" destId="{7E2EB525-4C51-4592-AB39-E92E7E792FE4}" srcOrd="1" destOrd="0" presId="urn:microsoft.com/office/officeart/2009/layout/ReverseList"/>
    <dgm:cxn modelId="{8671192E-7C0C-4003-8B35-3901EA8C22B6}" type="presOf" srcId="{38BAC904-A69D-4F12-9AAD-DA3074AA87A2}" destId="{1563A486-9440-44F8-8776-8B774746C074}" srcOrd="0" destOrd="0" presId="urn:microsoft.com/office/officeart/2009/layout/ReverseList"/>
    <dgm:cxn modelId="{8EF8835C-E429-4994-9C08-E82EF7B1EFD1}" type="presOf" srcId="{359E8590-5061-424D-9FEA-7319236D39DB}" destId="{6B39DE88-FACC-43D5-B342-7505C99616E7}" srcOrd="0" destOrd="0" presId="urn:microsoft.com/office/officeart/2009/layout/ReverseList"/>
    <dgm:cxn modelId="{F9F1AB43-9B71-4289-BAD7-96A1054E0967}" type="presOf" srcId="{3ADEBC4A-EA8B-4359-8EEA-4DE99901CA94}" destId="{C2CAD091-2C67-43A1-8085-20576CDF86A7}" srcOrd="0" destOrd="0" presId="urn:microsoft.com/office/officeart/2009/layout/ReverseList"/>
    <dgm:cxn modelId="{28BD679D-5766-4FE6-9B92-5A5E46246E7C}" srcId="{38BAC904-A69D-4F12-9AAD-DA3074AA87A2}" destId="{3ADEBC4A-EA8B-4359-8EEA-4DE99901CA94}" srcOrd="0" destOrd="0" parTransId="{07567D31-6B90-4685-AB2E-2667B040EE50}" sibTransId="{E6256A4A-B321-40A5-A465-B9C77A46A044}"/>
    <dgm:cxn modelId="{324DFFCF-3988-422E-8EB7-F62028F3BB39}" srcId="{38BAC904-A69D-4F12-9AAD-DA3074AA87A2}" destId="{359E8590-5061-424D-9FEA-7319236D39DB}" srcOrd="1" destOrd="0" parTransId="{C17C4D22-A005-493A-B3ED-58056EAA0977}" sibTransId="{6FD91029-FF0D-44E1-B65E-8316CC3F6A9F}"/>
    <dgm:cxn modelId="{C4B6BBCB-975A-4291-8197-2638D2810B2C}" type="presParOf" srcId="{1563A486-9440-44F8-8776-8B774746C074}" destId="{C2CAD091-2C67-43A1-8085-20576CDF86A7}" srcOrd="0" destOrd="0" presId="urn:microsoft.com/office/officeart/2009/layout/ReverseList"/>
    <dgm:cxn modelId="{7D2E9362-9C8E-4048-8675-EF3B5FAE6439}" type="presParOf" srcId="{1563A486-9440-44F8-8776-8B774746C074}" destId="{7E2EB525-4C51-4592-AB39-E92E7E792FE4}" srcOrd="1" destOrd="0" presId="urn:microsoft.com/office/officeart/2009/layout/ReverseList"/>
    <dgm:cxn modelId="{BE74686F-4162-43D3-BCA8-2584B1EFCD24}" type="presParOf" srcId="{1563A486-9440-44F8-8776-8B774746C074}" destId="{6B39DE88-FACC-43D5-B342-7505C99616E7}" srcOrd="2" destOrd="0" presId="urn:microsoft.com/office/officeart/2009/layout/ReverseList"/>
    <dgm:cxn modelId="{154D01C3-9CDF-45C3-AAD5-0042E6782ED3}" type="presParOf" srcId="{1563A486-9440-44F8-8776-8B774746C074}" destId="{3459D99D-CC2A-43EA-833B-66F3B8A4CE88}" srcOrd="3" destOrd="0" presId="urn:microsoft.com/office/officeart/2009/layout/ReverseList"/>
    <dgm:cxn modelId="{C2EDBFAF-D7FC-45DB-BDB0-30FA6C5443BB}" type="presParOf" srcId="{1563A486-9440-44F8-8776-8B774746C074}" destId="{1F475568-BA4C-4140-BF33-7141923A0F74}" srcOrd="4" destOrd="0" presId="urn:microsoft.com/office/officeart/2009/layout/ReverseList"/>
    <dgm:cxn modelId="{C1025C76-31EB-4091-9B5A-D4766B952E3A}" type="presParOf" srcId="{1563A486-9440-44F8-8776-8B774746C074}" destId="{A9D1C807-553F-4DE7-811A-F7ACE10AEE0A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DD24334-EB97-4B2B-B3E1-6E0C242444E1}" type="doc">
      <dgm:prSet loTypeId="urn:microsoft.com/office/officeart/2005/8/layout/pyramid2" loCatId="pyramid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760F2F3-BC8C-43A9-AE7C-1FF743B4EA4F}">
      <dgm:prSet/>
      <dgm:spPr/>
      <dgm:t>
        <a:bodyPr/>
        <a:lstStyle/>
        <a:p>
          <a:pPr rtl="0"/>
          <a:r>
            <a:rPr lang="en-US" dirty="0"/>
            <a:t>Real self</a:t>
          </a:r>
        </a:p>
      </dgm:t>
    </dgm:pt>
    <dgm:pt modelId="{247E682F-609C-4BCC-B8FC-19031CB9C7F0}" type="parTrans" cxnId="{2F64BB29-FC2A-49AA-8C92-4595E40330B7}">
      <dgm:prSet/>
      <dgm:spPr/>
      <dgm:t>
        <a:bodyPr/>
        <a:lstStyle/>
        <a:p>
          <a:endParaRPr lang="en-US"/>
        </a:p>
      </dgm:t>
    </dgm:pt>
    <dgm:pt modelId="{2BED4333-0C87-46BC-9D97-340003E2C7EF}" type="sibTrans" cxnId="{2F64BB29-FC2A-49AA-8C92-4595E40330B7}">
      <dgm:prSet/>
      <dgm:spPr/>
      <dgm:t>
        <a:bodyPr/>
        <a:lstStyle/>
        <a:p>
          <a:endParaRPr lang="en-US"/>
        </a:p>
      </dgm:t>
    </dgm:pt>
    <dgm:pt modelId="{69739C06-A9B4-4D30-8E9D-ABCF6313FAD0}">
      <dgm:prSet/>
      <dgm:spPr/>
      <dgm:t>
        <a:bodyPr/>
        <a:lstStyle/>
        <a:p>
          <a:pPr rtl="0"/>
          <a:r>
            <a:rPr lang="en-US" dirty="0"/>
            <a:t>Ideal self</a:t>
          </a:r>
        </a:p>
      </dgm:t>
    </dgm:pt>
    <dgm:pt modelId="{1CF919BE-6C86-4770-B6C9-0CFAFDAE090E}" type="parTrans" cxnId="{4DCFAF4F-A50F-46D7-B497-B481A8329EDB}">
      <dgm:prSet/>
      <dgm:spPr/>
      <dgm:t>
        <a:bodyPr/>
        <a:lstStyle/>
        <a:p>
          <a:endParaRPr lang="en-US"/>
        </a:p>
      </dgm:t>
    </dgm:pt>
    <dgm:pt modelId="{C59AE591-92D0-423A-9894-2A1231E7F93D}" type="sibTrans" cxnId="{4DCFAF4F-A50F-46D7-B497-B481A8329EDB}">
      <dgm:prSet/>
      <dgm:spPr/>
      <dgm:t>
        <a:bodyPr/>
        <a:lstStyle/>
        <a:p>
          <a:endParaRPr lang="en-US"/>
        </a:p>
      </dgm:t>
    </dgm:pt>
    <dgm:pt modelId="{D50E9436-4D08-4A69-A9AC-CEE5AE806000}">
      <dgm:prSet/>
      <dgm:spPr/>
      <dgm:t>
        <a:bodyPr/>
        <a:lstStyle/>
        <a:p>
          <a:pPr rtl="0"/>
          <a:r>
            <a:rPr lang="en-US"/>
            <a:t>Self in context</a:t>
          </a:r>
        </a:p>
      </dgm:t>
    </dgm:pt>
    <dgm:pt modelId="{D3C06F29-C424-4CEC-A686-4659A857DDDD}" type="parTrans" cxnId="{A40C9E80-EB7E-4904-B44D-CD16D2D47811}">
      <dgm:prSet/>
      <dgm:spPr/>
      <dgm:t>
        <a:bodyPr/>
        <a:lstStyle/>
        <a:p>
          <a:endParaRPr lang="en-US"/>
        </a:p>
      </dgm:t>
    </dgm:pt>
    <dgm:pt modelId="{038FCBF8-89FB-476D-92AC-DBF0B2990C03}" type="sibTrans" cxnId="{A40C9E80-EB7E-4904-B44D-CD16D2D47811}">
      <dgm:prSet/>
      <dgm:spPr/>
      <dgm:t>
        <a:bodyPr/>
        <a:lstStyle/>
        <a:p>
          <a:endParaRPr lang="en-US"/>
        </a:p>
      </dgm:t>
    </dgm:pt>
    <dgm:pt modelId="{BEAA2495-9C05-4C63-AD2E-46C157E958F0}">
      <dgm:prSet/>
      <dgm:spPr/>
      <dgm:t>
        <a:bodyPr/>
        <a:lstStyle/>
        <a:p>
          <a:pPr rtl="0"/>
          <a:r>
            <a:rPr lang="en-US"/>
            <a:t>Extended self</a:t>
          </a:r>
        </a:p>
      </dgm:t>
    </dgm:pt>
    <dgm:pt modelId="{D5BC9173-A930-438C-A1E6-6080293953B6}" type="parTrans" cxnId="{226DBD97-1C76-4DE0-B38D-7471E113D660}">
      <dgm:prSet/>
      <dgm:spPr/>
      <dgm:t>
        <a:bodyPr/>
        <a:lstStyle/>
        <a:p>
          <a:endParaRPr lang="en-US"/>
        </a:p>
      </dgm:t>
    </dgm:pt>
    <dgm:pt modelId="{D16BAC79-17CB-49CB-94F9-8953C210B464}" type="sibTrans" cxnId="{226DBD97-1C76-4DE0-B38D-7471E113D660}">
      <dgm:prSet/>
      <dgm:spPr/>
      <dgm:t>
        <a:bodyPr/>
        <a:lstStyle/>
        <a:p>
          <a:endParaRPr lang="en-US"/>
        </a:p>
      </dgm:t>
    </dgm:pt>
    <dgm:pt modelId="{B5CE4A71-FE22-4F3C-A4BA-2D4463E6BBCD}" type="pres">
      <dgm:prSet presAssocID="{FDD24334-EB97-4B2B-B3E1-6E0C242444E1}" presName="compositeShape" presStyleCnt="0">
        <dgm:presLayoutVars>
          <dgm:dir/>
          <dgm:resizeHandles/>
        </dgm:presLayoutVars>
      </dgm:prSet>
      <dgm:spPr/>
    </dgm:pt>
    <dgm:pt modelId="{E3289ADD-5ABB-4900-BC0B-A4CCB8608175}" type="pres">
      <dgm:prSet presAssocID="{FDD24334-EB97-4B2B-B3E1-6E0C242444E1}" presName="pyramid" presStyleLbl="node1" presStyleIdx="0" presStyleCnt="1"/>
      <dgm:spPr/>
    </dgm:pt>
    <dgm:pt modelId="{3F0007C9-A6CB-438E-8813-482D17869DFE}" type="pres">
      <dgm:prSet presAssocID="{FDD24334-EB97-4B2B-B3E1-6E0C242444E1}" presName="theList" presStyleCnt="0"/>
      <dgm:spPr/>
    </dgm:pt>
    <dgm:pt modelId="{3F82C048-1A1D-4F49-B154-60ADCD1547DB}" type="pres">
      <dgm:prSet presAssocID="{C760F2F3-BC8C-43A9-AE7C-1FF743B4EA4F}" presName="aNode" presStyleLbl="fgAcc1" presStyleIdx="0" presStyleCnt="4">
        <dgm:presLayoutVars>
          <dgm:bulletEnabled val="1"/>
        </dgm:presLayoutVars>
      </dgm:prSet>
      <dgm:spPr/>
    </dgm:pt>
    <dgm:pt modelId="{1CBDD73F-AE37-449E-9EBD-0B7664898FD5}" type="pres">
      <dgm:prSet presAssocID="{C760F2F3-BC8C-43A9-AE7C-1FF743B4EA4F}" presName="aSpace" presStyleCnt="0"/>
      <dgm:spPr/>
    </dgm:pt>
    <dgm:pt modelId="{40A6405C-8E1B-47D6-9D70-0D0B6321BCF9}" type="pres">
      <dgm:prSet presAssocID="{69739C06-A9B4-4D30-8E9D-ABCF6313FAD0}" presName="aNode" presStyleLbl="fgAcc1" presStyleIdx="1" presStyleCnt="4">
        <dgm:presLayoutVars>
          <dgm:bulletEnabled val="1"/>
        </dgm:presLayoutVars>
      </dgm:prSet>
      <dgm:spPr/>
    </dgm:pt>
    <dgm:pt modelId="{07D30E07-14F1-432C-A5A0-DCD3A5941334}" type="pres">
      <dgm:prSet presAssocID="{69739C06-A9B4-4D30-8E9D-ABCF6313FAD0}" presName="aSpace" presStyleCnt="0"/>
      <dgm:spPr/>
    </dgm:pt>
    <dgm:pt modelId="{C11F8A32-1FA5-4429-BD75-3387FF540F55}" type="pres">
      <dgm:prSet presAssocID="{D50E9436-4D08-4A69-A9AC-CEE5AE806000}" presName="aNode" presStyleLbl="fgAcc1" presStyleIdx="2" presStyleCnt="4">
        <dgm:presLayoutVars>
          <dgm:bulletEnabled val="1"/>
        </dgm:presLayoutVars>
      </dgm:prSet>
      <dgm:spPr/>
    </dgm:pt>
    <dgm:pt modelId="{5CECD72F-B810-4964-B433-FAC405598A5E}" type="pres">
      <dgm:prSet presAssocID="{D50E9436-4D08-4A69-A9AC-CEE5AE806000}" presName="aSpace" presStyleCnt="0"/>
      <dgm:spPr/>
    </dgm:pt>
    <dgm:pt modelId="{A95B010B-1185-4430-A69A-3D0E69DA3315}" type="pres">
      <dgm:prSet presAssocID="{BEAA2495-9C05-4C63-AD2E-46C157E958F0}" presName="aNode" presStyleLbl="fgAcc1" presStyleIdx="3" presStyleCnt="4">
        <dgm:presLayoutVars>
          <dgm:bulletEnabled val="1"/>
        </dgm:presLayoutVars>
      </dgm:prSet>
      <dgm:spPr/>
    </dgm:pt>
    <dgm:pt modelId="{C96E3151-378A-402C-96E4-AA7B7D4E16FE}" type="pres">
      <dgm:prSet presAssocID="{BEAA2495-9C05-4C63-AD2E-46C157E958F0}" presName="aSpace" presStyleCnt="0"/>
      <dgm:spPr/>
    </dgm:pt>
  </dgm:ptLst>
  <dgm:cxnLst>
    <dgm:cxn modelId="{2F64BB29-FC2A-49AA-8C92-4595E40330B7}" srcId="{FDD24334-EB97-4B2B-B3E1-6E0C242444E1}" destId="{C760F2F3-BC8C-43A9-AE7C-1FF743B4EA4F}" srcOrd="0" destOrd="0" parTransId="{247E682F-609C-4BCC-B8FC-19031CB9C7F0}" sibTransId="{2BED4333-0C87-46BC-9D97-340003E2C7EF}"/>
    <dgm:cxn modelId="{B4B2B842-2DAC-4B9A-97AE-17A6B1D2BDDB}" type="presOf" srcId="{BEAA2495-9C05-4C63-AD2E-46C157E958F0}" destId="{A95B010B-1185-4430-A69A-3D0E69DA3315}" srcOrd="0" destOrd="0" presId="urn:microsoft.com/office/officeart/2005/8/layout/pyramid2"/>
    <dgm:cxn modelId="{4DCFAF4F-A50F-46D7-B497-B481A8329EDB}" srcId="{FDD24334-EB97-4B2B-B3E1-6E0C242444E1}" destId="{69739C06-A9B4-4D30-8E9D-ABCF6313FAD0}" srcOrd="1" destOrd="0" parTransId="{1CF919BE-6C86-4770-B6C9-0CFAFDAE090E}" sibTransId="{C59AE591-92D0-423A-9894-2A1231E7F93D}"/>
    <dgm:cxn modelId="{A40C9E80-EB7E-4904-B44D-CD16D2D47811}" srcId="{FDD24334-EB97-4B2B-B3E1-6E0C242444E1}" destId="{D50E9436-4D08-4A69-A9AC-CEE5AE806000}" srcOrd="2" destOrd="0" parTransId="{D3C06F29-C424-4CEC-A686-4659A857DDDD}" sibTransId="{038FCBF8-89FB-476D-92AC-DBF0B2990C03}"/>
    <dgm:cxn modelId="{226DBD97-1C76-4DE0-B38D-7471E113D660}" srcId="{FDD24334-EB97-4B2B-B3E1-6E0C242444E1}" destId="{BEAA2495-9C05-4C63-AD2E-46C157E958F0}" srcOrd="3" destOrd="0" parTransId="{D5BC9173-A930-438C-A1E6-6080293953B6}" sibTransId="{D16BAC79-17CB-49CB-94F9-8953C210B464}"/>
    <dgm:cxn modelId="{DF75D4AE-27A9-4FB1-8499-886DD08AC9E1}" type="presOf" srcId="{D50E9436-4D08-4A69-A9AC-CEE5AE806000}" destId="{C11F8A32-1FA5-4429-BD75-3387FF540F55}" srcOrd="0" destOrd="0" presId="urn:microsoft.com/office/officeart/2005/8/layout/pyramid2"/>
    <dgm:cxn modelId="{4681D7AF-24E6-40EC-B09B-CA4EBF1CEC4B}" type="presOf" srcId="{C760F2F3-BC8C-43A9-AE7C-1FF743B4EA4F}" destId="{3F82C048-1A1D-4F49-B154-60ADCD1547DB}" srcOrd="0" destOrd="0" presId="urn:microsoft.com/office/officeart/2005/8/layout/pyramid2"/>
    <dgm:cxn modelId="{E66A1BED-F7CF-4E27-A58A-28CAAF2A41A5}" type="presOf" srcId="{69739C06-A9B4-4D30-8E9D-ABCF6313FAD0}" destId="{40A6405C-8E1B-47D6-9D70-0D0B6321BCF9}" srcOrd="0" destOrd="0" presId="urn:microsoft.com/office/officeart/2005/8/layout/pyramid2"/>
    <dgm:cxn modelId="{BF00A0EE-2381-4FB1-AC82-C0A872E6619B}" type="presOf" srcId="{FDD24334-EB97-4B2B-B3E1-6E0C242444E1}" destId="{B5CE4A71-FE22-4F3C-A4BA-2D4463E6BBCD}" srcOrd="0" destOrd="0" presId="urn:microsoft.com/office/officeart/2005/8/layout/pyramid2"/>
    <dgm:cxn modelId="{1EE6EA7C-76D5-4112-91A2-FEEA7C191737}" type="presParOf" srcId="{B5CE4A71-FE22-4F3C-A4BA-2D4463E6BBCD}" destId="{E3289ADD-5ABB-4900-BC0B-A4CCB8608175}" srcOrd="0" destOrd="0" presId="urn:microsoft.com/office/officeart/2005/8/layout/pyramid2"/>
    <dgm:cxn modelId="{ACA49D95-EFFF-478A-A732-55B9081EBC94}" type="presParOf" srcId="{B5CE4A71-FE22-4F3C-A4BA-2D4463E6BBCD}" destId="{3F0007C9-A6CB-438E-8813-482D17869DFE}" srcOrd="1" destOrd="0" presId="urn:microsoft.com/office/officeart/2005/8/layout/pyramid2"/>
    <dgm:cxn modelId="{F2B5E93C-7F3C-4AC1-AC1D-A0148AC0E19E}" type="presParOf" srcId="{3F0007C9-A6CB-438E-8813-482D17869DFE}" destId="{3F82C048-1A1D-4F49-B154-60ADCD1547DB}" srcOrd="0" destOrd="0" presId="urn:microsoft.com/office/officeart/2005/8/layout/pyramid2"/>
    <dgm:cxn modelId="{09D1B047-5810-49A8-A87E-792AA96FE152}" type="presParOf" srcId="{3F0007C9-A6CB-438E-8813-482D17869DFE}" destId="{1CBDD73F-AE37-449E-9EBD-0B7664898FD5}" srcOrd="1" destOrd="0" presId="urn:microsoft.com/office/officeart/2005/8/layout/pyramid2"/>
    <dgm:cxn modelId="{2CAABF53-B0CC-446E-83DD-B91D36127880}" type="presParOf" srcId="{3F0007C9-A6CB-438E-8813-482D17869DFE}" destId="{40A6405C-8E1B-47D6-9D70-0D0B6321BCF9}" srcOrd="2" destOrd="0" presId="urn:microsoft.com/office/officeart/2005/8/layout/pyramid2"/>
    <dgm:cxn modelId="{6E482ED1-1C85-4C1B-B043-5B5224A20184}" type="presParOf" srcId="{3F0007C9-A6CB-438E-8813-482D17869DFE}" destId="{07D30E07-14F1-432C-A5A0-DCD3A5941334}" srcOrd="3" destOrd="0" presId="urn:microsoft.com/office/officeart/2005/8/layout/pyramid2"/>
    <dgm:cxn modelId="{C3EF4A1A-E7FA-4D73-88E5-938F50444BF4}" type="presParOf" srcId="{3F0007C9-A6CB-438E-8813-482D17869DFE}" destId="{C11F8A32-1FA5-4429-BD75-3387FF540F55}" srcOrd="4" destOrd="0" presId="urn:microsoft.com/office/officeart/2005/8/layout/pyramid2"/>
    <dgm:cxn modelId="{80B89550-F19A-49BB-80B3-936FB37EEE68}" type="presParOf" srcId="{3F0007C9-A6CB-438E-8813-482D17869DFE}" destId="{5CECD72F-B810-4964-B433-FAC405598A5E}" srcOrd="5" destOrd="0" presId="urn:microsoft.com/office/officeart/2005/8/layout/pyramid2"/>
    <dgm:cxn modelId="{BFFD4327-C453-4788-8909-027E1A0F373A}" type="presParOf" srcId="{3F0007C9-A6CB-438E-8813-482D17869DFE}" destId="{A95B010B-1185-4430-A69A-3D0E69DA3315}" srcOrd="6" destOrd="0" presId="urn:microsoft.com/office/officeart/2005/8/layout/pyramid2"/>
    <dgm:cxn modelId="{2CC086CC-0594-4F8A-8071-A59B7857A079}" type="presParOf" srcId="{3F0007C9-A6CB-438E-8813-482D17869DFE}" destId="{C96E3151-378A-402C-96E4-AA7B7D4E16FE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1D4FA6DB-F976-4D53-828F-FEF578FECF1A}" type="doc">
      <dgm:prSet loTypeId="urn:microsoft.com/office/officeart/2005/8/layout/default" loCatId="list" qsTypeId="urn:microsoft.com/office/officeart/2005/8/quickstyle/3d1" qsCatId="3D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7FDD156E-A37E-4757-AC24-3EA8537595B0}">
      <dgm:prSet/>
      <dgm:spPr/>
      <dgm:t>
        <a:bodyPr/>
        <a:lstStyle/>
        <a:p>
          <a:pPr rtl="0"/>
          <a:r>
            <a:rPr lang="en-US" dirty="0" err="1">
              <a:solidFill>
                <a:schemeClr val="tx1"/>
              </a:solidFill>
            </a:rPr>
            <a:t>Transcedence</a:t>
          </a:r>
          <a:endParaRPr lang="en-US" dirty="0">
            <a:solidFill>
              <a:schemeClr val="tx1"/>
            </a:solidFill>
          </a:endParaRPr>
        </a:p>
      </dgm:t>
    </dgm:pt>
    <dgm:pt modelId="{487D59A2-857C-48B0-A08F-9EB8D3AF717C}" type="parTrans" cxnId="{16357E87-F63C-4FD1-88F8-BC11F5F96F09}">
      <dgm:prSet/>
      <dgm:spPr/>
      <dgm:t>
        <a:bodyPr/>
        <a:lstStyle/>
        <a:p>
          <a:endParaRPr lang="en-US"/>
        </a:p>
      </dgm:t>
    </dgm:pt>
    <dgm:pt modelId="{406330BA-4973-4C60-B6B6-6F6AD441C896}" type="sibTrans" cxnId="{16357E87-F63C-4FD1-88F8-BC11F5F96F09}">
      <dgm:prSet/>
      <dgm:spPr/>
      <dgm:t>
        <a:bodyPr/>
        <a:lstStyle/>
        <a:p>
          <a:endParaRPr lang="en-US"/>
        </a:p>
      </dgm:t>
    </dgm:pt>
    <dgm:pt modelId="{8D123B3B-5682-4617-BB99-BEC3121FA5A9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</a:rPr>
            <a:t>Self-monitoring</a:t>
          </a:r>
        </a:p>
      </dgm:t>
    </dgm:pt>
    <dgm:pt modelId="{84537134-AB1F-40FB-815E-68ADD30B1679}" type="parTrans" cxnId="{EE412E3B-71A1-4D3A-84A5-7DF84A30C50B}">
      <dgm:prSet/>
      <dgm:spPr/>
      <dgm:t>
        <a:bodyPr/>
        <a:lstStyle/>
        <a:p>
          <a:endParaRPr lang="en-US"/>
        </a:p>
      </dgm:t>
    </dgm:pt>
    <dgm:pt modelId="{F97B3F0A-D483-43AD-94FD-02BCAE505761}" type="sibTrans" cxnId="{EE412E3B-71A1-4D3A-84A5-7DF84A30C50B}">
      <dgm:prSet/>
      <dgm:spPr/>
      <dgm:t>
        <a:bodyPr/>
        <a:lstStyle/>
        <a:p>
          <a:endParaRPr lang="en-US"/>
        </a:p>
      </dgm:t>
    </dgm:pt>
    <dgm:pt modelId="{F2966AA0-A7C0-48F2-860C-D8447DE79C7C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</a:rPr>
            <a:t>Fantasy</a:t>
          </a:r>
        </a:p>
      </dgm:t>
    </dgm:pt>
    <dgm:pt modelId="{56E1C175-6495-4127-B4B0-6FA048520F92}" type="parTrans" cxnId="{1F817B01-29D2-4648-A9EE-069698DA81B7}">
      <dgm:prSet/>
      <dgm:spPr/>
      <dgm:t>
        <a:bodyPr/>
        <a:lstStyle/>
        <a:p>
          <a:endParaRPr lang="en-US"/>
        </a:p>
      </dgm:t>
    </dgm:pt>
    <dgm:pt modelId="{68215FD8-0062-47D1-9156-B4013224E763}" type="sibTrans" cxnId="{1F817B01-29D2-4648-A9EE-069698DA81B7}">
      <dgm:prSet/>
      <dgm:spPr/>
      <dgm:t>
        <a:bodyPr/>
        <a:lstStyle/>
        <a:p>
          <a:endParaRPr lang="en-US"/>
        </a:p>
      </dgm:t>
    </dgm:pt>
    <dgm:pt modelId="{AF55B79E-49DC-4635-8B9A-524C58E3828B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</a:rPr>
            <a:t>Self gift-giving</a:t>
          </a:r>
        </a:p>
      </dgm:t>
    </dgm:pt>
    <dgm:pt modelId="{4D3A20B1-3531-4E86-99D2-55A416ECEE21}" type="parTrans" cxnId="{84855BFE-B368-4186-A702-87B80A584B28}">
      <dgm:prSet/>
      <dgm:spPr/>
      <dgm:t>
        <a:bodyPr/>
        <a:lstStyle/>
        <a:p>
          <a:endParaRPr lang="en-US"/>
        </a:p>
      </dgm:t>
    </dgm:pt>
    <dgm:pt modelId="{5DCD2997-C43C-49BC-83FF-D032FA4C0FD7}" type="sibTrans" cxnId="{84855BFE-B368-4186-A702-87B80A584B28}">
      <dgm:prSet/>
      <dgm:spPr/>
      <dgm:t>
        <a:bodyPr/>
        <a:lstStyle/>
        <a:p>
          <a:endParaRPr lang="en-US"/>
        </a:p>
      </dgm:t>
    </dgm:pt>
    <dgm:pt modelId="{20754C4C-DC1D-4C46-AF23-B6473E54E2E3}" type="pres">
      <dgm:prSet presAssocID="{1D4FA6DB-F976-4D53-828F-FEF578FECF1A}" presName="diagram" presStyleCnt="0">
        <dgm:presLayoutVars>
          <dgm:dir/>
          <dgm:resizeHandles val="exact"/>
        </dgm:presLayoutVars>
      </dgm:prSet>
      <dgm:spPr/>
    </dgm:pt>
    <dgm:pt modelId="{6F0CF0EE-618F-4D34-B92C-44F16567DFE2}" type="pres">
      <dgm:prSet presAssocID="{7FDD156E-A37E-4757-AC24-3EA8537595B0}" presName="node" presStyleLbl="node1" presStyleIdx="0" presStyleCnt="4">
        <dgm:presLayoutVars>
          <dgm:bulletEnabled val="1"/>
        </dgm:presLayoutVars>
      </dgm:prSet>
      <dgm:spPr/>
    </dgm:pt>
    <dgm:pt modelId="{DDD37C83-5841-4934-B0BC-BAD3A8CD6C2C}" type="pres">
      <dgm:prSet presAssocID="{406330BA-4973-4C60-B6B6-6F6AD441C896}" presName="sibTrans" presStyleCnt="0"/>
      <dgm:spPr/>
    </dgm:pt>
    <dgm:pt modelId="{AE0E475F-D233-4761-BC38-6A2294BD8A2E}" type="pres">
      <dgm:prSet presAssocID="{8D123B3B-5682-4617-BB99-BEC3121FA5A9}" presName="node" presStyleLbl="node1" presStyleIdx="1" presStyleCnt="4">
        <dgm:presLayoutVars>
          <dgm:bulletEnabled val="1"/>
        </dgm:presLayoutVars>
      </dgm:prSet>
      <dgm:spPr/>
    </dgm:pt>
    <dgm:pt modelId="{14451096-C4EE-4DE8-AAE3-6001BAAB6102}" type="pres">
      <dgm:prSet presAssocID="{F97B3F0A-D483-43AD-94FD-02BCAE505761}" presName="sibTrans" presStyleCnt="0"/>
      <dgm:spPr/>
    </dgm:pt>
    <dgm:pt modelId="{0A572043-E0A8-4120-94A7-0598D1A6E0F5}" type="pres">
      <dgm:prSet presAssocID="{F2966AA0-A7C0-48F2-860C-D8447DE79C7C}" presName="node" presStyleLbl="node1" presStyleIdx="2" presStyleCnt="4">
        <dgm:presLayoutVars>
          <dgm:bulletEnabled val="1"/>
        </dgm:presLayoutVars>
      </dgm:prSet>
      <dgm:spPr/>
    </dgm:pt>
    <dgm:pt modelId="{CD2813BF-17F4-4E70-BD08-BC6723E8720B}" type="pres">
      <dgm:prSet presAssocID="{68215FD8-0062-47D1-9156-B4013224E763}" presName="sibTrans" presStyleCnt="0"/>
      <dgm:spPr/>
    </dgm:pt>
    <dgm:pt modelId="{1FF7A2D1-2314-4E74-9C49-56C7F8C05FD9}" type="pres">
      <dgm:prSet presAssocID="{AF55B79E-49DC-4635-8B9A-524C58E3828B}" presName="node" presStyleLbl="node1" presStyleIdx="3" presStyleCnt="4">
        <dgm:presLayoutVars>
          <dgm:bulletEnabled val="1"/>
        </dgm:presLayoutVars>
      </dgm:prSet>
      <dgm:spPr/>
    </dgm:pt>
  </dgm:ptLst>
  <dgm:cxnLst>
    <dgm:cxn modelId="{1F817B01-29D2-4648-A9EE-069698DA81B7}" srcId="{1D4FA6DB-F976-4D53-828F-FEF578FECF1A}" destId="{F2966AA0-A7C0-48F2-860C-D8447DE79C7C}" srcOrd="2" destOrd="0" parTransId="{56E1C175-6495-4127-B4B0-6FA048520F92}" sibTransId="{68215FD8-0062-47D1-9156-B4013224E763}"/>
    <dgm:cxn modelId="{3404E40D-3BBA-4C59-8501-C8E83E991DC6}" type="presOf" srcId="{F2966AA0-A7C0-48F2-860C-D8447DE79C7C}" destId="{0A572043-E0A8-4120-94A7-0598D1A6E0F5}" srcOrd="0" destOrd="0" presId="urn:microsoft.com/office/officeart/2005/8/layout/default"/>
    <dgm:cxn modelId="{EE412E3B-71A1-4D3A-84A5-7DF84A30C50B}" srcId="{1D4FA6DB-F976-4D53-828F-FEF578FECF1A}" destId="{8D123B3B-5682-4617-BB99-BEC3121FA5A9}" srcOrd="1" destOrd="0" parTransId="{84537134-AB1F-40FB-815E-68ADD30B1679}" sibTransId="{F97B3F0A-D483-43AD-94FD-02BCAE505761}"/>
    <dgm:cxn modelId="{DCC8CF73-BB08-4531-9CA6-2AC60ED9B4F4}" type="presOf" srcId="{AF55B79E-49DC-4635-8B9A-524C58E3828B}" destId="{1FF7A2D1-2314-4E74-9C49-56C7F8C05FD9}" srcOrd="0" destOrd="0" presId="urn:microsoft.com/office/officeart/2005/8/layout/default"/>
    <dgm:cxn modelId="{D8FCD474-2B26-4D12-8E40-FBE368E943F4}" type="presOf" srcId="{8D123B3B-5682-4617-BB99-BEC3121FA5A9}" destId="{AE0E475F-D233-4761-BC38-6A2294BD8A2E}" srcOrd="0" destOrd="0" presId="urn:microsoft.com/office/officeart/2005/8/layout/default"/>
    <dgm:cxn modelId="{16357E87-F63C-4FD1-88F8-BC11F5F96F09}" srcId="{1D4FA6DB-F976-4D53-828F-FEF578FECF1A}" destId="{7FDD156E-A37E-4757-AC24-3EA8537595B0}" srcOrd="0" destOrd="0" parTransId="{487D59A2-857C-48B0-A08F-9EB8D3AF717C}" sibTransId="{406330BA-4973-4C60-B6B6-6F6AD441C896}"/>
    <dgm:cxn modelId="{77B64088-30F7-4B72-B015-DD011909AA29}" type="presOf" srcId="{1D4FA6DB-F976-4D53-828F-FEF578FECF1A}" destId="{20754C4C-DC1D-4C46-AF23-B6473E54E2E3}" srcOrd="0" destOrd="0" presId="urn:microsoft.com/office/officeart/2005/8/layout/default"/>
    <dgm:cxn modelId="{815BA8E1-F966-4D7A-9E93-F8AF35926A71}" type="presOf" srcId="{7FDD156E-A37E-4757-AC24-3EA8537595B0}" destId="{6F0CF0EE-618F-4D34-B92C-44F16567DFE2}" srcOrd="0" destOrd="0" presId="urn:microsoft.com/office/officeart/2005/8/layout/default"/>
    <dgm:cxn modelId="{84855BFE-B368-4186-A702-87B80A584B28}" srcId="{1D4FA6DB-F976-4D53-828F-FEF578FECF1A}" destId="{AF55B79E-49DC-4635-8B9A-524C58E3828B}" srcOrd="3" destOrd="0" parTransId="{4D3A20B1-3531-4E86-99D2-55A416ECEE21}" sibTransId="{5DCD2997-C43C-49BC-83FF-D032FA4C0FD7}"/>
    <dgm:cxn modelId="{BA9AE616-8283-4ED4-BD4F-BD9C54E25469}" type="presParOf" srcId="{20754C4C-DC1D-4C46-AF23-B6473E54E2E3}" destId="{6F0CF0EE-618F-4D34-B92C-44F16567DFE2}" srcOrd="0" destOrd="0" presId="urn:microsoft.com/office/officeart/2005/8/layout/default"/>
    <dgm:cxn modelId="{9A5D7DFC-F529-4E06-9548-1F79558857ED}" type="presParOf" srcId="{20754C4C-DC1D-4C46-AF23-B6473E54E2E3}" destId="{DDD37C83-5841-4934-B0BC-BAD3A8CD6C2C}" srcOrd="1" destOrd="0" presId="urn:microsoft.com/office/officeart/2005/8/layout/default"/>
    <dgm:cxn modelId="{9F0FEDD3-093A-4C5C-9868-59C4CC0A37AC}" type="presParOf" srcId="{20754C4C-DC1D-4C46-AF23-B6473E54E2E3}" destId="{AE0E475F-D233-4761-BC38-6A2294BD8A2E}" srcOrd="2" destOrd="0" presId="urn:microsoft.com/office/officeart/2005/8/layout/default"/>
    <dgm:cxn modelId="{87535840-A47C-4EE5-8477-CD6166EC7AB8}" type="presParOf" srcId="{20754C4C-DC1D-4C46-AF23-B6473E54E2E3}" destId="{14451096-C4EE-4DE8-AAE3-6001BAAB6102}" srcOrd="3" destOrd="0" presId="urn:microsoft.com/office/officeart/2005/8/layout/default"/>
    <dgm:cxn modelId="{34AE6E26-81F7-4090-996A-38E49D7D6A08}" type="presParOf" srcId="{20754C4C-DC1D-4C46-AF23-B6473E54E2E3}" destId="{0A572043-E0A8-4120-94A7-0598D1A6E0F5}" srcOrd="4" destOrd="0" presId="urn:microsoft.com/office/officeart/2005/8/layout/default"/>
    <dgm:cxn modelId="{1B7A32D8-5B93-44B1-B2FE-B85352574F10}" type="presParOf" srcId="{20754C4C-DC1D-4C46-AF23-B6473E54E2E3}" destId="{CD2813BF-17F4-4E70-BD08-BC6723E8720B}" srcOrd="5" destOrd="0" presId="urn:microsoft.com/office/officeart/2005/8/layout/default"/>
    <dgm:cxn modelId="{97ACA8AA-4617-4771-B310-FB5B62B1EB97}" type="presParOf" srcId="{20754C4C-DC1D-4C46-AF23-B6473E54E2E3}" destId="{1FF7A2D1-2314-4E74-9C49-56C7F8C05FD9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2C84B6B0-6C6B-4E87-A7FC-0FB41FD72BB2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DE805E43-85F0-4A4F-BF8B-65E13C92CD6D}">
      <dgm:prSet custT="1"/>
      <dgm:spPr/>
      <dgm:t>
        <a:bodyPr/>
        <a:lstStyle/>
        <a:p>
          <a:pPr rtl="0"/>
          <a:r>
            <a:rPr lang="en-US" sz="2000" b="1" dirty="0">
              <a:solidFill>
                <a:schemeClr val="tx1"/>
              </a:solidFill>
            </a:rPr>
            <a:t>Concern for social appropriateness in </a:t>
          </a:r>
          <a:r>
            <a:rPr lang="en-US" sz="2000" b="1" dirty="0" err="1">
              <a:solidFill>
                <a:schemeClr val="tx1"/>
              </a:solidFill>
            </a:rPr>
            <a:t>behaviour</a:t>
          </a:r>
          <a:endParaRPr lang="en-US" sz="2000" b="1" dirty="0">
            <a:solidFill>
              <a:schemeClr val="tx1"/>
            </a:solidFill>
          </a:endParaRPr>
        </a:p>
      </dgm:t>
    </dgm:pt>
    <dgm:pt modelId="{12F6E725-449F-48A7-90F9-36164EE62E97}" type="parTrans" cxnId="{FC43329E-BDC6-495E-A792-F29031246CB7}">
      <dgm:prSet/>
      <dgm:spPr/>
      <dgm:t>
        <a:bodyPr/>
        <a:lstStyle/>
        <a:p>
          <a:endParaRPr lang="en-US"/>
        </a:p>
      </dgm:t>
    </dgm:pt>
    <dgm:pt modelId="{0AB8A01D-2C75-4EA7-B489-DEEC672D6D32}" type="sibTrans" cxnId="{FC43329E-BDC6-495E-A792-F29031246CB7}">
      <dgm:prSet/>
      <dgm:spPr/>
      <dgm:t>
        <a:bodyPr/>
        <a:lstStyle/>
        <a:p>
          <a:endParaRPr lang="en-US"/>
        </a:p>
      </dgm:t>
    </dgm:pt>
    <dgm:pt modelId="{36378E74-F78C-4F58-978E-FA19751AB15D}">
      <dgm:prSet custT="1"/>
      <dgm:spPr/>
      <dgm:t>
        <a:bodyPr/>
        <a:lstStyle/>
        <a:p>
          <a:pPr rtl="0"/>
          <a:r>
            <a:rPr lang="en-US" sz="2000" b="1" dirty="0">
              <a:solidFill>
                <a:schemeClr val="tx1"/>
              </a:solidFill>
            </a:rPr>
            <a:t>Attention to social comparison as cues for appropriate self expression</a:t>
          </a:r>
        </a:p>
      </dgm:t>
    </dgm:pt>
    <dgm:pt modelId="{B4B40D63-6972-4AE7-A072-747B50525D19}" type="parTrans" cxnId="{855BDD36-A748-4617-AB9A-9884DEB57745}">
      <dgm:prSet/>
      <dgm:spPr/>
      <dgm:t>
        <a:bodyPr/>
        <a:lstStyle/>
        <a:p>
          <a:endParaRPr lang="en-US"/>
        </a:p>
      </dgm:t>
    </dgm:pt>
    <dgm:pt modelId="{BE7D0A97-5982-4483-A4C4-4E3816286839}" type="sibTrans" cxnId="{855BDD36-A748-4617-AB9A-9884DEB57745}">
      <dgm:prSet/>
      <dgm:spPr/>
      <dgm:t>
        <a:bodyPr/>
        <a:lstStyle/>
        <a:p>
          <a:endParaRPr lang="en-US"/>
        </a:p>
      </dgm:t>
    </dgm:pt>
    <dgm:pt modelId="{39A24889-6F8D-4C84-A194-097A61BEF3BC}">
      <dgm:prSet custT="1"/>
      <dgm:spPr/>
      <dgm:t>
        <a:bodyPr/>
        <a:lstStyle/>
        <a:p>
          <a:pPr rtl="0"/>
          <a:r>
            <a:rPr lang="en-US" sz="2000" b="1" dirty="0">
              <a:solidFill>
                <a:schemeClr val="tx1"/>
              </a:solidFill>
            </a:rPr>
            <a:t>Ability to modify self presentation and expression across situations</a:t>
          </a:r>
        </a:p>
      </dgm:t>
    </dgm:pt>
    <dgm:pt modelId="{CDFBFBF1-03DF-4F54-9262-2841372BF9F0}" type="parTrans" cxnId="{9E65160B-B5AF-4829-8A52-7F1D33367107}">
      <dgm:prSet/>
      <dgm:spPr/>
      <dgm:t>
        <a:bodyPr/>
        <a:lstStyle/>
        <a:p>
          <a:endParaRPr lang="en-US"/>
        </a:p>
      </dgm:t>
    </dgm:pt>
    <dgm:pt modelId="{331BA9CA-5956-41B5-BD8B-F5E9A15C3554}" type="sibTrans" cxnId="{9E65160B-B5AF-4829-8A52-7F1D33367107}">
      <dgm:prSet/>
      <dgm:spPr/>
      <dgm:t>
        <a:bodyPr/>
        <a:lstStyle/>
        <a:p>
          <a:endParaRPr lang="en-US"/>
        </a:p>
      </dgm:t>
    </dgm:pt>
    <dgm:pt modelId="{BC871F9D-8103-460E-BCF9-3095CA201E19}" type="pres">
      <dgm:prSet presAssocID="{2C84B6B0-6C6B-4E87-A7FC-0FB41FD72BB2}" presName="linear" presStyleCnt="0">
        <dgm:presLayoutVars>
          <dgm:dir/>
          <dgm:animLvl val="lvl"/>
          <dgm:resizeHandles val="exact"/>
        </dgm:presLayoutVars>
      </dgm:prSet>
      <dgm:spPr/>
    </dgm:pt>
    <dgm:pt modelId="{084E706D-1A8A-46C3-A535-ED5BB50DCBF0}" type="pres">
      <dgm:prSet presAssocID="{DE805E43-85F0-4A4F-BF8B-65E13C92CD6D}" presName="parentLin" presStyleCnt="0"/>
      <dgm:spPr/>
    </dgm:pt>
    <dgm:pt modelId="{F6CEE687-DFD9-4EBB-9A88-C56B072E7375}" type="pres">
      <dgm:prSet presAssocID="{DE805E43-85F0-4A4F-BF8B-65E13C92CD6D}" presName="parentLeftMargin" presStyleLbl="node1" presStyleIdx="0" presStyleCnt="3"/>
      <dgm:spPr/>
    </dgm:pt>
    <dgm:pt modelId="{2B857D7C-CFC0-4824-A6F9-59CAD126C84D}" type="pres">
      <dgm:prSet presAssocID="{DE805E43-85F0-4A4F-BF8B-65E13C92CD6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8A84725-2550-415E-A8D8-B900DC0C74FA}" type="pres">
      <dgm:prSet presAssocID="{DE805E43-85F0-4A4F-BF8B-65E13C92CD6D}" presName="negativeSpace" presStyleCnt="0"/>
      <dgm:spPr/>
    </dgm:pt>
    <dgm:pt modelId="{59A07C3C-587A-450B-85A8-AD123AFC1B28}" type="pres">
      <dgm:prSet presAssocID="{DE805E43-85F0-4A4F-BF8B-65E13C92CD6D}" presName="childText" presStyleLbl="conFgAcc1" presStyleIdx="0" presStyleCnt="3">
        <dgm:presLayoutVars>
          <dgm:bulletEnabled val="1"/>
        </dgm:presLayoutVars>
      </dgm:prSet>
      <dgm:spPr/>
    </dgm:pt>
    <dgm:pt modelId="{DDE16101-5DC1-4A56-B1C8-7BE44FEFA980}" type="pres">
      <dgm:prSet presAssocID="{0AB8A01D-2C75-4EA7-B489-DEEC672D6D32}" presName="spaceBetweenRectangles" presStyleCnt="0"/>
      <dgm:spPr/>
    </dgm:pt>
    <dgm:pt modelId="{834EAD1D-7B86-4D2F-8BB3-67F6E0C0F3BF}" type="pres">
      <dgm:prSet presAssocID="{36378E74-F78C-4F58-978E-FA19751AB15D}" presName="parentLin" presStyleCnt="0"/>
      <dgm:spPr/>
    </dgm:pt>
    <dgm:pt modelId="{906207CD-81EA-4296-B95A-9C53B11FA4FF}" type="pres">
      <dgm:prSet presAssocID="{36378E74-F78C-4F58-978E-FA19751AB15D}" presName="parentLeftMargin" presStyleLbl="node1" presStyleIdx="0" presStyleCnt="3"/>
      <dgm:spPr/>
    </dgm:pt>
    <dgm:pt modelId="{9CE7A42E-D8D4-40C0-953E-FB6EB4CA71E2}" type="pres">
      <dgm:prSet presAssocID="{36378E74-F78C-4F58-978E-FA19751AB15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7F76132-574E-4AA5-BDD0-3225242E9387}" type="pres">
      <dgm:prSet presAssocID="{36378E74-F78C-4F58-978E-FA19751AB15D}" presName="negativeSpace" presStyleCnt="0"/>
      <dgm:spPr/>
    </dgm:pt>
    <dgm:pt modelId="{6B9674DB-8B4E-42E3-BED2-E7D59C5079F1}" type="pres">
      <dgm:prSet presAssocID="{36378E74-F78C-4F58-978E-FA19751AB15D}" presName="childText" presStyleLbl="conFgAcc1" presStyleIdx="1" presStyleCnt="3">
        <dgm:presLayoutVars>
          <dgm:bulletEnabled val="1"/>
        </dgm:presLayoutVars>
      </dgm:prSet>
      <dgm:spPr/>
    </dgm:pt>
    <dgm:pt modelId="{E9D440B7-A0D4-49A4-9E3B-F884725C6704}" type="pres">
      <dgm:prSet presAssocID="{BE7D0A97-5982-4483-A4C4-4E3816286839}" presName="spaceBetweenRectangles" presStyleCnt="0"/>
      <dgm:spPr/>
    </dgm:pt>
    <dgm:pt modelId="{C71E3724-8DB4-4A58-A0A9-811641F65A2E}" type="pres">
      <dgm:prSet presAssocID="{39A24889-6F8D-4C84-A194-097A61BEF3BC}" presName="parentLin" presStyleCnt="0"/>
      <dgm:spPr/>
    </dgm:pt>
    <dgm:pt modelId="{7EC5F92B-E6D3-4120-A098-03DA4F3E6226}" type="pres">
      <dgm:prSet presAssocID="{39A24889-6F8D-4C84-A194-097A61BEF3BC}" presName="parentLeftMargin" presStyleLbl="node1" presStyleIdx="1" presStyleCnt="3"/>
      <dgm:spPr/>
    </dgm:pt>
    <dgm:pt modelId="{5E1A5BF8-0E55-42A9-B5B8-5665301A3222}" type="pres">
      <dgm:prSet presAssocID="{39A24889-6F8D-4C84-A194-097A61BEF3BC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552B6822-5A0E-4AC8-BA66-D3B40570909A}" type="pres">
      <dgm:prSet presAssocID="{39A24889-6F8D-4C84-A194-097A61BEF3BC}" presName="negativeSpace" presStyleCnt="0"/>
      <dgm:spPr/>
    </dgm:pt>
    <dgm:pt modelId="{AAACFC45-A9F1-458D-81DC-8A454F271364}" type="pres">
      <dgm:prSet presAssocID="{39A24889-6F8D-4C84-A194-097A61BEF3BC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A7184803-FE39-44C8-A696-571CF946F8F8}" type="presOf" srcId="{36378E74-F78C-4F58-978E-FA19751AB15D}" destId="{9CE7A42E-D8D4-40C0-953E-FB6EB4CA71E2}" srcOrd="1" destOrd="0" presId="urn:microsoft.com/office/officeart/2005/8/layout/list1"/>
    <dgm:cxn modelId="{9E65160B-B5AF-4829-8A52-7F1D33367107}" srcId="{2C84B6B0-6C6B-4E87-A7FC-0FB41FD72BB2}" destId="{39A24889-6F8D-4C84-A194-097A61BEF3BC}" srcOrd="2" destOrd="0" parTransId="{CDFBFBF1-03DF-4F54-9262-2841372BF9F0}" sibTransId="{331BA9CA-5956-41B5-BD8B-F5E9A15C3554}"/>
    <dgm:cxn modelId="{B0FC911A-8335-42E0-8CA3-631B17C4A3BF}" type="presOf" srcId="{39A24889-6F8D-4C84-A194-097A61BEF3BC}" destId="{7EC5F92B-E6D3-4120-A098-03DA4F3E6226}" srcOrd="0" destOrd="0" presId="urn:microsoft.com/office/officeart/2005/8/layout/list1"/>
    <dgm:cxn modelId="{855BDD36-A748-4617-AB9A-9884DEB57745}" srcId="{2C84B6B0-6C6B-4E87-A7FC-0FB41FD72BB2}" destId="{36378E74-F78C-4F58-978E-FA19751AB15D}" srcOrd="1" destOrd="0" parTransId="{B4B40D63-6972-4AE7-A072-747B50525D19}" sibTransId="{BE7D0A97-5982-4483-A4C4-4E3816286839}"/>
    <dgm:cxn modelId="{24655C55-2A39-4996-94B5-60CD7E1538C5}" type="presOf" srcId="{36378E74-F78C-4F58-978E-FA19751AB15D}" destId="{906207CD-81EA-4296-B95A-9C53B11FA4FF}" srcOrd="0" destOrd="0" presId="urn:microsoft.com/office/officeart/2005/8/layout/list1"/>
    <dgm:cxn modelId="{FC43329E-BDC6-495E-A792-F29031246CB7}" srcId="{2C84B6B0-6C6B-4E87-A7FC-0FB41FD72BB2}" destId="{DE805E43-85F0-4A4F-BF8B-65E13C92CD6D}" srcOrd="0" destOrd="0" parTransId="{12F6E725-449F-48A7-90F9-36164EE62E97}" sibTransId="{0AB8A01D-2C75-4EA7-B489-DEEC672D6D32}"/>
    <dgm:cxn modelId="{9F480EDA-7F0A-4344-901D-7AE07086FF26}" type="presOf" srcId="{DE805E43-85F0-4A4F-BF8B-65E13C92CD6D}" destId="{2B857D7C-CFC0-4824-A6F9-59CAD126C84D}" srcOrd="1" destOrd="0" presId="urn:microsoft.com/office/officeart/2005/8/layout/list1"/>
    <dgm:cxn modelId="{50ECE3DD-40D7-4CFC-BC94-A4A653060CBA}" type="presOf" srcId="{2C84B6B0-6C6B-4E87-A7FC-0FB41FD72BB2}" destId="{BC871F9D-8103-460E-BCF9-3095CA201E19}" srcOrd="0" destOrd="0" presId="urn:microsoft.com/office/officeart/2005/8/layout/list1"/>
    <dgm:cxn modelId="{0C23E8E3-5412-47A1-B8D9-21D2417B2BBB}" type="presOf" srcId="{DE805E43-85F0-4A4F-BF8B-65E13C92CD6D}" destId="{F6CEE687-DFD9-4EBB-9A88-C56B072E7375}" srcOrd="0" destOrd="0" presId="urn:microsoft.com/office/officeart/2005/8/layout/list1"/>
    <dgm:cxn modelId="{486170FD-3160-4AFA-9EEB-902EAD77BA1F}" type="presOf" srcId="{39A24889-6F8D-4C84-A194-097A61BEF3BC}" destId="{5E1A5BF8-0E55-42A9-B5B8-5665301A3222}" srcOrd="1" destOrd="0" presId="urn:microsoft.com/office/officeart/2005/8/layout/list1"/>
    <dgm:cxn modelId="{4515F21D-CEB6-49EC-AB2B-833A4388FDF9}" type="presParOf" srcId="{BC871F9D-8103-460E-BCF9-3095CA201E19}" destId="{084E706D-1A8A-46C3-A535-ED5BB50DCBF0}" srcOrd="0" destOrd="0" presId="urn:microsoft.com/office/officeart/2005/8/layout/list1"/>
    <dgm:cxn modelId="{6A1B02B9-A9DF-4B6E-885C-FFDF239C07B0}" type="presParOf" srcId="{084E706D-1A8A-46C3-A535-ED5BB50DCBF0}" destId="{F6CEE687-DFD9-4EBB-9A88-C56B072E7375}" srcOrd="0" destOrd="0" presId="urn:microsoft.com/office/officeart/2005/8/layout/list1"/>
    <dgm:cxn modelId="{9C95B10B-AC6A-4672-B368-0950E1EB3F82}" type="presParOf" srcId="{084E706D-1A8A-46C3-A535-ED5BB50DCBF0}" destId="{2B857D7C-CFC0-4824-A6F9-59CAD126C84D}" srcOrd="1" destOrd="0" presId="urn:microsoft.com/office/officeart/2005/8/layout/list1"/>
    <dgm:cxn modelId="{B0BF365D-FFD9-4CAF-8197-13B0DBFA7247}" type="presParOf" srcId="{BC871F9D-8103-460E-BCF9-3095CA201E19}" destId="{B8A84725-2550-415E-A8D8-B900DC0C74FA}" srcOrd="1" destOrd="0" presId="urn:microsoft.com/office/officeart/2005/8/layout/list1"/>
    <dgm:cxn modelId="{06FD1709-115E-4F1F-A7BE-1D64DEE7D212}" type="presParOf" srcId="{BC871F9D-8103-460E-BCF9-3095CA201E19}" destId="{59A07C3C-587A-450B-85A8-AD123AFC1B28}" srcOrd="2" destOrd="0" presId="urn:microsoft.com/office/officeart/2005/8/layout/list1"/>
    <dgm:cxn modelId="{90A85C53-98B6-421D-BF90-34E367058568}" type="presParOf" srcId="{BC871F9D-8103-460E-BCF9-3095CA201E19}" destId="{DDE16101-5DC1-4A56-B1C8-7BE44FEFA980}" srcOrd="3" destOrd="0" presId="urn:microsoft.com/office/officeart/2005/8/layout/list1"/>
    <dgm:cxn modelId="{B836EA4D-2EF3-4CCF-BA76-3F0482DBD27B}" type="presParOf" srcId="{BC871F9D-8103-460E-BCF9-3095CA201E19}" destId="{834EAD1D-7B86-4D2F-8BB3-67F6E0C0F3BF}" srcOrd="4" destOrd="0" presId="urn:microsoft.com/office/officeart/2005/8/layout/list1"/>
    <dgm:cxn modelId="{D7DA83EC-0C1D-4B99-BA95-7B7434530180}" type="presParOf" srcId="{834EAD1D-7B86-4D2F-8BB3-67F6E0C0F3BF}" destId="{906207CD-81EA-4296-B95A-9C53B11FA4FF}" srcOrd="0" destOrd="0" presId="urn:microsoft.com/office/officeart/2005/8/layout/list1"/>
    <dgm:cxn modelId="{9B22FA49-65AA-42F8-AFB0-F30795A13D13}" type="presParOf" srcId="{834EAD1D-7B86-4D2F-8BB3-67F6E0C0F3BF}" destId="{9CE7A42E-D8D4-40C0-953E-FB6EB4CA71E2}" srcOrd="1" destOrd="0" presId="urn:microsoft.com/office/officeart/2005/8/layout/list1"/>
    <dgm:cxn modelId="{A0BC67C8-24FA-4A66-8F44-D9A212CC5CDD}" type="presParOf" srcId="{BC871F9D-8103-460E-BCF9-3095CA201E19}" destId="{87F76132-574E-4AA5-BDD0-3225242E9387}" srcOrd="5" destOrd="0" presId="urn:microsoft.com/office/officeart/2005/8/layout/list1"/>
    <dgm:cxn modelId="{CEB7F448-0751-4625-A1CF-5203BFE6E3BC}" type="presParOf" srcId="{BC871F9D-8103-460E-BCF9-3095CA201E19}" destId="{6B9674DB-8B4E-42E3-BED2-E7D59C5079F1}" srcOrd="6" destOrd="0" presId="urn:microsoft.com/office/officeart/2005/8/layout/list1"/>
    <dgm:cxn modelId="{31E35DBE-6341-4E13-B565-0DCD09BE0DDC}" type="presParOf" srcId="{BC871F9D-8103-460E-BCF9-3095CA201E19}" destId="{E9D440B7-A0D4-49A4-9E3B-F884725C6704}" srcOrd="7" destOrd="0" presId="urn:microsoft.com/office/officeart/2005/8/layout/list1"/>
    <dgm:cxn modelId="{78B111FA-E407-49F9-82A2-D34F2B30C140}" type="presParOf" srcId="{BC871F9D-8103-460E-BCF9-3095CA201E19}" destId="{C71E3724-8DB4-4A58-A0A9-811641F65A2E}" srcOrd="8" destOrd="0" presId="urn:microsoft.com/office/officeart/2005/8/layout/list1"/>
    <dgm:cxn modelId="{55D47CC4-B2F8-4C7C-9D77-B29B43B3C73A}" type="presParOf" srcId="{C71E3724-8DB4-4A58-A0A9-811641F65A2E}" destId="{7EC5F92B-E6D3-4120-A098-03DA4F3E6226}" srcOrd="0" destOrd="0" presId="urn:microsoft.com/office/officeart/2005/8/layout/list1"/>
    <dgm:cxn modelId="{396F9AF3-7CB7-4419-A487-6BDE14EBA394}" type="presParOf" srcId="{C71E3724-8DB4-4A58-A0A9-811641F65A2E}" destId="{5E1A5BF8-0E55-42A9-B5B8-5665301A3222}" srcOrd="1" destOrd="0" presId="urn:microsoft.com/office/officeart/2005/8/layout/list1"/>
    <dgm:cxn modelId="{417142F3-7FCD-43F1-8C7E-D5FF369B6867}" type="presParOf" srcId="{BC871F9D-8103-460E-BCF9-3095CA201E19}" destId="{552B6822-5A0E-4AC8-BA66-D3B40570909A}" srcOrd="9" destOrd="0" presId="urn:microsoft.com/office/officeart/2005/8/layout/list1"/>
    <dgm:cxn modelId="{860657D0-A86C-4B6B-B29D-EF68143AD772}" type="presParOf" srcId="{BC871F9D-8103-460E-BCF9-3095CA201E19}" destId="{AAACFC45-A9F1-458D-81DC-8A454F27136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99B3ED22-96C2-49F9-B35F-1529C967AF46}" type="doc">
      <dgm:prSet loTypeId="urn:microsoft.com/office/officeart/2005/8/layout/hList6" loCatId="list" qsTypeId="urn:microsoft.com/office/officeart/2005/8/quickstyle/simple5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D995B72B-9B04-4580-B505-518E6896696C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</a:rPr>
            <a:t>Interpret research with caution</a:t>
          </a:r>
        </a:p>
      </dgm:t>
    </dgm:pt>
    <dgm:pt modelId="{ED7AFA1B-88AE-44F8-96B7-D251DF00ED07}" type="parTrans" cxnId="{58B9A010-0290-446D-A585-E1E73B57E426}">
      <dgm:prSet/>
      <dgm:spPr/>
      <dgm:t>
        <a:bodyPr/>
        <a:lstStyle/>
        <a:p>
          <a:endParaRPr lang="en-US"/>
        </a:p>
      </dgm:t>
    </dgm:pt>
    <dgm:pt modelId="{FD854C31-60CB-4E26-A44E-E9AACCF82D39}" type="sibTrans" cxnId="{58B9A010-0290-446D-A585-E1E73B57E426}">
      <dgm:prSet/>
      <dgm:spPr/>
      <dgm:t>
        <a:bodyPr/>
        <a:lstStyle/>
        <a:p>
          <a:endParaRPr lang="en-US"/>
        </a:p>
      </dgm:t>
    </dgm:pt>
    <dgm:pt modelId="{7621E80B-D853-4F3C-B560-884878E1CD2E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</a:rPr>
            <a:t>Be alert to the possibility of motivational conflict</a:t>
          </a:r>
        </a:p>
      </dgm:t>
    </dgm:pt>
    <dgm:pt modelId="{580C8F82-674A-45E3-A99E-8CFE8840ADA9}" type="parTrans" cxnId="{66A3EF74-63B0-4C7C-B272-B51606C578D7}">
      <dgm:prSet/>
      <dgm:spPr/>
      <dgm:t>
        <a:bodyPr/>
        <a:lstStyle/>
        <a:p>
          <a:endParaRPr lang="en-US"/>
        </a:p>
      </dgm:t>
    </dgm:pt>
    <dgm:pt modelId="{178B6BDB-4974-47F1-877C-351A65BEB7EB}" type="sibTrans" cxnId="{66A3EF74-63B0-4C7C-B272-B51606C578D7}">
      <dgm:prSet/>
      <dgm:spPr/>
      <dgm:t>
        <a:bodyPr/>
        <a:lstStyle/>
        <a:p>
          <a:endParaRPr lang="en-US"/>
        </a:p>
      </dgm:t>
    </dgm:pt>
    <dgm:pt modelId="{D682D671-3D0F-432D-BF0A-409EEEE2F6B9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</a:rPr>
            <a:t>Be prepared to provide socially acceptable reasons for choice</a:t>
          </a:r>
        </a:p>
      </dgm:t>
    </dgm:pt>
    <dgm:pt modelId="{F0CA351E-04A7-4F90-BE22-3DFFCF8B2A25}" type="parTrans" cxnId="{B2687493-7E1E-4567-83C4-7A30A1F68989}">
      <dgm:prSet/>
      <dgm:spPr/>
      <dgm:t>
        <a:bodyPr/>
        <a:lstStyle/>
        <a:p>
          <a:endParaRPr lang="en-US"/>
        </a:p>
      </dgm:t>
    </dgm:pt>
    <dgm:pt modelId="{C6FDCE12-6A67-44FC-9DE5-06E08CBF42DA}" type="sibTrans" cxnId="{B2687493-7E1E-4567-83C4-7A30A1F68989}">
      <dgm:prSet/>
      <dgm:spPr/>
      <dgm:t>
        <a:bodyPr/>
        <a:lstStyle/>
        <a:p>
          <a:endParaRPr lang="en-US"/>
        </a:p>
      </dgm:t>
    </dgm:pt>
    <dgm:pt modelId="{C07C8EA5-B5B2-4D61-B942-BAFFE3DE7213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</a:rPr>
            <a:t>Exercise caution when marketing cross-culturally</a:t>
          </a:r>
        </a:p>
      </dgm:t>
    </dgm:pt>
    <dgm:pt modelId="{15D0A410-9416-416C-B632-71CA70B4A086}" type="parTrans" cxnId="{1A0F7FE0-40FB-4C02-A3C8-DE290673CEA6}">
      <dgm:prSet/>
      <dgm:spPr/>
      <dgm:t>
        <a:bodyPr/>
        <a:lstStyle/>
        <a:p>
          <a:endParaRPr lang="en-US"/>
        </a:p>
      </dgm:t>
    </dgm:pt>
    <dgm:pt modelId="{050C089E-846A-4AE0-BDB2-3BD9499BBD4B}" type="sibTrans" cxnId="{1A0F7FE0-40FB-4C02-A3C8-DE290673CEA6}">
      <dgm:prSet/>
      <dgm:spPr/>
      <dgm:t>
        <a:bodyPr/>
        <a:lstStyle/>
        <a:p>
          <a:endParaRPr lang="en-US"/>
        </a:p>
      </dgm:t>
    </dgm:pt>
    <dgm:pt modelId="{EDDF78A7-0E81-40A4-A1F9-941F663915DB}" type="pres">
      <dgm:prSet presAssocID="{99B3ED22-96C2-49F9-B35F-1529C967AF46}" presName="Name0" presStyleCnt="0">
        <dgm:presLayoutVars>
          <dgm:dir/>
          <dgm:resizeHandles val="exact"/>
        </dgm:presLayoutVars>
      </dgm:prSet>
      <dgm:spPr/>
    </dgm:pt>
    <dgm:pt modelId="{44876D5A-9A13-4CB1-97CC-8F23E3F96CBD}" type="pres">
      <dgm:prSet presAssocID="{D995B72B-9B04-4580-B505-518E6896696C}" presName="node" presStyleLbl="node1" presStyleIdx="0" presStyleCnt="4">
        <dgm:presLayoutVars>
          <dgm:bulletEnabled val="1"/>
        </dgm:presLayoutVars>
      </dgm:prSet>
      <dgm:spPr/>
    </dgm:pt>
    <dgm:pt modelId="{6EED350A-21A8-4EAC-A528-155032D9A10B}" type="pres">
      <dgm:prSet presAssocID="{FD854C31-60CB-4E26-A44E-E9AACCF82D39}" presName="sibTrans" presStyleCnt="0"/>
      <dgm:spPr/>
    </dgm:pt>
    <dgm:pt modelId="{BDA6E4ED-B5F7-42F3-A5E2-4DD9D83FDC0F}" type="pres">
      <dgm:prSet presAssocID="{7621E80B-D853-4F3C-B560-884878E1CD2E}" presName="node" presStyleLbl="node1" presStyleIdx="1" presStyleCnt="4">
        <dgm:presLayoutVars>
          <dgm:bulletEnabled val="1"/>
        </dgm:presLayoutVars>
      </dgm:prSet>
      <dgm:spPr/>
    </dgm:pt>
    <dgm:pt modelId="{9EA276AA-8CA7-4CFE-99C9-50B269B85156}" type="pres">
      <dgm:prSet presAssocID="{178B6BDB-4974-47F1-877C-351A65BEB7EB}" presName="sibTrans" presStyleCnt="0"/>
      <dgm:spPr/>
    </dgm:pt>
    <dgm:pt modelId="{69D43774-11DC-4EA8-A0C7-FC30AC818973}" type="pres">
      <dgm:prSet presAssocID="{D682D671-3D0F-432D-BF0A-409EEEE2F6B9}" presName="node" presStyleLbl="node1" presStyleIdx="2" presStyleCnt="4">
        <dgm:presLayoutVars>
          <dgm:bulletEnabled val="1"/>
        </dgm:presLayoutVars>
      </dgm:prSet>
      <dgm:spPr/>
    </dgm:pt>
    <dgm:pt modelId="{98B79FB3-CD42-4069-AF2D-E0D5D58BDAF3}" type="pres">
      <dgm:prSet presAssocID="{C6FDCE12-6A67-44FC-9DE5-06E08CBF42DA}" presName="sibTrans" presStyleCnt="0"/>
      <dgm:spPr/>
    </dgm:pt>
    <dgm:pt modelId="{A936E7F2-0BE8-4AF4-87EC-C04FEB2B5A72}" type="pres">
      <dgm:prSet presAssocID="{C07C8EA5-B5B2-4D61-B942-BAFFE3DE7213}" presName="node" presStyleLbl="node1" presStyleIdx="3" presStyleCnt="4">
        <dgm:presLayoutVars>
          <dgm:bulletEnabled val="1"/>
        </dgm:presLayoutVars>
      </dgm:prSet>
      <dgm:spPr/>
    </dgm:pt>
  </dgm:ptLst>
  <dgm:cxnLst>
    <dgm:cxn modelId="{58B9A010-0290-446D-A585-E1E73B57E426}" srcId="{99B3ED22-96C2-49F9-B35F-1529C967AF46}" destId="{D995B72B-9B04-4580-B505-518E6896696C}" srcOrd="0" destOrd="0" parTransId="{ED7AFA1B-88AE-44F8-96B7-D251DF00ED07}" sibTransId="{FD854C31-60CB-4E26-A44E-E9AACCF82D39}"/>
    <dgm:cxn modelId="{61D1C11A-4D1E-40BB-A22A-1580F77CE8E7}" type="presOf" srcId="{C07C8EA5-B5B2-4D61-B942-BAFFE3DE7213}" destId="{A936E7F2-0BE8-4AF4-87EC-C04FEB2B5A72}" srcOrd="0" destOrd="0" presId="urn:microsoft.com/office/officeart/2005/8/layout/hList6"/>
    <dgm:cxn modelId="{66A3EF74-63B0-4C7C-B272-B51606C578D7}" srcId="{99B3ED22-96C2-49F9-B35F-1529C967AF46}" destId="{7621E80B-D853-4F3C-B560-884878E1CD2E}" srcOrd="1" destOrd="0" parTransId="{580C8F82-674A-45E3-A99E-8CFE8840ADA9}" sibTransId="{178B6BDB-4974-47F1-877C-351A65BEB7EB}"/>
    <dgm:cxn modelId="{16E51678-8916-479C-AEA3-0B83CE696C58}" type="presOf" srcId="{99B3ED22-96C2-49F9-B35F-1529C967AF46}" destId="{EDDF78A7-0E81-40A4-A1F9-941F663915DB}" srcOrd="0" destOrd="0" presId="urn:microsoft.com/office/officeart/2005/8/layout/hList6"/>
    <dgm:cxn modelId="{4224C791-8265-4327-A41A-7AF75F91F3A4}" type="presOf" srcId="{D995B72B-9B04-4580-B505-518E6896696C}" destId="{44876D5A-9A13-4CB1-97CC-8F23E3F96CBD}" srcOrd="0" destOrd="0" presId="urn:microsoft.com/office/officeart/2005/8/layout/hList6"/>
    <dgm:cxn modelId="{B2687493-7E1E-4567-83C4-7A30A1F68989}" srcId="{99B3ED22-96C2-49F9-B35F-1529C967AF46}" destId="{D682D671-3D0F-432D-BF0A-409EEEE2F6B9}" srcOrd="2" destOrd="0" parTransId="{F0CA351E-04A7-4F90-BE22-3DFFCF8B2A25}" sibTransId="{C6FDCE12-6A67-44FC-9DE5-06E08CBF42DA}"/>
    <dgm:cxn modelId="{B749FCA7-E5C7-414F-8D31-E9EF110EE036}" type="presOf" srcId="{7621E80B-D853-4F3C-B560-884878E1CD2E}" destId="{BDA6E4ED-B5F7-42F3-A5E2-4DD9D83FDC0F}" srcOrd="0" destOrd="0" presId="urn:microsoft.com/office/officeart/2005/8/layout/hList6"/>
    <dgm:cxn modelId="{34BC42CC-0F39-415B-A99D-47A14AF249D4}" type="presOf" srcId="{D682D671-3D0F-432D-BF0A-409EEEE2F6B9}" destId="{69D43774-11DC-4EA8-A0C7-FC30AC818973}" srcOrd="0" destOrd="0" presId="urn:microsoft.com/office/officeart/2005/8/layout/hList6"/>
    <dgm:cxn modelId="{1A0F7FE0-40FB-4C02-A3C8-DE290673CEA6}" srcId="{99B3ED22-96C2-49F9-B35F-1529C967AF46}" destId="{C07C8EA5-B5B2-4D61-B942-BAFFE3DE7213}" srcOrd="3" destOrd="0" parTransId="{15D0A410-9416-416C-B632-71CA70B4A086}" sibTransId="{050C089E-846A-4AE0-BDB2-3BD9499BBD4B}"/>
    <dgm:cxn modelId="{F882F44F-D858-4315-A68C-E6F0E09AEDA7}" type="presParOf" srcId="{EDDF78A7-0E81-40A4-A1F9-941F663915DB}" destId="{44876D5A-9A13-4CB1-97CC-8F23E3F96CBD}" srcOrd="0" destOrd="0" presId="urn:microsoft.com/office/officeart/2005/8/layout/hList6"/>
    <dgm:cxn modelId="{D71654AF-2B82-4AF2-863D-2390C13A2FE1}" type="presParOf" srcId="{EDDF78A7-0E81-40A4-A1F9-941F663915DB}" destId="{6EED350A-21A8-4EAC-A528-155032D9A10B}" srcOrd="1" destOrd="0" presId="urn:microsoft.com/office/officeart/2005/8/layout/hList6"/>
    <dgm:cxn modelId="{A567646E-AB03-47E6-9079-416A313CBEC1}" type="presParOf" srcId="{EDDF78A7-0E81-40A4-A1F9-941F663915DB}" destId="{BDA6E4ED-B5F7-42F3-A5E2-4DD9D83FDC0F}" srcOrd="2" destOrd="0" presId="urn:microsoft.com/office/officeart/2005/8/layout/hList6"/>
    <dgm:cxn modelId="{EC602990-F278-4D31-A163-4789E4618E0C}" type="presParOf" srcId="{EDDF78A7-0E81-40A4-A1F9-941F663915DB}" destId="{9EA276AA-8CA7-4CFE-99C9-50B269B85156}" srcOrd="3" destOrd="0" presId="urn:microsoft.com/office/officeart/2005/8/layout/hList6"/>
    <dgm:cxn modelId="{7EFAC660-86F5-445A-B521-1B36ECC793F2}" type="presParOf" srcId="{EDDF78A7-0E81-40A4-A1F9-941F663915DB}" destId="{69D43774-11DC-4EA8-A0C7-FC30AC818973}" srcOrd="4" destOrd="0" presId="urn:microsoft.com/office/officeart/2005/8/layout/hList6"/>
    <dgm:cxn modelId="{4456CE90-5634-4C88-9AF1-5CD45AD8703E}" type="presParOf" srcId="{EDDF78A7-0E81-40A4-A1F9-941F663915DB}" destId="{98B79FB3-CD42-4069-AF2D-E0D5D58BDAF3}" srcOrd="5" destOrd="0" presId="urn:microsoft.com/office/officeart/2005/8/layout/hList6"/>
    <dgm:cxn modelId="{2DF7167B-79A0-4782-9A23-56DCDD561D80}" type="presParOf" srcId="{EDDF78A7-0E81-40A4-A1F9-941F663915DB}" destId="{A936E7F2-0BE8-4AF4-87EC-C04FEB2B5A72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AB780775-60DE-44A1-B199-9267DA70CCBC}" type="doc">
      <dgm:prSet loTypeId="urn:diagrams.loki3.com/VaryingWidthList+Icon" loCatId="list" qsTypeId="urn:microsoft.com/office/officeart/2005/8/quickstyle/3d2" qsCatId="3D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52CDDEC9-4493-4B55-9C1E-0D59AD9755DA}">
      <dgm:prSet custT="1"/>
      <dgm:spPr/>
      <dgm:t>
        <a:bodyPr/>
        <a:lstStyle/>
        <a:p>
          <a:pPr rtl="0"/>
          <a:r>
            <a:rPr lang="en-US" sz="3200" b="1" dirty="0">
              <a:solidFill>
                <a:schemeClr val="tx1"/>
              </a:solidFill>
            </a:rPr>
            <a:t>Personal – ‘Normal’ </a:t>
          </a:r>
          <a:r>
            <a:rPr lang="en-US" sz="3200" b="1" dirty="0" err="1">
              <a:solidFill>
                <a:schemeClr val="tx1"/>
              </a:solidFill>
            </a:rPr>
            <a:t>behaviour</a:t>
          </a:r>
          <a:r>
            <a:rPr lang="en-US" sz="3200" b="1" dirty="0">
              <a:solidFill>
                <a:schemeClr val="tx1"/>
              </a:solidFill>
            </a:rPr>
            <a:t> for an individual</a:t>
          </a:r>
        </a:p>
      </dgm:t>
    </dgm:pt>
    <dgm:pt modelId="{18D99257-12C6-4A95-B20E-567401EE5C3B}" type="parTrans" cxnId="{C1197EC2-8D45-42A3-84D2-E12EECDE2BC3}">
      <dgm:prSet/>
      <dgm:spPr/>
      <dgm:t>
        <a:bodyPr/>
        <a:lstStyle/>
        <a:p>
          <a:endParaRPr lang="en-US"/>
        </a:p>
      </dgm:t>
    </dgm:pt>
    <dgm:pt modelId="{A167BEBA-6F63-4357-9933-591C6BD7DAB3}" type="sibTrans" cxnId="{C1197EC2-8D45-42A3-84D2-E12EECDE2BC3}">
      <dgm:prSet/>
      <dgm:spPr/>
      <dgm:t>
        <a:bodyPr/>
        <a:lstStyle/>
        <a:p>
          <a:endParaRPr lang="en-US"/>
        </a:p>
      </dgm:t>
    </dgm:pt>
    <dgm:pt modelId="{3B65B788-B8F1-418E-A599-1E446FC4A3C1}">
      <dgm:prSet custT="1"/>
      <dgm:spPr/>
      <dgm:t>
        <a:bodyPr/>
        <a:lstStyle/>
        <a:p>
          <a:pPr rtl="0"/>
          <a:r>
            <a:rPr lang="en-US" sz="3200" b="1" dirty="0">
              <a:solidFill>
                <a:schemeClr val="tx1"/>
              </a:solidFill>
            </a:rPr>
            <a:t>Social – ‘Normal’ </a:t>
          </a:r>
          <a:r>
            <a:rPr lang="en-US" sz="3200" b="1" dirty="0" err="1">
              <a:solidFill>
                <a:schemeClr val="tx1"/>
              </a:solidFill>
            </a:rPr>
            <a:t>behaviour</a:t>
          </a:r>
          <a:r>
            <a:rPr lang="en-US" sz="3200" b="1" dirty="0">
              <a:solidFill>
                <a:schemeClr val="tx1"/>
              </a:solidFill>
            </a:rPr>
            <a:t> of society</a:t>
          </a:r>
        </a:p>
      </dgm:t>
    </dgm:pt>
    <dgm:pt modelId="{7B1FADC1-4CA4-476B-A239-61783732ED92}" type="parTrans" cxnId="{84A9ADCF-EADD-42EC-AE9D-F4B163C7B336}">
      <dgm:prSet/>
      <dgm:spPr/>
      <dgm:t>
        <a:bodyPr/>
        <a:lstStyle/>
        <a:p>
          <a:endParaRPr lang="en-US"/>
        </a:p>
      </dgm:t>
    </dgm:pt>
    <dgm:pt modelId="{4911D3C2-273C-4006-8B36-43F5618EC267}" type="sibTrans" cxnId="{84A9ADCF-EADD-42EC-AE9D-F4B163C7B336}">
      <dgm:prSet/>
      <dgm:spPr/>
      <dgm:t>
        <a:bodyPr/>
        <a:lstStyle/>
        <a:p>
          <a:endParaRPr lang="en-US"/>
        </a:p>
      </dgm:t>
    </dgm:pt>
    <dgm:pt modelId="{A6148A5C-11F5-4FF7-A1B9-0D9E7700F063}" type="pres">
      <dgm:prSet presAssocID="{AB780775-60DE-44A1-B199-9267DA70CCBC}" presName="Name0" presStyleCnt="0">
        <dgm:presLayoutVars>
          <dgm:resizeHandles/>
        </dgm:presLayoutVars>
      </dgm:prSet>
      <dgm:spPr/>
    </dgm:pt>
    <dgm:pt modelId="{04B3E35B-5CF6-48A2-8DB2-8A5021DA33F7}" type="pres">
      <dgm:prSet presAssocID="{52CDDEC9-4493-4B55-9C1E-0D59AD9755DA}" presName="text" presStyleLbl="node1" presStyleIdx="0" presStyleCnt="2">
        <dgm:presLayoutVars>
          <dgm:bulletEnabled val="1"/>
        </dgm:presLayoutVars>
      </dgm:prSet>
      <dgm:spPr/>
    </dgm:pt>
    <dgm:pt modelId="{D9C5A912-4A48-4663-A6C2-AFB56A8B9D2A}" type="pres">
      <dgm:prSet presAssocID="{A167BEBA-6F63-4357-9933-591C6BD7DAB3}" presName="space" presStyleCnt="0"/>
      <dgm:spPr/>
    </dgm:pt>
    <dgm:pt modelId="{0EF2BA33-6330-4105-89C1-974639CCA775}" type="pres">
      <dgm:prSet presAssocID="{3B65B788-B8F1-418E-A599-1E446FC4A3C1}" presName="text" presStyleLbl="node1" presStyleIdx="1" presStyleCnt="2">
        <dgm:presLayoutVars>
          <dgm:bulletEnabled val="1"/>
        </dgm:presLayoutVars>
      </dgm:prSet>
      <dgm:spPr/>
    </dgm:pt>
  </dgm:ptLst>
  <dgm:cxnLst>
    <dgm:cxn modelId="{854F4416-C8BB-4C6E-B694-CA6562523103}" type="presOf" srcId="{52CDDEC9-4493-4B55-9C1E-0D59AD9755DA}" destId="{04B3E35B-5CF6-48A2-8DB2-8A5021DA33F7}" srcOrd="0" destOrd="0" presId="urn:diagrams.loki3.com/VaryingWidthList+Icon"/>
    <dgm:cxn modelId="{25459F32-34FD-440B-9A6F-8B3576B62EBB}" type="presOf" srcId="{AB780775-60DE-44A1-B199-9267DA70CCBC}" destId="{A6148A5C-11F5-4FF7-A1B9-0D9E7700F063}" srcOrd="0" destOrd="0" presId="urn:diagrams.loki3.com/VaryingWidthList+Icon"/>
    <dgm:cxn modelId="{83988591-2D51-449C-9A56-7D8156CA4967}" type="presOf" srcId="{3B65B788-B8F1-418E-A599-1E446FC4A3C1}" destId="{0EF2BA33-6330-4105-89C1-974639CCA775}" srcOrd="0" destOrd="0" presId="urn:diagrams.loki3.com/VaryingWidthList+Icon"/>
    <dgm:cxn modelId="{C1197EC2-8D45-42A3-84D2-E12EECDE2BC3}" srcId="{AB780775-60DE-44A1-B199-9267DA70CCBC}" destId="{52CDDEC9-4493-4B55-9C1E-0D59AD9755DA}" srcOrd="0" destOrd="0" parTransId="{18D99257-12C6-4A95-B20E-567401EE5C3B}" sibTransId="{A167BEBA-6F63-4357-9933-591C6BD7DAB3}"/>
    <dgm:cxn modelId="{84A9ADCF-EADD-42EC-AE9D-F4B163C7B336}" srcId="{AB780775-60DE-44A1-B199-9267DA70CCBC}" destId="{3B65B788-B8F1-418E-A599-1E446FC4A3C1}" srcOrd="1" destOrd="0" parTransId="{7B1FADC1-4CA4-476B-A239-61783732ED92}" sibTransId="{4911D3C2-273C-4006-8B36-43F5618EC267}"/>
    <dgm:cxn modelId="{86854C7C-50D6-4057-ADAA-52A80CCA8CFE}" type="presParOf" srcId="{A6148A5C-11F5-4FF7-A1B9-0D9E7700F063}" destId="{04B3E35B-5CF6-48A2-8DB2-8A5021DA33F7}" srcOrd="0" destOrd="0" presId="urn:diagrams.loki3.com/VaryingWidthList+Icon"/>
    <dgm:cxn modelId="{E3986D40-319B-4E4F-A46E-7D723293C8A4}" type="presParOf" srcId="{A6148A5C-11F5-4FF7-A1B9-0D9E7700F063}" destId="{D9C5A912-4A48-4663-A6C2-AFB56A8B9D2A}" srcOrd="1" destOrd="0" presId="urn:diagrams.loki3.com/VaryingWidthList+Icon"/>
    <dgm:cxn modelId="{E9414CFB-A185-4851-8424-9B874CFA41CD}" type="presParOf" srcId="{A6148A5C-11F5-4FF7-A1B9-0D9E7700F063}" destId="{0EF2BA33-6330-4105-89C1-974639CCA775}" srcOrd="2" destOrd="0" presId="urn:diagrams.loki3.com/VaryingWidthLis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4F4145-2013-443C-B95C-B5398D73BC8D}">
      <dsp:nvSpPr>
        <dsp:cNvPr id="0" name=""/>
        <dsp:cNvSpPr/>
      </dsp:nvSpPr>
      <dsp:spPr>
        <a:xfrm>
          <a:off x="4251960" y="2194560"/>
          <a:ext cx="2682240" cy="2682240"/>
        </a:xfrm>
        <a:prstGeom prst="gear9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chemeClr val="tx1"/>
              </a:solidFill>
            </a:rPr>
            <a:t>Economic</a:t>
          </a:r>
        </a:p>
      </dsp:txBody>
      <dsp:txXfrm>
        <a:off x="4791210" y="2822862"/>
        <a:ext cx="1603740" cy="1378727"/>
      </dsp:txXfrm>
    </dsp:sp>
    <dsp:sp modelId="{025E5133-749B-4369-8040-AD80998D6C13}">
      <dsp:nvSpPr>
        <dsp:cNvPr id="0" name=""/>
        <dsp:cNvSpPr/>
      </dsp:nvSpPr>
      <dsp:spPr>
        <a:xfrm>
          <a:off x="2691384" y="1560576"/>
          <a:ext cx="1950720" cy="1950720"/>
        </a:xfrm>
        <a:prstGeom prst="gear6">
          <a:avLst/>
        </a:prstGeom>
        <a:gradFill rotWithShape="0">
          <a:gsLst>
            <a:gs pos="0">
              <a:schemeClr val="accent5">
                <a:hueOff val="4085978"/>
                <a:satOff val="2788"/>
                <a:lumOff val="-7843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4085978"/>
                <a:satOff val="2788"/>
                <a:lumOff val="-7843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chemeClr val="tx1"/>
              </a:solidFill>
            </a:rPr>
            <a:t>Temporal</a:t>
          </a:r>
        </a:p>
      </dsp:txBody>
      <dsp:txXfrm>
        <a:off x="3182484" y="2054644"/>
        <a:ext cx="968520" cy="962584"/>
      </dsp:txXfrm>
    </dsp:sp>
    <dsp:sp modelId="{B5A1CD8D-C909-41C8-8B95-CCEE59974F5E}">
      <dsp:nvSpPr>
        <dsp:cNvPr id="0" name=""/>
        <dsp:cNvSpPr/>
      </dsp:nvSpPr>
      <dsp:spPr>
        <a:xfrm rot="20700000">
          <a:off x="3783986" y="214778"/>
          <a:ext cx="1911307" cy="1911307"/>
        </a:xfrm>
        <a:prstGeom prst="gear6">
          <a:avLst/>
        </a:prstGeom>
        <a:gradFill rotWithShape="0">
          <a:gsLst>
            <a:gs pos="0">
              <a:schemeClr val="accent5">
                <a:hueOff val="8171956"/>
                <a:satOff val="5577"/>
                <a:lumOff val="-15685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8171956"/>
                <a:satOff val="5577"/>
                <a:lumOff val="-15685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chemeClr val="tx1"/>
              </a:solidFill>
            </a:rPr>
            <a:t>Cognitive</a:t>
          </a:r>
        </a:p>
      </dsp:txBody>
      <dsp:txXfrm rot="-20700000">
        <a:off x="4203192" y="633984"/>
        <a:ext cx="1072896" cy="1072896"/>
      </dsp:txXfrm>
    </dsp:sp>
    <dsp:sp modelId="{CA580709-2AF2-4977-8201-92D448CEBC31}">
      <dsp:nvSpPr>
        <dsp:cNvPr id="0" name=""/>
        <dsp:cNvSpPr/>
      </dsp:nvSpPr>
      <dsp:spPr>
        <a:xfrm>
          <a:off x="4053277" y="1785499"/>
          <a:ext cx="3433267" cy="3433267"/>
        </a:xfrm>
        <a:prstGeom prst="circularArrow">
          <a:avLst>
            <a:gd name="adj1" fmla="val 4687"/>
            <a:gd name="adj2" fmla="val 299029"/>
            <a:gd name="adj3" fmla="val 2530361"/>
            <a:gd name="adj4" fmla="val 15831030"/>
            <a:gd name="adj5" fmla="val 5469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248F2FF-4E8E-4FB8-AF3B-B91504F17E34}">
      <dsp:nvSpPr>
        <dsp:cNvPr id="0" name=""/>
        <dsp:cNvSpPr/>
      </dsp:nvSpPr>
      <dsp:spPr>
        <a:xfrm>
          <a:off x="2345915" y="1126026"/>
          <a:ext cx="2494483" cy="2494483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gradFill rotWithShape="0">
          <a:gsLst>
            <a:gs pos="0">
              <a:schemeClr val="accent5">
                <a:hueOff val="4085978"/>
                <a:satOff val="2788"/>
                <a:lumOff val="-7843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4085978"/>
                <a:satOff val="2788"/>
                <a:lumOff val="-7843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0E709F5-0A53-42F6-BF60-B44D09710267}">
      <dsp:nvSpPr>
        <dsp:cNvPr id="0" name=""/>
        <dsp:cNvSpPr/>
      </dsp:nvSpPr>
      <dsp:spPr>
        <a:xfrm>
          <a:off x="3341881" y="-206798"/>
          <a:ext cx="2689555" cy="2689555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gradFill rotWithShape="0">
          <a:gsLst>
            <a:gs pos="0">
              <a:schemeClr val="accent5">
                <a:hueOff val="8171956"/>
                <a:satOff val="5577"/>
                <a:lumOff val="-15685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8171956"/>
                <a:satOff val="5577"/>
                <a:lumOff val="-15685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3F8496-B793-426E-A15D-ECDEEDB1C14F}">
      <dsp:nvSpPr>
        <dsp:cNvPr id="0" name=""/>
        <dsp:cNvSpPr/>
      </dsp:nvSpPr>
      <dsp:spPr>
        <a:xfrm>
          <a:off x="0" y="59654"/>
          <a:ext cx="7848600" cy="43173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Income</a:t>
          </a:r>
        </a:p>
      </dsp:txBody>
      <dsp:txXfrm>
        <a:off x="21075" y="80729"/>
        <a:ext cx="7806450" cy="389580"/>
      </dsp:txXfrm>
    </dsp:sp>
    <dsp:sp modelId="{64F28138-CB11-441C-B46A-1C68CCC245C1}">
      <dsp:nvSpPr>
        <dsp:cNvPr id="0" name=""/>
        <dsp:cNvSpPr/>
      </dsp:nvSpPr>
      <dsp:spPr>
        <a:xfrm>
          <a:off x="0" y="543224"/>
          <a:ext cx="7848600" cy="43173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Disposable Income</a:t>
          </a:r>
        </a:p>
      </dsp:txBody>
      <dsp:txXfrm>
        <a:off x="21075" y="564299"/>
        <a:ext cx="7806450" cy="389580"/>
      </dsp:txXfrm>
    </dsp:sp>
    <dsp:sp modelId="{67985173-D736-456D-A4E3-ACF341C75FC0}">
      <dsp:nvSpPr>
        <dsp:cNvPr id="0" name=""/>
        <dsp:cNvSpPr/>
      </dsp:nvSpPr>
      <dsp:spPr>
        <a:xfrm>
          <a:off x="0" y="1026794"/>
          <a:ext cx="7848600" cy="43173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GDP</a:t>
          </a:r>
        </a:p>
      </dsp:txBody>
      <dsp:txXfrm>
        <a:off x="21075" y="1047869"/>
        <a:ext cx="7806450" cy="389580"/>
      </dsp:txXfrm>
    </dsp:sp>
    <dsp:sp modelId="{982181C4-33B6-4771-B247-2BA62E6833A0}">
      <dsp:nvSpPr>
        <dsp:cNvPr id="0" name=""/>
        <dsp:cNvSpPr/>
      </dsp:nvSpPr>
      <dsp:spPr>
        <a:xfrm>
          <a:off x="0" y="1510364"/>
          <a:ext cx="7848600" cy="43173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Whose income?</a:t>
          </a:r>
        </a:p>
      </dsp:txBody>
      <dsp:txXfrm>
        <a:off x="21075" y="1531439"/>
        <a:ext cx="7806450" cy="389580"/>
      </dsp:txXfrm>
    </dsp:sp>
    <dsp:sp modelId="{3C6FA9F9-35BB-4D26-A286-70DFCF095E43}">
      <dsp:nvSpPr>
        <dsp:cNvPr id="0" name=""/>
        <dsp:cNvSpPr/>
      </dsp:nvSpPr>
      <dsp:spPr>
        <a:xfrm>
          <a:off x="0" y="1993934"/>
          <a:ext cx="7848600" cy="43173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Where is the income?</a:t>
          </a:r>
        </a:p>
      </dsp:txBody>
      <dsp:txXfrm>
        <a:off x="21075" y="2015009"/>
        <a:ext cx="7806450" cy="389580"/>
      </dsp:txXfrm>
    </dsp:sp>
    <dsp:sp modelId="{39496AA5-A6F0-4632-A3EC-A78D7A1380FF}">
      <dsp:nvSpPr>
        <dsp:cNvPr id="0" name=""/>
        <dsp:cNvSpPr/>
      </dsp:nvSpPr>
      <dsp:spPr>
        <a:xfrm>
          <a:off x="0" y="2477504"/>
          <a:ext cx="7848600" cy="43173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Consumer Confidence</a:t>
          </a:r>
        </a:p>
      </dsp:txBody>
      <dsp:txXfrm>
        <a:off x="21075" y="2498579"/>
        <a:ext cx="7806450" cy="389580"/>
      </dsp:txXfrm>
    </dsp:sp>
    <dsp:sp modelId="{BB41A345-F163-43FF-9DE5-B3AFF2EDEFF7}">
      <dsp:nvSpPr>
        <dsp:cNvPr id="0" name=""/>
        <dsp:cNvSpPr/>
      </dsp:nvSpPr>
      <dsp:spPr>
        <a:xfrm>
          <a:off x="0" y="2961075"/>
          <a:ext cx="7848600" cy="43173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Who has the buying power?</a:t>
          </a:r>
        </a:p>
      </dsp:txBody>
      <dsp:txXfrm>
        <a:off x="21075" y="2982150"/>
        <a:ext cx="7806450" cy="389580"/>
      </dsp:txXfrm>
    </dsp:sp>
    <dsp:sp modelId="{D264B974-718C-4C28-987A-4595F0C1BCB4}">
      <dsp:nvSpPr>
        <dsp:cNvPr id="0" name=""/>
        <dsp:cNvSpPr/>
      </dsp:nvSpPr>
      <dsp:spPr>
        <a:xfrm>
          <a:off x="0" y="3444645"/>
          <a:ext cx="7848600" cy="43173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Targeting the up market, </a:t>
          </a:r>
          <a:r>
            <a:rPr lang="en-US" sz="1800" b="1" kern="1200" dirty="0" err="1">
              <a:solidFill>
                <a:schemeClr val="tx1"/>
              </a:solidFill>
            </a:rPr>
            <a:t>affluents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21075" y="3465720"/>
        <a:ext cx="7806450" cy="389580"/>
      </dsp:txXfrm>
    </dsp:sp>
    <dsp:sp modelId="{3886E197-1A7F-4011-8362-72D63E547C8C}">
      <dsp:nvSpPr>
        <dsp:cNvPr id="0" name=""/>
        <dsp:cNvSpPr/>
      </dsp:nvSpPr>
      <dsp:spPr>
        <a:xfrm>
          <a:off x="0" y="3928215"/>
          <a:ext cx="7848600" cy="43173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Targeting the down market</a:t>
          </a:r>
        </a:p>
      </dsp:txBody>
      <dsp:txXfrm>
        <a:off x="21075" y="3949290"/>
        <a:ext cx="7806450" cy="3895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B9D58C-CD58-425B-AC1C-3DBB2D1EC6C6}">
      <dsp:nvSpPr>
        <dsp:cNvPr id="0" name=""/>
        <dsp:cNvSpPr/>
      </dsp:nvSpPr>
      <dsp:spPr>
        <a:xfrm rot="10800000">
          <a:off x="1380102" y="844"/>
          <a:ext cx="4926541" cy="556827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546" tIns="83820" rIns="156464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solidFill>
                <a:schemeClr val="tx1"/>
              </a:solidFill>
            </a:rPr>
            <a:t>Time using goods</a:t>
          </a:r>
        </a:p>
      </dsp:txBody>
      <dsp:txXfrm rot="10800000">
        <a:off x="1519309" y="844"/>
        <a:ext cx="4787334" cy="556827"/>
      </dsp:txXfrm>
    </dsp:sp>
    <dsp:sp modelId="{D87689E1-CA39-437B-9E47-CE7D7778E42E}">
      <dsp:nvSpPr>
        <dsp:cNvPr id="0" name=""/>
        <dsp:cNvSpPr/>
      </dsp:nvSpPr>
      <dsp:spPr>
        <a:xfrm>
          <a:off x="1101688" y="844"/>
          <a:ext cx="556827" cy="556827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2D0DC3-FBC2-4DEF-A3F2-DCC2A33E7909}">
      <dsp:nvSpPr>
        <dsp:cNvPr id="0" name=""/>
        <dsp:cNvSpPr/>
      </dsp:nvSpPr>
      <dsp:spPr>
        <a:xfrm rot="10800000">
          <a:off x="1380102" y="723889"/>
          <a:ext cx="4926541" cy="556827"/>
        </a:xfrm>
        <a:prstGeom prst="homePlate">
          <a:avLst/>
        </a:prstGeom>
        <a:solidFill>
          <a:schemeClr val="accent5">
            <a:hueOff val="2042989"/>
            <a:satOff val="1394"/>
            <a:lumOff val="-392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546" tIns="83820" rIns="156464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solidFill>
                <a:schemeClr val="tx1"/>
              </a:solidFill>
            </a:rPr>
            <a:t>Time saving goods</a:t>
          </a:r>
        </a:p>
      </dsp:txBody>
      <dsp:txXfrm rot="10800000">
        <a:off x="1519309" y="723889"/>
        <a:ext cx="4787334" cy="556827"/>
      </dsp:txXfrm>
    </dsp:sp>
    <dsp:sp modelId="{5513CD4A-5BDC-4409-A536-10B985329B61}">
      <dsp:nvSpPr>
        <dsp:cNvPr id="0" name=""/>
        <dsp:cNvSpPr/>
      </dsp:nvSpPr>
      <dsp:spPr>
        <a:xfrm>
          <a:off x="1101688" y="723889"/>
          <a:ext cx="556827" cy="556827"/>
        </a:xfrm>
        <a:prstGeom prst="ellipse">
          <a:avLst/>
        </a:prstGeom>
        <a:solidFill>
          <a:schemeClr val="accent5">
            <a:tint val="50000"/>
            <a:hueOff val="2126587"/>
            <a:satOff val="-5408"/>
            <a:lumOff val="-68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23FFD2-9A94-416F-A6BD-51743A425DDD}">
      <dsp:nvSpPr>
        <dsp:cNvPr id="0" name=""/>
        <dsp:cNvSpPr/>
      </dsp:nvSpPr>
      <dsp:spPr>
        <a:xfrm rot="10800000">
          <a:off x="1380102" y="1446934"/>
          <a:ext cx="4926541" cy="556827"/>
        </a:xfrm>
        <a:prstGeom prst="homePlate">
          <a:avLst/>
        </a:prstGeom>
        <a:solidFill>
          <a:schemeClr val="accent5">
            <a:hueOff val="4085978"/>
            <a:satOff val="2788"/>
            <a:lumOff val="-784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546" tIns="83820" rIns="156464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 err="1">
              <a:solidFill>
                <a:schemeClr val="tx1"/>
              </a:solidFill>
            </a:rPr>
            <a:t>Polychronic</a:t>
          </a:r>
          <a:r>
            <a:rPr lang="en-US" sz="2200" b="1" kern="1200" dirty="0">
              <a:solidFill>
                <a:schemeClr val="tx1"/>
              </a:solidFill>
            </a:rPr>
            <a:t> use of time</a:t>
          </a:r>
        </a:p>
      </dsp:txBody>
      <dsp:txXfrm rot="10800000">
        <a:off x="1519309" y="1446934"/>
        <a:ext cx="4787334" cy="556827"/>
      </dsp:txXfrm>
    </dsp:sp>
    <dsp:sp modelId="{C50DE5CC-E6F5-43AF-8671-12E3225AD901}">
      <dsp:nvSpPr>
        <dsp:cNvPr id="0" name=""/>
        <dsp:cNvSpPr/>
      </dsp:nvSpPr>
      <dsp:spPr>
        <a:xfrm>
          <a:off x="1101688" y="1446934"/>
          <a:ext cx="556827" cy="556827"/>
        </a:xfrm>
        <a:prstGeom prst="ellipse">
          <a:avLst/>
        </a:prstGeom>
        <a:solidFill>
          <a:schemeClr val="accent5">
            <a:tint val="50000"/>
            <a:hueOff val="4253174"/>
            <a:satOff val="-10816"/>
            <a:lumOff val="-137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D31FA4-F8A2-4C5B-B4D0-96B1A0B17DB0}">
      <dsp:nvSpPr>
        <dsp:cNvPr id="0" name=""/>
        <dsp:cNvSpPr/>
      </dsp:nvSpPr>
      <dsp:spPr>
        <a:xfrm rot="10800000">
          <a:off x="1380102" y="2169979"/>
          <a:ext cx="4926541" cy="556827"/>
        </a:xfrm>
        <a:prstGeom prst="homePlate">
          <a:avLst/>
        </a:prstGeom>
        <a:solidFill>
          <a:schemeClr val="accent5">
            <a:hueOff val="6128967"/>
            <a:satOff val="4183"/>
            <a:lumOff val="-1176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546" tIns="83820" rIns="156464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solidFill>
                <a:schemeClr val="tx1"/>
              </a:solidFill>
            </a:rPr>
            <a:t>Time prices</a:t>
          </a:r>
        </a:p>
      </dsp:txBody>
      <dsp:txXfrm rot="10800000">
        <a:off x="1519309" y="2169979"/>
        <a:ext cx="4787334" cy="556827"/>
      </dsp:txXfrm>
    </dsp:sp>
    <dsp:sp modelId="{AEF1EAE1-EBB0-4F73-B626-90B48A90C6B1}">
      <dsp:nvSpPr>
        <dsp:cNvPr id="0" name=""/>
        <dsp:cNvSpPr/>
      </dsp:nvSpPr>
      <dsp:spPr>
        <a:xfrm>
          <a:off x="1101688" y="2169979"/>
          <a:ext cx="556827" cy="556827"/>
        </a:xfrm>
        <a:prstGeom prst="ellipse">
          <a:avLst/>
        </a:prstGeom>
        <a:solidFill>
          <a:schemeClr val="accent5">
            <a:tint val="50000"/>
            <a:hueOff val="6379761"/>
            <a:satOff val="-16223"/>
            <a:lumOff val="-206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D8A803-F028-46B7-B6A2-3255EDDAE7A8}">
      <dsp:nvSpPr>
        <dsp:cNvPr id="0" name=""/>
        <dsp:cNvSpPr/>
      </dsp:nvSpPr>
      <dsp:spPr>
        <a:xfrm rot="10800000">
          <a:off x="1380102" y="2893024"/>
          <a:ext cx="4926541" cy="556827"/>
        </a:xfrm>
        <a:prstGeom prst="homePlate">
          <a:avLst/>
        </a:prstGeom>
        <a:solidFill>
          <a:schemeClr val="accent5">
            <a:hueOff val="8171956"/>
            <a:satOff val="5577"/>
            <a:lumOff val="-1568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546" tIns="83820" rIns="156464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solidFill>
                <a:schemeClr val="tx1"/>
              </a:solidFill>
            </a:rPr>
            <a:t>Time is precious- make best use of it</a:t>
          </a:r>
        </a:p>
      </dsp:txBody>
      <dsp:txXfrm rot="10800000">
        <a:off x="1519309" y="2893024"/>
        <a:ext cx="4787334" cy="556827"/>
      </dsp:txXfrm>
    </dsp:sp>
    <dsp:sp modelId="{D99250DA-3D30-4197-9C1D-2578DCBA858F}">
      <dsp:nvSpPr>
        <dsp:cNvPr id="0" name=""/>
        <dsp:cNvSpPr/>
      </dsp:nvSpPr>
      <dsp:spPr>
        <a:xfrm>
          <a:off x="1101688" y="2893024"/>
          <a:ext cx="556827" cy="556827"/>
        </a:xfrm>
        <a:prstGeom prst="ellipse">
          <a:avLst/>
        </a:prstGeom>
        <a:solidFill>
          <a:schemeClr val="accent5">
            <a:tint val="50000"/>
            <a:hueOff val="8506348"/>
            <a:satOff val="-21631"/>
            <a:lumOff val="-275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118F94-F8B0-4C64-8288-08C23F98066A}">
      <dsp:nvSpPr>
        <dsp:cNvPr id="0" name=""/>
        <dsp:cNvSpPr/>
      </dsp:nvSpPr>
      <dsp:spPr>
        <a:xfrm>
          <a:off x="0" y="609347"/>
          <a:ext cx="7408333" cy="100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1785CC1-8FDB-47D1-A449-EDA91A398920}">
      <dsp:nvSpPr>
        <dsp:cNvPr id="0" name=""/>
        <dsp:cNvSpPr/>
      </dsp:nvSpPr>
      <dsp:spPr>
        <a:xfrm>
          <a:off x="370416" y="18947"/>
          <a:ext cx="5185833" cy="11808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6012" tIns="0" rIns="196012" bIns="0" numCol="1" spcCol="1270" anchor="ctr" anchorCtr="0">
          <a:noAutofit/>
        </a:bodyPr>
        <a:lstStyle/>
        <a:p>
          <a:pPr marL="0" lvl="0" indent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solidFill>
                <a:schemeClr val="tx1"/>
              </a:solidFill>
            </a:rPr>
            <a:t>Declarative</a:t>
          </a:r>
        </a:p>
      </dsp:txBody>
      <dsp:txXfrm>
        <a:off x="428058" y="76589"/>
        <a:ext cx="5070549" cy="1065516"/>
      </dsp:txXfrm>
    </dsp:sp>
    <dsp:sp modelId="{798498E9-BB61-4480-9C19-59FC5BDEC779}">
      <dsp:nvSpPr>
        <dsp:cNvPr id="0" name=""/>
        <dsp:cNvSpPr/>
      </dsp:nvSpPr>
      <dsp:spPr>
        <a:xfrm>
          <a:off x="0" y="2423748"/>
          <a:ext cx="7408333" cy="100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8171956"/>
              <a:satOff val="5577"/>
              <a:lumOff val="-15685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9A33DEA-04DF-41C3-B84F-646B06857C03}">
      <dsp:nvSpPr>
        <dsp:cNvPr id="0" name=""/>
        <dsp:cNvSpPr/>
      </dsp:nvSpPr>
      <dsp:spPr>
        <a:xfrm>
          <a:off x="370416" y="1833348"/>
          <a:ext cx="5185833" cy="1180800"/>
        </a:xfrm>
        <a:prstGeom prst="roundRect">
          <a:avLst/>
        </a:prstGeom>
        <a:gradFill rotWithShape="0">
          <a:gsLst>
            <a:gs pos="0">
              <a:schemeClr val="accent5">
                <a:hueOff val="8171956"/>
                <a:satOff val="5577"/>
                <a:lumOff val="-15685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8171956"/>
                <a:satOff val="5577"/>
                <a:lumOff val="-15685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6012" tIns="0" rIns="196012" bIns="0" numCol="1" spcCol="1270" anchor="ctr" anchorCtr="0">
          <a:noAutofit/>
        </a:bodyPr>
        <a:lstStyle/>
        <a:p>
          <a:pPr marL="0" lvl="0" indent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solidFill>
                <a:schemeClr val="tx1"/>
              </a:solidFill>
            </a:rPr>
            <a:t>Procedural</a:t>
          </a:r>
        </a:p>
      </dsp:txBody>
      <dsp:txXfrm>
        <a:off x="428058" y="1890990"/>
        <a:ext cx="5070549" cy="106551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28FBD7-59C8-4D38-8AEB-85439E9A2C8B}">
      <dsp:nvSpPr>
        <dsp:cNvPr id="0" name=""/>
        <dsp:cNvSpPr/>
      </dsp:nvSpPr>
      <dsp:spPr>
        <a:xfrm>
          <a:off x="601565" y="1680"/>
          <a:ext cx="3447334" cy="3447334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89718" tIns="39370" rIns="189718" bIns="39370" numCol="1" spcCol="1270" anchor="ctr" anchorCtr="0">
          <a:noAutofit/>
        </a:bodyPr>
        <a:lstStyle/>
        <a:p>
          <a:pPr marL="0" lvl="0" indent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Episodic </a:t>
          </a:r>
          <a:r>
            <a:rPr lang="en-US" sz="2400" kern="1200" dirty="0"/>
            <a:t>(When did you last buy?)</a:t>
          </a:r>
        </a:p>
      </dsp:txBody>
      <dsp:txXfrm>
        <a:off x="1106415" y="506530"/>
        <a:ext cx="2437634" cy="2437634"/>
      </dsp:txXfrm>
    </dsp:sp>
    <dsp:sp modelId="{F168B1AF-8EA5-4ADC-985D-7D6C8B1072DD}">
      <dsp:nvSpPr>
        <dsp:cNvPr id="0" name=""/>
        <dsp:cNvSpPr/>
      </dsp:nvSpPr>
      <dsp:spPr>
        <a:xfrm>
          <a:off x="3359433" y="1680"/>
          <a:ext cx="3447334" cy="3447334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-1975582"/>
                <a:satOff val="22309"/>
                <a:lumOff val="1196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alpha val="50000"/>
                <a:hueOff val="-1975582"/>
                <a:satOff val="22309"/>
                <a:lumOff val="1196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89718" tIns="39370" rIns="189718" bIns="39370" numCol="1" spcCol="1270" anchor="ctr" anchorCtr="0">
          <a:noAutofit/>
        </a:bodyPr>
        <a:lstStyle/>
        <a:p>
          <a:pPr marL="0" lvl="0" indent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Semantic </a:t>
          </a:r>
          <a:r>
            <a:rPr lang="en-US" sz="2000" kern="1200" dirty="0"/>
            <a:t>(</a:t>
          </a:r>
          <a:r>
            <a:rPr lang="en-US" sz="2400" kern="1200" dirty="0"/>
            <a:t>General knowledge that is useful to all)</a:t>
          </a:r>
        </a:p>
      </dsp:txBody>
      <dsp:txXfrm>
        <a:off x="3864283" y="506530"/>
        <a:ext cx="2437634" cy="243763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DC0F34-BF7C-4837-B5D3-5F13A15C0366}">
      <dsp:nvSpPr>
        <dsp:cNvPr id="0" name=""/>
        <dsp:cNvSpPr/>
      </dsp:nvSpPr>
      <dsp:spPr>
        <a:xfrm>
          <a:off x="160322" y="835336"/>
          <a:ext cx="3814262" cy="119195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7352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Awareness of the product category and brands within the </a:t>
          </a:r>
          <a:r>
            <a:rPr lang="en-US" sz="2000" kern="1200" dirty="0" err="1"/>
            <a:t>the</a:t>
          </a:r>
          <a:r>
            <a:rPr lang="en-US" sz="2000" kern="1200" dirty="0"/>
            <a:t> product category</a:t>
          </a:r>
        </a:p>
      </dsp:txBody>
      <dsp:txXfrm>
        <a:off x="160322" y="835336"/>
        <a:ext cx="3814262" cy="1191957"/>
      </dsp:txXfrm>
    </dsp:sp>
    <dsp:sp modelId="{C5CD08A3-16E5-416B-8F52-A67540CFAE47}">
      <dsp:nvSpPr>
        <dsp:cNvPr id="0" name=""/>
        <dsp:cNvSpPr/>
      </dsp:nvSpPr>
      <dsp:spPr>
        <a:xfrm>
          <a:off x="1395" y="663164"/>
          <a:ext cx="834369" cy="1251554"/>
        </a:xfrm>
        <a:prstGeom prst="rec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5">
              <a:tint val="50000"/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4B85159F-FE6B-4673-B7ED-C84F195F785A}">
      <dsp:nvSpPr>
        <dsp:cNvPr id="0" name=""/>
        <dsp:cNvSpPr/>
      </dsp:nvSpPr>
      <dsp:spPr>
        <a:xfrm>
          <a:off x="4337742" y="835336"/>
          <a:ext cx="3814262" cy="119195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7352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Product terminology</a:t>
          </a:r>
        </a:p>
      </dsp:txBody>
      <dsp:txXfrm>
        <a:off x="4337742" y="835336"/>
        <a:ext cx="3814262" cy="1191957"/>
      </dsp:txXfrm>
    </dsp:sp>
    <dsp:sp modelId="{52ED1345-EE23-4855-ADEF-C977CA2A1F87}">
      <dsp:nvSpPr>
        <dsp:cNvPr id="0" name=""/>
        <dsp:cNvSpPr/>
      </dsp:nvSpPr>
      <dsp:spPr>
        <a:xfrm>
          <a:off x="4178814" y="663164"/>
          <a:ext cx="834369" cy="1251554"/>
        </a:xfrm>
        <a:prstGeom prst="rect">
          <a:avLst/>
        </a:prstGeom>
        <a:solidFill>
          <a:schemeClr val="accent5">
            <a:tint val="50000"/>
            <a:hueOff val="2835449"/>
            <a:satOff val="-7210"/>
            <a:lumOff val="-917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5">
              <a:tint val="50000"/>
              <a:hueOff val="2835449"/>
              <a:satOff val="-7210"/>
              <a:lumOff val="-917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B0D31E5-C9DD-4051-B870-77349662A4BC}">
      <dsp:nvSpPr>
        <dsp:cNvPr id="0" name=""/>
        <dsp:cNvSpPr/>
      </dsp:nvSpPr>
      <dsp:spPr>
        <a:xfrm>
          <a:off x="160322" y="2335877"/>
          <a:ext cx="3814262" cy="119195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7352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Product attributes and features</a:t>
          </a:r>
        </a:p>
      </dsp:txBody>
      <dsp:txXfrm>
        <a:off x="160322" y="2335877"/>
        <a:ext cx="3814262" cy="1191957"/>
      </dsp:txXfrm>
    </dsp:sp>
    <dsp:sp modelId="{CF298964-4B32-4168-A972-1C33153C974E}">
      <dsp:nvSpPr>
        <dsp:cNvPr id="0" name=""/>
        <dsp:cNvSpPr/>
      </dsp:nvSpPr>
      <dsp:spPr>
        <a:xfrm>
          <a:off x="1395" y="2163705"/>
          <a:ext cx="834369" cy="1251554"/>
        </a:xfrm>
        <a:prstGeom prst="rect">
          <a:avLst/>
        </a:prstGeom>
        <a:solidFill>
          <a:schemeClr val="accent5">
            <a:tint val="50000"/>
            <a:hueOff val="5670899"/>
            <a:satOff val="-14421"/>
            <a:lumOff val="-1833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5">
              <a:tint val="50000"/>
              <a:hueOff val="5670899"/>
              <a:satOff val="-14421"/>
              <a:lumOff val="-1833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ADC0450-07E7-4DE6-BF12-50D85F823F29}">
      <dsp:nvSpPr>
        <dsp:cNvPr id="0" name=""/>
        <dsp:cNvSpPr/>
      </dsp:nvSpPr>
      <dsp:spPr>
        <a:xfrm>
          <a:off x="4337742" y="2335877"/>
          <a:ext cx="3814262" cy="119195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7352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Beliefs about the product category in general and specific brands</a:t>
          </a:r>
        </a:p>
      </dsp:txBody>
      <dsp:txXfrm>
        <a:off x="4337742" y="2335877"/>
        <a:ext cx="3814262" cy="1191957"/>
      </dsp:txXfrm>
    </dsp:sp>
    <dsp:sp modelId="{48F445B6-7179-4CC8-994F-944E5F2086C1}">
      <dsp:nvSpPr>
        <dsp:cNvPr id="0" name=""/>
        <dsp:cNvSpPr/>
      </dsp:nvSpPr>
      <dsp:spPr>
        <a:xfrm>
          <a:off x="4178814" y="2163705"/>
          <a:ext cx="834369" cy="1251554"/>
        </a:xfrm>
        <a:prstGeom prst="rect">
          <a:avLst/>
        </a:prstGeom>
        <a:solidFill>
          <a:schemeClr val="accent5">
            <a:tint val="50000"/>
            <a:hueOff val="8506348"/>
            <a:satOff val="-21631"/>
            <a:lumOff val="-275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5">
              <a:tint val="50000"/>
              <a:hueOff val="8506348"/>
              <a:satOff val="-21631"/>
              <a:lumOff val="-275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43B1AC-273E-47CB-9BF5-52A0EBAC2D0B}">
      <dsp:nvSpPr>
        <dsp:cNvPr id="0" name=""/>
        <dsp:cNvSpPr/>
      </dsp:nvSpPr>
      <dsp:spPr>
        <a:xfrm>
          <a:off x="5483" y="0"/>
          <a:ext cx="2217435" cy="34506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What is it for?</a:t>
          </a:r>
        </a:p>
      </dsp:txBody>
      <dsp:txXfrm>
        <a:off x="70429" y="64946"/>
        <a:ext cx="2087543" cy="3320804"/>
      </dsp:txXfrm>
    </dsp:sp>
    <dsp:sp modelId="{A8E8D790-3182-446B-BBD6-788834ADEE8F}">
      <dsp:nvSpPr>
        <dsp:cNvPr id="0" name=""/>
        <dsp:cNvSpPr/>
      </dsp:nvSpPr>
      <dsp:spPr>
        <a:xfrm>
          <a:off x="2595448" y="0"/>
          <a:ext cx="2217435" cy="34506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How to use?</a:t>
          </a:r>
        </a:p>
      </dsp:txBody>
      <dsp:txXfrm>
        <a:off x="2660394" y="64946"/>
        <a:ext cx="2087543" cy="3320804"/>
      </dsp:txXfrm>
    </dsp:sp>
    <dsp:sp modelId="{2115ACF9-DD47-4CFD-B63F-8186A187C022}">
      <dsp:nvSpPr>
        <dsp:cNvPr id="0" name=""/>
        <dsp:cNvSpPr/>
      </dsp:nvSpPr>
      <dsp:spPr>
        <a:xfrm>
          <a:off x="5185413" y="0"/>
          <a:ext cx="2217435" cy="34506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Consumers without usage knowledge may be reluctant to buy or use the product. Inadequate usage knowledge may lead to consumer dissatisfaction because of improper usage or consumption</a:t>
          </a:r>
        </a:p>
      </dsp:txBody>
      <dsp:txXfrm>
        <a:off x="5250359" y="64946"/>
        <a:ext cx="2087543" cy="332080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206F72-2D00-4EE5-A58B-89454819118C}">
      <dsp:nvSpPr>
        <dsp:cNvPr id="0" name=""/>
        <dsp:cNvSpPr/>
      </dsp:nvSpPr>
      <dsp:spPr>
        <a:xfrm>
          <a:off x="0" y="0"/>
          <a:ext cx="8001000" cy="12594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tx1"/>
              </a:solidFill>
            </a:rPr>
            <a:t>Associative network – memory consists of a series of nodes and links. A link between two nodes forms a belief or proposition. </a:t>
          </a:r>
        </a:p>
      </dsp:txBody>
      <dsp:txXfrm>
        <a:off x="1726141" y="0"/>
        <a:ext cx="6274858" cy="1259416"/>
      </dsp:txXfrm>
    </dsp:sp>
    <dsp:sp modelId="{625C7226-AD63-4513-BCEB-03863B1A667A}">
      <dsp:nvSpPr>
        <dsp:cNvPr id="0" name=""/>
        <dsp:cNvSpPr/>
      </dsp:nvSpPr>
      <dsp:spPr>
        <a:xfrm>
          <a:off x="125941" y="125941"/>
          <a:ext cx="1600200" cy="10075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50000"/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2">
                <a:tint val="50000"/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54451C2-0E8F-46B9-A178-C7EB19C3004F}">
      <dsp:nvSpPr>
        <dsp:cNvPr id="0" name=""/>
        <dsp:cNvSpPr/>
      </dsp:nvSpPr>
      <dsp:spPr>
        <a:xfrm>
          <a:off x="0" y="1385358"/>
          <a:ext cx="8001000" cy="12594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tx1"/>
              </a:solidFill>
            </a:rPr>
            <a:t>Schema – these beliefs or propositions can be combined to create a higher order knowledge structure </a:t>
          </a:r>
        </a:p>
      </dsp:txBody>
      <dsp:txXfrm>
        <a:off x="1726141" y="1385358"/>
        <a:ext cx="6274858" cy="1259416"/>
      </dsp:txXfrm>
    </dsp:sp>
    <dsp:sp modelId="{53035883-2017-4B43-902C-3B0D308867CA}">
      <dsp:nvSpPr>
        <dsp:cNvPr id="0" name=""/>
        <dsp:cNvSpPr/>
      </dsp:nvSpPr>
      <dsp:spPr>
        <a:xfrm>
          <a:off x="125941" y="1511299"/>
          <a:ext cx="1600200" cy="10075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tint val="50000"/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tint val="50000"/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B9133D2-C151-44E7-9C3F-52FCC02DE553}">
      <dsp:nvSpPr>
        <dsp:cNvPr id="0" name=""/>
        <dsp:cNvSpPr/>
      </dsp:nvSpPr>
      <dsp:spPr>
        <a:xfrm>
          <a:off x="0" y="2770716"/>
          <a:ext cx="8001000" cy="12594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tx1"/>
              </a:solidFill>
            </a:rPr>
            <a:t>Scripts- contains knowledge about temporal action sequences that occur during the event</a:t>
          </a:r>
        </a:p>
      </dsp:txBody>
      <dsp:txXfrm>
        <a:off x="1726141" y="2770716"/>
        <a:ext cx="6274858" cy="1259416"/>
      </dsp:txXfrm>
    </dsp:sp>
    <dsp:sp modelId="{F04D3A82-7B50-48FA-BE9B-422FEFAC59CF}">
      <dsp:nvSpPr>
        <dsp:cNvPr id="0" name=""/>
        <dsp:cNvSpPr/>
      </dsp:nvSpPr>
      <dsp:spPr>
        <a:xfrm>
          <a:off x="125941" y="2896658"/>
          <a:ext cx="1600200" cy="10075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tint val="50000"/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tint val="50000"/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15BC19-0439-4A56-8B14-D55E009AC6F7}">
      <dsp:nvSpPr>
        <dsp:cNvPr id="0" name=""/>
        <dsp:cNvSpPr/>
      </dsp:nvSpPr>
      <dsp:spPr>
        <a:xfrm rot="5400000">
          <a:off x="3936240" y="133353"/>
          <a:ext cx="2017158" cy="175492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Objective</a:t>
          </a:r>
        </a:p>
      </dsp:txBody>
      <dsp:txXfrm rot="-5400000">
        <a:off x="4340831" y="316578"/>
        <a:ext cx="1207975" cy="1388478"/>
      </dsp:txXfrm>
    </dsp:sp>
    <dsp:sp modelId="{EE7B95C7-5605-4728-AF62-6579DD8F523F}">
      <dsp:nvSpPr>
        <dsp:cNvPr id="0" name=""/>
        <dsp:cNvSpPr/>
      </dsp:nvSpPr>
      <dsp:spPr>
        <a:xfrm>
          <a:off x="5875536" y="405670"/>
          <a:ext cx="2251148" cy="1210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BB4B52-D5CD-417E-A908-80C215E8224C}">
      <dsp:nvSpPr>
        <dsp:cNvPr id="0" name=""/>
        <dsp:cNvSpPr/>
      </dsp:nvSpPr>
      <dsp:spPr>
        <a:xfrm rot="5400000">
          <a:off x="2040918" y="133353"/>
          <a:ext cx="2017158" cy="175492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2445509" y="316578"/>
        <a:ext cx="1207975" cy="1388478"/>
      </dsp:txXfrm>
    </dsp:sp>
    <dsp:sp modelId="{7FA56ABE-45F8-4A3F-A670-A6D048BB50BF}">
      <dsp:nvSpPr>
        <dsp:cNvPr id="0" name=""/>
        <dsp:cNvSpPr/>
      </dsp:nvSpPr>
      <dsp:spPr>
        <a:xfrm rot="5400000">
          <a:off x="2984948" y="1845518"/>
          <a:ext cx="2017158" cy="175492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Subjective</a:t>
          </a:r>
        </a:p>
      </dsp:txBody>
      <dsp:txXfrm rot="-5400000">
        <a:off x="3389539" y="2028743"/>
        <a:ext cx="1207975" cy="1388478"/>
      </dsp:txXfrm>
    </dsp:sp>
    <dsp:sp modelId="{0BB29CE3-E045-4027-9934-9AC33D050E00}">
      <dsp:nvSpPr>
        <dsp:cNvPr id="0" name=""/>
        <dsp:cNvSpPr/>
      </dsp:nvSpPr>
      <dsp:spPr>
        <a:xfrm>
          <a:off x="864914" y="2117834"/>
          <a:ext cx="2178531" cy="1210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DA9E3D-FEED-425B-AA4C-CB82944BAFEF}">
      <dsp:nvSpPr>
        <dsp:cNvPr id="0" name=""/>
        <dsp:cNvSpPr/>
      </dsp:nvSpPr>
      <dsp:spPr>
        <a:xfrm rot="5400000">
          <a:off x="4880270" y="1845518"/>
          <a:ext cx="2017158" cy="175492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5284861" y="2028743"/>
        <a:ext cx="1207975" cy="138847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B6E70F-485A-4B03-BE31-3C1088AF02F8}">
      <dsp:nvSpPr>
        <dsp:cNvPr id="0" name=""/>
        <dsp:cNvSpPr/>
      </dsp:nvSpPr>
      <dsp:spPr>
        <a:xfrm>
          <a:off x="3255" y="301920"/>
          <a:ext cx="2846854" cy="2846854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6672" tIns="41910" rIns="156672" bIns="41910" numCol="1" spcCol="1270" anchor="ctr" anchorCtr="0">
          <a:noAutofit/>
        </a:bodyPr>
        <a:lstStyle/>
        <a:p>
          <a:pPr marL="0" lvl="0" indent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Cognitive</a:t>
          </a:r>
        </a:p>
      </dsp:txBody>
      <dsp:txXfrm>
        <a:off x="420167" y="718832"/>
        <a:ext cx="2013030" cy="2013030"/>
      </dsp:txXfrm>
    </dsp:sp>
    <dsp:sp modelId="{A63757DE-977E-4FDC-9A8F-ED921B7CA1E1}">
      <dsp:nvSpPr>
        <dsp:cNvPr id="0" name=""/>
        <dsp:cNvSpPr/>
      </dsp:nvSpPr>
      <dsp:spPr>
        <a:xfrm>
          <a:off x="2280739" y="301920"/>
          <a:ext cx="2846854" cy="2846854"/>
        </a:xfrm>
        <a:prstGeom prst="ellipse">
          <a:avLst/>
        </a:prstGeom>
        <a:solidFill>
          <a:schemeClr val="accent4">
            <a:alpha val="50000"/>
            <a:hueOff val="-987791"/>
            <a:satOff val="11154"/>
            <a:lumOff val="598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6672" tIns="41910" rIns="156672" bIns="41910" numCol="1" spcCol="1270" anchor="ctr" anchorCtr="0">
          <a:noAutofit/>
        </a:bodyPr>
        <a:lstStyle/>
        <a:p>
          <a:pPr marL="0" lvl="0" indent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Affective</a:t>
          </a:r>
        </a:p>
      </dsp:txBody>
      <dsp:txXfrm>
        <a:off x="2697651" y="718832"/>
        <a:ext cx="2013030" cy="2013030"/>
      </dsp:txXfrm>
    </dsp:sp>
    <dsp:sp modelId="{A787B891-AB41-4C66-A412-2F13FA8CC81F}">
      <dsp:nvSpPr>
        <dsp:cNvPr id="0" name=""/>
        <dsp:cNvSpPr/>
      </dsp:nvSpPr>
      <dsp:spPr>
        <a:xfrm>
          <a:off x="4558222" y="301920"/>
          <a:ext cx="2846854" cy="2846854"/>
        </a:xfrm>
        <a:prstGeom prst="ellipse">
          <a:avLst/>
        </a:prstGeom>
        <a:solidFill>
          <a:schemeClr val="accent4">
            <a:alpha val="50000"/>
            <a:hueOff val="-1975582"/>
            <a:satOff val="22309"/>
            <a:lumOff val="1196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6672" tIns="41910" rIns="156672" bIns="41910" numCol="1" spcCol="1270" anchor="ctr" anchorCtr="0">
          <a:noAutofit/>
        </a:bodyPr>
        <a:lstStyle/>
        <a:p>
          <a:pPr marL="0" lvl="0" indent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Conative</a:t>
          </a:r>
        </a:p>
      </dsp:txBody>
      <dsp:txXfrm>
        <a:off x="4975134" y="718832"/>
        <a:ext cx="2013030" cy="201303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DADEB5-E94C-4A8D-A634-2AE4FAA135C6}">
      <dsp:nvSpPr>
        <dsp:cNvPr id="0" name=""/>
        <dsp:cNvSpPr/>
      </dsp:nvSpPr>
      <dsp:spPr>
        <a:xfrm>
          <a:off x="0" y="0"/>
          <a:ext cx="1556080" cy="441959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tx1"/>
              </a:solidFill>
            </a:rPr>
            <a:t>Attitudes can vary along dimensions. This is called valence. It can be +</a:t>
          </a:r>
          <a:r>
            <a:rPr lang="en-US" sz="1500" b="1" kern="1200" dirty="0" err="1">
              <a:solidFill>
                <a:schemeClr val="tx1"/>
              </a:solidFill>
            </a:rPr>
            <a:t>ve</a:t>
          </a:r>
          <a:r>
            <a:rPr lang="en-US" sz="1500" b="1" kern="1200" dirty="0">
              <a:solidFill>
                <a:schemeClr val="tx1"/>
              </a:solidFill>
            </a:rPr>
            <a:t>, -</a:t>
          </a:r>
          <a:r>
            <a:rPr lang="en-US" sz="1500" b="1" kern="1200" dirty="0" err="1">
              <a:solidFill>
                <a:schemeClr val="tx1"/>
              </a:solidFill>
            </a:rPr>
            <a:t>ve</a:t>
          </a:r>
          <a:r>
            <a:rPr lang="en-US" sz="1500" b="1" kern="1200" dirty="0">
              <a:solidFill>
                <a:schemeClr val="tx1"/>
              </a:solidFill>
            </a:rPr>
            <a:t> or neutral.</a:t>
          </a:r>
        </a:p>
      </dsp:txBody>
      <dsp:txXfrm>
        <a:off x="0" y="1767839"/>
        <a:ext cx="1556080" cy="1767839"/>
      </dsp:txXfrm>
    </dsp:sp>
    <dsp:sp modelId="{FFA9C1D7-6855-4BD2-8A42-AD91288381B0}">
      <dsp:nvSpPr>
        <dsp:cNvPr id="0" name=""/>
        <dsp:cNvSpPr/>
      </dsp:nvSpPr>
      <dsp:spPr>
        <a:xfrm>
          <a:off x="46682" y="265175"/>
          <a:ext cx="1462715" cy="1471726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305A628-22D2-496B-BB0C-06EA7E8FB8D2}">
      <dsp:nvSpPr>
        <dsp:cNvPr id="0" name=""/>
        <dsp:cNvSpPr/>
      </dsp:nvSpPr>
      <dsp:spPr>
        <a:xfrm>
          <a:off x="1602763" y="0"/>
          <a:ext cx="1556080" cy="4419599"/>
        </a:xfrm>
        <a:prstGeom prst="roundRect">
          <a:avLst>
            <a:gd name="adj" fmla="val 10000"/>
          </a:avLst>
        </a:prstGeom>
        <a:solidFill>
          <a:schemeClr val="accent4">
            <a:hueOff val="-493895"/>
            <a:satOff val="5577"/>
            <a:lumOff val="299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tx1"/>
              </a:solidFill>
            </a:rPr>
            <a:t>Attitudes can differ in their extremity.</a:t>
          </a:r>
        </a:p>
      </dsp:txBody>
      <dsp:txXfrm>
        <a:off x="1602763" y="1767839"/>
        <a:ext cx="1556080" cy="1767839"/>
      </dsp:txXfrm>
    </dsp:sp>
    <dsp:sp modelId="{B9792CD5-616E-41F9-BC6C-B9CB8314BA35}">
      <dsp:nvSpPr>
        <dsp:cNvPr id="0" name=""/>
        <dsp:cNvSpPr/>
      </dsp:nvSpPr>
      <dsp:spPr>
        <a:xfrm>
          <a:off x="1649445" y="265175"/>
          <a:ext cx="1462715" cy="1471726"/>
        </a:xfrm>
        <a:prstGeom prst="ellipse">
          <a:avLst/>
        </a:prstGeom>
        <a:solidFill>
          <a:schemeClr val="accent4">
            <a:tint val="50000"/>
            <a:hueOff val="-712038"/>
            <a:satOff val="8894"/>
            <a:lumOff val="95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7F02557-A9BF-48D4-BE19-C13DB0111E8A}">
      <dsp:nvSpPr>
        <dsp:cNvPr id="0" name=""/>
        <dsp:cNvSpPr/>
      </dsp:nvSpPr>
      <dsp:spPr>
        <a:xfrm>
          <a:off x="3205526" y="0"/>
          <a:ext cx="1556080" cy="4419599"/>
        </a:xfrm>
        <a:prstGeom prst="roundRect">
          <a:avLst>
            <a:gd name="adj" fmla="val 10000"/>
          </a:avLst>
        </a:prstGeom>
        <a:solidFill>
          <a:schemeClr val="accent4">
            <a:hueOff val="-987791"/>
            <a:satOff val="11154"/>
            <a:lumOff val="598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tx1"/>
              </a:solidFill>
            </a:rPr>
            <a:t>Attitudes can also differ in their resistance.</a:t>
          </a:r>
        </a:p>
      </dsp:txBody>
      <dsp:txXfrm>
        <a:off x="3205526" y="1767839"/>
        <a:ext cx="1556080" cy="1767839"/>
      </dsp:txXfrm>
    </dsp:sp>
    <dsp:sp modelId="{0D3F03B7-732A-457E-9680-483C58898BE9}">
      <dsp:nvSpPr>
        <dsp:cNvPr id="0" name=""/>
        <dsp:cNvSpPr/>
      </dsp:nvSpPr>
      <dsp:spPr>
        <a:xfrm>
          <a:off x="3252208" y="265175"/>
          <a:ext cx="1462715" cy="1471726"/>
        </a:xfrm>
        <a:prstGeom prst="ellipse">
          <a:avLst/>
        </a:prstGeom>
        <a:solidFill>
          <a:schemeClr val="accent4">
            <a:tint val="50000"/>
            <a:hueOff val="-1424076"/>
            <a:satOff val="17788"/>
            <a:lumOff val="190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90CCCDC-E4D0-420E-A0DD-C50FC3586D43}">
      <dsp:nvSpPr>
        <dsp:cNvPr id="0" name=""/>
        <dsp:cNvSpPr/>
      </dsp:nvSpPr>
      <dsp:spPr>
        <a:xfrm>
          <a:off x="4808289" y="0"/>
          <a:ext cx="1556080" cy="4419599"/>
        </a:xfrm>
        <a:prstGeom prst="roundRect">
          <a:avLst>
            <a:gd name="adj" fmla="val 10000"/>
          </a:avLst>
        </a:prstGeom>
        <a:solidFill>
          <a:schemeClr val="accent4">
            <a:hueOff val="-1481686"/>
            <a:satOff val="16732"/>
            <a:lumOff val="897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tx1"/>
              </a:solidFill>
            </a:rPr>
            <a:t>Attitudes can also have persistence.</a:t>
          </a:r>
        </a:p>
      </dsp:txBody>
      <dsp:txXfrm>
        <a:off x="4808289" y="1767839"/>
        <a:ext cx="1556080" cy="1767839"/>
      </dsp:txXfrm>
    </dsp:sp>
    <dsp:sp modelId="{9084D444-B6A0-45E7-9A54-694DE90F0913}">
      <dsp:nvSpPr>
        <dsp:cNvPr id="0" name=""/>
        <dsp:cNvSpPr/>
      </dsp:nvSpPr>
      <dsp:spPr>
        <a:xfrm>
          <a:off x="4854971" y="265175"/>
          <a:ext cx="1462715" cy="1471726"/>
        </a:xfrm>
        <a:prstGeom prst="ellipse">
          <a:avLst/>
        </a:prstGeom>
        <a:solidFill>
          <a:schemeClr val="accent4">
            <a:tint val="50000"/>
            <a:hueOff val="-2136115"/>
            <a:satOff val="26681"/>
            <a:lumOff val="286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CA01091-F54B-470C-A7BA-C8CA9BC80FA1}">
      <dsp:nvSpPr>
        <dsp:cNvPr id="0" name=""/>
        <dsp:cNvSpPr/>
      </dsp:nvSpPr>
      <dsp:spPr>
        <a:xfrm>
          <a:off x="6411052" y="0"/>
          <a:ext cx="1556080" cy="4419599"/>
        </a:xfrm>
        <a:prstGeom prst="roundRect">
          <a:avLst>
            <a:gd name="adj" fmla="val 10000"/>
          </a:avLst>
        </a:prstGeom>
        <a:solidFill>
          <a:schemeClr val="accent4">
            <a:hueOff val="-1975582"/>
            <a:satOff val="22309"/>
            <a:lumOff val="1196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tx1"/>
              </a:solidFill>
            </a:rPr>
            <a:t>Not all attitudes are held with the same degree of confidence.</a:t>
          </a:r>
        </a:p>
      </dsp:txBody>
      <dsp:txXfrm>
        <a:off x="6411052" y="1767839"/>
        <a:ext cx="1556080" cy="1767839"/>
      </dsp:txXfrm>
    </dsp:sp>
    <dsp:sp modelId="{2D4DBB4C-A846-4AC6-AE76-C9D50CE2D0AA}">
      <dsp:nvSpPr>
        <dsp:cNvPr id="0" name=""/>
        <dsp:cNvSpPr/>
      </dsp:nvSpPr>
      <dsp:spPr>
        <a:xfrm>
          <a:off x="6457734" y="265175"/>
          <a:ext cx="1462715" cy="1471726"/>
        </a:xfrm>
        <a:prstGeom prst="ellipse">
          <a:avLst/>
        </a:prstGeom>
        <a:solidFill>
          <a:schemeClr val="accent4">
            <a:tint val="50000"/>
            <a:hueOff val="-2848153"/>
            <a:satOff val="35575"/>
            <a:lumOff val="381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2495A47-7028-4447-92BE-96B0EDB358F8}">
      <dsp:nvSpPr>
        <dsp:cNvPr id="0" name=""/>
        <dsp:cNvSpPr/>
      </dsp:nvSpPr>
      <dsp:spPr>
        <a:xfrm>
          <a:off x="318685" y="3535679"/>
          <a:ext cx="7329762" cy="662939"/>
        </a:xfrm>
        <a:prstGeom prst="left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9F8B9E-DDCC-4687-B687-0D84C108939D}">
      <dsp:nvSpPr>
        <dsp:cNvPr id="0" name=""/>
        <dsp:cNvSpPr/>
      </dsp:nvSpPr>
      <dsp:spPr>
        <a:xfrm>
          <a:off x="509896" y="632"/>
          <a:ext cx="6406049" cy="1135386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0"/>
              </a:schemeClr>
            </a:gs>
            <a:gs pos="44000">
              <a:schemeClr val="accent4">
                <a:hueOff val="0"/>
                <a:satOff val="0"/>
                <a:lumOff val="0"/>
                <a:alphaOff val="0"/>
                <a:tint val="60000"/>
                <a:satMod val="12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0000"/>
                <a:alpha val="10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Speeds up information processing and cuts down search time</a:t>
          </a:r>
        </a:p>
      </dsp:txBody>
      <dsp:txXfrm>
        <a:off x="1077589" y="632"/>
        <a:ext cx="5270663" cy="1135386"/>
      </dsp:txXfrm>
    </dsp:sp>
    <dsp:sp modelId="{8F8265CC-00E3-4E22-AA5C-8AD2C3C4B571}">
      <dsp:nvSpPr>
        <dsp:cNvPr id="0" name=""/>
        <dsp:cNvSpPr/>
      </dsp:nvSpPr>
      <dsp:spPr>
        <a:xfrm>
          <a:off x="509896" y="1294973"/>
          <a:ext cx="6413940" cy="1135386"/>
        </a:xfrm>
        <a:prstGeom prst="chevron">
          <a:avLst/>
        </a:prstGeom>
        <a:gradFill rotWithShape="0">
          <a:gsLst>
            <a:gs pos="0">
              <a:schemeClr val="accent4">
                <a:hueOff val="-987791"/>
                <a:satOff val="11154"/>
                <a:lumOff val="5980"/>
                <a:alphaOff val="0"/>
                <a:tint val="0"/>
              </a:schemeClr>
            </a:gs>
            <a:gs pos="44000">
              <a:schemeClr val="accent4">
                <a:hueOff val="-987791"/>
                <a:satOff val="11154"/>
                <a:lumOff val="5980"/>
                <a:alphaOff val="0"/>
                <a:tint val="60000"/>
                <a:satMod val="120000"/>
              </a:schemeClr>
            </a:gs>
            <a:gs pos="100000">
              <a:schemeClr val="accent4">
                <a:hueOff val="-987791"/>
                <a:satOff val="11154"/>
                <a:lumOff val="5980"/>
                <a:alphaOff val="0"/>
                <a:tint val="90000"/>
                <a:alpha val="10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Recall of products with positive associations</a:t>
          </a:r>
        </a:p>
      </dsp:txBody>
      <dsp:txXfrm>
        <a:off x="1077589" y="1294973"/>
        <a:ext cx="5278554" cy="1135386"/>
      </dsp:txXfrm>
    </dsp:sp>
    <dsp:sp modelId="{40EECFAE-1E3B-40C5-8252-8E724441BA13}">
      <dsp:nvSpPr>
        <dsp:cNvPr id="0" name=""/>
        <dsp:cNvSpPr/>
      </dsp:nvSpPr>
      <dsp:spPr>
        <a:xfrm>
          <a:off x="509896" y="2589313"/>
          <a:ext cx="6405567" cy="1135386"/>
        </a:xfrm>
        <a:prstGeom prst="chevron">
          <a:avLst/>
        </a:prstGeom>
        <a:gradFill rotWithShape="0">
          <a:gsLst>
            <a:gs pos="0">
              <a:schemeClr val="accent4">
                <a:hueOff val="-1975582"/>
                <a:satOff val="22309"/>
                <a:lumOff val="11960"/>
                <a:alphaOff val="0"/>
                <a:tint val="0"/>
              </a:schemeClr>
            </a:gs>
            <a:gs pos="44000">
              <a:schemeClr val="accent4">
                <a:hueOff val="-1975582"/>
                <a:satOff val="22309"/>
                <a:lumOff val="11960"/>
                <a:alphaOff val="0"/>
                <a:tint val="60000"/>
                <a:satMod val="120000"/>
              </a:schemeClr>
            </a:gs>
            <a:gs pos="100000">
              <a:schemeClr val="accent4">
                <a:hueOff val="-1975582"/>
                <a:satOff val="22309"/>
                <a:lumOff val="11960"/>
                <a:alphaOff val="0"/>
                <a:tint val="90000"/>
                <a:alpha val="10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Emotions can serve to activate a state of drive</a:t>
          </a:r>
        </a:p>
      </dsp:txBody>
      <dsp:txXfrm>
        <a:off x="1077589" y="2589313"/>
        <a:ext cx="5270181" cy="1135386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2EB525-4C51-4592-AB39-E92E7E792FE4}">
      <dsp:nvSpPr>
        <dsp:cNvPr id="0" name=""/>
        <dsp:cNvSpPr/>
      </dsp:nvSpPr>
      <dsp:spPr>
        <a:xfrm rot="16200000">
          <a:off x="1974967" y="1364969"/>
          <a:ext cx="2890349" cy="1766310"/>
        </a:xfrm>
        <a:prstGeom prst="round2SameRect">
          <a:avLst>
            <a:gd name="adj1" fmla="val 16670"/>
            <a:gd name="adj2" fmla="val 0"/>
          </a:avLst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4">
              <a:tint val="50000"/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144780" tIns="241300" rIns="217170" bIns="241300" numCol="1" spcCol="1270" anchor="t" anchorCtr="0">
          <a:noAutofit/>
        </a:bodyPr>
        <a:lstStyle/>
        <a:p>
          <a:pPr marL="0" lvl="0" indent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Fish-</a:t>
          </a:r>
          <a:r>
            <a:rPr lang="en-US" sz="3800" kern="1200" dirty="0" err="1"/>
            <a:t>bien</a:t>
          </a:r>
          <a:r>
            <a:rPr lang="en-US" sz="3800" kern="1200" dirty="0"/>
            <a:t> Model</a:t>
          </a:r>
        </a:p>
      </dsp:txBody>
      <dsp:txXfrm rot="5400000">
        <a:off x="2623226" y="889190"/>
        <a:ext cx="1680070" cy="2717869"/>
      </dsp:txXfrm>
    </dsp:sp>
    <dsp:sp modelId="{3459D99D-CC2A-43EA-833B-66F3B8A4CE88}">
      <dsp:nvSpPr>
        <dsp:cNvPr id="0" name=""/>
        <dsp:cNvSpPr/>
      </dsp:nvSpPr>
      <dsp:spPr>
        <a:xfrm rot="5400000">
          <a:off x="3821481" y="1364969"/>
          <a:ext cx="2890349" cy="1766310"/>
        </a:xfrm>
        <a:prstGeom prst="round2SameRect">
          <a:avLst>
            <a:gd name="adj1" fmla="val 16670"/>
            <a:gd name="adj2" fmla="val 0"/>
          </a:avLst>
        </a:prstGeom>
        <a:solidFill>
          <a:schemeClr val="accent4">
            <a:tint val="50000"/>
            <a:hueOff val="-2949453"/>
            <a:satOff val="34090"/>
            <a:lumOff val="12373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4">
              <a:tint val="50000"/>
              <a:hueOff val="-2949453"/>
              <a:satOff val="34090"/>
              <a:lumOff val="12373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217170" tIns="241300" rIns="144780" bIns="241300" numCol="1" spcCol="1270" anchor="t" anchorCtr="0">
          <a:noAutofit/>
        </a:bodyPr>
        <a:lstStyle/>
        <a:p>
          <a:pPr marL="0" lvl="0" indent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Ideal Point Model</a:t>
          </a:r>
        </a:p>
      </dsp:txBody>
      <dsp:txXfrm rot="-5400000">
        <a:off x="4383500" y="889190"/>
        <a:ext cx="1680070" cy="2717869"/>
      </dsp:txXfrm>
    </dsp:sp>
    <dsp:sp modelId="{1F475568-BA4C-4140-BF33-7141923A0F74}">
      <dsp:nvSpPr>
        <dsp:cNvPr id="0" name=""/>
        <dsp:cNvSpPr/>
      </dsp:nvSpPr>
      <dsp:spPr>
        <a:xfrm>
          <a:off x="3419961" y="0"/>
          <a:ext cx="1846514" cy="1846425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4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9D1C807-553F-4DE7-811A-F7ACE10AEE0A}">
      <dsp:nvSpPr>
        <dsp:cNvPr id="0" name=""/>
        <dsp:cNvSpPr/>
      </dsp:nvSpPr>
      <dsp:spPr>
        <a:xfrm rot="10800000">
          <a:off x="3419961" y="2649374"/>
          <a:ext cx="1846514" cy="1846425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gradFill rotWithShape="0">
          <a:gsLst>
            <a:gs pos="0">
              <a:schemeClr val="accent4">
                <a:hueOff val="-1975582"/>
                <a:satOff val="22309"/>
                <a:lumOff val="1196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hueOff val="-1975582"/>
                <a:satOff val="22309"/>
                <a:lumOff val="1196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4">
              <a:hueOff val="-1975582"/>
              <a:satOff val="22309"/>
              <a:lumOff val="1196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289ADD-5ABB-4900-BC0B-A4CCB8608175}">
      <dsp:nvSpPr>
        <dsp:cNvPr id="0" name=""/>
        <dsp:cNvSpPr/>
      </dsp:nvSpPr>
      <dsp:spPr>
        <a:xfrm>
          <a:off x="1459442" y="0"/>
          <a:ext cx="4190999" cy="4190999"/>
        </a:xfrm>
        <a:prstGeom prst="triangl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82C048-1A1D-4F49-B154-60ADCD1547DB}">
      <dsp:nvSpPr>
        <dsp:cNvPr id="0" name=""/>
        <dsp:cNvSpPr/>
      </dsp:nvSpPr>
      <dsp:spPr>
        <a:xfrm>
          <a:off x="3554941" y="419509"/>
          <a:ext cx="2724149" cy="74488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Real self</a:t>
          </a:r>
        </a:p>
      </dsp:txBody>
      <dsp:txXfrm>
        <a:off x="3591303" y="455871"/>
        <a:ext cx="2651425" cy="672160"/>
      </dsp:txXfrm>
    </dsp:sp>
    <dsp:sp modelId="{40A6405C-8E1B-47D6-9D70-0D0B6321BCF9}">
      <dsp:nvSpPr>
        <dsp:cNvPr id="0" name=""/>
        <dsp:cNvSpPr/>
      </dsp:nvSpPr>
      <dsp:spPr>
        <a:xfrm>
          <a:off x="3554941" y="1257504"/>
          <a:ext cx="2724149" cy="74488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2723985"/>
              <a:satOff val="1859"/>
              <a:lumOff val="-5228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Ideal self</a:t>
          </a:r>
        </a:p>
      </dsp:txBody>
      <dsp:txXfrm>
        <a:off x="3591303" y="1293866"/>
        <a:ext cx="2651425" cy="672160"/>
      </dsp:txXfrm>
    </dsp:sp>
    <dsp:sp modelId="{C11F8A32-1FA5-4429-BD75-3387FF540F55}">
      <dsp:nvSpPr>
        <dsp:cNvPr id="0" name=""/>
        <dsp:cNvSpPr/>
      </dsp:nvSpPr>
      <dsp:spPr>
        <a:xfrm>
          <a:off x="3554941" y="2095499"/>
          <a:ext cx="2724149" cy="74488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5447971"/>
              <a:satOff val="3718"/>
              <a:lumOff val="-10457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Self in context</a:t>
          </a:r>
        </a:p>
      </dsp:txBody>
      <dsp:txXfrm>
        <a:off x="3591303" y="2131861"/>
        <a:ext cx="2651425" cy="672160"/>
      </dsp:txXfrm>
    </dsp:sp>
    <dsp:sp modelId="{A95B010B-1185-4430-A69A-3D0E69DA3315}">
      <dsp:nvSpPr>
        <dsp:cNvPr id="0" name=""/>
        <dsp:cNvSpPr/>
      </dsp:nvSpPr>
      <dsp:spPr>
        <a:xfrm>
          <a:off x="3554941" y="2933494"/>
          <a:ext cx="2724149" cy="74488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8171956"/>
              <a:satOff val="5577"/>
              <a:lumOff val="-15685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Extended self</a:t>
          </a:r>
        </a:p>
      </dsp:txBody>
      <dsp:txXfrm>
        <a:off x="3591303" y="2969856"/>
        <a:ext cx="2651425" cy="67216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0CF0EE-618F-4D34-B92C-44F16567DFE2}">
      <dsp:nvSpPr>
        <dsp:cNvPr id="0" name=""/>
        <dsp:cNvSpPr/>
      </dsp:nvSpPr>
      <dsp:spPr>
        <a:xfrm>
          <a:off x="861894" y="959"/>
          <a:ext cx="2864164" cy="1718498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 err="1">
              <a:solidFill>
                <a:schemeClr val="tx1"/>
              </a:solidFill>
            </a:rPr>
            <a:t>Transcedence</a:t>
          </a:r>
          <a:endParaRPr lang="en-US" sz="3500" kern="1200" dirty="0">
            <a:solidFill>
              <a:schemeClr val="tx1"/>
            </a:solidFill>
          </a:endParaRPr>
        </a:p>
      </dsp:txBody>
      <dsp:txXfrm>
        <a:off x="861894" y="959"/>
        <a:ext cx="2864164" cy="1718498"/>
      </dsp:txXfrm>
    </dsp:sp>
    <dsp:sp modelId="{AE0E475F-D233-4761-BC38-6A2294BD8A2E}">
      <dsp:nvSpPr>
        <dsp:cNvPr id="0" name=""/>
        <dsp:cNvSpPr/>
      </dsp:nvSpPr>
      <dsp:spPr>
        <a:xfrm>
          <a:off x="4012474" y="959"/>
          <a:ext cx="2864164" cy="1718498"/>
        </a:xfrm>
        <a:prstGeom prst="rect">
          <a:avLst/>
        </a:prstGeom>
        <a:gradFill rotWithShape="0">
          <a:gsLst>
            <a:gs pos="0">
              <a:schemeClr val="accent5">
                <a:hueOff val="2723985"/>
                <a:satOff val="1859"/>
                <a:lumOff val="-5228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2723985"/>
                <a:satOff val="1859"/>
                <a:lumOff val="-5228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>
              <a:solidFill>
                <a:schemeClr val="tx1"/>
              </a:solidFill>
            </a:rPr>
            <a:t>Self-monitoring</a:t>
          </a:r>
        </a:p>
      </dsp:txBody>
      <dsp:txXfrm>
        <a:off x="4012474" y="959"/>
        <a:ext cx="2864164" cy="1718498"/>
      </dsp:txXfrm>
    </dsp:sp>
    <dsp:sp modelId="{0A572043-E0A8-4120-94A7-0598D1A6E0F5}">
      <dsp:nvSpPr>
        <dsp:cNvPr id="0" name=""/>
        <dsp:cNvSpPr/>
      </dsp:nvSpPr>
      <dsp:spPr>
        <a:xfrm>
          <a:off x="861894" y="2005874"/>
          <a:ext cx="2864164" cy="1718498"/>
        </a:xfrm>
        <a:prstGeom prst="rect">
          <a:avLst/>
        </a:prstGeom>
        <a:gradFill rotWithShape="0">
          <a:gsLst>
            <a:gs pos="0">
              <a:schemeClr val="accent5">
                <a:hueOff val="5447971"/>
                <a:satOff val="3718"/>
                <a:lumOff val="-10457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5447971"/>
                <a:satOff val="3718"/>
                <a:lumOff val="-10457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>
              <a:solidFill>
                <a:schemeClr val="tx1"/>
              </a:solidFill>
            </a:rPr>
            <a:t>Fantasy</a:t>
          </a:r>
        </a:p>
      </dsp:txBody>
      <dsp:txXfrm>
        <a:off x="861894" y="2005874"/>
        <a:ext cx="2864164" cy="1718498"/>
      </dsp:txXfrm>
    </dsp:sp>
    <dsp:sp modelId="{1FF7A2D1-2314-4E74-9C49-56C7F8C05FD9}">
      <dsp:nvSpPr>
        <dsp:cNvPr id="0" name=""/>
        <dsp:cNvSpPr/>
      </dsp:nvSpPr>
      <dsp:spPr>
        <a:xfrm>
          <a:off x="4012474" y="2005874"/>
          <a:ext cx="2864164" cy="1718498"/>
        </a:xfrm>
        <a:prstGeom prst="rect">
          <a:avLst/>
        </a:prstGeom>
        <a:gradFill rotWithShape="0">
          <a:gsLst>
            <a:gs pos="0">
              <a:schemeClr val="accent5">
                <a:hueOff val="8171956"/>
                <a:satOff val="5577"/>
                <a:lumOff val="-15685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8171956"/>
                <a:satOff val="5577"/>
                <a:lumOff val="-15685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>
              <a:solidFill>
                <a:schemeClr val="tx1"/>
              </a:solidFill>
            </a:rPr>
            <a:t>Self gift-giving</a:t>
          </a:r>
        </a:p>
      </dsp:txBody>
      <dsp:txXfrm>
        <a:off x="4012474" y="2005874"/>
        <a:ext cx="2864164" cy="1718498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A07C3C-587A-450B-85A8-AD123AFC1B28}">
      <dsp:nvSpPr>
        <dsp:cNvPr id="0" name=""/>
        <dsp:cNvSpPr/>
      </dsp:nvSpPr>
      <dsp:spPr>
        <a:xfrm>
          <a:off x="0" y="489419"/>
          <a:ext cx="81534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857D7C-CFC0-4824-A6F9-59CAD126C84D}">
      <dsp:nvSpPr>
        <dsp:cNvPr id="0" name=""/>
        <dsp:cNvSpPr/>
      </dsp:nvSpPr>
      <dsp:spPr>
        <a:xfrm>
          <a:off x="407670" y="31859"/>
          <a:ext cx="5707380" cy="9151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725" tIns="0" rIns="215725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Concern for social appropriateness in </a:t>
          </a:r>
          <a:r>
            <a:rPr lang="en-US" sz="2000" b="1" kern="1200" dirty="0" err="1">
              <a:solidFill>
                <a:schemeClr val="tx1"/>
              </a:solidFill>
            </a:rPr>
            <a:t>behaviour</a:t>
          </a:r>
          <a:endParaRPr lang="en-US" sz="2000" b="1" kern="1200" dirty="0">
            <a:solidFill>
              <a:schemeClr val="tx1"/>
            </a:solidFill>
          </a:endParaRPr>
        </a:p>
      </dsp:txBody>
      <dsp:txXfrm>
        <a:off x="452342" y="76531"/>
        <a:ext cx="5618036" cy="825776"/>
      </dsp:txXfrm>
    </dsp:sp>
    <dsp:sp modelId="{6B9674DB-8B4E-42E3-BED2-E7D59C5079F1}">
      <dsp:nvSpPr>
        <dsp:cNvPr id="0" name=""/>
        <dsp:cNvSpPr/>
      </dsp:nvSpPr>
      <dsp:spPr>
        <a:xfrm>
          <a:off x="0" y="1895579"/>
          <a:ext cx="81534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4085978"/>
              <a:satOff val="2788"/>
              <a:lumOff val="-784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E7A42E-D8D4-40C0-953E-FB6EB4CA71E2}">
      <dsp:nvSpPr>
        <dsp:cNvPr id="0" name=""/>
        <dsp:cNvSpPr/>
      </dsp:nvSpPr>
      <dsp:spPr>
        <a:xfrm>
          <a:off x="407670" y="1438019"/>
          <a:ext cx="5707380" cy="915120"/>
        </a:xfrm>
        <a:prstGeom prst="roundRect">
          <a:avLst/>
        </a:prstGeom>
        <a:solidFill>
          <a:schemeClr val="accent5">
            <a:hueOff val="4085978"/>
            <a:satOff val="2788"/>
            <a:lumOff val="-784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725" tIns="0" rIns="215725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Attention to social comparison as cues for appropriate self expression</a:t>
          </a:r>
        </a:p>
      </dsp:txBody>
      <dsp:txXfrm>
        <a:off x="452342" y="1482691"/>
        <a:ext cx="5618036" cy="825776"/>
      </dsp:txXfrm>
    </dsp:sp>
    <dsp:sp modelId="{AAACFC45-A9F1-458D-81DC-8A454F271364}">
      <dsp:nvSpPr>
        <dsp:cNvPr id="0" name=""/>
        <dsp:cNvSpPr/>
      </dsp:nvSpPr>
      <dsp:spPr>
        <a:xfrm>
          <a:off x="0" y="3301739"/>
          <a:ext cx="81534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8171956"/>
              <a:satOff val="5577"/>
              <a:lumOff val="-1568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1A5BF8-0E55-42A9-B5B8-5665301A3222}">
      <dsp:nvSpPr>
        <dsp:cNvPr id="0" name=""/>
        <dsp:cNvSpPr/>
      </dsp:nvSpPr>
      <dsp:spPr>
        <a:xfrm>
          <a:off x="407670" y="2844179"/>
          <a:ext cx="5707380" cy="915120"/>
        </a:xfrm>
        <a:prstGeom prst="roundRect">
          <a:avLst/>
        </a:prstGeom>
        <a:solidFill>
          <a:schemeClr val="accent5">
            <a:hueOff val="8171956"/>
            <a:satOff val="5577"/>
            <a:lumOff val="-1568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725" tIns="0" rIns="215725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Ability to modify self presentation and expression across situations</a:t>
          </a:r>
        </a:p>
      </dsp:txBody>
      <dsp:txXfrm>
        <a:off x="452342" y="2888851"/>
        <a:ext cx="5618036" cy="825776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876D5A-9A13-4CB1-97CC-8F23E3F96CBD}">
      <dsp:nvSpPr>
        <dsp:cNvPr id="0" name=""/>
        <dsp:cNvSpPr/>
      </dsp:nvSpPr>
      <dsp:spPr>
        <a:xfrm rot="16200000">
          <a:off x="-983539" y="985405"/>
          <a:ext cx="3801533" cy="1830722"/>
        </a:xfrm>
        <a:prstGeom prst="flowChartManualOperati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2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38162" bIns="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</a:rPr>
            <a:t>Interpret research with caution</a:t>
          </a:r>
        </a:p>
      </dsp:txBody>
      <dsp:txXfrm rot="5400000">
        <a:off x="1866" y="760307"/>
        <a:ext cx="1830722" cy="2280919"/>
      </dsp:txXfrm>
    </dsp:sp>
    <dsp:sp modelId="{BDA6E4ED-B5F7-42F3-A5E2-4DD9D83FDC0F}">
      <dsp:nvSpPr>
        <dsp:cNvPr id="0" name=""/>
        <dsp:cNvSpPr/>
      </dsp:nvSpPr>
      <dsp:spPr>
        <a:xfrm rot="16200000">
          <a:off x="984486" y="985405"/>
          <a:ext cx="3801533" cy="1830722"/>
        </a:xfrm>
        <a:prstGeom prst="flowChartManualOperati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3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38162" bIns="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</a:rPr>
            <a:t>Be alert to the possibility of motivational conflict</a:t>
          </a:r>
        </a:p>
      </dsp:txBody>
      <dsp:txXfrm rot="5400000">
        <a:off x="1969891" y="760307"/>
        <a:ext cx="1830722" cy="2280919"/>
      </dsp:txXfrm>
    </dsp:sp>
    <dsp:sp modelId="{69D43774-11DC-4EA8-A0C7-FC30AC818973}">
      <dsp:nvSpPr>
        <dsp:cNvPr id="0" name=""/>
        <dsp:cNvSpPr/>
      </dsp:nvSpPr>
      <dsp:spPr>
        <a:xfrm rot="16200000">
          <a:off x="2952513" y="985405"/>
          <a:ext cx="3801533" cy="1830722"/>
        </a:xfrm>
        <a:prstGeom prst="flowChartManualOperati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4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38162" bIns="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</a:rPr>
            <a:t>Be prepared to provide socially acceptable reasons for choice</a:t>
          </a:r>
        </a:p>
      </dsp:txBody>
      <dsp:txXfrm rot="5400000">
        <a:off x="3937918" y="760307"/>
        <a:ext cx="1830722" cy="2280919"/>
      </dsp:txXfrm>
    </dsp:sp>
    <dsp:sp modelId="{A936E7F2-0BE8-4AF4-87EC-C04FEB2B5A72}">
      <dsp:nvSpPr>
        <dsp:cNvPr id="0" name=""/>
        <dsp:cNvSpPr/>
      </dsp:nvSpPr>
      <dsp:spPr>
        <a:xfrm rot="16200000">
          <a:off x="4920539" y="985405"/>
          <a:ext cx="3801533" cy="1830722"/>
        </a:xfrm>
        <a:prstGeom prst="flowChartManualOperati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5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38162" bIns="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</a:rPr>
            <a:t>Exercise caution when marketing cross-culturally</a:t>
          </a:r>
        </a:p>
      </dsp:txBody>
      <dsp:txXfrm rot="5400000">
        <a:off x="5905944" y="760307"/>
        <a:ext cx="1830722" cy="2280919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B3E35B-5CF6-48A2-8DB2-8A5021DA33F7}">
      <dsp:nvSpPr>
        <dsp:cNvPr id="0" name=""/>
        <dsp:cNvSpPr/>
      </dsp:nvSpPr>
      <dsp:spPr>
        <a:xfrm>
          <a:off x="1117068" y="34"/>
          <a:ext cx="4852462" cy="138586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tx1"/>
              </a:solidFill>
            </a:rPr>
            <a:t>Personal – ‘Normal’ </a:t>
          </a:r>
          <a:r>
            <a:rPr lang="en-US" sz="3200" b="1" kern="1200" dirty="0" err="1">
              <a:solidFill>
                <a:schemeClr val="tx1"/>
              </a:solidFill>
            </a:rPr>
            <a:t>behaviour</a:t>
          </a:r>
          <a:r>
            <a:rPr lang="en-US" sz="3200" b="1" kern="1200" dirty="0">
              <a:solidFill>
                <a:schemeClr val="tx1"/>
              </a:solidFill>
            </a:rPr>
            <a:t> for an individual</a:t>
          </a:r>
        </a:p>
      </dsp:txBody>
      <dsp:txXfrm>
        <a:off x="1117068" y="34"/>
        <a:ext cx="4852462" cy="1385866"/>
      </dsp:txXfrm>
    </dsp:sp>
    <dsp:sp modelId="{0EF2BA33-6330-4105-89C1-974639CCA775}">
      <dsp:nvSpPr>
        <dsp:cNvPr id="0" name=""/>
        <dsp:cNvSpPr/>
      </dsp:nvSpPr>
      <dsp:spPr>
        <a:xfrm>
          <a:off x="1653299" y="1455194"/>
          <a:ext cx="3780000" cy="1385866"/>
        </a:xfrm>
        <a:prstGeom prst="rect">
          <a:avLst/>
        </a:prstGeom>
        <a:gradFill rotWithShape="0">
          <a:gsLst>
            <a:gs pos="0">
              <a:schemeClr val="accent4">
                <a:hueOff val="-1975582"/>
                <a:satOff val="22309"/>
                <a:lumOff val="1196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hueOff val="-1975582"/>
                <a:satOff val="22309"/>
                <a:lumOff val="1196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tx1"/>
              </a:solidFill>
            </a:rPr>
            <a:t>Social – ‘Normal’ </a:t>
          </a:r>
          <a:r>
            <a:rPr lang="en-US" sz="3200" b="1" kern="1200" dirty="0" err="1">
              <a:solidFill>
                <a:schemeClr val="tx1"/>
              </a:solidFill>
            </a:rPr>
            <a:t>behaviour</a:t>
          </a:r>
          <a:r>
            <a:rPr lang="en-US" sz="3200" b="1" kern="1200" dirty="0">
              <a:solidFill>
                <a:schemeClr val="tx1"/>
              </a:solidFill>
            </a:rPr>
            <a:t> of society</a:t>
          </a:r>
        </a:p>
      </dsp:txBody>
      <dsp:txXfrm>
        <a:off x="1653299" y="1455194"/>
        <a:ext cx="3780000" cy="13858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chitecture+Icon">
  <dgm:title val="Architecture Layout"/>
  <dgm:desc val="Use to show hierarchical relationships that build from the bottom up. This layout works well for showing architectural components or objects that build on other objects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B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diagrams.loki3.com/VaryingWidthList+Icon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17E6EAA-AC33-422B-BB88-C4AD0F196A2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0604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E4FB7-225D-40C5-887E-C70C974FEA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DFF22-A865-41C1-8B7A-D0EEF9B9E02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6D681-D8C0-4CFD-B870-798FC16BFB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8D2A1-696B-40B7-977E-E0443ACC306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D50F3-D6D5-4918-AD00-C8FBA81DE9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F6590-6A37-4931-9BFD-E573C005E8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2D86C-FD38-4B24-8636-51F156A4C9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100BF-E378-4292-A4A4-3CB07102AB5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22B5-4CB5-4E5B-A27C-3FCE90C91B1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D8C7A-5490-492B-A30A-A6819875F8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805A6-A57F-4EA3-A7F5-2FC7703C0CE7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1B8F242-417A-4997-87BB-7B2DA05FE68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85951" y="3962400"/>
            <a:ext cx="7772400" cy="1143000"/>
          </a:xfrm>
        </p:spPr>
        <p:txBody>
          <a:bodyPr/>
          <a:lstStyle/>
          <a:p>
            <a:r>
              <a:rPr lang="en-US" dirty="0"/>
              <a:t>Individual Differences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903" y="609600"/>
            <a:ext cx="5838497" cy="3505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7678903"/>
              </p:ext>
            </p:extLst>
          </p:nvPr>
        </p:nvGraphicFramePr>
        <p:xfrm>
          <a:off x="0" y="1981200"/>
          <a:ext cx="8991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Consumer Resources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4F4145-2013-443C-B95C-B5398D73BC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224F4145-2013-443C-B95C-B5398D73BC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A580709-2AF2-4977-8201-92D448CEBC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CA580709-2AF2-4977-8201-92D448CEBC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25E5133-749B-4369-8040-AD80998D6C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graphicEl>
                                              <a:dgm id="{025E5133-749B-4369-8040-AD80998D6C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248F2FF-4E8E-4FB8-AF3B-B91504F17E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graphicEl>
                                              <a:dgm id="{7248F2FF-4E8E-4FB8-AF3B-B91504F17E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A1CD8D-C909-41C8-8B95-CCEE59974F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B5A1CD8D-C909-41C8-8B95-CCEE59974F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E709F5-0A53-42F6-BF60-B44D097102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90E709F5-0A53-42F6-BF60-B44D097102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307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5951519"/>
              </p:ext>
            </p:extLst>
          </p:nvPr>
        </p:nvGraphicFramePr>
        <p:xfrm>
          <a:off x="685801" y="2286000"/>
          <a:ext cx="78486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Economic Resources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13F8496-B793-426E-A15D-ECDEEDB1C1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graphicEl>
                                              <a:dgm id="{913F8496-B793-426E-A15D-ECDEEDB1C1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graphicEl>
                                              <a:dgm id="{913F8496-B793-426E-A15D-ECDEEDB1C1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graphicEl>
                                              <a:dgm id="{913F8496-B793-426E-A15D-ECDEEDB1C1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F28138-CB11-441C-B46A-1C68CCC245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graphicEl>
                                              <a:dgm id="{64F28138-CB11-441C-B46A-1C68CCC245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graphicEl>
                                              <a:dgm id="{64F28138-CB11-441C-B46A-1C68CCC245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64F28138-CB11-441C-B46A-1C68CCC245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985173-D736-456D-A4E3-ACF341C75F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graphicEl>
                                              <a:dgm id="{67985173-D736-456D-A4E3-ACF341C75F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graphicEl>
                                              <a:dgm id="{67985173-D736-456D-A4E3-ACF341C75F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graphicEl>
                                              <a:dgm id="{67985173-D736-456D-A4E3-ACF341C75F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2181C4-33B6-4771-B247-2BA62E6833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graphicEl>
                                              <a:dgm id="{982181C4-33B6-4771-B247-2BA62E6833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graphicEl>
                                              <a:dgm id="{982181C4-33B6-4771-B247-2BA62E6833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graphicEl>
                                              <a:dgm id="{982181C4-33B6-4771-B247-2BA62E6833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C6FA9F9-35BB-4D26-A286-70DFCF095E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graphicEl>
                                              <a:dgm id="{3C6FA9F9-35BB-4D26-A286-70DFCF095E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graphicEl>
                                              <a:dgm id="{3C6FA9F9-35BB-4D26-A286-70DFCF095E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graphicEl>
                                              <a:dgm id="{3C6FA9F9-35BB-4D26-A286-70DFCF095E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496AA5-A6F0-4632-A3EC-A78D7A1380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>
                                            <p:graphicEl>
                                              <a:dgm id="{39496AA5-A6F0-4632-A3EC-A78D7A1380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graphicEl>
                                              <a:dgm id="{39496AA5-A6F0-4632-A3EC-A78D7A1380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graphicEl>
                                              <a:dgm id="{39496AA5-A6F0-4632-A3EC-A78D7A1380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B41A345-F163-43FF-9DE5-B3AFF2EDEF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">
                                            <p:graphicEl>
                                              <a:dgm id="{BB41A345-F163-43FF-9DE5-B3AFF2EDEF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graphicEl>
                                              <a:dgm id="{BB41A345-F163-43FF-9DE5-B3AFF2EDEF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graphicEl>
                                              <a:dgm id="{BB41A345-F163-43FF-9DE5-B3AFF2EDEF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264B974-718C-4C28-987A-4595F0C1BC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graphicEl>
                                              <a:dgm id="{D264B974-718C-4C28-987A-4595F0C1BC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graphicEl>
                                              <a:dgm id="{D264B974-718C-4C28-987A-4595F0C1BC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D264B974-718C-4C28-987A-4595F0C1BC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886E197-1A7F-4011-8362-72D63E547C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graphicEl>
                                              <a:dgm id="{3886E197-1A7F-4011-8362-72D63E547C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graphicEl>
                                              <a:dgm id="{3886E197-1A7F-4011-8362-72D63E547C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graphicEl>
                                              <a:dgm id="{3886E197-1A7F-4011-8362-72D63E547C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307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have only 24 hours in a day</a:t>
            </a:r>
          </a:p>
          <a:p>
            <a:r>
              <a:rPr lang="en-US" dirty="0"/>
              <a:t>Scarcity creates value. For </a:t>
            </a:r>
            <a:r>
              <a:rPr lang="en-US" dirty="0" err="1"/>
              <a:t>affluents</a:t>
            </a:r>
            <a:r>
              <a:rPr lang="en-US" dirty="0"/>
              <a:t>, their chief concern is buying more time than products.</a:t>
            </a:r>
          </a:p>
          <a:p>
            <a:r>
              <a:rPr lang="en-US" dirty="0"/>
              <a:t>Work and leisure</a:t>
            </a:r>
          </a:p>
          <a:p>
            <a:r>
              <a:rPr lang="en-US" dirty="0"/>
              <a:t>Paid time, obligated time, discretionary time</a:t>
            </a:r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Temporal Resources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105400"/>
            <a:ext cx="1351554" cy="15906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5105400"/>
            <a:ext cx="1298096" cy="15906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33" b="11062"/>
          <a:stretch/>
        </p:blipFill>
        <p:spPr>
          <a:xfrm>
            <a:off x="4344987" y="5238749"/>
            <a:ext cx="4279900" cy="13239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333586"/>
              </p:ext>
            </p:extLst>
          </p:nvPr>
        </p:nvGraphicFramePr>
        <p:xfrm>
          <a:off x="872067" y="2675467"/>
          <a:ext cx="7408333" cy="3450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Of Temporal Resources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7689E1-CA39-437B-9E47-CE7D7778E4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D87689E1-CA39-437B-9E47-CE7D7778E4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B9D58C-CD58-425B-AC1C-3DBB2D1EC6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58B9D58C-CD58-425B-AC1C-3DBB2D1EC6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513CD4A-5BDC-4409-A536-10B985329B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graphicEl>
                                              <a:dgm id="{5513CD4A-5BDC-4409-A536-10B985329B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92D0DC3-FBC2-4DEF-A3F2-DCC2A33E79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C92D0DC3-FBC2-4DEF-A3F2-DCC2A33E79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50DE5CC-E6F5-43AF-8671-12E3225AD9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C50DE5CC-E6F5-43AF-8671-12E3225AD9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23FFD2-9A94-416F-A6BD-51743A425D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2423FFD2-9A94-416F-A6BD-51743A425D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EF1EAE1-EBB0-4F73-B626-90B48A90C6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AEF1EAE1-EBB0-4F73-B626-90B48A90C6B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D31FA4-F8A2-4C5B-B4D0-96B1A0B17D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0AD31FA4-F8A2-4C5B-B4D0-96B1A0B17D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9250DA-3D30-4197-9C1D-2578DCBA85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D99250DA-3D30-4197-9C1D-2578DCBA85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AD8A803-F028-46B7-B6A2-3255EDDAE7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EAD8A803-F028-46B7-B6A2-3255EDDAE7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3277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idx="1"/>
          </p:nvPr>
        </p:nvSpPr>
        <p:spPr>
          <a:xfrm>
            <a:off x="228601" y="2514600"/>
            <a:ext cx="5562599" cy="3145896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None/>
            </a:pPr>
            <a:r>
              <a:rPr lang="en-US" dirty="0"/>
              <a:t>   The mental capacity available for undertaking various information processing activities</a:t>
            </a:r>
          </a:p>
          <a:p>
            <a:pPr>
              <a:buFontTx/>
              <a:buNone/>
            </a:pPr>
            <a:endParaRPr lang="en-US" dirty="0"/>
          </a:p>
          <a:p>
            <a:r>
              <a:rPr lang="en-US" dirty="0"/>
              <a:t>Capacity – chunks of information that can be handled by consumers at a time</a:t>
            </a:r>
          </a:p>
          <a:p>
            <a:endParaRPr lang="en-US" dirty="0"/>
          </a:p>
          <a:p>
            <a:r>
              <a:rPr lang="en-US" dirty="0"/>
              <a:t>Attention – allocation of cognitive capacity. Depends on </a:t>
            </a:r>
            <a:r>
              <a:rPr lang="en-US" i="1" dirty="0"/>
              <a:t>direction</a:t>
            </a:r>
            <a:r>
              <a:rPr lang="en-US" dirty="0"/>
              <a:t> and </a:t>
            </a:r>
            <a:r>
              <a:rPr lang="en-US" i="1" dirty="0"/>
              <a:t>intensity</a:t>
            </a:r>
          </a:p>
          <a:p>
            <a:pPr>
              <a:buFontTx/>
              <a:buNone/>
            </a:pPr>
            <a:endParaRPr lang="en-US" dirty="0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Cognitive Resources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" t="2369" r="52989" b="53421"/>
          <a:stretch/>
        </p:blipFill>
        <p:spPr>
          <a:xfrm>
            <a:off x="6705600" y="2857010"/>
            <a:ext cx="1990726" cy="142923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4495800"/>
            <a:ext cx="2847975" cy="19812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37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23812" y="2209800"/>
            <a:ext cx="7672388" cy="279336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What do consumers know?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Companies are constantly sending out information to consumers with the hope that such information shall be accepted and acted upon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We need to know their </a:t>
            </a:r>
            <a:r>
              <a:rPr lang="en-US" b="1" dirty="0"/>
              <a:t>product</a:t>
            </a:r>
            <a:r>
              <a:rPr lang="en-US" dirty="0"/>
              <a:t> knowledge, their </a:t>
            </a:r>
            <a:r>
              <a:rPr lang="en-US" b="1" dirty="0"/>
              <a:t>purchase</a:t>
            </a:r>
            <a:r>
              <a:rPr lang="en-US" dirty="0"/>
              <a:t> knowledge, their </a:t>
            </a:r>
            <a:r>
              <a:rPr lang="en-US" b="1" dirty="0"/>
              <a:t>price</a:t>
            </a:r>
            <a:r>
              <a:rPr lang="en-US" dirty="0"/>
              <a:t> knowledge and their </a:t>
            </a:r>
            <a:r>
              <a:rPr lang="en-US" b="1" dirty="0"/>
              <a:t>usage</a:t>
            </a:r>
            <a:r>
              <a:rPr lang="en-US" dirty="0"/>
              <a:t> knowledge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Knowledge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4668646"/>
            <a:ext cx="2796446" cy="2046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0946488"/>
              </p:ext>
            </p:extLst>
          </p:nvPr>
        </p:nvGraphicFramePr>
        <p:xfrm>
          <a:off x="872067" y="2675467"/>
          <a:ext cx="7408333" cy="3450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Knowledge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1785CC1-8FDB-47D1-A449-EDA91A3989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graphicEl>
                                              <a:dgm id="{E1785CC1-8FDB-47D1-A449-EDA91A3989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E1785CC1-8FDB-47D1-A449-EDA91A3989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118F94-F8B0-4C64-8288-08C23F9806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C1118F94-F8B0-4C64-8288-08C23F9806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C1118F94-F8B0-4C64-8288-08C23F9806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A33DEA-04DF-41C3-B84F-646B06857C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59A33DEA-04DF-41C3-B84F-646B06857C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59A33DEA-04DF-41C3-B84F-646B06857C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98498E9-BB61-4480-9C19-59FC5BDEC7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798498E9-BB61-4480-9C19-59FC5BDEC7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798498E9-BB61-4480-9C19-59FC5BDEC7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51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9626016"/>
              </p:ext>
            </p:extLst>
          </p:nvPr>
        </p:nvGraphicFramePr>
        <p:xfrm>
          <a:off x="872067" y="2675467"/>
          <a:ext cx="7408333" cy="3450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Declarative knowledge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28FBD7-59C8-4D38-8AEB-85439E9A2C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1128FBD7-59C8-4D38-8AEB-85439E9A2C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68B1AF-8EA5-4ADC-985D-7D6C8B1072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F168B1AF-8EA5-4ADC-985D-7D6C8B1072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How to use such factual information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Procedural Knowledge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3485791"/>
            <a:ext cx="5943600" cy="3143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8266297"/>
              </p:ext>
            </p:extLst>
          </p:nvPr>
        </p:nvGraphicFramePr>
        <p:xfrm>
          <a:off x="609600" y="2438400"/>
          <a:ext cx="8153400" cy="4190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 Knowledge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5CD08A3-16E5-416B-8F52-A67540CFAE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C5CD08A3-16E5-416B-8F52-A67540CFAE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DC0F34-BF7C-4837-B5D3-5F13A15C03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C4DC0F34-BF7C-4837-B5D3-5F13A15C03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2ED1345-EE23-4855-ADEF-C977CA2A1F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52ED1345-EE23-4855-ADEF-C977CA2A1F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B85159F-FE6B-4673-B7ED-C84F195F78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4B85159F-FE6B-4673-B7ED-C84F195F78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298964-4B32-4168-A972-1C33153C97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CF298964-4B32-4168-A972-1C33153C97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B0D31E5-C9DD-4051-B870-77349662A4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AB0D31E5-C9DD-4051-B870-77349662A4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8F445B6-7179-4CC8-994F-944E5F2086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48F445B6-7179-4CC8-994F-944E5F2086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ADC0450-07E7-4DE6-BF12-50D85F823F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7ADC0450-07E7-4DE6-BF12-50D85F823F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Where to buy?</a:t>
            </a:r>
          </a:p>
          <a:p>
            <a:r>
              <a:rPr lang="en-US" dirty="0"/>
              <a:t>When to buy?</a:t>
            </a:r>
          </a:p>
          <a:p>
            <a:pPr>
              <a:buFontTx/>
              <a:buNone/>
            </a:pPr>
            <a:endParaRPr lang="en-US" dirty="0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Purchase Knowledge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743544"/>
            <a:ext cx="3736895" cy="373352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6948527"/>
              </p:ext>
            </p:extLst>
          </p:nvPr>
        </p:nvGraphicFramePr>
        <p:xfrm>
          <a:off x="872067" y="2675467"/>
          <a:ext cx="7408333" cy="3450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Usage Knowledge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343B1AC-273E-47CB-9BF5-52A0EBAC2D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D343B1AC-273E-47CB-9BF5-52A0EBAC2D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D343B1AC-273E-47CB-9BF5-52A0EBAC2D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8E8D790-3182-446B-BBD6-788834ADEE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A8E8D790-3182-446B-BBD6-788834ADEE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A8E8D790-3182-446B-BBD6-788834ADEE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115ACF9-DD47-4CFD-B63F-8186A187C0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2115ACF9-DD47-4CFD-B63F-8186A187C0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2115ACF9-DD47-4CFD-B63F-8186A187C0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762000"/>
            <a:ext cx="7772400" cy="1219200"/>
          </a:xfrm>
        </p:spPr>
        <p:txBody>
          <a:bodyPr/>
          <a:lstStyle/>
          <a:p>
            <a:r>
              <a:rPr lang="en-US" dirty="0"/>
              <a:t>Price Knowledge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209800"/>
            <a:ext cx="6400800" cy="3200400"/>
          </a:xfrm>
        </p:spPr>
        <p:txBody>
          <a:bodyPr/>
          <a:lstStyle/>
          <a:p>
            <a:endParaRPr lang="en-US" dirty="0"/>
          </a:p>
          <a:p>
            <a:r>
              <a:rPr lang="en-US" sz="2800" dirty="0"/>
              <a:t>Marketers would be more motivated to hold prices down and respond to price cuts when they believe consumers are knowledgeable about the prices charged in the market.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2464474"/>
              </p:ext>
            </p:extLst>
          </p:nvPr>
        </p:nvGraphicFramePr>
        <p:xfrm>
          <a:off x="685800" y="2514600"/>
          <a:ext cx="8001000" cy="4030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Organisation of Knowledge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25C7226-AD63-4513-BCEB-03863B1A66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625C7226-AD63-4513-BCEB-03863B1A66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C206F72-2D00-4EE5-A58B-8945481911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CC206F72-2D00-4EE5-A58B-8945481911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035883-2017-4B43-902C-3B0D308867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53035883-2017-4B43-902C-3B0D308867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4451C2-0E8F-46B9-A178-C7EB19C300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E54451C2-0E8F-46B9-A178-C7EB19C300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04D3A82-7B50-48FA-BE9B-422FEFAC59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F04D3A82-7B50-48FA-BE9B-422FEFAC59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9133D2-C151-44E7-9C3F-52FCC02DE5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1B9133D2-C151-44E7-9C3F-52FCC02DE5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8855812"/>
              </p:ext>
            </p:extLst>
          </p:nvPr>
        </p:nvGraphicFramePr>
        <p:xfrm>
          <a:off x="0" y="2133600"/>
          <a:ext cx="8991600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 of Knowledge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5943600"/>
            <a:ext cx="81534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800" dirty="0">
                <a:latin typeface="+mn-lt"/>
              </a:rPr>
              <a:t>Both these measures are important for the marketer to determine what additional inputs to be provided for the consumer to facilitate decision making</a:t>
            </a:r>
            <a:r>
              <a:rPr lang="en-US" sz="2000" dirty="0">
                <a:latin typeface="+mn-lt"/>
              </a:rPr>
              <a:t>.</a:t>
            </a:r>
          </a:p>
          <a:p>
            <a:endParaRPr lang="en-US" sz="2000" dirty="0"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Consumer likes and dislikes</a:t>
            </a:r>
          </a:p>
          <a:p>
            <a:r>
              <a:rPr lang="en-US" dirty="0"/>
              <a:t>The barriers to success become smaller as a segment’s liking for a product grows larger 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Attitudes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4538662"/>
            <a:ext cx="4648200" cy="17716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447800"/>
          </a:xfrm>
        </p:spPr>
        <p:txBody>
          <a:bodyPr/>
          <a:lstStyle/>
          <a:p>
            <a:r>
              <a:rPr lang="en-US"/>
              <a:t>Attitudinal Behaviour</a:t>
            </a: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1524000" y="1752600"/>
            <a:ext cx="1981200" cy="9906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4495800" y="1676400"/>
            <a:ext cx="1905000" cy="10668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3209925" y="3124200"/>
            <a:ext cx="19050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3286125" y="4572000"/>
            <a:ext cx="17526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3286125" y="5929312"/>
            <a:ext cx="18288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9947" name="Text Box 11"/>
          <p:cNvSpPr txBox="1">
            <a:spLocks noChangeArrowheads="1"/>
          </p:cNvSpPr>
          <p:nvPr/>
        </p:nvSpPr>
        <p:spPr bwMode="auto">
          <a:xfrm>
            <a:off x="1906587" y="2019300"/>
            <a:ext cx="1216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Feelings</a:t>
            </a:r>
          </a:p>
        </p:txBody>
      </p:sp>
      <p:sp>
        <p:nvSpPr>
          <p:cNvPr id="39950" name="Text Box 14"/>
          <p:cNvSpPr txBox="1">
            <a:spLocks noChangeArrowheads="1"/>
          </p:cNvSpPr>
          <p:nvPr/>
        </p:nvSpPr>
        <p:spPr bwMode="auto">
          <a:xfrm>
            <a:off x="4925218" y="1981200"/>
            <a:ext cx="1046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/>
              <a:t>Beliefs</a:t>
            </a:r>
          </a:p>
        </p:txBody>
      </p:sp>
      <p:sp>
        <p:nvSpPr>
          <p:cNvPr id="39952" name="Text Box 16"/>
          <p:cNvSpPr txBox="1">
            <a:spLocks noChangeArrowheads="1"/>
          </p:cNvSpPr>
          <p:nvPr/>
        </p:nvSpPr>
        <p:spPr bwMode="auto">
          <a:xfrm>
            <a:off x="3352800" y="3352800"/>
            <a:ext cx="1882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Attitudes</a:t>
            </a:r>
          </a:p>
        </p:txBody>
      </p:sp>
      <p:sp>
        <p:nvSpPr>
          <p:cNvPr id="39954" name="Text Box 18"/>
          <p:cNvSpPr txBox="1">
            <a:spLocks noChangeArrowheads="1"/>
          </p:cNvSpPr>
          <p:nvPr/>
        </p:nvSpPr>
        <p:spPr bwMode="auto">
          <a:xfrm>
            <a:off x="3286126" y="4656137"/>
            <a:ext cx="1828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err="1"/>
              <a:t>Behavioural</a:t>
            </a:r>
            <a:endParaRPr lang="en-US" dirty="0"/>
          </a:p>
          <a:p>
            <a:r>
              <a:rPr lang="en-US" dirty="0"/>
              <a:t>Intention</a:t>
            </a:r>
          </a:p>
        </p:txBody>
      </p:sp>
      <p:sp>
        <p:nvSpPr>
          <p:cNvPr id="39956" name="Text Box 20"/>
          <p:cNvSpPr txBox="1">
            <a:spLocks noChangeArrowheads="1"/>
          </p:cNvSpPr>
          <p:nvPr/>
        </p:nvSpPr>
        <p:spPr bwMode="auto">
          <a:xfrm>
            <a:off x="3463130" y="6157912"/>
            <a:ext cx="1452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err="1"/>
              <a:t>Behaviour</a:t>
            </a:r>
            <a:endParaRPr lang="en-US" dirty="0"/>
          </a:p>
        </p:txBody>
      </p:sp>
      <p:sp>
        <p:nvSpPr>
          <p:cNvPr id="39957" name="Line 21"/>
          <p:cNvSpPr>
            <a:spLocks noChangeShapeType="1"/>
          </p:cNvSpPr>
          <p:nvPr/>
        </p:nvSpPr>
        <p:spPr bwMode="auto">
          <a:xfrm>
            <a:off x="2514600" y="2743200"/>
            <a:ext cx="1066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958" name="Line 22"/>
          <p:cNvSpPr>
            <a:spLocks noChangeShapeType="1"/>
          </p:cNvSpPr>
          <p:nvPr/>
        </p:nvSpPr>
        <p:spPr bwMode="auto">
          <a:xfrm flipH="1">
            <a:off x="4495800" y="2743200"/>
            <a:ext cx="914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960" name="Line 24"/>
          <p:cNvSpPr>
            <a:spLocks noChangeShapeType="1"/>
          </p:cNvSpPr>
          <p:nvPr/>
        </p:nvSpPr>
        <p:spPr bwMode="auto">
          <a:xfrm>
            <a:off x="4038600" y="4114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962" name="Line 26"/>
          <p:cNvSpPr>
            <a:spLocks noChangeShapeType="1"/>
          </p:cNvSpPr>
          <p:nvPr/>
        </p:nvSpPr>
        <p:spPr bwMode="auto">
          <a:xfrm>
            <a:off x="4038600" y="5562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9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9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9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9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7" grpId="0"/>
      <p:bldP spid="39950" grpId="0"/>
      <p:bldP spid="39954" grpId="0"/>
      <p:bldP spid="3995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4968725"/>
              </p:ext>
            </p:extLst>
          </p:nvPr>
        </p:nvGraphicFramePr>
        <p:xfrm>
          <a:off x="872067" y="2675467"/>
          <a:ext cx="7408333" cy="3450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Attitudes Are At Three Levels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5B6E70F-485A-4B03-BE31-3C1088AF02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65B6E70F-485A-4B03-BE31-3C1088AF02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65B6E70F-485A-4B03-BE31-3C1088AF02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3757DE-977E-4FDC-9A8F-ED921B7CA1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A63757DE-977E-4FDC-9A8F-ED921B7CA1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A63757DE-977E-4FDC-9A8F-ED921B7CA1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87B891-AB41-4C66-A412-2F13FA8CC8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A787B891-AB41-4C66-A412-2F13FA8CC8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A787B891-AB41-4C66-A412-2F13FA8CC8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1097743"/>
              </p:ext>
            </p:extLst>
          </p:nvPr>
        </p:nvGraphicFramePr>
        <p:xfrm>
          <a:off x="609600" y="2057400"/>
          <a:ext cx="7967133" cy="4419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Attitudes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2495A47-7028-4447-92BE-96B0EDB358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72495A47-7028-4447-92BE-96B0EDB358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FA9C1D7-6855-4BD2-8A42-AD9128838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FFA9C1D7-6855-4BD2-8A42-AD91288381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DADEB5-E94C-4A8D-A634-2AE4FAA135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graphicEl>
                                              <a:dgm id="{74DADEB5-E94C-4A8D-A634-2AE4FAA135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792CD5-616E-41F9-BC6C-B9CB8314BA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graphicEl>
                                              <a:dgm id="{B9792CD5-616E-41F9-BC6C-B9CB8314BA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305A628-22D2-496B-BB0C-06EA7E8FB8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9305A628-22D2-496B-BB0C-06EA7E8FB8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3F03B7-732A-457E-9680-483C58898B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0D3F03B7-732A-457E-9680-483C58898B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7F02557-A9BF-48D4-BE19-C13DB0111E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F7F02557-A9BF-48D4-BE19-C13DB0111E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84D444-B6A0-45E7-9A54-694DE90F09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9084D444-B6A0-45E7-9A54-694DE90F09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90CCCDC-E4D0-420E-A0DD-C50FC3586D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690CCCDC-E4D0-420E-A0DD-C50FC3586D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D4DBB4C-A846-4AC6-AE76-C9D50CE2D0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2D4DBB4C-A846-4AC6-AE76-C9D50CE2D0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A01091-F54B-470C-A7BA-C8CA9BC80F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8CA01091-F54B-470C-A7BA-C8CA9BC80F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1536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5138398"/>
              </p:ext>
            </p:extLst>
          </p:nvPr>
        </p:nvGraphicFramePr>
        <p:xfrm>
          <a:off x="872067" y="2675466"/>
          <a:ext cx="7433733" cy="3725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Affective Component Of Attitude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9F8B9E-DDCC-4687-B687-0D84C10893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graphicEl>
                                              <a:dgm id="{3E9F8B9E-DDCC-4687-B687-0D84C10893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graphicEl>
                                              <a:dgm id="{3E9F8B9E-DDCC-4687-B687-0D84C10893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graphicEl>
                                              <a:dgm id="{3E9F8B9E-DDCC-4687-B687-0D84C10893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8265CC-00E3-4E22-AA5C-8AD2C3C4B5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graphicEl>
                                              <a:dgm id="{8F8265CC-00E3-4E22-AA5C-8AD2C3C4B5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graphicEl>
                                              <a:dgm id="{8F8265CC-00E3-4E22-AA5C-8AD2C3C4B5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8F8265CC-00E3-4E22-AA5C-8AD2C3C4B5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EECFAE-1E3B-40C5-8252-8E724441BA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graphicEl>
                                              <a:dgm id="{40EECFAE-1E3B-40C5-8252-8E724441BA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graphicEl>
                                              <a:dgm id="{40EECFAE-1E3B-40C5-8252-8E724441BA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graphicEl>
                                              <a:dgm id="{40EECFAE-1E3B-40C5-8252-8E724441BA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1638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9478637"/>
              </p:ext>
            </p:extLst>
          </p:nvPr>
        </p:nvGraphicFramePr>
        <p:xfrm>
          <a:off x="152401" y="2057400"/>
          <a:ext cx="8686799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Attitude Models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F475568-BA4C-4140-BF33-7141923A0F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D1C807-553F-4DE7-811A-F7ACE10AEE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E2EB525-4C51-4592-AB39-E92E7E792F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459D99D-CC2A-43EA-833B-66F3B8A4CE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590800"/>
            <a:ext cx="7772400" cy="3886200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dirty="0"/>
              <a:t>    Probably the most popular model to explain consumer attitudes</a:t>
            </a:r>
          </a:p>
          <a:p>
            <a:pPr>
              <a:buFontTx/>
              <a:buNone/>
            </a:pPr>
            <a:r>
              <a:rPr lang="en-US" dirty="0"/>
              <a:t>                                                      </a:t>
            </a:r>
            <a:r>
              <a:rPr lang="en-US" dirty="0">
                <a:cs typeface="Times New Roman" pitchFamily="18" charset="0"/>
              </a:rPr>
              <a:t>i = n</a:t>
            </a:r>
          </a:p>
          <a:p>
            <a:pPr algn="ctr">
              <a:buFontTx/>
              <a:buNone/>
            </a:pPr>
            <a:r>
              <a:rPr lang="en-US" dirty="0"/>
              <a:t> A = </a:t>
            </a:r>
            <a:r>
              <a:rPr lang="en-US" dirty="0">
                <a:cs typeface="Times New Roman" pitchFamily="18" charset="0"/>
              </a:rPr>
              <a:t>∑ </a:t>
            </a:r>
            <a:r>
              <a:rPr lang="en-US" dirty="0" err="1">
                <a:cs typeface="Times New Roman" pitchFamily="18" charset="0"/>
              </a:rPr>
              <a:t>b</a:t>
            </a:r>
            <a:r>
              <a:rPr lang="en-US" baseline="-25000" dirty="0" err="1">
                <a:cs typeface="Times New Roman" pitchFamily="18" charset="0"/>
              </a:rPr>
              <a:t>i</a:t>
            </a:r>
            <a:r>
              <a:rPr lang="en-US" dirty="0" err="1">
                <a:cs typeface="Times New Roman" pitchFamily="18" charset="0"/>
              </a:rPr>
              <a:t>e</a:t>
            </a:r>
            <a:r>
              <a:rPr lang="en-US" baseline="-25000" dirty="0" err="1">
                <a:cs typeface="Times New Roman" pitchFamily="18" charset="0"/>
              </a:rPr>
              <a:t>i</a:t>
            </a:r>
            <a:endParaRPr lang="en-US" baseline="-25000" dirty="0">
              <a:cs typeface="Times New Roman" pitchFamily="18" charset="0"/>
            </a:endParaRPr>
          </a:p>
          <a:p>
            <a:pPr algn="ctr">
              <a:buFontTx/>
              <a:buNone/>
            </a:pPr>
            <a:r>
              <a:rPr lang="en-US" dirty="0">
                <a:cs typeface="Times New Roman" pitchFamily="18" charset="0"/>
              </a:rPr>
              <a:t>  </a:t>
            </a:r>
            <a:r>
              <a:rPr lang="en-US" dirty="0" err="1">
                <a:cs typeface="Times New Roman" pitchFamily="18" charset="0"/>
              </a:rPr>
              <a:t>i</a:t>
            </a:r>
            <a:r>
              <a:rPr lang="en-US" dirty="0">
                <a:cs typeface="Times New Roman" pitchFamily="18" charset="0"/>
              </a:rPr>
              <a:t> = 0</a:t>
            </a:r>
          </a:p>
          <a:p>
            <a:pPr algn="ctr">
              <a:buFontTx/>
              <a:buNone/>
            </a:pPr>
            <a:r>
              <a:rPr lang="en-US" dirty="0">
                <a:cs typeface="Times New Roman" pitchFamily="18" charset="0"/>
              </a:rPr>
              <a:t>Where A = attitude toward the object</a:t>
            </a:r>
          </a:p>
          <a:p>
            <a:pPr algn="ctr">
              <a:buFontTx/>
              <a:buNone/>
            </a:pPr>
            <a:r>
              <a:rPr lang="en-US" dirty="0">
                <a:cs typeface="Times New Roman" pitchFamily="18" charset="0"/>
              </a:rPr>
              <a:t>	b</a:t>
            </a:r>
            <a:r>
              <a:rPr lang="en-US" baseline="-25000" dirty="0">
                <a:cs typeface="Times New Roman" pitchFamily="18" charset="0"/>
              </a:rPr>
              <a:t>i</a:t>
            </a:r>
            <a:r>
              <a:rPr lang="en-US" dirty="0">
                <a:cs typeface="Times New Roman" pitchFamily="18" charset="0"/>
              </a:rPr>
              <a:t> = strength of belief that the object has attribute </a:t>
            </a:r>
            <a:r>
              <a:rPr lang="en-US" dirty="0" err="1">
                <a:cs typeface="Times New Roman" pitchFamily="18" charset="0"/>
              </a:rPr>
              <a:t>i</a:t>
            </a:r>
            <a:endParaRPr lang="en-US" dirty="0">
              <a:cs typeface="Times New Roman" pitchFamily="18" charset="0"/>
            </a:endParaRPr>
          </a:p>
          <a:p>
            <a:pPr algn="ctr">
              <a:buFontTx/>
              <a:buNone/>
            </a:pPr>
            <a:r>
              <a:rPr lang="en-US" dirty="0" err="1">
                <a:cs typeface="Times New Roman" pitchFamily="18" charset="0"/>
              </a:rPr>
              <a:t>e</a:t>
            </a:r>
            <a:r>
              <a:rPr lang="en-US" baseline="-25000" dirty="0" err="1">
                <a:cs typeface="Times New Roman" pitchFamily="18" charset="0"/>
              </a:rPr>
              <a:t>i</a:t>
            </a:r>
            <a:r>
              <a:rPr lang="en-US" dirty="0">
                <a:cs typeface="Times New Roman" pitchFamily="18" charset="0"/>
              </a:rPr>
              <a:t> = evaluation of attribute </a:t>
            </a:r>
            <a:r>
              <a:rPr lang="en-US" dirty="0" err="1">
                <a:cs typeface="Times New Roman" pitchFamily="18" charset="0"/>
              </a:rPr>
              <a:t>i</a:t>
            </a:r>
            <a:endParaRPr lang="en-US" dirty="0">
              <a:cs typeface="Times New Roman" pitchFamily="18" charset="0"/>
            </a:endParaRPr>
          </a:p>
          <a:p>
            <a:pPr algn="ctr">
              <a:buFontTx/>
              <a:buNone/>
            </a:pPr>
            <a:r>
              <a:rPr lang="en-US" dirty="0">
                <a:cs typeface="Times New Roman" pitchFamily="18" charset="0"/>
              </a:rPr>
              <a:t>n = no. of salient attributes</a:t>
            </a:r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Fishbien Model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800" dirty="0"/>
              <a:t>                             </a:t>
            </a:r>
            <a:r>
              <a:rPr lang="en-US" sz="2800" dirty="0" err="1"/>
              <a:t>i</a:t>
            </a:r>
            <a:r>
              <a:rPr lang="en-US" sz="2800" dirty="0"/>
              <a:t> = 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/>
              <a:t>                     A =  </a:t>
            </a:r>
            <a:r>
              <a:rPr lang="en-US" sz="2800" dirty="0">
                <a:cs typeface="Times New Roman" pitchFamily="18" charset="0"/>
              </a:rPr>
              <a:t>∑ W</a:t>
            </a:r>
            <a:r>
              <a:rPr lang="en-US" sz="2800" baseline="-25000" dirty="0">
                <a:cs typeface="Times New Roman" pitchFamily="18" charset="0"/>
              </a:rPr>
              <a:t>i</a:t>
            </a:r>
            <a:r>
              <a:rPr lang="en-US" sz="2800" dirty="0">
                <a:cs typeface="Times New Roman" pitchFamily="18" charset="0"/>
              </a:rPr>
              <a:t> | I</a:t>
            </a:r>
            <a:r>
              <a:rPr lang="en-US" sz="2800" baseline="-25000" dirty="0">
                <a:cs typeface="Times New Roman" pitchFamily="18" charset="0"/>
              </a:rPr>
              <a:t>i</a:t>
            </a:r>
            <a:r>
              <a:rPr lang="en-US" sz="2800" dirty="0">
                <a:cs typeface="Times New Roman" pitchFamily="18" charset="0"/>
              </a:rPr>
              <a:t> –X</a:t>
            </a:r>
            <a:r>
              <a:rPr lang="en-US" sz="2800" baseline="-25000" dirty="0">
                <a:cs typeface="Times New Roman" pitchFamily="18" charset="0"/>
              </a:rPr>
              <a:t>i</a:t>
            </a:r>
            <a:r>
              <a:rPr lang="en-US" sz="2800" dirty="0">
                <a:cs typeface="Times New Roman" pitchFamily="18" charset="0"/>
              </a:rPr>
              <a:t> |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>
                <a:cs typeface="Times New Roman" pitchFamily="18" charset="0"/>
              </a:rPr>
              <a:t>                             </a:t>
            </a:r>
            <a:r>
              <a:rPr lang="en-US" sz="2800" dirty="0" err="1">
                <a:cs typeface="Times New Roman" pitchFamily="18" charset="0"/>
              </a:rPr>
              <a:t>i</a:t>
            </a:r>
            <a:r>
              <a:rPr lang="en-US" sz="2800" dirty="0">
                <a:cs typeface="Times New Roman" pitchFamily="18" charset="0"/>
              </a:rPr>
              <a:t> = 0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>
                <a:cs typeface="Times New Roman" pitchFamily="18" charset="0"/>
              </a:rPr>
              <a:t>Where, A = attitude towards brand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>
                <a:cs typeface="Times New Roman" pitchFamily="18" charset="0"/>
              </a:rPr>
              <a:t>            W</a:t>
            </a:r>
            <a:r>
              <a:rPr lang="en-US" sz="2800" baseline="-25000" dirty="0">
                <a:cs typeface="Times New Roman" pitchFamily="18" charset="0"/>
              </a:rPr>
              <a:t>i</a:t>
            </a:r>
            <a:r>
              <a:rPr lang="en-US" sz="2800" dirty="0">
                <a:cs typeface="Times New Roman" pitchFamily="18" charset="0"/>
              </a:rPr>
              <a:t> = importance of attribute </a:t>
            </a:r>
            <a:r>
              <a:rPr lang="en-US" sz="2800" dirty="0" err="1">
                <a:cs typeface="Times New Roman" pitchFamily="18" charset="0"/>
              </a:rPr>
              <a:t>i</a:t>
            </a:r>
            <a:endParaRPr lang="en-US" sz="2800" dirty="0">
              <a:cs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>
                <a:cs typeface="Times New Roman" pitchFamily="18" charset="0"/>
              </a:rPr>
              <a:t>             I</a:t>
            </a:r>
            <a:r>
              <a:rPr lang="en-US" sz="2800" baseline="-25000" dirty="0">
                <a:cs typeface="Times New Roman" pitchFamily="18" charset="0"/>
              </a:rPr>
              <a:t>i</a:t>
            </a:r>
            <a:r>
              <a:rPr lang="en-US" sz="2800" dirty="0">
                <a:cs typeface="Times New Roman" pitchFamily="18" charset="0"/>
              </a:rPr>
              <a:t> =  the ideal performance on attribute </a:t>
            </a:r>
            <a:r>
              <a:rPr lang="en-US" sz="2800" dirty="0" err="1">
                <a:cs typeface="Times New Roman" pitchFamily="18" charset="0"/>
              </a:rPr>
              <a:t>i</a:t>
            </a:r>
            <a:endParaRPr lang="en-US" sz="2800" dirty="0">
              <a:cs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>
                <a:cs typeface="Times New Roman" pitchFamily="18" charset="0"/>
              </a:rPr>
              <a:t>            X</a:t>
            </a:r>
            <a:r>
              <a:rPr lang="en-US" sz="2800" baseline="-25000" dirty="0">
                <a:cs typeface="Times New Roman" pitchFamily="18" charset="0"/>
              </a:rPr>
              <a:t>i</a:t>
            </a:r>
            <a:r>
              <a:rPr lang="en-US" sz="2800" dirty="0">
                <a:cs typeface="Times New Roman" pitchFamily="18" charset="0"/>
              </a:rPr>
              <a:t> = belief about brand’s actual performance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>
                <a:cs typeface="Times New Roman" pitchFamily="18" charset="0"/>
              </a:rPr>
              <a:t>                    on attribute </a:t>
            </a:r>
            <a:r>
              <a:rPr lang="en-US" sz="2800" dirty="0" err="1">
                <a:cs typeface="Times New Roman" pitchFamily="18" charset="0"/>
              </a:rPr>
              <a:t>i</a:t>
            </a:r>
            <a:r>
              <a:rPr lang="en-US" sz="2800" dirty="0">
                <a:cs typeface="Times New Roman" pitchFamily="18" charset="0"/>
              </a:rPr>
              <a:t>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>
                <a:cs typeface="Times New Roman" pitchFamily="18" charset="0"/>
              </a:rPr>
              <a:t>             n = no. of salient attributes   </a:t>
            </a:r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Ideal Point Model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1447800"/>
          </a:xfrm>
        </p:spPr>
        <p:txBody>
          <a:bodyPr/>
          <a:lstStyle/>
          <a:p>
            <a:r>
              <a:rPr lang="en-US"/>
              <a:t>Motivation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438400"/>
            <a:ext cx="6400800" cy="3200400"/>
          </a:xfrm>
        </p:spPr>
        <p:txBody>
          <a:bodyPr>
            <a:normAutofit/>
          </a:bodyPr>
          <a:lstStyle/>
          <a:p>
            <a:pPr algn="just"/>
            <a:r>
              <a:rPr lang="en-US" sz="2800" dirty="0"/>
              <a:t>A person can be said to be motivated when his/her system is </a:t>
            </a:r>
            <a:r>
              <a:rPr lang="en-US" sz="2800" dirty="0" err="1"/>
              <a:t>energised</a:t>
            </a:r>
            <a:r>
              <a:rPr lang="en-US" sz="2800" dirty="0"/>
              <a:t> (aroused) , made active, and </a:t>
            </a:r>
            <a:r>
              <a:rPr lang="en-US" sz="2800" dirty="0" err="1"/>
              <a:t>behaviour</a:t>
            </a:r>
            <a:r>
              <a:rPr lang="en-US" sz="2800" dirty="0"/>
              <a:t> is directed towards a certain goal.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4838783"/>
            <a:ext cx="4953000" cy="15858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Need </a:t>
            </a:r>
            <a:r>
              <a:rPr lang="en-US" dirty="0"/>
              <a:t>– activated or felt when there is a sufficient discrepancy between a desired or preferred state of being and the actual state.</a:t>
            </a:r>
          </a:p>
          <a:p>
            <a:endParaRPr lang="en-US" dirty="0"/>
          </a:p>
          <a:p>
            <a:r>
              <a:rPr lang="en-US" b="1" dirty="0"/>
              <a:t>Drive </a:t>
            </a:r>
            <a:r>
              <a:rPr lang="en-US" dirty="0"/>
              <a:t>– as this discrepancy increases, the outcome is activation of a condition of arousal</a:t>
            </a:r>
          </a:p>
          <a:p>
            <a:pPr>
              <a:buFontTx/>
              <a:buNone/>
            </a:pPr>
            <a:endParaRPr lang="en-US" dirty="0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Dynamics of The Motivation Process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5181600"/>
            <a:ext cx="1752486" cy="116890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5356320"/>
              </p:ext>
            </p:extLst>
          </p:nvPr>
        </p:nvGraphicFramePr>
        <p:xfrm>
          <a:off x="872067" y="2209800"/>
          <a:ext cx="7738533" cy="4190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 Concept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2048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1444736"/>
              </p:ext>
            </p:extLst>
          </p:nvPr>
        </p:nvGraphicFramePr>
        <p:xfrm>
          <a:off x="872067" y="2675466"/>
          <a:ext cx="7738533" cy="3725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Self Expression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F0CF0EE-618F-4D34-B92C-44F16567DF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6F0CF0EE-618F-4D34-B92C-44F16567DF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E0E475F-D233-4761-BC38-6A2294BD8A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AE0E475F-D233-4761-BC38-6A2294BD8A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572043-E0A8-4120-94A7-0598D1A6E0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0A572043-E0A8-4120-94A7-0598D1A6E0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FF7A2D1-2314-4E74-9C49-56C7F8C05F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1FF7A2D1-2314-4E74-9C49-56C7F8C05F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872067" y="3352799"/>
            <a:ext cx="7408333" cy="2773363"/>
          </a:xfrm>
        </p:spPr>
        <p:txBody>
          <a:bodyPr>
            <a:normAutofit/>
          </a:bodyPr>
          <a:lstStyle/>
          <a:p>
            <a:pPr algn="just"/>
            <a:r>
              <a:rPr lang="en-US" sz="2800" dirty="0"/>
              <a:t>Our possessions are a reflection of the our self-concept. This allows us to transcend our self into our possessions</a:t>
            </a:r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Transcedence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4989940"/>
              </p:ext>
            </p:extLst>
          </p:nvPr>
        </p:nvGraphicFramePr>
        <p:xfrm>
          <a:off x="685800" y="2514600"/>
          <a:ext cx="8153400" cy="4114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 Monitoring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B857D7C-CFC0-4824-A6F9-59CAD126C8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2B857D7C-CFC0-4824-A6F9-59CAD126C8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A07C3C-587A-450B-85A8-AD123AFC1B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59A07C3C-587A-450B-85A8-AD123AFC1B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E7A42E-D8D4-40C0-953E-FB6EB4CA71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9CE7A42E-D8D4-40C0-953E-FB6EB4CA71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B9674DB-8B4E-42E3-BED2-E7D59C5079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6B9674DB-8B4E-42E3-BED2-E7D59C5079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E1A5BF8-0E55-42A9-B5B8-5665301A32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5E1A5BF8-0E55-42A9-B5B8-5665301A32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ACFC45-A9F1-458D-81DC-8A454F2713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AAACFC45-A9F1-458D-81DC-8A454F2713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827867"/>
            <a:ext cx="7408333" cy="1286933"/>
          </a:xfrm>
        </p:spPr>
        <p:txBody>
          <a:bodyPr/>
          <a:lstStyle/>
          <a:p>
            <a:r>
              <a:rPr lang="en-US" dirty="0"/>
              <a:t>Comparison with real self and ideal self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Fantasy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4114800"/>
            <a:ext cx="3600450" cy="2514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114801"/>
            <a:ext cx="3733800" cy="2514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609600"/>
            <a:ext cx="7772400" cy="1524000"/>
          </a:xfrm>
        </p:spPr>
        <p:txBody>
          <a:bodyPr/>
          <a:lstStyle/>
          <a:p>
            <a:r>
              <a:rPr lang="en-US" dirty="0"/>
              <a:t>Self Gift - Giving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2590800"/>
            <a:ext cx="7010400" cy="2514600"/>
          </a:xfrm>
        </p:spPr>
        <p:txBody>
          <a:bodyPr>
            <a:normAutofit/>
          </a:bodyPr>
          <a:lstStyle/>
          <a:p>
            <a:r>
              <a:rPr lang="en-US" sz="2800" dirty="0"/>
              <a:t>Bolsters self esteem through an indulgence justified by deserving </a:t>
            </a:r>
            <a:r>
              <a:rPr lang="en-US" sz="2800" dirty="0" err="1"/>
              <a:t>behaviour</a:t>
            </a: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4114800"/>
            <a:ext cx="3397250" cy="25590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6327655"/>
              </p:ext>
            </p:extLst>
          </p:nvPr>
        </p:nvGraphicFramePr>
        <p:xfrm>
          <a:off x="872067" y="2675466"/>
          <a:ext cx="7738533" cy="3801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Some Pointers for Marketing Strategy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4876D5A-9A13-4CB1-97CC-8F23E3F96C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44876D5A-9A13-4CB1-97CC-8F23E3F96C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DA6E4ED-B5F7-42F3-A5E2-4DD9D83FDC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BDA6E4ED-B5F7-42F3-A5E2-4DD9D83FDC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9D43774-11DC-4EA8-A0C7-FC30AC8189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69D43774-11DC-4EA8-A0C7-FC30AC8189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36E7F2-0BE8-4AF4-87EC-C04FEB2B5A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A936E7F2-0BE8-4AF4-87EC-C04FEB2B5A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23900" y="457200"/>
            <a:ext cx="7772400" cy="1600200"/>
          </a:xfrm>
        </p:spPr>
        <p:txBody>
          <a:bodyPr/>
          <a:lstStyle/>
          <a:p>
            <a:r>
              <a:rPr lang="en-US" dirty="0"/>
              <a:t>Personality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2590800"/>
            <a:ext cx="7239000" cy="1625600"/>
          </a:xfrm>
        </p:spPr>
        <p:txBody>
          <a:bodyPr>
            <a:normAutofit/>
          </a:bodyPr>
          <a:lstStyle/>
          <a:p>
            <a:r>
              <a:rPr lang="en-US" sz="2800" dirty="0"/>
              <a:t>Consistent responses to environmental stimuli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191000"/>
            <a:ext cx="9067800" cy="2667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Psychonalytic</a:t>
            </a:r>
            <a:r>
              <a:rPr lang="en-US" dirty="0"/>
              <a:t> Theory</a:t>
            </a:r>
          </a:p>
          <a:p>
            <a:r>
              <a:rPr lang="en-US" dirty="0" err="1"/>
              <a:t>Soco</a:t>
            </a:r>
            <a:r>
              <a:rPr lang="en-US" dirty="0"/>
              <a:t>-psychological Theory</a:t>
            </a:r>
          </a:p>
          <a:p>
            <a:r>
              <a:rPr lang="en-US" dirty="0"/>
              <a:t>Trait Factor theory</a:t>
            </a:r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3 Approaches to  Studying Personality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3733800"/>
            <a:ext cx="2009775" cy="22764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762000"/>
          </a:xfrm>
        </p:spPr>
        <p:txBody>
          <a:bodyPr/>
          <a:lstStyle/>
          <a:p>
            <a:r>
              <a:rPr lang="en-US" dirty="0"/>
              <a:t>Psychoanalytical theory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133600"/>
            <a:ext cx="6400800" cy="3352800"/>
          </a:xfrm>
        </p:spPr>
        <p:txBody>
          <a:bodyPr>
            <a:normAutofit/>
          </a:bodyPr>
          <a:lstStyle/>
          <a:p>
            <a:r>
              <a:rPr lang="en-US" sz="2400" dirty="0"/>
              <a:t>This is the dynamic interaction of the elements of the human personality system-id, ego and superego, results in unconscious </a:t>
            </a:r>
            <a:r>
              <a:rPr lang="en-US" sz="2400" dirty="0" err="1"/>
              <a:t>motivationsthat</a:t>
            </a:r>
            <a:r>
              <a:rPr lang="en-US" sz="2400" dirty="0"/>
              <a:t> are manifested in human </a:t>
            </a:r>
            <a:r>
              <a:rPr lang="en-US" sz="2400" dirty="0" err="1"/>
              <a:t>behaviour</a:t>
            </a:r>
            <a:endParaRPr lang="en-US" sz="2400" dirty="0"/>
          </a:p>
        </p:txBody>
      </p:sp>
      <p:pic>
        <p:nvPicPr>
          <p:cNvPr id="1026" name="Picture 2" descr="C:\Users\MNT\Desktop\unnam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886200"/>
            <a:ext cx="2314575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838200"/>
            <a:ext cx="7772400" cy="1066800"/>
          </a:xfrm>
        </p:spPr>
        <p:txBody>
          <a:bodyPr/>
          <a:lstStyle/>
          <a:p>
            <a:r>
              <a:rPr lang="en-US"/>
              <a:t>Socio-Psychological Theory</a:t>
            </a:r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667000"/>
            <a:ext cx="6400800" cy="2971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This </a:t>
            </a:r>
            <a:r>
              <a:rPr lang="en-US" dirty="0" err="1"/>
              <a:t>recognises</a:t>
            </a:r>
            <a:r>
              <a:rPr lang="en-US" dirty="0"/>
              <a:t> the interdependence between individual and society. Social variables rather than biological instincts are determinants in shaping personality. </a:t>
            </a:r>
            <a:r>
              <a:rPr lang="en-US" dirty="0" err="1"/>
              <a:t>Behaviour</a:t>
            </a:r>
            <a:r>
              <a:rPr lang="en-US" dirty="0"/>
              <a:t> is directed to meet those needs</a:t>
            </a:r>
          </a:p>
        </p:txBody>
      </p:sp>
      <p:pic>
        <p:nvPicPr>
          <p:cNvPr id="2050" name="Picture 2" descr="C:\Users\MNT\Desktop\Social_Students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724" y="4343400"/>
            <a:ext cx="4638675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872067" y="1752600"/>
            <a:ext cx="7408333" cy="4373563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An individual’s personality is composed of definite </a:t>
            </a:r>
            <a:r>
              <a:rPr lang="en-US" dirty="0" err="1"/>
              <a:t>predispositional</a:t>
            </a:r>
            <a:r>
              <a:rPr lang="en-US" dirty="0"/>
              <a:t> attributes called traits.</a:t>
            </a:r>
          </a:p>
          <a:p>
            <a:endParaRPr lang="en-US" dirty="0"/>
          </a:p>
          <a:p>
            <a:r>
              <a:rPr lang="en-US" dirty="0"/>
              <a:t>A trait is any distinguishable, relatively enduring way in which individuals differ from one another.</a:t>
            </a:r>
          </a:p>
        </p:txBody>
      </p:sp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Trait Factor Theory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/>
      <p:bldP spid="5222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905000"/>
          </a:xfrm>
        </p:spPr>
        <p:txBody>
          <a:bodyPr>
            <a:noAutofit/>
          </a:bodyPr>
          <a:lstStyle/>
          <a:p>
            <a:pPr algn="just"/>
            <a:r>
              <a:rPr lang="en-US" sz="3200" dirty="0"/>
              <a:t>Research has shown so far that consumer selection of products based on personality has been a poor predictor, only slightly better than by chance</a:t>
            </a:r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8001000" cy="152400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US" sz="2800" dirty="0"/>
              <a:t>Whereas, brand personality has been a better predictor and influence in making consumer selections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3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/>
      <p:bldP spid="5325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828800"/>
          </a:xfrm>
        </p:spPr>
        <p:txBody>
          <a:bodyPr>
            <a:normAutofit fontScale="90000"/>
          </a:bodyPr>
          <a:lstStyle/>
          <a:p>
            <a:pPr algn="just"/>
            <a:r>
              <a:rPr lang="en-US" sz="4000" dirty="0"/>
              <a:t>Personality can help explain how consumers would behave at various stages of the decision making process </a:t>
            </a:r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838200" y="3581400"/>
            <a:ext cx="7315200" cy="2514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Therefore, learning styles, need for cognition, risk taking, thrill seeking and self-monitoring are better indicators of personality and what impact it would have on </a:t>
            </a:r>
            <a:r>
              <a:rPr lang="en-US" sz="2400" dirty="0" err="1"/>
              <a:t>behaviour</a:t>
            </a:r>
            <a:r>
              <a:rPr lang="en-US" sz="2400" dirty="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5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0" grpId="0"/>
      <p:bldP spid="55301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609600"/>
            <a:ext cx="7772400" cy="1295400"/>
          </a:xfrm>
        </p:spPr>
        <p:txBody>
          <a:bodyPr>
            <a:normAutofit/>
          </a:bodyPr>
          <a:lstStyle/>
          <a:p>
            <a:r>
              <a:rPr lang="en-US" sz="4800" dirty="0"/>
              <a:t> Values</a:t>
            </a:r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33400" y="2133600"/>
            <a:ext cx="8077200" cy="2590800"/>
          </a:xfrm>
        </p:spPr>
        <p:txBody>
          <a:bodyPr>
            <a:normAutofit/>
          </a:bodyPr>
          <a:lstStyle/>
          <a:p>
            <a:r>
              <a:rPr lang="en-US" sz="2800" dirty="0"/>
              <a:t>Values provide another explanation of why consumers vary in their decision making. Values express the goals that motivate people and appropriate ways to achieve those goals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4343401"/>
            <a:ext cx="2819399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8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6097942"/>
              </p:ext>
            </p:extLst>
          </p:nvPr>
        </p:nvGraphicFramePr>
        <p:xfrm>
          <a:off x="914400" y="2819400"/>
          <a:ext cx="7086600" cy="2841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Values can be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5652908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/>
              <a:t>A lot of our personal values can get impacted by social values.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B3E35B-5CF6-48A2-8DB2-8A5021DA33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04B3E35B-5CF6-48A2-8DB2-8A5021DA33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EF2BA33-6330-4105-89C1-974639CCA7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0EF2BA33-6330-4105-89C1-974639CCA7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Tradeshow</Template>
  <TotalTime>593</TotalTime>
  <Words>1089</Words>
  <Application>Microsoft Office PowerPoint</Application>
  <PresentationFormat>On-screen Show (4:3)</PresentationFormat>
  <Paragraphs>171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Candara</vt:lpstr>
      <vt:lpstr>Symbol</vt:lpstr>
      <vt:lpstr>Times New Roman</vt:lpstr>
      <vt:lpstr>Waveform</vt:lpstr>
      <vt:lpstr>Individual Differences</vt:lpstr>
      <vt:lpstr>Consumer Resources</vt:lpstr>
      <vt:lpstr>Economic Resources</vt:lpstr>
      <vt:lpstr>Temporal Resources</vt:lpstr>
      <vt:lpstr>Use Of Temporal Resources</vt:lpstr>
      <vt:lpstr>Cognitive Resources</vt:lpstr>
      <vt:lpstr>Knowledge</vt:lpstr>
      <vt:lpstr>Types Of Knowledge</vt:lpstr>
      <vt:lpstr>Declarative knowledge</vt:lpstr>
      <vt:lpstr>Procedural Knowledge</vt:lpstr>
      <vt:lpstr>Product Knowledge</vt:lpstr>
      <vt:lpstr>Purchase Knowledge</vt:lpstr>
      <vt:lpstr>Usage Knowledge</vt:lpstr>
      <vt:lpstr>Price Knowledge</vt:lpstr>
      <vt:lpstr>Organisation of Knowledge</vt:lpstr>
      <vt:lpstr>Measurement of Knowledge</vt:lpstr>
      <vt:lpstr>Attitudes</vt:lpstr>
      <vt:lpstr>Attitudinal Behaviour</vt:lpstr>
      <vt:lpstr>Attitudes Are At Three Levels</vt:lpstr>
      <vt:lpstr>Properties of Attitudes</vt:lpstr>
      <vt:lpstr>The Affective Component Of Attitude</vt:lpstr>
      <vt:lpstr>Attitude Models</vt:lpstr>
      <vt:lpstr>Fishbien Model</vt:lpstr>
      <vt:lpstr>Ideal Point Model</vt:lpstr>
      <vt:lpstr>Motivation</vt:lpstr>
      <vt:lpstr>Dynamics of The Motivation Process</vt:lpstr>
      <vt:lpstr>Self Concept</vt:lpstr>
      <vt:lpstr>Self Expression</vt:lpstr>
      <vt:lpstr>Transcedence</vt:lpstr>
      <vt:lpstr>Self Monitoring</vt:lpstr>
      <vt:lpstr>Fantasy</vt:lpstr>
      <vt:lpstr>Self Gift - Giving</vt:lpstr>
      <vt:lpstr>Some Pointers for Marketing Strategy</vt:lpstr>
      <vt:lpstr>Personality</vt:lpstr>
      <vt:lpstr>3 Approaches to  Studying Personality</vt:lpstr>
      <vt:lpstr>Psychoanalytical theory</vt:lpstr>
      <vt:lpstr>Socio-Psychological Theory</vt:lpstr>
      <vt:lpstr>Trait Factor Theory</vt:lpstr>
      <vt:lpstr>Research has shown so far that consumer selection of products based on personality has been a poor predictor, only slightly better than by chance</vt:lpstr>
      <vt:lpstr>Personality can help explain how consumers would behave at various stages of the decision making process </vt:lpstr>
      <vt:lpstr> Values</vt:lpstr>
      <vt:lpstr>Values can be</vt:lpstr>
    </vt:vector>
  </TitlesOfParts>
  <Company>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Individual Differences</dc:title>
  <dc:creator>XIMB</dc:creator>
  <cp:lastModifiedBy>MN Tripathi</cp:lastModifiedBy>
  <cp:revision>52</cp:revision>
  <dcterms:created xsi:type="dcterms:W3CDTF">2004-03-14T16:21:50Z</dcterms:created>
  <dcterms:modified xsi:type="dcterms:W3CDTF">2019-10-16T12:19:11Z</dcterms:modified>
</cp:coreProperties>
</file>