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57" r:id="rId5"/>
    <p:sldId id="259" r:id="rId6"/>
    <p:sldId id="260" r:id="rId7"/>
    <p:sldId id="268" r:id="rId8"/>
    <p:sldId id="262" r:id="rId9"/>
    <p:sldId id="269" r:id="rId10"/>
    <p:sldId id="263" r:id="rId11"/>
    <p:sldId id="267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E08E449-98B1-4B6B-BF70-4FC3433F58C8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411192-B642-41DA-90E0-B6DBEB01A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Selling and </a:t>
            </a:r>
            <a:r>
              <a:rPr lang="en-US" dirty="0"/>
              <a:t>S</a:t>
            </a:r>
            <a:r>
              <a:rPr lang="en-US" dirty="0" smtClean="0"/>
              <a:t>ales Force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066799"/>
          </a:xfrm>
        </p:spPr>
        <p:txBody>
          <a:bodyPr/>
          <a:lstStyle/>
          <a:p>
            <a:r>
              <a:rPr lang="en-US" dirty="0" smtClean="0"/>
              <a:t>What is Selling?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3276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AMA defines Selling as “the personal or impersonal process of assisting  and/or persuading a prospective customer to buy a commodity or a service or to act </a:t>
            </a:r>
            <a:r>
              <a:rPr lang="en-US" dirty="0" err="1" smtClean="0">
                <a:solidFill>
                  <a:schemeClr val="tx1"/>
                </a:solidFill>
              </a:rPr>
              <a:t>favourably</a:t>
            </a:r>
            <a:r>
              <a:rPr lang="en-US" dirty="0" smtClean="0">
                <a:solidFill>
                  <a:schemeClr val="tx1"/>
                </a:solidFill>
              </a:rPr>
              <a:t> upon an idea that has commercial significance to the seller.”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686050"/>
          </a:xfrm>
        </p:spPr>
        <p:txBody>
          <a:bodyPr>
            <a:normAutofit/>
          </a:bodyPr>
          <a:lstStyle/>
          <a:p>
            <a:r>
              <a:rPr lang="en-US" dirty="0" smtClean="0"/>
              <a:t>They provide the vital human link between the company and the customer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Because only humans can customize the market offering as per the customer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a </a:t>
            </a:r>
            <a:r>
              <a:rPr lang="en-US" dirty="0"/>
              <a:t>S</a:t>
            </a:r>
            <a:r>
              <a:rPr lang="en-US" dirty="0" smtClean="0"/>
              <a:t>elling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Deliverer</a:t>
            </a:r>
          </a:p>
          <a:p>
            <a:r>
              <a:rPr lang="en-US" dirty="0" smtClean="0"/>
              <a:t>Order taker</a:t>
            </a:r>
          </a:p>
          <a:p>
            <a:r>
              <a:rPr lang="en-US" dirty="0" smtClean="0"/>
              <a:t>Missionary</a:t>
            </a:r>
          </a:p>
          <a:p>
            <a:r>
              <a:rPr lang="en-US" dirty="0" smtClean="0"/>
              <a:t>Technician</a:t>
            </a:r>
          </a:p>
          <a:p>
            <a:r>
              <a:rPr lang="en-US" dirty="0" smtClean="0"/>
              <a:t>Demand Creator</a:t>
            </a:r>
          </a:p>
          <a:p>
            <a:r>
              <a:rPr lang="en-US" dirty="0" smtClean="0"/>
              <a:t>Solution vendor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990599"/>
          </a:xfrm>
        </p:spPr>
        <p:txBody>
          <a:bodyPr/>
          <a:lstStyle/>
          <a:p>
            <a:r>
              <a:rPr lang="en-US" dirty="0" smtClean="0"/>
              <a:t>Selling has to be adaptive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>
            <a:normAutofit/>
          </a:bodyPr>
          <a:lstStyle/>
          <a:p>
            <a:r>
              <a:rPr lang="en-US" dirty="0" smtClean="0"/>
              <a:t>The nature of selling has changed. Circumstances, markets, products, services, customers have necessitated selling persons have to change to respond to customer needs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a selling person do?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Convince</a:t>
            </a:r>
          </a:p>
          <a:p>
            <a:r>
              <a:rPr lang="en-US" dirty="0" smtClean="0"/>
              <a:t>Argue</a:t>
            </a:r>
          </a:p>
          <a:p>
            <a:r>
              <a:rPr lang="en-US" dirty="0" smtClean="0"/>
              <a:t>Inform</a:t>
            </a:r>
          </a:p>
          <a:p>
            <a:r>
              <a:rPr lang="en-US" dirty="0" smtClean="0"/>
              <a:t>Cajole</a:t>
            </a:r>
          </a:p>
          <a:p>
            <a:r>
              <a:rPr lang="en-US" dirty="0" smtClean="0"/>
              <a:t>Persuade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Guide </a:t>
            </a:r>
          </a:p>
          <a:p>
            <a:r>
              <a:rPr lang="en-US" dirty="0" smtClean="0"/>
              <a:t>Lead</a:t>
            </a:r>
          </a:p>
          <a:p>
            <a:r>
              <a:rPr lang="en-US" dirty="0" smtClean="0"/>
              <a:t>Negotiate</a:t>
            </a:r>
          </a:p>
          <a:p>
            <a:r>
              <a:rPr lang="en-US" dirty="0" smtClean="0"/>
              <a:t>Provide</a:t>
            </a:r>
          </a:p>
          <a:p>
            <a:r>
              <a:rPr lang="en-US" dirty="0" smtClean="0"/>
              <a:t>Solve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Steps in Selling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Prospecting</a:t>
            </a:r>
          </a:p>
          <a:p>
            <a:r>
              <a:rPr lang="en-US" dirty="0" smtClean="0"/>
              <a:t>Qualifying</a:t>
            </a:r>
          </a:p>
          <a:p>
            <a:r>
              <a:rPr lang="en-US" dirty="0" smtClean="0"/>
              <a:t>Approach</a:t>
            </a:r>
          </a:p>
          <a:p>
            <a:r>
              <a:rPr lang="en-US" dirty="0" smtClean="0"/>
              <a:t>Presentation</a:t>
            </a:r>
          </a:p>
          <a:p>
            <a:r>
              <a:rPr lang="en-US" dirty="0" smtClean="0"/>
              <a:t>Handling Objections</a:t>
            </a:r>
          </a:p>
          <a:p>
            <a:r>
              <a:rPr lang="en-US" dirty="0" smtClean="0"/>
              <a:t>Closing</a:t>
            </a:r>
          </a:p>
          <a:p>
            <a:r>
              <a:rPr lang="en-US" dirty="0" smtClean="0"/>
              <a:t>Taking the order</a:t>
            </a:r>
          </a:p>
          <a:p>
            <a:r>
              <a:rPr lang="en-US" dirty="0" smtClean="0"/>
              <a:t>Follow 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kind of </a:t>
            </a:r>
            <a:r>
              <a:rPr lang="en-US" dirty="0"/>
              <a:t>S</a:t>
            </a:r>
            <a:r>
              <a:rPr lang="en-US" dirty="0" smtClean="0"/>
              <a:t>ales Force is required?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Routine selling</a:t>
            </a:r>
          </a:p>
          <a:p>
            <a:r>
              <a:rPr lang="en-US" dirty="0" smtClean="0"/>
              <a:t>Expert selling</a:t>
            </a:r>
          </a:p>
          <a:p>
            <a:r>
              <a:rPr lang="en-US" dirty="0" smtClean="0"/>
              <a:t>Technical selling</a:t>
            </a:r>
          </a:p>
          <a:p>
            <a:r>
              <a:rPr lang="en-US" dirty="0" smtClean="0"/>
              <a:t>Business scouting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Force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Geographical</a:t>
            </a:r>
          </a:p>
          <a:p>
            <a:r>
              <a:rPr lang="en-US" dirty="0" smtClean="0"/>
              <a:t>Market wise</a:t>
            </a:r>
          </a:p>
          <a:p>
            <a:r>
              <a:rPr lang="en-US" dirty="0" smtClean="0"/>
              <a:t>Product /Category wise</a:t>
            </a:r>
          </a:p>
          <a:p>
            <a:r>
              <a:rPr lang="en-US" dirty="0" smtClean="0"/>
              <a:t>Channel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size of </a:t>
            </a:r>
            <a:r>
              <a:rPr lang="en-US" dirty="0"/>
              <a:t>S</a:t>
            </a:r>
            <a:r>
              <a:rPr lang="en-US" dirty="0" smtClean="0"/>
              <a:t>ales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No. of accounts ( customers)</a:t>
            </a:r>
          </a:p>
          <a:p>
            <a:r>
              <a:rPr lang="en-US" dirty="0" smtClean="0"/>
              <a:t>Classification of account</a:t>
            </a:r>
          </a:p>
          <a:p>
            <a:r>
              <a:rPr lang="en-US" dirty="0" smtClean="0"/>
              <a:t>Call frequencies</a:t>
            </a:r>
          </a:p>
          <a:p>
            <a:r>
              <a:rPr lang="en-US" dirty="0" smtClean="0"/>
              <a:t>Location of accounts</a:t>
            </a:r>
          </a:p>
          <a:p>
            <a:r>
              <a:rPr lang="en-US" dirty="0" smtClean="0"/>
              <a:t>Monthly call load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</a:t>
            </a:r>
            <a:r>
              <a:rPr lang="en-US" dirty="0"/>
              <a:t>S</a:t>
            </a:r>
            <a:r>
              <a:rPr lang="en-US" dirty="0" smtClean="0"/>
              <a:t>ales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Recruitment</a:t>
            </a:r>
          </a:p>
          <a:p>
            <a:r>
              <a:rPr lang="en-US" dirty="0" smtClean="0"/>
              <a:t>Training</a:t>
            </a:r>
          </a:p>
          <a:p>
            <a:r>
              <a:rPr lang="en-US" dirty="0" smtClean="0"/>
              <a:t>Supervision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Evaluation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Compensating Sales </a:t>
            </a:r>
            <a:r>
              <a:rPr lang="en-US" dirty="0" err="1" smtClean="0"/>
              <a:t>Personnnel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Fixed</a:t>
            </a:r>
          </a:p>
          <a:p>
            <a:r>
              <a:rPr lang="en-US" dirty="0" smtClean="0"/>
              <a:t>Variable</a:t>
            </a:r>
          </a:p>
          <a:p>
            <a:r>
              <a:rPr lang="en-US" dirty="0" smtClean="0"/>
              <a:t>Fixed + variable</a:t>
            </a:r>
          </a:p>
          <a:p>
            <a:r>
              <a:rPr lang="en-US" dirty="0" smtClean="0"/>
              <a:t>Commissions</a:t>
            </a:r>
          </a:p>
          <a:p>
            <a:r>
              <a:rPr lang="en-US" dirty="0" smtClean="0"/>
              <a:t>Incentives</a:t>
            </a:r>
          </a:p>
          <a:p>
            <a:r>
              <a:rPr lang="en-US" dirty="0" smtClean="0"/>
              <a:t>Bonuses</a:t>
            </a:r>
          </a:p>
          <a:p>
            <a:r>
              <a:rPr lang="en-US" dirty="0" smtClean="0"/>
              <a:t>Expense accounts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Productivity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 efficiency</a:t>
            </a:r>
          </a:p>
          <a:p>
            <a:r>
              <a:rPr lang="en-US" dirty="0" smtClean="0"/>
              <a:t>Time spent per call</a:t>
            </a:r>
          </a:p>
          <a:p>
            <a:r>
              <a:rPr lang="en-US" dirty="0" smtClean="0"/>
              <a:t>Sales generated per call</a:t>
            </a:r>
          </a:p>
          <a:p>
            <a:r>
              <a:rPr lang="en-US" dirty="0" smtClean="0"/>
              <a:t>Expense per call</a:t>
            </a:r>
          </a:p>
          <a:p>
            <a:r>
              <a:rPr lang="en-US" dirty="0" smtClean="0"/>
              <a:t>Sales generated/ expenses incurred</a:t>
            </a:r>
          </a:p>
          <a:p>
            <a:r>
              <a:rPr lang="en-US" dirty="0" smtClean="0"/>
              <a:t>Margins( contributions)/sales person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 reports</a:t>
            </a:r>
          </a:p>
          <a:p>
            <a:r>
              <a:rPr lang="en-US" dirty="0" smtClean="0"/>
              <a:t>Tour reports</a:t>
            </a:r>
          </a:p>
          <a:p>
            <a:r>
              <a:rPr lang="en-US" dirty="0" smtClean="0"/>
              <a:t>New accounts</a:t>
            </a:r>
          </a:p>
          <a:p>
            <a:r>
              <a:rPr lang="en-US" dirty="0" smtClean="0"/>
              <a:t>Reporting on competition</a:t>
            </a:r>
          </a:p>
          <a:p>
            <a:r>
              <a:rPr lang="en-US" dirty="0" smtClean="0"/>
              <a:t>Identifying market opportunities</a:t>
            </a:r>
          </a:p>
          <a:p>
            <a:r>
              <a:rPr lang="en-US" dirty="0" smtClean="0"/>
              <a:t>Suggesting moves to counter competition</a:t>
            </a:r>
          </a:p>
          <a:p>
            <a:r>
              <a:rPr lang="en-US" dirty="0" smtClean="0"/>
              <a:t>Product/service complaints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ustomer Satisfaction Measurement">
  <a:themeElements>
    <a:clrScheme name="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Customer Satisfaction Measurement</Template>
  <TotalTime>65</TotalTime>
  <Words>271</Words>
  <Application>Microsoft Office PowerPoint</Application>
  <PresentationFormat>On-screen Show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Customer Satisfaction Measurement</vt:lpstr>
      <vt:lpstr>Selling and Sales Force Management</vt:lpstr>
      <vt:lpstr>What is Selling?</vt:lpstr>
      <vt:lpstr>They provide the vital human link between the company and the customer</vt:lpstr>
      <vt:lpstr>Role of a Selling Person</vt:lpstr>
      <vt:lpstr>Selling has to be adaptive</vt:lpstr>
      <vt:lpstr>What does a selling person do?</vt:lpstr>
      <vt:lpstr>Basic Steps in Selling</vt:lpstr>
      <vt:lpstr>What kind of Sales Force is required?</vt:lpstr>
      <vt:lpstr>Sales Force Structure</vt:lpstr>
      <vt:lpstr>Determining size of Sales Force</vt:lpstr>
      <vt:lpstr>Managing Sales Force</vt:lpstr>
      <vt:lpstr>Compensating Sales Personnnel</vt:lpstr>
      <vt:lpstr>Sales Productivity</vt:lpstr>
      <vt:lpstr>Sales Reporting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Selling and Sales Force Management</dc:title>
  <dc:creator>mnt</dc:creator>
  <cp:lastModifiedBy>mnt</cp:lastModifiedBy>
  <cp:revision>8</cp:revision>
  <dcterms:created xsi:type="dcterms:W3CDTF">2009-08-04T12:14:48Z</dcterms:created>
  <dcterms:modified xsi:type="dcterms:W3CDTF">2009-08-08T06:35:01Z</dcterms:modified>
</cp:coreProperties>
</file>