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C7354-2EE0-498C-B1A5-A745F8DF26B0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Art of Persuasion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523999"/>
          </a:xfrm>
        </p:spPr>
        <p:txBody>
          <a:bodyPr/>
          <a:lstStyle/>
          <a:p>
            <a:r>
              <a:rPr lang="en-US" dirty="0" smtClean="0"/>
              <a:t>Selling is Persuasion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/>
          <a:p>
            <a:r>
              <a:rPr lang="en-US" dirty="0" smtClean="0"/>
              <a:t>Selling is </a:t>
            </a:r>
            <a:r>
              <a:rPr lang="en-US" b="1" dirty="0" smtClean="0"/>
              <a:t>persuading</a:t>
            </a:r>
            <a:r>
              <a:rPr lang="en-US" dirty="0" smtClean="0"/>
              <a:t> others to buy your </a:t>
            </a:r>
            <a:r>
              <a:rPr lang="en-US" b="1" dirty="0" smtClean="0"/>
              <a:t>proposition</a:t>
            </a:r>
            <a:r>
              <a:rPr lang="en-US" dirty="0" smtClean="0"/>
              <a:t>. Persuasion involves </a:t>
            </a:r>
            <a:r>
              <a:rPr lang="en-US" b="1" dirty="0" smtClean="0"/>
              <a:t>motivation</a:t>
            </a:r>
            <a:r>
              <a:rPr lang="en-US" dirty="0" smtClean="0"/>
              <a:t> aimed at inducing </a:t>
            </a:r>
            <a:r>
              <a:rPr lang="en-US" b="1" dirty="0" smtClean="0"/>
              <a:t>action (buying)</a:t>
            </a:r>
            <a:endParaRPr lang="en-US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371599"/>
          </a:xfrm>
        </p:spPr>
        <p:txBody>
          <a:bodyPr/>
          <a:lstStyle/>
          <a:p>
            <a:r>
              <a:rPr lang="en-US" dirty="0" smtClean="0"/>
              <a:t>Principle of contingency benefits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2514600"/>
          </a:xfrm>
        </p:spPr>
        <p:txBody>
          <a:bodyPr/>
          <a:lstStyle/>
          <a:p>
            <a:r>
              <a:rPr lang="en-US" dirty="0" smtClean="0"/>
              <a:t>People are persuaded to buy things because they are motivated by their desire for the future benefits you offer them.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</a:t>
            </a:r>
            <a:r>
              <a:rPr lang="en-US" smtClean="0"/>
              <a:t>of Suggestion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People accept any idea that enters their mind unless there </a:t>
            </a:r>
            <a:r>
              <a:rPr lang="en-US" dirty="0" smtClean="0"/>
              <a:t>is a </a:t>
            </a:r>
            <a:r>
              <a:rPr lang="en-US" dirty="0" smtClean="0"/>
              <a:t>contradictory idea </a:t>
            </a:r>
            <a:r>
              <a:rPr lang="en-US" dirty="0" smtClean="0"/>
              <a:t>that blocks </a:t>
            </a:r>
            <a:r>
              <a:rPr lang="en-US" dirty="0" smtClean="0"/>
              <a:t>its acceptance</a:t>
            </a:r>
          </a:p>
          <a:p>
            <a:r>
              <a:rPr lang="en-US" dirty="0" smtClean="0"/>
              <a:t>People will act in accordance with a suggestion unless stopped physically. If they are merely indifferent, they would probably go along with the suggestion</a:t>
            </a:r>
          </a:p>
          <a:p>
            <a:r>
              <a:rPr lang="en-US" dirty="0" smtClean="0"/>
              <a:t>The acceptance of a suggestion depends on the source of the suggestion</a:t>
            </a:r>
          </a:p>
          <a:p>
            <a:r>
              <a:rPr lang="en-US" dirty="0" smtClean="0"/>
              <a:t>The acceptance of the suggestion depends on the intensity with which it is made</a:t>
            </a:r>
          </a:p>
          <a:p>
            <a:r>
              <a:rPr lang="en-US" dirty="0" smtClean="0"/>
              <a:t>People are more apt to act on a recent suggestion than one made earlier</a:t>
            </a:r>
          </a:p>
          <a:p>
            <a:r>
              <a:rPr lang="en-US" dirty="0" smtClean="0"/>
              <a:t>A suggestions is apt to be accepted, if it is repeated</a:t>
            </a:r>
          </a:p>
          <a:p>
            <a:r>
              <a:rPr lang="en-US" dirty="0" smtClean="0"/>
              <a:t>People will believe a suggestion if they want to believe it, regardless of its merit</a:t>
            </a:r>
          </a:p>
          <a:p>
            <a:r>
              <a:rPr lang="en-US" dirty="0" smtClean="0"/>
              <a:t>A suggestion that appears to be natural and spontaneous is more likely to be accepted than one which is apparently planned and contrived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means of suggestion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Suggestion through action</a:t>
            </a:r>
          </a:p>
          <a:p>
            <a:r>
              <a:rPr lang="en-US" dirty="0" smtClean="0"/>
              <a:t>Direct suggestion</a:t>
            </a:r>
          </a:p>
          <a:p>
            <a:r>
              <a:rPr lang="en-US" dirty="0" smtClean="0"/>
              <a:t>Indirect suggestion</a:t>
            </a:r>
          </a:p>
          <a:p>
            <a:r>
              <a:rPr lang="en-US" dirty="0" smtClean="0"/>
              <a:t>Positive and negative suggestion</a:t>
            </a:r>
          </a:p>
          <a:p>
            <a:r>
              <a:rPr lang="en-US" dirty="0" smtClean="0"/>
              <a:t>Counter suggestion</a:t>
            </a:r>
          </a:p>
          <a:p>
            <a:r>
              <a:rPr lang="en-US" dirty="0" smtClean="0"/>
              <a:t>Pleasant versus unpleasant suggestion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emotion to stimulate prospects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Choice of words</a:t>
            </a:r>
          </a:p>
          <a:p>
            <a:r>
              <a:rPr lang="en-US" dirty="0" smtClean="0"/>
              <a:t>Emotional appeals are more forceful in most instances than rational ones.</a:t>
            </a:r>
          </a:p>
          <a:p>
            <a:r>
              <a:rPr lang="en-US" dirty="0" smtClean="0"/>
              <a:t>Using the right verbs </a:t>
            </a:r>
            <a:r>
              <a:rPr lang="en-US" smtClean="0"/>
              <a:t>and adjectives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use of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When should it be used?</a:t>
            </a:r>
          </a:p>
          <a:p>
            <a:r>
              <a:rPr lang="en-US" dirty="0" smtClean="0"/>
              <a:t>Professional buyers</a:t>
            </a:r>
          </a:p>
          <a:p>
            <a:r>
              <a:rPr lang="en-US" dirty="0" smtClean="0"/>
              <a:t>Technical buyers</a:t>
            </a:r>
          </a:p>
          <a:p>
            <a:r>
              <a:rPr lang="en-US" dirty="0" smtClean="0"/>
              <a:t>In selling complex articles or propositions</a:t>
            </a:r>
          </a:p>
          <a:p>
            <a:r>
              <a:rPr lang="en-US" dirty="0" smtClean="0"/>
              <a:t>When large expenditures are involved</a:t>
            </a:r>
          </a:p>
          <a:p>
            <a:r>
              <a:rPr lang="en-US" dirty="0" smtClean="0"/>
              <a:t>In selling something new to </a:t>
            </a:r>
            <a:r>
              <a:rPr lang="en-US" smtClean="0"/>
              <a:t>the buyer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269</Words>
  <Application>Microsoft Office PowerPoint</Application>
  <PresentationFormat>On-screen Show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The Art of Persuasion</vt:lpstr>
      <vt:lpstr>Selling is Persuasion</vt:lpstr>
      <vt:lpstr>Principle of contingency benefits</vt:lpstr>
      <vt:lpstr>Principles of Suggestion</vt:lpstr>
      <vt:lpstr>Other means of suggestion</vt:lpstr>
      <vt:lpstr>Using emotion to stimulate prospects</vt:lpstr>
      <vt:lpstr>The use of logic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Art of Persuasion</dc:title>
  <dc:creator>mnt</dc:creator>
  <cp:lastModifiedBy>mnt</cp:lastModifiedBy>
  <cp:revision>12</cp:revision>
  <dcterms:created xsi:type="dcterms:W3CDTF">2008-10-01T13:08:07Z</dcterms:created>
  <dcterms:modified xsi:type="dcterms:W3CDTF">2008-12-02T03:48:07Z</dcterms:modified>
</cp:coreProperties>
</file>