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198119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makes a good sales person?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right attitudes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Enthusiasm</a:t>
            </a:r>
          </a:p>
          <a:p>
            <a:r>
              <a:rPr lang="en-US" dirty="0" smtClean="0"/>
              <a:t>Sensitivity</a:t>
            </a:r>
          </a:p>
          <a:p>
            <a:r>
              <a:rPr lang="en-US" dirty="0" smtClean="0"/>
              <a:t>Eager to learn</a:t>
            </a:r>
          </a:p>
          <a:p>
            <a:r>
              <a:rPr lang="en-US" dirty="0" smtClean="0"/>
              <a:t>Positive thinking</a:t>
            </a:r>
          </a:p>
          <a:p>
            <a:r>
              <a:rPr lang="en-US" dirty="0" smtClean="0"/>
              <a:t>Determination</a:t>
            </a:r>
          </a:p>
          <a:p>
            <a:r>
              <a:rPr lang="en-US" dirty="0" smtClean="0"/>
              <a:t>Self-confidence</a:t>
            </a:r>
          </a:p>
          <a:p>
            <a:r>
              <a:rPr lang="en-US" dirty="0" smtClean="0"/>
              <a:t>Diligence</a:t>
            </a:r>
          </a:p>
          <a:p>
            <a:r>
              <a:rPr lang="en-US" dirty="0" smtClean="0"/>
              <a:t>Persistence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get you down?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Worry and depression</a:t>
            </a:r>
          </a:p>
          <a:p>
            <a:r>
              <a:rPr lang="en-US" dirty="0" smtClean="0"/>
              <a:t>Negative thinking</a:t>
            </a:r>
          </a:p>
          <a:p>
            <a:r>
              <a:rPr lang="en-US" dirty="0" smtClean="0"/>
              <a:t>Fatalism</a:t>
            </a:r>
          </a:p>
          <a:p>
            <a:r>
              <a:rPr lang="en-US" dirty="0" smtClean="0"/>
              <a:t>Inferiority complex</a:t>
            </a:r>
          </a:p>
          <a:p>
            <a:r>
              <a:rPr lang="en-US" dirty="0" smtClean="0"/>
              <a:t>Bad habits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Management of time</a:t>
            </a:r>
          </a:p>
          <a:p>
            <a:r>
              <a:rPr lang="en-US" dirty="0" smtClean="0"/>
              <a:t>Planning skills</a:t>
            </a:r>
          </a:p>
          <a:p>
            <a:r>
              <a:rPr lang="en-US" dirty="0" smtClean="0"/>
              <a:t>Organization skills</a:t>
            </a:r>
          </a:p>
          <a:p>
            <a:r>
              <a:rPr lang="en-US" dirty="0" err="1" smtClean="0"/>
              <a:t>Prioritisation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Procrastinating</a:t>
            </a:r>
          </a:p>
          <a:p>
            <a:r>
              <a:rPr lang="en-US" dirty="0" smtClean="0"/>
              <a:t>Don’t concentrate on </a:t>
            </a:r>
            <a:r>
              <a:rPr lang="en-US" smtClean="0"/>
              <a:t>congenial prospects</a:t>
            </a:r>
            <a:endParaRPr lang="en-US" dirty="0" smtClean="0"/>
          </a:p>
          <a:p>
            <a:r>
              <a:rPr lang="en-US" dirty="0" smtClean="0"/>
              <a:t>Setting goals for yourself</a:t>
            </a:r>
          </a:p>
          <a:p>
            <a:r>
              <a:rPr lang="en-US" dirty="0" smtClean="0"/>
              <a:t>Getting down to implementation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62</Words>
  <Application>Microsoft Office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What makes a good sales person?</vt:lpstr>
      <vt:lpstr>Importance of right attitudes</vt:lpstr>
      <vt:lpstr>What can get you down?</vt:lpstr>
      <vt:lpstr>Work methods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a good sales person?</dc:title>
  <dc:creator/>
  <cp:lastModifiedBy>mnt</cp:lastModifiedBy>
  <cp:revision>5</cp:revision>
  <dcterms:created xsi:type="dcterms:W3CDTF">2006-08-16T00:00:00Z</dcterms:created>
  <dcterms:modified xsi:type="dcterms:W3CDTF">2008-12-02T03:57:01Z</dcterms:modified>
</cp:coreProperties>
</file>