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1"/>
  </p:notes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52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0"/>
            <a:r>
              <a:rPr lang="en-US" smtClean="0"/>
              <a:t>Second level</a:t>
            </a:r>
          </a:p>
          <a:p>
            <a:pPr lvl="0"/>
            <a:r>
              <a:rPr lang="en-US" smtClean="0"/>
              <a:t>Third level</a:t>
            </a:r>
          </a:p>
          <a:p>
            <a:pPr lvl="0"/>
            <a:r>
              <a:rPr lang="en-US" smtClean="0"/>
              <a:t>Fourth level</a:t>
            </a:r>
          </a:p>
          <a:p>
            <a:pPr lvl="0"/>
            <a:r>
              <a:rPr 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BE6E321-C725-4804-A92F-43BB532B3C8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D29F42-2AFD-45F2-8EFC-7DCBEA1EB2FC}" type="slidenum">
              <a:rPr lang="en-US"/>
              <a:pPr/>
              <a:t>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DD11-63C6-4ACF-A673-8655B19E4D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BA6A0-BE15-4673-B5BB-1489D25CB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A617-F2DE-42A2-8A14-FED5878B11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E98A1-42EE-43D7-8DA9-790C89CD0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6F8F-C361-4901-8291-7064D67E78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CACA-3539-4C80-90F8-047D46D85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6F2AF-BC8A-4023-8740-3349E18EB1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A1392-87B1-4595-B576-71FE434C88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A04C8-5C0C-4AE0-BAC2-87D9A28E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04A63-4611-479A-B41C-B97C4161A5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E105E-A645-42BD-AD0D-D1346256D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748DE-C5E2-43AA-AB39-7149D698C5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Selling to Individuals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REDEFINE YOUR BUSINESS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Selling of a product</a:t>
            </a:r>
          </a:p>
          <a:p>
            <a:r>
              <a:rPr lang="en-US"/>
              <a:t>sells books</a:t>
            </a:r>
          </a:p>
          <a:p>
            <a:r>
              <a:rPr lang="en-US"/>
              <a:t>sells batteries</a:t>
            </a:r>
          </a:p>
          <a:p>
            <a:r>
              <a:rPr lang="en-US"/>
              <a:t>sells insurance</a:t>
            </a:r>
          </a:p>
          <a:p>
            <a:endParaRPr lang="en-US"/>
          </a:p>
          <a:p>
            <a:r>
              <a:rPr lang="en-US"/>
              <a:t>sells chairs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Selling of a concept</a:t>
            </a:r>
          </a:p>
          <a:p>
            <a:r>
              <a:rPr lang="en-US"/>
              <a:t>sells knowledge</a:t>
            </a:r>
          </a:p>
          <a:p>
            <a:r>
              <a:rPr lang="en-US"/>
              <a:t>sells light and music</a:t>
            </a:r>
          </a:p>
          <a:p>
            <a:r>
              <a:rPr lang="en-US"/>
              <a:t>sells long term security</a:t>
            </a:r>
          </a:p>
          <a:p>
            <a:r>
              <a:rPr lang="en-US"/>
              <a:t>sells comfort and elegance</a:t>
            </a:r>
          </a:p>
        </p:txBody>
      </p:sp>
    </p:spTree>
  </p:cSld>
  <p:clrMapOvr>
    <a:masterClrMapping/>
  </p:clrMapOvr>
  <p:transition>
    <p:cover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THE PIONEERING ROLE OF SALES</a:t>
            </a: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dynamic environment</a:t>
            </a:r>
          </a:p>
          <a:p>
            <a:r>
              <a:rPr lang="en-US"/>
              <a:t>changing customer needs</a:t>
            </a:r>
          </a:p>
          <a:p>
            <a:r>
              <a:rPr lang="en-US"/>
              <a:t>newer market segments</a:t>
            </a:r>
          </a:p>
          <a:p>
            <a:r>
              <a:rPr lang="en-US"/>
              <a:t>newer product applications</a:t>
            </a:r>
          </a:p>
          <a:p>
            <a:r>
              <a:rPr lang="en-US"/>
              <a:t>taking risks; to create new business opportunities</a:t>
            </a:r>
          </a:p>
          <a:p>
            <a:r>
              <a:rPr lang="en-US"/>
              <a:t>safeguarding turf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ENTHUSIASM AND DETERMINATION</a:t>
            </a: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Enthusiasm is a prerequisite for </a:t>
            </a:r>
            <a:r>
              <a:rPr lang="en-US" i="1"/>
              <a:t>excellence</a:t>
            </a:r>
            <a:r>
              <a:rPr lang="en-US"/>
              <a:t> and </a:t>
            </a:r>
            <a:r>
              <a:rPr lang="en-US" i="1"/>
              <a:t>quality.</a:t>
            </a:r>
          </a:p>
          <a:p>
            <a:r>
              <a:rPr lang="en-US"/>
              <a:t>Enthusiasm is both the </a:t>
            </a:r>
            <a:r>
              <a:rPr lang="en-US" i="1"/>
              <a:t>result</a:t>
            </a:r>
            <a:r>
              <a:rPr lang="en-US"/>
              <a:t> and </a:t>
            </a:r>
            <a:r>
              <a:rPr lang="en-US" i="1"/>
              <a:t>cause</a:t>
            </a:r>
            <a:r>
              <a:rPr lang="en-US"/>
              <a:t> for success.</a:t>
            </a:r>
          </a:p>
          <a:p>
            <a:r>
              <a:rPr lang="en-US"/>
              <a:t>Enthusiasm brings in </a:t>
            </a:r>
            <a:r>
              <a:rPr lang="en-US" i="1"/>
              <a:t>determination</a:t>
            </a:r>
            <a:r>
              <a:rPr lang="en-US"/>
              <a:t>, the will to </a:t>
            </a:r>
            <a:r>
              <a:rPr lang="en-US" i="1"/>
              <a:t>succeed</a:t>
            </a:r>
            <a:r>
              <a:rPr lang="en-US"/>
              <a:t>. Success brings on further enthusiasm.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Enthusiasm in sales is demonstrated by</a:t>
            </a: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Readiness to face and solve problems</a:t>
            </a:r>
          </a:p>
          <a:p>
            <a:r>
              <a:rPr lang="en-US"/>
              <a:t>hard physical and mental work</a:t>
            </a:r>
          </a:p>
          <a:p>
            <a:r>
              <a:rPr lang="en-US"/>
              <a:t>turning disadvantages to advantages</a:t>
            </a:r>
          </a:p>
          <a:p>
            <a:r>
              <a:rPr lang="en-US"/>
              <a:t>being prepared to meet the difficult customer</a:t>
            </a:r>
          </a:p>
          <a:p>
            <a:r>
              <a:rPr lang="en-US"/>
              <a:t>realising that successes are achieved by achieving small successful steps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Enthusiasm in sales is demonstrated by</a:t>
            </a:r>
            <a:endParaRPr lang="en-US" sz="320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Going beyond the normal calls of duty</a:t>
            </a:r>
          </a:p>
          <a:p>
            <a:r>
              <a:rPr lang="en-US"/>
              <a:t>high quality of work</a:t>
            </a:r>
          </a:p>
          <a:p>
            <a:r>
              <a:rPr lang="en-US"/>
              <a:t>not being discouraged by disappointments and failures</a:t>
            </a:r>
          </a:p>
          <a:p>
            <a:r>
              <a:rPr lang="en-US"/>
              <a:t>being realistic and practical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Giving the Customer Importance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He is special and so are his needs</a:t>
            </a:r>
          </a:p>
          <a:p>
            <a:r>
              <a:rPr lang="en-US"/>
              <a:t>He is respected and will not be cheated and put into difficulties regarding operation and maintenance of the product he buys</a:t>
            </a:r>
          </a:p>
          <a:p>
            <a:r>
              <a:rPr lang="en-US"/>
              <a:t>He is not left alone. He is sought after. He is chased.</a:t>
            </a:r>
          </a:p>
          <a:p>
            <a:r>
              <a:rPr lang="en-US"/>
              <a:t>His voice and his veto is given importance.</a:t>
            </a:r>
          </a:p>
          <a:p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Communicating to a Customer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customer is an equal</a:t>
            </a:r>
          </a:p>
          <a:p>
            <a:r>
              <a:rPr lang="en-US"/>
              <a:t>The customer is interested in solving his problems</a:t>
            </a:r>
          </a:p>
          <a:p>
            <a:r>
              <a:rPr lang="en-US"/>
              <a:t>The customer is looking for benefits. Benefits must outweigh the costs (price).</a:t>
            </a:r>
          </a:p>
          <a:p>
            <a:r>
              <a:rPr lang="en-US"/>
              <a:t>There must be value addition. Otherwise we have a dissatisfied customer.</a:t>
            </a:r>
          </a:p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Communicating to a Customer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salesman must make the communication interesting and attractive by arousing curiosity, being enthusiastic, listening to the customer and handling objections</a:t>
            </a:r>
          </a:p>
          <a:p>
            <a:r>
              <a:rPr lang="en-US"/>
              <a:t>sales men must identify real wants from stated wants, real problems from the apparent problem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312</Words>
  <Application>Microsoft PowerPoint</Application>
  <PresentationFormat>On-screen Show (4:3)</PresentationFormat>
  <Paragraphs>49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Selling to Individuals</vt:lpstr>
      <vt:lpstr>REDEFINE YOUR BUSINESS</vt:lpstr>
      <vt:lpstr>THE PIONEERING ROLE OF SALES</vt:lpstr>
      <vt:lpstr>ENTHUSIASM AND DETERMINATION</vt:lpstr>
      <vt:lpstr>Enthusiasm in sales is demonstrated by</vt:lpstr>
      <vt:lpstr>Enthusiasm in sales is demonstrated by</vt:lpstr>
      <vt:lpstr>Giving the Customer Importance</vt:lpstr>
      <vt:lpstr>Communicating to a Customer</vt:lpstr>
      <vt:lpstr>Communicating to a Customer</vt:lpstr>
    </vt:vector>
  </TitlesOfParts>
  <Company>XIMB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SELLING SKILLS</dc:title>
  <dc:creator>MR.TRIPAHTY</dc:creator>
  <cp:lastModifiedBy>mnt</cp:lastModifiedBy>
  <cp:revision>9</cp:revision>
  <dcterms:created xsi:type="dcterms:W3CDTF">2002-02-01T19:41:16Z</dcterms:created>
  <dcterms:modified xsi:type="dcterms:W3CDTF">2008-12-05T07:49:39Z</dcterms:modified>
</cp:coreProperties>
</file>