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6" r:id="rId9"/>
    <p:sldId id="262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Negotiation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371601"/>
            <a:ext cx="7772400" cy="1142999"/>
          </a:xfrm>
        </p:spPr>
        <p:txBody>
          <a:bodyPr/>
          <a:lstStyle/>
          <a:p>
            <a:r>
              <a:rPr lang="en-US" dirty="0" smtClean="0"/>
              <a:t>What is Negotiation?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048000"/>
            <a:ext cx="6400800" cy="2590800"/>
          </a:xfrm>
        </p:spPr>
        <p:txBody>
          <a:bodyPr/>
          <a:lstStyle/>
          <a:p>
            <a:r>
              <a:rPr lang="en-US" dirty="0" smtClean="0"/>
              <a:t>The process of two or more parties working together to arrive at a mutually acceptable resolution of one or more issues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1"/>
            <a:ext cx="7772400" cy="1219199"/>
          </a:xfrm>
        </p:spPr>
        <p:txBody>
          <a:bodyPr/>
          <a:lstStyle/>
          <a:p>
            <a:r>
              <a:rPr lang="en-US" dirty="0" smtClean="0"/>
              <a:t>What is Negotiation?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2590800"/>
            <a:ext cx="6400800" cy="3048000"/>
          </a:xfrm>
        </p:spPr>
        <p:txBody>
          <a:bodyPr/>
          <a:lstStyle/>
          <a:p>
            <a:r>
              <a:rPr lang="en-US" dirty="0" smtClean="0"/>
              <a:t>Negotiation is a </a:t>
            </a:r>
            <a:r>
              <a:rPr lang="en-US" b="1" dirty="0" smtClean="0"/>
              <a:t>give and take </a:t>
            </a:r>
            <a:r>
              <a:rPr lang="en-US" dirty="0" smtClean="0"/>
              <a:t>bargaining </a:t>
            </a:r>
            <a:r>
              <a:rPr lang="en-US" b="1" dirty="0" smtClean="0"/>
              <a:t>process</a:t>
            </a:r>
            <a:r>
              <a:rPr lang="en-US" dirty="0" smtClean="0"/>
              <a:t> that when conducted well, leaves all parties </a:t>
            </a:r>
            <a:r>
              <a:rPr lang="en-US" b="1" dirty="0" smtClean="0"/>
              <a:t>feeling good </a:t>
            </a:r>
            <a:r>
              <a:rPr lang="en-US" dirty="0" smtClean="0"/>
              <a:t>about the result and </a:t>
            </a:r>
            <a:r>
              <a:rPr lang="en-US" b="1" dirty="0" smtClean="0"/>
              <a:t>committed to achieve </a:t>
            </a:r>
            <a:endParaRPr lang="en-US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Negotiation occurs when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something new which neither party could have done on their own</a:t>
            </a:r>
          </a:p>
          <a:p>
            <a:r>
              <a:rPr lang="en-US" dirty="0" smtClean="0"/>
              <a:t>To resolve a problem or dispute to the mutual satisfaction of </a:t>
            </a:r>
            <a:r>
              <a:rPr lang="en-US" smtClean="0"/>
              <a:t>both parties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3715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Negotiation is a voluntary process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048000"/>
            <a:ext cx="6400800" cy="2590800"/>
          </a:xfrm>
        </p:spPr>
        <p:txBody>
          <a:bodyPr/>
          <a:lstStyle/>
          <a:p>
            <a:r>
              <a:rPr lang="en-US" dirty="0" smtClean="0"/>
              <a:t>Seldom are we required to negotiate. Negotiation occurs when there is no system, rules and procedures for resolving conflict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Interdependence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negotiation, both parties need one another.</a:t>
            </a:r>
          </a:p>
          <a:p>
            <a:r>
              <a:rPr lang="en-US" dirty="0" smtClean="0"/>
              <a:t>Goals need not be convergent. Different parties may be looking at different things</a:t>
            </a:r>
          </a:p>
          <a:p>
            <a:r>
              <a:rPr lang="en-US" dirty="0" smtClean="0"/>
              <a:t>Parties look for the win-win situation where ideally both parties get benefited as against the situation if they had to fend for themselves alone.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Mutual Adjustment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Rarely would any party get the decisions going his/ her way, and therefore, what is the extent you one would be willing to adjust?</a:t>
            </a:r>
          </a:p>
          <a:p>
            <a:r>
              <a:rPr lang="en-US" dirty="0" smtClean="0"/>
              <a:t>A necessary step in all negotiation is to clarify and share information about what both parties really want as outcomes. 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2133599"/>
          </a:xfrm>
        </p:spPr>
        <p:txBody>
          <a:bodyPr>
            <a:normAutofit/>
          </a:bodyPr>
          <a:lstStyle/>
          <a:p>
            <a:r>
              <a:rPr lang="en-US" dirty="0" smtClean="0"/>
              <a:t>“In business , you don’t get what you deserve, you get what you negotiate” – </a:t>
            </a:r>
            <a:r>
              <a:rPr lang="en-US" sz="2400" dirty="0" smtClean="0"/>
              <a:t>Dr Chester L </a:t>
            </a:r>
            <a:r>
              <a:rPr lang="en-US" sz="2400" dirty="0" err="1" smtClean="0"/>
              <a:t>K</a:t>
            </a:r>
            <a:r>
              <a:rPr lang="en-US" sz="2400" dirty="0" err="1" smtClean="0"/>
              <a:t>arass</a:t>
            </a:r>
            <a:endParaRPr lang="en-US" sz="2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What separates the </a:t>
            </a:r>
            <a:r>
              <a:rPr lang="en-US" smtClean="0"/>
              <a:t>professional negotiator from </a:t>
            </a:r>
            <a:r>
              <a:rPr lang="en-US" dirty="0" smtClean="0"/>
              <a:t>the amateur is the professional’s ability to find creative solutions that help all parties obtain their interests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Dilemmas in Negotiation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honest should I be in the negotiation?</a:t>
            </a:r>
          </a:p>
          <a:p>
            <a:r>
              <a:rPr lang="en-US" dirty="0" smtClean="0"/>
              <a:t>How much can I trust my opponent as regards what he says?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772400" cy="2971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Satisfaction with a negotiation is as much determined by the process through which an agreement is reached as with the actual outcome obtained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Deliberately short-circuiting this process may </a:t>
            </a:r>
            <a:r>
              <a:rPr lang="en-US" dirty="0" err="1" smtClean="0"/>
              <a:t>jeopardise</a:t>
            </a:r>
            <a:r>
              <a:rPr lang="en-US" dirty="0" smtClean="0"/>
              <a:t> the entire negotiation or may adversely affect the feelings of satisfaction and success for either party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325</Words>
  <Application>Microsoft Office PowerPoint</Application>
  <PresentationFormat>On-screen Show (4:3)</PresentationFormat>
  <Paragraphs>24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 Negotiation</vt:lpstr>
      <vt:lpstr>What is Negotiation?</vt:lpstr>
      <vt:lpstr>What is Negotiation?</vt:lpstr>
      <vt:lpstr>Negotiation occurs when</vt:lpstr>
      <vt:lpstr>Negotiation is a voluntary process</vt:lpstr>
      <vt:lpstr>Interdependence</vt:lpstr>
      <vt:lpstr>Mutual Adjustment</vt:lpstr>
      <vt:lpstr>“In business , you don’t get what you deserve, you get what you negotiate” – Dr Chester L Karass</vt:lpstr>
      <vt:lpstr>Dilemmas in Negotiation </vt:lpstr>
      <vt:lpstr>Satisfaction with a negotiation is as much determined by the process through which an agreement is reached as with the actual outcome obtained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Negotiation</dc:title>
  <dc:creator/>
  <cp:lastModifiedBy>mnt</cp:lastModifiedBy>
  <cp:revision>10</cp:revision>
  <dcterms:created xsi:type="dcterms:W3CDTF">2006-08-16T00:00:00Z</dcterms:created>
  <dcterms:modified xsi:type="dcterms:W3CDTF">2008-12-10T03:42:24Z</dcterms:modified>
</cp:coreProperties>
</file>