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D9D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8DCF2B-503E-4DB4-8AFD-CF3A9E68D536}" type="datetimeFigureOut">
              <a:rPr lang="en-US" smtClean="0"/>
              <a:pPr/>
              <a:t>9/12/2009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C6DDC1-AF16-42E0-8731-CB828A6823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6DDC1-AF16-42E0-8731-CB828A682395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9/12/2009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9/12/2009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OVERHEADS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solidFill>
            <a:srgbClr val="35D9D1"/>
          </a:solidFill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Allocation, Apportionment</a:t>
            </a: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&amp; Absorption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990600" y="2209800"/>
            <a:ext cx="71628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0787" name="Rectangle 3"/>
          <p:cNvSpPr>
            <a:spLocks noChangeArrowheads="1"/>
          </p:cNvSpPr>
          <p:nvPr/>
        </p:nvSpPr>
        <p:spPr bwMode="auto">
          <a:xfrm>
            <a:off x="457200" y="1600200"/>
            <a:ext cx="8229600" cy="426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533400" indent="-533400">
              <a:spcBef>
                <a:spcPct val="10000"/>
              </a:spcBef>
              <a:buClr>
                <a:srgbClr val="993300"/>
              </a:buClr>
              <a:buFont typeface="Wingdings" pitchFamily="2" charset="2"/>
              <a:buNone/>
            </a:pPr>
            <a:endParaRPr lang="en-US" sz="3200"/>
          </a:p>
        </p:txBody>
      </p:sp>
      <p:sp>
        <p:nvSpPr>
          <p:cNvPr id="630788" name="Rectangle 4"/>
          <p:cNvSpPr>
            <a:spLocks noChangeArrowheads="1"/>
          </p:cNvSpPr>
          <p:nvPr/>
        </p:nvSpPr>
        <p:spPr bwMode="auto">
          <a:xfrm>
            <a:off x="1828800" y="381000"/>
            <a:ext cx="5486400" cy="9144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none" anchor="ctr"/>
          <a:lstStyle/>
          <a:p>
            <a:pPr defTabSz="917575">
              <a:defRPr/>
            </a:pP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Objective</a:t>
            </a:r>
            <a:endParaRPr lang="en-US" sz="4000" dirty="0">
              <a:solidFill>
                <a:schemeClr val="bg1"/>
              </a:solidFill>
            </a:endParaRPr>
          </a:p>
        </p:txBody>
      </p:sp>
      <p:grpSp>
        <p:nvGrpSpPr>
          <p:cNvPr id="2" name="Group 228"/>
          <p:cNvGrpSpPr>
            <a:grpSpLocks/>
          </p:cNvGrpSpPr>
          <p:nvPr/>
        </p:nvGrpSpPr>
        <p:grpSpPr bwMode="auto">
          <a:xfrm>
            <a:off x="2598738" y="2667000"/>
            <a:ext cx="3944937" cy="3216275"/>
            <a:chOff x="1628" y="1795"/>
            <a:chExt cx="2485" cy="2026"/>
          </a:xfrm>
        </p:grpSpPr>
        <p:sp>
          <p:nvSpPr>
            <p:cNvPr id="3078" name="Freeform 183"/>
            <p:cNvSpPr>
              <a:spLocks/>
            </p:cNvSpPr>
            <p:nvPr/>
          </p:nvSpPr>
          <p:spPr bwMode="auto">
            <a:xfrm>
              <a:off x="1671" y="1854"/>
              <a:ext cx="552" cy="1581"/>
            </a:xfrm>
            <a:custGeom>
              <a:avLst/>
              <a:gdLst>
                <a:gd name="T0" fmla="*/ 138 w 1104"/>
                <a:gd name="T1" fmla="*/ 0 h 3162"/>
                <a:gd name="T2" fmla="*/ 58 w 1104"/>
                <a:gd name="T3" fmla="*/ 34 h 3162"/>
                <a:gd name="T4" fmla="*/ 18 w 1104"/>
                <a:gd name="T5" fmla="*/ 83 h 3162"/>
                <a:gd name="T6" fmla="*/ 0 w 1104"/>
                <a:gd name="T7" fmla="*/ 188 h 3162"/>
                <a:gd name="T8" fmla="*/ 1 w 1104"/>
                <a:gd name="T9" fmla="*/ 292 h 3162"/>
                <a:gd name="T10" fmla="*/ 26 w 1104"/>
                <a:gd name="T11" fmla="*/ 370 h 3162"/>
                <a:gd name="T12" fmla="*/ 47 w 1104"/>
                <a:gd name="T13" fmla="*/ 391 h 3162"/>
                <a:gd name="T14" fmla="*/ 81 w 1104"/>
                <a:gd name="T15" fmla="*/ 395 h 3162"/>
                <a:gd name="T16" fmla="*/ 49 w 1104"/>
                <a:gd name="T17" fmla="*/ 302 h 3162"/>
                <a:gd name="T18" fmla="*/ 37 w 1104"/>
                <a:gd name="T19" fmla="*/ 201 h 3162"/>
                <a:gd name="T20" fmla="*/ 55 w 1104"/>
                <a:gd name="T21" fmla="*/ 114 h 3162"/>
                <a:gd name="T22" fmla="*/ 98 w 1104"/>
                <a:gd name="T23" fmla="*/ 41 h 3162"/>
                <a:gd name="T24" fmla="*/ 138 w 1104"/>
                <a:gd name="T25" fmla="*/ 0 h 3162"/>
                <a:gd name="T26" fmla="*/ 138 w 1104"/>
                <a:gd name="T27" fmla="*/ 0 h 316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04"/>
                <a:gd name="T43" fmla="*/ 0 h 3162"/>
                <a:gd name="T44" fmla="*/ 1104 w 1104"/>
                <a:gd name="T45" fmla="*/ 3162 h 316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04" h="3162">
                  <a:moveTo>
                    <a:pt x="1104" y="0"/>
                  </a:moveTo>
                  <a:lnTo>
                    <a:pt x="471" y="272"/>
                  </a:lnTo>
                  <a:lnTo>
                    <a:pt x="150" y="659"/>
                  </a:lnTo>
                  <a:lnTo>
                    <a:pt x="0" y="1499"/>
                  </a:lnTo>
                  <a:lnTo>
                    <a:pt x="5" y="2332"/>
                  </a:lnTo>
                  <a:lnTo>
                    <a:pt x="214" y="2959"/>
                  </a:lnTo>
                  <a:lnTo>
                    <a:pt x="376" y="3126"/>
                  </a:lnTo>
                  <a:lnTo>
                    <a:pt x="650" y="3162"/>
                  </a:lnTo>
                  <a:lnTo>
                    <a:pt x="395" y="2414"/>
                  </a:lnTo>
                  <a:lnTo>
                    <a:pt x="302" y="1608"/>
                  </a:lnTo>
                  <a:lnTo>
                    <a:pt x="440" y="914"/>
                  </a:lnTo>
                  <a:lnTo>
                    <a:pt x="784" y="325"/>
                  </a:lnTo>
                  <a:lnTo>
                    <a:pt x="1104" y="0"/>
                  </a:lnTo>
                  <a:close/>
                </a:path>
              </a:pathLst>
            </a:custGeom>
            <a:solidFill>
              <a:srgbClr val="F7919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" name="Freeform 184"/>
            <p:cNvSpPr>
              <a:spLocks/>
            </p:cNvSpPr>
            <p:nvPr/>
          </p:nvSpPr>
          <p:spPr bwMode="auto">
            <a:xfrm>
              <a:off x="1830" y="1811"/>
              <a:ext cx="1307" cy="1897"/>
            </a:xfrm>
            <a:custGeom>
              <a:avLst/>
              <a:gdLst>
                <a:gd name="T0" fmla="*/ 6 w 2613"/>
                <a:gd name="T1" fmla="*/ 287 h 3794"/>
                <a:gd name="T2" fmla="*/ 0 w 2613"/>
                <a:gd name="T3" fmla="*/ 186 h 3794"/>
                <a:gd name="T4" fmla="*/ 29 w 2613"/>
                <a:gd name="T5" fmla="*/ 84 h 3794"/>
                <a:gd name="T6" fmla="*/ 94 w 2613"/>
                <a:gd name="T7" fmla="*/ 18 h 3794"/>
                <a:gd name="T8" fmla="*/ 160 w 2613"/>
                <a:gd name="T9" fmla="*/ 0 h 3794"/>
                <a:gd name="T10" fmla="*/ 212 w 2613"/>
                <a:gd name="T11" fmla="*/ 7 h 3794"/>
                <a:gd name="T12" fmla="*/ 259 w 2613"/>
                <a:gd name="T13" fmla="*/ 42 h 3794"/>
                <a:gd name="T14" fmla="*/ 286 w 2613"/>
                <a:gd name="T15" fmla="*/ 78 h 3794"/>
                <a:gd name="T16" fmla="*/ 319 w 2613"/>
                <a:gd name="T17" fmla="*/ 142 h 3794"/>
                <a:gd name="T18" fmla="*/ 327 w 2613"/>
                <a:gd name="T19" fmla="*/ 222 h 3794"/>
                <a:gd name="T20" fmla="*/ 320 w 2613"/>
                <a:gd name="T21" fmla="*/ 330 h 3794"/>
                <a:gd name="T22" fmla="*/ 292 w 2613"/>
                <a:gd name="T23" fmla="*/ 401 h 3794"/>
                <a:gd name="T24" fmla="*/ 247 w 2613"/>
                <a:gd name="T25" fmla="*/ 451 h 3794"/>
                <a:gd name="T26" fmla="*/ 175 w 2613"/>
                <a:gd name="T27" fmla="*/ 474 h 3794"/>
                <a:gd name="T28" fmla="*/ 109 w 2613"/>
                <a:gd name="T29" fmla="*/ 472 h 3794"/>
                <a:gd name="T30" fmla="*/ 51 w 2613"/>
                <a:gd name="T31" fmla="*/ 428 h 3794"/>
                <a:gd name="T32" fmla="*/ 17 w 2613"/>
                <a:gd name="T33" fmla="*/ 316 h 3794"/>
                <a:gd name="T34" fmla="*/ 6 w 2613"/>
                <a:gd name="T35" fmla="*/ 287 h 3794"/>
                <a:gd name="T36" fmla="*/ 6 w 2613"/>
                <a:gd name="T37" fmla="*/ 287 h 379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613"/>
                <a:gd name="T58" fmla="*/ 0 h 3794"/>
                <a:gd name="T59" fmla="*/ 2613 w 2613"/>
                <a:gd name="T60" fmla="*/ 3794 h 379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613" h="3794">
                  <a:moveTo>
                    <a:pt x="44" y="2289"/>
                  </a:moveTo>
                  <a:lnTo>
                    <a:pt x="0" y="1487"/>
                  </a:lnTo>
                  <a:lnTo>
                    <a:pt x="226" y="669"/>
                  </a:lnTo>
                  <a:lnTo>
                    <a:pt x="751" y="143"/>
                  </a:lnTo>
                  <a:lnTo>
                    <a:pt x="1277" y="0"/>
                  </a:lnTo>
                  <a:lnTo>
                    <a:pt x="1695" y="54"/>
                  </a:lnTo>
                  <a:lnTo>
                    <a:pt x="2070" y="333"/>
                  </a:lnTo>
                  <a:lnTo>
                    <a:pt x="2284" y="624"/>
                  </a:lnTo>
                  <a:lnTo>
                    <a:pt x="2545" y="1131"/>
                  </a:lnTo>
                  <a:lnTo>
                    <a:pt x="2613" y="1775"/>
                  </a:lnTo>
                  <a:lnTo>
                    <a:pt x="2560" y="2633"/>
                  </a:lnTo>
                  <a:lnTo>
                    <a:pt x="2330" y="3205"/>
                  </a:lnTo>
                  <a:lnTo>
                    <a:pt x="1976" y="3602"/>
                  </a:lnTo>
                  <a:lnTo>
                    <a:pt x="1399" y="3794"/>
                  </a:lnTo>
                  <a:lnTo>
                    <a:pt x="868" y="3775"/>
                  </a:lnTo>
                  <a:lnTo>
                    <a:pt x="408" y="3419"/>
                  </a:lnTo>
                  <a:lnTo>
                    <a:pt x="129" y="2528"/>
                  </a:lnTo>
                  <a:lnTo>
                    <a:pt x="44" y="2289"/>
                  </a:lnTo>
                  <a:close/>
                </a:path>
              </a:pathLst>
            </a:custGeom>
            <a:solidFill>
              <a:srgbClr val="A6E8A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0" name="Freeform 185"/>
            <p:cNvSpPr>
              <a:spLocks/>
            </p:cNvSpPr>
            <p:nvPr/>
          </p:nvSpPr>
          <p:spPr bwMode="auto">
            <a:xfrm>
              <a:off x="1998" y="1994"/>
              <a:ext cx="994" cy="1493"/>
            </a:xfrm>
            <a:custGeom>
              <a:avLst/>
              <a:gdLst>
                <a:gd name="T0" fmla="*/ 20 w 1988"/>
                <a:gd name="T1" fmla="*/ 289 h 2988"/>
                <a:gd name="T2" fmla="*/ 0 w 1988"/>
                <a:gd name="T3" fmla="*/ 242 h 2988"/>
                <a:gd name="T4" fmla="*/ 0 w 1988"/>
                <a:gd name="T5" fmla="*/ 161 h 2988"/>
                <a:gd name="T6" fmla="*/ 18 w 1988"/>
                <a:gd name="T7" fmla="*/ 87 h 2988"/>
                <a:gd name="T8" fmla="*/ 41 w 1988"/>
                <a:gd name="T9" fmla="*/ 40 h 2988"/>
                <a:gd name="T10" fmla="*/ 77 w 1988"/>
                <a:gd name="T11" fmla="*/ 8 h 2988"/>
                <a:gd name="T12" fmla="*/ 132 w 1988"/>
                <a:gd name="T13" fmla="*/ 0 h 2988"/>
                <a:gd name="T14" fmla="*/ 171 w 1988"/>
                <a:gd name="T15" fmla="*/ 17 h 2988"/>
                <a:gd name="T16" fmla="*/ 211 w 1988"/>
                <a:gd name="T17" fmla="*/ 60 h 2988"/>
                <a:gd name="T18" fmla="*/ 243 w 1988"/>
                <a:gd name="T19" fmla="*/ 132 h 2988"/>
                <a:gd name="T20" fmla="*/ 249 w 1988"/>
                <a:gd name="T21" fmla="*/ 185 h 2988"/>
                <a:gd name="T22" fmla="*/ 243 w 1988"/>
                <a:gd name="T23" fmla="*/ 248 h 2988"/>
                <a:gd name="T24" fmla="*/ 216 w 1988"/>
                <a:gd name="T25" fmla="*/ 318 h 2988"/>
                <a:gd name="T26" fmla="*/ 187 w 1988"/>
                <a:gd name="T27" fmla="*/ 354 h 2988"/>
                <a:gd name="T28" fmla="*/ 142 w 1988"/>
                <a:gd name="T29" fmla="*/ 372 h 2988"/>
                <a:gd name="T30" fmla="*/ 100 w 1988"/>
                <a:gd name="T31" fmla="*/ 373 h 2988"/>
                <a:gd name="T32" fmla="*/ 63 w 1988"/>
                <a:gd name="T33" fmla="*/ 358 h 2988"/>
                <a:gd name="T34" fmla="*/ 29 w 1988"/>
                <a:gd name="T35" fmla="*/ 316 h 2988"/>
                <a:gd name="T36" fmla="*/ 20 w 1988"/>
                <a:gd name="T37" fmla="*/ 289 h 2988"/>
                <a:gd name="T38" fmla="*/ 20 w 1988"/>
                <a:gd name="T39" fmla="*/ 289 h 298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988"/>
                <a:gd name="T61" fmla="*/ 0 h 2988"/>
                <a:gd name="T62" fmla="*/ 1988 w 1988"/>
                <a:gd name="T63" fmla="*/ 2988 h 298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988" h="2988">
                  <a:moveTo>
                    <a:pt x="160" y="2317"/>
                  </a:moveTo>
                  <a:lnTo>
                    <a:pt x="0" y="1941"/>
                  </a:lnTo>
                  <a:lnTo>
                    <a:pt x="0" y="1291"/>
                  </a:lnTo>
                  <a:lnTo>
                    <a:pt x="143" y="702"/>
                  </a:lnTo>
                  <a:lnTo>
                    <a:pt x="325" y="327"/>
                  </a:lnTo>
                  <a:lnTo>
                    <a:pt x="616" y="65"/>
                  </a:lnTo>
                  <a:lnTo>
                    <a:pt x="1053" y="0"/>
                  </a:lnTo>
                  <a:lnTo>
                    <a:pt x="1361" y="141"/>
                  </a:lnTo>
                  <a:lnTo>
                    <a:pt x="1682" y="487"/>
                  </a:lnTo>
                  <a:lnTo>
                    <a:pt x="1943" y="1057"/>
                  </a:lnTo>
                  <a:lnTo>
                    <a:pt x="1988" y="1486"/>
                  </a:lnTo>
                  <a:lnTo>
                    <a:pt x="1939" y="1988"/>
                  </a:lnTo>
                  <a:lnTo>
                    <a:pt x="1728" y="2551"/>
                  </a:lnTo>
                  <a:lnTo>
                    <a:pt x="1494" y="2840"/>
                  </a:lnTo>
                  <a:lnTo>
                    <a:pt x="1129" y="2980"/>
                  </a:lnTo>
                  <a:lnTo>
                    <a:pt x="797" y="2988"/>
                  </a:lnTo>
                  <a:lnTo>
                    <a:pt x="506" y="2872"/>
                  </a:lnTo>
                  <a:lnTo>
                    <a:pt x="225" y="2532"/>
                  </a:lnTo>
                  <a:lnTo>
                    <a:pt x="160" y="2317"/>
                  </a:lnTo>
                  <a:close/>
                </a:path>
              </a:pathLst>
            </a:custGeom>
            <a:solidFill>
              <a:srgbClr val="FAAEA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1" name="Freeform 186"/>
            <p:cNvSpPr>
              <a:spLocks/>
            </p:cNvSpPr>
            <p:nvPr/>
          </p:nvSpPr>
          <p:spPr bwMode="auto">
            <a:xfrm>
              <a:off x="2144" y="2226"/>
              <a:ext cx="633" cy="1057"/>
            </a:xfrm>
            <a:custGeom>
              <a:avLst/>
              <a:gdLst>
                <a:gd name="T0" fmla="*/ 0 w 1266"/>
                <a:gd name="T1" fmla="*/ 92 h 2113"/>
                <a:gd name="T2" fmla="*/ 26 w 1266"/>
                <a:gd name="T3" fmla="*/ 34 h 2113"/>
                <a:gd name="T4" fmla="*/ 71 w 1266"/>
                <a:gd name="T5" fmla="*/ 0 h 2113"/>
                <a:gd name="T6" fmla="*/ 105 w 1266"/>
                <a:gd name="T7" fmla="*/ 4 h 2113"/>
                <a:gd name="T8" fmla="*/ 141 w 1266"/>
                <a:gd name="T9" fmla="*/ 35 h 2113"/>
                <a:gd name="T10" fmla="*/ 158 w 1266"/>
                <a:gd name="T11" fmla="*/ 77 h 2113"/>
                <a:gd name="T12" fmla="*/ 158 w 1266"/>
                <a:gd name="T13" fmla="*/ 161 h 2113"/>
                <a:gd name="T14" fmla="*/ 133 w 1266"/>
                <a:gd name="T15" fmla="*/ 226 h 2113"/>
                <a:gd name="T16" fmla="*/ 92 w 1266"/>
                <a:gd name="T17" fmla="*/ 265 h 2113"/>
                <a:gd name="T18" fmla="*/ 44 w 1266"/>
                <a:gd name="T19" fmla="*/ 261 h 2113"/>
                <a:gd name="T20" fmla="*/ 11 w 1266"/>
                <a:gd name="T21" fmla="*/ 200 h 2113"/>
                <a:gd name="T22" fmla="*/ 1 w 1266"/>
                <a:gd name="T23" fmla="*/ 121 h 2113"/>
                <a:gd name="T24" fmla="*/ 0 w 1266"/>
                <a:gd name="T25" fmla="*/ 92 h 2113"/>
                <a:gd name="T26" fmla="*/ 0 w 1266"/>
                <a:gd name="T27" fmla="*/ 92 h 211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66"/>
                <a:gd name="T43" fmla="*/ 0 h 2113"/>
                <a:gd name="T44" fmla="*/ 1266 w 1266"/>
                <a:gd name="T45" fmla="*/ 2113 h 211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66" h="2113">
                  <a:moveTo>
                    <a:pt x="0" y="732"/>
                  </a:moveTo>
                  <a:lnTo>
                    <a:pt x="213" y="268"/>
                  </a:lnTo>
                  <a:lnTo>
                    <a:pt x="568" y="0"/>
                  </a:lnTo>
                  <a:lnTo>
                    <a:pt x="846" y="32"/>
                  </a:lnTo>
                  <a:lnTo>
                    <a:pt x="1125" y="279"/>
                  </a:lnTo>
                  <a:lnTo>
                    <a:pt x="1266" y="610"/>
                  </a:lnTo>
                  <a:lnTo>
                    <a:pt x="1260" y="1288"/>
                  </a:lnTo>
                  <a:lnTo>
                    <a:pt x="1059" y="1805"/>
                  </a:lnTo>
                  <a:lnTo>
                    <a:pt x="739" y="2113"/>
                  </a:lnTo>
                  <a:lnTo>
                    <a:pt x="355" y="2081"/>
                  </a:lnTo>
                  <a:lnTo>
                    <a:pt x="91" y="1598"/>
                  </a:lnTo>
                  <a:lnTo>
                    <a:pt x="8" y="963"/>
                  </a:lnTo>
                  <a:lnTo>
                    <a:pt x="0" y="732"/>
                  </a:lnTo>
                  <a:close/>
                </a:path>
              </a:pathLst>
            </a:custGeom>
            <a:solidFill>
              <a:srgbClr val="A6E8A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2" name="Freeform 187"/>
            <p:cNvSpPr>
              <a:spLocks/>
            </p:cNvSpPr>
            <p:nvPr/>
          </p:nvSpPr>
          <p:spPr bwMode="auto">
            <a:xfrm>
              <a:off x="3511" y="2200"/>
              <a:ext cx="469" cy="197"/>
            </a:xfrm>
            <a:custGeom>
              <a:avLst/>
              <a:gdLst>
                <a:gd name="T0" fmla="*/ 0 w 939"/>
                <a:gd name="T1" fmla="*/ 23 h 393"/>
                <a:gd name="T2" fmla="*/ 70 w 939"/>
                <a:gd name="T3" fmla="*/ 0 h 393"/>
                <a:gd name="T4" fmla="*/ 117 w 939"/>
                <a:gd name="T5" fmla="*/ 21 h 393"/>
                <a:gd name="T6" fmla="*/ 48 w 939"/>
                <a:gd name="T7" fmla="*/ 50 h 393"/>
                <a:gd name="T8" fmla="*/ 0 w 939"/>
                <a:gd name="T9" fmla="*/ 23 h 393"/>
                <a:gd name="T10" fmla="*/ 0 w 939"/>
                <a:gd name="T11" fmla="*/ 23 h 39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39"/>
                <a:gd name="T19" fmla="*/ 0 h 393"/>
                <a:gd name="T20" fmla="*/ 939 w 939"/>
                <a:gd name="T21" fmla="*/ 393 h 39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39" h="393">
                  <a:moveTo>
                    <a:pt x="0" y="178"/>
                  </a:moveTo>
                  <a:lnTo>
                    <a:pt x="563" y="0"/>
                  </a:lnTo>
                  <a:lnTo>
                    <a:pt x="939" y="163"/>
                  </a:lnTo>
                  <a:lnTo>
                    <a:pt x="390" y="393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3" name="Freeform 188"/>
            <p:cNvSpPr>
              <a:spLocks/>
            </p:cNvSpPr>
            <p:nvPr/>
          </p:nvSpPr>
          <p:spPr bwMode="auto">
            <a:xfrm>
              <a:off x="3511" y="1951"/>
              <a:ext cx="372" cy="322"/>
            </a:xfrm>
            <a:custGeom>
              <a:avLst/>
              <a:gdLst>
                <a:gd name="T0" fmla="*/ 0 w 745"/>
                <a:gd name="T1" fmla="*/ 81 h 644"/>
                <a:gd name="T2" fmla="*/ 10 w 745"/>
                <a:gd name="T3" fmla="*/ 31 h 644"/>
                <a:gd name="T4" fmla="*/ 93 w 745"/>
                <a:gd name="T5" fmla="*/ 0 h 644"/>
                <a:gd name="T6" fmla="*/ 81 w 745"/>
                <a:gd name="T7" fmla="*/ 52 h 644"/>
                <a:gd name="T8" fmla="*/ 0 w 745"/>
                <a:gd name="T9" fmla="*/ 81 h 644"/>
                <a:gd name="T10" fmla="*/ 0 w 745"/>
                <a:gd name="T11" fmla="*/ 81 h 6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45"/>
                <a:gd name="T19" fmla="*/ 0 h 644"/>
                <a:gd name="T20" fmla="*/ 745 w 745"/>
                <a:gd name="T21" fmla="*/ 644 h 6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45" h="644">
                  <a:moveTo>
                    <a:pt x="0" y="644"/>
                  </a:moveTo>
                  <a:lnTo>
                    <a:pt x="86" y="251"/>
                  </a:lnTo>
                  <a:lnTo>
                    <a:pt x="745" y="0"/>
                  </a:lnTo>
                  <a:lnTo>
                    <a:pt x="648" y="422"/>
                  </a:lnTo>
                  <a:lnTo>
                    <a:pt x="0" y="644"/>
                  </a:lnTo>
                  <a:close/>
                </a:path>
              </a:pathLst>
            </a:custGeom>
            <a:solidFill>
              <a:srgbClr val="FFFF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4" name="Freeform 189"/>
            <p:cNvSpPr>
              <a:spLocks/>
            </p:cNvSpPr>
            <p:nvPr/>
          </p:nvSpPr>
          <p:spPr bwMode="auto">
            <a:xfrm>
              <a:off x="2404" y="2560"/>
              <a:ext cx="169" cy="366"/>
            </a:xfrm>
            <a:custGeom>
              <a:avLst/>
              <a:gdLst>
                <a:gd name="T0" fmla="*/ 14 w 336"/>
                <a:gd name="T1" fmla="*/ 0 h 732"/>
                <a:gd name="T2" fmla="*/ 0 w 336"/>
                <a:gd name="T3" fmla="*/ 31 h 732"/>
                <a:gd name="T4" fmla="*/ 1 w 336"/>
                <a:gd name="T5" fmla="*/ 67 h 732"/>
                <a:gd name="T6" fmla="*/ 12 w 336"/>
                <a:gd name="T7" fmla="*/ 92 h 732"/>
                <a:gd name="T8" fmla="*/ 29 w 336"/>
                <a:gd name="T9" fmla="*/ 89 h 732"/>
                <a:gd name="T10" fmla="*/ 43 w 336"/>
                <a:gd name="T11" fmla="*/ 71 h 732"/>
                <a:gd name="T12" fmla="*/ 41 w 336"/>
                <a:gd name="T13" fmla="*/ 29 h 732"/>
                <a:gd name="T14" fmla="*/ 30 w 336"/>
                <a:gd name="T15" fmla="*/ 7 h 732"/>
                <a:gd name="T16" fmla="*/ 14 w 336"/>
                <a:gd name="T17" fmla="*/ 0 h 732"/>
                <a:gd name="T18" fmla="*/ 14 w 336"/>
                <a:gd name="T19" fmla="*/ 0 h 7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6"/>
                <a:gd name="T31" fmla="*/ 0 h 732"/>
                <a:gd name="T32" fmla="*/ 336 w 336"/>
                <a:gd name="T33" fmla="*/ 732 h 7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6" h="732">
                  <a:moveTo>
                    <a:pt x="110" y="0"/>
                  </a:moveTo>
                  <a:lnTo>
                    <a:pt x="0" y="249"/>
                  </a:lnTo>
                  <a:lnTo>
                    <a:pt x="4" y="536"/>
                  </a:lnTo>
                  <a:lnTo>
                    <a:pt x="89" y="732"/>
                  </a:lnTo>
                  <a:lnTo>
                    <a:pt x="226" y="709"/>
                  </a:lnTo>
                  <a:lnTo>
                    <a:pt x="336" y="564"/>
                  </a:lnTo>
                  <a:lnTo>
                    <a:pt x="325" y="232"/>
                  </a:lnTo>
                  <a:lnTo>
                    <a:pt x="239" y="63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F7919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5" name="Freeform 190"/>
            <p:cNvSpPr>
              <a:spLocks/>
            </p:cNvSpPr>
            <p:nvPr/>
          </p:nvSpPr>
          <p:spPr bwMode="auto">
            <a:xfrm>
              <a:off x="3842" y="2336"/>
              <a:ext cx="271" cy="108"/>
            </a:xfrm>
            <a:custGeom>
              <a:avLst/>
              <a:gdLst>
                <a:gd name="T0" fmla="*/ 1 w 542"/>
                <a:gd name="T1" fmla="*/ 25 h 217"/>
                <a:gd name="T2" fmla="*/ 4 w 542"/>
                <a:gd name="T3" fmla="*/ 22 h 217"/>
                <a:gd name="T4" fmla="*/ 7 w 542"/>
                <a:gd name="T5" fmla="*/ 20 h 217"/>
                <a:gd name="T6" fmla="*/ 11 w 542"/>
                <a:gd name="T7" fmla="*/ 17 h 217"/>
                <a:gd name="T8" fmla="*/ 15 w 542"/>
                <a:gd name="T9" fmla="*/ 15 h 217"/>
                <a:gd name="T10" fmla="*/ 18 w 542"/>
                <a:gd name="T11" fmla="*/ 13 h 217"/>
                <a:gd name="T12" fmla="*/ 22 w 542"/>
                <a:gd name="T13" fmla="*/ 11 h 217"/>
                <a:gd name="T14" fmla="*/ 26 w 542"/>
                <a:gd name="T15" fmla="*/ 9 h 217"/>
                <a:gd name="T16" fmla="*/ 31 w 542"/>
                <a:gd name="T17" fmla="*/ 7 h 217"/>
                <a:gd name="T18" fmla="*/ 35 w 542"/>
                <a:gd name="T19" fmla="*/ 5 h 217"/>
                <a:gd name="T20" fmla="*/ 39 w 542"/>
                <a:gd name="T21" fmla="*/ 4 h 217"/>
                <a:gd name="T22" fmla="*/ 44 w 542"/>
                <a:gd name="T23" fmla="*/ 3 h 217"/>
                <a:gd name="T24" fmla="*/ 48 w 542"/>
                <a:gd name="T25" fmla="*/ 2 h 217"/>
                <a:gd name="T26" fmla="*/ 52 w 542"/>
                <a:gd name="T27" fmla="*/ 1 h 217"/>
                <a:gd name="T28" fmla="*/ 57 w 542"/>
                <a:gd name="T29" fmla="*/ 0 h 217"/>
                <a:gd name="T30" fmla="*/ 61 w 542"/>
                <a:gd name="T31" fmla="*/ 0 h 217"/>
                <a:gd name="T32" fmla="*/ 67 w 542"/>
                <a:gd name="T33" fmla="*/ 0 h 217"/>
                <a:gd name="T34" fmla="*/ 68 w 542"/>
                <a:gd name="T35" fmla="*/ 1 h 217"/>
                <a:gd name="T36" fmla="*/ 63 w 542"/>
                <a:gd name="T37" fmla="*/ 3 h 217"/>
                <a:gd name="T38" fmla="*/ 58 w 542"/>
                <a:gd name="T39" fmla="*/ 6 h 217"/>
                <a:gd name="T40" fmla="*/ 53 w 542"/>
                <a:gd name="T41" fmla="*/ 9 h 217"/>
                <a:gd name="T42" fmla="*/ 47 w 542"/>
                <a:gd name="T43" fmla="*/ 11 h 217"/>
                <a:gd name="T44" fmla="*/ 41 w 542"/>
                <a:gd name="T45" fmla="*/ 14 h 217"/>
                <a:gd name="T46" fmla="*/ 35 w 542"/>
                <a:gd name="T47" fmla="*/ 16 h 217"/>
                <a:gd name="T48" fmla="*/ 29 w 542"/>
                <a:gd name="T49" fmla="*/ 19 h 217"/>
                <a:gd name="T50" fmla="*/ 23 w 542"/>
                <a:gd name="T51" fmla="*/ 21 h 217"/>
                <a:gd name="T52" fmla="*/ 17 w 542"/>
                <a:gd name="T53" fmla="*/ 23 h 217"/>
                <a:gd name="T54" fmla="*/ 12 w 542"/>
                <a:gd name="T55" fmla="*/ 24 h 217"/>
                <a:gd name="T56" fmla="*/ 8 w 542"/>
                <a:gd name="T57" fmla="*/ 26 h 217"/>
                <a:gd name="T58" fmla="*/ 4 w 542"/>
                <a:gd name="T59" fmla="*/ 27 h 217"/>
                <a:gd name="T60" fmla="*/ 2 w 542"/>
                <a:gd name="T61" fmla="*/ 27 h 217"/>
                <a:gd name="T62" fmla="*/ 1 w 542"/>
                <a:gd name="T63" fmla="*/ 27 h 217"/>
                <a:gd name="T64" fmla="*/ 0 w 542"/>
                <a:gd name="T65" fmla="*/ 26 h 217"/>
                <a:gd name="T66" fmla="*/ 1 w 542"/>
                <a:gd name="T67" fmla="*/ 25 h 217"/>
                <a:gd name="T68" fmla="*/ 1 w 542"/>
                <a:gd name="T69" fmla="*/ 25 h 2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42"/>
                <a:gd name="T106" fmla="*/ 0 h 217"/>
                <a:gd name="T107" fmla="*/ 542 w 542"/>
                <a:gd name="T108" fmla="*/ 217 h 2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42" h="217">
                  <a:moveTo>
                    <a:pt x="8" y="206"/>
                  </a:moveTo>
                  <a:lnTo>
                    <a:pt x="35" y="181"/>
                  </a:lnTo>
                  <a:lnTo>
                    <a:pt x="61" y="162"/>
                  </a:lnTo>
                  <a:lnTo>
                    <a:pt x="90" y="141"/>
                  </a:lnTo>
                  <a:lnTo>
                    <a:pt x="120" y="124"/>
                  </a:lnTo>
                  <a:lnTo>
                    <a:pt x="150" y="105"/>
                  </a:lnTo>
                  <a:lnTo>
                    <a:pt x="183" y="90"/>
                  </a:lnTo>
                  <a:lnTo>
                    <a:pt x="215" y="73"/>
                  </a:lnTo>
                  <a:lnTo>
                    <a:pt x="249" y="61"/>
                  </a:lnTo>
                  <a:lnTo>
                    <a:pt x="284" y="46"/>
                  </a:lnTo>
                  <a:lnTo>
                    <a:pt x="318" y="37"/>
                  </a:lnTo>
                  <a:lnTo>
                    <a:pt x="352" y="27"/>
                  </a:lnTo>
                  <a:lnTo>
                    <a:pt x="388" y="19"/>
                  </a:lnTo>
                  <a:lnTo>
                    <a:pt x="422" y="12"/>
                  </a:lnTo>
                  <a:lnTo>
                    <a:pt x="456" y="6"/>
                  </a:lnTo>
                  <a:lnTo>
                    <a:pt x="494" y="2"/>
                  </a:lnTo>
                  <a:lnTo>
                    <a:pt x="531" y="0"/>
                  </a:lnTo>
                  <a:lnTo>
                    <a:pt x="542" y="14"/>
                  </a:lnTo>
                  <a:lnTo>
                    <a:pt x="508" y="31"/>
                  </a:lnTo>
                  <a:lnTo>
                    <a:pt x="468" y="52"/>
                  </a:lnTo>
                  <a:lnTo>
                    <a:pt x="424" y="73"/>
                  </a:lnTo>
                  <a:lnTo>
                    <a:pt x="379" y="95"/>
                  </a:lnTo>
                  <a:lnTo>
                    <a:pt x="329" y="114"/>
                  </a:lnTo>
                  <a:lnTo>
                    <a:pt x="282" y="135"/>
                  </a:lnTo>
                  <a:lnTo>
                    <a:pt x="232" y="152"/>
                  </a:lnTo>
                  <a:lnTo>
                    <a:pt x="188" y="171"/>
                  </a:lnTo>
                  <a:lnTo>
                    <a:pt x="143" y="185"/>
                  </a:lnTo>
                  <a:lnTo>
                    <a:pt x="103" y="198"/>
                  </a:lnTo>
                  <a:lnTo>
                    <a:pt x="67" y="208"/>
                  </a:lnTo>
                  <a:lnTo>
                    <a:pt x="38" y="217"/>
                  </a:lnTo>
                  <a:lnTo>
                    <a:pt x="16" y="217"/>
                  </a:lnTo>
                  <a:lnTo>
                    <a:pt x="4" y="217"/>
                  </a:lnTo>
                  <a:lnTo>
                    <a:pt x="0" y="215"/>
                  </a:lnTo>
                  <a:lnTo>
                    <a:pt x="8" y="20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6" name="Freeform 191"/>
            <p:cNvSpPr>
              <a:spLocks/>
            </p:cNvSpPr>
            <p:nvPr/>
          </p:nvSpPr>
          <p:spPr bwMode="auto">
            <a:xfrm>
              <a:off x="3491" y="2208"/>
              <a:ext cx="537" cy="203"/>
            </a:xfrm>
            <a:custGeom>
              <a:avLst/>
              <a:gdLst>
                <a:gd name="T0" fmla="*/ 124 w 1076"/>
                <a:gd name="T1" fmla="*/ 28 h 405"/>
                <a:gd name="T2" fmla="*/ 110 w 1076"/>
                <a:gd name="T3" fmla="*/ 33 h 405"/>
                <a:gd name="T4" fmla="*/ 96 w 1076"/>
                <a:gd name="T5" fmla="*/ 39 h 405"/>
                <a:gd name="T6" fmla="*/ 81 w 1076"/>
                <a:gd name="T7" fmla="*/ 44 h 405"/>
                <a:gd name="T8" fmla="*/ 67 w 1076"/>
                <a:gd name="T9" fmla="*/ 48 h 405"/>
                <a:gd name="T10" fmla="*/ 0 w 1076"/>
                <a:gd name="T11" fmla="*/ 30 h 405"/>
                <a:gd name="T12" fmla="*/ 5 w 1076"/>
                <a:gd name="T13" fmla="*/ 26 h 405"/>
                <a:gd name="T14" fmla="*/ 9 w 1076"/>
                <a:gd name="T15" fmla="*/ 25 h 405"/>
                <a:gd name="T16" fmla="*/ 12 w 1076"/>
                <a:gd name="T17" fmla="*/ 23 h 405"/>
                <a:gd name="T18" fmla="*/ 16 w 1076"/>
                <a:gd name="T19" fmla="*/ 23 h 405"/>
                <a:gd name="T20" fmla="*/ 20 w 1076"/>
                <a:gd name="T21" fmla="*/ 23 h 405"/>
                <a:gd name="T22" fmla="*/ 27 w 1076"/>
                <a:gd name="T23" fmla="*/ 26 h 405"/>
                <a:gd name="T24" fmla="*/ 34 w 1076"/>
                <a:gd name="T25" fmla="*/ 30 h 405"/>
                <a:gd name="T26" fmla="*/ 40 w 1076"/>
                <a:gd name="T27" fmla="*/ 34 h 405"/>
                <a:gd name="T28" fmla="*/ 47 w 1076"/>
                <a:gd name="T29" fmla="*/ 37 h 405"/>
                <a:gd name="T30" fmla="*/ 53 w 1076"/>
                <a:gd name="T31" fmla="*/ 40 h 405"/>
                <a:gd name="T32" fmla="*/ 52 w 1076"/>
                <a:gd name="T33" fmla="*/ 33 h 405"/>
                <a:gd name="T34" fmla="*/ 48 w 1076"/>
                <a:gd name="T35" fmla="*/ 29 h 405"/>
                <a:gd name="T36" fmla="*/ 44 w 1076"/>
                <a:gd name="T37" fmla="*/ 27 h 405"/>
                <a:gd name="T38" fmla="*/ 42 w 1076"/>
                <a:gd name="T39" fmla="*/ 25 h 405"/>
                <a:gd name="T40" fmla="*/ 48 w 1076"/>
                <a:gd name="T41" fmla="*/ 26 h 405"/>
                <a:gd name="T42" fmla="*/ 57 w 1076"/>
                <a:gd name="T43" fmla="*/ 29 h 405"/>
                <a:gd name="T44" fmla="*/ 65 w 1076"/>
                <a:gd name="T45" fmla="*/ 32 h 405"/>
                <a:gd name="T46" fmla="*/ 72 w 1076"/>
                <a:gd name="T47" fmla="*/ 34 h 405"/>
                <a:gd name="T48" fmla="*/ 75 w 1076"/>
                <a:gd name="T49" fmla="*/ 32 h 405"/>
                <a:gd name="T50" fmla="*/ 63 w 1076"/>
                <a:gd name="T51" fmla="*/ 19 h 405"/>
                <a:gd name="T52" fmla="*/ 70 w 1076"/>
                <a:gd name="T53" fmla="*/ 21 h 405"/>
                <a:gd name="T54" fmla="*/ 78 w 1076"/>
                <a:gd name="T55" fmla="*/ 23 h 405"/>
                <a:gd name="T56" fmla="*/ 86 w 1076"/>
                <a:gd name="T57" fmla="*/ 26 h 405"/>
                <a:gd name="T58" fmla="*/ 92 w 1076"/>
                <a:gd name="T59" fmla="*/ 27 h 405"/>
                <a:gd name="T60" fmla="*/ 94 w 1076"/>
                <a:gd name="T61" fmla="*/ 26 h 405"/>
                <a:gd name="T62" fmla="*/ 91 w 1076"/>
                <a:gd name="T63" fmla="*/ 22 h 405"/>
                <a:gd name="T64" fmla="*/ 88 w 1076"/>
                <a:gd name="T65" fmla="*/ 19 h 405"/>
                <a:gd name="T66" fmla="*/ 84 w 1076"/>
                <a:gd name="T67" fmla="*/ 17 h 405"/>
                <a:gd name="T68" fmla="*/ 81 w 1076"/>
                <a:gd name="T69" fmla="*/ 13 h 405"/>
                <a:gd name="T70" fmla="*/ 84 w 1076"/>
                <a:gd name="T71" fmla="*/ 15 h 405"/>
                <a:gd name="T72" fmla="*/ 88 w 1076"/>
                <a:gd name="T73" fmla="*/ 16 h 405"/>
                <a:gd name="T74" fmla="*/ 93 w 1076"/>
                <a:gd name="T75" fmla="*/ 18 h 405"/>
                <a:gd name="T76" fmla="*/ 98 w 1076"/>
                <a:gd name="T77" fmla="*/ 18 h 405"/>
                <a:gd name="T78" fmla="*/ 102 w 1076"/>
                <a:gd name="T79" fmla="*/ 19 h 405"/>
                <a:gd name="T80" fmla="*/ 102 w 1076"/>
                <a:gd name="T81" fmla="*/ 16 h 405"/>
                <a:gd name="T82" fmla="*/ 98 w 1076"/>
                <a:gd name="T83" fmla="*/ 12 h 405"/>
                <a:gd name="T84" fmla="*/ 93 w 1076"/>
                <a:gd name="T85" fmla="*/ 9 h 405"/>
                <a:gd name="T86" fmla="*/ 86 w 1076"/>
                <a:gd name="T87" fmla="*/ 6 h 405"/>
                <a:gd name="T88" fmla="*/ 80 w 1076"/>
                <a:gd name="T89" fmla="*/ 3 h 405"/>
                <a:gd name="T90" fmla="*/ 80 w 1076"/>
                <a:gd name="T91" fmla="*/ 0 h 405"/>
                <a:gd name="T92" fmla="*/ 94 w 1076"/>
                <a:gd name="T93" fmla="*/ 2 h 405"/>
                <a:gd name="T94" fmla="*/ 108 w 1076"/>
                <a:gd name="T95" fmla="*/ 7 h 405"/>
                <a:gd name="T96" fmla="*/ 122 w 1076"/>
                <a:gd name="T97" fmla="*/ 14 h 405"/>
                <a:gd name="T98" fmla="*/ 131 w 1076"/>
                <a:gd name="T99" fmla="*/ 20 h 405"/>
                <a:gd name="T100" fmla="*/ 134 w 1076"/>
                <a:gd name="T101" fmla="*/ 24 h 40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076"/>
                <a:gd name="T154" fmla="*/ 0 h 405"/>
                <a:gd name="T155" fmla="*/ 1076 w 1076"/>
                <a:gd name="T156" fmla="*/ 405 h 405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076" h="405">
                  <a:moveTo>
                    <a:pt x="1076" y="190"/>
                  </a:moveTo>
                  <a:lnTo>
                    <a:pt x="1036" y="203"/>
                  </a:lnTo>
                  <a:lnTo>
                    <a:pt x="1000" y="218"/>
                  </a:lnTo>
                  <a:lnTo>
                    <a:pt x="960" y="232"/>
                  </a:lnTo>
                  <a:lnTo>
                    <a:pt x="922" y="247"/>
                  </a:lnTo>
                  <a:lnTo>
                    <a:pt x="884" y="260"/>
                  </a:lnTo>
                  <a:lnTo>
                    <a:pt x="848" y="275"/>
                  </a:lnTo>
                  <a:lnTo>
                    <a:pt x="810" y="291"/>
                  </a:lnTo>
                  <a:lnTo>
                    <a:pt x="774" y="306"/>
                  </a:lnTo>
                  <a:lnTo>
                    <a:pt x="734" y="319"/>
                  </a:lnTo>
                  <a:lnTo>
                    <a:pt x="696" y="332"/>
                  </a:lnTo>
                  <a:lnTo>
                    <a:pt x="656" y="346"/>
                  </a:lnTo>
                  <a:lnTo>
                    <a:pt x="620" y="359"/>
                  </a:lnTo>
                  <a:lnTo>
                    <a:pt x="580" y="370"/>
                  </a:lnTo>
                  <a:lnTo>
                    <a:pt x="542" y="382"/>
                  </a:lnTo>
                  <a:lnTo>
                    <a:pt x="504" y="391"/>
                  </a:lnTo>
                  <a:lnTo>
                    <a:pt x="466" y="405"/>
                  </a:lnTo>
                  <a:lnTo>
                    <a:pt x="0" y="234"/>
                  </a:lnTo>
                  <a:lnTo>
                    <a:pt x="15" y="220"/>
                  </a:lnTo>
                  <a:lnTo>
                    <a:pt x="34" y="213"/>
                  </a:lnTo>
                  <a:lnTo>
                    <a:pt x="44" y="207"/>
                  </a:lnTo>
                  <a:lnTo>
                    <a:pt x="53" y="203"/>
                  </a:lnTo>
                  <a:lnTo>
                    <a:pt x="63" y="199"/>
                  </a:lnTo>
                  <a:lnTo>
                    <a:pt x="74" y="196"/>
                  </a:lnTo>
                  <a:lnTo>
                    <a:pt x="84" y="192"/>
                  </a:lnTo>
                  <a:lnTo>
                    <a:pt x="93" y="188"/>
                  </a:lnTo>
                  <a:lnTo>
                    <a:pt x="103" y="184"/>
                  </a:lnTo>
                  <a:lnTo>
                    <a:pt x="114" y="182"/>
                  </a:lnTo>
                  <a:lnTo>
                    <a:pt x="124" y="178"/>
                  </a:lnTo>
                  <a:lnTo>
                    <a:pt x="133" y="177"/>
                  </a:lnTo>
                  <a:lnTo>
                    <a:pt x="143" y="175"/>
                  </a:lnTo>
                  <a:lnTo>
                    <a:pt x="154" y="175"/>
                  </a:lnTo>
                  <a:lnTo>
                    <a:pt x="167" y="180"/>
                  </a:lnTo>
                  <a:lnTo>
                    <a:pt x="183" y="190"/>
                  </a:lnTo>
                  <a:lnTo>
                    <a:pt x="200" y="197"/>
                  </a:lnTo>
                  <a:lnTo>
                    <a:pt x="219" y="207"/>
                  </a:lnTo>
                  <a:lnTo>
                    <a:pt x="234" y="218"/>
                  </a:lnTo>
                  <a:lnTo>
                    <a:pt x="253" y="228"/>
                  </a:lnTo>
                  <a:lnTo>
                    <a:pt x="272" y="237"/>
                  </a:lnTo>
                  <a:lnTo>
                    <a:pt x="291" y="247"/>
                  </a:lnTo>
                  <a:lnTo>
                    <a:pt x="308" y="256"/>
                  </a:lnTo>
                  <a:lnTo>
                    <a:pt x="327" y="266"/>
                  </a:lnTo>
                  <a:lnTo>
                    <a:pt x="344" y="273"/>
                  </a:lnTo>
                  <a:lnTo>
                    <a:pt x="363" y="285"/>
                  </a:lnTo>
                  <a:lnTo>
                    <a:pt x="378" y="292"/>
                  </a:lnTo>
                  <a:lnTo>
                    <a:pt x="395" y="300"/>
                  </a:lnTo>
                  <a:lnTo>
                    <a:pt x="413" y="308"/>
                  </a:lnTo>
                  <a:lnTo>
                    <a:pt x="430" y="315"/>
                  </a:lnTo>
                  <a:lnTo>
                    <a:pt x="433" y="298"/>
                  </a:lnTo>
                  <a:lnTo>
                    <a:pt x="432" y="281"/>
                  </a:lnTo>
                  <a:lnTo>
                    <a:pt x="418" y="262"/>
                  </a:lnTo>
                  <a:lnTo>
                    <a:pt x="405" y="247"/>
                  </a:lnTo>
                  <a:lnTo>
                    <a:pt x="394" y="239"/>
                  </a:lnTo>
                  <a:lnTo>
                    <a:pt x="384" y="232"/>
                  </a:lnTo>
                  <a:lnTo>
                    <a:pt x="375" y="224"/>
                  </a:lnTo>
                  <a:lnTo>
                    <a:pt x="365" y="218"/>
                  </a:lnTo>
                  <a:lnTo>
                    <a:pt x="356" y="211"/>
                  </a:lnTo>
                  <a:lnTo>
                    <a:pt x="348" y="203"/>
                  </a:lnTo>
                  <a:lnTo>
                    <a:pt x="340" y="199"/>
                  </a:lnTo>
                  <a:lnTo>
                    <a:pt x="337" y="194"/>
                  </a:lnTo>
                  <a:lnTo>
                    <a:pt x="350" y="194"/>
                  </a:lnTo>
                  <a:lnTo>
                    <a:pt x="367" y="199"/>
                  </a:lnTo>
                  <a:lnTo>
                    <a:pt x="388" y="203"/>
                  </a:lnTo>
                  <a:lnTo>
                    <a:pt x="411" y="213"/>
                  </a:lnTo>
                  <a:lnTo>
                    <a:pt x="432" y="220"/>
                  </a:lnTo>
                  <a:lnTo>
                    <a:pt x="458" y="230"/>
                  </a:lnTo>
                  <a:lnTo>
                    <a:pt x="481" y="241"/>
                  </a:lnTo>
                  <a:lnTo>
                    <a:pt x="504" y="251"/>
                  </a:lnTo>
                  <a:lnTo>
                    <a:pt x="525" y="256"/>
                  </a:lnTo>
                  <a:lnTo>
                    <a:pt x="544" y="264"/>
                  </a:lnTo>
                  <a:lnTo>
                    <a:pt x="561" y="268"/>
                  </a:lnTo>
                  <a:lnTo>
                    <a:pt x="578" y="272"/>
                  </a:lnTo>
                  <a:lnTo>
                    <a:pt x="587" y="270"/>
                  </a:lnTo>
                  <a:lnTo>
                    <a:pt x="597" y="264"/>
                  </a:lnTo>
                  <a:lnTo>
                    <a:pt x="603" y="256"/>
                  </a:lnTo>
                  <a:lnTo>
                    <a:pt x="603" y="243"/>
                  </a:lnTo>
                  <a:lnTo>
                    <a:pt x="498" y="150"/>
                  </a:lnTo>
                  <a:lnTo>
                    <a:pt x="509" y="150"/>
                  </a:lnTo>
                  <a:lnTo>
                    <a:pt x="525" y="152"/>
                  </a:lnTo>
                  <a:lnTo>
                    <a:pt x="542" y="156"/>
                  </a:lnTo>
                  <a:lnTo>
                    <a:pt x="565" y="163"/>
                  </a:lnTo>
                  <a:lnTo>
                    <a:pt x="584" y="167"/>
                  </a:lnTo>
                  <a:lnTo>
                    <a:pt x="604" y="177"/>
                  </a:lnTo>
                  <a:lnTo>
                    <a:pt x="627" y="182"/>
                  </a:lnTo>
                  <a:lnTo>
                    <a:pt x="650" y="192"/>
                  </a:lnTo>
                  <a:lnTo>
                    <a:pt x="669" y="196"/>
                  </a:lnTo>
                  <a:lnTo>
                    <a:pt x="690" y="203"/>
                  </a:lnTo>
                  <a:lnTo>
                    <a:pt x="709" y="205"/>
                  </a:lnTo>
                  <a:lnTo>
                    <a:pt x="726" y="211"/>
                  </a:lnTo>
                  <a:lnTo>
                    <a:pt x="739" y="211"/>
                  </a:lnTo>
                  <a:lnTo>
                    <a:pt x="749" y="211"/>
                  </a:lnTo>
                  <a:lnTo>
                    <a:pt x="757" y="207"/>
                  </a:lnTo>
                  <a:lnTo>
                    <a:pt x="760" y="203"/>
                  </a:lnTo>
                  <a:lnTo>
                    <a:pt x="755" y="190"/>
                  </a:lnTo>
                  <a:lnTo>
                    <a:pt x="743" y="177"/>
                  </a:lnTo>
                  <a:lnTo>
                    <a:pt x="734" y="171"/>
                  </a:lnTo>
                  <a:lnTo>
                    <a:pt x="724" y="165"/>
                  </a:lnTo>
                  <a:lnTo>
                    <a:pt x="715" y="157"/>
                  </a:lnTo>
                  <a:lnTo>
                    <a:pt x="707" y="152"/>
                  </a:lnTo>
                  <a:lnTo>
                    <a:pt x="696" y="146"/>
                  </a:lnTo>
                  <a:lnTo>
                    <a:pt x="686" y="138"/>
                  </a:lnTo>
                  <a:lnTo>
                    <a:pt x="677" y="133"/>
                  </a:lnTo>
                  <a:lnTo>
                    <a:pt x="669" y="127"/>
                  </a:lnTo>
                  <a:lnTo>
                    <a:pt x="656" y="116"/>
                  </a:lnTo>
                  <a:lnTo>
                    <a:pt x="652" y="104"/>
                  </a:lnTo>
                  <a:lnTo>
                    <a:pt x="658" y="108"/>
                  </a:lnTo>
                  <a:lnTo>
                    <a:pt x="667" y="112"/>
                  </a:lnTo>
                  <a:lnTo>
                    <a:pt x="677" y="116"/>
                  </a:lnTo>
                  <a:lnTo>
                    <a:pt x="688" y="121"/>
                  </a:lnTo>
                  <a:lnTo>
                    <a:pt x="698" y="123"/>
                  </a:lnTo>
                  <a:lnTo>
                    <a:pt x="711" y="127"/>
                  </a:lnTo>
                  <a:lnTo>
                    <a:pt x="722" y="131"/>
                  </a:lnTo>
                  <a:lnTo>
                    <a:pt x="736" y="137"/>
                  </a:lnTo>
                  <a:lnTo>
                    <a:pt x="747" y="137"/>
                  </a:lnTo>
                  <a:lnTo>
                    <a:pt x="760" y="138"/>
                  </a:lnTo>
                  <a:lnTo>
                    <a:pt x="772" y="140"/>
                  </a:lnTo>
                  <a:lnTo>
                    <a:pt x="785" y="144"/>
                  </a:lnTo>
                  <a:lnTo>
                    <a:pt x="795" y="144"/>
                  </a:lnTo>
                  <a:lnTo>
                    <a:pt x="806" y="146"/>
                  </a:lnTo>
                  <a:lnTo>
                    <a:pt x="817" y="148"/>
                  </a:lnTo>
                  <a:lnTo>
                    <a:pt x="829" y="150"/>
                  </a:lnTo>
                  <a:lnTo>
                    <a:pt x="827" y="135"/>
                  </a:lnTo>
                  <a:lnTo>
                    <a:pt x="821" y="123"/>
                  </a:lnTo>
                  <a:lnTo>
                    <a:pt x="814" y="110"/>
                  </a:lnTo>
                  <a:lnTo>
                    <a:pt x="804" y="100"/>
                  </a:lnTo>
                  <a:lnTo>
                    <a:pt x="791" y="91"/>
                  </a:lnTo>
                  <a:lnTo>
                    <a:pt x="777" y="81"/>
                  </a:lnTo>
                  <a:lnTo>
                    <a:pt x="762" y="72"/>
                  </a:lnTo>
                  <a:lnTo>
                    <a:pt x="747" y="66"/>
                  </a:lnTo>
                  <a:lnTo>
                    <a:pt x="728" y="57"/>
                  </a:lnTo>
                  <a:lnTo>
                    <a:pt x="711" y="49"/>
                  </a:lnTo>
                  <a:lnTo>
                    <a:pt x="692" y="42"/>
                  </a:lnTo>
                  <a:lnTo>
                    <a:pt x="677" y="36"/>
                  </a:lnTo>
                  <a:lnTo>
                    <a:pt x="658" y="28"/>
                  </a:lnTo>
                  <a:lnTo>
                    <a:pt x="644" y="21"/>
                  </a:lnTo>
                  <a:lnTo>
                    <a:pt x="629" y="15"/>
                  </a:lnTo>
                  <a:lnTo>
                    <a:pt x="618" y="7"/>
                  </a:lnTo>
                  <a:lnTo>
                    <a:pt x="646" y="0"/>
                  </a:lnTo>
                  <a:lnTo>
                    <a:pt x="681" y="0"/>
                  </a:lnTo>
                  <a:lnTo>
                    <a:pt x="715" y="4"/>
                  </a:lnTo>
                  <a:lnTo>
                    <a:pt x="755" y="11"/>
                  </a:lnTo>
                  <a:lnTo>
                    <a:pt x="793" y="21"/>
                  </a:lnTo>
                  <a:lnTo>
                    <a:pt x="833" y="36"/>
                  </a:lnTo>
                  <a:lnTo>
                    <a:pt x="871" y="53"/>
                  </a:lnTo>
                  <a:lnTo>
                    <a:pt x="910" y="72"/>
                  </a:lnTo>
                  <a:lnTo>
                    <a:pt x="947" y="91"/>
                  </a:lnTo>
                  <a:lnTo>
                    <a:pt x="979" y="110"/>
                  </a:lnTo>
                  <a:lnTo>
                    <a:pt x="1009" y="127"/>
                  </a:lnTo>
                  <a:lnTo>
                    <a:pt x="1034" y="146"/>
                  </a:lnTo>
                  <a:lnTo>
                    <a:pt x="1053" y="159"/>
                  </a:lnTo>
                  <a:lnTo>
                    <a:pt x="1068" y="173"/>
                  </a:lnTo>
                  <a:lnTo>
                    <a:pt x="1074" y="182"/>
                  </a:lnTo>
                  <a:lnTo>
                    <a:pt x="1076" y="19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7" name="Freeform 192"/>
            <p:cNvSpPr>
              <a:spLocks/>
            </p:cNvSpPr>
            <p:nvPr/>
          </p:nvSpPr>
          <p:spPr bwMode="auto">
            <a:xfrm>
              <a:off x="3523" y="1927"/>
              <a:ext cx="389" cy="219"/>
            </a:xfrm>
            <a:custGeom>
              <a:avLst/>
              <a:gdLst>
                <a:gd name="T0" fmla="*/ 95 w 779"/>
                <a:gd name="T1" fmla="*/ 11 h 437"/>
                <a:gd name="T2" fmla="*/ 90 w 779"/>
                <a:gd name="T3" fmla="*/ 13 h 437"/>
                <a:gd name="T4" fmla="*/ 86 w 779"/>
                <a:gd name="T5" fmla="*/ 14 h 437"/>
                <a:gd name="T6" fmla="*/ 80 w 779"/>
                <a:gd name="T7" fmla="*/ 16 h 437"/>
                <a:gd name="T8" fmla="*/ 74 w 779"/>
                <a:gd name="T9" fmla="*/ 18 h 437"/>
                <a:gd name="T10" fmla="*/ 67 w 779"/>
                <a:gd name="T11" fmla="*/ 19 h 437"/>
                <a:gd name="T12" fmla="*/ 61 w 779"/>
                <a:gd name="T13" fmla="*/ 21 h 437"/>
                <a:gd name="T14" fmla="*/ 54 w 779"/>
                <a:gd name="T15" fmla="*/ 24 h 437"/>
                <a:gd name="T16" fmla="*/ 47 w 779"/>
                <a:gd name="T17" fmla="*/ 26 h 437"/>
                <a:gd name="T18" fmla="*/ 40 w 779"/>
                <a:gd name="T19" fmla="*/ 29 h 437"/>
                <a:gd name="T20" fmla="*/ 33 w 779"/>
                <a:gd name="T21" fmla="*/ 32 h 437"/>
                <a:gd name="T22" fmla="*/ 27 w 779"/>
                <a:gd name="T23" fmla="*/ 34 h 437"/>
                <a:gd name="T24" fmla="*/ 21 w 779"/>
                <a:gd name="T25" fmla="*/ 38 h 437"/>
                <a:gd name="T26" fmla="*/ 16 w 779"/>
                <a:gd name="T27" fmla="*/ 41 h 437"/>
                <a:gd name="T28" fmla="*/ 12 w 779"/>
                <a:gd name="T29" fmla="*/ 45 h 437"/>
                <a:gd name="T30" fmla="*/ 9 w 779"/>
                <a:gd name="T31" fmla="*/ 48 h 437"/>
                <a:gd name="T32" fmla="*/ 7 w 779"/>
                <a:gd name="T33" fmla="*/ 52 h 437"/>
                <a:gd name="T34" fmla="*/ 0 w 779"/>
                <a:gd name="T35" fmla="*/ 55 h 437"/>
                <a:gd name="T36" fmla="*/ 5 w 779"/>
                <a:gd name="T37" fmla="*/ 37 h 437"/>
                <a:gd name="T38" fmla="*/ 10 w 779"/>
                <a:gd name="T39" fmla="*/ 35 h 437"/>
                <a:gd name="T40" fmla="*/ 15 w 779"/>
                <a:gd name="T41" fmla="*/ 32 h 437"/>
                <a:gd name="T42" fmla="*/ 21 w 779"/>
                <a:gd name="T43" fmla="*/ 30 h 437"/>
                <a:gd name="T44" fmla="*/ 27 w 779"/>
                <a:gd name="T45" fmla="*/ 27 h 437"/>
                <a:gd name="T46" fmla="*/ 33 w 779"/>
                <a:gd name="T47" fmla="*/ 25 h 437"/>
                <a:gd name="T48" fmla="*/ 38 w 779"/>
                <a:gd name="T49" fmla="*/ 23 h 437"/>
                <a:gd name="T50" fmla="*/ 44 w 779"/>
                <a:gd name="T51" fmla="*/ 20 h 437"/>
                <a:gd name="T52" fmla="*/ 50 w 779"/>
                <a:gd name="T53" fmla="*/ 18 h 437"/>
                <a:gd name="T54" fmla="*/ 56 w 779"/>
                <a:gd name="T55" fmla="*/ 15 h 437"/>
                <a:gd name="T56" fmla="*/ 62 w 779"/>
                <a:gd name="T57" fmla="*/ 13 h 437"/>
                <a:gd name="T58" fmla="*/ 68 w 779"/>
                <a:gd name="T59" fmla="*/ 11 h 437"/>
                <a:gd name="T60" fmla="*/ 74 w 779"/>
                <a:gd name="T61" fmla="*/ 9 h 437"/>
                <a:gd name="T62" fmla="*/ 80 w 779"/>
                <a:gd name="T63" fmla="*/ 6 h 437"/>
                <a:gd name="T64" fmla="*/ 85 w 779"/>
                <a:gd name="T65" fmla="*/ 4 h 437"/>
                <a:gd name="T66" fmla="*/ 91 w 779"/>
                <a:gd name="T67" fmla="*/ 2 h 437"/>
                <a:gd name="T68" fmla="*/ 97 w 779"/>
                <a:gd name="T69" fmla="*/ 0 h 437"/>
                <a:gd name="T70" fmla="*/ 96 w 779"/>
                <a:gd name="T71" fmla="*/ 3 h 437"/>
                <a:gd name="T72" fmla="*/ 96 w 779"/>
                <a:gd name="T73" fmla="*/ 4 h 437"/>
                <a:gd name="T74" fmla="*/ 95 w 779"/>
                <a:gd name="T75" fmla="*/ 6 h 437"/>
                <a:gd name="T76" fmla="*/ 95 w 779"/>
                <a:gd name="T77" fmla="*/ 8 h 437"/>
                <a:gd name="T78" fmla="*/ 95 w 779"/>
                <a:gd name="T79" fmla="*/ 9 h 437"/>
                <a:gd name="T80" fmla="*/ 95 w 779"/>
                <a:gd name="T81" fmla="*/ 10 h 437"/>
                <a:gd name="T82" fmla="*/ 95 w 779"/>
                <a:gd name="T83" fmla="*/ 11 h 437"/>
                <a:gd name="T84" fmla="*/ 95 w 779"/>
                <a:gd name="T85" fmla="*/ 11 h 43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79"/>
                <a:gd name="T130" fmla="*/ 0 h 437"/>
                <a:gd name="T131" fmla="*/ 779 w 779"/>
                <a:gd name="T132" fmla="*/ 437 h 43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79" h="437">
                  <a:moveTo>
                    <a:pt x="760" y="88"/>
                  </a:moveTo>
                  <a:lnTo>
                    <a:pt x="726" y="99"/>
                  </a:lnTo>
                  <a:lnTo>
                    <a:pt x="690" y="110"/>
                  </a:lnTo>
                  <a:lnTo>
                    <a:pt x="646" y="122"/>
                  </a:lnTo>
                  <a:lnTo>
                    <a:pt x="597" y="137"/>
                  </a:lnTo>
                  <a:lnTo>
                    <a:pt x="541" y="152"/>
                  </a:lnTo>
                  <a:lnTo>
                    <a:pt x="488" y="167"/>
                  </a:lnTo>
                  <a:lnTo>
                    <a:pt x="433" y="186"/>
                  </a:lnTo>
                  <a:lnTo>
                    <a:pt x="378" y="207"/>
                  </a:lnTo>
                  <a:lnTo>
                    <a:pt x="321" y="228"/>
                  </a:lnTo>
                  <a:lnTo>
                    <a:pt x="268" y="249"/>
                  </a:lnTo>
                  <a:lnTo>
                    <a:pt x="216" y="272"/>
                  </a:lnTo>
                  <a:lnTo>
                    <a:pt x="171" y="299"/>
                  </a:lnTo>
                  <a:lnTo>
                    <a:pt x="131" y="325"/>
                  </a:lnTo>
                  <a:lnTo>
                    <a:pt x="99" y="354"/>
                  </a:lnTo>
                  <a:lnTo>
                    <a:pt x="72" y="382"/>
                  </a:lnTo>
                  <a:lnTo>
                    <a:pt x="57" y="416"/>
                  </a:lnTo>
                  <a:lnTo>
                    <a:pt x="0" y="437"/>
                  </a:lnTo>
                  <a:lnTo>
                    <a:pt x="40" y="295"/>
                  </a:lnTo>
                  <a:lnTo>
                    <a:pt x="83" y="274"/>
                  </a:lnTo>
                  <a:lnTo>
                    <a:pt x="127" y="255"/>
                  </a:lnTo>
                  <a:lnTo>
                    <a:pt x="173" y="234"/>
                  </a:lnTo>
                  <a:lnTo>
                    <a:pt x="220" y="215"/>
                  </a:lnTo>
                  <a:lnTo>
                    <a:pt x="264" y="194"/>
                  </a:lnTo>
                  <a:lnTo>
                    <a:pt x="311" y="177"/>
                  </a:lnTo>
                  <a:lnTo>
                    <a:pt x="357" y="158"/>
                  </a:lnTo>
                  <a:lnTo>
                    <a:pt x="406" y="139"/>
                  </a:lnTo>
                  <a:lnTo>
                    <a:pt x="452" y="120"/>
                  </a:lnTo>
                  <a:lnTo>
                    <a:pt x="500" y="101"/>
                  </a:lnTo>
                  <a:lnTo>
                    <a:pt x="545" y="84"/>
                  </a:lnTo>
                  <a:lnTo>
                    <a:pt x="593" y="67"/>
                  </a:lnTo>
                  <a:lnTo>
                    <a:pt x="640" y="48"/>
                  </a:lnTo>
                  <a:lnTo>
                    <a:pt x="686" y="31"/>
                  </a:lnTo>
                  <a:lnTo>
                    <a:pt x="733" y="15"/>
                  </a:lnTo>
                  <a:lnTo>
                    <a:pt x="779" y="0"/>
                  </a:lnTo>
                  <a:lnTo>
                    <a:pt x="773" y="21"/>
                  </a:lnTo>
                  <a:lnTo>
                    <a:pt x="769" y="32"/>
                  </a:lnTo>
                  <a:lnTo>
                    <a:pt x="766" y="48"/>
                  </a:lnTo>
                  <a:lnTo>
                    <a:pt x="764" y="57"/>
                  </a:lnTo>
                  <a:lnTo>
                    <a:pt x="764" y="67"/>
                  </a:lnTo>
                  <a:lnTo>
                    <a:pt x="762" y="76"/>
                  </a:lnTo>
                  <a:lnTo>
                    <a:pt x="760" y="8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8" name="Freeform 193"/>
            <p:cNvSpPr>
              <a:spLocks/>
            </p:cNvSpPr>
            <p:nvPr/>
          </p:nvSpPr>
          <p:spPr bwMode="auto">
            <a:xfrm>
              <a:off x="3110" y="1963"/>
              <a:ext cx="802" cy="521"/>
            </a:xfrm>
            <a:custGeom>
              <a:avLst/>
              <a:gdLst>
                <a:gd name="T0" fmla="*/ 197 w 1602"/>
                <a:gd name="T1" fmla="*/ 4 h 1042"/>
                <a:gd name="T2" fmla="*/ 194 w 1602"/>
                <a:gd name="T3" fmla="*/ 12 h 1042"/>
                <a:gd name="T4" fmla="*/ 192 w 1602"/>
                <a:gd name="T5" fmla="*/ 21 h 1042"/>
                <a:gd name="T6" fmla="*/ 190 w 1602"/>
                <a:gd name="T7" fmla="*/ 29 h 1042"/>
                <a:gd name="T8" fmla="*/ 188 w 1602"/>
                <a:gd name="T9" fmla="*/ 38 h 1042"/>
                <a:gd name="T10" fmla="*/ 197 w 1602"/>
                <a:gd name="T11" fmla="*/ 42 h 1042"/>
                <a:gd name="T12" fmla="*/ 194 w 1602"/>
                <a:gd name="T13" fmla="*/ 56 h 1042"/>
                <a:gd name="T14" fmla="*/ 173 w 1602"/>
                <a:gd name="T15" fmla="*/ 65 h 1042"/>
                <a:gd name="T16" fmla="*/ 146 w 1602"/>
                <a:gd name="T17" fmla="*/ 74 h 1042"/>
                <a:gd name="T18" fmla="*/ 120 w 1602"/>
                <a:gd name="T19" fmla="*/ 83 h 1042"/>
                <a:gd name="T20" fmla="*/ 101 w 1602"/>
                <a:gd name="T21" fmla="*/ 90 h 1042"/>
                <a:gd name="T22" fmla="*/ 91 w 1602"/>
                <a:gd name="T23" fmla="*/ 93 h 1042"/>
                <a:gd name="T24" fmla="*/ 74 w 1602"/>
                <a:gd name="T25" fmla="*/ 99 h 1042"/>
                <a:gd name="T26" fmla="*/ 56 w 1602"/>
                <a:gd name="T27" fmla="*/ 107 h 1042"/>
                <a:gd name="T28" fmla="*/ 39 w 1602"/>
                <a:gd name="T29" fmla="*/ 114 h 1042"/>
                <a:gd name="T30" fmla="*/ 22 w 1602"/>
                <a:gd name="T31" fmla="*/ 122 h 1042"/>
                <a:gd name="T32" fmla="*/ 5 w 1602"/>
                <a:gd name="T33" fmla="*/ 130 h 1042"/>
                <a:gd name="T34" fmla="*/ 11 w 1602"/>
                <a:gd name="T35" fmla="*/ 111 h 1042"/>
                <a:gd name="T36" fmla="*/ 28 w 1602"/>
                <a:gd name="T37" fmla="*/ 103 h 1042"/>
                <a:gd name="T38" fmla="*/ 47 w 1602"/>
                <a:gd name="T39" fmla="*/ 96 h 1042"/>
                <a:gd name="T40" fmla="*/ 65 w 1602"/>
                <a:gd name="T41" fmla="*/ 88 h 1042"/>
                <a:gd name="T42" fmla="*/ 83 w 1602"/>
                <a:gd name="T43" fmla="*/ 82 h 1042"/>
                <a:gd name="T44" fmla="*/ 95 w 1602"/>
                <a:gd name="T45" fmla="*/ 75 h 1042"/>
                <a:gd name="T46" fmla="*/ 96 w 1602"/>
                <a:gd name="T47" fmla="*/ 68 h 1042"/>
                <a:gd name="T48" fmla="*/ 98 w 1602"/>
                <a:gd name="T49" fmla="*/ 61 h 1042"/>
                <a:gd name="T50" fmla="*/ 100 w 1602"/>
                <a:gd name="T51" fmla="*/ 54 h 1042"/>
                <a:gd name="T52" fmla="*/ 102 w 1602"/>
                <a:gd name="T53" fmla="*/ 47 h 1042"/>
                <a:gd name="T54" fmla="*/ 105 w 1602"/>
                <a:gd name="T55" fmla="*/ 41 h 1042"/>
                <a:gd name="T56" fmla="*/ 121 w 1602"/>
                <a:gd name="T57" fmla="*/ 45 h 1042"/>
                <a:gd name="T58" fmla="*/ 118 w 1602"/>
                <a:gd name="T59" fmla="*/ 54 h 1042"/>
                <a:gd name="T60" fmla="*/ 116 w 1602"/>
                <a:gd name="T61" fmla="*/ 59 h 1042"/>
                <a:gd name="T62" fmla="*/ 116 w 1602"/>
                <a:gd name="T63" fmla="*/ 63 h 1042"/>
                <a:gd name="T64" fmla="*/ 119 w 1602"/>
                <a:gd name="T65" fmla="*/ 63 h 1042"/>
                <a:gd name="T66" fmla="*/ 121 w 1602"/>
                <a:gd name="T67" fmla="*/ 58 h 1042"/>
                <a:gd name="T68" fmla="*/ 125 w 1602"/>
                <a:gd name="T69" fmla="*/ 54 h 1042"/>
                <a:gd name="T70" fmla="*/ 128 w 1602"/>
                <a:gd name="T71" fmla="*/ 50 h 1042"/>
                <a:gd name="T72" fmla="*/ 131 w 1602"/>
                <a:gd name="T73" fmla="*/ 45 h 1042"/>
                <a:gd name="T74" fmla="*/ 135 w 1602"/>
                <a:gd name="T75" fmla="*/ 41 h 1042"/>
                <a:gd name="T76" fmla="*/ 136 w 1602"/>
                <a:gd name="T77" fmla="*/ 43 h 1042"/>
                <a:gd name="T78" fmla="*/ 135 w 1602"/>
                <a:gd name="T79" fmla="*/ 48 h 1042"/>
                <a:gd name="T80" fmla="*/ 134 w 1602"/>
                <a:gd name="T81" fmla="*/ 53 h 1042"/>
                <a:gd name="T82" fmla="*/ 133 w 1602"/>
                <a:gd name="T83" fmla="*/ 58 h 1042"/>
                <a:gd name="T84" fmla="*/ 134 w 1602"/>
                <a:gd name="T85" fmla="*/ 61 h 1042"/>
                <a:gd name="T86" fmla="*/ 137 w 1602"/>
                <a:gd name="T87" fmla="*/ 60 h 1042"/>
                <a:gd name="T88" fmla="*/ 140 w 1602"/>
                <a:gd name="T89" fmla="*/ 55 h 1042"/>
                <a:gd name="T90" fmla="*/ 143 w 1602"/>
                <a:gd name="T91" fmla="*/ 50 h 1042"/>
                <a:gd name="T92" fmla="*/ 146 w 1602"/>
                <a:gd name="T93" fmla="*/ 45 h 1042"/>
                <a:gd name="T94" fmla="*/ 150 w 1602"/>
                <a:gd name="T95" fmla="*/ 40 h 1042"/>
                <a:gd name="T96" fmla="*/ 154 w 1602"/>
                <a:gd name="T97" fmla="*/ 35 h 1042"/>
                <a:gd name="T98" fmla="*/ 154 w 1602"/>
                <a:gd name="T99" fmla="*/ 54 h 1042"/>
                <a:gd name="T100" fmla="*/ 157 w 1602"/>
                <a:gd name="T101" fmla="*/ 50 h 1042"/>
                <a:gd name="T102" fmla="*/ 160 w 1602"/>
                <a:gd name="T103" fmla="*/ 45 h 1042"/>
                <a:gd name="T104" fmla="*/ 164 w 1602"/>
                <a:gd name="T105" fmla="*/ 39 h 1042"/>
                <a:gd name="T106" fmla="*/ 168 w 1602"/>
                <a:gd name="T107" fmla="*/ 34 h 1042"/>
                <a:gd name="T108" fmla="*/ 170 w 1602"/>
                <a:gd name="T109" fmla="*/ 45 h 1042"/>
                <a:gd name="T110" fmla="*/ 177 w 1602"/>
                <a:gd name="T111" fmla="*/ 37 h 1042"/>
                <a:gd name="T112" fmla="*/ 179 w 1602"/>
                <a:gd name="T113" fmla="*/ 29 h 1042"/>
                <a:gd name="T114" fmla="*/ 181 w 1602"/>
                <a:gd name="T115" fmla="*/ 21 h 1042"/>
                <a:gd name="T116" fmla="*/ 183 w 1602"/>
                <a:gd name="T117" fmla="*/ 13 h 1042"/>
                <a:gd name="T118" fmla="*/ 186 w 1602"/>
                <a:gd name="T119" fmla="*/ 5 h 1042"/>
                <a:gd name="T120" fmla="*/ 199 w 1602"/>
                <a:gd name="T121" fmla="*/ 0 h 104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602"/>
                <a:gd name="T184" fmla="*/ 0 h 1042"/>
                <a:gd name="T185" fmla="*/ 1602 w 1602"/>
                <a:gd name="T186" fmla="*/ 1042 h 104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602" h="1042">
                  <a:moveTo>
                    <a:pt x="1589" y="0"/>
                  </a:moveTo>
                  <a:lnTo>
                    <a:pt x="1579" y="19"/>
                  </a:lnTo>
                  <a:lnTo>
                    <a:pt x="1570" y="38"/>
                  </a:lnTo>
                  <a:lnTo>
                    <a:pt x="1562" y="59"/>
                  </a:lnTo>
                  <a:lnTo>
                    <a:pt x="1555" y="80"/>
                  </a:lnTo>
                  <a:lnTo>
                    <a:pt x="1547" y="101"/>
                  </a:lnTo>
                  <a:lnTo>
                    <a:pt x="1539" y="124"/>
                  </a:lnTo>
                  <a:lnTo>
                    <a:pt x="1536" y="147"/>
                  </a:lnTo>
                  <a:lnTo>
                    <a:pt x="1530" y="171"/>
                  </a:lnTo>
                  <a:lnTo>
                    <a:pt x="1522" y="192"/>
                  </a:lnTo>
                  <a:lnTo>
                    <a:pt x="1518" y="215"/>
                  </a:lnTo>
                  <a:lnTo>
                    <a:pt x="1513" y="238"/>
                  </a:lnTo>
                  <a:lnTo>
                    <a:pt x="1509" y="261"/>
                  </a:lnTo>
                  <a:lnTo>
                    <a:pt x="1505" y="282"/>
                  </a:lnTo>
                  <a:lnTo>
                    <a:pt x="1503" y="304"/>
                  </a:lnTo>
                  <a:lnTo>
                    <a:pt x="1499" y="325"/>
                  </a:lnTo>
                  <a:lnTo>
                    <a:pt x="1499" y="348"/>
                  </a:lnTo>
                  <a:lnTo>
                    <a:pt x="1575" y="337"/>
                  </a:lnTo>
                  <a:lnTo>
                    <a:pt x="1602" y="438"/>
                  </a:lnTo>
                  <a:lnTo>
                    <a:pt x="1579" y="441"/>
                  </a:lnTo>
                  <a:lnTo>
                    <a:pt x="1547" y="455"/>
                  </a:lnTo>
                  <a:lnTo>
                    <a:pt x="1498" y="470"/>
                  </a:lnTo>
                  <a:lnTo>
                    <a:pt x="1444" y="493"/>
                  </a:lnTo>
                  <a:lnTo>
                    <a:pt x="1378" y="514"/>
                  </a:lnTo>
                  <a:lnTo>
                    <a:pt x="1311" y="538"/>
                  </a:lnTo>
                  <a:lnTo>
                    <a:pt x="1237" y="565"/>
                  </a:lnTo>
                  <a:lnTo>
                    <a:pt x="1165" y="593"/>
                  </a:lnTo>
                  <a:lnTo>
                    <a:pt x="1089" y="618"/>
                  </a:lnTo>
                  <a:lnTo>
                    <a:pt x="1019" y="643"/>
                  </a:lnTo>
                  <a:lnTo>
                    <a:pt x="952" y="668"/>
                  </a:lnTo>
                  <a:lnTo>
                    <a:pt x="893" y="690"/>
                  </a:lnTo>
                  <a:lnTo>
                    <a:pt x="842" y="707"/>
                  </a:lnTo>
                  <a:lnTo>
                    <a:pt x="806" y="721"/>
                  </a:lnTo>
                  <a:lnTo>
                    <a:pt x="781" y="730"/>
                  </a:lnTo>
                  <a:lnTo>
                    <a:pt x="772" y="734"/>
                  </a:lnTo>
                  <a:lnTo>
                    <a:pt x="726" y="747"/>
                  </a:lnTo>
                  <a:lnTo>
                    <a:pt x="680" y="763"/>
                  </a:lnTo>
                  <a:lnTo>
                    <a:pt x="635" y="778"/>
                  </a:lnTo>
                  <a:lnTo>
                    <a:pt x="589" y="799"/>
                  </a:lnTo>
                  <a:lnTo>
                    <a:pt x="542" y="816"/>
                  </a:lnTo>
                  <a:lnTo>
                    <a:pt x="496" y="835"/>
                  </a:lnTo>
                  <a:lnTo>
                    <a:pt x="448" y="856"/>
                  </a:lnTo>
                  <a:lnTo>
                    <a:pt x="403" y="878"/>
                  </a:lnTo>
                  <a:lnTo>
                    <a:pt x="355" y="897"/>
                  </a:lnTo>
                  <a:lnTo>
                    <a:pt x="308" y="918"/>
                  </a:lnTo>
                  <a:lnTo>
                    <a:pt x="262" y="939"/>
                  </a:lnTo>
                  <a:lnTo>
                    <a:pt x="217" y="962"/>
                  </a:lnTo>
                  <a:lnTo>
                    <a:pt x="171" y="981"/>
                  </a:lnTo>
                  <a:lnTo>
                    <a:pt x="125" y="1002"/>
                  </a:lnTo>
                  <a:lnTo>
                    <a:pt x="82" y="1021"/>
                  </a:lnTo>
                  <a:lnTo>
                    <a:pt x="40" y="1042"/>
                  </a:lnTo>
                  <a:lnTo>
                    <a:pt x="0" y="932"/>
                  </a:lnTo>
                  <a:lnTo>
                    <a:pt x="40" y="909"/>
                  </a:lnTo>
                  <a:lnTo>
                    <a:pt x="84" y="890"/>
                  </a:lnTo>
                  <a:lnTo>
                    <a:pt x="129" y="869"/>
                  </a:lnTo>
                  <a:lnTo>
                    <a:pt x="177" y="850"/>
                  </a:lnTo>
                  <a:lnTo>
                    <a:pt x="224" y="829"/>
                  </a:lnTo>
                  <a:lnTo>
                    <a:pt x="272" y="810"/>
                  </a:lnTo>
                  <a:lnTo>
                    <a:pt x="321" y="789"/>
                  </a:lnTo>
                  <a:lnTo>
                    <a:pt x="370" y="770"/>
                  </a:lnTo>
                  <a:lnTo>
                    <a:pt x="420" y="749"/>
                  </a:lnTo>
                  <a:lnTo>
                    <a:pt x="467" y="730"/>
                  </a:lnTo>
                  <a:lnTo>
                    <a:pt x="517" y="709"/>
                  </a:lnTo>
                  <a:lnTo>
                    <a:pt x="566" y="692"/>
                  </a:lnTo>
                  <a:lnTo>
                    <a:pt x="612" y="671"/>
                  </a:lnTo>
                  <a:lnTo>
                    <a:pt x="661" y="656"/>
                  </a:lnTo>
                  <a:lnTo>
                    <a:pt x="705" y="637"/>
                  </a:lnTo>
                  <a:lnTo>
                    <a:pt x="753" y="620"/>
                  </a:lnTo>
                  <a:lnTo>
                    <a:pt x="754" y="601"/>
                  </a:lnTo>
                  <a:lnTo>
                    <a:pt x="756" y="582"/>
                  </a:lnTo>
                  <a:lnTo>
                    <a:pt x="762" y="563"/>
                  </a:lnTo>
                  <a:lnTo>
                    <a:pt x="768" y="548"/>
                  </a:lnTo>
                  <a:lnTo>
                    <a:pt x="770" y="527"/>
                  </a:lnTo>
                  <a:lnTo>
                    <a:pt x="775" y="508"/>
                  </a:lnTo>
                  <a:lnTo>
                    <a:pt x="781" y="491"/>
                  </a:lnTo>
                  <a:lnTo>
                    <a:pt x="787" y="474"/>
                  </a:lnTo>
                  <a:lnTo>
                    <a:pt x="792" y="455"/>
                  </a:lnTo>
                  <a:lnTo>
                    <a:pt x="796" y="436"/>
                  </a:lnTo>
                  <a:lnTo>
                    <a:pt x="802" y="417"/>
                  </a:lnTo>
                  <a:lnTo>
                    <a:pt x="808" y="400"/>
                  </a:lnTo>
                  <a:lnTo>
                    <a:pt x="815" y="382"/>
                  </a:lnTo>
                  <a:lnTo>
                    <a:pt x="821" y="365"/>
                  </a:lnTo>
                  <a:lnTo>
                    <a:pt x="829" y="346"/>
                  </a:lnTo>
                  <a:lnTo>
                    <a:pt x="836" y="333"/>
                  </a:lnTo>
                  <a:lnTo>
                    <a:pt x="889" y="333"/>
                  </a:lnTo>
                  <a:lnTo>
                    <a:pt x="865" y="458"/>
                  </a:lnTo>
                  <a:lnTo>
                    <a:pt x="962" y="365"/>
                  </a:lnTo>
                  <a:lnTo>
                    <a:pt x="950" y="396"/>
                  </a:lnTo>
                  <a:lnTo>
                    <a:pt x="941" y="422"/>
                  </a:lnTo>
                  <a:lnTo>
                    <a:pt x="937" y="436"/>
                  </a:lnTo>
                  <a:lnTo>
                    <a:pt x="935" y="451"/>
                  </a:lnTo>
                  <a:lnTo>
                    <a:pt x="929" y="462"/>
                  </a:lnTo>
                  <a:lnTo>
                    <a:pt x="927" y="476"/>
                  </a:lnTo>
                  <a:lnTo>
                    <a:pt x="927" y="487"/>
                  </a:lnTo>
                  <a:lnTo>
                    <a:pt x="927" y="496"/>
                  </a:lnTo>
                  <a:lnTo>
                    <a:pt x="927" y="504"/>
                  </a:lnTo>
                  <a:lnTo>
                    <a:pt x="933" y="508"/>
                  </a:lnTo>
                  <a:lnTo>
                    <a:pt x="941" y="508"/>
                  </a:lnTo>
                  <a:lnTo>
                    <a:pt x="950" y="508"/>
                  </a:lnTo>
                  <a:lnTo>
                    <a:pt x="954" y="493"/>
                  </a:lnTo>
                  <a:lnTo>
                    <a:pt x="962" y="481"/>
                  </a:lnTo>
                  <a:lnTo>
                    <a:pt x="967" y="468"/>
                  </a:lnTo>
                  <a:lnTo>
                    <a:pt x="979" y="457"/>
                  </a:lnTo>
                  <a:lnTo>
                    <a:pt x="984" y="443"/>
                  </a:lnTo>
                  <a:lnTo>
                    <a:pt x="994" y="432"/>
                  </a:lnTo>
                  <a:lnTo>
                    <a:pt x="1001" y="422"/>
                  </a:lnTo>
                  <a:lnTo>
                    <a:pt x="1011" y="413"/>
                  </a:lnTo>
                  <a:lnTo>
                    <a:pt x="1020" y="400"/>
                  </a:lnTo>
                  <a:lnTo>
                    <a:pt x="1030" y="388"/>
                  </a:lnTo>
                  <a:lnTo>
                    <a:pt x="1038" y="377"/>
                  </a:lnTo>
                  <a:lnTo>
                    <a:pt x="1047" y="367"/>
                  </a:lnTo>
                  <a:lnTo>
                    <a:pt x="1057" y="356"/>
                  </a:lnTo>
                  <a:lnTo>
                    <a:pt x="1064" y="346"/>
                  </a:lnTo>
                  <a:lnTo>
                    <a:pt x="1072" y="335"/>
                  </a:lnTo>
                  <a:lnTo>
                    <a:pt x="1083" y="324"/>
                  </a:lnTo>
                  <a:lnTo>
                    <a:pt x="1083" y="335"/>
                  </a:lnTo>
                  <a:lnTo>
                    <a:pt x="1083" y="346"/>
                  </a:lnTo>
                  <a:lnTo>
                    <a:pt x="1081" y="362"/>
                  </a:lnTo>
                  <a:lnTo>
                    <a:pt x="1079" y="375"/>
                  </a:lnTo>
                  <a:lnTo>
                    <a:pt x="1074" y="388"/>
                  </a:lnTo>
                  <a:lnTo>
                    <a:pt x="1072" y="401"/>
                  </a:lnTo>
                  <a:lnTo>
                    <a:pt x="1068" y="415"/>
                  </a:lnTo>
                  <a:lnTo>
                    <a:pt x="1064" y="430"/>
                  </a:lnTo>
                  <a:lnTo>
                    <a:pt x="1060" y="441"/>
                  </a:lnTo>
                  <a:lnTo>
                    <a:pt x="1059" y="455"/>
                  </a:lnTo>
                  <a:lnTo>
                    <a:pt x="1057" y="464"/>
                  </a:lnTo>
                  <a:lnTo>
                    <a:pt x="1059" y="474"/>
                  </a:lnTo>
                  <a:lnTo>
                    <a:pt x="1059" y="481"/>
                  </a:lnTo>
                  <a:lnTo>
                    <a:pt x="1064" y="489"/>
                  </a:lnTo>
                  <a:lnTo>
                    <a:pt x="1072" y="495"/>
                  </a:lnTo>
                  <a:lnTo>
                    <a:pt x="1083" y="498"/>
                  </a:lnTo>
                  <a:lnTo>
                    <a:pt x="1089" y="483"/>
                  </a:lnTo>
                  <a:lnTo>
                    <a:pt x="1098" y="470"/>
                  </a:lnTo>
                  <a:lnTo>
                    <a:pt x="1104" y="457"/>
                  </a:lnTo>
                  <a:lnTo>
                    <a:pt x="1114" y="443"/>
                  </a:lnTo>
                  <a:lnTo>
                    <a:pt x="1123" y="428"/>
                  </a:lnTo>
                  <a:lnTo>
                    <a:pt x="1131" y="415"/>
                  </a:lnTo>
                  <a:lnTo>
                    <a:pt x="1138" y="401"/>
                  </a:lnTo>
                  <a:lnTo>
                    <a:pt x="1150" y="390"/>
                  </a:lnTo>
                  <a:lnTo>
                    <a:pt x="1157" y="375"/>
                  </a:lnTo>
                  <a:lnTo>
                    <a:pt x="1165" y="363"/>
                  </a:lnTo>
                  <a:lnTo>
                    <a:pt x="1176" y="350"/>
                  </a:lnTo>
                  <a:lnTo>
                    <a:pt x="1186" y="339"/>
                  </a:lnTo>
                  <a:lnTo>
                    <a:pt x="1195" y="324"/>
                  </a:lnTo>
                  <a:lnTo>
                    <a:pt x="1205" y="312"/>
                  </a:lnTo>
                  <a:lnTo>
                    <a:pt x="1216" y="299"/>
                  </a:lnTo>
                  <a:lnTo>
                    <a:pt x="1226" y="287"/>
                  </a:lnTo>
                  <a:lnTo>
                    <a:pt x="1212" y="438"/>
                  </a:lnTo>
                  <a:lnTo>
                    <a:pt x="1220" y="436"/>
                  </a:lnTo>
                  <a:lnTo>
                    <a:pt x="1230" y="432"/>
                  </a:lnTo>
                  <a:lnTo>
                    <a:pt x="1237" y="424"/>
                  </a:lnTo>
                  <a:lnTo>
                    <a:pt x="1247" y="415"/>
                  </a:lnTo>
                  <a:lnTo>
                    <a:pt x="1254" y="403"/>
                  </a:lnTo>
                  <a:lnTo>
                    <a:pt x="1262" y="390"/>
                  </a:lnTo>
                  <a:lnTo>
                    <a:pt x="1269" y="375"/>
                  </a:lnTo>
                  <a:lnTo>
                    <a:pt x="1279" y="362"/>
                  </a:lnTo>
                  <a:lnTo>
                    <a:pt x="1285" y="346"/>
                  </a:lnTo>
                  <a:lnTo>
                    <a:pt x="1294" y="329"/>
                  </a:lnTo>
                  <a:lnTo>
                    <a:pt x="1304" y="314"/>
                  </a:lnTo>
                  <a:lnTo>
                    <a:pt x="1315" y="299"/>
                  </a:lnTo>
                  <a:lnTo>
                    <a:pt x="1325" y="284"/>
                  </a:lnTo>
                  <a:lnTo>
                    <a:pt x="1338" y="272"/>
                  </a:lnTo>
                  <a:lnTo>
                    <a:pt x="1351" y="263"/>
                  </a:lnTo>
                  <a:lnTo>
                    <a:pt x="1366" y="255"/>
                  </a:lnTo>
                  <a:lnTo>
                    <a:pt x="1359" y="365"/>
                  </a:lnTo>
                  <a:lnTo>
                    <a:pt x="1404" y="341"/>
                  </a:lnTo>
                  <a:lnTo>
                    <a:pt x="1406" y="320"/>
                  </a:lnTo>
                  <a:lnTo>
                    <a:pt x="1412" y="301"/>
                  </a:lnTo>
                  <a:lnTo>
                    <a:pt x="1416" y="280"/>
                  </a:lnTo>
                  <a:lnTo>
                    <a:pt x="1422" y="261"/>
                  </a:lnTo>
                  <a:lnTo>
                    <a:pt x="1427" y="238"/>
                  </a:lnTo>
                  <a:lnTo>
                    <a:pt x="1433" y="215"/>
                  </a:lnTo>
                  <a:lnTo>
                    <a:pt x="1439" y="194"/>
                  </a:lnTo>
                  <a:lnTo>
                    <a:pt x="1444" y="173"/>
                  </a:lnTo>
                  <a:lnTo>
                    <a:pt x="1450" y="149"/>
                  </a:lnTo>
                  <a:lnTo>
                    <a:pt x="1456" y="128"/>
                  </a:lnTo>
                  <a:lnTo>
                    <a:pt x="1463" y="105"/>
                  </a:lnTo>
                  <a:lnTo>
                    <a:pt x="1471" y="84"/>
                  </a:lnTo>
                  <a:lnTo>
                    <a:pt x="1475" y="63"/>
                  </a:lnTo>
                  <a:lnTo>
                    <a:pt x="1482" y="42"/>
                  </a:lnTo>
                  <a:lnTo>
                    <a:pt x="1488" y="25"/>
                  </a:lnTo>
                  <a:lnTo>
                    <a:pt x="1498" y="8"/>
                  </a:lnTo>
                  <a:lnTo>
                    <a:pt x="158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9" name="Freeform 194"/>
            <p:cNvSpPr>
              <a:spLocks/>
            </p:cNvSpPr>
            <p:nvPr/>
          </p:nvSpPr>
          <p:spPr bwMode="auto">
            <a:xfrm>
              <a:off x="1693" y="1795"/>
              <a:ext cx="1660" cy="652"/>
            </a:xfrm>
            <a:custGeom>
              <a:avLst/>
              <a:gdLst>
                <a:gd name="T0" fmla="*/ 400 w 3321"/>
                <a:gd name="T1" fmla="*/ 125 h 1304"/>
                <a:gd name="T2" fmla="*/ 382 w 3321"/>
                <a:gd name="T3" fmla="*/ 135 h 1304"/>
                <a:gd name="T4" fmla="*/ 364 w 3321"/>
                <a:gd name="T5" fmla="*/ 144 h 1304"/>
                <a:gd name="T6" fmla="*/ 347 w 3321"/>
                <a:gd name="T7" fmla="*/ 159 h 1304"/>
                <a:gd name="T8" fmla="*/ 334 w 3321"/>
                <a:gd name="T9" fmla="*/ 121 h 1304"/>
                <a:gd name="T10" fmla="*/ 312 w 3321"/>
                <a:gd name="T11" fmla="*/ 78 h 1304"/>
                <a:gd name="T12" fmla="*/ 291 w 3321"/>
                <a:gd name="T13" fmla="*/ 61 h 1304"/>
                <a:gd name="T14" fmla="*/ 298 w 3321"/>
                <a:gd name="T15" fmla="*/ 75 h 1304"/>
                <a:gd name="T16" fmla="*/ 306 w 3321"/>
                <a:gd name="T17" fmla="*/ 87 h 1304"/>
                <a:gd name="T18" fmla="*/ 314 w 3321"/>
                <a:gd name="T19" fmla="*/ 101 h 1304"/>
                <a:gd name="T20" fmla="*/ 292 w 3321"/>
                <a:gd name="T21" fmla="*/ 81 h 1304"/>
                <a:gd name="T22" fmla="*/ 252 w 3321"/>
                <a:gd name="T23" fmla="*/ 48 h 1304"/>
                <a:gd name="T24" fmla="*/ 232 w 3321"/>
                <a:gd name="T25" fmla="*/ 33 h 1304"/>
                <a:gd name="T26" fmla="*/ 246 w 3321"/>
                <a:gd name="T27" fmla="*/ 39 h 1304"/>
                <a:gd name="T28" fmla="*/ 260 w 3321"/>
                <a:gd name="T29" fmla="*/ 42 h 1304"/>
                <a:gd name="T30" fmla="*/ 263 w 3321"/>
                <a:gd name="T31" fmla="*/ 41 h 1304"/>
                <a:gd name="T32" fmla="*/ 254 w 3321"/>
                <a:gd name="T33" fmla="*/ 35 h 1304"/>
                <a:gd name="T34" fmla="*/ 245 w 3321"/>
                <a:gd name="T35" fmla="*/ 27 h 1304"/>
                <a:gd name="T36" fmla="*/ 242 w 3321"/>
                <a:gd name="T37" fmla="*/ 24 h 1304"/>
                <a:gd name="T38" fmla="*/ 253 w 3321"/>
                <a:gd name="T39" fmla="*/ 28 h 1304"/>
                <a:gd name="T40" fmla="*/ 266 w 3321"/>
                <a:gd name="T41" fmla="*/ 33 h 1304"/>
                <a:gd name="T42" fmla="*/ 274 w 3321"/>
                <a:gd name="T43" fmla="*/ 35 h 1304"/>
                <a:gd name="T44" fmla="*/ 248 w 3321"/>
                <a:gd name="T45" fmla="*/ 20 h 1304"/>
                <a:gd name="T46" fmla="*/ 216 w 3321"/>
                <a:gd name="T47" fmla="*/ 10 h 1304"/>
                <a:gd name="T48" fmla="*/ 185 w 3321"/>
                <a:gd name="T49" fmla="*/ 10 h 1304"/>
                <a:gd name="T50" fmla="*/ 139 w 3321"/>
                <a:gd name="T51" fmla="*/ 29 h 1304"/>
                <a:gd name="T52" fmla="*/ 94 w 3321"/>
                <a:gd name="T53" fmla="*/ 65 h 1304"/>
                <a:gd name="T54" fmla="*/ 63 w 3321"/>
                <a:gd name="T55" fmla="*/ 112 h 1304"/>
                <a:gd name="T56" fmla="*/ 44 w 3321"/>
                <a:gd name="T57" fmla="*/ 123 h 1304"/>
                <a:gd name="T58" fmla="*/ 53 w 3321"/>
                <a:gd name="T59" fmla="*/ 104 h 1304"/>
                <a:gd name="T60" fmla="*/ 64 w 3321"/>
                <a:gd name="T61" fmla="*/ 87 h 1304"/>
                <a:gd name="T62" fmla="*/ 73 w 3321"/>
                <a:gd name="T63" fmla="*/ 74 h 1304"/>
                <a:gd name="T64" fmla="*/ 63 w 3321"/>
                <a:gd name="T65" fmla="*/ 78 h 1304"/>
                <a:gd name="T66" fmla="*/ 52 w 3321"/>
                <a:gd name="T67" fmla="*/ 88 h 1304"/>
                <a:gd name="T68" fmla="*/ 44 w 3321"/>
                <a:gd name="T69" fmla="*/ 97 h 1304"/>
                <a:gd name="T70" fmla="*/ 53 w 3321"/>
                <a:gd name="T71" fmla="*/ 82 h 1304"/>
                <a:gd name="T72" fmla="*/ 66 w 3321"/>
                <a:gd name="T73" fmla="*/ 70 h 1304"/>
                <a:gd name="T74" fmla="*/ 79 w 3321"/>
                <a:gd name="T75" fmla="*/ 56 h 1304"/>
                <a:gd name="T76" fmla="*/ 73 w 3321"/>
                <a:gd name="T77" fmla="*/ 57 h 1304"/>
                <a:gd name="T78" fmla="*/ 55 w 3321"/>
                <a:gd name="T79" fmla="*/ 71 h 1304"/>
                <a:gd name="T80" fmla="*/ 40 w 3321"/>
                <a:gd name="T81" fmla="*/ 84 h 1304"/>
                <a:gd name="T82" fmla="*/ 42 w 3321"/>
                <a:gd name="T83" fmla="*/ 81 h 1304"/>
                <a:gd name="T84" fmla="*/ 53 w 3321"/>
                <a:gd name="T85" fmla="*/ 68 h 1304"/>
                <a:gd name="T86" fmla="*/ 66 w 3321"/>
                <a:gd name="T87" fmla="*/ 54 h 1304"/>
                <a:gd name="T88" fmla="*/ 54 w 3321"/>
                <a:gd name="T89" fmla="*/ 59 h 1304"/>
                <a:gd name="T90" fmla="*/ 24 w 3321"/>
                <a:gd name="T91" fmla="*/ 91 h 1304"/>
                <a:gd name="T92" fmla="*/ 11 w 3321"/>
                <a:gd name="T93" fmla="*/ 122 h 1304"/>
                <a:gd name="T94" fmla="*/ 0 w 3321"/>
                <a:gd name="T95" fmla="*/ 134 h 1304"/>
                <a:gd name="T96" fmla="*/ 17 w 3321"/>
                <a:gd name="T97" fmla="*/ 92 h 1304"/>
                <a:gd name="T98" fmla="*/ 45 w 3321"/>
                <a:gd name="T99" fmla="*/ 52 h 1304"/>
                <a:gd name="T100" fmla="*/ 79 w 3321"/>
                <a:gd name="T101" fmla="*/ 24 h 1304"/>
                <a:gd name="T102" fmla="*/ 150 w 3321"/>
                <a:gd name="T103" fmla="*/ 5 h 1304"/>
                <a:gd name="T104" fmla="*/ 226 w 3321"/>
                <a:gd name="T105" fmla="*/ 3 h 1304"/>
                <a:gd name="T106" fmla="*/ 293 w 3321"/>
                <a:gd name="T107" fmla="*/ 37 h 1304"/>
                <a:gd name="T108" fmla="*/ 323 w 3321"/>
                <a:gd name="T109" fmla="*/ 76 h 1304"/>
                <a:gd name="T110" fmla="*/ 337 w 3321"/>
                <a:gd name="T111" fmla="*/ 98 h 1304"/>
                <a:gd name="T112" fmla="*/ 348 w 3321"/>
                <a:gd name="T113" fmla="*/ 122 h 1304"/>
                <a:gd name="T114" fmla="*/ 357 w 3321"/>
                <a:gd name="T115" fmla="*/ 138 h 1304"/>
                <a:gd name="T116" fmla="*/ 382 w 3321"/>
                <a:gd name="T117" fmla="*/ 131 h 1304"/>
                <a:gd name="T118" fmla="*/ 406 w 3321"/>
                <a:gd name="T119" fmla="*/ 121 h 1304"/>
                <a:gd name="T120" fmla="*/ 415 w 3321"/>
                <a:gd name="T121" fmla="*/ 118 h 130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321"/>
                <a:gd name="T184" fmla="*/ 0 h 1304"/>
                <a:gd name="T185" fmla="*/ 3321 w 3321"/>
                <a:gd name="T186" fmla="*/ 1304 h 130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321" h="1304">
                  <a:moveTo>
                    <a:pt x="3321" y="950"/>
                  </a:moveTo>
                  <a:lnTo>
                    <a:pt x="3288" y="962"/>
                  </a:lnTo>
                  <a:lnTo>
                    <a:pt x="3260" y="975"/>
                  </a:lnTo>
                  <a:lnTo>
                    <a:pt x="3229" y="986"/>
                  </a:lnTo>
                  <a:lnTo>
                    <a:pt x="3201" y="1002"/>
                  </a:lnTo>
                  <a:lnTo>
                    <a:pt x="3170" y="1015"/>
                  </a:lnTo>
                  <a:lnTo>
                    <a:pt x="3140" y="1030"/>
                  </a:lnTo>
                  <a:lnTo>
                    <a:pt x="3113" y="1045"/>
                  </a:lnTo>
                  <a:lnTo>
                    <a:pt x="3087" y="1059"/>
                  </a:lnTo>
                  <a:lnTo>
                    <a:pt x="3056" y="1074"/>
                  </a:lnTo>
                  <a:lnTo>
                    <a:pt x="3028" y="1089"/>
                  </a:lnTo>
                  <a:lnTo>
                    <a:pt x="2999" y="1104"/>
                  </a:lnTo>
                  <a:lnTo>
                    <a:pt x="2973" y="1121"/>
                  </a:lnTo>
                  <a:lnTo>
                    <a:pt x="2944" y="1137"/>
                  </a:lnTo>
                  <a:lnTo>
                    <a:pt x="2918" y="1152"/>
                  </a:lnTo>
                  <a:lnTo>
                    <a:pt x="2889" y="1169"/>
                  </a:lnTo>
                  <a:lnTo>
                    <a:pt x="2862" y="1188"/>
                  </a:lnTo>
                  <a:lnTo>
                    <a:pt x="2897" y="1292"/>
                  </a:lnTo>
                  <a:lnTo>
                    <a:pt x="2786" y="1304"/>
                  </a:lnTo>
                  <a:lnTo>
                    <a:pt x="2779" y="1271"/>
                  </a:lnTo>
                  <a:lnTo>
                    <a:pt x="2766" y="1230"/>
                  </a:lnTo>
                  <a:lnTo>
                    <a:pt x="2747" y="1176"/>
                  </a:lnTo>
                  <a:lnTo>
                    <a:pt x="2728" y="1114"/>
                  </a:lnTo>
                  <a:lnTo>
                    <a:pt x="2701" y="1045"/>
                  </a:lnTo>
                  <a:lnTo>
                    <a:pt x="2672" y="975"/>
                  </a:lnTo>
                  <a:lnTo>
                    <a:pt x="2640" y="899"/>
                  </a:lnTo>
                  <a:lnTo>
                    <a:pt x="2610" y="827"/>
                  </a:lnTo>
                  <a:lnTo>
                    <a:pt x="2572" y="753"/>
                  </a:lnTo>
                  <a:lnTo>
                    <a:pt x="2537" y="684"/>
                  </a:lnTo>
                  <a:lnTo>
                    <a:pt x="2501" y="623"/>
                  </a:lnTo>
                  <a:lnTo>
                    <a:pt x="2465" y="572"/>
                  </a:lnTo>
                  <a:lnTo>
                    <a:pt x="2431" y="528"/>
                  </a:lnTo>
                  <a:lnTo>
                    <a:pt x="2397" y="500"/>
                  </a:lnTo>
                  <a:lnTo>
                    <a:pt x="2363" y="485"/>
                  </a:lnTo>
                  <a:lnTo>
                    <a:pt x="2334" y="490"/>
                  </a:lnTo>
                  <a:lnTo>
                    <a:pt x="2344" y="511"/>
                  </a:lnTo>
                  <a:lnTo>
                    <a:pt x="2353" y="534"/>
                  </a:lnTo>
                  <a:lnTo>
                    <a:pt x="2363" y="555"/>
                  </a:lnTo>
                  <a:lnTo>
                    <a:pt x="2374" y="576"/>
                  </a:lnTo>
                  <a:lnTo>
                    <a:pt x="2385" y="597"/>
                  </a:lnTo>
                  <a:lnTo>
                    <a:pt x="2399" y="618"/>
                  </a:lnTo>
                  <a:lnTo>
                    <a:pt x="2412" y="640"/>
                  </a:lnTo>
                  <a:lnTo>
                    <a:pt x="2425" y="661"/>
                  </a:lnTo>
                  <a:lnTo>
                    <a:pt x="2439" y="682"/>
                  </a:lnTo>
                  <a:lnTo>
                    <a:pt x="2452" y="703"/>
                  </a:lnTo>
                  <a:lnTo>
                    <a:pt x="2465" y="724"/>
                  </a:lnTo>
                  <a:lnTo>
                    <a:pt x="2479" y="745"/>
                  </a:lnTo>
                  <a:lnTo>
                    <a:pt x="2490" y="766"/>
                  </a:lnTo>
                  <a:lnTo>
                    <a:pt x="2503" y="789"/>
                  </a:lnTo>
                  <a:lnTo>
                    <a:pt x="2515" y="810"/>
                  </a:lnTo>
                  <a:lnTo>
                    <a:pt x="2528" y="834"/>
                  </a:lnTo>
                  <a:lnTo>
                    <a:pt x="2490" y="793"/>
                  </a:lnTo>
                  <a:lnTo>
                    <a:pt x="2446" y="749"/>
                  </a:lnTo>
                  <a:lnTo>
                    <a:pt x="2393" y="698"/>
                  </a:lnTo>
                  <a:lnTo>
                    <a:pt x="2336" y="646"/>
                  </a:lnTo>
                  <a:lnTo>
                    <a:pt x="2273" y="591"/>
                  </a:lnTo>
                  <a:lnTo>
                    <a:pt x="2211" y="538"/>
                  </a:lnTo>
                  <a:lnTo>
                    <a:pt x="2146" y="485"/>
                  </a:lnTo>
                  <a:lnTo>
                    <a:pt x="2083" y="435"/>
                  </a:lnTo>
                  <a:lnTo>
                    <a:pt x="2022" y="386"/>
                  </a:lnTo>
                  <a:lnTo>
                    <a:pt x="1965" y="342"/>
                  </a:lnTo>
                  <a:lnTo>
                    <a:pt x="1914" y="304"/>
                  </a:lnTo>
                  <a:lnTo>
                    <a:pt x="1872" y="274"/>
                  </a:lnTo>
                  <a:lnTo>
                    <a:pt x="1806" y="234"/>
                  </a:lnTo>
                  <a:lnTo>
                    <a:pt x="1859" y="257"/>
                  </a:lnTo>
                  <a:lnTo>
                    <a:pt x="1882" y="266"/>
                  </a:lnTo>
                  <a:lnTo>
                    <a:pt x="1903" y="274"/>
                  </a:lnTo>
                  <a:lnTo>
                    <a:pt x="1927" y="283"/>
                  </a:lnTo>
                  <a:lnTo>
                    <a:pt x="1950" y="295"/>
                  </a:lnTo>
                  <a:lnTo>
                    <a:pt x="1975" y="306"/>
                  </a:lnTo>
                  <a:lnTo>
                    <a:pt x="2000" y="314"/>
                  </a:lnTo>
                  <a:lnTo>
                    <a:pt x="2022" y="321"/>
                  </a:lnTo>
                  <a:lnTo>
                    <a:pt x="2043" y="329"/>
                  </a:lnTo>
                  <a:lnTo>
                    <a:pt x="2066" y="336"/>
                  </a:lnTo>
                  <a:lnTo>
                    <a:pt x="2081" y="338"/>
                  </a:lnTo>
                  <a:lnTo>
                    <a:pt x="2097" y="340"/>
                  </a:lnTo>
                  <a:lnTo>
                    <a:pt x="2110" y="338"/>
                  </a:lnTo>
                  <a:lnTo>
                    <a:pt x="2121" y="336"/>
                  </a:lnTo>
                  <a:lnTo>
                    <a:pt x="2112" y="331"/>
                  </a:lnTo>
                  <a:lnTo>
                    <a:pt x="2104" y="323"/>
                  </a:lnTo>
                  <a:lnTo>
                    <a:pt x="2093" y="316"/>
                  </a:lnTo>
                  <a:lnTo>
                    <a:pt x="2079" y="308"/>
                  </a:lnTo>
                  <a:lnTo>
                    <a:pt x="2064" y="296"/>
                  </a:lnTo>
                  <a:lnTo>
                    <a:pt x="2049" y="287"/>
                  </a:lnTo>
                  <a:lnTo>
                    <a:pt x="2032" y="276"/>
                  </a:lnTo>
                  <a:lnTo>
                    <a:pt x="2017" y="266"/>
                  </a:lnTo>
                  <a:lnTo>
                    <a:pt x="2002" y="253"/>
                  </a:lnTo>
                  <a:lnTo>
                    <a:pt x="1986" y="241"/>
                  </a:lnTo>
                  <a:lnTo>
                    <a:pt x="1971" y="230"/>
                  </a:lnTo>
                  <a:lnTo>
                    <a:pt x="1960" y="220"/>
                  </a:lnTo>
                  <a:lnTo>
                    <a:pt x="1948" y="211"/>
                  </a:lnTo>
                  <a:lnTo>
                    <a:pt x="1941" y="203"/>
                  </a:lnTo>
                  <a:lnTo>
                    <a:pt x="1935" y="198"/>
                  </a:lnTo>
                  <a:lnTo>
                    <a:pt x="1935" y="194"/>
                  </a:lnTo>
                  <a:lnTo>
                    <a:pt x="1939" y="196"/>
                  </a:lnTo>
                  <a:lnTo>
                    <a:pt x="1950" y="201"/>
                  </a:lnTo>
                  <a:lnTo>
                    <a:pt x="1965" y="205"/>
                  </a:lnTo>
                  <a:lnTo>
                    <a:pt x="1984" y="215"/>
                  </a:lnTo>
                  <a:lnTo>
                    <a:pt x="2002" y="219"/>
                  </a:lnTo>
                  <a:lnTo>
                    <a:pt x="2026" y="228"/>
                  </a:lnTo>
                  <a:lnTo>
                    <a:pt x="2047" y="236"/>
                  </a:lnTo>
                  <a:lnTo>
                    <a:pt x="2072" y="243"/>
                  </a:lnTo>
                  <a:lnTo>
                    <a:pt x="2095" y="251"/>
                  </a:lnTo>
                  <a:lnTo>
                    <a:pt x="2116" y="257"/>
                  </a:lnTo>
                  <a:lnTo>
                    <a:pt x="2135" y="262"/>
                  </a:lnTo>
                  <a:lnTo>
                    <a:pt x="2154" y="268"/>
                  </a:lnTo>
                  <a:lnTo>
                    <a:pt x="2167" y="270"/>
                  </a:lnTo>
                  <a:lnTo>
                    <a:pt x="2180" y="274"/>
                  </a:lnTo>
                  <a:lnTo>
                    <a:pt x="2188" y="274"/>
                  </a:lnTo>
                  <a:lnTo>
                    <a:pt x="2192" y="276"/>
                  </a:lnTo>
                  <a:lnTo>
                    <a:pt x="2161" y="245"/>
                  </a:lnTo>
                  <a:lnTo>
                    <a:pt x="2125" y="220"/>
                  </a:lnTo>
                  <a:lnTo>
                    <a:pt x="2083" y="196"/>
                  </a:lnTo>
                  <a:lnTo>
                    <a:pt x="2041" y="175"/>
                  </a:lnTo>
                  <a:lnTo>
                    <a:pt x="1990" y="154"/>
                  </a:lnTo>
                  <a:lnTo>
                    <a:pt x="1941" y="137"/>
                  </a:lnTo>
                  <a:lnTo>
                    <a:pt x="1888" y="122"/>
                  </a:lnTo>
                  <a:lnTo>
                    <a:pt x="1836" y="108"/>
                  </a:lnTo>
                  <a:lnTo>
                    <a:pt x="1781" y="95"/>
                  </a:lnTo>
                  <a:lnTo>
                    <a:pt x="1728" y="87"/>
                  </a:lnTo>
                  <a:lnTo>
                    <a:pt x="1673" y="82"/>
                  </a:lnTo>
                  <a:lnTo>
                    <a:pt x="1623" y="78"/>
                  </a:lnTo>
                  <a:lnTo>
                    <a:pt x="1574" y="74"/>
                  </a:lnTo>
                  <a:lnTo>
                    <a:pt x="1528" y="76"/>
                  </a:lnTo>
                  <a:lnTo>
                    <a:pt x="1486" y="80"/>
                  </a:lnTo>
                  <a:lnTo>
                    <a:pt x="1452" y="86"/>
                  </a:lnTo>
                  <a:lnTo>
                    <a:pt x="1365" y="116"/>
                  </a:lnTo>
                  <a:lnTo>
                    <a:pt x="1279" y="152"/>
                  </a:lnTo>
                  <a:lnTo>
                    <a:pt x="1196" y="192"/>
                  </a:lnTo>
                  <a:lnTo>
                    <a:pt x="1116" y="238"/>
                  </a:lnTo>
                  <a:lnTo>
                    <a:pt x="1036" y="283"/>
                  </a:lnTo>
                  <a:lnTo>
                    <a:pt x="962" y="336"/>
                  </a:lnTo>
                  <a:lnTo>
                    <a:pt x="890" y="393"/>
                  </a:lnTo>
                  <a:lnTo>
                    <a:pt x="823" y="456"/>
                  </a:lnTo>
                  <a:lnTo>
                    <a:pt x="757" y="519"/>
                  </a:lnTo>
                  <a:lnTo>
                    <a:pt x="696" y="587"/>
                  </a:lnTo>
                  <a:lnTo>
                    <a:pt x="641" y="658"/>
                  </a:lnTo>
                  <a:lnTo>
                    <a:pt x="591" y="736"/>
                  </a:lnTo>
                  <a:lnTo>
                    <a:pt x="546" y="813"/>
                  </a:lnTo>
                  <a:lnTo>
                    <a:pt x="506" y="897"/>
                  </a:lnTo>
                  <a:lnTo>
                    <a:pt x="470" y="981"/>
                  </a:lnTo>
                  <a:lnTo>
                    <a:pt x="445" y="1072"/>
                  </a:lnTo>
                  <a:lnTo>
                    <a:pt x="335" y="1049"/>
                  </a:lnTo>
                  <a:lnTo>
                    <a:pt x="346" y="1019"/>
                  </a:lnTo>
                  <a:lnTo>
                    <a:pt x="356" y="986"/>
                  </a:lnTo>
                  <a:lnTo>
                    <a:pt x="367" y="954"/>
                  </a:lnTo>
                  <a:lnTo>
                    <a:pt x="380" y="924"/>
                  </a:lnTo>
                  <a:lnTo>
                    <a:pt x="394" y="895"/>
                  </a:lnTo>
                  <a:lnTo>
                    <a:pt x="409" y="865"/>
                  </a:lnTo>
                  <a:lnTo>
                    <a:pt x="424" y="834"/>
                  </a:lnTo>
                  <a:lnTo>
                    <a:pt x="441" y="806"/>
                  </a:lnTo>
                  <a:lnTo>
                    <a:pt x="456" y="777"/>
                  </a:lnTo>
                  <a:lnTo>
                    <a:pt x="475" y="749"/>
                  </a:lnTo>
                  <a:lnTo>
                    <a:pt x="492" y="720"/>
                  </a:lnTo>
                  <a:lnTo>
                    <a:pt x="513" y="696"/>
                  </a:lnTo>
                  <a:lnTo>
                    <a:pt x="532" y="669"/>
                  </a:lnTo>
                  <a:lnTo>
                    <a:pt x="553" y="642"/>
                  </a:lnTo>
                  <a:lnTo>
                    <a:pt x="574" y="618"/>
                  </a:lnTo>
                  <a:lnTo>
                    <a:pt x="599" y="595"/>
                  </a:lnTo>
                  <a:lnTo>
                    <a:pt x="584" y="589"/>
                  </a:lnTo>
                  <a:lnTo>
                    <a:pt x="572" y="589"/>
                  </a:lnTo>
                  <a:lnTo>
                    <a:pt x="555" y="591"/>
                  </a:lnTo>
                  <a:lnTo>
                    <a:pt x="540" y="601"/>
                  </a:lnTo>
                  <a:lnTo>
                    <a:pt x="521" y="608"/>
                  </a:lnTo>
                  <a:lnTo>
                    <a:pt x="506" y="621"/>
                  </a:lnTo>
                  <a:lnTo>
                    <a:pt x="487" y="637"/>
                  </a:lnTo>
                  <a:lnTo>
                    <a:pt x="470" y="656"/>
                  </a:lnTo>
                  <a:lnTo>
                    <a:pt x="453" y="671"/>
                  </a:lnTo>
                  <a:lnTo>
                    <a:pt x="435" y="688"/>
                  </a:lnTo>
                  <a:lnTo>
                    <a:pt x="416" y="705"/>
                  </a:lnTo>
                  <a:lnTo>
                    <a:pt x="401" y="724"/>
                  </a:lnTo>
                  <a:lnTo>
                    <a:pt x="386" y="737"/>
                  </a:lnTo>
                  <a:lnTo>
                    <a:pt x="373" y="755"/>
                  </a:lnTo>
                  <a:lnTo>
                    <a:pt x="363" y="766"/>
                  </a:lnTo>
                  <a:lnTo>
                    <a:pt x="356" y="777"/>
                  </a:lnTo>
                  <a:lnTo>
                    <a:pt x="365" y="751"/>
                  </a:lnTo>
                  <a:lnTo>
                    <a:pt x="378" y="726"/>
                  </a:lnTo>
                  <a:lnTo>
                    <a:pt x="392" y="701"/>
                  </a:lnTo>
                  <a:lnTo>
                    <a:pt x="411" y="680"/>
                  </a:lnTo>
                  <a:lnTo>
                    <a:pt x="428" y="656"/>
                  </a:lnTo>
                  <a:lnTo>
                    <a:pt x="449" y="635"/>
                  </a:lnTo>
                  <a:lnTo>
                    <a:pt x="468" y="616"/>
                  </a:lnTo>
                  <a:lnTo>
                    <a:pt x="492" y="595"/>
                  </a:lnTo>
                  <a:lnTo>
                    <a:pt x="511" y="574"/>
                  </a:lnTo>
                  <a:lnTo>
                    <a:pt x="534" y="553"/>
                  </a:lnTo>
                  <a:lnTo>
                    <a:pt x="557" y="534"/>
                  </a:lnTo>
                  <a:lnTo>
                    <a:pt x="580" y="513"/>
                  </a:lnTo>
                  <a:lnTo>
                    <a:pt x="599" y="494"/>
                  </a:lnTo>
                  <a:lnTo>
                    <a:pt x="622" y="473"/>
                  </a:lnTo>
                  <a:lnTo>
                    <a:pt x="639" y="454"/>
                  </a:lnTo>
                  <a:lnTo>
                    <a:pt x="660" y="433"/>
                  </a:lnTo>
                  <a:lnTo>
                    <a:pt x="645" y="431"/>
                  </a:lnTo>
                  <a:lnTo>
                    <a:pt x="627" y="435"/>
                  </a:lnTo>
                  <a:lnTo>
                    <a:pt x="608" y="443"/>
                  </a:lnTo>
                  <a:lnTo>
                    <a:pt x="584" y="458"/>
                  </a:lnTo>
                  <a:lnTo>
                    <a:pt x="557" y="473"/>
                  </a:lnTo>
                  <a:lnTo>
                    <a:pt x="532" y="496"/>
                  </a:lnTo>
                  <a:lnTo>
                    <a:pt x="506" y="517"/>
                  </a:lnTo>
                  <a:lnTo>
                    <a:pt x="477" y="542"/>
                  </a:lnTo>
                  <a:lnTo>
                    <a:pt x="447" y="564"/>
                  </a:lnTo>
                  <a:lnTo>
                    <a:pt x="420" y="589"/>
                  </a:lnTo>
                  <a:lnTo>
                    <a:pt x="394" y="612"/>
                  </a:lnTo>
                  <a:lnTo>
                    <a:pt x="371" y="637"/>
                  </a:lnTo>
                  <a:lnTo>
                    <a:pt x="346" y="656"/>
                  </a:lnTo>
                  <a:lnTo>
                    <a:pt x="327" y="677"/>
                  </a:lnTo>
                  <a:lnTo>
                    <a:pt x="310" y="692"/>
                  </a:lnTo>
                  <a:lnTo>
                    <a:pt x="299" y="705"/>
                  </a:lnTo>
                  <a:lnTo>
                    <a:pt x="308" y="684"/>
                  </a:lnTo>
                  <a:lnTo>
                    <a:pt x="321" y="667"/>
                  </a:lnTo>
                  <a:lnTo>
                    <a:pt x="337" y="646"/>
                  </a:lnTo>
                  <a:lnTo>
                    <a:pt x="354" y="627"/>
                  </a:lnTo>
                  <a:lnTo>
                    <a:pt x="371" y="602"/>
                  </a:lnTo>
                  <a:lnTo>
                    <a:pt x="390" y="583"/>
                  </a:lnTo>
                  <a:lnTo>
                    <a:pt x="411" y="561"/>
                  </a:lnTo>
                  <a:lnTo>
                    <a:pt x="430" y="540"/>
                  </a:lnTo>
                  <a:lnTo>
                    <a:pt x="451" y="517"/>
                  </a:lnTo>
                  <a:lnTo>
                    <a:pt x="470" y="496"/>
                  </a:lnTo>
                  <a:lnTo>
                    <a:pt x="491" y="475"/>
                  </a:lnTo>
                  <a:lnTo>
                    <a:pt x="510" y="456"/>
                  </a:lnTo>
                  <a:lnTo>
                    <a:pt x="529" y="437"/>
                  </a:lnTo>
                  <a:lnTo>
                    <a:pt x="548" y="422"/>
                  </a:lnTo>
                  <a:lnTo>
                    <a:pt x="565" y="407"/>
                  </a:lnTo>
                  <a:lnTo>
                    <a:pt x="584" y="397"/>
                  </a:lnTo>
                  <a:lnTo>
                    <a:pt x="502" y="433"/>
                  </a:lnTo>
                  <a:lnTo>
                    <a:pt x="432" y="477"/>
                  </a:lnTo>
                  <a:lnTo>
                    <a:pt x="371" y="523"/>
                  </a:lnTo>
                  <a:lnTo>
                    <a:pt x="318" y="572"/>
                  </a:lnTo>
                  <a:lnTo>
                    <a:pt x="268" y="621"/>
                  </a:lnTo>
                  <a:lnTo>
                    <a:pt x="228" y="677"/>
                  </a:lnTo>
                  <a:lnTo>
                    <a:pt x="194" y="730"/>
                  </a:lnTo>
                  <a:lnTo>
                    <a:pt x="167" y="785"/>
                  </a:lnTo>
                  <a:lnTo>
                    <a:pt x="143" y="836"/>
                  </a:lnTo>
                  <a:lnTo>
                    <a:pt x="124" y="888"/>
                  </a:lnTo>
                  <a:lnTo>
                    <a:pt x="109" y="937"/>
                  </a:lnTo>
                  <a:lnTo>
                    <a:pt x="95" y="983"/>
                  </a:lnTo>
                  <a:lnTo>
                    <a:pt x="84" y="1023"/>
                  </a:lnTo>
                  <a:lnTo>
                    <a:pt x="78" y="1059"/>
                  </a:lnTo>
                  <a:lnTo>
                    <a:pt x="69" y="1089"/>
                  </a:lnTo>
                  <a:lnTo>
                    <a:pt x="65" y="1114"/>
                  </a:lnTo>
                  <a:lnTo>
                    <a:pt x="0" y="1066"/>
                  </a:lnTo>
                  <a:lnTo>
                    <a:pt x="17" y="1004"/>
                  </a:lnTo>
                  <a:lnTo>
                    <a:pt x="42" y="941"/>
                  </a:lnTo>
                  <a:lnTo>
                    <a:pt x="69" y="874"/>
                  </a:lnTo>
                  <a:lnTo>
                    <a:pt x="103" y="810"/>
                  </a:lnTo>
                  <a:lnTo>
                    <a:pt x="137" y="739"/>
                  </a:lnTo>
                  <a:lnTo>
                    <a:pt x="177" y="671"/>
                  </a:lnTo>
                  <a:lnTo>
                    <a:pt x="219" y="604"/>
                  </a:lnTo>
                  <a:lnTo>
                    <a:pt x="266" y="540"/>
                  </a:lnTo>
                  <a:lnTo>
                    <a:pt x="312" y="475"/>
                  </a:lnTo>
                  <a:lnTo>
                    <a:pt x="361" y="416"/>
                  </a:lnTo>
                  <a:lnTo>
                    <a:pt x="415" y="361"/>
                  </a:lnTo>
                  <a:lnTo>
                    <a:pt x="470" y="310"/>
                  </a:lnTo>
                  <a:lnTo>
                    <a:pt x="525" y="264"/>
                  </a:lnTo>
                  <a:lnTo>
                    <a:pt x="582" y="226"/>
                  </a:lnTo>
                  <a:lnTo>
                    <a:pt x="639" y="194"/>
                  </a:lnTo>
                  <a:lnTo>
                    <a:pt x="700" y="175"/>
                  </a:lnTo>
                  <a:lnTo>
                    <a:pt x="825" y="135"/>
                  </a:lnTo>
                  <a:lnTo>
                    <a:pt x="952" y="99"/>
                  </a:lnTo>
                  <a:lnTo>
                    <a:pt x="1078" y="67"/>
                  </a:lnTo>
                  <a:lnTo>
                    <a:pt x="1207" y="42"/>
                  </a:lnTo>
                  <a:lnTo>
                    <a:pt x="1329" y="17"/>
                  </a:lnTo>
                  <a:lnTo>
                    <a:pt x="1452" y="4"/>
                  </a:lnTo>
                  <a:lnTo>
                    <a:pt x="1574" y="0"/>
                  </a:lnTo>
                  <a:lnTo>
                    <a:pt x="1696" y="4"/>
                  </a:lnTo>
                  <a:lnTo>
                    <a:pt x="1810" y="17"/>
                  </a:lnTo>
                  <a:lnTo>
                    <a:pt x="1924" y="44"/>
                  </a:lnTo>
                  <a:lnTo>
                    <a:pt x="2034" y="82"/>
                  </a:lnTo>
                  <a:lnTo>
                    <a:pt x="2142" y="137"/>
                  </a:lnTo>
                  <a:lnTo>
                    <a:pt x="2243" y="203"/>
                  </a:lnTo>
                  <a:lnTo>
                    <a:pt x="2344" y="289"/>
                  </a:lnTo>
                  <a:lnTo>
                    <a:pt x="2439" y="390"/>
                  </a:lnTo>
                  <a:lnTo>
                    <a:pt x="2528" y="509"/>
                  </a:lnTo>
                  <a:lnTo>
                    <a:pt x="2547" y="540"/>
                  </a:lnTo>
                  <a:lnTo>
                    <a:pt x="2570" y="572"/>
                  </a:lnTo>
                  <a:lnTo>
                    <a:pt x="2591" y="604"/>
                  </a:lnTo>
                  <a:lnTo>
                    <a:pt x="2614" y="640"/>
                  </a:lnTo>
                  <a:lnTo>
                    <a:pt x="2636" y="675"/>
                  </a:lnTo>
                  <a:lnTo>
                    <a:pt x="2659" y="709"/>
                  </a:lnTo>
                  <a:lnTo>
                    <a:pt x="2680" y="747"/>
                  </a:lnTo>
                  <a:lnTo>
                    <a:pt x="2703" y="787"/>
                  </a:lnTo>
                  <a:lnTo>
                    <a:pt x="2722" y="823"/>
                  </a:lnTo>
                  <a:lnTo>
                    <a:pt x="2743" y="861"/>
                  </a:lnTo>
                  <a:lnTo>
                    <a:pt x="2760" y="901"/>
                  </a:lnTo>
                  <a:lnTo>
                    <a:pt x="2777" y="941"/>
                  </a:lnTo>
                  <a:lnTo>
                    <a:pt x="2790" y="981"/>
                  </a:lnTo>
                  <a:lnTo>
                    <a:pt x="2804" y="1021"/>
                  </a:lnTo>
                  <a:lnTo>
                    <a:pt x="2811" y="1061"/>
                  </a:lnTo>
                  <a:lnTo>
                    <a:pt x="2821" y="1102"/>
                  </a:lnTo>
                  <a:lnTo>
                    <a:pt x="2838" y="1100"/>
                  </a:lnTo>
                  <a:lnTo>
                    <a:pt x="2862" y="1097"/>
                  </a:lnTo>
                  <a:lnTo>
                    <a:pt x="2895" y="1087"/>
                  </a:lnTo>
                  <a:lnTo>
                    <a:pt x="2931" y="1080"/>
                  </a:lnTo>
                  <a:lnTo>
                    <a:pt x="2969" y="1068"/>
                  </a:lnTo>
                  <a:lnTo>
                    <a:pt x="3013" y="1055"/>
                  </a:lnTo>
                  <a:lnTo>
                    <a:pt x="3056" y="1042"/>
                  </a:lnTo>
                  <a:lnTo>
                    <a:pt x="3100" y="1028"/>
                  </a:lnTo>
                  <a:lnTo>
                    <a:pt x="3140" y="1013"/>
                  </a:lnTo>
                  <a:lnTo>
                    <a:pt x="3180" y="998"/>
                  </a:lnTo>
                  <a:lnTo>
                    <a:pt x="3218" y="983"/>
                  </a:lnTo>
                  <a:lnTo>
                    <a:pt x="3252" y="973"/>
                  </a:lnTo>
                  <a:lnTo>
                    <a:pt x="3279" y="964"/>
                  </a:lnTo>
                  <a:lnTo>
                    <a:pt x="3300" y="956"/>
                  </a:lnTo>
                  <a:lnTo>
                    <a:pt x="3313" y="950"/>
                  </a:lnTo>
                  <a:lnTo>
                    <a:pt x="3321" y="9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0" name="Freeform 195"/>
            <p:cNvSpPr>
              <a:spLocks/>
            </p:cNvSpPr>
            <p:nvPr/>
          </p:nvSpPr>
          <p:spPr bwMode="auto">
            <a:xfrm>
              <a:off x="3189" y="2826"/>
              <a:ext cx="63" cy="144"/>
            </a:xfrm>
            <a:custGeom>
              <a:avLst/>
              <a:gdLst>
                <a:gd name="T0" fmla="*/ 16 w 125"/>
                <a:gd name="T1" fmla="*/ 14 h 287"/>
                <a:gd name="T2" fmla="*/ 0 w 125"/>
                <a:gd name="T3" fmla="*/ 36 h 287"/>
                <a:gd name="T4" fmla="*/ 0 w 125"/>
                <a:gd name="T5" fmla="*/ 34 h 287"/>
                <a:gd name="T6" fmla="*/ 1 w 125"/>
                <a:gd name="T7" fmla="*/ 31 h 287"/>
                <a:gd name="T8" fmla="*/ 1 w 125"/>
                <a:gd name="T9" fmla="*/ 29 h 287"/>
                <a:gd name="T10" fmla="*/ 2 w 125"/>
                <a:gd name="T11" fmla="*/ 27 h 287"/>
                <a:gd name="T12" fmla="*/ 2 w 125"/>
                <a:gd name="T13" fmla="*/ 24 h 287"/>
                <a:gd name="T14" fmla="*/ 2 w 125"/>
                <a:gd name="T15" fmla="*/ 22 h 287"/>
                <a:gd name="T16" fmla="*/ 3 w 125"/>
                <a:gd name="T17" fmla="*/ 19 h 287"/>
                <a:gd name="T18" fmla="*/ 3 w 125"/>
                <a:gd name="T19" fmla="*/ 17 h 287"/>
                <a:gd name="T20" fmla="*/ 4 w 125"/>
                <a:gd name="T21" fmla="*/ 15 h 287"/>
                <a:gd name="T22" fmla="*/ 4 w 125"/>
                <a:gd name="T23" fmla="*/ 13 h 287"/>
                <a:gd name="T24" fmla="*/ 5 w 125"/>
                <a:gd name="T25" fmla="*/ 10 h 287"/>
                <a:gd name="T26" fmla="*/ 6 w 125"/>
                <a:gd name="T27" fmla="*/ 8 h 287"/>
                <a:gd name="T28" fmla="*/ 6 w 125"/>
                <a:gd name="T29" fmla="*/ 6 h 287"/>
                <a:gd name="T30" fmla="*/ 7 w 125"/>
                <a:gd name="T31" fmla="*/ 4 h 287"/>
                <a:gd name="T32" fmla="*/ 9 w 125"/>
                <a:gd name="T33" fmla="*/ 2 h 287"/>
                <a:gd name="T34" fmla="*/ 10 w 125"/>
                <a:gd name="T35" fmla="*/ 0 h 287"/>
                <a:gd name="T36" fmla="*/ 16 w 125"/>
                <a:gd name="T37" fmla="*/ 14 h 287"/>
                <a:gd name="T38" fmla="*/ 16 w 125"/>
                <a:gd name="T39" fmla="*/ 14 h 28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5"/>
                <a:gd name="T61" fmla="*/ 0 h 287"/>
                <a:gd name="T62" fmla="*/ 125 w 125"/>
                <a:gd name="T63" fmla="*/ 287 h 28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5" h="287">
                  <a:moveTo>
                    <a:pt x="125" y="112"/>
                  </a:moveTo>
                  <a:lnTo>
                    <a:pt x="0" y="287"/>
                  </a:lnTo>
                  <a:lnTo>
                    <a:pt x="0" y="266"/>
                  </a:lnTo>
                  <a:lnTo>
                    <a:pt x="3" y="247"/>
                  </a:lnTo>
                  <a:lnTo>
                    <a:pt x="5" y="226"/>
                  </a:lnTo>
                  <a:lnTo>
                    <a:pt x="9" y="209"/>
                  </a:lnTo>
                  <a:lnTo>
                    <a:pt x="11" y="188"/>
                  </a:lnTo>
                  <a:lnTo>
                    <a:pt x="15" y="171"/>
                  </a:lnTo>
                  <a:lnTo>
                    <a:pt x="19" y="152"/>
                  </a:lnTo>
                  <a:lnTo>
                    <a:pt x="24" y="135"/>
                  </a:lnTo>
                  <a:lnTo>
                    <a:pt x="26" y="116"/>
                  </a:lnTo>
                  <a:lnTo>
                    <a:pt x="30" y="97"/>
                  </a:lnTo>
                  <a:lnTo>
                    <a:pt x="36" y="80"/>
                  </a:lnTo>
                  <a:lnTo>
                    <a:pt x="41" y="63"/>
                  </a:lnTo>
                  <a:lnTo>
                    <a:pt x="47" y="46"/>
                  </a:lnTo>
                  <a:lnTo>
                    <a:pt x="55" y="29"/>
                  </a:lnTo>
                  <a:lnTo>
                    <a:pt x="66" y="13"/>
                  </a:lnTo>
                  <a:lnTo>
                    <a:pt x="76" y="0"/>
                  </a:lnTo>
                  <a:lnTo>
                    <a:pt x="125" y="1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1" name="Freeform 196"/>
            <p:cNvSpPr>
              <a:spLocks/>
            </p:cNvSpPr>
            <p:nvPr/>
          </p:nvSpPr>
          <p:spPr bwMode="auto">
            <a:xfrm>
              <a:off x="3147" y="2957"/>
              <a:ext cx="102" cy="242"/>
            </a:xfrm>
            <a:custGeom>
              <a:avLst/>
              <a:gdLst>
                <a:gd name="T0" fmla="*/ 25 w 205"/>
                <a:gd name="T1" fmla="*/ 0 h 483"/>
                <a:gd name="T2" fmla="*/ 24 w 205"/>
                <a:gd name="T3" fmla="*/ 5 h 483"/>
                <a:gd name="T4" fmla="*/ 23 w 205"/>
                <a:gd name="T5" fmla="*/ 9 h 483"/>
                <a:gd name="T6" fmla="*/ 21 w 205"/>
                <a:gd name="T7" fmla="*/ 13 h 483"/>
                <a:gd name="T8" fmla="*/ 20 w 205"/>
                <a:gd name="T9" fmla="*/ 17 h 483"/>
                <a:gd name="T10" fmla="*/ 18 w 205"/>
                <a:gd name="T11" fmla="*/ 20 h 483"/>
                <a:gd name="T12" fmla="*/ 16 w 205"/>
                <a:gd name="T13" fmla="*/ 24 h 483"/>
                <a:gd name="T14" fmla="*/ 15 w 205"/>
                <a:gd name="T15" fmla="*/ 28 h 483"/>
                <a:gd name="T16" fmla="*/ 13 w 205"/>
                <a:gd name="T17" fmla="*/ 32 h 483"/>
                <a:gd name="T18" fmla="*/ 11 w 205"/>
                <a:gd name="T19" fmla="*/ 35 h 483"/>
                <a:gd name="T20" fmla="*/ 9 w 205"/>
                <a:gd name="T21" fmla="*/ 39 h 483"/>
                <a:gd name="T22" fmla="*/ 7 w 205"/>
                <a:gd name="T23" fmla="*/ 42 h 483"/>
                <a:gd name="T24" fmla="*/ 6 w 205"/>
                <a:gd name="T25" fmla="*/ 46 h 483"/>
                <a:gd name="T26" fmla="*/ 4 w 205"/>
                <a:gd name="T27" fmla="*/ 49 h 483"/>
                <a:gd name="T28" fmla="*/ 2 w 205"/>
                <a:gd name="T29" fmla="*/ 53 h 483"/>
                <a:gd name="T30" fmla="*/ 1 w 205"/>
                <a:gd name="T31" fmla="*/ 57 h 483"/>
                <a:gd name="T32" fmla="*/ 0 w 205"/>
                <a:gd name="T33" fmla="*/ 61 h 483"/>
                <a:gd name="T34" fmla="*/ 0 w 205"/>
                <a:gd name="T35" fmla="*/ 58 h 483"/>
                <a:gd name="T36" fmla="*/ 1 w 205"/>
                <a:gd name="T37" fmla="*/ 56 h 483"/>
                <a:gd name="T38" fmla="*/ 1 w 205"/>
                <a:gd name="T39" fmla="*/ 53 h 483"/>
                <a:gd name="T40" fmla="*/ 2 w 205"/>
                <a:gd name="T41" fmla="*/ 50 h 483"/>
                <a:gd name="T42" fmla="*/ 2 w 205"/>
                <a:gd name="T43" fmla="*/ 48 h 483"/>
                <a:gd name="T44" fmla="*/ 3 w 205"/>
                <a:gd name="T45" fmla="*/ 45 h 483"/>
                <a:gd name="T46" fmla="*/ 4 w 205"/>
                <a:gd name="T47" fmla="*/ 43 h 483"/>
                <a:gd name="T48" fmla="*/ 4 w 205"/>
                <a:gd name="T49" fmla="*/ 40 h 483"/>
                <a:gd name="T50" fmla="*/ 5 w 205"/>
                <a:gd name="T51" fmla="*/ 38 h 483"/>
                <a:gd name="T52" fmla="*/ 6 w 205"/>
                <a:gd name="T53" fmla="*/ 35 h 483"/>
                <a:gd name="T54" fmla="*/ 6 w 205"/>
                <a:gd name="T55" fmla="*/ 32 h 483"/>
                <a:gd name="T56" fmla="*/ 7 w 205"/>
                <a:gd name="T57" fmla="*/ 30 h 483"/>
                <a:gd name="T58" fmla="*/ 7 w 205"/>
                <a:gd name="T59" fmla="*/ 27 h 483"/>
                <a:gd name="T60" fmla="*/ 8 w 205"/>
                <a:gd name="T61" fmla="*/ 24 h 483"/>
                <a:gd name="T62" fmla="*/ 8 w 205"/>
                <a:gd name="T63" fmla="*/ 22 h 483"/>
                <a:gd name="T64" fmla="*/ 9 w 205"/>
                <a:gd name="T65" fmla="*/ 19 h 483"/>
                <a:gd name="T66" fmla="*/ 10 w 205"/>
                <a:gd name="T67" fmla="*/ 18 h 483"/>
                <a:gd name="T68" fmla="*/ 11 w 205"/>
                <a:gd name="T69" fmla="*/ 17 h 483"/>
                <a:gd name="T70" fmla="*/ 12 w 205"/>
                <a:gd name="T71" fmla="*/ 16 h 483"/>
                <a:gd name="T72" fmla="*/ 13 w 205"/>
                <a:gd name="T73" fmla="*/ 15 h 483"/>
                <a:gd name="T74" fmla="*/ 14 w 205"/>
                <a:gd name="T75" fmla="*/ 13 h 483"/>
                <a:gd name="T76" fmla="*/ 15 w 205"/>
                <a:gd name="T77" fmla="*/ 12 h 483"/>
                <a:gd name="T78" fmla="*/ 16 w 205"/>
                <a:gd name="T79" fmla="*/ 11 h 483"/>
                <a:gd name="T80" fmla="*/ 17 w 205"/>
                <a:gd name="T81" fmla="*/ 10 h 483"/>
                <a:gd name="T82" fmla="*/ 18 w 205"/>
                <a:gd name="T83" fmla="*/ 9 h 483"/>
                <a:gd name="T84" fmla="*/ 19 w 205"/>
                <a:gd name="T85" fmla="*/ 7 h 483"/>
                <a:gd name="T86" fmla="*/ 20 w 205"/>
                <a:gd name="T87" fmla="*/ 6 h 483"/>
                <a:gd name="T88" fmla="*/ 21 w 205"/>
                <a:gd name="T89" fmla="*/ 5 h 483"/>
                <a:gd name="T90" fmla="*/ 22 w 205"/>
                <a:gd name="T91" fmla="*/ 4 h 483"/>
                <a:gd name="T92" fmla="*/ 23 w 205"/>
                <a:gd name="T93" fmla="*/ 2 h 483"/>
                <a:gd name="T94" fmla="*/ 24 w 205"/>
                <a:gd name="T95" fmla="*/ 1 h 483"/>
                <a:gd name="T96" fmla="*/ 25 w 205"/>
                <a:gd name="T97" fmla="*/ 0 h 483"/>
                <a:gd name="T98" fmla="*/ 25 w 205"/>
                <a:gd name="T99" fmla="*/ 0 h 48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05"/>
                <a:gd name="T151" fmla="*/ 0 h 483"/>
                <a:gd name="T152" fmla="*/ 205 w 205"/>
                <a:gd name="T153" fmla="*/ 483 h 48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05" h="483">
                  <a:moveTo>
                    <a:pt x="205" y="0"/>
                  </a:moveTo>
                  <a:lnTo>
                    <a:pt x="196" y="33"/>
                  </a:lnTo>
                  <a:lnTo>
                    <a:pt x="186" y="67"/>
                  </a:lnTo>
                  <a:lnTo>
                    <a:pt x="173" y="97"/>
                  </a:lnTo>
                  <a:lnTo>
                    <a:pt x="162" y="130"/>
                  </a:lnTo>
                  <a:lnTo>
                    <a:pt x="148" y="160"/>
                  </a:lnTo>
                  <a:lnTo>
                    <a:pt x="135" y="190"/>
                  </a:lnTo>
                  <a:lnTo>
                    <a:pt x="122" y="219"/>
                  </a:lnTo>
                  <a:lnTo>
                    <a:pt x="108" y="249"/>
                  </a:lnTo>
                  <a:lnTo>
                    <a:pt x="93" y="278"/>
                  </a:lnTo>
                  <a:lnTo>
                    <a:pt x="78" y="306"/>
                  </a:lnTo>
                  <a:lnTo>
                    <a:pt x="63" y="335"/>
                  </a:lnTo>
                  <a:lnTo>
                    <a:pt x="50" y="365"/>
                  </a:lnTo>
                  <a:lnTo>
                    <a:pt x="34" y="392"/>
                  </a:lnTo>
                  <a:lnTo>
                    <a:pt x="23" y="420"/>
                  </a:lnTo>
                  <a:lnTo>
                    <a:pt x="10" y="451"/>
                  </a:lnTo>
                  <a:lnTo>
                    <a:pt x="0" y="483"/>
                  </a:lnTo>
                  <a:lnTo>
                    <a:pt x="4" y="460"/>
                  </a:lnTo>
                  <a:lnTo>
                    <a:pt x="8" y="441"/>
                  </a:lnTo>
                  <a:lnTo>
                    <a:pt x="12" y="419"/>
                  </a:lnTo>
                  <a:lnTo>
                    <a:pt x="17" y="400"/>
                  </a:lnTo>
                  <a:lnTo>
                    <a:pt x="21" y="379"/>
                  </a:lnTo>
                  <a:lnTo>
                    <a:pt x="27" y="358"/>
                  </a:lnTo>
                  <a:lnTo>
                    <a:pt x="32" y="339"/>
                  </a:lnTo>
                  <a:lnTo>
                    <a:pt x="38" y="318"/>
                  </a:lnTo>
                  <a:lnTo>
                    <a:pt x="44" y="297"/>
                  </a:lnTo>
                  <a:lnTo>
                    <a:pt x="48" y="276"/>
                  </a:lnTo>
                  <a:lnTo>
                    <a:pt x="53" y="255"/>
                  </a:lnTo>
                  <a:lnTo>
                    <a:pt x="59" y="234"/>
                  </a:lnTo>
                  <a:lnTo>
                    <a:pt x="61" y="213"/>
                  </a:lnTo>
                  <a:lnTo>
                    <a:pt x="67" y="192"/>
                  </a:lnTo>
                  <a:lnTo>
                    <a:pt x="70" y="171"/>
                  </a:lnTo>
                  <a:lnTo>
                    <a:pt x="74" y="151"/>
                  </a:lnTo>
                  <a:lnTo>
                    <a:pt x="80" y="141"/>
                  </a:lnTo>
                  <a:lnTo>
                    <a:pt x="89" y="132"/>
                  </a:lnTo>
                  <a:lnTo>
                    <a:pt x="97" y="122"/>
                  </a:lnTo>
                  <a:lnTo>
                    <a:pt x="107" y="113"/>
                  </a:lnTo>
                  <a:lnTo>
                    <a:pt x="112" y="103"/>
                  </a:lnTo>
                  <a:lnTo>
                    <a:pt x="124" y="94"/>
                  </a:lnTo>
                  <a:lnTo>
                    <a:pt x="129" y="84"/>
                  </a:lnTo>
                  <a:lnTo>
                    <a:pt x="139" y="75"/>
                  </a:lnTo>
                  <a:lnTo>
                    <a:pt x="146" y="65"/>
                  </a:lnTo>
                  <a:lnTo>
                    <a:pt x="154" y="56"/>
                  </a:lnTo>
                  <a:lnTo>
                    <a:pt x="162" y="44"/>
                  </a:lnTo>
                  <a:lnTo>
                    <a:pt x="169" y="35"/>
                  </a:lnTo>
                  <a:lnTo>
                    <a:pt x="179" y="25"/>
                  </a:lnTo>
                  <a:lnTo>
                    <a:pt x="186" y="16"/>
                  </a:lnTo>
                  <a:lnTo>
                    <a:pt x="196" y="6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2" name="Freeform 197"/>
            <p:cNvSpPr>
              <a:spLocks/>
            </p:cNvSpPr>
            <p:nvPr/>
          </p:nvSpPr>
          <p:spPr bwMode="auto">
            <a:xfrm>
              <a:off x="2459" y="2418"/>
              <a:ext cx="691" cy="365"/>
            </a:xfrm>
            <a:custGeom>
              <a:avLst/>
              <a:gdLst>
                <a:gd name="T0" fmla="*/ 173 w 1382"/>
                <a:gd name="T1" fmla="*/ 13 h 730"/>
                <a:gd name="T2" fmla="*/ 173 w 1382"/>
                <a:gd name="T3" fmla="*/ 14 h 730"/>
                <a:gd name="T4" fmla="*/ 165 w 1382"/>
                <a:gd name="T5" fmla="*/ 18 h 730"/>
                <a:gd name="T6" fmla="*/ 157 w 1382"/>
                <a:gd name="T7" fmla="*/ 21 h 730"/>
                <a:gd name="T8" fmla="*/ 147 w 1382"/>
                <a:gd name="T9" fmla="*/ 24 h 730"/>
                <a:gd name="T10" fmla="*/ 137 w 1382"/>
                <a:gd name="T11" fmla="*/ 29 h 730"/>
                <a:gd name="T12" fmla="*/ 125 w 1382"/>
                <a:gd name="T13" fmla="*/ 35 h 730"/>
                <a:gd name="T14" fmla="*/ 113 w 1382"/>
                <a:gd name="T15" fmla="*/ 40 h 730"/>
                <a:gd name="T16" fmla="*/ 101 w 1382"/>
                <a:gd name="T17" fmla="*/ 45 h 730"/>
                <a:gd name="T18" fmla="*/ 89 w 1382"/>
                <a:gd name="T19" fmla="*/ 50 h 730"/>
                <a:gd name="T20" fmla="*/ 77 w 1382"/>
                <a:gd name="T21" fmla="*/ 55 h 730"/>
                <a:gd name="T22" fmla="*/ 66 w 1382"/>
                <a:gd name="T23" fmla="*/ 61 h 730"/>
                <a:gd name="T24" fmla="*/ 53 w 1382"/>
                <a:gd name="T25" fmla="*/ 67 h 730"/>
                <a:gd name="T26" fmla="*/ 42 w 1382"/>
                <a:gd name="T27" fmla="*/ 73 h 730"/>
                <a:gd name="T28" fmla="*/ 30 w 1382"/>
                <a:gd name="T29" fmla="*/ 78 h 730"/>
                <a:gd name="T30" fmla="*/ 21 w 1382"/>
                <a:gd name="T31" fmla="*/ 83 h 730"/>
                <a:gd name="T32" fmla="*/ 11 w 1382"/>
                <a:gd name="T33" fmla="*/ 87 h 730"/>
                <a:gd name="T34" fmla="*/ 3 w 1382"/>
                <a:gd name="T35" fmla="*/ 91 h 730"/>
                <a:gd name="T36" fmla="*/ 0 w 1382"/>
                <a:gd name="T37" fmla="*/ 82 h 730"/>
                <a:gd name="T38" fmla="*/ 1 w 1382"/>
                <a:gd name="T39" fmla="*/ 80 h 730"/>
                <a:gd name="T40" fmla="*/ 3 w 1382"/>
                <a:gd name="T41" fmla="*/ 76 h 730"/>
                <a:gd name="T42" fmla="*/ 10 w 1382"/>
                <a:gd name="T43" fmla="*/ 72 h 730"/>
                <a:gd name="T44" fmla="*/ 18 w 1382"/>
                <a:gd name="T45" fmla="*/ 68 h 730"/>
                <a:gd name="T46" fmla="*/ 27 w 1382"/>
                <a:gd name="T47" fmla="*/ 62 h 730"/>
                <a:gd name="T48" fmla="*/ 39 w 1382"/>
                <a:gd name="T49" fmla="*/ 57 h 730"/>
                <a:gd name="T50" fmla="*/ 51 w 1382"/>
                <a:gd name="T51" fmla="*/ 51 h 730"/>
                <a:gd name="T52" fmla="*/ 66 w 1382"/>
                <a:gd name="T53" fmla="*/ 46 h 730"/>
                <a:gd name="T54" fmla="*/ 80 w 1382"/>
                <a:gd name="T55" fmla="*/ 40 h 730"/>
                <a:gd name="T56" fmla="*/ 94 w 1382"/>
                <a:gd name="T57" fmla="*/ 34 h 730"/>
                <a:gd name="T58" fmla="*/ 109 w 1382"/>
                <a:gd name="T59" fmla="*/ 26 h 730"/>
                <a:gd name="T60" fmla="*/ 123 w 1382"/>
                <a:gd name="T61" fmla="*/ 22 h 730"/>
                <a:gd name="T62" fmla="*/ 137 w 1382"/>
                <a:gd name="T63" fmla="*/ 15 h 730"/>
                <a:gd name="T64" fmla="*/ 149 w 1382"/>
                <a:gd name="T65" fmla="*/ 10 h 730"/>
                <a:gd name="T66" fmla="*/ 160 w 1382"/>
                <a:gd name="T67" fmla="*/ 5 h 730"/>
                <a:gd name="T68" fmla="*/ 169 w 1382"/>
                <a:gd name="T69" fmla="*/ 0 h 730"/>
                <a:gd name="T70" fmla="*/ 170 w 1382"/>
                <a:gd name="T71" fmla="*/ 0 h 730"/>
                <a:gd name="T72" fmla="*/ 173 w 1382"/>
                <a:gd name="T73" fmla="*/ 13 h 730"/>
                <a:gd name="T74" fmla="*/ 173 w 1382"/>
                <a:gd name="T75" fmla="*/ 13 h 73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82"/>
                <a:gd name="T115" fmla="*/ 0 h 730"/>
                <a:gd name="T116" fmla="*/ 1382 w 1382"/>
                <a:gd name="T117" fmla="*/ 730 h 73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82" h="730">
                  <a:moveTo>
                    <a:pt x="1382" y="106"/>
                  </a:moveTo>
                  <a:lnTo>
                    <a:pt x="1380" y="114"/>
                  </a:lnTo>
                  <a:lnTo>
                    <a:pt x="1317" y="137"/>
                  </a:lnTo>
                  <a:lnTo>
                    <a:pt x="1249" y="167"/>
                  </a:lnTo>
                  <a:lnTo>
                    <a:pt x="1171" y="197"/>
                  </a:lnTo>
                  <a:lnTo>
                    <a:pt x="1091" y="235"/>
                  </a:lnTo>
                  <a:lnTo>
                    <a:pt x="1000" y="273"/>
                  </a:lnTo>
                  <a:lnTo>
                    <a:pt x="907" y="315"/>
                  </a:lnTo>
                  <a:lnTo>
                    <a:pt x="812" y="359"/>
                  </a:lnTo>
                  <a:lnTo>
                    <a:pt x="717" y="403"/>
                  </a:lnTo>
                  <a:lnTo>
                    <a:pt x="616" y="446"/>
                  </a:lnTo>
                  <a:lnTo>
                    <a:pt x="521" y="490"/>
                  </a:lnTo>
                  <a:lnTo>
                    <a:pt x="424" y="532"/>
                  </a:lnTo>
                  <a:lnTo>
                    <a:pt x="334" y="578"/>
                  </a:lnTo>
                  <a:lnTo>
                    <a:pt x="245" y="617"/>
                  </a:lnTo>
                  <a:lnTo>
                    <a:pt x="163" y="657"/>
                  </a:lnTo>
                  <a:lnTo>
                    <a:pt x="87" y="693"/>
                  </a:lnTo>
                  <a:lnTo>
                    <a:pt x="23" y="730"/>
                  </a:lnTo>
                  <a:lnTo>
                    <a:pt x="0" y="655"/>
                  </a:lnTo>
                  <a:lnTo>
                    <a:pt x="2" y="635"/>
                  </a:lnTo>
                  <a:lnTo>
                    <a:pt x="29" y="608"/>
                  </a:lnTo>
                  <a:lnTo>
                    <a:pt x="74" y="576"/>
                  </a:lnTo>
                  <a:lnTo>
                    <a:pt x="141" y="541"/>
                  </a:lnTo>
                  <a:lnTo>
                    <a:pt x="219" y="502"/>
                  </a:lnTo>
                  <a:lnTo>
                    <a:pt x="312" y="458"/>
                  </a:lnTo>
                  <a:lnTo>
                    <a:pt x="414" y="412"/>
                  </a:lnTo>
                  <a:lnTo>
                    <a:pt x="526" y="365"/>
                  </a:lnTo>
                  <a:lnTo>
                    <a:pt x="639" y="315"/>
                  </a:lnTo>
                  <a:lnTo>
                    <a:pt x="756" y="266"/>
                  </a:lnTo>
                  <a:lnTo>
                    <a:pt x="872" y="215"/>
                  </a:lnTo>
                  <a:lnTo>
                    <a:pt x="984" y="169"/>
                  </a:lnTo>
                  <a:lnTo>
                    <a:pt x="1091" y="120"/>
                  </a:lnTo>
                  <a:lnTo>
                    <a:pt x="1188" y="78"/>
                  </a:lnTo>
                  <a:lnTo>
                    <a:pt x="1273" y="36"/>
                  </a:lnTo>
                  <a:lnTo>
                    <a:pt x="1346" y="0"/>
                  </a:lnTo>
                  <a:lnTo>
                    <a:pt x="1357" y="0"/>
                  </a:lnTo>
                  <a:lnTo>
                    <a:pt x="1382" y="10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3" name="Freeform 198"/>
            <p:cNvSpPr>
              <a:spLocks/>
            </p:cNvSpPr>
            <p:nvPr/>
          </p:nvSpPr>
          <p:spPr bwMode="auto">
            <a:xfrm>
              <a:off x="1646" y="2297"/>
              <a:ext cx="1504" cy="1427"/>
            </a:xfrm>
            <a:custGeom>
              <a:avLst/>
              <a:gdLst>
                <a:gd name="T0" fmla="*/ 59 w 3009"/>
                <a:gd name="T1" fmla="*/ 302 h 2854"/>
                <a:gd name="T2" fmla="*/ 2 w 3009"/>
                <a:gd name="T3" fmla="*/ 161 h 2854"/>
                <a:gd name="T4" fmla="*/ 1 w 3009"/>
                <a:gd name="T5" fmla="*/ 84 h 2854"/>
                <a:gd name="T6" fmla="*/ 11 w 3009"/>
                <a:gd name="T7" fmla="*/ 7 h 2854"/>
                <a:gd name="T8" fmla="*/ 21 w 3009"/>
                <a:gd name="T9" fmla="*/ 15 h 2854"/>
                <a:gd name="T10" fmla="*/ 19 w 3009"/>
                <a:gd name="T11" fmla="*/ 30 h 2854"/>
                <a:gd name="T12" fmla="*/ 30 w 3009"/>
                <a:gd name="T13" fmla="*/ 33 h 2854"/>
                <a:gd name="T14" fmla="*/ 25 w 3009"/>
                <a:gd name="T15" fmla="*/ 42 h 2854"/>
                <a:gd name="T16" fmla="*/ 15 w 3009"/>
                <a:gd name="T17" fmla="*/ 57 h 2854"/>
                <a:gd name="T18" fmla="*/ 23 w 3009"/>
                <a:gd name="T19" fmla="*/ 69 h 2854"/>
                <a:gd name="T20" fmla="*/ 12 w 3009"/>
                <a:gd name="T21" fmla="*/ 89 h 2854"/>
                <a:gd name="T22" fmla="*/ 17 w 3009"/>
                <a:gd name="T23" fmla="*/ 96 h 2854"/>
                <a:gd name="T24" fmla="*/ 28 w 3009"/>
                <a:gd name="T25" fmla="*/ 90 h 2854"/>
                <a:gd name="T26" fmla="*/ 17 w 3009"/>
                <a:gd name="T27" fmla="*/ 106 h 2854"/>
                <a:gd name="T28" fmla="*/ 15 w 3009"/>
                <a:gd name="T29" fmla="*/ 129 h 2854"/>
                <a:gd name="T30" fmla="*/ 21 w 3009"/>
                <a:gd name="T31" fmla="*/ 141 h 2854"/>
                <a:gd name="T32" fmla="*/ 18 w 3009"/>
                <a:gd name="T33" fmla="*/ 173 h 2854"/>
                <a:gd name="T34" fmla="*/ 28 w 3009"/>
                <a:gd name="T35" fmla="*/ 176 h 2854"/>
                <a:gd name="T36" fmla="*/ 17 w 3009"/>
                <a:gd name="T37" fmla="*/ 196 h 2854"/>
                <a:gd name="T38" fmla="*/ 21 w 3009"/>
                <a:gd name="T39" fmla="*/ 215 h 2854"/>
                <a:gd name="T40" fmla="*/ 34 w 3009"/>
                <a:gd name="T41" fmla="*/ 250 h 2854"/>
                <a:gd name="T42" fmla="*/ 35 w 3009"/>
                <a:gd name="T43" fmla="*/ 242 h 2854"/>
                <a:gd name="T44" fmla="*/ 30 w 3009"/>
                <a:gd name="T45" fmla="*/ 223 h 2854"/>
                <a:gd name="T46" fmla="*/ 36 w 3009"/>
                <a:gd name="T47" fmla="*/ 230 h 2854"/>
                <a:gd name="T48" fmla="*/ 47 w 3009"/>
                <a:gd name="T49" fmla="*/ 254 h 2854"/>
                <a:gd name="T50" fmla="*/ 53 w 3009"/>
                <a:gd name="T51" fmla="*/ 253 h 2854"/>
                <a:gd name="T52" fmla="*/ 46 w 3009"/>
                <a:gd name="T53" fmla="*/ 229 h 2854"/>
                <a:gd name="T54" fmla="*/ 52 w 3009"/>
                <a:gd name="T55" fmla="*/ 238 h 2854"/>
                <a:gd name="T56" fmla="*/ 71 w 3009"/>
                <a:gd name="T57" fmla="*/ 273 h 2854"/>
                <a:gd name="T58" fmla="*/ 49 w 3009"/>
                <a:gd name="T59" fmla="*/ 188 h 2854"/>
                <a:gd name="T60" fmla="*/ 41 w 3009"/>
                <a:gd name="T61" fmla="*/ 57 h 2854"/>
                <a:gd name="T62" fmla="*/ 68 w 3009"/>
                <a:gd name="T63" fmla="*/ 36 h 2854"/>
                <a:gd name="T64" fmla="*/ 55 w 3009"/>
                <a:gd name="T65" fmla="*/ 51 h 2854"/>
                <a:gd name="T66" fmla="*/ 67 w 3009"/>
                <a:gd name="T67" fmla="*/ 55 h 2854"/>
                <a:gd name="T68" fmla="*/ 54 w 3009"/>
                <a:gd name="T69" fmla="*/ 73 h 2854"/>
                <a:gd name="T70" fmla="*/ 66 w 3009"/>
                <a:gd name="T71" fmla="*/ 77 h 2854"/>
                <a:gd name="T72" fmla="*/ 58 w 3009"/>
                <a:gd name="T73" fmla="*/ 93 h 2854"/>
                <a:gd name="T74" fmla="*/ 54 w 3009"/>
                <a:gd name="T75" fmla="*/ 112 h 2854"/>
                <a:gd name="T76" fmla="*/ 55 w 3009"/>
                <a:gd name="T77" fmla="*/ 119 h 2854"/>
                <a:gd name="T78" fmla="*/ 51 w 3009"/>
                <a:gd name="T79" fmla="*/ 138 h 2854"/>
                <a:gd name="T80" fmla="*/ 60 w 3009"/>
                <a:gd name="T81" fmla="*/ 142 h 2854"/>
                <a:gd name="T82" fmla="*/ 55 w 3009"/>
                <a:gd name="T83" fmla="*/ 158 h 2854"/>
                <a:gd name="T84" fmla="*/ 61 w 3009"/>
                <a:gd name="T85" fmla="*/ 172 h 2854"/>
                <a:gd name="T86" fmla="*/ 61 w 3009"/>
                <a:gd name="T87" fmla="*/ 189 h 2854"/>
                <a:gd name="T88" fmla="*/ 85 w 3009"/>
                <a:gd name="T89" fmla="*/ 260 h 2854"/>
                <a:gd name="T90" fmla="*/ 148 w 3009"/>
                <a:gd name="T91" fmla="*/ 336 h 2854"/>
                <a:gd name="T92" fmla="*/ 226 w 3009"/>
                <a:gd name="T93" fmla="*/ 344 h 2854"/>
                <a:gd name="T94" fmla="*/ 298 w 3009"/>
                <a:gd name="T95" fmla="*/ 317 h 2854"/>
                <a:gd name="T96" fmla="*/ 323 w 3009"/>
                <a:gd name="T97" fmla="*/ 282 h 2854"/>
                <a:gd name="T98" fmla="*/ 327 w 3009"/>
                <a:gd name="T99" fmla="*/ 268 h 2854"/>
                <a:gd name="T100" fmla="*/ 342 w 3009"/>
                <a:gd name="T101" fmla="*/ 250 h 2854"/>
                <a:gd name="T102" fmla="*/ 359 w 3009"/>
                <a:gd name="T103" fmla="*/ 194 h 2854"/>
                <a:gd name="T104" fmla="*/ 357 w 3009"/>
                <a:gd name="T105" fmla="*/ 130 h 2854"/>
                <a:gd name="T106" fmla="*/ 362 w 3009"/>
                <a:gd name="T107" fmla="*/ 45 h 2854"/>
                <a:gd name="T108" fmla="*/ 372 w 3009"/>
                <a:gd name="T109" fmla="*/ 42 h 2854"/>
                <a:gd name="T110" fmla="*/ 376 w 3009"/>
                <a:gd name="T111" fmla="*/ 89 h 2854"/>
                <a:gd name="T112" fmla="*/ 371 w 3009"/>
                <a:gd name="T113" fmla="*/ 181 h 2854"/>
                <a:gd name="T114" fmla="*/ 327 w 3009"/>
                <a:gd name="T115" fmla="*/ 297 h 2854"/>
                <a:gd name="T116" fmla="*/ 204 w 3009"/>
                <a:gd name="T117" fmla="*/ 356 h 285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09"/>
                <a:gd name="T178" fmla="*/ 0 h 2854"/>
                <a:gd name="T179" fmla="*/ 3009 w 3009"/>
                <a:gd name="T180" fmla="*/ 2854 h 285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09" h="2854">
                  <a:moveTo>
                    <a:pt x="1137" y="2831"/>
                  </a:moveTo>
                  <a:lnTo>
                    <a:pt x="1038" y="2797"/>
                  </a:lnTo>
                  <a:lnTo>
                    <a:pt x="941" y="2757"/>
                  </a:lnTo>
                  <a:lnTo>
                    <a:pt x="842" y="2708"/>
                  </a:lnTo>
                  <a:lnTo>
                    <a:pt x="747" y="2651"/>
                  </a:lnTo>
                  <a:lnTo>
                    <a:pt x="650" y="2580"/>
                  </a:lnTo>
                  <a:lnTo>
                    <a:pt x="561" y="2503"/>
                  </a:lnTo>
                  <a:lnTo>
                    <a:pt x="475" y="2415"/>
                  </a:lnTo>
                  <a:lnTo>
                    <a:pt x="394" y="2316"/>
                  </a:lnTo>
                  <a:lnTo>
                    <a:pt x="316" y="2204"/>
                  </a:lnTo>
                  <a:lnTo>
                    <a:pt x="243" y="2083"/>
                  </a:lnTo>
                  <a:lnTo>
                    <a:pt x="179" y="1946"/>
                  </a:lnTo>
                  <a:lnTo>
                    <a:pt x="126" y="1801"/>
                  </a:lnTo>
                  <a:lnTo>
                    <a:pt x="80" y="1642"/>
                  </a:lnTo>
                  <a:lnTo>
                    <a:pt x="42" y="1471"/>
                  </a:lnTo>
                  <a:lnTo>
                    <a:pt x="17" y="1284"/>
                  </a:lnTo>
                  <a:lnTo>
                    <a:pt x="4" y="1085"/>
                  </a:lnTo>
                  <a:lnTo>
                    <a:pt x="0" y="1066"/>
                  </a:lnTo>
                  <a:lnTo>
                    <a:pt x="0" y="1030"/>
                  </a:lnTo>
                  <a:lnTo>
                    <a:pt x="0" y="980"/>
                  </a:lnTo>
                  <a:lnTo>
                    <a:pt x="4" y="917"/>
                  </a:lnTo>
                  <a:lnTo>
                    <a:pt x="6" y="843"/>
                  </a:lnTo>
                  <a:lnTo>
                    <a:pt x="12" y="762"/>
                  </a:lnTo>
                  <a:lnTo>
                    <a:pt x="15" y="672"/>
                  </a:lnTo>
                  <a:lnTo>
                    <a:pt x="25" y="585"/>
                  </a:lnTo>
                  <a:lnTo>
                    <a:pt x="31" y="492"/>
                  </a:lnTo>
                  <a:lnTo>
                    <a:pt x="40" y="402"/>
                  </a:lnTo>
                  <a:lnTo>
                    <a:pt x="50" y="317"/>
                  </a:lnTo>
                  <a:lnTo>
                    <a:pt x="59" y="239"/>
                  </a:lnTo>
                  <a:lnTo>
                    <a:pt x="69" y="167"/>
                  </a:lnTo>
                  <a:lnTo>
                    <a:pt x="82" y="108"/>
                  </a:lnTo>
                  <a:lnTo>
                    <a:pt x="93" y="62"/>
                  </a:lnTo>
                  <a:lnTo>
                    <a:pt x="107" y="34"/>
                  </a:lnTo>
                  <a:lnTo>
                    <a:pt x="194" y="34"/>
                  </a:lnTo>
                  <a:lnTo>
                    <a:pt x="188" y="47"/>
                  </a:lnTo>
                  <a:lnTo>
                    <a:pt x="184" y="62"/>
                  </a:lnTo>
                  <a:lnTo>
                    <a:pt x="181" y="77"/>
                  </a:lnTo>
                  <a:lnTo>
                    <a:pt x="177" y="93"/>
                  </a:lnTo>
                  <a:lnTo>
                    <a:pt x="175" y="108"/>
                  </a:lnTo>
                  <a:lnTo>
                    <a:pt x="173" y="121"/>
                  </a:lnTo>
                  <a:lnTo>
                    <a:pt x="169" y="136"/>
                  </a:lnTo>
                  <a:lnTo>
                    <a:pt x="167" y="152"/>
                  </a:lnTo>
                  <a:lnTo>
                    <a:pt x="164" y="167"/>
                  </a:lnTo>
                  <a:lnTo>
                    <a:pt x="162" y="182"/>
                  </a:lnTo>
                  <a:lnTo>
                    <a:pt x="160" y="197"/>
                  </a:lnTo>
                  <a:lnTo>
                    <a:pt x="158" y="214"/>
                  </a:lnTo>
                  <a:lnTo>
                    <a:pt x="154" y="228"/>
                  </a:lnTo>
                  <a:lnTo>
                    <a:pt x="152" y="245"/>
                  </a:lnTo>
                  <a:lnTo>
                    <a:pt x="150" y="260"/>
                  </a:lnTo>
                  <a:lnTo>
                    <a:pt x="148" y="277"/>
                  </a:lnTo>
                  <a:lnTo>
                    <a:pt x="164" y="281"/>
                  </a:lnTo>
                  <a:lnTo>
                    <a:pt x="183" y="281"/>
                  </a:lnTo>
                  <a:lnTo>
                    <a:pt x="198" y="277"/>
                  </a:lnTo>
                  <a:lnTo>
                    <a:pt x="215" y="273"/>
                  </a:lnTo>
                  <a:lnTo>
                    <a:pt x="230" y="266"/>
                  </a:lnTo>
                  <a:lnTo>
                    <a:pt x="247" y="258"/>
                  </a:lnTo>
                  <a:lnTo>
                    <a:pt x="262" y="252"/>
                  </a:lnTo>
                  <a:lnTo>
                    <a:pt x="279" y="248"/>
                  </a:lnTo>
                  <a:lnTo>
                    <a:pt x="264" y="262"/>
                  </a:lnTo>
                  <a:lnTo>
                    <a:pt x="251" y="275"/>
                  </a:lnTo>
                  <a:lnTo>
                    <a:pt x="238" y="288"/>
                  </a:lnTo>
                  <a:lnTo>
                    <a:pt x="224" y="304"/>
                  </a:lnTo>
                  <a:lnTo>
                    <a:pt x="211" y="317"/>
                  </a:lnTo>
                  <a:lnTo>
                    <a:pt x="200" y="330"/>
                  </a:lnTo>
                  <a:lnTo>
                    <a:pt x="186" y="345"/>
                  </a:lnTo>
                  <a:lnTo>
                    <a:pt x="175" y="361"/>
                  </a:lnTo>
                  <a:lnTo>
                    <a:pt x="162" y="376"/>
                  </a:lnTo>
                  <a:lnTo>
                    <a:pt x="152" y="389"/>
                  </a:lnTo>
                  <a:lnTo>
                    <a:pt x="143" y="404"/>
                  </a:lnTo>
                  <a:lnTo>
                    <a:pt x="135" y="423"/>
                  </a:lnTo>
                  <a:lnTo>
                    <a:pt x="127" y="439"/>
                  </a:lnTo>
                  <a:lnTo>
                    <a:pt x="122" y="458"/>
                  </a:lnTo>
                  <a:lnTo>
                    <a:pt x="118" y="477"/>
                  </a:lnTo>
                  <a:lnTo>
                    <a:pt x="118" y="497"/>
                  </a:lnTo>
                  <a:lnTo>
                    <a:pt x="251" y="458"/>
                  </a:lnTo>
                  <a:lnTo>
                    <a:pt x="238" y="475"/>
                  </a:lnTo>
                  <a:lnTo>
                    <a:pt x="226" y="494"/>
                  </a:lnTo>
                  <a:lnTo>
                    <a:pt x="213" y="509"/>
                  </a:lnTo>
                  <a:lnTo>
                    <a:pt x="202" y="530"/>
                  </a:lnTo>
                  <a:lnTo>
                    <a:pt x="186" y="547"/>
                  </a:lnTo>
                  <a:lnTo>
                    <a:pt x="175" y="566"/>
                  </a:lnTo>
                  <a:lnTo>
                    <a:pt x="162" y="587"/>
                  </a:lnTo>
                  <a:lnTo>
                    <a:pt x="148" y="606"/>
                  </a:lnTo>
                  <a:lnTo>
                    <a:pt x="135" y="625"/>
                  </a:lnTo>
                  <a:lnTo>
                    <a:pt x="124" y="644"/>
                  </a:lnTo>
                  <a:lnTo>
                    <a:pt x="114" y="665"/>
                  </a:lnTo>
                  <a:lnTo>
                    <a:pt x="107" y="686"/>
                  </a:lnTo>
                  <a:lnTo>
                    <a:pt x="97" y="707"/>
                  </a:lnTo>
                  <a:lnTo>
                    <a:pt x="93" y="726"/>
                  </a:lnTo>
                  <a:lnTo>
                    <a:pt x="86" y="748"/>
                  </a:lnTo>
                  <a:lnTo>
                    <a:pt x="84" y="771"/>
                  </a:lnTo>
                  <a:lnTo>
                    <a:pt x="95" y="781"/>
                  </a:lnTo>
                  <a:lnTo>
                    <a:pt x="110" y="783"/>
                  </a:lnTo>
                  <a:lnTo>
                    <a:pt x="120" y="781"/>
                  </a:lnTo>
                  <a:lnTo>
                    <a:pt x="129" y="777"/>
                  </a:lnTo>
                  <a:lnTo>
                    <a:pt x="141" y="773"/>
                  </a:lnTo>
                  <a:lnTo>
                    <a:pt x="152" y="769"/>
                  </a:lnTo>
                  <a:lnTo>
                    <a:pt x="162" y="762"/>
                  </a:lnTo>
                  <a:lnTo>
                    <a:pt x="173" y="756"/>
                  </a:lnTo>
                  <a:lnTo>
                    <a:pt x="184" y="748"/>
                  </a:lnTo>
                  <a:lnTo>
                    <a:pt x="196" y="743"/>
                  </a:lnTo>
                  <a:lnTo>
                    <a:pt x="205" y="735"/>
                  </a:lnTo>
                  <a:lnTo>
                    <a:pt x="215" y="729"/>
                  </a:lnTo>
                  <a:lnTo>
                    <a:pt x="226" y="724"/>
                  </a:lnTo>
                  <a:lnTo>
                    <a:pt x="236" y="722"/>
                  </a:lnTo>
                  <a:lnTo>
                    <a:pt x="221" y="735"/>
                  </a:lnTo>
                  <a:lnTo>
                    <a:pt x="207" y="752"/>
                  </a:lnTo>
                  <a:lnTo>
                    <a:pt x="194" y="771"/>
                  </a:lnTo>
                  <a:lnTo>
                    <a:pt x="181" y="790"/>
                  </a:lnTo>
                  <a:lnTo>
                    <a:pt x="165" y="811"/>
                  </a:lnTo>
                  <a:lnTo>
                    <a:pt x="154" y="830"/>
                  </a:lnTo>
                  <a:lnTo>
                    <a:pt x="143" y="853"/>
                  </a:lnTo>
                  <a:lnTo>
                    <a:pt x="133" y="876"/>
                  </a:lnTo>
                  <a:lnTo>
                    <a:pt x="122" y="897"/>
                  </a:lnTo>
                  <a:lnTo>
                    <a:pt x="116" y="919"/>
                  </a:lnTo>
                  <a:lnTo>
                    <a:pt x="108" y="940"/>
                  </a:lnTo>
                  <a:lnTo>
                    <a:pt x="108" y="963"/>
                  </a:lnTo>
                  <a:lnTo>
                    <a:pt x="108" y="986"/>
                  </a:lnTo>
                  <a:lnTo>
                    <a:pt x="114" y="1009"/>
                  </a:lnTo>
                  <a:lnTo>
                    <a:pt x="120" y="1030"/>
                  </a:lnTo>
                  <a:lnTo>
                    <a:pt x="135" y="1054"/>
                  </a:lnTo>
                  <a:lnTo>
                    <a:pt x="230" y="980"/>
                  </a:lnTo>
                  <a:lnTo>
                    <a:pt x="226" y="988"/>
                  </a:lnTo>
                  <a:lnTo>
                    <a:pt x="219" y="1003"/>
                  </a:lnTo>
                  <a:lnTo>
                    <a:pt x="209" y="1028"/>
                  </a:lnTo>
                  <a:lnTo>
                    <a:pt x="200" y="1058"/>
                  </a:lnTo>
                  <a:lnTo>
                    <a:pt x="186" y="1089"/>
                  </a:lnTo>
                  <a:lnTo>
                    <a:pt x="175" y="1125"/>
                  </a:lnTo>
                  <a:lnTo>
                    <a:pt x="164" y="1163"/>
                  </a:lnTo>
                  <a:lnTo>
                    <a:pt x="156" y="1203"/>
                  </a:lnTo>
                  <a:lnTo>
                    <a:pt x="146" y="1239"/>
                  </a:lnTo>
                  <a:lnTo>
                    <a:pt x="139" y="1275"/>
                  </a:lnTo>
                  <a:lnTo>
                    <a:pt x="135" y="1309"/>
                  </a:lnTo>
                  <a:lnTo>
                    <a:pt x="137" y="1337"/>
                  </a:lnTo>
                  <a:lnTo>
                    <a:pt x="141" y="1360"/>
                  </a:lnTo>
                  <a:lnTo>
                    <a:pt x="150" y="1377"/>
                  </a:lnTo>
                  <a:lnTo>
                    <a:pt x="167" y="1389"/>
                  </a:lnTo>
                  <a:lnTo>
                    <a:pt x="190" y="1391"/>
                  </a:lnTo>
                  <a:lnTo>
                    <a:pt x="270" y="1337"/>
                  </a:lnTo>
                  <a:lnTo>
                    <a:pt x="266" y="1341"/>
                  </a:lnTo>
                  <a:lnTo>
                    <a:pt x="262" y="1353"/>
                  </a:lnTo>
                  <a:lnTo>
                    <a:pt x="253" y="1366"/>
                  </a:lnTo>
                  <a:lnTo>
                    <a:pt x="243" y="1385"/>
                  </a:lnTo>
                  <a:lnTo>
                    <a:pt x="230" y="1404"/>
                  </a:lnTo>
                  <a:lnTo>
                    <a:pt x="217" y="1427"/>
                  </a:lnTo>
                  <a:lnTo>
                    <a:pt x="203" y="1448"/>
                  </a:lnTo>
                  <a:lnTo>
                    <a:pt x="192" y="1472"/>
                  </a:lnTo>
                  <a:lnTo>
                    <a:pt x="177" y="1495"/>
                  </a:lnTo>
                  <a:lnTo>
                    <a:pt x="165" y="1518"/>
                  </a:lnTo>
                  <a:lnTo>
                    <a:pt x="156" y="1537"/>
                  </a:lnTo>
                  <a:lnTo>
                    <a:pt x="148" y="1558"/>
                  </a:lnTo>
                  <a:lnTo>
                    <a:pt x="143" y="1573"/>
                  </a:lnTo>
                  <a:lnTo>
                    <a:pt x="139" y="1585"/>
                  </a:lnTo>
                  <a:lnTo>
                    <a:pt x="139" y="1592"/>
                  </a:lnTo>
                  <a:lnTo>
                    <a:pt x="146" y="1596"/>
                  </a:lnTo>
                  <a:lnTo>
                    <a:pt x="146" y="1609"/>
                  </a:lnTo>
                  <a:lnTo>
                    <a:pt x="148" y="1632"/>
                  </a:lnTo>
                  <a:lnTo>
                    <a:pt x="154" y="1659"/>
                  </a:lnTo>
                  <a:lnTo>
                    <a:pt x="162" y="1691"/>
                  </a:lnTo>
                  <a:lnTo>
                    <a:pt x="171" y="1725"/>
                  </a:lnTo>
                  <a:lnTo>
                    <a:pt x="181" y="1763"/>
                  </a:lnTo>
                  <a:lnTo>
                    <a:pt x="192" y="1801"/>
                  </a:lnTo>
                  <a:lnTo>
                    <a:pt x="205" y="1841"/>
                  </a:lnTo>
                  <a:lnTo>
                    <a:pt x="217" y="1877"/>
                  </a:lnTo>
                  <a:lnTo>
                    <a:pt x="230" y="1913"/>
                  </a:lnTo>
                  <a:lnTo>
                    <a:pt x="243" y="1948"/>
                  </a:lnTo>
                  <a:lnTo>
                    <a:pt x="259" y="1978"/>
                  </a:lnTo>
                  <a:lnTo>
                    <a:pt x="272" y="2001"/>
                  </a:lnTo>
                  <a:lnTo>
                    <a:pt x="285" y="2020"/>
                  </a:lnTo>
                  <a:lnTo>
                    <a:pt x="299" y="2033"/>
                  </a:lnTo>
                  <a:lnTo>
                    <a:pt x="312" y="2037"/>
                  </a:lnTo>
                  <a:lnTo>
                    <a:pt x="306" y="2018"/>
                  </a:lnTo>
                  <a:lnTo>
                    <a:pt x="302" y="1997"/>
                  </a:lnTo>
                  <a:lnTo>
                    <a:pt x="297" y="1978"/>
                  </a:lnTo>
                  <a:lnTo>
                    <a:pt x="293" y="1959"/>
                  </a:lnTo>
                  <a:lnTo>
                    <a:pt x="285" y="1940"/>
                  </a:lnTo>
                  <a:lnTo>
                    <a:pt x="281" y="1921"/>
                  </a:lnTo>
                  <a:lnTo>
                    <a:pt x="276" y="1900"/>
                  </a:lnTo>
                  <a:lnTo>
                    <a:pt x="270" y="1883"/>
                  </a:lnTo>
                  <a:lnTo>
                    <a:pt x="264" y="1862"/>
                  </a:lnTo>
                  <a:lnTo>
                    <a:pt x="259" y="1843"/>
                  </a:lnTo>
                  <a:lnTo>
                    <a:pt x="255" y="1822"/>
                  </a:lnTo>
                  <a:lnTo>
                    <a:pt x="249" y="1805"/>
                  </a:lnTo>
                  <a:lnTo>
                    <a:pt x="243" y="1784"/>
                  </a:lnTo>
                  <a:lnTo>
                    <a:pt x="240" y="1765"/>
                  </a:lnTo>
                  <a:lnTo>
                    <a:pt x="236" y="1748"/>
                  </a:lnTo>
                  <a:lnTo>
                    <a:pt x="236" y="1729"/>
                  </a:lnTo>
                  <a:lnTo>
                    <a:pt x="245" y="1752"/>
                  </a:lnTo>
                  <a:lnTo>
                    <a:pt x="257" y="1777"/>
                  </a:lnTo>
                  <a:lnTo>
                    <a:pt x="268" y="1799"/>
                  </a:lnTo>
                  <a:lnTo>
                    <a:pt x="281" y="1824"/>
                  </a:lnTo>
                  <a:lnTo>
                    <a:pt x="291" y="1847"/>
                  </a:lnTo>
                  <a:lnTo>
                    <a:pt x="302" y="1872"/>
                  </a:lnTo>
                  <a:lnTo>
                    <a:pt x="312" y="1894"/>
                  </a:lnTo>
                  <a:lnTo>
                    <a:pt x="323" y="1919"/>
                  </a:lnTo>
                  <a:lnTo>
                    <a:pt x="333" y="1942"/>
                  </a:lnTo>
                  <a:lnTo>
                    <a:pt x="344" y="1967"/>
                  </a:lnTo>
                  <a:lnTo>
                    <a:pt x="356" y="1989"/>
                  </a:lnTo>
                  <a:lnTo>
                    <a:pt x="367" y="2012"/>
                  </a:lnTo>
                  <a:lnTo>
                    <a:pt x="376" y="2035"/>
                  </a:lnTo>
                  <a:lnTo>
                    <a:pt x="390" y="2060"/>
                  </a:lnTo>
                  <a:lnTo>
                    <a:pt x="401" y="2083"/>
                  </a:lnTo>
                  <a:lnTo>
                    <a:pt x="416" y="2107"/>
                  </a:lnTo>
                  <a:lnTo>
                    <a:pt x="422" y="2096"/>
                  </a:lnTo>
                  <a:lnTo>
                    <a:pt x="426" y="2083"/>
                  </a:lnTo>
                  <a:lnTo>
                    <a:pt x="426" y="2067"/>
                  </a:lnTo>
                  <a:lnTo>
                    <a:pt x="428" y="2048"/>
                  </a:lnTo>
                  <a:lnTo>
                    <a:pt x="424" y="2027"/>
                  </a:lnTo>
                  <a:lnTo>
                    <a:pt x="420" y="2006"/>
                  </a:lnTo>
                  <a:lnTo>
                    <a:pt x="414" y="1982"/>
                  </a:lnTo>
                  <a:lnTo>
                    <a:pt x="411" y="1959"/>
                  </a:lnTo>
                  <a:lnTo>
                    <a:pt x="401" y="1934"/>
                  </a:lnTo>
                  <a:lnTo>
                    <a:pt x="395" y="1910"/>
                  </a:lnTo>
                  <a:lnTo>
                    <a:pt x="386" y="1885"/>
                  </a:lnTo>
                  <a:lnTo>
                    <a:pt x="382" y="1862"/>
                  </a:lnTo>
                  <a:lnTo>
                    <a:pt x="373" y="1837"/>
                  </a:lnTo>
                  <a:lnTo>
                    <a:pt x="369" y="1818"/>
                  </a:lnTo>
                  <a:lnTo>
                    <a:pt x="361" y="1799"/>
                  </a:lnTo>
                  <a:lnTo>
                    <a:pt x="359" y="1786"/>
                  </a:lnTo>
                  <a:lnTo>
                    <a:pt x="363" y="1794"/>
                  </a:lnTo>
                  <a:lnTo>
                    <a:pt x="373" y="1815"/>
                  </a:lnTo>
                  <a:lnTo>
                    <a:pt x="386" y="1839"/>
                  </a:lnTo>
                  <a:lnTo>
                    <a:pt x="401" y="1873"/>
                  </a:lnTo>
                  <a:lnTo>
                    <a:pt x="416" y="1906"/>
                  </a:lnTo>
                  <a:lnTo>
                    <a:pt x="437" y="1946"/>
                  </a:lnTo>
                  <a:lnTo>
                    <a:pt x="456" y="1984"/>
                  </a:lnTo>
                  <a:lnTo>
                    <a:pt x="479" y="2025"/>
                  </a:lnTo>
                  <a:lnTo>
                    <a:pt x="498" y="2064"/>
                  </a:lnTo>
                  <a:lnTo>
                    <a:pt x="519" y="2100"/>
                  </a:lnTo>
                  <a:lnTo>
                    <a:pt x="538" y="2134"/>
                  </a:lnTo>
                  <a:lnTo>
                    <a:pt x="559" y="2162"/>
                  </a:lnTo>
                  <a:lnTo>
                    <a:pt x="574" y="2183"/>
                  </a:lnTo>
                  <a:lnTo>
                    <a:pt x="589" y="2200"/>
                  </a:lnTo>
                  <a:lnTo>
                    <a:pt x="601" y="2206"/>
                  </a:lnTo>
                  <a:lnTo>
                    <a:pt x="612" y="2204"/>
                  </a:lnTo>
                  <a:lnTo>
                    <a:pt x="557" y="2052"/>
                  </a:lnTo>
                  <a:lnTo>
                    <a:pt x="508" y="1910"/>
                  </a:lnTo>
                  <a:lnTo>
                    <a:pt x="466" y="1769"/>
                  </a:lnTo>
                  <a:lnTo>
                    <a:pt x="426" y="1636"/>
                  </a:lnTo>
                  <a:lnTo>
                    <a:pt x="392" y="1505"/>
                  </a:lnTo>
                  <a:lnTo>
                    <a:pt x="361" y="1377"/>
                  </a:lnTo>
                  <a:lnTo>
                    <a:pt x="337" y="1248"/>
                  </a:lnTo>
                  <a:lnTo>
                    <a:pt x="321" y="1123"/>
                  </a:lnTo>
                  <a:lnTo>
                    <a:pt x="308" y="992"/>
                  </a:lnTo>
                  <a:lnTo>
                    <a:pt x="304" y="862"/>
                  </a:lnTo>
                  <a:lnTo>
                    <a:pt x="306" y="729"/>
                  </a:lnTo>
                  <a:lnTo>
                    <a:pt x="318" y="594"/>
                  </a:lnTo>
                  <a:lnTo>
                    <a:pt x="333" y="456"/>
                  </a:lnTo>
                  <a:lnTo>
                    <a:pt x="359" y="309"/>
                  </a:lnTo>
                  <a:lnTo>
                    <a:pt x="392" y="157"/>
                  </a:lnTo>
                  <a:lnTo>
                    <a:pt x="437" y="0"/>
                  </a:lnTo>
                  <a:lnTo>
                    <a:pt x="559" y="17"/>
                  </a:lnTo>
                  <a:lnTo>
                    <a:pt x="485" y="277"/>
                  </a:lnTo>
                  <a:lnTo>
                    <a:pt x="563" y="264"/>
                  </a:lnTo>
                  <a:lnTo>
                    <a:pt x="555" y="271"/>
                  </a:lnTo>
                  <a:lnTo>
                    <a:pt x="546" y="281"/>
                  </a:lnTo>
                  <a:lnTo>
                    <a:pt x="532" y="294"/>
                  </a:lnTo>
                  <a:lnTo>
                    <a:pt x="521" y="307"/>
                  </a:lnTo>
                  <a:lnTo>
                    <a:pt x="508" y="323"/>
                  </a:lnTo>
                  <a:lnTo>
                    <a:pt x="494" y="340"/>
                  </a:lnTo>
                  <a:lnTo>
                    <a:pt x="481" y="357"/>
                  </a:lnTo>
                  <a:lnTo>
                    <a:pt x="470" y="376"/>
                  </a:lnTo>
                  <a:lnTo>
                    <a:pt x="456" y="389"/>
                  </a:lnTo>
                  <a:lnTo>
                    <a:pt x="447" y="408"/>
                  </a:lnTo>
                  <a:lnTo>
                    <a:pt x="437" y="423"/>
                  </a:lnTo>
                  <a:lnTo>
                    <a:pt x="432" y="440"/>
                  </a:lnTo>
                  <a:lnTo>
                    <a:pt x="426" y="456"/>
                  </a:lnTo>
                  <a:lnTo>
                    <a:pt x="426" y="471"/>
                  </a:lnTo>
                  <a:lnTo>
                    <a:pt x="428" y="484"/>
                  </a:lnTo>
                  <a:lnTo>
                    <a:pt x="437" y="497"/>
                  </a:lnTo>
                  <a:lnTo>
                    <a:pt x="546" y="439"/>
                  </a:lnTo>
                  <a:lnTo>
                    <a:pt x="536" y="446"/>
                  </a:lnTo>
                  <a:lnTo>
                    <a:pt x="528" y="458"/>
                  </a:lnTo>
                  <a:lnTo>
                    <a:pt x="515" y="471"/>
                  </a:lnTo>
                  <a:lnTo>
                    <a:pt x="502" y="488"/>
                  </a:lnTo>
                  <a:lnTo>
                    <a:pt x="487" y="503"/>
                  </a:lnTo>
                  <a:lnTo>
                    <a:pt x="471" y="520"/>
                  </a:lnTo>
                  <a:lnTo>
                    <a:pt x="456" y="539"/>
                  </a:lnTo>
                  <a:lnTo>
                    <a:pt x="445" y="560"/>
                  </a:lnTo>
                  <a:lnTo>
                    <a:pt x="432" y="577"/>
                  </a:lnTo>
                  <a:lnTo>
                    <a:pt x="422" y="596"/>
                  </a:lnTo>
                  <a:lnTo>
                    <a:pt x="413" y="613"/>
                  </a:lnTo>
                  <a:lnTo>
                    <a:pt x="411" y="630"/>
                  </a:lnTo>
                  <a:lnTo>
                    <a:pt x="409" y="646"/>
                  </a:lnTo>
                  <a:lnTo>
                    <a:pt x="413" y="663"/>
                  </a:lnTo>
                  <a:lnTo>
                    <a:pt x="422" y="676"/>
                  </a:lnTo>
                  <a:lnTo>
                    <a:pt x="437" y="689"/>
                  </a:lnTo>
                  <a:lnTo>
                    <a:pt x="534" y="613"/>
                  </a:lnTo>
                  <a:lnTo>
                    <a:pt x="525" y="629"/>
                  </a:lnTo>
                  <a:lnTo>
                    <a:pt x="517" y="644"/>
                  </a:lnTo>
                  <a:lnTo>
                    <a:pt x="506" y="661"/>
                  </a:lnTo>
                  <a:lnTo>
                    <a:pt x="498" y="678"/>
                  </a:lnTo>
                  <a:lnTo>
                    <a:pt x="489" y="695"/>
                  </a:lnTo>
                  <a:lnTo>
                    <a:pt x="479" y="712"/>
                  </a:lnTo>
                  <a:lnTo>
                    <a:pt x="470" y="729"/>
                  </a:lnTo>
                  <a:lnTo>
                    <a:pt x="464" y="748"/>
                  </a:lnTo>
                  <a:lnTo>
                    <a:pt x="454" y="764"/>
                  </a:lnTo>
                  <a:lnTo>
                    <a:pt x="449" y="783"/>
                  </a:lnTo>
                  <a:lnTo>
                    <a:pt x="441" y="800"/>
                  </a:lnTo>
                  <a:lnTo>
                    <a:pt x="439" y="819"/>
                  </a:lnTo>
                  <a:lnTo>
                    <a:pt x="433" y="836"/>
                  </a:lnTo>
                  <a:lnTo>
                    <a:pt x="432" y="857"/>
                  </a:lnTo>
                  <a:lnTo>
                    <a:pt x="432" y="876"/>
                  </a:lnTo>
                  <a:lnTo>
                    <a:pt x="433" y="897"/>
                  </a:lnTo>
                  <a:lnTo>
                    <a:pt x="521" y="840"/>
                  </a:lnTo>
                  <a:lnTo>
                    <a:pt x="511" y="851"/>
                  </a:lnTo>
                  <a:lnTo>
                    <a:pt x="502" y="866"/>
                  </a:lnTo>
                  <a:lnTo>
                    <a:pt x="490" y="881"/>
                  </a:lnTo>
                  <a:lnTo>
                    <a:pt x="479" y="898"/>
                  </a:lnTo>
                  <a:lnTo>
                    <a:pt x="468" y="916"/>
                  </a:lnTo>
                  <a:lnTo>
                    <a:pt x="456" y="935"/>
                  </a:lnTo>
                  <a:lnTo>
                    <a:pt x="447" y="954"/>
                  </a:lnTo>
                  <a:lnTo>
                    <a:pt x="439" y="974"/>
                  </a:lnTo>
                  <a:lnTo>
                    <a:pt x="428" y="992"/>
                  </a:lnTo>
                  <a:lnTo>
                    <a:pt x="420" y="1012"/>
                  </a:lnTo>
                  <a:lnTo>
                    <a:pt x="414" y="1030"/>
                  </a:lnTo>
                  <a:lnTo>
                    <a:pt x="413" y="1051"/>
                  </a:lnTo>
                  <a:lnTo>
                    <a:pt x="409" y="1068"/>
                  </a:lnTo>
                  <a:lnTo>
                    <a:pt x="411" y="1085"/>
                  </a:lnTo>
                  <a:lnTo>
                    <a:pt x="413" y="1102"/>
                  </a:lnTo>
                  <a:lnTo>
                    <a:pt x="420" y="1119"/>
                  </a:lnTo>
                  <a:lnTo>
                    <a:pt x="530" y="1049"/>
                  </a:lnTo>
                  <a:lnTo>
                    <a:pt x="521" y="1062"/>
                  </a:lnTo>
                  <a:lnTo>
                    <a:pt x="513" y="1077"/>
                  </a:lnTo>
                  <a:lnTo>
                    <a:pt x="506" y="1090"/>
                  </a:lnTo>
                  <a:lnTo>
                    <a:pt x="498" y="1106"/>
                  </a:lnTo>
                  <a:lnTo>
                    <a:pt x="490" y="1121"/>
                  </a:lnTo>
                  <a:lnTo>
                    <a:pt x="483" y="1136"/>
                  </a:lnTo>
                  <a:lnTo>
                    <a:pt x="475" y="1149"/>
                  </a:lnTo>
                  <a:lnTo>
                    <a:pt x="470" y="1165"/>
                  </a:lnTo>
                  <a:lnTo>
                    <a:pt x="464" y="1180"/>
                  </a:lnTo>
                  <a:lnTo>
                    <a:pt x="456" y="1195"/>
                  </a:lnTo>
                  <a:lnTo>
                    <a:pt x="452" y="1210"/>
                  </a:lnTo>
                  <a:lnTo>
                    <a:pt x="449" y="1225"/>
                  </a:lnTo>
                  <a:lnTo>
                    <a:pt x="443" y="1241"/>
                  </a:lnTo>
                  <a:lnTo>
                    <a:pt x="441" y="1258"/>
                  </a:lnTo>
                  <a:lnTo>
                    <a:pt x="441" y="1273"/>
                  </a:lnTo>
                  <a:lnTo>
                    <a:pt x="441" y="1292"/>
                  </a:lnTo>
                  <a:lnTo>
                    <a:pt x="530" y="1277"/>
                  </a:lnTo>
                  <a:lnTo>
                    <a:pt x="519" y="1298"/>
                  </a:lnTo>
                  <a:lnTo>
                    <a:pt x="509" y="1317"/>
                  </a:lnTo>
                  <a:lnTo>
                    <a:pt x="502" y="1336"/>
                  </a:lnTo>
                  <a:lnTo>
                    <a:pt x="496" y="1355"/>
                  </a:lnTo>
                  <a:lnTo>
                    <a:pt x="490" y="1372"/>
                  </a:lnTo>
                  <a:lnTo>
                    <a:pt x="487" y="1391"/>
                  </a:lnTo>
                  <a:lnTo>
                    <a:pt x="485" y="1408"/>
                  </a:lnTo>
                  <a:lnTo>
                    <a:pt x="485" y="1427"/>
                  </a:lnTo>
                  <a:lnTo>
                    <a:pt x="483" y="1444"/>
                  </a:lnTo>
                  <a:lnTo>
                    <a:pt x="483" y="1461"/>
                  </a:lnTo>
                  <a:lnTo>
                    <a:pt x="485" y="1478"/>
                  </a:lnTo>
                  <a:lnTo>
                    <a:pt x="489" y="1499"/>
                  </a:lnTo>
                  <a:lnTo>
                    <a:pt x="492" y="1516"/>
                  </a:lnTo>
                  <a:lnTo>
                    <a:pt x="494" y="1537"/>
                  </a:lnTo>
                  <a:lnTo>
                    <a:pt x="500" y="1556"/>
                  </a:lnTo>
                  <a:lnTo>
                    <a:pt x="506" y="1579"/>
                  </a:lnTo>
                  <a:lnTo>
                    <a:pt x="555" y="1543"/>
                  </a:lnTo>
                  <a:lnTo>
                    <a:pt x="578" y="1691"/>
                  </a:lnTo>
                  <a:lnTo>
                    <a:pt x="606" y="1830"/>
                  </a:lnTo>
                  <a:lnTo>
                    <a:pt x="641" y="1957"/>
                  </a:lnTo>
                  <a:lnTo>
                    <a:pt x="681" y="2077"/>
                  </a:lnTo>
                  <a:lnTo>
                    <a:pt x="726" y="2185"/>
                  </a:lnTo>
                  <a:lnTo>
                    <a:pt x="776" y="2286"/>
                  </a:lnTo>
                  <a:lnTo>
                    <a:pt x="831" y="2375"/>
                  </a:lnTo>
                  <a:lnTo>
                    <a:pt x="891" y="2457"/>
                  </a:lnTo>
                  <a:lnTo>
                    <a:pt x="956" y="2527"/>
                  </a:lnTo>
                  <a:lnTo>
                    <a:pt x="1028" y="2590"/>
                  </a:lnTo>
                  <a:lnTo>
                    <a:pt x="1104" y="2641"/>
                  </a:lnTo>
                  <a:lnTo>
                    <a:pt x="1190" y="2687"/>
                  </a:lnTo>
                  <a:lnTo>
                    <a:pt x="1277" y="2719"/>
                  </a:lnTo>
                  <a:lnTo>
                    <a:pt x="1372" y="2746"/>
                  </a:lnTo>
                  <a:lnTo>
                    <a:pt x="1473" y="2761"/>
                  </a:lnTo>
                  <a:lnTo>
                    <a:pt x="1581" y="2771"/>
                  </a:lnTo>
                  <a:lnTo>
                    <a:pt x="1627" y="2771"/>
                  </a:lnTo>
                  <a:lnTo>
                    <a:pt x="1684" y="2769"/>
                  </a:lnTo>
                  <a:lnTo>
                    <a:pt x="1745" y="2759"/>
                  </a:lnTo>
                  <a:lnTo>
                    <a:pt x="1815" y="2750"/>
                  </a:lnTo>
                  <a:lnTo>
                    <a:pt x="1885" y="2732"/>
                  </a:lnTo>
                  <a:lnTo>
                    <a:pt x="1963" y="2715"/>
                  </a:lnTo>
                  <a:lnTo>
                    <a:pt x="2038" y="2691"/>
                  </a:lnTo>
                  <a:lnTo>
                    <a:pt x="2115" y="2666"/>
                  </a:lnTo>
                  <a:lnTo>
                    <a:pt x="2188" y="2634"/>
                  </a:lnTo>
                  <a:lnTo>
                    <a:pt x="2260" y="2603"/>
                  </a:lnTo>
                  <a:lnTo>
                    <a:pt x="2325" y="2567"/>
                  </a:lnTo>
                  <a:lnTo>
                    <a:pt x="2385" y="2529"/>
                  </a:lnTo>
                  <a:lnTo>
                    <a:pt x="2435" y="2487"/>
                  </a:lnTo>
                  <a:lnTo>
                    <a:pt x="2477" y="2446"/>
                  </a:lnTo>
                  <a:lnTo>
                    <a:pt x="2505" y="2400"/>
                  </a:lnTo>
                  <a:lnTo>
                    <a:pt x="2524" y="2352"/>
                  </a:lnTo>
                  <a:lnTo>
                    <a:pt x="2499" y="2233"/>
                  </a:lnTo>
                  <a:lnTo>
                    <a:pt x="2560" y="2280"/>
                  </a:lnTo>
                  <a:lnTo>
                    <a:pt x="2575" y="2267"/>
                  </a:lnTo>
                  <a:lnTo>
                    <a:pt x="2589" y="2254"/>
                  </a:lnTo>
                  <a:lnTo>
                    <a:pt x="2598" y="2240"/>
                  </a:lnTo>
                  <a:lnTo>
                    <a:pt x="2610" y="2229"/>
                  </a:lnTo>
                  <a:lnTo>
                    <a:pt x="2613" y="2214"/>
                  </a:lnTo>
                  <a:lnTo>
                    <a:pt x="2619" y="2200"/>
                  </a:lnTo>
                  <a:lnTo>
                    <a:pt x="2623" y="2185"/>
                  </a:lnTo>
                  <a:lnTo>
                    <a:pt x="2625" y="2172"/>
                  </a:lnTo>
                  <a:lnTo>
                    <a:pt x="2623" y="2155"/>
                  </a:lnTo>
                  <a:lnTo>
                    <a:pt x="2621" y="2140"/>
                  </a:lnTo>
                  <a:lnTo>
                    <a:pt x="2617" y="2126"/>
                  </a:lnTo>
                  <a:lnTo>
                    <a:pt x="2615" y="2111"/>
                  </a:lnTo>
                  <a:lnTo>
                    <a:pt x="2611" y="2094"/>
                  </a:lnTo>
                  <a:lnTo>
                    <a:pt x="2608" y="2079"/>
                  </a:lnTo>
                  <a:lnTo>
                    <a:pt x="2604" y="2062"/>
                  </a:lnTo>
                  <a:lnTo>
                    <a:pt x="2600" y="2046"/>
                  </a:lnTo>
                  <a:lnTo>
                    <a:pt x="2665" y="2086"/>
                  </a:lnTo>
                  <a:lnTo>
                    <a:pt x="2739" y="2001"/>
                  </a:lnTo>
                  <a:lnTo>
                    <a:pt x="2705" y="1921"/>
                  </a:lnTo>
                  <a:lnTo>
                    <a:pt x="2767" y="1936"/>
                  </a:lnTo>
                  <a:lnTo>
                    <a:pt x="2811" y="1828"/>
                  </a:lnTo>
                  <a:lnTo>
                    <a:pt x="2746" y="1718"/>
                  </a:lnTo>
                  <a:lnTo>
                    <a:pt x="2843" y="1718"/>
                  </a:lnTo>
                  <a:lnTo>
                    <a:pt x="2855" y="1664"/>
                  </a:lnTo>
                  <a:lnTo>
                    <a:pt x="2792" y="1548"/>
                  </a:lnTo>
                  <a:lnTo>
                    <a:pt x="2872" y="1552"/>
                  </a:lnTo>
                  <a:lnTo>
                    <a:pt x="2897" y="1446"/>
                  </a:lnTo>
                  <a:lnTo>
                    <a:pt x="2807" y="1362"/>
                  </a:lnTo>
                  <a:lnTo>
                    <a:pt x="2914" y="1364"/>
                  </a:lnTo>
                  <a:lnTo>
                    <a:pt x="2936" y="1271"/>
                  </a:lnTo>
                  <a:lnTo>
                    <a:pt x="2843" y="1187"/>
                  </a:lnTo>
                  <a:lnTo>
                    <a:pt x="2948" y="1184"/>
                  </a:lnTo>
                  <a:lnTo>
                    <a:pt x="2944" y="1130"/>
                  </a:lnTo>
                  <a:lnTo>
                    <a:pt x="2862" y="1037"/>
                  </a:lnTo>
                  <a:lnTo>
                    <a:pt x="2948" y="997"/>
                  </a:lnTo>
                  <a:lnTo>
                    <a:pt x="2948" y="936"/>
                  </a:lnTo>
                  <a:lnTo>
                    <a:pt x="2876" y="870"/>
                  </a:lnTo>
                  <a:lnTo>
                    <a:pt x="2942" y="828"/>
                  </a:lnTo>
                  <a:lnTo>
                    <a:pt x="2843" y="718"/>
                  </a:lnTo>
                  <a:lnTo>
                    <a:pt x="2936" y="668"/>
                  </a:lnTo>
                  <a:lnTo>
                    <a:pt x="2891" y="374"/>
                  </a:lnTo>
                  <a:lnTo>
                    <a:pt x="2900" y="366"/>
                  </a:lnTo>
                  <a:lnTo>
                    <a:pt x="2914" y="361"/>
                  </a:lnTo>
                  <a:lnTo>
                    <a:pt x="2921" y="355"/>
                  </a:lnTo>
                  <a:lnTo>
                    <a:pt x="2931" y="351"/>
                  </a:lnTo>
                  <a:lnTo>
                    <a:pt x="2942" y="349"/>
                  </a:lnTo>
                  <a:lnTo>
                    <a:pt x="2952" y="345"/>
                  </a:lnTo>
                  <a:lnTo>
                    <a:pt x="2959" y="340"/>
                  </a:lnTo>
                  <a:lnTo>
                    <a:pt x="2969" y="334"/>
                  </a:lnTo>
                  <a:lnTo>
                    <a:pt x="2976" y="332"/>
                  </a:lnTo>
                  <a:lnTo>
                    <a:pt x="2984" y="332"/>
                  </a:lnTo>
                  <a:lnTo>
                    <a:pt x="2995" y="330"/>
                  </a:lnTo>
                  <a:lnTo>
                    <a:pt x="3001" y="334"/>
                  </a:lnTo>
                  <a:lnTo>
                    <a:pt x="3003" y="393"/>
                  </a:lnTo>
                  <a:lnTo>
                    <a:pt x="3007" y="463"/>
                  </a:lnTo>
                  <a:lnTo>
                    <a:pt x="3009" y="541"/>
                  </a:lnTo>
                  <a:lnTo>
                    <a:pt x="3009" y="627"/>
                  </a:lnTo>
                  <a:lnTo>
                    <a:pt x="3009" y="714"/>
                  </a:lnTo>
                  <a:lnTo>
                    <a:pt x="3009" y="809"/>
                  </a:lnTo>
                  <a:lnTo>
                    <a:pt x="3007" y="904"/>
                  </a:lnTo>
                  <a:lnTo>
                    <a:pt x="3005" y="1003"/>
                  </a:lnTo>
                  <a:lnTo>
                    <a:pt x="2999" y="1096"/>
                  </a:lnTo>
                  <a:lnTo>
                    <a:pt x="2995" y="1193"/>
                  </a:lnTo>
                  <a:lnTo>
                    <a:pt x="2988" y="1284"/>
                  </a:lnTo>
                  <a:lnTo>
                    <a:pt x="2982" y="1374"/>
                  </a:lnTo>
                  <a:lnTo>
                    <a:pt x="2973" y="1453"/>
                  </a:lnTo>
                  <a:lnTo>
                    <a:pt x="2965" y="1529"/>
                  </a:lnTo>
                  <a:lnTo>
                    <a:pt x="2955" y="1594"/>
                  </a:lnTo>
                  <a:lnTo>
                    <a:pt x="2944" y="1653"/>
                  </a:lnTo>
                  <a:lnTo>
                    <a:pt x="2898" y="1822"/>
                  </a:lnTo>
                  <a:lnTo>
                    <a:pt x="2843" y="1982"/>
                  </a:lnTo>
                  <a:lnTo>
                    <a:pt x="2779" y="2126"/>
                  </a:lnTo>
                  <a:lnTo>
                    <a:pt x="2703" y="2257"/>
                  </a:lnTo>
                  <a:lnTo>
                    <a:pt x="2619" y="2371"/>
                  </a:lnTo>
                  <a:lnTo>
                    <a:pt x="2528" y="2476"/>
                  </a:lnTo>
                  <a:lnTo>
                    <a:pt x="2425" y="2567"/>
                  </a:lnTo>
                  <a:lnTo>
                    <a:pt x="2317" y="2647"/>
                  </a:lnTo>
                  <a:lnTo>
                    <a:pt x="2195" y="2710"/>
                  </a:lnTo>
                  <a:lnTo>
                    <a:pt x="2068" y="2763"/>
                  </a:lnTo>
                  <a:lnTo>
                    <a:pt x="1931" y="2803"/>
                  </a:lnTo>
                  <a:lnTo>
                    <a:pt x="1789" y="2833"/>
                  </a:lnTo>
                  <a:lnTo>
                    <a:pt x="1635" y="2848"/>
                  </a:lnTo>
                  <a:lnTo>
                    <a:pt x="1477" y="2854"/>
                  </a:lnTo>
                  <a:lnTo>
                    <a:pt x="1310" y="2848"/>
                  </a:lnTo>
                  <a:lnTo>
                    <a:pt x="1137" y="28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4" name="Freeform 199"/>
            <p:cNvSpPr>
              <a:spLocks/>
            </p:cNvSpPr>
            <p:nvPr/>
          </p:nvSpPr>
          <p:spPr bwMode="auto">
            <a:xfrm>
              <a:off x="2926" y="1923"/>
              <a:ext cx="118" cy="160"/>
            </a:xfrm>
            <a:custGeom>
              <a:avLst/>
              <a:gdLst>
                <a:gd name="T0" fmla="*/ 30 w 236"/>
                <a:gd name="T1" fmla="*/ 40 h 319"/>
                <a:gd name="T2" fmla="*/ 28 w 236"/>
                <a:gd name="T3" fmla="*/ 37 h 319"/>
                <a:gd name="T4" fmla="*/ 27 w 236"/>
                <a:gd name="T5" fmla="*/ 35 h 319"/>
                <a:gd name="T6" fmla="*/ 25 w 236"/>
                <a:gd name="T7" fmla="*/ 32 h 319"/>
                <a:gd name="T8" fmla="*/ 24 w 236"/>
                <a:gd name="T9" fmla="*/ 29 h 319"/>
                <a:gd name="T10" fmla="*/ 22 w 236"/>
                <a:gd name="T11" fmla="*/ 27 h 319"/>
                <a:gd name="T12" fmla="*/ 20 w 236"/>
                <a:gd name="T13" fmla="*/ 24 h 319"/>
                <a:gd name="T14" fmla="*/ 18 w 236"/>
                <a:gd name="T15" fmla="*/ 22 h 319"/>
                <a:gd name="T16" fmla="*/ 16 w 236"/>
                <a:gd name="T17" fmla="*/ 19 h 319"/>
                <a:gd name="T18" fmla="*/ 14 w 236"/>
                <a:gd name="T19" fmla="*/ 17 h 319"/>
                <a:gd name="T20" fmla="*/ 12 w 236"/>
                <a:gd name="T21" fmla="*/ 14 h 319"/>
                <a:gd name="T22" fmla="*/ 10 w 236"/>
                <a:gd name="T23" fmla="*/ 12 h 319"/>
                <a:gd name="T24" fmla="*/ 9 w 236"/>
                <a:gd name="T25" fmla="*/ 10 h 319"/>
                <a:gd name="T26" fmla="*/ 6 w 236"/>
                <a:gd name="T27" fmla="*/ 7 h 319"/>
                <a:gd name="T28" fmla="*/ 4 w 236"/>
                <a:gd name="T29" fmla="*/ 5 h 319"/>
                <a:gd name="T30" fmla="*/ 2 w 236"/>
                <a:gd name="T31" fmla="*/ 3 h 319"/>
                <a:gd name="T32" fmla="*/ 0 w 236"/>
                <a:gd name="T33" fmla="*/ 0 h 319"/>
                <a:gd name="T34" fmla="*/ 2 w 236"/>
                <a:gd name="T35" fmla="*/ 1 h 319"/>
                <a:gd name="T36" fmla="*/ 4 w 236"/>
                <a:gd name="T37" fmla="*/ 2 h 319"/>
                <a:gd name="T38" fmla="*/ 5 w 236"/>
                <a:gd name="T39" fmla="*/ 3 h 319"/>
                <a:gd name="T40" fmla="*/ 7 w 236"/>
                <a:gd name="T41" fmla="*/ 4 h 319"/>
                <a:gd name="T42" fmla="*/ 9 w 236"/>
                <a:gd name="T43" fmla="*/ 5 h 319"/>
                <a:gd name="T44" fmla="*/ 10 w 236"/>
                <a:gd name="T45" fmla="*/ 6 h 319"/>
                <a:gd name="T46" fmla="*/ 12 w 236"/>
                <a:gd name="T47" fmla="*/ 7 h 319"/>
                <a:gd name="T48" fmla="*/ 14 w 236"/>
                <a:gd name="T49" fmla="*/ 8 h 319"/>
                <a:gd name="T50" fmla="*/ 15 w 236"/>
                <a:gd name="T51" fmla="*/ 8 h 319"/>
                <a:gd name="T52" fmla="*/ 17 w 236"/>
                <a:gd name="T53" fmla="*/ 10 h 319"/>
                <a:gd name="T54" fmla="*/ 18 w 236"/>
                <a:gd name="T55" fmla="*/ 11 h 319"/>
                <a:gd name="T56" fmla="*/ 20 w 236"/>
                <a:gd name="T57" fmla="*/ 12 h 319"/>
                <a:gd name="T58" fmla="*/ 21 w 236"/>
                <a:gd name="T59" fmla="*/ 13 h 319"/>
                <a:gd name="T60" fmla="*/ 23 w 236"/>
                <a:gd name="T61" fmla="*/ 14 h 319"/>
                <a:gd name="T62" fmla="*/ 24 w 236"/>
                <a:gd name="T63" fmla="*/ 15 h 319"/>
                <a:gd name="T64" fmla="*/ 26 w 236"/>
                <a:gd name="T65" fmla="*/ 16 h 319"/>
                <a:gd name="T66" fmla="*/ 27 w 236"/>
                <a:gd name="T67" fmla="*/ 17 h 319"/>
                <a:gd name="T68" fmla="*/ 27 w 236"/>
                <a:gd name="T69" fmla="*/ 19 h 319"/>
                <a:gd name="T70" fmla="*/ 27 w 236"/>
                <a:gd name="T71" fmla="*/ 20 h 319"/>
                <a:gd name="T72" fmla="*/ 28 w 236"/>
                <a:gd name="T73" fmla="*/ 22 h 319"/>
                <a:gd name="T74" fmla="*/ 28 w 236"/>
                <a:gd name="T75" fmla="*/ 23 h 319"/>
                <a:gd name="T76" fmla="*/ 28 w 236"/>
                <a:gd name="T77" fmla="*/ 25 h 319"/>
                <a:gd name="T78" fmla="*/ 28 w 236"/>
                <a:gd name="T79" fmla="*/ 26 h 319"/>
                <a:gd name="T80" fmla="*/ 29 w 236"/>
                <a:gd name="T81" fmla="*/ 28 h 319"/>
                <a:gd name="T82" fmla="*/ 29 w 236"/>
                <a:gd name="T83" fmla="*/ 29 h 319"/>
                <a:gd name="T84" fmla="*/ 29 w 236"/>
                <a:gd name="T85" fmla="*/ 31 h 319"/>
                <a:gd name="T86" fmla="*/ 29 w 236"/>
                <a:gd name="T87" fmla="*/ 32 h 319"/>
                <a:gd name="T88" fmla="*/ 29 w 236"/>
                <a:gd name="T89" fmla="*/ 34 h 319"/>
                <a:gd name="T90" fmla="*/ 29 w 236"/>
                <a:gd name="T91" fmla="*/ 35 h 319"/>
                <a:gd name="T92" fmla="*/ 29 w 236"/>
                <a:gd name="T93" fmla="*/ 37 h 319"/>
                <a:gd name="T94" fmla="*/ 30 w 236"/>
                <a:gd name="T95" fmla="*/ 38 h 319"/>
                <a:gd name="T96" fmla="*/ 30 w 236"/>
                <a:gd name="T97" fmla="*/ 40 h 319"/>
                <a:gd name="T98" fmla="*/ 30 w 236"/>
                <a:gd name="T99" fmla="*/ 40 h 31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36"/>
                <a:gd name="T151" fmla="*/ 0 h 319"/>
                <a:gd name="T152" fmla="*/ 236 w 236"/>
                <a:gd name="T153" fmla="*/ 319 h 31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36" h="319">
                  <a:moveTo>
                    <a:pt x="236" y="319"/>
                  </a:moveTo>
                  <a:lnTo>
                    <a:pt x="223" y="294"/>
                  </a:lnTo>
                  <a:lnTo>
                    <a:pt x="209" y="273"/>
                  </a:lnTo>
                  <a:lnTo>
                    <a:pt x="198" y="252"/>
                  </a:lnTo>
                  <a:lnTo>
                    <a:pt x="185" y="231"/>
                  </a:lnTo>
                  <a:lnTo>
                    <a:pt x="169" y="212"/>
                  </a:lnTo>
                  <a:lnTo>
                    <a:pt x="156" y="192"/>
                  </a:lnTo>
                  <a:lnTo>
                    <a:pt x="141" y="173"/>
                  </a:lnTo>
                  <a:lnTo>
                    <a:pt x="128" y="152"/>
                  </a:lnTo>
                  <a:lnTo>
                    <a:pt x="110" y="133"/>
                  </a:lnTo>
                  <a:lnTo>
                    <a:pt x="95" y="112"/>
                  </a:lnTo>
                  <a:lnTo>
                    <a:pt x="78" y="91"/>
                  </a:lnTo>
                  <a:lnTo>
                    <a:pt x="65" y="74"/>
                  </a:lnTo>
                  <a:lnTo>
                    <a:pt x="48" y="53"/>
                  </a:lnTo>
                  <a:lnTo>
                    <a:pt x="31" y="36"/>
                  </a:lnTo>
                  <a:lnTo>
                    <a:pt x="15" y="17"/>
                  </a:lnTo>
                  <a:lnTo>
                    <a:pt x="0" y="0"/>
                  </a:lnTo>
                  <a:lnTo>
                    <a:pt x="12" y="3"/>
                  </a:lnTo>
                  <a:lnTo>
                    <a:pt x="25" y="11"/>
                  </a:lnTo>
                  <a:lnTo>
                    <a:pt x="38" y="19"/>
                  </a:lnTo>
                  <a:lnTo>
                    <a:pt x="51" y="26"/>
                  </a:lnTo>
                  <a:lnTo>
                    <a:pt x="65" y="34"/>
                  </a:lnTo>
                  <a:lnTo>
                    <a:pt x="78" y="41"/>
                  </a:lnTo>
                  <a:lnTo>
                    <a:pt x="90" y="49"/>
                  </a:lnTo>
                  <a:lnTo>
                    <a:pt x="105" y="59"/>
                  </a:lnTo>
                  <a:lnTo>
                    <a:pt x="116" y="64"/>
                  </a:lnTo>
                  <a:lnTo>
                    <a:pt x="131" y="74"/>
                  </a:lnTo>
                  <a:lnTo>
                    <a:pt x="143" y="81"/>
                  </a:lnTo>
                  <a:lnTo>
                    <a:pt x="156" y="91"/>
                  </a:lnTo>
                  <a:lnTo>
                    <a:pt x="167" y="98"/>
                  </a:lnTo>
                  <a:lnTo>
                    <a:pt x="181" y="106"/>
                  </a:lnTo>
                  <a:lnTo>
                    <a:pt x="192" y="116"/>
                  </a:lnTo>
                  <a:lnTo>
                    <a:pt x="207" y="123"/>
                  </a:lnTo>
                  <a:lnTo>
                    <a:pt x="209" y="135"/>
                  </a:lnTo>
                  <a:lnTo>
                    <a:pt x="211" y="146"/>
                  </a:lnTo>
                  <a:lnTo>
                    <a:pt x="215" y="159"/>
                  </a:lnTo>
                  <a:lnTo>
                    <a:pt x="219" y="173"/>
                  </a:lnTo>
                  <a:lnTo>
                    <a:pt x="221" y="184"/>
                  </a:lnTo>
                  <a:lnTo>
                    <a:pt x="223" y="195"/>
                  </a:lnTo>
                  <a:lnTo>
                    <a:pt x="224" y="207"/>
                  </a:lnTo>
                  <a:lnTo>
                    <a:pt x="226" y="218"/>
                  </a:lnTo>
                  <a:lnTo>
                    <a:pt x="226" y="228"/>
                  </a:lnTo>
                  <a:lnTo>
                    <a:pt x="228" y="241"/>
                  </a:lnTo>
                  <a:lnTo>
                    <a:pt x="228" y="252"/>
                  </a:lnTo>
                  <a:lnTo>
                    <a:pt x="230" y="266"/>
                  </a:lnTo>
                  <a:lnTo>
                    <a:pt x="230" y="277"/>
                  </a:lnTo>
                  <a:lnTo>
                    <a:pt x="232" y="290"/>
                  </a:lnTo>
                  <a:lnTo>
                    <a:pt x="234" y="304"/>
                  </a:lnTo>
                  <a:lnTo>
                    <a:pt x="236" y="3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5" name="Freeform 200"/>
            <p:cNvSpPr>
              <a:spLocks/>
            </p:cNvSpPr>
            <p:nvPr/>
          </p:nvSpPr>
          <p:spPr bwMode="auto">
            <a:xfrm>
              <a:off x="2872" y="1836"/>
              <a:ext cx="153" cy="125"/>
            </a:xfrm>
            <a:custGeom>
              <a:avLst/>
              <a:gdLst>
                <a:gd name="T0" fmla="*/ 38 w 306"/>
                <a:gd name="T1" fmla="*/ 31 h 251"/>
                <a:gd name="T2" fmla="*/ 37 w 306"/>
                <a:gd name="T3" fmla="*/ 29 h 251"/>
                <a:gd name="T4" fmla="*/ 35 w 306"/>
                <a:gd name="T5" fmla="*/ 29 h 251"/>
                <a:gd name="T6" fmla="*/ 33 w 306"/>
                <a:gd name="T7" fmla="*/ 27 h 251"/>
                <a:gd name="T8" fmla="*/ 30 w 306"/>
                <a:gd name="T9" fmla="*/ 26 h 251"/>
                <a:gd name="T10" fmla="*/ 28 w 306"/>
                <a:gd name="T11" fmla="*/ 24 h 251"/>
                <a:gd name="T12" fmla="*/ 25 w 306"/>
                <a:gd name="T13" fmla="*/ 23 h 251"/>
                <a:gd name="T14" fmla="*/ 23 w 306"/>
                <a:gd name="T15" fmla="*/ 21 h 251"/>
                <a:gd name="T16" fmla="*/ 20 w 306"/>
                <a:gd name="T17" fmla="*/ 19 h 251"/>
                <a:gd name="T18" fmla="*/ 19 w 306"/>
                <a:gd name="T19" fmla="*/ 17 h 251"/>
                <a:gd name="T20" fmla="*/ 15 w 306"/>
                <a:gd name="T21" fmla="*/ 16 h 251"/>
                <a:gd name="T22" fmla="*/ 13 w 306"/>
                <a:gd name="T23" fmla="*/ 14 h 251"/>
                <a:gd name="T24" fmla="*/ 10 w 306"/>
                <a:gd name="T25" fmla="*/ 13 h 251"/>
                <a:gd name="T26" fmla="*/ 9 w 306"/>
                <a:gd name="T27" fmla="*/ 12 h 251"/>
                <a:gd name="T28" fmla="*/ 6 w 306"/>
                <a:gd name="T29" fmla="*/ 11 h 251"/>
                <a:gd name="T30" fmla="*/ 5 w 306"/>
                <a:gd name="T31" fmla="*/ 10 h 251"/>
                <a:gd name="T32" fmla="*/ 3 w 306"/>
                <a:gd name="T33" fmla="*/ 10 h 251"/>
                <a:gd name="T34" fmla="*/ 0 w 306"/>
                <a:gd name="T35" fmla="*/ 0 h 251"/>
                <a:gd name="T36" fmla="*/ 3 w 306"/>
                <a:gd name="T37" fmla="*/ 0 h 251"/>
                <a:gd name="T38" fmla="*/ 6 w 306"/>
                <a:gd name="T39" fmla="*/ 1 h 251"/>
                <a:gd name="T40" fmla="*/ 10 w 306"/>
                <a:gd name="T41" fmla="*/ 2 h 251"/>
                <a:gd name="T42" fmla="*/ 12 w 306"/>
                <a:gd name="T43" fmla="*/ 3 h 251"/>
                <a:gd name="T44" fmla="*/ 15 w 306"/>
                <a:gd name="T45" fmla="*/ 5 h 251"/>
                <a:gd name="T46" fmla="*/ 18 w 306"/>
                <a:gd name="T47" fmla="*/ 6 h 251"/>
                <a:gd name="T48" fmla="*/ 20 w 306"/>
                <a:gd name="T49" fmla="*/ 8 h 251"/>
                <a:gd name="T50" fmla="*/ 22 w 306"/>
                <a:gd name="T51" fmla="*/ 10 h 251"/>
                <a:gd name="T52" fmla="*/ 24 w 306"/>
                <a:gd name="T53" fmla="*/ 12 h 251"/>
                <a:gd name="T54" fmla="*/ 26 w 306"/>
                <a:gd name="T55" fmla="*/ 14 h 251"/>
                <a:gd name="T56" fmla="*/ 28 w 306"/>
                <a:gd name="T57" fmla="*/ 16 h 251"/>
                <a:gd name="T58" fmla="*/ 30 w 306"/>
                <a:gd name="T59" fmla="*/ 19 h 251"/>
                <a:gd name="T60" fmla="*/ 33 w 306"/>
                <a:gd name="T61" fmla="*/ 21 h 251"/>
                <a:gd name="T62" fmla="*/ 35 w 306"/>
                <a:gd name="T63" fmla="*/ 25 h 251"/>
                <a:gd name="T64" fmla="*/ 37 w 306"/>
                <a:gd name="T65" fmla="*/ 28 h 251"/>
                <a:gd name="T66" fmla="*/ 38 w 306"/>
                <a:gd name="T67" fmla="*/ 31 h 251"/>
                <a:gd name="T68" fmla="*/ 38 w 306"/>
                <a:gd name="T69" fmla="*/ 31 h 25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6"/>
                <a:gd name="T106" fmla="*/ 0 h 251"/>
                <a:gd name="T107" fmla="*/ 306 w 306"/>
                <a:gd name="T108" fmla="*/ 251 h 25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6" h="251">
                  <a:moveTo>
                    <a:pt x="306" y="251"/>
                  </a:moveTo>
                  <a:lnTo>
                    <a:pt x="293" y="239"/>
                  </a:lnTo>
                  <a:lnTo>
                    <a:pt x="277" y="232"/>
                  </a:lnTo>
                  <a:lnTo>
                    <a:pt x="262" y="220"/>
                  </a:lnTo>
                  <a:lnTo>
                    <a:pt x="245" y="211"/>
                  </a:lnTo>
                  <a:lnTo>
                    <a:pt x="224" y="197"/>
                  </a:lnTo>
                  <a:lnTo>
                    <a:pt x="207" y="184"/>
                  </a:lnTo>
                  <a:lnTo>
                    <a:pt x="186" y="171"/>
                  </a:lnTo>
                  <a:lnTo>
                    <a:pt x="167" y="157"/>
                  </a:lnTo>
                  <a:lnTo>
                    <a:pt x="146" y="142"/>
                  </a:lnTo>
                  <a:lnTo>
                    <a:pt x="123" y="131"/>
                  </a:lnTo>
                  <a:lnTo>
                    <a:pt x="104" y="119"/>
                  </a:lnTo>
                  <a:lnTo>
                    <a:pt x="85" y="108"/>
                  </a:lnTo>
                  <a:lnTo>
                    <a:pt x="66" y="99"/>
                  </a:lnTo>
                  <a:lnTo>
                    <a:pt x="51" y="93"/>
                  </a:lnTo>
                  <a:lnTo>
                    <a:pt x="36" y="85"/>
                  </a:lnTo>
                  <a:lnTo>
                    <a:pt x="25" y="83"/>
                  </a:lnTo>
                  <a:lnTo>
                    <a:pt x="0" y="0"/>
                  </a:lnTo>
                  <a:lnTo>
                    <a:pt x="26" y="4"/>
                  </a:lnTo>
                  <a:lnTo>
                    <a:pt x="53" y="11"/>
                  </a:lnTo>
                  <a:lnTo>
                    <a:pt x="78" y="19"/>
                  </a:lnTo>
                  <a:lnTo>
                    <a:pt x="102" y="28"/>
                  </a:lnTo>
                  <a:lnTo>
                    <a:pt x="121" y="40"/>
                  </a:lnTo>
                  <a:lnTo>
                    <a:pt x="144" y="53"/>
                  </a:lnTo>
                  <a:lnTo>
                    <a:pt x="161" y="66"/>
                  </a:lnTo>
                  <a:lnTo>
                    <a:pt x="182" y="81"/>
                  </a:lnTo>
                  <a:lnTo>
                    <a:pt x="198" y="97"/>
                  </a:lnTo>
                  <a:lnTo>
                    <a:pt x="213" y="116"/>
                  </a:lnTo>
                  <a:lnTo>
                    <a:pt x="228" y="133"/>
                  </a:lnTo>
                  <a:lnTo>
                    <a:pt x="245" y="156"/>
                  </a:lnTo>
                  <a:lnTo>
                    <a:pt x="260" y="175"/>
                  </a:lnTo>
                  <a:lnTo>
                    <a:pt x="275" y="201"/>
                  </a:lnTo>
                  <a:lnTo>
                    <a:pt x="291" y="224"/>
                  </a:lnTo>
                  <a:lnTo>
                    <a:pt x="306" y="2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6" name="Freeform 201"/>
            <p:cNvSpPr>
              <a:spLocks/>
            </p:cNvSpPr>
            <p:nvPr/>
          </p:nvSpPr>
          <p:spPr bwMode="auto">
            <a:xfrm>
              <a:off x="1971" y="2328"/>
              <a:ext cx="1026" cy="1318"/>
            </a:xfrm>
            <a:custGeom>
              <a:avLst/>
              <a:gdLst>
                <a:gd name="T0" fmla="*/ 242 w 2053"/>
                <a:gd name="T1" fmla="*/ 192 h 2636"/>
                <a:gd name="T2" fmla="*/ 207 w 2053"/>
                <a:gd name="T3" fmla="*/ 263 h 2636"/>
                <a:gd name="T4" fmla="*/ 167 w 2053"/>
                <a:gd name="T5" fmla="*/ 288 h 2636"/>
                <a:gd name="T6" fmla="*/ 117 w 2053"/>
                <a:gd name="T7" fmla="*/ 298 h 2636"/>
                <a:gd name="T8" fmla="*/ 118 w 2053"/>
                <a:gd name="T9" fmla="*/ 309 h 2636"/>
                <a:gd name="T10" fmla="*/ 99 w 2053"/>
                <a:gd name="T11" fmla="*/ 310 h 2636"/>
                <a:gd name="T12" fmla="*/ 107 w 2053"/>
                <a:gd name="T13" fmla="*/ 315 h 2636"/>
                <a:gd name="T14" fmla="*/ 116 w 2053"/>
                <a:gd name="T15" fmla="*/ 319 h 2636"/>
                <a:gd name="T16" fmla="*/ 106 w 2053"/>
                <a:gd name="T17" fmla="*/ 318 h 2636"/>
                <a:gd name="T18" fmla="*/ 97 w 2053"/>
                <a:gd name="T19" fmla="*/ 316 h 2636"/>
                <a:gd name="T20" fmla="*/ 108 w 2053"/>
                <a:gd name="T21" fmla="*/ 326 h 2636"/>
                <a:gd name="T22" fmla="*/ 117 w 2053"/>
                <a:gd name="T23" fmla="*/ 330 h 2636"/>
                <a:gd name="T24" fmla="*/ 72 w 2053"/>
                <a:gd name="T25" fmla="*/ 320 h 2636"/>
                <a:gd name="T26" fmla="*/ 36 w 2053"/>
                <a:gd name="T27" fmla="*/ 290 h 2636"/>
                <a:gd name="T28" fmla="*/ 53 w 2053"/>
                <a:gd name="T29" fmla="*/ 301 h 2636"/>
                <a:gd name="T30" fmla="*/ 71 w 2053"/>
                <a:gd name="T31" fmla="*/ 308 h 2636"/>
                <a:gd name="T32" fmla="*/ 54 w 2053"/>
                <a:gd name="T33" fmla="*/ 292 h 2636"/>
                <a:gd name="T34" fmla="*/ 38 w 2053"/>
                <a:gd name="T35" fmla="*/ 271 h 2636"/>
                <a:gd name="T36" fmla="*/ 61 w 2053"/>
                <a:gd name="T37" fmla="*/ 291 h 2636"/>
                <a:gd name="T38" fmla="*/ 78 w 2053"/>
                <a:gd name="T39" fmla="*/ 295 h 2636"/>
                <a:gd name="T40" fmla="*/ 10 w 2053"/>
                <a:gd name="T41" fmla="*/ 180 h 2636"/>
                <a:gd name="T42" fmla="*/ 12 w 2053"/>
                <a:gd name="T43" fmla="*/ 18 h 2636"/>
                <a:gd name="T44" fmla="*/ 26 w 2053"/>
                <a:gd name="T45" fmla="*/ 23 h 2636"/>
                <a:gd name="T46" fmla="*/ 16 w 2053"/>
                <a:gd name="T47" fmla="*/ 41 h 2636"/>
                <a:gd name="T48" fmla="*/ 23 w 2053"/>
                <a:gd name="T49" fmla="*/ 49 h 2636"/>
                <a:gd name="T50" fmla="*/ 16 w 2053"/>
                <a:gd name="T51" fmla="*/ 66 h 2636"/>
                <a:gd name="T52" fmla="*/ 23 w 2053"/>
                <a:gd name="T53" fmla="*/ 75 h 2636"/>
                <a:gd name="T54" fmla="*/ 13 w 2053"/>
                <a:gd name="T55" fmla="*/ 97 h 2636"/>
                <a:gd name="T56" fmla="*/ 22 w 2053"/>
                <a:gd name="T57" fmla="*/ 102 h 2636"/>
                <a:gd name="T58" fmla="*/ 14 w 2053"/>
                <a:gd name="T59" fmla="*/ 126 h 2636"/>
                <a:gd name="T60" fmla="*/ 25 w 2053"/>
                <a:gd name="T61" fmla="*/ 138 h 2636"/>
                <a:gd name="T62" fmla="*/ 17 w 2053"/>
                <a:gd name="T63" fmla="*/ 160 h 2636"/>
                <a:gd name="T64" fmla="*/ 20 w 2053"/>
                <a:gd name="T65" fmla="*/ 181 h 2636"/>
                <a:gd name="T66" fmla="*/ 39 w 2053"/>
                <a:gd name="T67" fmla="*/ 215 h 2636"/>
                <a:gd name="T68" fmla="*/ 44 w 2053"/>
                <a:gd name="T69" fmla="*/ 235 h 2636"/>
                <a:gd name="T70" fmla="*/ 58 w 2053"/>
                <a:gd name="T71" fmla="*/ 241 h 2636"/>
                <a:gd name="T72" fmla="*/ 66 w 2053"/>
                <a:gd name="T73" fmla="*/ 265 h 2636"/>
                <a:gd name="T74" fmla="*/ 85 w 2053"/>
                <a:gd name="T75" fmla="*/ 272 h 2636"/>
                <a:gd name="T76" fmla="*/ 134 w 2053"/>
                <a:gd name="T77" fmla="*/ 290 h 2636"/>
                <a:gd name="T78" fmla="*/ 150 w 2053"/>
                <a:gd name="T79" fmla="*/ 281 h 2636"/>
                <a:gd name="T80" fmla="*/ 135 w 2053"/>
                <a:gd name="T81" fmla="*/ 284 h 2636"/>
                <a:gd name="T82" fmla="*/ 139 w 2053"/>
                <a:gd name="T83" fmla="*/ 276 h 2636"/>
                <a:gd name="T84" fmla="*/ 171 w 2053"/>
                <a:gd name="T85" fmla="*/ 257 h 2636"/>
                <a:gd name="T86" fmla="*/ 182 w 2053"/>
                <a:gd name="T87" fmla="*/ 271 h 2636"/>
                <a:gd name="T88" fmla="*/ 207 w 2053"/>
                <a:gd name="T89" fmla="*/ 239 h 2636"/>
                <a:gd name="T90" fmla="*/ 223 w 2053"/>
                <a:gd name="T91" fmla="*/ 223 h 2636"/>
                <a:gd name="T92" fmla="*/ 228 w 2053"/>
                <a:gd name="T93" fmla="*/ 201 h 2636"/>
                <a:gd name="T94" fmla="*/ 231 w 2053"/>
                <a:gd name="T95" fmla="*/ 183 h 2636"/>
                <a:gd name="T96" fmla="*/ 236 w 2053"/>
                <a:gd name="T97" fmla="*/ 195 h 2636"/>
                <a:gd name="T98" fmla="*/ 240 w 2053"/>
                <a:gd name="T99" fmla="*/ 162 h 2636"/>
                <a:gd name="T100" fmla="*/ 237 w 2053"/>
                <a:gd name="T101" fmla="*/ 124 h 2636"/>
                <a:gd name="T102" fmla="*/ 242 w 2053"/>
                <a:gd name="T103" fmla="*/ 132 h 2636"/>
                <a:gd name="T104" fmla="*/ 248 w 2053"/>
                <a:gd name="T105" fmla="*/ 145 h 2636"/>
                <a:gd name="T106" fmla="*/ 246 w 2053"/>
                <a:gd name="T107" fmla="*/ 116 h 2636"/>
                <a:gd name="T108" fmla="*/ 238 w 2053"/>
                <a:gd name="T109" fmla="*/ 84 h 2636"/>
                <a:gd name="T110" fmla="*/ 241 w 2053"/>
                <a:gd name="T111" fmla="*/ 89 h 2636"/>
                <a:gd name="T112" fmla="*/ 248 w 2053"/>
                <a:gd name="T113" fmla="*/ 92 h 2636"/>
                <a:gd name="T114" fmla="*/ 244 w 2053"/>
                <a:gd name="T115" fmla="*/ 69 h 2636"/>
                <a:gd name="T116" fmla="*/ 253 w 2053"/>
                <a:gd name="T117" fmla="*/ 49 h 26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053"/>
                <a:gd name="T178" fmla="*/ 0 h 2636"/>
                <a:gd name="T179" fmla="*/ 2053 w 2053"/>
                <a:gd name="T180" fmla="*/ 2636 h 26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053" h="2636">
                  <a:moveTo>
                    <a:pt x="2024" y="396"/>
                  </a:moveTo>
                  <a:lnTo>
                    <a:pt x="2045" y="593"/>
                  </a:lnTo>
                  <a:lnTo>
                    <a:pt x="2053" y="783"/>
                  </a:lnTo>
                  <a:lnTo>
                    <a:pt x="2049" y="958"/>
                  </a:lnTo>
                  <a:lnTo>
                    <a:pt x="2034" y="1125"/>
                  </a:lnTo>
                  <a:lnTo>
                    <a:pt x="2007" y="1275"/>
                  </a:lnTo>
                  <a:lnTo>
                    <a:pt x="1975" y="1416"/>
                  </a:lnTo>
                  <a:lnTo>
                    <a:pt x="1939" y="1543"/>
                  </a:lnTo>
                  <a:lnTo>
                    <a:pt x="1899" y="1661"/>
                  </a:lnTo>
                  <a:lnTo>
                    <a:pt x="1855" y="1762"/>
                  </a:lnTo>
                  <a:lnTo>
                    <a:pt x="1813" y="1851"/>
                  </a:lnTo>
                  <a:lnTo>
                    <a:pt x="1771" y="1929"/>
                  </a:lnTo>
                  <a:lnTo>
                    <a:pt x="1735" y="1994"/>
                  </a:lnTo>
                  <a:lnTo>
                    <a:pt x="1701" y="2043"/>
                  </a:lnTo>
                  <a:lnTo>
                    <a:pt x="1678" y="2081"/>
                  </a:lnTo>
                  <a:lnTo>
                    <a:pt x="1661" y="2104"/>
                  </a:lnTo>
                  <a:lnTo>
                    <a:pt x="1657" y="2117"/>
                  </a:lnTo>
                  <a:lnTo>
                    <a:pt x="1614" y="2148"/>
                  </a:lnTo>
                  <a:lnTo>
                    <a:pt x="1570" y="2180"/>
                  </a:lnTo>
                  <a:lnTo>
                    <a:pt x="1524" y="2209"/>
                  </a:lnTo>
                  <a:lnTo>
                    <a:pt x="1483" y="2235"/>
                  </a:lnTo>
                  <a:lnTo>
                    <a:pt x="1433" y="2258"/>
                  </a:lnTo>
                  <a:lnTo>
                    <a:pt x="1388" y="2279"/>
                  </a:lnTo>
                  <a:lnTo>
                    <a:pt x="1340" y="2300"/>
                  </a:lnTo>
                  <a:lnTo>
                    <a:pt x="1292" y="2317"/>
                  </a:lnTo>
                  <a:lnTo>
                    <a:pt x="1241" y="2332"/>
                  </a:lnTo>
                  <a:lnTo>
                    <a:pt x="1192" y="2346"/>
                  </a:lnTo>
                  <a:lnTo>
                    <a:pt x="1140" y="2357"/>
                  </a:lnTo>
                  <a:lnTo>
                    <a:pt x="1091" y="2368"/>
                  </a:lnTo>
                  <a:lnTo>
                    <a:pt x="1040" y="2372"/>
                  </a:lnTo>
                  <a:lnTo>
                    <a:pt x="988" y="2380"/>
                  </a:lnTo>
                  <a:lnTo>
                    <a:pt x="937" y="2384"/>
                  </a:lnTo>
                  <a:lnTo>
                    <a:pt x="888" y="2385"/>
                  </a:lnTo>
                  <a:lnTo>
                    <a:pt x="1036" y="2461"/>
                  </a:lnTo>
                  <a:lnTo>
                    <a:pt x="1028" y="2461"/>
                  </a:lnTo>
                  <a:lnTo>
                    <a:pt x="1019" y="2461"/>
                  </a:lnTo>
                  <a:lnTo>
                    <a:pt x="1004" y="2461"/>
                  </a:lnTo>
                  <a:lnTo>
                    <a:pt x="987" y="2463"/>
                  </a:lnTo>
                  <a:lnTo>
                    <a:pt x="966" y="2463"/>
                  </a:lnTo>
                  <a:lnTo>
                    <a:pt x="945" y="2465"/>
                  </a:lnTo>
                  <a:lnTo>
                    <a:pt x="924" y="2465"/>
                  </a:lnTo>
                  <a:lnTo>
                    <a:pt x="901" y="2467"/>
                  </a:lnTo>
                  <a:lnTo>
                    <a:pt x="878" y="2467"/>
                  </a:lnTo>
                  <a:lnTo>
                    <a:pt x="857" y="2469"/>
                  </a:lnTo>
                  <a:lnTo>
                    <a:pt x="836" y="2469"/>
                  </a:lnTo>
                  <a:lnTo>
                    <a:pt x="821" y="2471"/>
                  </a:lnTo>
                  <a:lnTo>
                    <a:pt x="804" y="2471"/>
                  </a:lnTo>
                  <a:lnTo>
                    <a:pt x="795" y="2473"/>
                  </a:lnTo>
                  <a:lnTo>
                    <a:pt x="787" y="2473"/>
                  </a:lnTo>
                  <a:lnTo>
                    <a:pt x="785" y="2475"/>
                  </a:lnTo>
                  <a:lnTo>
                    <a:pt x="800" y="2482"/>
                  </a:lnTo>
                  <a:lnTo>
                    <a:pt x="819" y="2492"/>
                  </a:lnTo>
                  <a:lnTo>
                    <a:pt x="827" y="2498"/>
                  </a:lnTo>
                  <a:lnTo>
                    <a:pt x="836" y="2503"/>
                  </a:lnTo>
                  <a:lnTo>
                    <a:pt x="848" y="2507"/>
                  </a:lnTo>
                  <a:lnTo>
                    <a:pt x="857" y="2513"/>
                  </a:lnTo>
                  <a:lnTo>
                    <a:pt x="865" y="2517"/>
                  </a:lnTo>
                  <a:lnTo>
                    <a:pt x="874" y="2520"/>
                  </a:lnTo>
                  <a:lnTo>
                    <a:pt x="884" y="2524"/>
                  </a:lnTo>
                  <a:lnTo>
                    <a:pt x="893" y="2530"/>
                  </a:lnTo>
                  <a:lnTo>
                    <a:pt x="901" y="2532"/>
                  </a:lnTo>
                  <a:lnTo>
                    <a:pt x="912" y="2537"/>
                  </a:lnTo>
                  <a:lnTo>
                    <a:pt x="922" y="2541"/>
                  </a:lnTo>
                  <a:lnTo>
                    <a:pt x="931" y="2545"/>
                  </a:lnTo>
                  <a:lnTo>
                    <a:pt x="922" y="2545"/>
                  </a:lnTo>
                  <a:lnTo>
                    <a:pt x="912" y="2545"/>
                  </a:lnTo>
                  <a:lnTo>
                    <a:pt x="901" y="2545"/>
                  </a:lnTo>
                  <a:lnTo>
                    <a:pt x="893" y="2545"/>
                  </a:lnTo>
                  <a:lnTo>
                    <a:pt x="884" y="2545"/>
                  </a:lnTo>
                  <a:lnTo>
                    <a:pt x="874" y="2545"/>
                  </a:lnTo>
                  <a:lnTo>
                    <a:pt x="863" y="2543"/>
                  </a:lnTo>
                  <a:lnTo>
                    <a:pt x="855" y="2543"/>
                  </a:lnTo>
                  <a:lnTo>
                    <a:pt x="846" y="2539"/>
                  </a:lnTo>
                  <a:lnTo>
                    <a:pt x="836" y="2537"/>
                  </a:lnTo>
                  <a:lnTo>
                    <a:pt x="825" y="2534"/>
                  </a:lnTo>
                  <a:lnTo>
                    <a:pt x="815" y="2534"/>
                  </a:lnTo>
                  <a:lnTo>
                    <a:pt x="806" y="2532"/>
                  </a:lnTo>
                  <a:lnTo>
                    <a:pt x="795" y="2530"/>
                  </a:lnTo>
                  <a:lnTo>
                    <a:pt x="785" y="2526"/>
                  </a:lnTo>
                  <a:lnTo>
                    <a:pt x="777" y="2526"/>
                  </a:lnTo>
                  <a:lnTo>
                    <a:pt x="783" y="2539"/>
                  </a:lnTo>
                  <a:lnTo>
                    <a:pt x="795" y="2553"/>
                  </a:lnTo>
                  <a:lnTo>
                    <a:pt x="806" y="2564"/>
                  </a:lnTo>
                  <a:lnTo>
                    <a:pt x="817" y="2575"/>
                  </a:lnTo>
                  <a:lnTo>
                    <a:pt x="829" y="2585"/>
                  </a:lnTo>
                  <a:lnTo>
                    <a:pt x="842" y="2593"/>
                  </a:lnTo>
                  <a:lnTo>
                    <a:pt x="853" y="2598"/>
                  </a:lnTo>
                  <a:lnTo>
                    <a:pt x="867" y="2608"/>
                  </a:lnTo>
                  <a:lnTo>
                    <a:pt x="878" y="2612"/>
                  </a:lnTo>
                  <a:lnTo>
                    <a:pt x="890" y="2615"/>
                  </a:lnTo>
                  <a:lnTo>
                    <a:pt x="901" y="2619"/>
                  </a:lnTo>
                  <a:lnTo>
                    <a:pt x="912" y="2625"/>
                  </a:lnTo>
                  <a:lnTo>
                    <a:pt x="920" y="2627"/>
                  </a:lnTo>
                  <a:lnTo>
                    <a:pt x="929" y="2629"/>
                  </a:lnTo>
                  <a:lnTo>
                    <a:pt x="937" y="2632"/>
                  </a:lnTo>
                  <a:lnTo>
                    <a:pt x="943" y="2636"/>
                  </a:lnTo>
                  <a:lnTo>
                    <a:pt x="895" y="2631"/>
                  </a:lnTo>
                  <a:lnTo>
                    <a:pt x="848" y="2627"/>
                  </a:lnTo>
                  <a:lnTo>
                    <a:pt x="800" y="2619"/>
                  </a:lnTo>
                  <a:lnTo>
                    <a:pt x="757" y="2612"/>
                  </a:lnTo>
                  <a:lnTo>
                    <a:pt x="709" y="2598"/>
                  </a:lnTo>
                  <a:lnTo>
                    <a:pt x="663" y="2587"/>
                  </a:lnTo>
                  <a:lnTo>
                    <a:pt x="622" y="2570"/>
                  </a:lnTo>
                  <a:lnTo>
                    <a:pt x="580" y="2553"/>
                  </a:lnTo>
                  <a:lnTo>
                    <a:pt x="536" y="2532"/>
                  </a:lnTo>
                  <a:lnTo>
                    <a:pt x="496" y="2507"/>
                  </a:lnTo>
                  <a:lnTo>
                    <a:pt x="456" y="2480"/>
                  </a:lnTo>
                  <a:lnTo>
                    <a:pt x="420" y="2454"/>
                  </a:lnTo>
                  <a:lnTo>
                    <a:pt x="384" y="2423"/>
                  </a:lnTo>
                  <a:lnTo>
                    <a:pt x="350" y="2389"/>
                  </a:lnTo>
                  <a:lnTo>
                    <a:pt x="319" y="2355"/>
                  </a:lnTo>
                  <a:lnTo>
                    <a:pt x="291" y="2317"/>
                  </a:lnTo>
                  <a:lnTo>
                    <a:pt x="306" y="2323"/>
                  </a:lnTo>
                  <a:lnTo>
                    <a:pt x="323" y="2334"/>
                  </a:lnTo>
                  <a:lnTo>
                    <a:pt x="340" y="2346"/>
                  </a:lnTo>
                  <a:lnTo>
                    <a:pt x="357" y="2359"/>
                  </a:lnTo>
                  <a:lnTo>
                    <a:pt x="373" y="2370"/>
                  </a:lnTo>
                  <a:lnTo>
                    <a:pt x="390" y="2384"/>
                  </a:lnTo>
                  <a:lnTo>
                    <a:pt x="407" y="2395"/>
                  </a:lnTo>
                  <a:lnTo>
                    <a:pt x="426" y="2408"/>
                  </a:lnTo>
                  <a:lnTo>
                    <a:pt x="441" y="2418"/>
                  </a:lnTo>
                  <a:lnTo>
                    <a:pt x="460" y="2429"/>
                  </a:lnTo>
                  <a:lnTo>
                    <a:pt x="477" y="2439"/>
                  </a:lnTo>
                  <a:lnTo>
                    <a:pt x="494" y="2446"/>
                  </a:lnTo>
                  <a:lnTo>
                    <a:pt x="513" y="2452"/>
                  </a:lnTo>
                  <a:lnTo>
                    <a:pt x="530" y="2458"/>
                  </a:lnTo>
                  <a:lnTo>
                    <a:pt x="551" y="2460"/>
                  </a:lnTo>
                  <a:lnTo>
                    <a:pt x="570" y="2461"/>
                  </a:lnTo>
                  <a:lnTo>
                    <a:pt x="566" y="2448"/>
                  </a:lnTo>
                  <a:lnTo>
                    <a:pt x="557" y="2437"/>
                  </a:lnTo>
                  <a:lnTo>
                    <a:pt x="544" y="2422"/>
                  </a:lnTo>
                  <a:lnTo>
                    <a:pt x="528" y="2406"/>
                  </a:lnTo>
                  <a:lnTo>
                    <a:pt x="506" y="2387"/>
                  </a:lnTo>
                  <a:lnTo>
                    <a:pt x="483" y="2372"/>
                  </a:lnTo>
                  <a:lnTo>
                    <a:pt x="458" y="2353"/>
                  </a:lnTo>
                  <a:lnTo>
                    <a:pt x="435" y="2336"/>
                  </a:lnTo>
                  <a:lnTo>
                    <a:pt x="411" y="2315"/>
                  </a:lnTo>
                  <a:lnTo>
                    <a:pt x="384" y="2294"/>
                  </a:lnTo>
                  <a:lnTo>
                    <a:pt x="361" y="2273"/>
                  </a:lnTo>
                  <a:lnTo>
                    <a:pt x="344" y="2252"/>
                  </a:lnTo>
                  <a:lnTo>
                    <a:pt x="327" y="2230"/>
                  </a:lnTo>
                  <a:lnTo>
                    <a:pt x="316" y="2207"/>
                  </a:lnTo>
                  <a:lnTo>
                    <a:pt x="308" y="2184"/>
                  </a:lnTo>
                  <a:lnTo>
                    <a:pt x="308" y="2161"/>
                  </a:lnTo>
                  <a:lnTo>
                    <a:pt x="316" y="2171"/>
                  </a:lnTo>
                  <a:lnTo>
                    <a:pt x="331" y="2184"/>
                  </a:lnTo>
                  <a:lnTo>
                    <a:pt x="350" y="2201"/>
                  </a:lnTo>
                  <a:lnTo>
                    <a:pt x="375" y="2226"/>
                  </a:lnTo>
                  <a:lnTo>
                    <a:pt x="399" y="2249"/>
                  </a:lnTo>
                  <a:lnTo>
                    <a:pt x="430" y="2273"/>
                  </a:lnTo>
                  <a:lnTo>
                    <a:pt x="460" y="2296"/>
                  </a:lnTo>
                  <a:lnTo>
                    <a:pt x="492" y="2321"/>
                  </a:lnTo>
                  <a:lnTo>
                    <a:pt x="521" y="2342"/>
                  </a:lnTo>
                  <a:lnTo>
                    <a:pt x="549" y="2361"/>
                  </a:lnTo>
                  <a:lnTo>
                    <a:pt x="574" y="2374"/>
                  </a:lnTo>
                  <a:lnTo>
                    <a:pt x="597" y="2385"/>
                  </a:lnTo>
                  <a:lnTo>
                    <a:pt x="614" y="2387"/>
                  </a:lnTo>
                  <a:lnTo>
                    <a:pt x="625" y="2385"/>
                  </a:lnTo>
                  <a:lnTo>
                    <a:pt x="629" y="2372"/>
                  </a:lnTo>
                  <a:lnTo>
                    <a:pt x="627" y="2353"/>
                  </a:lnTo>
                  <a:lnTo>
                    <a:pt x="684" y="2336"/>
                  </a:lnTo>
                  <a:lnTo>
                    <a:pt x="563" y="2245"/>
                  </a:lnTo>
                  <a:lnTo>
                    <a:pt x="452" y="2140"/>
                  </a:lnTo>
                  <a:lnTo>
                    <a:pt x="357" y="2021"/>
                  </a:lnTo>
                  <a:lnTo>
                    <a:pt x="272" y="1891"/>
                  </a:lnTo>
                  <a:lnTo>
                    <a:pt x="198" y="1749"/>
                  </a:lnTo>
                  <a:lnTo>
                    <a:pt x="135" y="1599"/>
                  </a:lnTo>
                  <a:lnTo>
                    <a:pt x="86" y="1443"/>
                  </a:lnTo>
                  <a:lnTo>
                    <a:pt x="50" y="1283"/>
                  </a:lnTo>
                  <a:lnTo>
                    <a:pt x="21" y="1114"/>
                  </a:lnTo>
                  <a:lnTo>
                    <a:pt x="6" y="949"/>
                  </a:lnTo>
                  <a:lnTo>
                    <a:pt x="0" y="781"/>
                  </a:lnTo>
                  <a:lnTo>
                    <a:pt x="12" y="616"/>
                  </a:lnTo>
                  <a:lnTo>
                    <a:pt x="29" y="453"/>
                  </a:lnTo>
                  <a:lnTo>
                    <a:pt x="61" y="295"/>
                  </a:lnTo>
                  <a:lnTo>
                    <a:pt x="101" y="141"/>
                  </a:lnTo>
                  <a:lnTo>
                    <a:pt x="156" y="0"/>
                  </a:lnTo>
                  <a:lnTo>
                    <a:pt x="203" y="12"/>
                  </a:lnTo>
                  <a:lnTo>
                    <a:pt x="179" y="152"/>
                  </a:lnTo>
                  <a:lnTo>
                    <a:pt x="243" y="122"/>
                  </a:lnTo>
                  <a:lnTo>
                    <a:pt x="236" y="139"/>
                  </a:lnTo>
                  <a:lnTo>
                    <a:pt x="228" y="154"/>
                  </a:lnTo>
                  <a:lnTo>
                    <a:pt x="219" y="171"/>
                  </a:lnTo>
                  <a:lnTo>
                    <a:pt x="209" y="190"/>
                  </a:lnTo>
                  <a:lnTo>
                    <a:pt x="198" y="205"/>
                  </a:lnTo>
                  <a:lnTo>
                    <a:pt x="186" y="223"/>
                  </a:lnTo>
                  <a:lnTo>
                    <a:pt x="175" y="240"/>
                  </a:lnTo>
                  <a:lnTo>
                    <a:pt x="165" y="259"/>
                  </a:lnTo>
                  <a:lnTo>
                    <a:pt x="156" y="272"/>
                  </a:lnTo>
                  <a:lnTo>
                    <a:pt x="146" y="291"/>
                  </a:lnTo>
                  <a:lnTo>
                    <a:pt x="139" y="306"/>
                  </a:lnTo>
                  <a:lnTo>
                    <a:pt x="133" y="325"/>
                  </a:lnTo>
                  <a:lnTo>
                    <a:pt x="129" y="340"/>
                  </a:lnTo>
                  <a:lnTo>
                    <a:pt x="131" y="359"/>
                  </a:lnTo>
                  <a:lnTo>
                    <a:pt x="133" y="377"/>
                  </a:lnTo>
                  <a:lnTo>
                    <a:pt x="139" y="396"/>
                  </a:lnTo>
                  <a:lnTo>
                    <a:pt x="203" y="352"/>
                  </a:lnTo>
                  <a:lnTo>
                    <a:pt x="198" y="361"/>
                  </a:lnTo>
                  <a:lnTo>
                    <a:pt x="190" y="377"/>
                  </a:lnTo>
                  <a:lnTo>
                    <a:pt x="184" y="392"/>
                  </a:lnTo>
                  <a:lnTo>
                    <a:pt x="177" y="407"/>
                  </a:lnTo>
                  <a:lnTo>
                    <a:pt x="169" y="422"/>
                  </a:lnTo>
                  <a:lnTo>
                    <a:pt x="162" y="441"/>
                  </a:lnTo>
                  <a:lnTo>
                    <a:pt x="154" y="458"/>
                  </a:lnTo>
                  <a:lnTo>
                    <a:pt x="148" y="477"/>
                  </a:lnTo>
                  <a:lnTo>
                    <a:pt x="143" y="494"/>
                  </a:lnTo>
                  <a:lnTo>
                    <a:pt x="139" y="511"/>
                  </a:lnTo>
                  <a:lnTo>
                    <a:pt x="135" y="527"/>
                  </a:lnTo>
                  <a:lnTo>
                    <a:pt x="135" y="544"/>
                  </a:lnTo>
                  <a:lnTo>
                    <a:pt x="135" y="559"/>
                  </a:lnTo>
                  <a:lnTo>
                    <a:pt x="141" y="574"/>
                  </a:lnTo>
                  <a:lnTo>
                    <a:pt x="146" y="586"/>
                  </a:lnTo>
                  <a:lnTo>
                    <a:pt x="156" y="599"/>
                  </a:lnTo>
                  <a:lnTo>
                    <a:pt x="203" y="567"/>
                  </a:lnTo>
                  <a:lnTo>
                    <a:pt x="198" y="578"/>
                  </a:lnTo>
                  <a:lnTo>
                    <a:pt x="190" y="593"/>
                  </a:lnTo>
                  <a:lnTo>
                    <a:pt x="181" y="612"/>
                  </a:lnTo>
                  <a:lnTo>
                    <a:pt x="173" y="633"/>
                  </a:lnTo>
                  <a:lnTo>
                    <a:pt x="160" y="656"/>
                  </a:lnTo>
                  <a:lnTo>
                    <a:pt x="150" y="681"/>
                  </a:lnTo>
                  <a:lnTo>
                    <a:pt x="139" y="705"/>
                  </a:lnTo>
                  <a:lnTo>
                    <a:pt x="129" y="730"/>
                  </a:lnTo>
                  <a:lnTo>
                    <a:pt x="120" y="755"/>
                  </a:lnTo>
                  <a:lnTo>
                    <a:pt x="110" y="779"/>
                  </a:lnTo>
                  <a:lnTo>
                    <a:pt x="103" y="800"/>
                  </a:lnTo>
                  <a:lnTo>
                    <a:pt x="99" y="821"/>
                  </a:lnTo>
                  <a:lnTo>
                    <a:pt x="95" y="840"/>
                  </a:lnTo>
                  <a:lnTo>
                    <a:pt x="97" y="855"/>
                  </a:lnTo>
                  <a:lnTo>
                    <a:pt x="101" y="869"/>
                  </a:lnTo>
                  <a:lnTo>
                    <a:pt x="110" y="878"/>
                  </a:lnTo>
                  <a:lnTo>
                    <a:pt x="186" y="800"/>
                  </a:lnTo>
                  <a:lnTo>
                    <a:pt x="179" y="817"/>
                  </a:lnTo>
                  <a:lnTo>
                    <a:pt x="173" y="836"/>
                  </a:lnTo>
                  <a:lnTo>
                    <a:pt x="164" y="859"/>
                  </a:lnTo>
                  <a:lnTo>
                    <a:pt x="156" y="884"/>
                  </a:lnTo>
                  <a:lnTo>
                    <a:pt x="146" y="909"/>
                  </a:lnTo>
                  <a:lnTo>
                    <a:pt x="137" y="933"/>
                  </a:lnTo>
                  <a:lnTo>
                    <a:pt x="129" y="960"/>
                  </a:lnTo>
                  <a:lnTo>
                    <a:pt x="122" y="989"/>
                  </a:lnTo>
                  <a:lnTo>
                    <a:pt x="114" y="1015"/>
                  </a:lnTo>
                  <a:lnTo>
                    <a:pt x="107" y="1042"/>
                  </a:lnTo>
                  <a:lnTo>
                    <a:pt x="103" y="1068"/>
                  </a:lnTo>
                  <a:lnTo>
                    <a:pt x="99" y="1095"/>
                  </a:lnTo>
                  <a:lnTo>
                    <a:pt x="95" y="1118"/>
                  </a:lnTo>
                  <a:lnTo>
                    <a:pt x="95" y="1141"/>
                  </a:lnTo>
                  <a:lnTo>
                    <a:pt x="97" y="1161"/>
                  </a:lnTo>
                  <a:lnTo>
                    <a:pt x="103" y="1182"/>
                  </a:lnTo>
                  <a:lnTo>
                    <a:pt x="207" y="1104"/>
                  </a:lnTo>
                  <a:lnTo>
                    <a:pt x="198" y="1129"/>
                  </a:lnTo>
                  <a:lnTo>
                    <a:pt x="186" y="1152"/>
                  </a:lnTo>
                  <a:lnTo>
                    <a:pt x="177" y="1173"/>
                  </a:lnTo>
                  <a:lnTo>
                    <a:pt x="169" y="1196"/>
                  </a:lnTo>
                  <a:lnTo>
                    <a:pt x="160" y="1217"/>
                  </a:lnTo>
                  <a:lnTo>
                    <a:pt x="150" y="1237"/>
                  </a:lnTo>
                  <a:lnTo>
                    <a:pt x="143" y="1258"/>
                  </a:lnTo>
                  <a:lnTo>
                    <a:pt x="137" y="1279"/>
                  </a:lnTo>
                  <a:lnTo>
                    <a:pt x="131" y="1300"/>
                  </a:lnTo>
                  <a:lnTo>
                    <a:pt x="127" y="1319"/>
                  </a:lnTo>
                  <a:lnTo>
                    <a:pt x="127" y="1340"/>
                  </a:lnTo>
                  <a:lnTo>
                    <a:pt x="129" y="1359"/>
                  </a:lnTo>
                  <a:lnTo>
                    <a:pt x="133" y="1380"/>
                  </a:lnTo>
                  <a:lnTo>
                    <a:pt x="139" y="1403"/>
                  </a:lnTo>
                  <a:lnTo>
                    <a:pt x="148" y="1424"/>
                  </a:lnTo>
                  <a:lnTo>
                    <a:pt x="164" y="1448"/>
                  </a:lnTo>
                  <a:lnTo>
                    <a:pt x="253" y="1365"/>
                  </a:lnTo>
                  <a:lnTo>
                    <a:pt x="260" y="1688"/>
                  </a:lnTo>
                  <a:lnTo>
                    <a:pt x="325" y="1619"/>
                  </a:lnTo>
                  <a:lnTo>
                    <a:pt x="319" y="1638"/>
                  </a:lnTo>
                  <a:lnTo>
                    <a:pt x="319" y="1661"/>
                  </a:lnTo>
                  <a:lnTo>
                    <a:pt x="316" y="1680"/>
                  </a:lnTo>
                  <a:lnTo>
                    <a:pt x="316" y="1703"/>
                  </a:lnTo>
                  <a:lnTo>
                    <a:pt x="316" y="1722"/>
                  </a:lnTo>
                  <a:lnTo>
                    <a:pt x="316" y="1743"/>
                  </a:lnTo>
                  <a:lnTo>
                    <a:pt x="318" y="1766"/>
                  </a:lnTo>
                  <a:lnTo>
                    <a:pt x="321" y="1787"/>
                  </a:lnTo>
                  <a:lnTo>
                    <a:pt x="325" y="1806"/>
                  </a:lnTo>
                  <a:lnTo>
                    <a:pt x="333" y="1825"/>
                  </a:lnTo>
                  <a:lnTo>
                    <a:pt x="337" y="1844"/>
                  </a:lnTo>
                  <a:lnTo>
                    <a:pt x="346" y="1865"/>
                  </a:lnTo>
                  <a:lnTo>
                    <a:pt x="357" y="1880"/>
                  </a:lnTo>
                  <a:lnTo>
                    <a:pt x="371" y="1897"/>
                  </a:lnTo>
                  <a:lnTo>
                    <a:pt x="384" y="1914"/>
                  </a:lnTo>
                  <a:lnTo>
                    <a:pt x="401" y="1931"/>
                  </a:lnTo>
                  <a:lnTo>
                    <a:pt x="458" y="1863"/>
                  </a:lnTo>
                  <a:lnTo>
                    <a:pt x="458" y="1874"/>
                  </a:lnTo>
                  <a:lnTo>
                    <a:pt x="458" y="1891"/>
                  </a:lnTo>
                  <a:lnTo>
                    <a:pt x="460" y="1908"/>
                  </a:lnTo>
                  <a:lnTo>
                    <a:pt x="464" y="1931"/>
                  </a:lnTo>
                  <a:lnTo>
                    <a:pt x="468" y="1956"/>
                  </a:lnTo>
                  <a:lnTo>
                    <a:pt x="473" y="1982"/>
                  </a:lnTo>
                  <a:lnTo>
                    <a:pt x="477" y="2007"/>
                  </a:lnTo>
                  <a:lnTo>
                    <a:pt x="489" y="2034"/>
                  </a:lnTo>
                  <a:lnTo>
                    <a:pt x="494" y="2055"/>
                  </a:lnTo>
                  <a:lnTo>
                    <a:pt x="506" y="2078"/>
                  </a:lnTo>
                  <a:lnTo>
                    <a:pt x="519" y="2097"/>
                  </a:lnTo>
                  <a:lnTo>
                    <a:pt x="532" y="2116"/>
                  </a:lnTo>
                  <a:lnTo>
                    <a:pt x="546" y="2125"/>
                  </a:lnTo>
                  <a:lnTo>
                    <a:pt x="565" y="2133"/>
                  </a:lnTo>
                  <a:lnTo>
                    <a:pt x="584" y="2136"/>
                  </a:lnTo>
                  <a:lnTo>
                    <a:pt x="608" y="2133"/>
                  </a:lnTo>
                  <a:lnTo>
                    <a:pt x="637" y="2049"/>
                  </a:lnTo>
                  <a:lnTo>
                    <a:pt x="641" y="2093"/>
                  </a:lnTo>
                  <a:lnTo>
                    <a:pt x="658" y="2136"/>
                  </a:lnTo>
                  <a:lnTo>
                    <a:pt x="684" y="2176"/>
                  </a:lnTo>
                  <a:lnTo>
                    <a:pt x="720" y="2211"/>
                  </a:lnTo>
                  <a:lnTo>
                    <a:pt x="762" y="2241"/>
                  </a:lnTo>
                  <a:lnTo>
                    <a:pt x="810" y="2266"/>
                  </a:lnTo>
                  <a:lnTo>
                    <a:pt x="861" y="2287"/>
                  </a:lnTo>
                  <a:lnTo>
                    <a:pt x="916" y="2304"/>
                  </a:lnTo>
                  <a:lnTo>
                    <a:pt x="969" y="2311"/>
                  </a:lnTo>
                  <a:lnTo>
                    <a:pt x="1025" y="2317"/>
                  </a:lnTo>
                  <a:lnTo>
                    <a:pt x="1076" y="2317"/>
                  </a:lnTo>
                  <a:lnTo>
                    <a:pt x="1125" y="2311"/>
                  </a:lnTo>
                  <a:lnTo>
                    <a:pt x="1167" y="2300"/>
                  </a:lnTo>
                  <a:lnTo>
                    <a:pt x="1203" y="2283"/>
                  </a:lnTo>
                  <a:lnTo>
                    <a:pt x="1232" y="2260"/>
                  </a:lnTo>
                  <a:lnTo>
                    <a:pt x="1251" y="2231"/>
                  </a:lnTo>
                  <a:lnTo>
                    <a:pt x="1235" y="2235"/>
                  </a:lnTo>
                  <a:lnTo>
                    <a:pt x="1220" y="2237"/>
                  </a:lnTo>
                  <a:lnTo>
                    <a:pt x="1205" y="2243"/>
                  </a:lnTo>
                  <a:lnTo>
                    <a:pt x="1192" y="2249"/>
                  </a:lnTo>
                  <a:lnTo>
                    <a:pt x="1177" y="2252"/>
                  </a:lnTo>
                  <a:lnTo>
                    <a:pt x="1161" y="2256"/>
                  </a:lnTo>
                  <a:lnTo>
                    <a:pt x="1146" y="2260"/>
                  </a:lnTo>
                  <a:lnTo>
                    <a:pt x="1133" y="2264"/>
                  </a:lnTo>
                  <a:lnTo>
                    <a:pt x="1118" y="2266"/>
                  </a:lnTo>
                  <a:lnTo>
                    <a:pt x="1102" y="2268"/>
                  </a:lnTo>
                  <a:lnTo>
                    <a:pt x="1087" y="2268"/>
                  </a:lnTo>
                  <a:lnTo>
                    <a:pt x="1074" y="2269"/>
                  </a:lnTo>
                  <a:lnTo>
                    <a:pt x="1059" y="2266"/>
                  </a:lnTo>
                  <a:lnTo>
                    <a:pt x="1045" y="2264"/>
                  </a:lnTo>
                  <a:lnTo>
                    <a:pt x="1030" y="2260"/>
                  </a:lnTo>
                  <a:lnTo>
                    <a:pt x="1017" y="2254"/>
                  </a:lnTo>
                  <a:lnTo>
                    <a:pt x="1049" y="2237"/>
                  </a:lnTo>
                  <a:lnTo>
                    <a:pt x="1085" y="2224"/>
                  </a:lnTo>
                  <a:lnTo>
                    <a:pt x="1118" y="2207"/>
                  </a:lnTo>
                  <a:lnTo>
                    <a:pt x="1152" y="2190"/>
                  </a:lnTo>
                  <a:lnTo>
                    <a:pt x="1182" y="2173"/>
                  </a:lnTo>
                  <a:lnTo>
                    <a:pt x="1215" y="2154"/>
                  </a:lnTo>
                  <a:lnTo>
                    <a:pt x="1247" y="2133"/>
                  </a:lnTo>
                  <a:lnTo>
                    <a:pt x="1279" y="2116"/>
                  </a:lnTo>
                  <a:lnTo>
                    <a:pt x="1310" y="2093"/>
                  </a:lnTo>
                  <a:lnTo>
                    <a:pt x="1340" y="2074"/>
                  </a:lnTo>
                  <a:lnTo>
                    <a:pt x="1369" y="2051"/>
                  </a:lnTo>
                  <a:lnTo>
                    <a:pt x="1401" y="2032"/>
                  </a:lnTo>
                  <a:lnTo>
                    <a:pt x="1431" y="2009"/>
                  </a:lnTo>
                  <a:lnTo>
                    <a:pt x="1460" y="1986"/>
                  </a:lnTo>
                  <a:lnTo>
                    <a:pt x="1490" y="1965"/>
                  </a:lnTo>
                  <a:lnTo>
                    <a:pt x="1522" y="1944"/>
                  </a:lnTo>
                  <a:lnTo>
                    <a:pt x="1401" y="2178"/>
                  </a:lnTo>
                  <a:lnTo>
                    <a:pt x="1431" y="2173"/>
                  </a:lnTo>
                  <a:lnTo>
                    <a:pt x="1462" y="2161"/>
                  </a:lnTo>
                  <a:lnTo>
                    <a:pt x="1492" y="2144"/>
                  </a:lnTo>
                  <a:lnTo>
                    <a:pt x="1522" y="2121"/>
                  </a:lnTo>
                  <a:lnTo>
                    <a:pt x="1549" y="2093"/>
                  </a:lnTo>
                  <a:lnTo>
                    <a:pt x="1576" y="2062"/>
                  </a:lnTo>
                  <a:lnTo>
                    <a:pt x="1598" y="2026"/>
                  </a:lnTo>
                  <a:lnTo>
                    <a:pt x="1623" y="1992"/>
                  </a:lnTo>
                  <a:lnTo>
                    <a:pt x="1642" y="1952"/>
                  </a:lnTo>
                  <a:lnTo>
                    <a:pt x="1663" y="1914"/>
                  </a:lnTo>
                  <a:lnTo>
                    <a:pt x="1680" y="1874"/>
                  </a:lnTo>
                  <a:lnTo>
                    <a:pt x="1695" y="1838"/>
                  </a:lnTo>
                  <a:lnTo>
                    <a:pt x="1709" y="1802"/>
                  </a:lnTo>
                  <a:lnTo>
                    <a:pt x="1720" y="1770"/>
                  </a:lnTo>
                  <a:lnTo>
                    <a:pt x="1726" y="1743"/>
                  </a:lnTo>
                  <a:lnTo>
                    <a:pt x="1733" y="1720"/>
                  </a:lnTo>
                  <a:lnTo>
                    <a:pt x="1781" y="1810"/>
                  </a:lnTo>
                  <a:lnTo>
                    <a:pt x="1787" y="1785"/>
                  </a:lnTo>
                  <a:lnTo>
                    <a:pt x="1792" y="1764"/>
                  </a:lnTo>
                  <a:lnTo>
                    <a:pt x="1798" y="1743"/>
                  </a:lnTo>
                  <a:lnTo>
                    <a:pt x="1804" y="1720"/>
                  </a:lnTo>
                  <a:lnTo>
                    <a:pt x="1809" y="1697"/>
                  </a:lnTo>
                  <a:lnTo>
                    <a:pt x="1815" y="1677"/>
                  </a:lnTo>
                  <a:lnTo>
                    <a:pt x="1819" y="1654"/>
                  </a:lnTo>
                  <a:lnTo>
                    <a:pt x="1825" y="1635"/>
                  </a:lnTo>
                  <a:lnTo>
                    <a:pt x="1827" y="1610"/>
                  </a:lnTo>
                  <a:lnTo>
                    <a:pt x="1830" y="1589"/>
                  </a:lnTo>
                  <a:lnTo>
                    <a:pt x="1832" y="1566"/>
                  </a:lnTo>
                  <a:lnTo>
                    <a:pt x="1838" y="1543"/>
                  </a:lnTo>
                  <a:lnTo>
                    <a:pt x="1840" y="1521"/>
                  </a:lnTo>
                  <a:lnTo>
                    <a:pt x="1842" y="1502"/>
                  </a:lnTo>
                  <a:lnTo>
                    <a:pt x="1846" y="1477"/>
                  </a:lnTo>
                  <a:lnTo>
                    <a:pt x="1849" y="1458"/>
                  </a:lnTo>
                  <a:lnTo>
                    <a:pt x="1855" y="1469"/>
                  </a:lnTo>
                  <a:lnTo>
                    <a:pt x="1859" y="1488"/>
                  </a:lnTo>
                  <a:lnTo>
                    <a:pt x="1861" y="1496"/>
                  </a:lnTo>
                  <a:lnTo>
                    <a:pt x="1865" y="1505"/>
                  </a:lnTo>
                  <a:lnTo>
                    <a:pt x="1866" y="1517"/>
                  </a:lnTo>
                  <a:lnTo>
                    <a:pt x="1868" y="1526"/>
                  </a:lnTo>
                  <a:lnTo>
                    <a:pt x="1874" y="1542"/>
                  </a:lnTo>
                  <a:lnTo>
                    <a:pt x="1884" y="1555"/>
                  </a:lnTo>
                  <a:lnTo>
                    <a:pt x="1895" y="1561"/>
                  </a:lnTo>
                  <a:lnTo>
                    <a:pt x="1910" y="1562"/>
                  </a:lnTo>
                  <a:lnTo>
                    <a:pt x="1912" y="1523"/>
                  </a:lnTo>
                  <a:lnTo>
                    <a:pt x="1914" y="1486"/>
                  </a:lnTo>
                  <a:lnTo>
                    <a:pt x="1916" y="1447"/>
                  </a:lnTo>
                  <a:lnTo>
                    <a:pt x="1920" y="1409"/>
                  </a:lnTo>
                  <a:lnTo>
                    <a:pt x="1920" y="1371"/>
                  </a:lnTo>
                  <a:lnTo>
                    <a:pt x="1920" y="1334"/>
                  </a:lnTo>
                  <a:lnTo>
                    <a:pt x="1920" y="1296"/>
                  </a:lnTo>
                  <a:lnTo>
                    <a:pt x="1922" y="1260"/>
                  </a:lnTo>
                  <a:lnTo>
                    <a:pt x="1920" y="1222"/>
                  </a:lnTo>
                  <a:lnTo>
                    <a:pt x="1918" y="1184"/>
                  </a:lnTo>
                  <a:lnTo>
                    <a:pt x="1916" y="1146"/>
                  </a:lnTo>
                  <a:lnTo>
                    <a:pt x="1914" y="1110"/>
                  </a:lnTo>
                  <a:lnTo>
                    <a:pt x="1910" y="1072"/>
                  </a:lnTo>
                  <a:lnTo>
                    <a:pt x="1908" y="1034"/>
                  </a:lnTo>
                  <a:lnTo>
                    <a:pt x="1903" y="998"/>
                  </a:lnTo>
                  <a:lnTo>
                    <a:pt x="1899" y="964"/>
                  </a:lnTo>
                  <a:lnTo>
                    <a:pt x="1908" y="968"/>
                  </a:lnTo>
                  <a:lnTo>
                    <a:pt x="1916" y="975"/>
                  </a:lnTo>
                  <a:lnTo>
                    <a:pt x="1922" y="985"/>
                  </a:lnTo>
                  <a:lnTo>
                    <a:pt x="1929" y="1000"/>
                  </a:lnTo>
                  <a:lnTo>
                    <a:pt x="1933" y="1015"/>
                  </a:lnTo>
                  <a:lnTo>
                    <a:pt x="1935" y="1032"/>
                  </a:lnTo>
                  <a:lnTo>
                    <a:pt x="1939" y="1049"/>
                  </a:lnTo>
                  <a:lnTo>
                    <a:pt x="1944" y="1068"/>
                  </a:lnTo>
                  <a:lnTo>
                    <a:pt x="1948" y="1085"/>
                  </a:lnTo>
                  <a:lnTo>
                    <a:pt x="1950" y="1103"/>
                  </a:lnTo>
                  <a:lnTo>
                    <a:pt x="1956" y="1114"/>
                  </a:lnTo>
                  <a:lnTo>
                    <a:pt x="1961" y="1129"/>
                  </a:lnTo>
                  <a:lnTo>
                    <a:pt x="1965" y="1141"/>
                  </a:lnTo>
                  <a:lnTo>
                    <a:pt x="1975" y="1148"/>
                  </a:lnTo>
                  <a:lnTo>
                    <a:pt x="1984" y="1154"/>
                  </a:lnTo>
                  <a:lnTo>
                    <a:pt x="1996" y="1154"/>
                  </a:lnTo>
                  <a:lnTo>
                    <a:pt x="1994" y="1120"/>
                  </a:lnTo>
                  <a:lnTo>
                    <a:pt x="1992" y="1087"/>
                  </a:lnTo>
                  <a:lnTo>
                    <a:pt x="1988" y="1055"/>
                  </a:lnTo>
                  <a:lnTo>
                    <a:pt x="1988" y="1023"/>
                  </a:lnTo>
                  <a:lnTo>
                    <a:pt x="1982" y="990"/>
                  </a:lnTo>
                  <a:lnTo>
                    <a:pt x="1977" y="960"/>
                  </a:lnTo>
                  <a:lnTo>
                    <a:pt x="1971" y="928"/>
                  </a:lnTo>
                  <a:lnTo>
                    <a:pt x="1965" y="897"/>
                  </a:lnTo>
                  <a:lnTo>
                    <a:pt x="1958" y="863"/>
                  </a:lnTo>
                  <a:lnTo>
                    <a:pt x="1950" y="833"/>
                  </a:lnTo>
                  <a:lnTo>
                    <a:pt x="1942" y="800"/>
                  </a:lnTo>
                  <a:lnTo>
                    <a:pt x="1935" y="770"/>
                  </a:lnTo>
                  <a:lnTo>
                    <a:pt x="1927" y="738"/>
                  </a:lnTo>
                  <a:lnTo>
                    <a:pt x="1920" y="705"/>
                  </a:lnTo>
                  <a:lnTo>
                    <a:pt x="1910" y="673"/>
                  </a:lnTo>
                  <a:lnTo>
                    <a:pt x="1903" y="645"/>
                  </a:lnTo>
                  <a:lnTo>
                    <a:pt x="1906" y="654"/>
                  </a:lnTo>
                  <a:lnTo>
                    <a:pt x="1910" y="664"/>
                  </a:lnTo>
                  <a:lnTo>
                    <a:pt x="1914" y="673"/>
                  </a:lnTo>
                  <a:lnTo>
                    <a:pt x="1920" y="686"/>
                  </a:lnTo>
                  <a:lnTo>
                    <a:pt x="1922" y="694"/>
                  </a:lnTo>
                  <a:lnTo>
                    <a:pt x="1925" y="703"/>
                  </a:lnTo>
                  <a:lnTo>
                    <a:pt x="1929" y="713"/>
                  </a:lnTo>
                  <a:lnTo>
                    <a:pt x="1935" y="724"/>
                  </a:lnTo>
                  <a:lnTo>
                    <a:pt x="1941" y="740"/>
                  </a:lnTo>
                  <a:lnTo>
                    <a:pt x="1954" y="751"/>
                  </a:lnTo>
                  <a:lnTo>
                    <a:pt x="1960" y="755"/>
                  </a:lnTo>
                  <a:lnTo>
                    <a:pt x="1969" y="757"/>
                  </a:lnTo>
                  <a:lnTo>
                    <a:pt x="1979" y="759"/>
                  </a:lnTo>
                  <a:lnTo>
                    <a:pt x="1992" y="760"/>
                  </a:lnTo>
                  <a:lnTo>
                    <a:pt x="1990" y="743"/>
                  </a:lnTo>
                  <a:lnTo>
                    <a:pt x="1988" y="726"/>
                  </a:lnTo>
                  <a:lnTo>
                    <a:pt x="1986" y="702"/>
                  </a:lnTo>
                  <a:lnTo>
                    <a:pt x="1984" y="681"/>
                  </a:lnTo>
                  <a:lnTo>
                    <a:pt x="1979" y="654"/>
                  </a:lnTo>
                  <a:lnTo>
                    <a:pt x="1975" y="627"/>
                  </a:lnTo>
                  <a:lnTo>
                    <a:pt x="1969" y="601"/>
                  </a:lnTo>
                  <a:lnTo>
                    <a:pt x="1963" y="576"/>
                  </a:lnTo>
                  <a:lnTo>
                    <a:pt x="1958" y="548"/>
                  </a:lnTo>
                  <a:lnTo>
                    <a:pt x="1952" y="523"/>
                  </a:lnTo>
                  <a:lnTo>
                    <a:pt x="1948" y="500"/>
                  </a:lnTo>
                  <a:lnTo>
                    <a:pt x="1944" y="479"/>
                  </a:lnTo>
                  <a:lnTo>
                    <a:pt x="1939" y="458"/>
                  </a:lnTo>
                  <a:lnTo>
                    <a:pt x="1939" y="447"/>
                  </a:lnTo>
                  <a:lnTo>
                    <a:pt x="1937" y="434"/>
                  </a:lnTo>
                  <a:lnTo>
                    <a:pt x="1939" y="430"/>
                  </a:lnTo>
                  <a:lnTo>
                    <a:pt x="2024" y="39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7" name="Freeform 202"/>
            <p:cNvSpPr>
              <a:spLocks/>
            </p:cNvSpPr>
            <p:nvPr/>
          </p:nvSpPr>
          <p:spPr bwMode="auto">
            <a:xfrm>
              <a:off x="2038" y="1968"/>
              <a:ext cx="933" cy="552"/>
            </a:xfrm>
            <a:custGeom>
              <a:avLst/>
              <a:gdLst>
                <a:gd name="T0" fmla="*/ 221 w 1867"/>
                <a:gd name="T1" fmla="*/ 133 h 1104"/>
                <a:gd name="T2" fmla="*/ 214 w 1867"/>
                <a:gd name="T3" fmla="*/ 122 h 1104"/>
                <a:gd name="T4" fmla="*/ 205 w 1867"/>
                <a:gd name="T5" fmla="*/ 111 h 1104"/>
                <a:gd name="T6" fmla="*/ 196 w 1867"/>
                <a:gd name="T7" fmla="*/ 102 h 1104"/>
                <a:gd name="T8" fmla="*/ 196 w 1867"/>
                <a:gd name="T9" fmla="*/ 100 h 1104"/>
                <a:gd name="T10" fmla="*/ 201 w 1867"/>
                <a:gd name="T11" fmla="*/ 102 h 1104"/>
                <a:gd name="T12" fmla="*/ 210 w 1867"/>
                <a:gd name="T13" fmla="*/ 107 h 1104"/>
                <a:gd name="T14" fmla="*/ 207 w 1867"/>
                <a:gd name="T15" fmla="*/ 99 h 1104"/>
                <a:gd name="T16" fmla="*/ 197 w 1867"/>
                <a:gd name="T17" fmla="*/ 89 h 1104"/>
                <a:gd name="T18" fmla="*/ 186 w 1867"/>
                <a:gd name="T19" fmla="*/ 80 h 1104"/>
                <a:gd name="T20" fmla="*/ 181 w 1867"/>
                <a:gd name="T21" fmla="*/ 74 h 1104"/>
                <a:gd name="T22" fmla="*/ 187 w 1867"/>
                <a:gd name="T23" fmla="*/ 76 h 1104"/>
                <a:gd name="T24" fmla="*/ 192 w 1867"/>
                <a:gd name="T25" fmla="*/ 78 h 1104"/>
                <a:gd name="T26" fmla="*/ 196 w 1867"/>
                <a:gd name="T27" fmla="*/ 82 h 1104"/>
                <a:gd name="T28" fmla="*/ 201 w 1867"/>
                <a:gd name="T29" fmla="*/ 85 h 1104"/>
                <a:gd name="T30" fmla="*/ 188 w 1867"/>
                <a:gd name="T31" fmla="*/ 69 h 1104"/>
                <a:gd name="T32" fmla="*/ 169 w 1867"/>
                <a:gd name="T33" fmla="*/ 52 h 1104"/>
                <a:gd name="T34" fmla="*/ 152 w 1867"/>
                <a:gd name="T35" fmla="*/ 40 h 1104"/>
                <a:gd name="T36" fmla="*/ 144 w 1867"/>
                <a:gd name="T37" fmla="*/ 35 h 1104"/>
                <a:gd name="T38" fmla="*/ 150 w 1867"/>
                <a:gd name="T39" fmla="*/ 37 h 1104"/>
                <a:gd name="T40" fmla="*/ 155 w 1867"/>
                <a:gd name="T41" fmla="*/ 38 h 1104"/>
                <a:gd name="T42" fmla="*/ 160 w 1867"/>
                <a:gd name="T43" fmla="*/ 39 h 1104"/>
                <a:gd name="T44" fmla="*/ 153 w 1867"/>
                <a:gd name="T45" fmla="*/ 34 h 1104"/>
                <a:gd name="T46" fmla="*/ 133 w 1867"/>
                <a:gd name="T47" fmla="*/ 25 h 1104"/>
                <a:gd name="T48" fmla="*/ 112 w 1867"/>
                <a:gd name="T49" fmla="*/ 23 h 1104"/>
                <a:gd name="T50" fmla="*/ 97 w 1867"/>
                <a:gd name="T51" fmla="*/ 23 h 1104"/>
                <a:gd name="T52" fmla="*/ 93 w 1867"/>
                <a:gd name="T53" fmla="*/ 22 h 1104"/>
                <a:gd name="T54" fmla="*/ 98 w 1867"/>
                <a:gd name="T55" fmla="*/ 20 h 1104"/>
                <a:gd name="T56" fmla="*/ 102 w 1867"/>
                <a:gd name="T57" fmla="*/ 18 h 1104"/>
                <a:gd name="T58" fmla="*/ 107 w 1867"/>
                <a:gd name="T59" fmla="*/ 17 h 1104"/>
                <a:gd name="T60" fmla="*/ 103 w 1867"/>
                <a:gd name="T61" fmla="*/ 12 h 1104"/>
                <a:gd name="T62" fmla="*/ 82 w 1867"/>
                <a:gd name="T63" fmla="*/ 17 h 1104"/>
                <a:gd name="T64" fmla="*/ 58 w 1867"/>
                <a:gd name="T65" fmla="*/ 30 h 1104"/>
                <a:gd name="T66" fmla="*/ 40 w 1867"/>
                <a:gd name="T67" fmla="*/ 46 h 1104"/>
                <a:gd name="T68" fmla="*/ 40 w 1867"/>
                <a:gd name="T69" fmla="*/ 52 h 1104"/>
                <a:gd name="T70" fmla="*/ 46 w 1867"/>
                <a:gd name="T71" fmla="*/ 44 h 1104"/>
                <a:gd name="T72" fmla="*/ 53 w 1867"/>
                <a:gd name="T73" fmla="*/ 43 h 1104"/>
                <a:gd name="T74" fmla="*/ 45 w 1867"/>
                <a:gd name="T75" fmla="*/ 52 h 1104"/>
                <a:gd name="T76" fmla="*/ 38 w 1867"/>
                <a:gd name="T77" fmla="*/ 62 h 1104"/>
                <a:gd name="T78" fmla="*/ 30 w 1867"/>
                <a:gd name="T79" fmla="*/ 70 h 1104"/>
                <a:gd name="T80" fmla="*/ 21 w 1867"/>
                <a:gd name="T81" fmla="*/ 78 h 1104"/>
                <a:gd name="T82" fmla="*/ 21 w 1867"/>
                <a:gd name="T83" fmla="*/ 73 h 1104"/>
                <a:gd name="T84" fmla="*/ 24 w 1867"/>
                <a:gd name="T85" fmla="*/ 69 h 1104"/>
                <a:gd name="T86" fmla="*/ 18 w 1867"/>
                <a:gd name="T87" fmla="*/ 72 h 1104"/>
                <a:gd name="T88" fmla="*/ 14 w 1867"/>
                <a:gd name="T89" fmla="*/ 80 h 1104"/>
                <a:gd name="T90" fmla="*/ 10 w 1867"/>
                <a:gd name="T91" fmla="*/ 88 h 1104"/>
                <a:gd name="T92" fmla="*/ 6 w 1867"/>
                <a:gd name="T93" fmla="*/ 95 h 1104"/>
                <a:gd name="T94" fmla="*/ 24 w 1867"/>
                <a:gd name="T95" fmla="*/ 51 h 1104"/>
                <a:gd name="T96" fmla="*/ 77 w 1867"/>
                <a:gd name="T97" fmla="*/ 6 h 1104"/>
                <a:gd name="T98" fmla="*/ 126 w 1867"/>
                <a:gd name="T99" fmla="*/ 1 h 1104"/>
                <a:gd name="T100" fmla="*/ 165 w 1867"/>
                <a:gd name="T101" fmla="*/ 14 h 1104"/>
                <a:gd name="T102" fmla="*/ 184 w 1867"/>
                <a:gd name="T103" fmla="*/ 25 h 1104"/>
                <a:gd name="T104" fmla="*/ 196 w 1867"/>
                <a:gd name="T105" fmla="*/ 35 h 1104"/>
                <a:gd name="T106" fmla="*/ 205 w 1867"/>
                <a:gd name="T107" fmla="*/ 44 h 1104"/>
                <a:gd name="T108" fmla="*/ 214 w 1867"/>
                <a:gd name="T109" fmla="*/ 55 h 1104"/>
                <a:gd name="T110" fmla="*/ 216 w 1867"/>
                <a:gd name="T111" fmla="*/ 60 h 1104"/>
                <a:gd name="T112" fmla="*/ 207 w 1867"/>
                <a:gd name="T113" fmla="*/ 50 h 1104"/>
                <a:gd name="T114" fmla="*/ 195 w 1867"/>
                <a:gd name="T115" fmla="*/ 39 h 1104"/>
                <a:gd name="T116" fmla="*/ 186 w 1867"/>
                <a:gd name="T117" fmla="*/ 35 h 1104"/>
                <a:gd name="T118" fmla="*/ 192 w 1867"/>
                <a:gd name="T119" fmla="*/ 44 h 1104"/>
                <a:gd name="T120" fmla="*/ 209 w 1867"/>
                <a:gd name="T121" fmla="*/ 68 h 1104"/>
                <a:gd name="T122" fmla="*/ 223 w 1867"/>
                <a:gd name="T123" fmla="*/ 95 h 1104"/>
                <a:gd name="T124" fmla="*/ 231 w 1867"/>
                <a:gd name="T125" fmla="*/ 122 h 110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867"/>
                <a:gd name="T190" fmla="*/ 0 h 1104"/>
                <a:gd name="T191" fmla="*/ 1867 w 1867"/>
                <a:gd name="T192" fmla="*/ 1104 h 110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867" h="1104">
                  <a:moveTo>
                    <a:pt x="1867" y="1072"/>
                  </a:moveTo>
                  <a:lnTo>
                    <a:pt x="1802" y="1104"/>
                  </a:lnTo>
                  <a:lnTo>
                    <a:pt x="1789" y="1083"/>
                  </a:lnTo>
                  <a:lnTo>
                    <a:pt x="1775" y="1062"/>
                  </a:lnTo>
                  <a:lnTo>
                    <a:pt x="1762" y="1043"/>
                  </a:lnTo>
                  <a:lnTo>
                    <a:pt x="1749" y="1022"/>
                  </a:lnTo>
                  <a:lnTo>
                    <a:pt x="1730" y="1002"/>
                  </a:lnTo>
                  <a:lnTo>
                    <a:pt x="1713" y="979"/>
                  </a:lnTo>
                  <a:lnTo>
                    <a:pt x="1695" y="958"/>
                  </a:lnTo>
                  <a:lnTo>
                    <a:pt x="1680" y="939"/>
                  </a:lnTo>
                  <a:lnTo>
                    <a:pt x="1659" y="916"/>
                  </a:lnTo>
                  <a:lnTo>
                    <a:pt x="1642" y="895"/>
                  </a:lnTo>
                  <a:lnTo>
                    <a:pt x="1623" y="874"/>
                  </a:lnTo>
                  <a:lnTo>
                    <a:pt x="1606" y="857"/>
                  </a:lnTo>
                  <a:lnTo>
                    <a:pt x="1587" y="836"/>
                  </a:lnTo>
                  <a:lnTo>
                    <a:pt x="1570" y="819"/>
                  </a:lnTo>
                  <a:lnTo>
                    <a:pt x="1553" y="804"/>
                  </a:lnTo>
                  <a:lnTo>
                    <a:pt x="1538" y="789"/>
                  </a:lnTo>
                  <a:lnTo>
                    <a:pt x="1555" y="794"/>
                  </a:lnTo>
                  <a:lnTo>
                    <a:pt x="1574" y="804"/>
                  </a:lnTo>
                  <a:lnTo>
                    <a:pt x="1581" y="806"/>
                  </a:lnTo>
                  <a:lnTo>
                    <a:pt x="1591" y="810"/>
                  </a:lnTo>
                  <a:lnTo>
                    <a:pt x="1600" y="815"/>
                  </a:lnTo>
                  <a:lnTo>
                    <a:pt x="1610" y="819"/>
                  </a:lnTo>
                  <a:lnTo>
                    <a:pt x="1627" y="829"/>
                  </a:lnTo>
                  <a:lnTo>
                    <a:pt x="1644" y="838"/>
                  </a:lnTo>
                  <a:lnTo>
                    <a:pt x="1661" y="846"/>
                  </a:lnTo>
                  <a:lnTo>
                    <a:pt x="1680" y="857"/>
                  </a:lnTo>
                  <a:lnTo>
                    <a:pt x="1682" y="844"/>
                  </a:lnTo>
                  <a:lnTo>
                    <a:pt x="1680" y="829"/>
                  </a:lnTo>
                  <a:lnTo>
                    <a:pt x="1671" y="811"/>
                  </a:lnTo>
                  <a:lnTo>
                    <a:pt x="1659" y="794"/>
                  </a:lnTo>
                  <a:lnTo>
                    <a:pt x="1642" y="775"/>
                  </a:lnTo>
                  <a:lnTo>
                    <a:pt x="1625" y="754"/>
                  </a:lnTo>
                  <a:lnTo>
                    <a:pt x="1602" y="735"/>
                  </a:lnTo>
                  <a:lnTo>
                    <a:pt x="1581" y="715"/>
                  </a:lnTo>
                  <a:lnTo>
                    <a:pt x="1557" y="696"/>
                  </a:lnTo>
                  <a:lnTo>
                    <a:pt x="1536" y="675"/>
                  </a:lnTo>
                  <a:lnTo>
                    <a:pt x="1511" y="656"/>
                  </a:lnTo>
                  <a:lnTo>
                    <a:pt x="1494" y="640"/>
                  </a:lnTo>
                  <a:lnTo>
                    <a:pt x="1477" y="623"/>
                  </a:lnTo>
                  <a:lnTo>
                    <a:pt x="1464" y="612"/>
                  </a:lnTo>
                  <a:lnTo>
                    <a:pt x="1456" y="600"/>
                  </a:lnTo>
                  <a:lnTo>
                    <a:pt x="1454" y="593"/>
                  </a:lnTo>
                  <a:lnTo>
                    <a:pt x="1464" y="595"/>
                  </a:lnTo>
                  <a:lnTo>
                    <a:pt x="1473" y="599"/>
                  </a:lnTo>
                  <a:lnTo>
                    <a:pt x="1483" y="604"/>
                  </a:lnTo>
                  <a:lnTo>
                    <a:pt x="1496" y="608"/>
                  </a:lnTo>
                  <a:lnTo>
                    <a:pt x="1505" y="614"/>
                  </a:lnTo>
                  <a:lnTo>
                    <a:pt x="1515" y="618"/>
                  </a:lnTo>
                  <a:lnTo>
                    <a:pt x="1524" y="625"/>
                  </a:lnTo>
                  <a:lnTo>
                    <a:pt x="1536" y="631"/>
                  </a:lnTo>
                  <a:lnTo>
                    <a:pt x="1543" y="637"/>
                  </a:lnTo>
                  <a:lnTo>
                    <a:pt x="1551" y="644"/>
                  </a:lnTo>
                  <a:lnTo>
                    <a:pt x="1562" y="650"/>
                  </a:lnTo>
                  <a:lnTo>
                    <a:pt x="1572" y="658"/>
                  </a:lnTo>
                  <a:lnTo>
                    <a:pt x="1580" y="663"/>
                  </a:lnTo>
                  <a:lnTo>
                    <a:pt x="1589" y="673"/>
                  </a:lnTo>
                  <a:lnTo>
                    <a:pt x="1599" y="678"/>
                  </a:lnTo>
                  <a:lnTo>
                    <a:pt x="1608" y="686"/>
                  </a:lnTo>
                  <a:lnTo>
                    <a:pt x="1591" y="652"/>
                  </a:lnTo>
                  <a:lnTo>
                    <a:pt x="1566" y="618"/>
                  </a:lnTo>
                  <a:lnTo>
                    <a:pt x="1538" y="581"/>
                  </a:lnTo>
                  <a:lnTo>
                    <a:pt x="1507" y="549"/>
                  </a:lnTo>
                  <a:lnTo>
                    <a:pt x="1471" y="513"/>
                  </a:lnTo>
                  <a:lnTo>
                    <a:pt x="1433" y="483"/>
                  </a:lnTo>
                  <a:lnTo>
                    <a:pt x="1393" y="448"/>
                  </a:lnTo>
                  <a:lnTo>
                    <a:pt x="1355" y="420"/>
                  </a:lnTo>
                  <a:lnTo>
                    <a:pt x="1315" y="390"/>
                  </a:lnTo>
                  <a:lnTo>
                    <a:pt x="1279" y="367"/>
                  </a:lnTo>
                  <a:lnTo>
                    <a:pt x="1245" y="342"/>
                  </a:lnTo>
                  <a:lnTo>
                    <a:pt x="1217" y="325"/>
                  </a:lnTo>
                  <a:lnTo>
                    <a:pt x="1190" y="308"/>
                  </a:lnTo>
                  <a:lnTo>
                    <a:pt x="1171" y="296"/>
                  </a:lnTo>
                  <a:lnTo>
                    <a:pt x="1158" y="287"/>
                  </a:lnTo>
                  <a:lnTo>
                    <a:pt x="1154" y="285"/>
                  </a:lnTo>
                  <a:lnTo>
                    <a:pt x="1171" y="289"/>
                  </a:lnTo>
                  <a:lnTo>
                    <a:pt x="1190" y="294"/>
                  </a:lnTo>
                  <a:lnTo>
                    <a:pt x="1198" y="296"/>
                  </a:lnTo>
                  <a:lnTo>
                    <a:pt x="1207" y="298"/>
                  </a:lnTo>
                  <a:lnTo>
                    <a:pt x="1217" y="300"/>
                  </a:lnTo>
                  <a:lnTo>
                    <a:pt x="1226" y="304"/>
                  </a:lnTo>
                  <a:lnTo>
                    <a:pt x="1234" y="306"/>
                  </a:lnTo>
                  <a:lnTo>
                    <a:pt x="1245" y="308"/>
                  </a:lnTo>
                  <a:lnTo>
                    <a:pt x="1253" y="310"/>
                  </a:lnTo>
                  <a:lnTo>
                    <a:pt x="1262" y="312"/>
                  </a:lnTo>
                  <a:lnTo>
                    <a:pt x="1272" y="312"/>
                  </a:lnTo>
                  <a:lnTo>
                    <a:pt x="1281" y="315"/>
                  </a:lnTo>
                  <a:lnTo>
                    <a:pt x="1291" y="315"/>
                  </a:lnTo>
                  <a:lnTo>
                    <a:pt x="1300" y="319"/>
                  </a:lnTo>
                  <a:lnTo>
                    <a:pt x="1264" y="291"/>
                  </a:lnTo>
                  <a:lnTo>
                    <a:pt x="1226" y="268"/>
                  </a:lnTo>
                  <a:lnTo>
                    <a:pt x="1186" y="245"/>
                  </a:lnTo>
                  <a:lnTo>
                    <a:pt x="1146" y="230"/>
                  </a:lnTo>
                  <a:lnTo>
                    <a:pt x="1104" y="217"/>
                  </a:lnTo>
                  <a:lnTo>
                    <a:pt x="1064" y="207"/>
                  </a:lnTo>
                  <a:lnTo>
                    <a:pt x="1023" y="199"/>
                  </a:lnTo>
                  <a:lnTo>
                    <a:pt x="983" y="194"/>
                  </a:lnTo>
                  <a:lnTo>
                    <a:pt x="941" y="190"/>
                  </a:lnTo>
                  <a:lnTo>
                    <a:pt x="903" y="188"/>
                  </a:lnTo>
                  <a:lnTo>
                    <a:pt x="869" y="188"/>
                  </a:lnTo>
                  <a:lnTo>
                    <a:pt x="834" y="188"/>
                  </a:lnTo>
                  <a:lnTo>
                    <a:pt x="804" y="188"/>
                  </a:lnTo>
                  <a:lnTo>
                    <a:pt x="777" y="190"/>
                  </a:lnTo>
                  <a:lnTo>
                    <a:pt x="753" y="190"/>
                  </a:lnTo>
                  <a:lnTo>
                    <a:pt x="734" y="192"/>
                  </a:lnTo>
                  <a:lnTo>
                    <a:pt x="741" y="184"/>
                  </a:lnTo>
                  <a:lnTo>
                    <a:pt x="749" y="179"/>
                  </a:lnTo>
                  <a:lnTo>
                    <a:pt x="757" y="175"/>
                  </a:lnTo>
                  <a:lnTo>
                    <a:pt x="768" y="169"/>
                  </a:lnTo>
                  <a:lnTo>
                    <a:pt x="776" y="163"/>
                  </a:lnTo>
                  <a:lnTo>
                    <a:pt x="785" y="161"/>
                  </a:lnTo>
                  <a:lnTo>
                    <a:pt x="796" y="158"/>
                  </a:lnTo>
                  <a:lnTo>
                    <a:pt x="806" y="156"/>
                  </a:lnTo>
                  <a:lnTo>
                    <a:pt x="814" y="150"/>
                  </a:lnTo>
                  <a:lnTo>
                    <a:pt x="823" y="150"/>
                  </a:lnTo>
                  <a:lnTo>
                    <a:pt x="834" y="146"/>
                  </a:lnTo>
                  <a:lnTo>
                    <a:pt x="844" y="144"/>
                  </a:lnTo>
                  <a:lnTo>
                    <a:pt x="854" y="141"/>
                  </a:lnTo>
                  <a:lnTo>
                    <a:pt x="863" y="137"/>
                  </a:lnTo>
                  <a:lnTo>
                    <a:pt x="874" y="135"/>
                  </a:lnTo>
                  <a:lnTo>
                    <a:pt x="884" y="133"/>
                  </a:lnTo>
                  <a:lnTo>
                    <a:pt x="857" y="110"/>
                  </a:lnTo>
                  <a:lnTo>
                    <a:pt x="825" y="99"/>
                  </a:lnTo>
                  <a:lnTo>
                    <a:pt x="787" y="97"/>
                  </a:lnTo>
                  <a:lnTo>
                    <a:pt x="747" y="101"/>
                  </a:lnTo>
                  <a:lnTo>
                    <a:pt x="703" y="110"/>
                  </a:lnTo>
                  <a:lnTo>
                    <a:pt x="656" y="131"/>
                  </a:lnTo>
                  <a:lnTo>
                    <a:pt x="608" y="152"/>
                  </a:lnTo>
                  <a:lnTo>
                    <a:pt x="561" y="180"/>
                  </a:lnTo>
                  <a:lnTo>
                    <a:pt x="513" y="209"/>
                  </a:lnTo>
                  <a:lnTo>
                    <a:pt x="468" y="241"/>
                  </a:lnTo>
                  <a:lnTo>
                    <a:pt x="424" y="274"/>
                  </a:lnTo>
                  <a:lnTo>
                    <a:pt x="386" y="308"/>
                  </a:lnTo>
                  <a:lnTo>
                    <a:pt x="352" y="338"/>
                  </a:lnTo>
                  <a:lnTo>
                    <a:pt x="321" y="371"/>
                  </a:lnTo>
                  <a:lnTo>
                    <a:pt x="299" y="399"/>
                  </a:lnTo>
                  <a:lnTo>
                    <a:pt x="285" y="424"/>
                  </a:lnTo>
                  <a:lnTo>
                    <a:pt x="314" y="435"/>
                  </a:lnTo>
                  <a:lnTo>
                    <a:pt x="321" y="418"/>
                  </a:lnTo>
                  <a:lnTo>
                    <a:pt x="331" y="403"/>
                  </a:lnTo>
                  <a:lnTo>
                    <a:pt x="344" y="388"/>
                  </a:lnTo>
                  <a:lnTo>
                    <a:pt x="357" y="372"/>
                  </a:lnTo>
                  <a:lnTo>
                    <a:pt x="371" y="357"/>
                  </a:lnTo>
                  <a:lnTo>
                    <a:pt x="386" y="342"/>
                  </a:lnTo>
                  <a:lnTo>
                    <a:pt x="399" y="329"/>
                  </a:lnTo>
                  <a:lnTo>
                    <a:pt x="418" y="319"/>
                  </a:lnTo>
                  <a:lnTo>
                    <a:pt x="424" y="348"/>
                  </a:lnTo>
                  <a:lnTo>
                    <a:pt x="407" y="363"/>
                  </a:lnTo>
                  <a:lnTo>
                    <a:pt x="392" y="382"/>
                  </a:lnTo>
                  <a:lnTo>
                    <a:pt x="376" y="399"/>
                  </a:lnTo>
                  <a:lnTo>
                    <a:pt x="363" y="418"/>
                  </a:lnTo>
                  <a:lnTo>
                    <a:pt x="348" y="437"/>
                  </a:lnTo>
                  <a:lnTo>
                    <a:pt x="333" y="458"/>
                  </a:lnTo>
                  <a:lnTo>
                    <a:pt x="318" y="475"/>
                  </a:lnTo>
                  <a:lnTo>
                    <a:pt x="304" y="496"/>
                  </a:lnTo>
                  <a:lnTo>
                    <a:pt x="289" y="511"/>
                  </a:lnTo>
                  <a:lnTo>
                    <a:pt x="274" y="530"/>
                  </a:lnTo>
                  <a:lnTo>
                    <a:pt x="259" y="549"/>
                  </a:lnTo>
                  <a:lnTo>
                    <a:pt x="243" y="566"/>
                  </a:lnTo>
                  <a:lnTo>
                    <a:pt x="224" y="583"/>
                  </a:lnTo>
                  <a:lnTo>
                    <a:pt x="207" y="600"/>
                  </a:lnTo>
                  <a:lnTo>
                    <a:pt x="188" y="616"/>
                  </a:lnTo>
                  <a:lnTo>
                    <a:pt x="173" y="631"/>
                  </a:lnTo>
                  <a:lnTo>
                    <a:pt x="173" y="618"/>
                  </a:lnTo>
                  <a:lnTo>
                    <a:pt x="173" y="606"/>
                  </a:lnTo>
                  <a:lnTo>
                    <a:pt x="173" y="595"/>
                  </a:lnTo>
                  <a:lnTo>
                    <a:pt x="175" y="585"/>
                  </a:lnTo>
                  <a:lnTo>
                    <a:pt x="177" y="574"/>
                  </a:lnTo>
                  <a:lnTo>
                    <a:pt x="183" y="564"/>
                  </a:lnTo>
                  <a:lnTo>
                    <a:pt x="186" y="553"/>
                  </a:lnTo>
                  <a:lnTo>
                    <a:pt x="196" y="549"/>
                  </a:lnTo>
                  <a:lnTo>
                    <a:pt x="173" y="542"/>
                  </a:lnTo>
                  <a:lnTo>
                    <a:pt x="162" y="553"/>
                  </a:lnTo>
                  <a:lnTo>
                    <a:pt x="156" y="566"/>
                  </a:lnTo>
                  <a:lnTo>
                    <a:pt x="146" y="581"/>
                  </a:lnTo>
                  <a:lnTo>
                    <a:pt x="139" y="599"/>
                  </a:lnTo>
                  <a:lnTo>
                    <a:pt x="131" y="614"/>
                  </a:lnTo>
                  <a:lnTo>
                    <a:pt x="122" y="629"/>
                  </a:lnTo>
                  <a:lnTo>
                    <a:pt x="114" y="646"/>
                  </a:lnTo>
                  <a:lnTo>
                    <a:pt x="107" y="661"/>
                  </a:lnTo>
                  <a:lnTo>
                    <a:pt x="97" y="677"/>
                  </a:lnTo>
                  <a:lnTo>
                    <a:pt x="91" y="692"/>
                  </a:lnTo>
                  <a:lnTo>
                    <a:pt x="82" y="707"/>
                  </a:lnTo>
                  <a:lnTo>
                    <a:pt x="76" y="722"/>
                  </a:lnTo>
                  <a:lnTo>
                    <a:pt x="67" y="735"/>
                  </a:lnTo>
                  <a:lnTo>
                    <a:pt x="61" y="749"/>
                  </a:lnTo>
                  <a:lnTo>
                    <a:pt x="55" y="760"/>
                  </a:lnTo>
                  <a:lnTo>
                    <a:pt x="51" y="772"/>
                  </a:lnTo>
                  <a:lnTo>
                    <a:pt x="0" y="760"/>
                  </a:lnTo>
                  <a:lnTo>
                    <a:pt x="95" y="568"/>
                  </a:lnTo>
                  <a:lnTo>
                    <a:pt x="196" y="410"/>
                  </a:lnTo>
                  <a:lnTo>
                    <a:pt x="299" y="283"/>
                  </a:lnTo>
                  <a:lnTo>
                    <a:pt x="405" y="182"/>
                  </a:lnTo>
                  <a:lnTo>
                    <a:pt x="509" y="106"/>
                  </a:lnTo>
                  <a:lnTo>
                    <a:pt x="616" y="53"/>
                  </a:lnTo>
                  <a:lnTo>
                    <a:pt x="719" y="17"/>
                  </a:lnTo>
                  <a:lnTo>
                    <a:pt x="823" y="2"/>
                  </a:lnTo>
                  <a:lnTo>
                    <a:pt x="920" y="0"/>
                  </a:lnTo>
                  <a:lnTo>
                    <a:pt x="1015" y="8"/>
                  </a:lnTo>
                  <a:lnTo>
                    <a:pt x="1102" y="27"/>
                  </a:lnTo>
                  <a:lnTo>
                    <a:pt x="1186" y="53"/>
                  </a:lnTo>
                  <a:lnTo>
                    <a:pt x="1258" y="82"/>
                  </a:lnTo>
                  <a:lnTo>
                    <a:pt x="1325" y="114"/>
                  </a:lnTo>
                  <a:lnTo>
                    <a:pt x="1380" y="144"/>
                  </a:lnTo>
                  <a:lnTo>
                    <a:pt x="1426" y="173"/>
                  </a:lnTo>
                  <a:lnTo>
                    <a:pt x="1452" y="190"/>
                  </a:lnTo>
                  <a:lnTo>
                    <a:pt x="1479" y="207"/>
                  </a:lnTo>
                  <a:lnTo>
                    <a:pt x="1502" y="224"/>
                  </a:lnTo>
                  <a:lnTo>
                    <a:pt x="1526" y="243"/>
                  </a:lnTo>
                  <a:lnTo>
                    <a:pt x="1547" y="258"/>
                  </a:lnTo>
                  <a:lnTo>
                    <a:pt x="1568" y="277"/>
                  </a:lnTo>
                  <a:lnTo>
                    <a:pt x="1589" y="294"/>
                  </a:lnTo>
                  <a:lnTo>
                    <a:pt x="1608" y="314"/>
                  </a:lnTo>
                  <a:lnTo>
                    <a:pt x="1625" y="333"/>
                  </a:lnTo>
                  <a:lnTo>
                    <a:pt x="1642" y="352"/>
                  </a:lnTo>
                  <a:lnTo>
                    <a:pt x="1659" y="372"/>
                  </a:lnTo>
                  <a:lnTo>
                    <a:pt x="1678" y="395"/>
                  </a:lnTo>
                  <a:lnTo>
                    <a:pt x="1695" y="418"/>
                  </a:lnTo>
                  <a:lnTo>
                    <a:pt x="1713" y="445"/>
                  </a:lnTo>
                  <a:lnTo>
                    <a:pt x="1730" y="471"/>
                  </a:lnTo>
                  <a:lnTo>
                    <a:pt x="1749" y="500"/>
                  </a:lnTo>
                  <a:lnTo>
                    <a:pt x="1745" y="494"/>
                  </a:lnTo>
                  <a:lnTo>
                    <a:pt x="1735" y="485"/>
                  </a:lnTo>
                  <a:lnTo>
                    <a:pt x="1720" y="469"/>
                  </a:lnTo>
                  <a:lnTo>
                    <a:pt x="1705" y="450"/>
                  </a:lnTo>
                  <a:lnTo>
                    <a:pt x="1682" y="429"/>
                  </a:lnTo>
                  <a:lnTo>
                    <a:pt x="1663" y="407"/>
                  </a:lnTo>
                  <a:lnTo>
                    <a:pt x="1640" y="384"/>
                  </a:lnTo>
                  <a:lnTo>
                    <a:pt x="1618" y="363"/>
                  </a:lnTo>
                  <a:lnTo>
                    <a:pt x="1591" y="338"/>
                  </a:lnTo>
                  <a:lnTo>
                    <a:pt x="1566" y="319"/>
                  </a:lnTo>
                  <a:lnTo>
                    <a:pt x="1543" y="302"/>
                  </a:lnTo>
                  <a:lnTo>
                    <a:pt x="1524" y="291"/>
                  </a:lnTo>
                  <a:lnTo>
                    <a:pt x="1507" y="283"/>
                  </a:lnTo>
                  <a:lnTo>
                    <a:pt x="1494" y="281"/>
                  </a:lnTo>
                  <a:lnTo>
                    <a:pt x="1483" y="283"/>
                  </a:lnTo>
                  <a:lnTo>
                    <a:pt x="1479" y="298"/>
                  </a:lnTo>
                  <a:lnTo>
                    <a:pt x="1509" y="323"/>
                  </a:lnTo>
                  <a:lnTo>
                    <a:pt x="1543" y="355"/>
                  </a:lnTo>
                  <a:lnTo>
                    <a:pt x="1576" y="393"/>
                  </a:lnTo>
                  <a:lnTo>
                    <a:pt x="1610" y="439"/>
                  </a:lnTo>
                  <a:lnTo>
                    <a:pt x="1642" y="485"/>
                  </a:lnTo>
                  <a:lnTo>
                    <a:pt x="1675" y="538"/>
                  </a:lnTo>
                  <a:lnTo>
                    <a:pt x="1705" y="591"/>
                  </a:lnTo>
                  <a:lnTo>
                    <a:pt x="1735" y="650"/>
                  </a:lnTo>
                  <a:lnTo>
                    <a:pt x="1760" y="705"/>
                  </a:lnTo>
                  <a:lnTo>
                    <a:pt x="1787" y="764"/>
                  </a:lnTo>
                  <a:lnTo>
                    <a:pt x="1808" y="821"/>
                  </a:lnTo>
                  <a:lnTo>
                    <a:pt x="1828" y="878"/>
                  </a:lnTo>
                  <a:lnTo>
                    <a:pt x="1842" y="931"/>
                  </a:lnTo>
                  <a:lnTo>
                    <a:pt x="1855" y="981"/>
                  </a:lnTo>
                  <a:lnTo>
                    <a:pt x="1861" y="1028"/>
                  </a:lnTo>
                  <a:lnTo>
                    <a:pt x="1867" y="10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8" name="Freeform 203"/>
            <p:cNvSpPr>
              <a:spLocks/>
            </p:cNvSpPr>
            <p:nvPr/>
          </p:nvSpPr>
          <p:spPr bwMode="auto">
            <a:xfrm>
              <a:off x="2134" y="2190"/>
              <a:ext cx="679" cy="429"/>
            </a:xfrm>
            <a:custGeom>
              <a:avLst/>
              <a:gdLst>
                <a:gd name="T0" fmla="*/ 154 w 1359"/>
                <a:gd name="T1" fmla="*/ 94 h 857"/>
                <a:gd name="T2" fmla="*/ 151 w 1359"/>
                <a:gd name="T3" fmla="*/ 80 h 857"/>
                <a:gd name="T4" fmla="*/ 146 w 1359"/>
                <a:gd name="T5" fmla="*/ 65 h 857"/>
                <a:gd name="T6" fmla="*/ 141 w 1359"/>
                <a:gd name="T7" fmla="*/ 51 h 857"/>
                <a:gd name="T8" fmla="*/ 131 w 1359"/>
                <a:gd name="T9" fmla="*/ 51 h 857"/>
                <a:gd name="T10" fmla="*/ 130 w 1359"/>
                <a:gd name="T11" fmla="*/ 46 h 857"/>
                <a:gd name="T12" fmla="*/ 128 w 1359"/>
                <a:gd name="T13" fmla="*/ 41 h 857"/>
                <a:gd name="T14" fmla="*/ 124 w 1359"/>
                <a:gd name="T15" fmla="*/ 35 h 857"/>
                <a:gd name="T16" fmla="*/ 119 w 1359"/>
                <a:gd name="T17" fmla="*/ 49 h 857"/>
                <a:gd name="T18" fmla="*/ 114 w 1359"/>
                <a:gd name="T19" fmla="*/ 39 h 857"/>
                <a:gd name="T20" fmla="*/ 107 w 1359"/>
                <a:gd name="T21" fmla="*/ 28 h 857"/>
                <a:gd name="T22" fmla="*/ 100 w 1359"/>
                <a:gd name="T23" fmla="*/ 19 h 857"/>
                <a:gd name="T24" fmla="*/ 94 w 1359"/>
                <a:gd name="T25" fmla="*/ 16 h 857"/>
                <a:gd name="T26" fmla="*/ 93 w 1359"/>
                <a:gd name="T27" fmla="*/ 26 h 857"/>
                <a:gd name="T28" fmla="*/ 94 w 1359"/>
                <a:gd name="T29" fmla="*/ 39 h 857"/>
                <a:gd name="T30" fmla="*/ 95 w 1359"/>
                <a:gd name="T31" fmla="*/ 51 h 857"/>
                <a:gd name="T32" fmla="*/ 95 w 1359"/>
                <a:gd name="T33" fmla="*/ 54 h 857"/>
                <a:gd name="T34" fmla="*/ 92 w 1359"/>
                <a:gd name="T35" fmla="*/ 44 h 857"/>
                <a:gd name="T36" fmla="*/ 88 w 1359"/>
                <a:gd name="T37" fmla="*/ 34 h 857"/>
                <a:gd name="T38" fmla="*/ 84 w 1359"/>
                <a:gd name="T39" fmla="*/ 25 h 857"/>
                <a:gd name="T40" fmla="*/ 75 w 1359"/>
                <a:gd name="T41" fmla="*/ 19 h 857"/>
                <a:gd name="T42" fmla="*/ 73 w 1359"/>
                <a:gd name="T43" fmla="*/ 26 h 857"/>
                <a:gd name="T44" fmla="*/ 73 w 1359"/>
                <a:gd name="T45" fmla="*/ 34 h 857"/>
                <a:gd name="T46" fmla="*/ 71 w 1359"/>
                <a:gd name="T47" fmla="*/ 42 h 857"/>
                <a:gd name="T48" fmla="*/ 70 w 1359"/>
                <a:gd name="T49" fmla="*/ 50 h 857"/>
                <a:gd name="T50" fmla="*/ 68 w 1359"/>
                <a:gd name="T51" fmla="*/ 44 h 857"/>
                <a:gd name="T52" fmla="*/ 66 w 1359"/>
                <a:gd name="T53" fmla="*/ 37 h 857"/>
                <a:gd name="T54" fmla="*/ 63 w 1359"/>
                <a:gd name="T55" fmla="*/ 32 h 857"/>
                <a:gd name="T56" fmla="*/ 60 w 1359"/>
                <a:gd name="T57" fmla="*/ 26 h 857"/>
                <a:gd name="T58" fmla="*/ 51 w 1359"/>
                <a:gd name="T59" fmla="*/ 37 h 857"/>
                <a:gd name="T60" fmla="*/ 51 w 1359"/>
                <a:gd name="T61" fmla="*/ 42 h 857"/>
                <a:gd name="T62" fmla="*/ 51 w 1359"/>
                <a:gd name="T63" fmla="*/ 48 h 857"/>
                <a:gd name="T64" fmla="*/ 51 w 1359"/>
                <a:gd name="T65" fmla="*/ 54 h 857"/>
                <a:gd name="T66" fmla="*/ 49 w 1359"/>
                <a:gd name="T67" fmla="*/ 52 h 857"/>
                <a:gd name="T68" fmla="*/ 47 w 1359"/>
                <a:gd name="T69" fmla="*/ 47 h 857"/>
                <a:gd name="T70" fmla="*/ 42 w 1359"/>
                <a:gd name="T71" fmla="*/ 42 h 857"/>
                <a:gd name="T72" fmla="*/ 37 w 1359"/>
                <a:gd name="T73" fmla="*/ 41 h 857"/>
                <a:gd name="T74" fmla="*/ 35 w 1359"/>
                <a:gd name="T75" fmla="*/ 47 h 857"/>
                <a:gd name="T76" fmla="*/ 34 w 1359"/>
                <a:gd name="T77" fmla="*/ 54 h 857"/>
                <a:gd name="T78" fmla="*/ 33 w 1359"/>
                <a:gd name="T79" fmla="*/ 60 h 857"/>
                <a:gd name="T80" fmla="*/ 26 w 1359"/>
                <a:gd name="T81" fmla="*/ 55 h 857"/>
                <a:gd name="T82" fmla="*/ 23 w 1359"/>
                <a:gd name="T83" fmla="*/ 61 h 857"/>
                <a:gd name="T84" fmla="*/ 22 w 1359"/>
                <a:gd name="T85" fmla="*/ 69 h 857"/>
                <a:gd name="T86" fmla="*/ 22 w 1359"/>
                <a:gd name="T87" fmla="*/ 76 h 857"/>
                <a:gd name="T88" fmla="*/ 22 w 1359"/>
                <a:gd name="T89" fmla="*/ 84 h 857"/>
                <a:gd name="T90" fmla="*/ 15 w 1359"/>
                <a:gd name="T91" fmla="*/ 84 h 857"/>
                <a:gd name="T92" fmla="*/ 14 w 1359"/>
                <a:gd name="T93" fmla="*/ 91 h 857"/>
                <a:gd name="T94" fmla="*/ 12 w 1359"/>
                <a:gd name="T95" fmla="*/ 98 h 857"/>
                <a:gd name="T96" fmla="*/ 12 w 1359"/>
                <a:gd name="T97" fmla="*/ 106 h 857"/>
                <a:gd name="T98" fmla="*/ 8 w 1359"/>
                <a:gd name="T99" fmla="*/ 71 h 857"/>
                <a:gd name="T100" fmla="*/ 41 w 1359"/>
                <a:gd name="T101" fmla="*/ 20 h 857"/>
                <a:gd name="T102" fmla="*/ 87 w 1359"/>
                <a:gd name="T103" fmla="*/ 0 h 857"/>
                <a:gd name="T104" fmla="*/ 135 w 1359"/>
                <a:gd name="T105" fmla="*/ 25 h 857"/>
                <a:gd name="T106" fmla="*/ 158 w 1359"/>
                <a:gd name="T107" fmla="*/ 60 h 857"/>
                <a:gd name="T108" fmla="*/ 162 w 1359"/>
                <a:gd name="T109" fmla="*/ 70 h 857"/>
                <a:gd name="T110" fmla="*/ 166 w 1359"/>
                <a:gd name="T111" fmla="*/ 82 h 857"/>
                <a:gd name="T112" fmla="*/ 169 w 1359"/>
                <a:gd name="T113" fmla="*/ 93 h 85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359"/>
                <a:gd name="T172" fmla="*/ 0 h 857"/>
                <a:gd name="T173" fmla="*/ 1359 w 1359"/>
                <a:gd name="T174" fmla="*/ 857 h 85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359" h="857">
                  <a:moveTo>
                    <a:pt x="1359" y="769"/>
                  </a:moveTo>
                  <a:lnTo>
                    <a:pt x="1245" y="813"/>
                  </a:lnTo>
                  <a:lnTo>
                    <a:pt x="1239" y="783"/>
                  </a:lnTo>
                  <a:lnTo>
                    <a:pt x="1237" y="752"/>
                  </a:lnTo>
                  <a:lnTo>
                    <a:pt x="1230" y="722"/>
                  </a:lnTo>
                  <a:lnTo>
                    <a:pt x="1226" y="695"/>
                  </a:lnTo>
                  <a:lnTo>
                    <a:pt x="1216" y="665"/>
                  </a:lnTo>
                  <a:lnTo>
                    <a:pt x="1211" y="634"/>
                  </a:lnTo>
                  <a:lnTo>
                    <a:pt x="1201" y="604"/>
                  </a:lnTo>
                  <a:lnTo>
                    <a:pt x="1194" y="576"/>
                  </a:lnTo>
                  <a:lnTo>
                    <a:pt x="1182" y="547"/>
                  </a:lnTo>
                  <a:lnTo>
                    <a:pt x="1173" y="517"/>
                  </a:lnTo>
                  <a:lnTo>
                    <a:pt x="1159" y="488"/>
                  </a:lnTo>
                  <a:lnTo>
                    <a:pt x="1150" y="460"/>
                  </a:lnTo>
                  <a:lnTo>
                    <a:pt x="1139" y="431"/>
                  </a:lnTo>
                  <a:lnTo>
                    <a:pt x="1129" y="404"/>
                  </a:lnTo>
                  <a:lnTo>
                    <a:pt x="1120" y="376"/>
                  </a:lnTo>
                  <a:lnTo>
                    <a:pt x="1108" y="351"/>
                  </a:lnTo>
                  <a:lnTo>
                    <a:pt x="1053" y="420"/>
                  </a:lnTo>
                  <a:lnTo>
                    <a:pt x="1051" y="408"/>
                  </a:lnTo>
                  <a:lnTo>
                    <a:pt x="1051" y="399"/>
                  </a:lnTo>
                  <a:lnTo>
                    <a:pt x="1049" y="387"/>
                  </a:lnTo>
                  <a:lnTo>
                    <a:pt x="1047" y="378"/>
                  </a:lnTo>
                  <a:lnTo>
                    <a:pt x="1042" y="366"/>
                  </a:lnTo>
                  <a:lnTo>
                    <a:pt x="1040" y="357"/>
                  </a:lnTo>
                  <a:lnTo>
                    <a:pt x="1034" y="347"/>
                  </a:lnTo>
                  <a:lnTo>
                    <a:pt x="1030" y="336"/>
                  </a:lnTo>
                  <a:lnTo>
                    <a:pt x="1025" y="325"/>
                  </a:lnTo>
                  <a:lnTo>
                    <a:pt x="1019" y="315"/>
                  </a:lnTo>
                  <a:lnTo>
                    <a:pt x="1013" y="306"/>
                  </a:lnTo>
                  <a:lnTo>
                    <a:pt x="1007" y="294"/>
                  </a:lnTo>
                  <a:lnTo>
                    <a:pt x="992" y="277"/>
                  </a:lnTo>
                  <a:lnTo>
                    <a:pt x="979" y="262"/>
                  </a:lnTo>
                  <a:lnTo>
                    <a:pt x="950" y="262"/>
                  </a:lnTo>
                  <a:lnTo>
                    <a:pt x="966" y="404"/>
                  </a:lnTo>
                  <a:lnTo>
                    <a:pt x="958" y="387"/>
                  </a:lnTo>
                  <a:lnTo>
                    <a:pt x="948" y="372"/>
                  </a:lnTo>
                  <a:lnTo>
                    <a:pt x="939" y="351"/>
                  </a:lnTo>
                  <a:lnTo>
                    <a:pt x="929" y="332"/>
                  </a:lnTo>
                  <a:lnTo>
                    <a:pt x="916" y="309"/>
                  </a:lnTo>
                  <a:lnTo>
                    <a:pt x="905" y="289"/>
                  </a:lnTo>
                  <a:lnTo>
                    <a:pt x="891" y="266"/>
                  </a:lnTo>
                  <a:lnTo>
                    <a:pt x="878" y="245"/>
                  </a:lnTo>
                  <a:lnTo>
                    <a:pt x="863" y="222"/>
                  </a:lnTo>
                  <a:lnTo>
                    <a:pt x="848" y="201"/>
                  </a:lnTo>
                  <a:lnTo>
                    <a:pt x="833" y="180"/>
                  </a:lnTo>
                  <a:lnTo>
                    <a:pt x="817" y="163"/>
                  </a:lnTo>
                  <a:lnTo>
                    <a:pt x="802" y="146"/>
                  </a:lnTo>
                  <a:lnTo>
                    <a:pt x="789" y="133"/>
                  </a:lnTo>
                  <a:lnTo>
                    <a:pt x="774" y="121"/>
                  </a:lnTo>
                  <a:lnTo>
                    <a:pt x="760" y="117"/>
                  </a:lnTo>
                  <a:lnTo>
                    <a:pt x="755" y="127"/>
                  </a:lnTo>
                  <a:lnTo>
                    <a:pt x="753" y="142"/>
                  </a:lnTo>
                  <a:lnTo>
                    <a:pt x="751" y="159"/>
                  </a:lnTo>
                  <a:lnTo>
                    <a:pt x="751" y="182"/>
                  </a:lnTo>
                  <a:lnTo>
                    <a:pt x="751" y="205"/>
                  </a:lnTo>
                  <a:lnTo>
                    <a:pt x="751" y="232"/>
                  </a:lnTo>
                  <a:lnTo>
                    <a:pt x="753" y="258"/>
                  </a:lnTo>
                  <a:lnTo>
                    <a:pt x="755" y="287"/>
                  </a:lnTo>
                  <a:lnTo>
                    <a:pt x="755" y="311"/>
                  </a:lnTo>
                  <a:lnTo>
                    <a:pt x="757" y="338"/>
                  </a:lnTo>
                  <a:lnTo>
                    <a:pt x="758" y="361"/>
                  </a:lnTo>
                  <a:lnTo>
                    <a:pt x="760" y="387"/>
                  </a:lnTo>
                  <a:lnTo>
                    <a:pt x="762" y="406"/>
                  </a:lnTo>
                  <a:lnTo>
                    <a:pt x="766" y="425"/>
                  </a:lnTo>
                  <a:lnTo>
                    <a:pt x="770" y="439"/>
                  </a:lnTo>
                  <a:lnTo>
                    <a:pt x="774" y="448"/>
                  </a:lnTo>
                  <a:lnTo>
                    <a:pt x="764" y="427"/>
                  </a:lnTo>
                  <a:lnTo>
                    <a:pt x="758" y="408"/>
                  </a:lnTo>
                  <a:lnTo>
                    <a:pt x="751" y="387"/>
                  </a:lnTo>
                  <a:lnTo>
                    <a:pt x="745" y="368"/>
                  </a:lnTo>
                  <a:lnTo>
                    <a:pt x="736" y="347"/>
                  </a:lnTo>
                  <a:lnTo>
                    <a:pt x="730" y="330"/>
                  </a:lnTo>
                  <a:lnTo>
                    <a:pt x="722" y="309"/>
                  </a:lnTo>
                  <a:lnTo>
                    <a:pt x="717" y="292"/>
                  </a:lnTo>
                  <a:lnTo>
                    <a:pt x="709" y="271"/>
                  </a:lnTo>
                  <a:lnTo>
                    <a:pt x="700" y="252"/>
                  </a:lnTo>
                  <a:lnTo>
                    <a:pt x="692" y="232"/>
                  </a:lnTo>
                  <a:lnTo>
                    <a:pt x="682" y="213"/>
                  </a:lnTo>
                  <a:lnTo>
                    <a:pt x="673" y="193"/>
                  </a:lnTo>
                  <a:lnTo>
                    <a:pt x="665" y="174"/>
                  </a:lnTo>
                  <a:lnTo>
                    <a:pt x="656" y="157"/>
                  </a:lnTo>
                  <a:lnTo>
                    <a:pt x="646" y="140"/>
                  </a:lnTo>
                  <a:lnTo>
                    <a:pt x="603" y="146"/>
                  </a:lnTo>
                  <a:lnTo>
                    <a:pt x="599" y="159"/>
                  </a:lnTo>
                  <a:lnTo>
                    <a:pt x="597" y="174"/>
                  </a:lnTo>
                  <a:lnTo>
                    <a:pt x="593" y="190"/>
                  </a:lnTo>
                  <a:lnTo>
                    <a:pt x="591" y="207"/>
                  </a:lnTo>
                  <a:lnTo>
                    <a:pt x="589" y="222"/>
                  </a:lnTo>
                  <a:lnTo>
                    <a:pt x="587" y="239"/>
                  </a:lnTo>
                  <a:lnTo>
                    <a:pt x="585" y="254"/>
                  </a:lnTo>
                  <a:lnTo>
                    <a:pt x="584" y="270"/>
                  </a:lnTo>
                  <a:lnTo>
                    <a:pt x="580" y="285"/>
                  </a:lnTo>
                  <a:lnTo>
                    <a:pt x="576" y="300"/>
                  </a:lnTo>
                  <a:lnTo>
                    <a:pt x="574" y="315"/>
                  </a:lnTo>
                  <a:lnTo>
                    <a:pt x="572" y="332"/>
                  </a:lnTo>
                  <a:lnTo>
                    <a:pt x="568" y="347"/>
                  </a:lnTo>
                  <a:lnTo>
                    <a:pt x="566" y="363"/>
                  </a:lnTo>
                  <a:lnTo>
                    <a:pt x="563" y="380"/>
                  </a:lnTo>
                  <a:lnTo>
                    <a:pt x="563" y="397"/>
                  </a:lnTo>
                  <a:lnTo>
                    <a:pt x="557" y="384"/>
                  </a:lnTo>
                  <a:lnTo>
                    <a:pt x="553" y="372"/>
                  </a:lnTo>
                  <a:lnTo>
                    <a:pt x="549" y="359"/>
                  </a:lnTo>
                  <a:lnTo>
                    <a:pt x="546" y="347"/>
                  </a:lnTo>
                  <a:lnTo>
                    <a:pt x="540" y="334"/>
                  </a:lnTo>
                  <a:lnTo>
                    <a:pt x="536" y="321"/>
                  </a:lnTo>
                  <a:lnTo>
                    <a:pt x="532" y="308"/>
                  </a:lnTo>
                  <a:lnTo>
                    <a:pt x="528" y="296"/>
                  </a:lnTo>
                  <a:lnTo>
                    <a:pt x="523" y="283"/>
                  </a:lnTo>
                  <a:lnTo>
                    <a:pt x="519" y="271"/>
                  </a:lnTo>
                  <a:lnTo>
                    <a:pt x="513" y="260"/>
                  </a:lnTo>
                  <a:lnTo>
                    <a:pt x="509" y="249"/>
                  </a:lnTo>
                  <a:lnTo>
                    <a:pt x="502" y="237"/>
                  </a:lnTo>
                  <a:lnTo>
                    <a:pt x="496" y="226"/>
                  </a:lnTo>
                  <a:lnTo>
                    <a:pt x="490" y="214"/>
                  </a:lnTo>
                  <a:lnTo>
                    <a:pt x="485" y="205"/>
                  </a:lnTo>
                  <a:lnTo>
                    <a:pt x="420" y="258"/>
                  </a:lnTo>
                  <a:lnTo>
                    <a:pt x="416" y="268"/>
                  </a:lnTo>
                  <a:lnTo>
                    <a:pt x="414" y="281"/>
                  </a:lnTo>
                  <a:lnTo>
                    <a:pt x="411" y="292"/>
                  </a:lnTo>
                  <a:lnTo>
                    <a:pt x="411" y="304"/>
                  </a:lnTo>
                  <a:lnTo>
                    <a:pt x="409" y="313"/>
                  </a:lnTo>
                  <a:lnTo>
                    <a:pt x="409" y="325"/>
                  </a:lnTo>
                  <a:lnTo>
                    <a:pt x="409" y="336"/>
                  </a:lnTo>
                  <a:lnTo>
                    <a:pt x="409" y="347"/>
                  </a:lnTo>
                  <a:lnTo>
                    <a:pt x="409" y="359"/>
                  </a:lnTo>
                  <a:lnTo>
                    <a:pt x="409" y="372"/>
                  </a:lnTo>
                  <a:lnTo>
                    <a:pt x="409" y="382"/>
                  </a:lnTo>
                  <a:lnTo>
                    <a:pt x="409" y="395"/>
                  </a:lnTo>
                  <a:lnTo>
                    <a:pt x="409" y="406"/>
                  </a:lnTo>
                  <a:lnTo>
                    <a:pt x="409" y="420"/>
                  </a:lnTo>
                  <a:lnTo>
                    <a:pt x="409" y="431"/>
                  </a:lnTo>
                  <a:lnTo>
                    <a:pt x="409" y="444"/>
                  </a:lnTo>
                  <a:lnTo>
                    <a:pt x="403" y="433"/>
                  </a:lnTo>
                  <a:lnTo>
                    <a:pt x="397" y="423"/>
                  </a:lnTo>
                  <a:lnTo>
                    <a:pt x="392" y="414"/>
                  </a:lnTo>
                  <a:lnTo>
                    <a:pt x="390" y="403"/>
                  </a:lnTo>
                  <a:lnTo>
                    <a:pt x="384" y="393"/>
                  </a:lnTo>
                  <a:lnTo>
                    <a:pt x="380" y="384"/>
                  </a:lnTo>
                  <a:lnTo>
                    <a:pt x="376" y="374"/>
                  </a:lnTo>
                  <a:lnTo>
                    <a:pt x="373" y="366"/>
                  </a:lnTo>
                  <a:lnTo>
                    <a:pt x="361" y="349"/>
                  </a:lnTo>
                  <a:lnTo>
                    <a:pt x="348" y="336"/>
                  </a:lnTo>
                  <a:lnTo>
                    <a:pt x="338" y="330"/>
                  </a:lnTo>
                  <a:lnTo>
                    <a:pt x="329" y="325"/>
                  </a:lnTo>
                  <a:lnTo>
                    <a:pt x="317" y="321"/>
                  </a:lnTo>
                  <a:lnTo>
                    <a:pt x="308" y="319"/>
                  </a:lnTo>
                  <a:lnTo>
                    <a:pt x="302" y="328"/>
                  </a:lnTo>
                  <a:lnTo>
                    <a:pt x="298" y="340"/>
                  </a:lnTo>
                  <a:lnTo>
                    <a:pt x="293" y="351"/>
                  </a:lnTo>
                  <a:lnTo>
                    <a:pt x="291" y="365"/>
                  </a:lnTo>
                  <a:lnTo>
                    <a:pt x="285" y="374"/>
                  </a:lnTo>
                  <a:lnTo>
                    <a:pt x="285" y="387"/>
                  </a:lnTo>
                  <a:lnTo>
                    <a:pt x="281" y="401"/>
                  </a:lnTo>
                  <a:lnTo>
                    <a:pt x="279" y="414"/>
                  </a:lnTo>
                  <a:lnTo>
                    <a:pt x="276" y="425"/>
                  </a:lnTo>
                  <a:lnTo>
                    <a:pt x="274" y="439"/>
                  </a:lnTo>
                  <a:lnTo>
                    <a:pt x="272" y="450"/>
                  </a:lnTo>
                  <a:lnTo>
                    <a:pt x="270" y="463"/>
                  </a:lnTo>
                  <a:lnTo>
                    <a:pt x="266" y="475"/>
                  </a:lnTo>
                  <a:lnTo>
                    <a:pt x="266" y="488"/>
                  </a:lnTo>
                  <a:lnTo>
                    <a:pt x="262" y="499"/>
                  </a:lnTo>
                  <a:lnTo>
                    <a:pt x="262" y="513"/>
                  </a:lnTo>
                  <a:lnTo>
                    <a:pt x="215" y="437"/>
                  </a:lnTo>
                  <a:lnTo>
                    <a:pt x="205" y="446"/>
                  </a:lnTo>
                  <a:lnTo>
                    <a:pt x="200" y="460"/>
                  </a:lnTo>
                  <a:lnTo>
                    <a:pt x="194" y="471"/>
                  </a:lnTo>
                  <a:lnTo>
                    <a:pt x="190" y="486"/>
                  </a:lnTo>
                  <a:lnTo>
                    <a:pt x="184" y="499"/>
                  </a:lnTo>
                  <a:lnTo>
                    <a:pt x="181" y="515"/>
                  </a:lnTo>
                  <a:lnTo>
                    <a:pt x="179" y="530"/>
                  </a:lnTo>
                  <a:lnTo>
                    <a:pt x="179" y="547"/>
                  </a:lnTo>
                  <a:lnTo>
                    <a:pt x="179" y="562"/>
                  </a:lnTo>
                  <a:lnTo>
                    <a:pt x="179" y="576"/>
                  </a:lnTo>
                  <a:lnTo>
                    <a:pt x="179" y="591"/>
                  </a:lnTo>
                  <a:lnTo>
                    <a:pt x="179" y="608"/>
                  </a:lnTo>
                  <a:lnTo>
                    <a:pt x="179" y="623"/>
                  </a:lnTo>
                  <a:lnTo>
                    <a:pt x="179" y="638"/>
                  </a:lnTo>
                  <a:lnTo>
                    <a:pt x="179" y="653"/>
                  </a:lnTo>
                  <a:lnTo>
                    <a:pt x="181" y="669"/>
                  </a:lnTo>
                  <a:lnTo>
                    <a:pt x="139" y="642"/>
                  </a:lnTo>
                  <a:lnTo>
                    <a:pt x="133" y="650"/>
                  </a:lnTo>
                  <a:lnTo>
                    <a:pt x="127" y="659"/>
                  </a:lnTo>
                  <a:lnTo>
                    <a:pt x="126" y="671"/>
                  </a:lnTo>
                  <a:lnTo>
                    <a:pt x="122" y="682"/>
                  </a:lnTo>
                  <a:lnTo>
                    <a:pt x="118" y="695"/>
                  </a:lnTo>
                  <a:lnTo>
                    <a:pt x="116" y="709"/>
                  </a:lnTo>
                  <a:lnTo>
                    <a:pt x="112" y="724"/>
                  </a:lnTo>
                  <a:lnTo>
                    <a:pt x="112" y="739"/>
                  </a:lnTo>
                  <a:lnTo>
                    <a:pt x="108" y="752"/>
                  </a:lnTo>
                  <a:lnTo>
                    <a:pt x="107" y="767"/>
                  </a:lnTo>
                  <a:lnTo>
                    <a:pt x="103" y="783"/>
                  </a:lnTo>
                  <a:lnTo>
                    <a:pt x="103" y="798"/>
                  </a:lnTo>
                  <a:lnTo>
                    <a:pt x="101" y="813"/>
                  </a:lnTo>
                  <a:lnTo>
                    <a:pt x="101" y="828"/>
                  </a:lnTo>
                  <a:lnTo>
                    <a:pt x="101" y="842"/>
                  </a:lnTo>
                  <a:lnTo>
                    <a:pt x="101" y="857"/>
                  </a:lnTo>
                  <a:lnTo>
                    <a:pt x="0" y="838"/>
                  </a:lnTo>
                  <a:lnTo>
                    <a:pt x="25" y="697"/>
                  </a:lnTo>
                  <a:lnTo>
                    <a:pt x="65" y="568"/>
                  </a:lnTo>
                  <a:lnTo>
                    <a:pt x="116" y="446"/>
                  </a:lnTo>
                  <a:lnTo>
                    <a:pt x="179" y="338"/>
                  </a:lnTo>
                  <a:lnTo>
                    <a:pt x="249" y="239"/>
                  </a:lnTo>
                  <a:lnTo>
                    <a:pt x="329" y="159"/>
                  </a:lnTo>
                  <a:lnTo>
                    <a:pt x="414" y="93"/>
                  </a:lnTo>
                  <a:lnTo>
                    <a:pt x="508" y="43"/>
                  </a:lnTo>
                  <a:lnTo>
                    <a:pt x="601" y="11"/>
                  </a:lnTo>
                  <a:lnTo>
                    <a:pt x="696" y="0"/>
                  </a:lnTo>
                  <a:lnTo>
                    <a:pt x="795" y="13"/>
                  </a:lnTo>
                  <a:lnTo>
                    <a:pt x="893" y="49"/>
                  </a:lnTo>
                  <a:lnTo>
                    <a:pt x="988" y="106"/>
                  </a:lnTo>
                  <a:lnTo>
                    <a:pt x="1080" y="193"/>
                  </a:lnTo>
                  <a:lnTo>
                    <a:pt x="1169" y="308"/>
                  </a:lnTo>
                  <a:lnTo>
                    <a:pt x="1253" y="454"/>
                  </a:lnTo>
                  <a:lnTo>
                    <a:pt x="1256" y="461"/>
                  </a:lnTo>
                  <a:lnTo>
                    <a:pt x="1264" y="477"/>
                  </a:lnTo>
                  <a:lnTo>
                    <a:pt x="1270" y="494"/>
                  </a:lnTo>
                  <a:lnTo>
                    <a:pt x="1279" y="513"/>
                  </a:lnTo>
                  <a:lnTo>
                    <a:pt x="1287" y="534"/>
                  </a:lnTo>
                  <a:lnTo>
                    <a:pt x="1296" y="557"/>
                  </a:lnTo>
                  <a:lnTo>
                    <a:pt x="1306" y="581"/>
                  </a:lnTo>
                  <a:lnTo>
                    <a:pt x="1315" y="606"/>
                  </a:lnTo>
                  <a:lnTo>
                    <a:pt x="1321" y="629"/>
                  </a:lnTo>
                  <a:lnTo>
                    <a:pt x="1331" y="653"/>
                  </a:lnTo>
                  <a:lnTo>
                    <a:pt x="1336" y="676"/>
                  </a:lnTo>
                  <a:lnTo>
                    <a:pt x="1344" y="699"/>
                  </a:lnTo>
                  <a:lnTo>
                    <a:pt x="1350" y="718"/>
                  </a:lnTo>
                  <a:lnTo>
                    <a:pt x="1355" y="737"/>
                  </a:lnTo>
                  <a:lnTo>
                    <a:pt x="1357" y="754"/>
                  </a:lnTo>
                  <a:lnTo>
                    <a:pt x="1359" y="7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9" name="Freeform 204"/>
            <p:cNvSpPr>
              <a:spLocks/>
            </p:cNvSpPr>
            <p:nvPr/>
          </p:nvSpPr>
          <p:spPr bwMode="auto">
            <a:xfrm>
              <a:off x="2127" y="2563"/>
              <a:ext cx="692" cy="770"/>
            </a:xfrm>
            <a:custGeom>
              <a:avLst/>
              <a:gdLst>
                <a:gd name="T0" fmla="*/ 1 w 1383"/>
                <a:gd name="T1" fmla="*/ 64 h 1539"/>
                <a:gd name="T2" fmla="*/ 0 w 1383"/>
                <a:gd name="T3" fmla="*/ 44 h 1539"/>
                <a:gd name="T4" fmla="*/ 1 w 1383"/>
                <a:gd name="T5" fmla="*/ 22 h 1539"/>
                <a:gd name="T6" fmla="*/ 3 w 1383"/>
                <a:gd name="T7" fmla="*/ 4 h 1539"/>
                <a:gd name="T8" fmla="*/ 14 w 1383"/>
                <a:gd name="T9" fmla="*/ 11 h 1539"/>
                <a:gd name="T10" fmla="*/ 13 w 1383"/>
                <a:gd name="T11" fmla="*/ 24 h 1539"/>
                <a:gd name="T12" fmla="*/ 13 w 1383"/>
                <a:gd name="T13" fmla="*/ 39 h 1539"/>
                <a:gd name="T14" fmla="*/ 16 w 1383"/>
                <a:gd name="T15" fmla="*/ 49 h 1539"/>
                <a:gd name="T16" fmla="*/ 24 w 1383"/>
                <a:gd name="T17" fmla="*/ 38 h 1539"/>
                <a:gd name="T18" fmla="*/ 23 w 1383"/>
                <a:gd name="T19" fmla="*/ 54 h 1539"/>
                <a:gd name="T20" fmla="*/ 21 w 1383"/>
                <a:gd name="T21" fmla="*/ 74 h 1539"/>
                <a:gd name="T22" fmla="*/ 23 w 1383"/>
                <a:gd name="T23" fmla="*/ 91 h 1539"/>
                <a:gd name="T24" fmla="*/ 35 w 1383"/>
                <a:gd name="T25" fmla="*/ 82 h 1539"/>
                <a:gd name="T26" fmla="*/ 36 w 1383"/>
                <a:gd name="T27" fmla="*/ 94 h 1539"/>
                <a:gd name="T28" fmla="*/ 38 w 1383"/>
                <a:gd name="T29" fmla="*/ 113 h 1539"/>
                <a:gd name="T30" fmla="*/ 41 w 1383"/>
                <a:gd name="T31" fmla="*/ 131 h 1539"/>
                <a:gd name="T32" fmla="*/ 46 w 1383"/>
                <a:gd name="T33" fmla="*/ 139 h 1539"/>
                <a:gd name="T34" fmla="*/ 45 w 1383"/>
                <a:gd name="T35" fmla="*/ 130 h 1539"/>
                <a:gd name="T36" fmla="*/ 46 w 1383"/>
                <a:gd name="T37" fmla="*/ 121 h 1539"/>
                <a:gd name="T38" fmla="*/ 46 w 1383"/>
                <a:gd name="T39" fmla="*/ 112 h 1539"/>
                <a:gd name="T40" fmla="*/ 48 w 1383"/>
                <a:gd name="T41" fmla="*/ 103 h 1539"/>
                <a:gd name="T42" fmla="*/ 51 w 1383"/>
                <a:gd name="T43" fmla="*/ 117 h 1539"/>
                <a:gd name="T44" fmla="*/ 58 w 1383"/>
                <a:gd name="T45" fmla="*/ 140 h 1539"/>
                <a:gd name="T46" fmla="*/ 67 w 1383"/>
                <a:gd name="T47" fmla="*/ 161 h 1539"/>
                <a:gd name="T48" fmla="*/ 77 w 1383"/>
                <a:gd name="T49" fmla="*/ 167 h 1539"/>
                <a:gd name="T50" fmla="*/ 74 w 1383"/>
                <a:gd name="T51" fmla="*/ 158 h 1539"/>
                <a:gd name="T52" fmla="*/ 73 w 1383"/>
                <a:gd name="T53" fmla="*/ 148 h 1539"/>
                <a:gd name="T54" fmla="*/ 72 w 1383"/>
                <a:gd name="T55" fmla="*/ 138 h 1539"/>
                <a:gd name="T56" fmla="*/ 72 w 1383"/>
                <a:gd name="T57" fmla="*/ 128 h 1539"/>
                <a:gd name="T58" fmla="*/ 78 w 1383"/>
                <a:gd name="T59" fmla="*/ 139 h 1539"/>
                <a:gd name="T60" fmla="*/ 84 w 1383"/>
                <a:gd name="T61" fmla="*/ 150 h 1539"/>
                <a:gd name="T62" fmla="*/ 91 w 1383"/>
                <a:gd name="T63" fmla="*/ 160 h 1539"/>
                <a:gd name="T64" fmla="*/ 98 w 1383"/>
                <a:gd name="T65" fmla="*/ 170 h 1539"/>
                <a:gd name="T66" fmla="*/ 104 w 1383"/>
                <a:gd name="T67" fmla="*/ 161 h 1539"/>
                <a:gd name="T68" fmla="*/ 102 w 1383"/>
                <a:gd name="T69" fmla="*/ 153 h 1539"/>
                <a:gd name="T70" fmla="*/ 101 w 1383"/>
                <a:gd name="T71" fmla="*/ 146 h 1539"/>
                <a:gd name="T72" fmla="*/ 101 w 1383"/>
                <a:gd name="T73" fmla="*/ 138 h 1539"/>
                <a:gd name="T74" fmla="*/ 103 w 1383"/>
                <a:gd name="T75" fmla="*/ 140 h 1539"/>
                <a:gd name="T76" fmla="*/ 107 w 1383"/>
                <a:gd name="T77" fmla="*/ 146 h 1539"/>
                <a:gd name="T78" fmla="*/ 112 w 1383"/>
                <a:gd name="T79" fmla="*/ 151 h 1539"/>
                <a:gd name="T80" fmla="*/ 117 w 1383"/>
                <a:gd name="T81" fmla="*/ 155 h 1539"/>
                <a:gd name="T82" fmla="*/ 124 w 1383"/>
                <a:gd name="T83" fmla="*/ 143 h 1539"/>
                <a:gd name="T84" fmla="*/ 122 w 1383"/>
                <a:gd name="T85" fmla="*/ 138 h 1539"/>
                <a:gd name="T86" fmla="*/ 122 w 1383"/>
                <a:gd name="T87" fmla="*/ 134 h 1539"/>
                <a:gd name="T88" fmla="*/ 125 w 1383"/>
                <a:gd name="T89" fmla="*/ 132 h 1539"/>
                <a:gd name="T90" fmla="*/ 132 w 1383"/>
                <a:gd name="T91" fmla="*/ 137 h 1539"/>
                <a:gd name="T92" fmla="*/ 139 w 1383"/>
                <a:gd name="T93" fmla="*/ 128 h 1539"/>
                <a:gd name="T94" fmla="*/ 138 w 1383"/>
                <a:gd name="T95" fmla="*/ 123 h 1539"/>
                <a:gd name="T96" fmla="*/ 137 w 1383"/>
                <a:gd name="T97" fmla="*/ 117 h 1539"/>
                <a:gd name="T98" fmla="*/ 137 w 1383"/>
                <a:gd name="T99" fmla="*/ 112 h 1539"/>
                <a:gd name="T100" fmla="*/ 142 w 1383"/>
                <a:gd name="T101" fmla="*/ 115 h 1539"/>
                <a:gd name="T102" fmla="*/ 148 w 1383"/>
                <a:gd name="T103" fmla="*/ 115 h 1539"/>
                <a:gd name="T104" fmla="*/ 153 w 1383"/>
                <a:gd name="T105" fmla="*/ 92 h 1539"/>
                <a:gd name="T106" fmla="*/ 157 w 1383"/>
                <a:gd name="T107" fmla="*/ 67 h 1539"/>
                <a:gd name="T108" fmla="*/ 160 w 1383"/>
                <a:gd name="T109" fmla="*/ 42 h 1539"/>
                <a:gd name="T110" fmla="*/ 160 w 1383"/>
                <a:gd name="T111" fmla="*/ 19 h 1539"/>
                <a:gd name="T112" fmla="*/ 166 w 1383"/>
                <a:gd name="T113" fmla="*/ 88 h 1539"/>
                <a:gd name="T114" fmla="*/ 120 w 1383"/>
                <a:gd name="T115" fmla="*/ 169 h 1539"/>
                <a:gd name="T116" fmla="*/ 57 w 1383"/>
                <a:gd name="T117" fmla="*/ 190 h 1539"/>
                <a:gd name="T118" fmla="*/ 8 w 1383"/>
                <a:gd name="T119" fmla="*/ 113 h 153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383"/>
                <a:gd name="T181" fmla="*/ 0 h 1539"/>
                <a:gd name="T182" fmla="*/ 1383 w 1383"/>
                <a:gd name="T183" fmla="*/ 1539 h 153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383" h="1539">
                  <a:moveTo>
                    <a:pt x="13" y="591"/>
                  </a:moveTo>
                  <a:lnTo>
                    <a:pt x="9" y="564"/>
                  </a:lnTo>
                  <a:lnTo>
                    <a:pt x="7" y="538"/>
                  </a:lnTo>
                  <a:lnTo>
                    <a:pt x="6" y="505"/>
                  </a:lnTo>
                  <a:lnTo>
                    <a:pt x="4" y="471"/>
                  </a:lnTo>
                  <a:lnTo>
                    <a:pt x="2" y="431"/>
                  </a:lnTo>
                  <a:lnTo>
                    <a:pt x="0" y="391"/>
                  </a:lnTo>
                  <a:lnTo>
                    <a:pt x="0" y="349"/>
                  </a:lnTo>
                  <a:lnTo>
                    <a:pt x="2" y="308"/>
                  </a:lnTo>
                  <a:lnTo>
                    <a:pt x="2" y="262"/>
                  </a:lnTo>
                  <a:lnTo>
                    <a:pt x="2" y="218"/>
                  </a:lnTo>
                  <a:lnTo>
                    <a:pt x="4" y="176"/>
                  </a:lnTo>
                  <a:lnTo>
                    <a:pt x="7" y="136"/>
                  </a:lnTo>
                  <a:lnTo>
                    <a:pt x="9" y="95"/>
                  </a:lnTo>
                  <a:lnTo>
                    <a:pt x="15" y="59"/>
                  </a:lnTo>
                  <a:lnTo>
                    <a:pt x="21" y="26"/>
                  </a:lnTo>
                  <a:lnTo>
                    <a:pt x="30" y="0"/>
                  </a:lnTo>
                  <a:lnTo>
                    <a:pt x="114" y="59"/>
                  </a:lnTo>
                  <a:lnTo>
                    <a:pt x="112" y="70"/>
                  </a:lnTo>
                  <a:lnTo>
                    <a:pt x="108" y="85"/>
                  </a:lnTo>
                  <a:lnTo>
                    <a:pt x="104" y="106"/>
                  </a:lnTo>
                  <a:lnTo>
                    <a:pt x="102" y="133"/>
                  </a:lnTo>
                  <a:lnTo>
                    <a:pt x="99" y="159"/>
                  </a:lnTo>
                  <a:lnTo>
                    <a:pt x="99" y="190"/>
                  </a:lnTo>
                  <a:lnTo>
                    <a:pt x="99" y="218"/>
                  </a:lnTo>
                  <a:lnTo>
                    <a:pt x="99" y="252"/>
                  </a:lnTo>
                  <a:lnTo>
                    <a:pt x="99" y="281"/>
                  </a:lnTo>
                  <a:lnTo>
                    <a:pt x="99" y="311"/>
                  </a:lnTo>
                  <a:lnTo>
                    <a:pt x="101" y="336"/>
                  </a:lnTo>
                  <a:lnTo>
                    <a:pt x="106" y="359"/>
                  </a:lnTo>
                  <a:lnTo>
                    <a:pt x="112" y="378"/>
                  </a:lnTo>
                  <a:lnTo>
                    <a:pt x="121" y="391"/>
                  </a:lnTo>
                  <a:lnTo>
                    <a:pt x="131" y="399"/>
                  </a:lnTo>
                  <a:lnTo>
                    <a:pt x="146" y="401"/>
                  </a:lnTo>
                  <a:lnTo>
                    <a:pt x="194" y="279"/>
                  </a:lnTo>
                  <a:lnTo>
                    <a:pt x="192" y="298"/>
                  </a:lnTo>
                  <a:lnTo>
                    <a:pt x="192" y="325"/>
                  </a:lnTo>
                  <a:lnTo>
                    <a:pt x="188" y="353"/>
                  </a:lnTo>
                  <a:lnTo>
                    <a:pt x="184" y="391"/>
                  </a:lnTo>
                  <a:lnTo>
                    <a:pt x="178" y="427"/>
                  </a:lnTo>
                  <a:lnTo>
                    <a:pt x="177" y="467"/>
                  </a:lnTo>
                  <a:lnTo>
                    <a:pt x="171" y="507"/>
                  </a:lnTo>
                  <a:lnTo>
                    <a:pt x="171" y="549"/>
                  </a:lnTo>
                  <a:lnTo>
                    <a:pt x="167" y="589"/>
                  </a:lnTo>
                  <a:lnTo>
                    <a:pt x="167" y="629"/>
                  </a:lnTo>
                  <a:lnTo>
                    <a:pt x="169" y="663"/>
                  </a:lnTo>
                  <a:lnTo>
                    <a:pt x="175" y="697"/>
                  </a:lnTo>
                  <a:lnTo>
                    <a:pt x="178" y="728"/>
                  </a:lnTo>
                  <a:lnTo>
                    <a:pt x="192" y="752"/>
                  </a:lnTo>
                  <a:lnTo>
                    <a:pt x="203" y="771"/>
                  </a:lnTo>
                  <a:lnTo>
                    <a:pt x="218" y="785"/>
                  </a:lnTo>
                  <a:lnTo>
                    <a:pt x="275" y="652"/>
                  </a:lnTo>
                  <a:lnTo>
                    <a:pt x="277" y="667"/>
                  </a:lnTo>
                  <a:lnTo>
                    <a:pt x="281" y="691"/>
                  </a:lnTo>
                  <a:lnTo>
                    <a:pt x="285" y="718"/>
                  </a:lnTo>
                  <a:lnTo>
                    <a:pt x="287" y="752"/>
                  </a:lnTo>
                  <a:lnTo>
                    <a:pt x="289" y="786"/>
                  </a:lnTo>
                  <a:lnTo>
                    <a:pt x="292" y="824"/>
                  </a:lnTo>
                  <a:lnTo>
                    <a:pt x="296" y="863"/>
                  </a:lnTo>
                  <a:lnTo>
                    <a:pt x="300" y="902"/>
                  </a:lnTo>
                  <a:lnTo>
                    <a:pt x="304" y="939"/>
                  </a:lnTo>
                  <a:lnTo>
                    <a:pt x="310" y="977"/>
                  </a:lnTo>
                  <a:lnTo>
                    <a:pt x="313" y="1009"/>
                  </a:lnTo>
                  <a:lnTo>
                    <a:pt x="321" y="1041"/>
                  </a:lnTo>
                  <a:lnTo>
                    <a:pt x="327" y="1066"/>
                  </a:lnTo>
                  <a:lnTo>
                    <a:pt x="338" y="1085"/>
                  </a:lnTo>
                  <a:lnTo>
                    <a:pt x="348" y="1100"/>
                  </a:lnTo>
                  <a:lnTo>
                    <a:pt x="361" y="1110"/>
                  </a:lnTo>
                  <a:lnTo>
                    <a:pt x="359" y="1091"/>
                  </a:lnTo>
                  <a:lnTo>
                    <a:pt x="359" y="1073"/>
                  </a:lnTo>
                  <a:lnTo>
                    <a:pt x="357" y="1054"/>
                  </a:lnTo>
                  <a:lnTo>
                    <a:pt x="357" y="1037"/>
                  </a:lnTo>
                  <a:lnTo>
                    <a:pt x="357" y="1020"/>
                  </a:lnTo>
                  <a:lnTo>
                    <a:pt x="357" y="1001"/>
                  </a:lnTo>
                  <a:lnTo>
                    <a:pt x="359" y="982"/>
                  </a:lnTo>
                  <a:lnTo>
                    <a:pt x="361" y="967"/>
                  </a:lnTo>
                  <a:lnTo>
                    <a:pt x="361" y="946"/>
                  </a:lnTo>
                  <a:lnTo>
                    <a:pt x="361" y="929"/>
                  </a:lnTo>
                  <a:lnTo>
                    <a:pt x="363" y="912"/>
                  </a:lnTo>
                  <a:lnTo>
                    <a:pt x="365" y="895"/>
                  </a:lnTo>
                  <a:lnTo>
                    <a:pt x="367" y="876"/>
                  </a:lnTo>
                  <a:lnTo>
                    <a:pt x="370" y="859"/>
                  </a:lnTo>
                  <a:lnTo>
                    <a:pt x="376" y="842"/>
                  </a:lnTo>
                  <a:lnTo>
                    <a:pt x="380" y="824"/>
                  </a:lnTo>
                  <a:lnTo>
                    <a:pt x="380" y="836"/>
                  </a:lnTo>
                  <a:lnTo>
                    <a:pt x="388" y="859"/>
                  </a:lnTo>
                  <a:lnTo>
                    <a:pt x="393" y="891"/>
                  </a:lnTo>
                  <a:lnTo>
                    <a:pt x="405" y="929"/>
                  </a:lnTo>
                  <a:lnTo>
                    <a:pt x="416" y="971"/>
                  </a:lnTo>
                  <a:lnTo>
                    <a:pt x="431" y="1018"/>
                  </a:lnTo>
                  <a:lnTo>
                    <a:pt x="445" y="1066"/>
                  </a:lnTo>
                  <a:lnTo>
                    <a:pt x="464" y="1115"/>
                  </a:lnTo>
                  <a:lnTo>
                    <a:pt x="481" y="1163"/>
                  </a:lnTo>
                  <a:lnTo>
                    <a:pt x="498" y="1207"/>
                  </a:lnTo>
                  <a:lnTo>
                    <a:pt x="517" y="1246"/>
                  </a:lnTo>
                  <a:lnTo>
                    <a:pt x="536" y="1284"/>
                  </a:lnTo>
                  <a:lnTo>
                    <a:pt x="555" y="1311"/>
                  </a:lnTo>
                  <a:lnTo>
                    <a:pt x="576" y="1328"/>
                  </a:lnTo>
                  <a:lnTo>
                    <a:pt x="593" y="1338"/>
                  </a:lnTo>
                  <a:lnTo>
                    <a:pt x="612" y="1336"/>
                  </a:lnTo>
                  <a:lnTo>
                    <a:pt x="602" y="1315"/>
                  </a:lnTo>
                  <a:lnTo>
                    <a:pt x="598" y="1296"/>
                  </a:lnTo>
                  <a:lnTo>
                    <a:pt x="593" y="1275"/>
                  </a:lnTo>
                  <a:lnTo>
                    <a:pt x="589" y="1258"/>
                  </a:lnTo>
                  <a:lnTo>
                    <a:pt x="585" y="1237"/>
                  </a:lnTo>
                  <a:lnTo>
                    <a:pt x="581" y="1218"/>
                  </a:lnTo>
                  <a:lnTo>
                    <a:pt x="578" y="1197"/>
                  </a:lnTo>
                  <a:lnTo>
                    <a:pt x="578" y="1180"/>
                  </a:lnTo>
                  <a:lnTo>
                    <a:pt x="576" y="1159"/>
                  </a:lnTo>
                  <a:lnTo>
                    <a:pt x="574" y="1140"/>
                  </a:lnTo>
                  <a:lnTo>
                    <a:pt x="574" y="1119"/>
                  </a:lnTo>
                  <a:lnTo>
                    <a:pt x="574" y="1100"/>
                  </a:lnTo>
                  <a:lnTo>
                    <a:pt x="574" y="1079"/>
                  </a:lnTo>
                  <a:lnTo>
                    <a:pt x="574" y="1060"/>
                  </a:lnTo>
                  <a:lnTo>
                    <a:pt x="574" y="1043"/>
                  </a:lnTo>
                  <a:lnTo>
                    <a:pt x="576" y="1024"/>
                  </a:lnTo>
                  <a:lnTo>
                    <a:pt x="585" y="1045"/>
                  </a:lnTo>
                  <a:lnTo>
                    <a:pt x="595" y="1066"/>
                  </a:lnTo>
                  <a:lnTo>
                    <a:pt x="604" y="1087"/>
                  </a:lnTo>
                  <a:lnTo>
                    <a:pt x="617" y="1110"/>
                  </a:lnTo>
                  <a:lnTo>
                    <a:pt x="629" y="1129"/>
                  </a:lnTo>
                  <a:lnTo>
                    <a:pt x="642" y="1151"/>
                  </a:lnTo>
                  <a:lnTo>
                    <a:pt x="654" y="1172"/>
                  </a:lnTo>
                  <a:lnTo>
                    <a:pt x="669" y="1193"/>
                  </a:lnTo>
                  <a:lnTo>
                    <a:pt x="680" y="1214"/>
                  </a:lnTo>
                  <a:lnTo>
                    <a:pt x="694" y="1235"/>
                  </a:lnTo>
                  <a:lnTo>
                    <a:pt x="707" y="1256"/>
                  </a:lnTo>
                  <a:lnTo>
                    <a:pt x="722" y="1277"/>
                  </a:lnTo>
                  <a:lnTo>
                    <a:pt x="735" y="1298"/>
                  </a:lnTo>
                  <a:lnTo>
                    <a:pt x="749" y="1319"/>
                  </a:lnTo>
                  <a:lnTo>
                    <a:pt x="762" y="1340"/>
                  </a:lnTo>
                  <a:lnTo>
                    <a:pt x="777" y="1360"/>
                  </a:lnTo>
                  <a:lnTo>
                    <a:pt x="842" y="1326"/>
                  </a:lnTo>
                  <a:lnTo>
                    <a:pt x="834" y="1313"/>
                  </a:lnTo>
                  <a:lnTo>
                    <a:pt x="828" y="1298"/>
                  </a:lnTo>
                  <a:lnTo>
                    <a:pt x="825" y="1283"/>
                  </a:lnTo>
                  <a:lnTo>
                    <a:pt x="821" y="1269"/>
                  </a:lnTo>
                  <a:lnTo>
                    <a:pt x="815" y="1254"/>
                  </a:lnTo>
                  <a:lnTo>
                    <a:pt x="815" y="1239"/>
                  </a:lnTo>
                  <a:lnTo>
                    <a:pt x="811" y="1224"/>
                  </a:lnTo>
                  <a:lnTo>
                    <a:pt x="811" y="1210"/>
                  </a:lnTo>
                  <a:lnTo>
                    <a:pt x="808" y="1193"/>
                  </a:lnTo>
                  <a:lnTo>
                    <a:pt x="806" y="1180"/>
                  </a:lnTo>
                  <a:lnTo>
                    <a:pt x="804" y="1165"/>
                  </a:lnTo>
                  <a:lnTo>
                    <a:pt x="804" y="1149"/>
                  </a:lnTo>
                  <a:lnTo>
                    <a:pt x="802" y="1134"/>
                  </a:lnTo>
                  <a:lnTo>
                    <a:pt x="802" y="1119"/>
                  </a:lnTo>
                  <a:lnTo>
                    <a:pt x="802" y="1104"/>
                  </a:lnTo>
                  <a:lnTo>
                    <a:pt x="802" y="1089"/>
                  </a:lnTo>
                  <a:lnTo>
                    <a:pt x="806" y="1096"/>
                  </a:lnTo>
                  <a:lnTo>
                    <a:pt x="811" y="1106"/>
                  </a:lnTo>
                  <a:lnTo>
                    <a:pt x="817" y="1117"/>
                  </a:lnTo>
                  <a:lnTo>
                    <a:pt x="828" y="1129"/>
                  </a:lnTo>
                  <a:lnTo>
                    <a:pt x="834" y="1140"/>
                  </a:lnTo>
                  <a:lnTo>
                    <a:pt x="844" y="1153"/>
                  </a:lnTo>
                  <a:lnTo>
                    <a:pt x="855" y="1163"/>
                  </a:lnTo>
                  <a:lnTo>
                    <a:pt x="865" y="1176"/>
                  </a:lnTo>
                  <a:lnTo>
                    <a:pt x="874" y="1186"/>
                  </a:lnTo>
                  <a:lnTo>
                    <a:pt x="884" y="1197"/>
                  </a:lnTo>
                  <a:lnTo>
                    <a:pt x="893" y="1207"/>
                  </a:lnTo>
                  <a:lnTo>
                    <a:pt x="906" y="1218"/>
                  </a:lnTo>
                  <a:lnTo>
                    <a:pt x="916" y="1224"/>
                  </a:lnTo>
                  <a:lnTo>
                    <a:pt x="925" y="1231"/>
                  </a:lnTo>
                  <a:lnTo>
                    <a:pt x="935" y="1233"/>
                  </a:lnTo>
                  <a:lnTo>
                    <a:pt x="946" y="1239"/>
                  </a:lnTo>
                  <a:lnTo>
                    <a:pt x="1001" y="1168"/>
                  </a:lnTo>
                  <a:lnTo>
                    <a:pt x="994" y="1155"/>
                  </a:lnTo>
                  <a:lnTo>
                    <a:pt x="986" y="1140"/>
                  </a:lnTo>
                  <a:lnTo>
                    <a:pt x="982" y="1130"/>
                  </a:lnTo>
                  <a:lnTo>
                    <a:pt x="980" y="1123"/>
                  </a:lnTo>
                  <a:lnTo>
                    <a:pt x="977" y="1113"/>
                  </a:lnTo>
                  <a:lnTo>
                    <a:pt x="975" y="1104"/>
                  </a:lnTo>
                  <a:lnTo>
                    <a:pt x="973" y="1094"/>
                  </a:lnTo>
                  <a:lnTo>
                    <a:pt x="971" y="1085"/>
                  </a:lnTo>
                  <a:lnTo>
                    <a:pt x="969" y="1073"/>
                  </a:lnTo>
                  <a:lnTo>
                    <a:pt x="969" y="1066"/>
                  </a:lnTo>
                  <a:lnTo>
                    <a:pt x="971" y="1049"/>
                  </a:lnTo>
                  <a:lnTo>
                    <a:pt x="979" y="1039"/>
                  </a:lnTo>
                  <a:lnTo>
                    <a:pt x="986" y="1045"/>
                  </a:lnTo>
                  <a:lnTo>
                    <a:pt x="999" y="1054"/>
                  </a:lnTo>
                  <a:lnTo>
                    <a:pt x="1011" y="1062"/>
                  </a:lnTo>
                  <a:lnTo>
                    <a:pt x="1026" y="1073"/>
                  </a:lnTo>
                  <a:lnTo>
                    <a:pt x="1039" y="1081"/>
                  </a:lnTo>
                  <a:lnTo>
                    <a:pt x="1053" y="1089"/>
                  </a:lnTo>
                  <a:lnTo>
                    <a:pt x="1066" y="1092"/>
                  </a:lnTo>
                  <a:lnTo>
                    <a:pt x="1079" y="1096"/>
                  </a:lnTo>
                  <a:lnTo>
                    <a:pt x="1108" y="1032"/>
                  </a:lnTo>
                  <a:lnTo>
                    <a:pt x="1106" y="1020"/>
                  </a:lnTo>
                  <a:lnTo>
                    <a:pt x="1106" y="1011"/>
                  </a:lnTo>
                  <a:lnTo>
                    <a:pt x="1104" y="1001"/>
                  </a:lnTo>
                  <a:lnTo>
                    <a:pt x="1104" y="994"/>
                  </a:lnTo>
                  <a:lnTo>
                    <a:pt x="1102" y="977"/>
                  </a:lnTo>
                  <a:lnTo>
                    <a:pt x="1100" y="961"/>
                  </a:lnTo>
                  <a:lnTo>
                    <a:pt x="1098" y="952"/>
                  </a:lnTo>
                  <a:lnTo>
                    <a:pt x="1096" y="940"/>
                  </a:lnTo>
                  <a:lnTo>
                    <a:pt x="1095" y="931"/>
                  </a:lnTo>
                  <a:lnTo>
                    <a:pt x="1095" y="923"/>
                  </a:lnTo>
                  <a:lnTo>
                    <a:pt x="1093" y="912"/>
                  </a:lnTo>
                  <a:lnTo>
                    <a:pt x="1093" y="902"/>
                  </a:lnTo>
                  <a:lnTo>
                    <a:pt x="1091" y="891"/>
                  </a:lnTo>
                  <a:lnTo>
                    <a:pt x="1089" y="882"/>
                  </a:lnTo>
                  <a:lnTo>
                    <a:pt x="1102" y="889"/>
                  </a:lnTo>
                  <a:lnTo>
                    <a:pt x="1119" y="906"/>
                  </a:lnTo>
                  <a:lnTo>
                    <a:pt x="1129" y="914"/>
                  </a:lnTo>
                  <a:lnTo>
                    <a:pt x="1136" y="923"/>
                  </a:lnTo>
                  <a:lnTo>
                    <a:pt x="1146" y="927"/>
                  </a:lnTo>
                  <a:lnTo>
                    <a:pt x="1153" y="935"/>
                  </a:lnTo>
                  <a:lnTo>
                    <a:pt x="1182" y="914"/>
                  </a:lnTo>
                  <a:lnTo>
                    <a:pt x="1191" y="872"/>
                  </a:lnTo>
                  <a:lnTo>
                    <a:pt x="1201" y="826"/>
                  </a:lnTo>
                  <a:lnTo>
                    <a:pt x="1212" y="779"/>
                  </a:lnTo>
                  <a:lnTo>
                    <a:pt x="1222" y="733"/>
                  </a:lnTo>
                  <a:lnTo>
                    <a:pt x="1229" y="684"/>
                  </a:lnTo>
                  <a:lnTo>
                    <a:pt x="1239" y="633"/>
                  </a:lnTo>
                  <a:lnTo>
                    <a:pt x="1248" y="583"/>
                  </a:lnTo>
                  <a:lnTo>
                    <a:pt x="1256" y="534"/>
                  </a:lnTo>
                  <a:lnTo>
                    <a:pt x="1262" y="482"/>
                  </a:lnTo>
                  <a:lnTo>
                    <a:pt x="1267" y="431"/>
                  </a:lnTo>
                  <a:lnTo>
                    <a:pt x="1273" y="380"/>
                  </a:lnTo>
                  <a:lnTo>
                    <a:pt x="1277" y="330"/>
                  </a:lnTo>
                  <a:lnTo>
                    <a:pt x="1279" y="281"/>
                  </a:lnTo>
                  <a:lnTo>
                    <a:pt x="1281" y="235"/>
                  </a:lnTo>
                  <a:lnTo>
                    <a:pt x="1279" y="190"/>
                  </a:lnTo>
                  <a:lnTo>
                    <a:pt x="1279" y="150"/>
                  </a:lnTo>
                  <a:lnTo>
                    <a:pt x="1368" y="100"/>
                  </a:lnTo>
                  <a:lnTo>
                    <a:pt x="1383" y="300"/>
                  </a:lnTo>
                  <a:lnTo>
                    <a:pt x="1370" y="501"/>
                  </a:lnTo>
                  <a:lnTo>
                    <a:pt x="1326" y="697"/>
                  </a:lnTo>
                  <a:lnTo>
                    <a:pt x="1262" y="887"/>
                  </a:lnTo>
                  <a:lnTo>
                    <a:pt x="1172" y="1058"/>
                  </a:lnTo>
                  <a:lnTo>
                    <a:pt x="1072" y="1214"/>
                  </a:lnTo>
                  <a:lnTo>
                    <a:pt x="958" y="1345"/>
                  </a:lnTo>
                  <a:lnTo>
                    <a:pt x="836" y="1448"/>
                  </a:lnTo>
                  <a:lnTo>
                    <a:pt x="707" y="1512"/>
                  </a:lnTo>
                  <a:lnTo>
                    <a:pt x="578" y="1539"/>
                  </a:lnTo>
                  <a:lnTo>
                    <a:pt x="454" y="1520"/>
                  </a:lnTo>
                  <a:lnTo>
                    <a:pt x="338" y="1454"/>
                  </a:lnTo>
                  <a:lnTo>
                    <a:pt x="230" y="1330"/>
                  </a:lnTo>
                  <a:lnTo>
                    <a:pt x="139" y="1151"/>
                  </a:lnTo>
                  <a:lnTo>
                    <a:pt x="63" y="904"/>
                  </a:lnTo>
                  <a:lnTo>
                    <a:pt x="13" y="5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0" name="Freeform 205"/>
            <p:cNvSpPr>
              <a:spLocks/>
            </p:cNvSpPr>
            <p:nvPr/>
          </p:nvSpPr>
          <p:spPr bwMode="auto">
            <a:xfrm>
              <a:off x="2501" y="3240"/>
              <a:ext cx="203" cy="161"/>
            </a:xfrm>
            <a:custGeom>
              <a:avLst/>
              <a:gdLst>
                <a:gd name="T0" fmla="*/ 51 w 404"/>
                <a:gd name="T1" fmla="*/ 1 h 321"/>
                <a:gd name="T2" fmla="*/ 49 w 404"/>
                <a:gd name="T3" fmla="*/ 5 h 321"/>
                <a:gd name="T4" fmla="*/ 46 w 404"/>
                <a:gd name="T5" fmla="*/ 8 h 321"/>
                <a:gd name="T6" fmla="*/ 44 w 404"/>
                <a:gd name="T7" fmla="*/ 12 h 321"/>
                <a:gd name="T8" fmla="*/ 41 w 404"/>
                <a:gd name="T9" fmla="*/ 15 h 321"/>
                <a:gd name="T10" fmla="*/ 39 w 404"/>
                <a:gd name="T11" fmla="*/ 18 h 321"/>
                <a:gd name="T12" fmla="*/ 36 w 404"/>
                <a:gd name="T13" fmla="*/ 21 h 321"/>
                <a:gd name="T14" fmla="*/ 33 w 404"/>
                <a:gd name="T15" fmla="*/ 24 h 321"/>
                <a:gd name="T16" fmla="*/ 30 w 404"/>
                <a:gd name="T17" fmla="*/ 27 h 321"/>
                <a:gd name="T18" fmla="*/ 27 w 404"/>
                <a:gd name="T19" fmla="*/ 29 h 321"/>
                <a:gd name="T20" fmla="*/ 24 w 404"/>
                <a:gd name="T21" fmla="*/ 32 h 321"/>
                <a:gd name="T22" fmla="*/ 20 w 404"/>
                <a:gd name="T23" fmla="*/ 33 h 321"/>
                <a:gd name="T24" fmla="*/ 17 w 404"/>
                <a:gd name="T25" fmla="*/ 35 h 321"/>
                <a:gd name="T26" fmla="*/ 13 w 404"/>
                <a:gd name="T27" fmla="*/ 37 h 321"/>
                <a:gd name="T28" fmla="*/ 9 w 404"/>
                <a:gd name="T29" fmla="*/ 38 h 321"/>
                <a:gd name="T30" fmla="*/ 5 w 404"/>
                <a:gd name="T31" fmla="*/ 39 h 321"/>
                <a:gd name="T32" fmla="*/ 0 w 404"/>
                <a:gd name="T33" fmla="*/ 41 h 321"/>
                <a:gd name="T34" fmla="*/ 1 w 404"/>
                <a:gd name="T35" fmla="*/ 38 h 321"/>
                <a:gd name="T36" fmla="*/ 3 w 404"/>
                <a:gd name="T37" fmla="*/ 36 h 321"/>
                <a:gd name="T38" fmla="*/ 5 w 404"/>
                <a:gd name="T39" fmla="*/ 34 h 321"/>
                <a:gd name="T40" fmla="*/ 8 w 404"/>
                <a:gd name="T41" fmla="*/ 31 h 321"/>
                <a:gd name="T42" fmla="*/ 11 w 404"/>
                <a:gd name="T43" fmla="*/ 28 h 321"/>
                <a:gd name="T44" fmla="*/ 15 w 404"/>
                <a:gd name="T45" fmla="*/ 25 h 321"/>
                <a:gd name="T46" fmla="*/ 19 w 404"/>
                <a:gd name="T47" fmla="*/ 22 h 321"/>
                <a:gd name="T48" fmla="*/ 23 w 404"/>
                <a:gd name="T49" fmla="*/ 19 h 321"/>
                <a:gd name="T50" fmla="*/ 27 w 404"/>
                <a:gd name="T51" fmla="*/ 16 h 321"/>
                <a:gd name="T52" fmla="*/ 31 w 404"/>
                <a:gd name="T53" fmla="*/ 13 h 321"/>
                <a:gd name="T54" fmla="*/ 35 w 404"/>
                <a:gd name="T55" fmla="*/ 10 h 321"/>
                <a:gd name="T56" fmla="*/ 39 w 404"/>
                <a:gd name="T57" fmla="*/ 8 h 321"/>
                <a:gd name="T58" fmla="*/ 43 w 404"/>
                <a:gd name="T59" fmla="*/ 5 h 321"/>
                <a:gd name="T60" fmla="*/ 46 w 404"/>
                <a:gd name="T61" fmla="*/ 3 h 321"/>
                <a:gd name="T62" fmla="*/ 49 w 404"/>
                <a:gd name="T63" fmla="*/ 2 h 321"/>
                <a:gd name="T64" fmla="*/ 51 w 404"/>
                <a:gd name="T65" fmla="*/ 0 h 321"/>
                <a:gd name="T66" fmla="*/ 51 w 404"/>
                <a:gd name="T67" fmla="*/ 1 h 321"/>
                <a:gd name="T68" fmla="*/ 51 w 404"/>
                <a:gd name="T69" fmla="*/ 1 h 3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04"/>
                <a:gd name="T106" fmla="*/ 0 h 321"/>
                <a:gd name="T107" fmla="*/ 404 w 404"/>
                <a:gd name="T108" fmla="*/ 321 h 32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04" h="321">
                  <a:moveTo>
                    <a:pt x="404" y="5"/>
                  </a:moveTo>
                  <a:lnTo>
                    <a:pt x="384" y="34"/>
                  </a:lnTo>
                  <a:lnTo>
                    <a:pt x="366" y="62"/>
                  </a:lnTo>
                  <a:lnTo>
                    <a:pt x="346" y="89"/>
                  </a:lnTo>
                  <a:lnTo>
                    <a:pt x="327" y="116"/>
                  </a:lnTo>
                  <a:lnTo>
                    <a:pt x="304" y="140"/>
                  </a:lnTo>
                  <a:lnTo>
                    <a:pt x="283" y="165"/>
                  </a:lnTo>
                  <a:lnTo>
                    <a:pt x="260" y="186"/>
                  </a:lnTo>
                  <a:lnTo>
                    <a:pt x="237" y="211"/>
                  </a:lnTo>
                  <a:lnTo>
                    <a:pt x="211" y="228"/>
                  </a:lnTo>
                  <a:lnTo>
                    <a:pt x="186" y="249"/>
                  </a:lnTo>
                  <a:lnTo>
                    <a:pt x="159" y="264"/>
                  </a:lnTo>
                  <a:lnTo>
                    <a:pt x="131" y="279"/>
                  </a:lnTo>
                  <a:lnTo>
                    <a:pt x="98" y="292"/>
                  </a:lnTo>
                  <a:lnTo>
                    <a:pt x="68" y="304"/>
                  </a:lnTo>
                  <a:lnTo>
                    <a:pt x="34" y="311"/>
                  </a:lnTo>
                  <a:lnTo>
                    <a:pt x="0" y="321"/>
                  </a:lnTo>
                  <a:lnTo>
                    <a:pt x="7" y="304"/>
                  </a:lnTo>
                  <a:lnTo>
                    <a:pt x="22" y="287"/>
                  </a:lnTo>
                  <a:lnTo>
                    <a:pt x="40" y="266"/>
                  </a:lnTo>
                  <a:lnTo>
                    <a:pt x="64" y="247"/>
                  </a:lnTo>
                  <a:lnTo>
                    <a:pt x="87" y="222"/>
                  </a:lnTo>
                  <a:lnTo>
                    <a:pt x="117" y="199"/>
                  </a:lnTo>
                  <a:lnTo>
                    <a:pt x="148" y="175"/>
                  </a:lnTo>
                  <a:lnTo>
                    <a:pt x="182" y="152"/>
                  </a:lnTo>
                  <a:lnTo>
                    <a:pt x="212" y="127"/>
                  </a:lnTo>
                  <a:lnTo>
                    <a:pt x="247" y="104"/>
                  </a:lnTo>
                  <a:lnTo>
                    <a:pt x="277" y="80"/>
                  </a:lnTo>
                  <a:lnTo>
                    <a:pt x="308" y="61"/>
                  </a:lnTo>
                  <a:lnTo>
                    <a:pt x="336" y="40"/>
                  </a:lnTo>
                  <a:lnTo>
                    <a:pt x="361" y="24"/>
                  </a:lnTo>
                  <a:lnTo>
                    <a:pt x="384" y="9"/>
                  </a:lnTo>
                  <a:lnTo>
                    <a:pt x="401" y="0"/>
                  </a:lnTo>
                  <a:lnTo>
                    <a:pt x="404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1" name="Freeform 206"/>
            <p:cNvSpPr>
              <a:spLocks/>
            </p:cNvSpPr>
            <p:nvPr/>
          </p:nvSpPr>
          <p:spPr bwMode="auto">
            <a:xfrm>
              <a:off x="2382" y="2530"/>
              <a:ext cx="208" cy="428"/>
            </a:xfrm>
            <a:custGeom>
              <a:avLst/>
              <a:gdLst>
                <a:gd name="T0" fmla="*/ 42 w 416"/>
                <a:gd name="T1" fmla="*/ 41 h 857"/>
                <a:gd name="T2" fmla="*/ 41 w 416"/>
                <a:gd name="T3" fmla="*/ 38 h 857"/>
                <a:gd name="T4" fmla="*/ 40 w 416"/>
                <a:gd name="T5" fmla="*/ 34 h 857"/>
                <a:gd name="T6" fmla="*/ 38 w 416"/>
                <a:gd name="T7" fmla="*/ 30 h 857"/>
                <a:gd name="T8" fmla="*/ 36 w 416"/>
                <a:gd name="T9" fmla="*/ 25 h 857"/>
                <a:gd name="T10" fmla="*/ 33 w 416"/>
                <a:gd name="T11" fmla="*/ 22 h 857"/>
                <a:gd name="T12" fmla="*/ 30 w 416"/>
                <a:gd name="T13" fmla="*/ 19 h 857"/>
                <a:gd name="T14" fmla="*/ 26 w 416"/>
                <a:gd name="T15" fmla="*/ 18 h 857"/>
                <a:gd name="T16" fmla="*/ 24 w 416"/>
                <a:gd name="T17" fmla="*/ 20 h 857"/>
                <a:gd name="T18" fmla="*/ 19 w 416"/>
                <a:gd name="T19" fmla="*/ 24 h 857"/>
                <a:gd name="T20" fmla="*/ 15 w 416"/>
                <a:gd name="T21" fmla="*/ 29 h 857"/>
                <a:gd name="T22" fmla="*/ 13 w 416"/>
                <a:gd name="T23" fmla="*/ 36 h 857"/>
                <a:gd name="T24" fmla="*/ 12 w 416"/>
                <a:gd name="T25" fmla="*/ 44 h 857"/>
                <a:gd name="T26" fmla="*/ 12 w 416"/>
                <a:gd name="T27" fmla="*/ 53 h 857"/>
                <a:gd name="T28" fmla="*/ 12 w 416"/>
                <a:gd name="T29" fmla="*/ 62 h 857"/>
                <a:gd name="T30" fmla="*/ 13 w 416"/>
                <a:gd name="T31" fmla="*/ 71 h 857"/>
                <a:gd name="T32" fmla="*/ 14 w 416"/>
                <a:gd name="T33" fmla="*/ 78 h 857"/>
                <a:gd name="T34" fmla="*/ 17 w 416"/>
                <a:gd name="T35" fmla="*/ 85 h 857"/>
                <a:gd name="T36" fmla="*/ 26 w 416"/>
                <a:gd name="T37" fmla="*/ 85 h 857"/>
                <a:gd name="T38" fmla="*/ 36 w 416"/>
                <a:gd name="T39" fmla="*/ 88 h 857"/>
                <a:gd name="T40" fmla="*/ 38 w 416"/>
                <a:gd name="T41" fmla="*/ 88 h 857"/>
                <a:gd name="T42" fmla="*/ 39 w 416"/>
                <a:gd name="T43" fmla="*/ 87 h 857"/>
                <a:gd name="T44" fmla="*/ 40 w 416"/>
                <a:gd name="T45" fmla="*/ 84 h 857"/>
                <a:gd name="T46" fmla="*/ 39 w 416"/>
                <a:gd name="T47" fmla="*/ 81 h 857"/>
                <a:gd name="T48" fmla="*/ 38 w 416"/>
                <a:gd name="T49" fmla="*/ 78 h 857"/>
                <a:gd name="T50" fmla="*/ 38 w 416"/>
                <a:gd name="T51" fmla="*/ 75 h 857"/>
                <a:gd name="T52" fmla="*/ 37 w 416"/>
                <a:gd name="T53" fmla="*/ 73 h 857"/>
                <a:gd name="T54" fmla="*/ 38 w 416"/>
                <a:gd name="T55" fmla="*/ 72 h 857"/>
                <a:gd name="T56" fmla="*/ 47 w 416"/>
                <a:gd name="T57" fmla="*/ 49 h 857"/>
                <a:gd name="T58" fmla="*/ 52 w 416"/>
                <a:gd name="T59" fmla="*/ 53 h 857"/>
                <a:gd name="T60" fmla="*/ 52 w 416"/>
                <a:gd name="T61" fmla="*/ 65 h 857"/>
                <a:gd name="T62" fmla="*/ 48 w 416"/>
                <a:gd name="T63" fmla="*/ 79 h 857"/>
                <a:gd name="T64" fmla="*/ 43 w 416"/>
                <a:gd name="T65" fmla="*/ 92 h 857"/>
                <a:gd name="T66" fmla="*/ 37 w 416"/>
                <a:gd name="T67" fmla="*/ 101 h 857"/>
                <a:gd name="T68" fmla="*/ 28 w 416"/>
                <a:gd name="T69" fmla="*/ 106 h 857"/>
                <a:gd name="T70" fmla="*/ 20 w 416"/>
                <a:gd name="T71" fmla="*/ 105 h 857"/>
                <a:gd name="T72" fmla="*/ 11 w 416"/>
                <a:gd name="T73" fmla="*/ 96 h 857"/>
                <a:gd name="T74" fmla="*/ 3 w 416"/>
                <a:gd name="T75" fmla="*/ 79 h 857"/>
                <a:gd name="T76" fmla="*/ 0 w 416"/>
                <a:gd name="T77" fmla="*/ 60 h 857"/>
                <a:gd name="T78" fmla="*/ 2 w 416"/>
                <a:gd name="T79" fmla="*/ 40 h 857"/>
                <a:gd name="T80" fmla="*/ 7 w 416"/>
                <a:gd name="T81" fmla="*/ 21 h 857"/>
                <a:gd name="T82" fmla="*/ 14 w 416"/>
                <a:gd name="T83" fmla="*/ 6 h 857"/>
                <a:gd name="T84" fmla="*/ 24 w 416"/>
                <a:gd name="T85" fmla="*/ 0 h 857"/>
                <a:gd name="T86" fmla="*/ 34 w 416"/>
                <a:gd name="T87" fmla="*/ 4 h 857"/>
                <a:gd name="T88" fmla="*/ 45 w 416"/>
                <a:gd name="T89" fmla="*/ 22 h 857"/>
                <a:gd name="T90" fmla="*/ 50 w 416"/>
                <a:gd name="T91" fmla="*/ 38 h 85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16"/>
                <a:gd name="T139" fmla="*/ 0 h 857"/>
                <a:gd name="T140" fmla="*/ 416 w 416"/>
                <a:gd name="T141" fmla="*/ 857 h 85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16" h="857">
                  <a:moveTo>
                    <a:pt x="399" y="310"/>
                  </a:moveTo>
                  <a:lnTo>
                    <a:pt x="333" y="335"/>
                  </a:lnTo>
                  <a:lnTo>
                    <a:pt x="329" y="321"/>
                  </a:lnTo>
                  <a:lnTo>
                    <a:pt x="325" y="306"/>
                  </a:lnTo>
                  <a:lnTo>
                    <a:pt x="319" y="289"/>
                  </a:lnTo>
                  <a:lnTo>
                    <a:pt x="316" y="274"/>
                  </a:lnTo>
                  <a:lnTo>
                    <a:pt x="306" y="257"/>
                  </a:lnTo>
                  <a:lnTo>
                    <a:pt x="300" y="240"/>
                  </a:lnTo>
                  <a:lnTo>
                    <a:pt x="293" y="221"/>
                  </a:lnTo>
                  <a:lnTo>
                    <a:pt x="283" y="205"/>
                  </a:lnTo>
                  <a:lnTo>
                    <a:pt x="272" y="190"/>
                  </a:lnTo>
                  <a:lnTo>
                    <a:pt x="262" y="177"/>
                  </a:lnTo>
                  <a:lnTo>
                    <a:pt x="251" y="165"/>
                  </a:lnTo>
                  <a:lnTo>
                    <a:pt x="240" y="158"/>
                  </a:lnTo>
                  <a:lnTo>
                    <a:pt x="226" y="150"/>
                  </a:lnTo>
                  <a:lnTo>
                    <a:pt x="213" y="150"/>
                  </a:lnTo>
                  <a:lnTo>
                    <a:pt x="198" y="154"/>
                  </a:lnTo>
                  <a:lnTo>
                    <a:pt x="185" y="164"/>
                  </a:lnTo>
                  <a:lnTo>
                    <a:pt x="243" y="200"/>
                  </a:lnTo>
                  <a:lnTo>
                    <a:pt x="150" y="196"/>
                  </a:lnTo>
                  <a:lnTo>
                    <a:pt x="133" y="213"/>
                  </a:lnTo>
                  <a:lnTo>
                    <a:pt x="120" y="236"/>
                  </a:lnTo>
                  <a:lnTo>
                    <a:pt x="110" y="261"/>
                  </a:lnTo>
                  <a:lnTo>
                    <a:pt x="105" y="293"/>
                  </a:lnTo>
                  <a:lnTo>
                    <a:pt x="97" y="323"/>
                  </a:lnTo>
                  <a:lnTo>
                    <a:pt x="93" y="357"/>
                  </a:lnTo>
                  <a:lnTo>
                    <a:pt x="91" y="392"/>
                  </a:lnTo>
                  <a:lnTo>
                    <a:pt x="93" y="430"/>
                  </a:lnTo>
                  <a:lnTo>
                    <a:pt x="93" y="464"/>
                  </a:lnTo>
                  <a:lnTo>
                    <a:pt x="93" y="500"/>
                  </a:lnTo>
                  <a:lnTo>
                    <a:pt x="97" y="536"/>
                  </a:lnTo>
                  <a:lnTo>
                    <a:pt x="105" y="570"/>
                  </a:lnTo>
                  <a:lnTo>
                    <a:pt x="108" y="601"/>
                  </a:lnTo>
                  <a:lnTo>
                    <a:pt x="116" y="631"/>
                  </a:lnTo>
                  <a:lnTo>
                    <a:pt x="122" y="658"/>
                  </a:lnTo>
                  <a:lnTo>
                    <a:pt x="131" y="682"/>
                  </a:lnTo>
                  <a:lnTo>
                    <a:pt x="167" y="593"/>
                  </a:lnTo>
                  <a:lnTo>
                    <a:pt x="204" y="684"/>
                  </a:lnTo>
                  <a:lnTo>
                    <a:pt x="257" y="608"/>
                  </a:lnTo>
                  <a:lnTo>
                    <a:pt x="285" y="711"/>
                  </a:lnTo>
                  <a:lnTo>
                    <a:pt x="293" y="711"/>
                  </a:lnTo>
                  <a:lnTo>
                    <a:pt x="302" y="711"/>
                  </a:lnTo>
                  <a:lnTo>
                    <a:pt x="306" y="705"/>
                  </a:lnTo>
                  <a:lnTo>
                    <a:pt x="312" y="700"/>
                  </a:lnTo>
                  <a:lnTo>
                    <a:pt x="312" y="688"/>
                  </a:lnTo>
                  <a:lnTo>
                    <a:pt x="314" y="679"/>
                  </a:lnTo>
                  <a:lnTo>
                    <a:pt x="312" y="665"/>
                  </a:lnTo>
                  <a:lnTo>
                    <a:pt x="310" y="654"/>
                  </a:lnTo>
                  <a:lnTo>
                    <a:pt x="306" y="639"/>
                  </a:lnTo>
                  <a:lnTo>
                    <a:pt x="304" y="625"/>
                  </a:lnTo>
                  <a:lnTo>
                    <a:pt x="300" y="612"/>
                  </a:lnTo>
                  <a:lnTo>
                    <a:pt x="299" y="603"/>
                  </a:lnTo>
                  <a:lnTo>
                    <a:pt x="295" y="593"/>
                  </a:lnTo>
                  <a:lnTo>
                    <a:pt x="295" y="584"/>
                  </a:lnTo>
                  <a:lnTo>
                    <a:pt x="293" y="578"/>
                  </a:lnTo>
                  <a:lnTo>
                    <a:pt x="297" y="578"/>
                  </a:lnTo>
                  <a:lnTo>
                    <a:pt x="346" y="633"/>
                  </a:lnTo>
                  <a:lnTo>
                    <a:pt x="373" y="392"/>
                  </a:lnTo>
                  <a:lnTo>
                    <a:pt x="413" y="386"/>
                  </a:lnTo>
                  <a:lnTo>
                    <a:pt x="416" y="428"/>
                  </a:lnTo>
                  <a:lnTo>
                    <a:pt x="414" y="475"/>
                  </a:lnTo>
                  <a:lnTo>
                    <a:pt x="409" y="527"/>
                  </a:lnTo>
                  <a:lnTo>
                    <a:pt x="399" y="582"/>
                  </a:lnTo>
                  <a:lnTo>
                    <a:pt x="384" y="633"/>
                  </a:lnTo>
                  <a:lnTo>
                    <a:pt x="365" y="686"/>
                  </a:lnTo>
                  <a:lnTo>
                    <a:pt x="342" y="736"/>
                  </a:lnTo>
                  <a:lnTo>
                    <a:pt x="319" y="779"/>
                  </a:lnTo>
                  <a:lnTo>
                    <a:pt x="289" y="812"/>
                  </a:lnTo>
                  <a:lnTo>
                    <a:pt x="259" y="838"/>
                  </a:lnTo>
                  <a:lnTo>
                    <a:pt x="226" y="853"/>
                  </a:lnTo>
                  <a:lnTo>
                    <a:pt x="192" y="857"/>
                  </a:lnTo>
                  <a:lnTo>
                    <a:pt x="156" y="844"/>
                  </a:lnTo>
                  <a:lnTo>
                    <a:pt x="120" y="815"/>
                  </a:lnTo>
                  <a:lnTo>
                    <a:pt x="82" y="768"/>
                  </a:lnTo>
                  <a:lnTo>
                    <a:pt x="46" y="701"/>
                  </a:lnTo>
                  <a:lnTo>
                    <a:pt x="21" y="639"/>
                  </a:lnTo>
                  <a:lnTo>
                    <a:pt x="8" y="567"/>
                  </a:lnTo>
                  <a:lnTo>
                    <a:pt x="0" y="487"/>
                  </a:lnTo>
                  <a:lnTo>
                    <a:pt x="6" y="405"/>
                  </a:lnTo>
                  <a:lnTo>
                    <a:pt x="15" y="323"/>
                  </a:lnTo>
                  <a:lnTo>
                    <a:pt x="31" y="243"/>
                  </a:lnTo>
                  <a:lnTo>
                    <a:pt x="53" y="169"/>
                  </a:lnTo>
                  <a:lnTo>
                    <a:pt x="82" y="107"/>
                  </a:lnTo>
                  <a:lnTo>
                    <a:pt x="112" y="53"/>
                  </a:lnTo>
                  <a:lnTo>
                    <a:pt x="148" y="17"/>
                  </a:lnTo>
                  <a:lnTo>
                    <a:pt x="186" y="0"/>
                  </a:lnTo>
                  <a:lnTo>
                    <a:pt x="228" y="4"/>
                  </a:lnTo>
                  <a:lnTo>
                    <a:pt x="268" y="34"/>
                  </a:lnTo>
                  <a:lnTo>
                    <a:pt x="314" y="93"/>
                  </a:lnTo>
                  <a:lnTo>
                    <a:pt x="356" y="183"/>
                  </a:lnTo>
                  <a:lnTo>
                    <a:pt x="399" y="3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2" name="Freeform 207"/>
            <p:cNvSpPr>
              <a:spLocks/>
            </p:cNvSpPr>
            <p:nvPr/>
          </p:nvSpPr>
          <p:spPr bwMode="auto">
            <a:xfrm>
              <a:off x="2142" y="2117"/>
              <a:ext cx="218" cy="208"/>
            </a:xfrm>
            <a:custGeom>
              <a:avLst/>
              <a:gdLst>
                <a:gd name="T0" fmla="*/ 0 w 435"/>
                <a:gd name="T1" fmla="*/ 52 h 417"/>
                <a:gd name="T2" fmla="*/ 2 w 435"/>
                <a:gd name="T3" fmla="*/ 47 h 417"/>
                <a:gd name="T4" fmla="*/ 4 w 435"/>
                <a:gd name="T5" fmla="*/ 42 h 417"/>
                <a:gd name="T6" fmla="*/ 7 w 435"/>
                <a:gd name="T7" fmla="*/ 38 h 417"/>
                <a:gd name="T8" fmla="*/ 9 w 435"/>
                <a:gd name="T9" fmla="*/ 34 h 417"/>
                <a:gd name="T10" fmla="*/ 12 w 435"/>
                <a:gd name="T11" fmla="*/ 30 h 417"/>
                <a:gd name="T12" fmla="*/ 15 w 435"/>
                <a:gd name="T13" fmla="*/ 26 h 417"/>
                <a:gd name="T14" fmla="*/ 18 w 435"/>
                <a:gd name="T15" fmla="*/ 23 h 417"/>
                <a:gd name="T16" fmla="*/ 22 w 435"/>
                <a:gd name="T17" fmla="*/ 20 h 417"/>
                <a:gd name="T18" fmla="*/ 25 w 435"/>
                <a:gd name="T19" fmla="*/ 16 h 417"/>
                <a:gd name="T20" fmla="*/ 29 w 435"/>
                <a:gd name="T21" fmla="*/ 13 h 417"/>
                <a:gd name="T22" fmla="*/ 33 w 435"/>
                <a:gd name="T23" fmla="*/ 10 h 417"/>
                <a:gd name="T24" fmla="*/ 37 w 435"/>
                <a:gd name="T25" fmla="*/ 8 h 417"/>
                <a:gd name="T26" fmla="*/ 41 w 435"/>
                <a:gd name="T27" fmla="*/ 5 h 417"/>
                <a:gd name="T28" fmla="*/ 46 w 435"/>
                <a:gd name="T29" fmla="*/ 3 h 417"/>
                <a:gd name="T30" fmla="*/ 50 w 435"/>
                <a:gd name="T31" fmla="*/ 1 h 417"/>
                <a:gd name="T32" fmla="*/ 55 w 435"/>
                <a:gd name="T33" fmla="*/ 0 h 417"/>
                <a:gd name="T34" fmla="*/ 54 w 435"/>
                <a:gd name="T35" fmla="*/ 1 h 417"/>
                <a:gd name="T36" fmla="*/ 53 w 435"/>
                <a:gd name="T37" fmla="*/ 3 h 417"/>
                <a:gd name="T38" fmla="*/ 51 w 435"/>
                <a:gd name="T39" fmla="*/ 6 h 417"/>
                <a:gd name="T40" fmla="*/ 48 w 435"/>
                <a:gd name="T41" fmla="*/ 9 h 417"/>
                <a:gd name="T42" fmla="*/ 44 w 435"/>
                <a:gd name="T43" fmla="*/ 13 h 417"/>
                <a:gd name="T44" fmla="*/ 40 w 435"/>
                <a:gd name="T45" fmla="*/ 17 h 417"/>
                <a:gd name="T46" fmla="*/ 36 w 435"/>
                <a:gd name="T47" fmla="*/ 21 h 417"/>
                <a:gd name="T48" fmla="*/ 31 w 435"/>
                <a:gd name="T49" fmla="*/ 25 h 417"/>
                <a:gd name="T50" fmla="*/ 26 w 435"/>
                <a:gd name="T51" fmla="*/ 29 h 417"/>
                <a:gd name="T52" fmla="*/ 21 w 435"/>
                <a:gd name="T53" fmla="*/ 33 h 417"/>
                <a:gd name="T54" fmla="*/ 17 w 435"/>
                <a:gd name="T55" fmla="*/ 37 h 417"/>
                <a:gd name="T56" fmla="*/ 12 w 435"/>
                <a:gd name="T57" fmla="*/ 41 h 417"/>
                <a:gd name="T58" fmla="*/ 8 w 435"/>
                <a:gd name="T59" fmla="*/ 44 h 417"/>
                <a:gd name="T60" fmla="*/ 5 w 435"/>
                <a:gd name="T61" fmla="*/ 47 h 417"/>
                <a:gd name="T62" fmla="*/ 2 w 435"/>
                <a:gd name="T63" fmla="*/ 50 h 417"/>
                <a:gd name="T64" fmla="*/ 0 w 435"/>
                <a:gd name="T65" fmla="*/ 52 h 417"/>
                <a:gd name="T66" fmla="*/ 0 w 435"/>
                <a:gd name="T67" fmla="*/ 52 h 4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35"/>
                <a:gd name="T103" fmla="*/ 0 h 417"/>
                <a:gd name="T104" fmla="*/ 435 w 435"/>
                <a:gd name="T105" fmla="*/ 417 h 41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35" h="417">
                  <a:moveTo>
                    <a:pt x="0" y="417"/>
                  </a:moveTo>
                  <a:lnTo>
                    <a:pt x="14" y="377"/>
                  </a:lnTo>
                  <a:lnTo>
                    <a:pt x="31" y="342"/>
                  </a:lnTo>
                  <a:lnTo>
                    <a:pt x="50" y="306"/>
                  </a:lnTo>
                  <a:lnTo>
                    <a:pt x="71" y="276"/>
                  </a:lnTo>
                  <a:lnTo>
                    <a:pt x="91" y="242"/>
                  </a:lnTo>
                  <a:lnTo>
                    <a:pt x="116" y="213"/>
                  </a:lnTo>
                  <a:lnTo>
                    <a:pt x="141" y="185"/>
                  </a:lnTo>
                  <a:lnTo>
                    <a:pt x="169" y="160"/>
                  </a:lnTo>
                  <a:lnTo>
                    <a:pt x="196" y="133"/>
                  </a:lnTo>
                  <a:lnTo>
                    <a:pt x="228" y="109"/>
                  </a:lnTo>
                  <a:lnTo>
                    <a:pt x="257" y="86"/>
                  </a:lnTo>
                  <a:lnTo>
                    <a:pt x="293" y="65"/>
                  </a:lnTo>
                  <a:lnTo>
                    <a:pt x="323" y="46"/>
                  </a:lnTo>
                  <a:lnTo>
                    <a:pt x="361" y="29"/>
                  </a:lnTo>
                  <a:lnTo>
                    <a:pt x="396" y="12"/>
                  </a:lnTo>
                  <a:lnTo>
                    <a:pt x="435" y="0"/>
                  </a:lnTo>
                  <a:lnTo>
                    <a:pt x="432" y="12"/>
                  </a:lnTo>
                  <a:lnTo>
                    <a:pt x="422" y="29"/>
                  </a:lnTo>
                  <a:lnTo>
                    <a:pt x="403" y="52"/>
                  </a:lnTo>
                  <a:lnTo>
                    <a:pt x="380" y="78"/>
                  </a:lnTo>
                  <a:lnTo>
                    <a:pt x="350" y="107"/>
                  </a:lnTo>
                  <a:lnTo>
                    <a:pt x="320" y="137"/>
                  </a:lnTo>
                  <a:lnTo>
                    <a:pt x="281" y="169"/>
                  </a:lnTo>
                  <a:lnTo>
                    <a:pt x="245" y="204"/>
                  </a:lnTo>
                  <a:lnTo>
                    <a:pt x="205" y="236"/>
                  </a:lnTo>
                  <a:lnTo>
                    <a:pt x="167" y="268"/>
                  </a:lnTo>
                  <a:lnTo>
                    <a:pt x="129" y="299"/>
                  </a:lnTo>
                  <a:lnTo>
                    <a:pt x="95" y="331"/>
                  </a:lnTo>
                  <a:lnTo>
                    <a:pt x="63" y="358"/>
                  </a:lnTo>
                  <a:lnTo>
                    <a:pt x="36" y="380"/>
                  </a:lnTo>
                  <a:lnTo>
                    <a:pt x="14" y="401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3" name="Freeform 208"/>
            <p:cNvSpPr>
              <a:spLocks/>
            </p:cNvSpPr>
            <p:nvPr/>
          </p:nvSpPr>
          <p:spPr bwMode="auto">
            <a:xfrm>
              <a:off x="2180" y="2206"/>
              <a:ext cx="126" cy="146"/>
            </a:xfrm>
            <a:custGeom>
              <a:avLst/>
              <a:gdLst>
                <a:gd name="T0" fmla="*/ 32 w 251"/>
                <a:gd name="T1" fmla="*/ 0 h 291"/>
                <a:gd name="T2" fmla="*/ 30 w 251"/>
                <a:gd name="T3" fmla="*/ 3 h 291"/>
                <a:gd name="T4" fmla="*/ 29 w 251"/>
                <a:gd name="T5" fmla="*/ 6 h 291"/>
                <a:gd name="T6" fmla="*/ 28 w 251"/>
                <a:gd name="T7" fmla="*/ 8 h 291"/>
                <a:gd name="T8" fmla="*/ 26 w 251"/>
                <a:gd name="T9" fmla="*/ 11 h 291"/>
                <a:gd name="T10" fmla="*/ 24 w 251"/>
                <a:gd name="T11" fmla="*/ 13 h 291"/>
                <a:gd name="T12" fmla="*/ 23 w 251"/>
                <a:gd name="T13" fmla="*/ 16 h 291"/>
                <a:gd name="T14" fmla="*/ 21 w 251"/>
                <a:gd name="T15" fmla="*/ 18 h 291"/>
                <a:gd name="T16" fmla="*/ 19 w 251"/>
                <a:gd name="T17" fmla="*/ 21 h 291"/>
                <a:gd name="T18" fmla="*/ 17 w 251"/>
                <a:gd name="T19" fmla="*/ 23 h 291"/>
                <a:gd name="T20" fmla="*/ 15 w 251"/>
                <a:gd name="T21" fmla="*/ 25 h 291"/>
                <a:gd name="T22" fmla="*/ 13 w 251"/>
                <a:gd name="T23" fmla="*/ 27 h 291"/>
                <a:gd name="T24" fmla="*/ 11 w 251"/>
                <a:gd name="T25" fmla="*/ 29 h 291"/>
                <a:gd name="T26" fmla="*/ 9 w 251"/>
                <a:gd name="T27" fmla="*/ 31 h 291"/>
                <a:gd name="T28" fmla="*/ 7 w 251"/>
                <a:gd name="T29" fmla="*/ 33 h 291"/>
                <a:gd name="T30" fmla="*/ 5 w 251"/>
                <a:gd name="T31" fmla="*/ 35 h 291"/>
                <a:gd name="T32" fmla="*/ 3 w 251"/>
                <a:gd name="T33" fmla="*/ 37 h 291"/>
                <a:gd name="T34" fmla="*/ 0 w 251"/>
                <a:gd name="T35" fmla="*/ 36 h 291"/>
                <a:gd name="T36" fmla="*/ 1 w 251"/>
                <a:gd name="T37" fmla="*/ 34 h 291"/>
                <a:gd name="T38" fmla="*/ 2 w 251"/>
                <a:gd name="T39" fmla="*/ 32 h 291"/>
                <a:gd name="T40" fmla="*/ 3 w 251"/>
                <a:gd name="T41" fmla="*/ 29 h 291"/>
                <a:gd name="T42" fmla="*/ 5 w 251"/>
                <a:gd name="T43" fmla="*/ 26 h 291"/>
                <a:gd name="T44" fmla="*/ 6 w 251"/>
                <a:gd name="T45" fmla="*/ 23 h 291"/>
                <a:gd name="T46" fmla="*/ 8 w 251"/>
                <a:gd name="T47" fmla="*/ 20 h 291"/>
                <a:gd name="T48" fmla="*/ 10 w 251"/>
                <a:gd name="T49" fmla="*/ 17 h 291"/>
                <a:gd name="T50" fmla="*/ 12 w 251"/>
                <a:gd name="T51" fmla="*/ 15 h 291"/>
                <a:gd name="T52" fmla="*/ 14 w 251"/>
                <a:gd name="T53" fmla="*/ 12 h 291"/>
                <a:gd name="T54" fmla="*/ 17 w 251"/>
                <a:gd name="T55" fmla="*/ 9 h 291"/>
                <a:gd name="T56" fmla="*/ 19 w 251"/>
                <a:gd name="T57" fmla="*/ 7 h 291"/>
                <a:gd name="T58" fmla="*/ 22 w 251"/>
                <a:gd name="T59" fmla="*/ 5 h 291"/>
                <a:gd name="T60" fmla="*/ 24 w 251"/>
                <a:gd name="T61" fmla="*/ 3 h 291"/>
                <a:gd name="T62" fmla="*/ 27 w 251"/>
                <a:gd name="T63" fmla="*/ 2 h 291"/>
                <a:gd name="T64" fmla="*/ 29 w 251"/>
                <a:gd name="T65" fmla="*/ 1 h 291"/>
                <a:gd name="T66" fmla="*/ 32 w 251"/>
                <a:gd name="T67" fmla="*/ 0 h 291"/>
                <a:gd name="T68" fmla="*/ 32 w 251"/>
                <a:gd name="T69" fmla="*/ 0 h 29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291"/>
                <a:gd name="T107" fmla="*/ 251 w 251"/>
                <a:gd name="T108" fmla="*/ 291 h 29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291">
                  <a:moveTo>
                    <a:pt x="251" y="0"/>
                  </a:moveTo>
                  <a:lnTo>
                    <a:pt x="240" y="21"/>
                  </a:lnTo>
                  <a:lnTo>
                    <a:pt x="228" y="42"/>
                  </a:lnTo>
                  <a:lnTo>
                    <a:pt x="217" y="61"/>
                  </a:lnTo>
                  <a:lnTo>
                    <a:pt x="205" y="84"/>
                  </a:lnTo>
                  <a:lnTo>
                    <a:pt x="192" y="101"/>
                  </a:lnTo>
                  <a:lnTo>
                    <a:pt x="179" y="122"/>
                  </a:lnTo>
                  <a:lnTo>
                    <a:pt x="166" y="141"/>
                  </a:lnTo>
                  <a:lnTo>
                    <a:pt x="152" y="161"/>
                  </a:lnTo>
                  <a:lnTo>
                    <a:pt x="135" y="179"/>
                  </a:lnTo>
                  <a:lnTo>
                    <a:pt x="120" y="196"/>
                  </a:lnTo>
                  <a:lnTo>
                    <a:pt x="103" y="211"/>
                  </a:lnTo>
                  <a:lnTo>
                    <a:pt x="86" y="230"/>
                  </a:lnTo>
                  <a:lnTo>
                    <a:pt x="69" y="245"/>
                  </a:lnTo>
                  <a:lnTo>
                    <a:pt x="52" y="260"/>
                  </a:lnTo>
                  <a:lnTo>
                    <a:pt x="33" y="276"/>
                  </a:lnTo>
                  <a:lnTo>
                    <a:pt x="17" y="291"/>
                  </a:lnTo>
                  <a:lnTo>
                    <a:pt x="0" y="287"/>
                  </a:lnTo>
                  <a:lnTo>
                    <a:pt x="6" y="266"/>
                  </a:lnTo>
                  <a:lnTo>
                    <a:pt x="14" y="249"/>
                  </a:lnTo>
                  <a:lnTo>
                    <a:pt x="21" y="226"/>
                  </a:lnTo>
                  <a:lnTo>
                    <a:pt x="34" y="205"/>
                  </a:lnTo>
                  <a:lnTo>
                    <a:pt x="46" y="181"/>
                  </a:lnTo>
                  <a:lnTo>
                    <a:pt x="61" y="158"/>
                  </a:lnTo>
                  <a:lnTo>
                    <a:pt x="76" y="135"/>
                  </a:lnTo>
                  <a:lnTo>
                    <a:pt x="95" y="114"/>
                  </a:lnTo>
                  <a:lnTo>
                    <a:pt x="112" y="91"/>
                  </a:lnTo>
                  <a:lnTo>
                    <a:pt x="129" y="72"/>
                  </a:lnTo>
                  <a:lnTo>
                    <a:pt x="150" y="51"/>
                  </a:lnTo>
                  <a:lnTo>
                    <a:pt x="169" y="36"/>
                  </a:lnTo>
                  <a:lnTo>
                    <a:pt x="190" y="21"/>
                  </a:lnTo>
                  <a:lnTo>
                    <a:pt x="209" y="11"/>
                  </a:lnTo>
                  <a:lnTo>
                    <a:pt x="230" y="4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4" name="Freeform 209"/>
            <p:cNvSpPr>
              <a:spLocks/>
            </p:cNvSpPr>
            <p:nvPr/>
          </p:nvSpPr>
          <p:spPr bwMode="auto">
            <a:xfrm>
              <a:off x="2252" y="3778"/>
              <a:ext cx="231" cy="43"/>
            </a:xfrm>
            <a:custGeom>
              <a:avLst/>
              <a:gdLst>
                <a:gd name="T0" fmla="*/ 58 w 462"/>
                <a:gd name="T1" fmla="*/ 2 h 86"/>
                <a:gd name="T2" fmla="*/ 52 w 462"/>
                <a:gd name="T3" fmla="*/ 5 h 86"/>
                <a:gd name="T4" fmla="*/ 47 w 462"/>
                <a:gd name="T5" fmla="*/ 6 h 86"/>
                <a:gd name="T6" fmla="*/ 44 w 462"/>
                <a:gd name="T7" fmla="*/ 9 h 86"/>
                <a:gd name="T8" fmla="*/ 41 w 462"/>
                <a:gd name="T9" fmla="*/ 11 h 86"/>
                <a:gd name="T10" fmla="*/ 38 w 462"/>
                <a:gd name="T11" fmla="*/ 11 h 86"/>
                <a:gd name="T12" fmla="*/ 36 w 462"/>
                <a:gd name="T13" fmla="*/ 11 h 86"/>
                <a:gd name="T14" fmla="*/ 34 w 462"/>
                <a:gd name="T15" fmla="*/ 11 h 86"/>
                <a:gd name="T16" fmla="*/ 31 w 462"/>
                <a:gd name="T17" fmla="*/ 11 h 86"/>
                <a:gd name="T18" fmla="*/ 29 w 462"/>
                <a:gd name="T19" fmla="*/ 11 h 86"/>
                <a:gd name="T20" fmla="*/ 28 w 462"/>
                <a:gd name="T21" fmla="*/ 11 h 86"/>
                <a:gd name="T22" fmla="*/ 25 w 462"/>
                <a:gd name="T23" fmla="*/ 11 h 86"/>
                <a:gd name="T24" fmla="*/ 22 w 462"/>
                <a:gd name="T25" fmla="*/ 11 h 86"/>
                <a:gd name="T26" fmla="*/ 18 w 462"/>
                <a:gd name="T27" fmla="*/ 11 h 86"/>
                <a:gd name="T28" fmla="*/ 13 w 462"/>
                <a:gd name="T29" fmla="*/ 10 h 86"/>
                <a:gd name="T30" fmla="*/ 7 w 462"/>
                <a:gd name="T31" fmla="*/ 7 h 86"/>
                <a:gd name="T32" fmla="*/ 0 w 462"/>
                <a:gd name="T33" fmla="*/ 5 h 86"/>
                <a:gd name="T34" fmla="*/ 0 w 462"/>
                <a:gd name="T35" fmla="*/ 5 h 86"/>
                <a:gd name="T36" fmla="*/ 4 w 462"/>
                <a:gd name="T37" fmla="*/ 3 h 86"/>
                <a:gd name="T38" fmla="*/ 7 w 462"/>
                <a:gd name="T39" fmla="*/ 3 h 86"/>
                <a:gd name="T40" fmla="*/ 11 w 462"/>
                <a:gd name="T41" fmla="*/ 1 h 86"/>
                <a:gd name="T42" fmla="*/ 14 w 462"/>
                <a:gd name="T43" fmla="*/ 1 h 86"/>
                <a:gd name="T44" fmla="*/ 18 w 462"/>
                <a:gd name="T45" fmla="*/ 1 h 86"/>
                <a:gd name="T46" fmla="*/ 22 w 462"/>
                <a:gd name="T47" fmla="*/ 1 h 86"/>
                <a:gd name="T48" fmla="*/ 25 w 462"/>
                <a:gd name="T49" fmla="*/ 0 h 86"/>
                <a:gd name="T50" fmla="*/ 29 w 462"/>
                <a:gd name="T51" fmla="*/ 1 h 86"/>
                <a:gd name="T52" fmla="*/ 31 w 462"/>
                <a:gd name="T53" fmla="*/ 1 h 86"/>
                <a:gd name="T54" fmla="*/ 36 w 462"/>
                <a:gd name="T55" fmla="*/ 1 h 86"/>
                <a:gd name="T56" fmla="*/ 39 w 462"/>
                <a:gd name="T57" fmla="*/ 1 h 86"/>
                <a:gd name="T58" fmla="*/ 43 w 462"/>
                <a:gd name="T59" fmla="*/ 1 h 86"/>
                <a:gd name="T60" fmla="*/ 46 w 462"/>
                <a:gd name="T61" fmla="*/ 1 h 86"/>
                <a:gd name="T62" fmla="*/ 50 w 462"/>
                <a:gd name="T63" fmla="*/ 1 h 86"/>
                <a:gd name="T64" fmla="*/ 54 w 462"/>
                <a:gd name="T65" fmla="*/ 1 h 86"/>
                <a:gd name="T66" fmla="*/ 58 w 462"/>
                <a:gd name="T67" fmla="*/ 2 h 86"/>
                <a:gd name="T68" fmla="*/ 58 w 462"/>
                <a:gd name="T69" fmla="*/ 2 h 8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62"/>
                <a:gd name="T106" fmla="*/ 0 h 86"/>
                <a:gd name="T107" fmla="*/ 462 w 462"/>
                <a:gd name="T108" fmla="*/ 86 h 8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62" h="86">
                  <a:moveTo>
                    <a:pt x="462" y="16"/>
                  </a:moveTo>
                  <a:lnTo>
                    <a:pt x="414" y="35"/>
                  </a:lnTo>
                  <a:lnTo>
                    <a:pt x="376" y="52"/>
                  </a:lnTo>
                  <a:lnTo>
                    <a:pt x="346" y="67"/>
                  </a:lnTo>
                  <a:lnTo>
                    <a:pt x="321" y="82"/>
                  </a:lnTo>
                  <a:lnTo>
                    <a:pt x="298" y="86"/>
                  </a:lnTo>
                  <a:lnTo>
                    <a:pt x="283" y="86"/>
                  </a:lnTo>
                  <a:lnTo>
                    <a:pt x="266" y="86"/>
                  </a:lnTo>
                  <a:lnTo>
                    <a:pt x="252" y="86"/>
                  </a:lnTo>
                  <a:lnTo>
                    <a:pt x="233" y="86"/>
                  </a:lnTo>
                  <a:lnTo>
                    <a:pt x="218" y="86"/>
                  </a:lnTo>
                  <a:lnTo>
                    <a:pt x="195" y="86"/>
                  </a:lnTo>
                  <a:lnTo>
                    <a:pt x="171" y="86"/>
                  </a:lnTo>
                  <a:lnTo>
                    <a:pt x="140" y="86"/>
                  </a:lnTo>
                  <a:lnTo>
                    <a:pt x="100" y="75"/>
                  </a:lnTo>
                  <a:lnTo>
                    <a:pt x="55" y="61"/>
                  </a:lnTo>
                  <a:lnTo>
                    <a:pt x="0" y="46"/>
                  </a:lnTo>
                  <a:lnTo>
                    <a:pt x="0" y="35"/>
                  </a:lnTo>
                  <a:lnTo>
                    <a:pt x="30" y="25"/>
                  </a:lnTo>
                  <a:lnTo>
                    <a:pt x="60" y="18"/>
                  </a:lnTo>
                  <a:lnTo>
                    <a:pt x="87" y="10"/>
                  </a:lnTo>
                  <a:lnTo>
                    <a:pt x="116" y="8"/>
                  </a:lnTo>
                  <a:lnTo>
                    <a:pt x="142" y="2"/>
                  </a:lnTo>
                  <a:lnTo>
                    <a:pt x="171" y="2"/>
                  </a:lnTo>
                  <a:lnTo>
                    <a:pt x="199" y="0"/>
                  </a:lnTo>
                  <a:lnTo>
                    <a:pt x="228" y="2"/>
                  </a:lnTo>
                  <a:lnTo>
                    <a:pt x="254" y="2"/>
                  </a:lnTo>
                  <a:lnTo>
                    <a:pt x="283" y="2"/>
                  </a:lnTo>
                  <a:lnTo>
                    <a:pt x="309" y="4"/>
                  </a:lnTo>
                  <a:lnTo>
                    <a:pt x="338" y="6"/>
                  </a:lnTo>
                  <a:lnTo>
                    <a:pt x="366" y="8"/>
                  </a:lnTo>
                  <a:lnTo>
                    <a:pt x="397" y="10"/>
                  </a:lnTo>
                  <a:lnTo>
                    <a:pt x="427" y="12"/>
                  </a:lnTo>
                  <a:lnTo>
                    <a:pt x="462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5" name="Freeform 210"/>
            <p:cNvSpPr>
              <a:spLocks/>
            </p:cNvSpPr>
            <p:nvPr/>
          </p:nvSpPr>
          <p:spPr bwMode="auto">
            <a:xfrm>
              <a:off x="1628" y="1902"/>
              <a:ext cx="224" cy="323"/>
            </a:xfrm>
            <a:custGeom>
              <a:avLst/>
              <a:gdLst>
                <a:gd name="T0" fmla="*/ 56 w 449"/>
                <a:gd name="T1" fmla="*/ 0 h 644"/>
                <a:gd name="T2" fmla="*/ 52 w 449"/>
                <a:gd name="T3" fmla="*/ 5 h 644"/>
                <a:gd name="T4" fmla="*/ 48 w 449"/>
                <a:gd name="T5" fmla="*/ 10 h 644"/>
                <a:gd name="T6" fmla="*/ 44 w 449"/>
                <a:gd name="T7" fmla="*/ 14 h 644"/>
                <a:gd name="T8" fmla="*/ 40 w 449"/>
                <a:gd name="T9" fmla="*/ 19 h 644"/>
                <a:gd name="T10" fmla="*/ 36 w 449"/>
                <a:gd name="T11" fmla="*/ 24 h 644"/>
                <a:gd name="T12" fmla="*/ 32 w 449"/>
                <a:gd name="T13" fmla="*/ 29 h 644"/>
                <a:gd name="T14" fmla="*/ 28 w 449"/>
                <a:gd name="T15" fmla="*/ 34 h 644"/>
                <a:gd name="T16" fmla="*/ 24 w 449"/>
                <a:gd name="T17" fmla="*/ 39 h 644"/>
                <a:gd name="T18" fmla="*/ 20 w 449"/>
                <a:gd name="T19" fmla="*/ 44 h 644"/>
                <a:gd name="T20" fmla="*/ 16 w 449"/>
                <a:gd name="T21" fmla="*/ 49 h 644"/>
                <a:gd name="T22" fmla="*/ 13 w 449"/>
                <a:gd name="T23" fmla="*/ 55 h 644"/>
                <a:gd name="T24" fmla="*/ 9 w 449"/>
                <a:gd name="T25" fmla="*/ 60 h 644"/>
                <a:gd name="T26" fmla="*/ 6 w 449"/>
                <a:gd name="T27" fmla="*/ 65 h 644"/>
                <a:gd name="T28" fmla="*/ 3 w 449"/>
                <a:gd name="T29" fmla="*/ 71 h 644"/>
                <a:gd name="T30" fmla="*/ 0 w 449"/>
                <a:gd name="T31" fmla="*/ 76 h 644"/>
                <a:gd name="T32" fmla="*/ 0 w 449"/>
                <a:gd name="T33" fmla="*/ 81 h 644"/>
                <a:gd name="T34" fmla="*/ 0 w 449"/>
                <a:gd name="T35" fmla="*/ 81 h 644"/>
                <a:gd name="T36" fmla="*/ 0 w 449"/>
                <a:gd name="T37" fmla="*/ 74 h 644"/>
                <a:gd name="T38" fmla="*/ 1 w 449"/>
                <a:gd name="T39" fmla="*/ 68 h 644"/>
                <a:gd name="T40" fmla="*/ 3 w 449"/>
                <a:gd name="T41" fmla="*/ 62 h 644"/>
                <a:gd name="T42" fmla="*/ 5 w 449"/>
                <a:gd name="T43" fmla="*/ 55 h 644"/>
                <a:gd name="T44" fmla="*/ 6 w 449"/>
                <a:gd name="T45" fmla="*/ 49 h 644"/>
                <a:gd name="T46" fmla="*/ 9 w 449"/>
                <a:gd name="T47" fmla="*/ 43 h 644"/>
                <a:gd name="T48" fmla="*/ 12 w 449"/>
                <a:gd name="T49" fmla="*/ 37 h 644"/>
                <a:gd name="T50" fmla="*/ 15 w 449"/>
                <a:gd name="T51" fmla="*/ 31 h 644"/>
                <a:gd name="T52" fmla="*/ 18 w 449"/>
                <a:gd name="T53" fmla="*/ 26 h 644"/>
                <a:gd name="T54" fmla="*/ 22 w 449"/>
                <a:gd name="T55" fmla="*/ 21 h 644"/>
                <a:gd name="T56" fmla="*/ 26 w 449"/>
                <a:gd name="T57" fmla="*/ 16 h 644"/>
                <a:gd name="T58" fmla="*/ 31 w 449"/>
                <a:gd name="T59" fmla="*/ 12 h 644"/>
                <a:gd name="T60" fmla="*/ 36 w 449"/>
                <a:gd name="T61" fmla="*/ 8 h 644"/>
                <a:gd name="T62" fmla="*/ 42 w 449"/>
                <a:gd name="T63" fmla="*/ 5 h 644"/>
                <a:gd name="T64" fmla="*/ 49 w 449"/>
                <a:gd name="T65" fmla="*/ 2 h 644"/>
                <a:gd name="T66" fmla="*/ 56 w 449"/>
                <a:gd name="T67" fmla="*/ 0 h 644"/>
                <a:gd name="T68" fmla="*/ 56 w 449"/>
                <a:gd name="T69" fmla="*/ 0 h 6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49"/>
                <a:gd name="T106" fmla="*/ 0 h 644"/>
                <a:gd name="T107" fmla="*/ 449 w 449"/>
                <a:gd name="T108" fmla="*/ 644 h 64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49" h="644">
                  <a:moveTo>
                    <a:pt x="449" y="0"/>
                  </a:moveTo>
                  <a:lnTo>
                    <a:pt x="420" y="36"/>
                  </a:lnTo>
                  <a:lnTo>
                    <a:pt x="390" y="74"/>
                  </a:lnTo>
                  <a:lnTo>
                    <a:pt x="357" y="110"/>
                  </a:lnTo>
                  <a:lnTo>
                    <a:pt x="327" y="150"/>
                  </a:lnTo>
                  <a:lnTo>
                    <a:pt x="293" y="188"/>
                  </a:lnTo>
                  <a:lnTo>
                    <a:pt x="262" y="228"/>
                  </a:lnTo>
                  <a:lnTo>
                    <a:pt x="228" y="268"/>
                  </a:lnTo>
                  <a:lnTo>
                    <a:pt x="198" y="310"/>
                  </a:lnTo>
                  <a:lnTo>
                    <a:pt x="165" y="349"/>
                  </a:lnTo>
                  <a:lnTo>
                    <a:pt x="135" y="391"/>
                  </a:lnTo>
                  <a:lnTo>
                    <a:pt x="105" y="433"/>
                  </a:lnTo>
                  <a:lnTo>
                    <a:pt x="78" y="477"/>
                  </a:lnTo>
                  <a:lnTo>
                    <a:pt x="51" y="517"/>
                  </a:lnTo>
                  <a:lnTo>
                    <a:pt x="27" y="560"/>
                  </a:lnTo>
                  <a:lnTo>
                    <a:pt x="6" y="602"/>
                  </a:lnTo>
                  <a:lnTo>
                    <a:pt x="0" y="644"/>
                  </a:lnTo>
                  <a:lnTo>
                    <a:pt x="0" y="591"/>
                  </a:lnTo>
                  <a:lnTo>
                    <a:pt x="10" y="541"/>
                  </a:lnTo>
                  <a:lnTo>
                    <a:pt x="25" y="488"/>
                  </a:lnTo>
                  <a:lnTo>
                    <a:pt x="40" y="439"/>
                  </a:lnTo>
                  <a:lnTo>
                    <a:pt x="55" y="387"/>
                  </a:lnTo>
                  <a:lnTo>
                    <a:pt x="78" y="338"/>
                  </a:lnTo>
                  <a:lnTo>
                    <a:pt x="97" y="291"/>
                  </a:lnTo>
                  <a:lnTo>
                    <a:pt x="124" y="247"/>
                  </a:lnTo>
                  <a:lnTo>
                    <a:pt x="150" y="201"/>
                  </a:lnTo>
                  <a:lnTo>
                    <a:pt x="181" y="161"/>
                  </a:lnTo>
                  <a:lnTo>
                    <a:pt x="213" y="123"/>
                  </a:lnTo>
                  <a:lnTo>
                    <a:pt x="253" y="93"/>
                  </a:lnTo>
                  <a:lnTo>
                    <a:pt x="295" y="61"/>
                  </a:lnTo>
                  <a:lnTo>
                    <a:pt x="342" y="36"/>
                  </a:lnTo>
                  <a:lnTo>
                    <a:pt x="393" y="15"/>
                  </a:lnTo>
                  <a:lnTo>
                    <a:pt x="44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6" name="Freeform 211"/>
            <p:cNvSpPr>
              <a:spLocks/>
            </p:cNvSpPr>
            <p:nvPr/>
          </p:nvSpPr>
          <p:spPr bwMode="auto">
            <a:xfrm>
              <a:off x="1857" y="3632"/>
              <a:ext cx="241" cy="134"/>
            </a:xfrm>
            <a:custGeom>
              <a:avLst/>
              <a:gdLst>
                <a:gd name="T0" fmla="*/ 60 w 483"/>
                <a:gd name="T1" fmla="*/ 34 h 268"/>
                <a:gd name="T2" fmla="*/ 56 w 483"/>
                <a:gd name="T3" fmla="*/ 34 h 268"/>
                <a:gd name="T4" fmla="*/ 51 w 483"/>
                <a:gd name="T5" fmla="*/ 34 h 268"/>
                <a:gd name="T6" fmla="*/ 46 w 483"/>
                <a:gd name="T7" fmla="*/ 34 h 268"/>
                <a:gd name="T8" fmla="*/ 41 w 483"/>
                <a:gd name="T9" fmla="*/ 33 h 268"/>
                <a:gd name="T10" fmla="*/ 36 w 483"/>
                <a:gd name="T11" fmla="*/ 32 h 268"/>
                <a:gd name="T12" fmla="*/ 31 w 483"/>
                <a:gd name="T13" fmla="*/ 30 h 268"/>
                <a:gd name="T14" fmla="*/ 26 w 483"/>
                <a:gd name="T15" fmla="*/ 29 h 268"/>
                <a:gd name="T16" fmla="*/ 21 w 483"/>
                <a:gd name="T17" fmla="*/ 27 h 268"/>
                <a:gd name="T18" fmla="*/ 16 w 483"/>
                <a:gd name="T19" fmla="*/ 25 h 268"/>
                <a:gd name="T20" fmla="*/ 12 w 483"/>
                <a:gd name="T21" fmla="*/ 22 h 268"/>
                <a:gd name="T22" fmla="*/ 8 w 483"/>
                <a:gd name="T23" fmla="*/ 19 h 268"/>
                <a:gd name="T24" fmla="*/ 5 w 483"/>
                <a:gd name="T25" fmla="*/ 17 h 268"/>
                <a:gd name="T26" fmla="*/ 2 w 483"/>
                <a:gd name="T27" fmla="*/ 13 h 268"/>
                <a:gd name="T28" fmla="*/ 0 w 483"/>
                <a:gd name="T29" fmla="*/ 9 h 268"/>
                <a:gd name="T30" fmla="*/ 0 w 483"/>
                <a:gd name="T31" fmla="*/ 4 h 268"/>
                <a:gd name="T32" fmla="*/ 0 w 483"/>
                <a:gd name="T33" fmla="*/ 0 h 268"/>
                <a:gd name="T34" fmla="*/ 3 w 483"/>
                <a:gd name="T35" fmla="*/ 2 h 268"/>
                <a:gd name="T36" fmla="*/ 7 w 483"/>
                <a:gd name="T37" fmla="*/ 4 h 268"/>
                <a:gd name="T38" fmla="*/ 10 w 483"/>
                <a:gd name="T39" fmla="*/ 6 h 268"/>
                <a:gd name="T40" fmla="*/ 14 w 483"/>
                <a:gd name="T41" fmla="*/ 9 h 268"/>
                <a:gd name="T42" fmla="*/ 18 w 483"/>
                <a:gd name="T43" fmla="*/ 10 h 268"/>
                <a:gd name="T44" fmla="*/ 22 w 483"/>
                <a:gd name="T45" fmla="*/ 12 h 268"/>
                <a:gd name="T46" fmla="*/ 26 w 483"/>
                <a:gd name="T47" fmla="*/ 14 h 268"/>
                <a:gd name="T48" fmla="*/ 30 w 483"/>
                <a:gd name="T49" fmla="*/ 17 h 268"/>
                <a:gd name="T50" fmla="*/ 33 w 483"/>
                <a:gd name="T51" fmla="*/ 18 h 268"/>
                <a:gd name="T52" fmla="*/ 37 w 483"/>
                <a:gd name="T53" fmla="*/ 20 h 268"/>
                <a:gd name="T54" fmla="*/ 41 w 483"/>
                <a:gd name="T55" fmla="*/ 22 h 268"/>
                <a:gd name="T56" fmla="*/ 45 w 483"/>
                <a:gd name="T57" fmla="*/ 24 h 268"/>
                <a:gd name="T58" fmla="*/ 49 w 483"/>
                <a:gd name="T59" fmla="*/ 25 h 268"/>
                <a:gd name="T60" fmla="*/ 53 w 483"/>
                <a:gd name="T61" fmla="*/ 28 h 268"/>
                <a:gd name="T62" fmla="*/ 56 w 483"/>
                <a:gd name="T63" fmla="*/ 30 h 268"/>
                <a:gd name="T64" fmla="*/ 60 w 483"/>
                <a:gd name="T65" fmla="*/ 33 h 268"/>
                <a:gd name="T66" fmla="*/ 60 w 483"/>
                <a:gd name="T67" fmla="*/ 34 h 268"/>
                <a:gd name="T68" fmla="*/ 60 w 483"/>
                <a:gd name="T69" fmla="*/ 34 h 2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83"/>
                <a:gd name="T106" fmla="*/ 0 h 268"/>
                <a:gd name="T107" fmla="*/ 483 w 483"/>
                <a:gd name="T108" fmla="*/ 268 h 2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83" h="268">
                  <a:moveTo>
                    <a:pt x="483" y="266"/>
                  </a:moveTo>
                  <a:lnTo>
                    <a:pt x="449" y="268"/>
                  </a:lnTo>
                  <a:lnTo>
                    <a:pt x="414" y="268"/>
                  </a:lnTo>
                  <a:lnTo>
                    <a:pt x="374" y="266"/>
                  </a:lnTo>
                  <a:lnTo>
                    <a:pt x="335" y="262"/>
                  </a:lnTo>
                  <a:lnTo>
                    <a:pt x="293" y="256"/>
                  </a:lnTo>
                  <a:lnTo>
                    <a:pt x="251" y="247"/>
                  </a:lnTo>
                  <a:lnTo>
                    <a:pt x="209" y="235"/>
                  </a:lnTo>
                  <a:lnTo>
                    <a:pt x="171" y="222"/>
                  </a:lnTo>
                  <a:lnTo>
                    <a:pt x="131" y="203"/>
                  </a:lnTo>
                  <a:lnTo>
                    <a:pt x="97" y="182"/>
                  </a:lnTo>
                  <a:lnTo>
                    <a:pt x="67" y="159"/>
                  </a:lnTo>
                  <a:lnTo>
                    <a:pt x="42" y="135"/>
                  </a:lnTo>
                  <a:lnTo>
                    <a:pt x="21" y="104"/>
                  </a:lnTo>
                  <a:lnTo>
                    <a:pt x="6" y="72"/>
                  </a:lnTo>
                  <a:lnTo>
                    <a:pt x="0" y="36"/>
                  </a:lnTo>
                  <a:lnTo>
                    <a:pt x="4" y="0"/>
                  </a:lnTo>
                  <a:lnTo>
                    <a:pt x="30" y="19"/>
                  </a:lnTo>
                  <a:lnTo>
                    <a:pt x="57" y="38"/>
                  </a:lnTo>
                  <a:lnTo>
                    <a:pt x="87" y="55"/>
                  </a:lnTo>
                  <a:lnTo>
                    <a:pt x="118" y="72"/>
                  </a:lnTo>
                  <a:lnTo>
                    <a:pt x="148" y="87"/>
                  </a:lnTo>
                  <a:lnTo>
                    <a:pt x="177" y="102"/>
                  </a:lnTo>
                  <a:lnTo>
                    <a:pt x="209" y="118"/>
                  </a:lnTo>
                  <a:lnTo>
                    <a:pt x="241" y="135"/>
                  </a:lnTo>
                  <a:lnTo>
                    <a:pt x="270" y="148"/>
                  </a:lnTo>
                  <a:lnTo>
                    <a:pt x="300" y="163"/>
                  </a:lnTo>
                  <a:lnTo>
                    <a:pt x="333" y="178"/>
                  </a:lnTo>
                  <a:lnTo>
                    <a:pt x="363" y="192"/>
                  </a:lnTo>
                  <a:lnTo>
                    <a:pt x="393" y="207"/>
                  </a:lnTo>
                  <a:lnTo>
                    <a:pt x="424" y="224"/>
                  </a:lnTo>
                  <a:lnTo>
                    <a:pt x="454" y="243"/>
                  </a:lnTo>
                  <a:lnTo>
                    <a:pt x="483" y="262"/>
                  </a:lnTo>
                  <a:lnTo>
                    <a:pt x="483" y="2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7" name="Freeform 212"/>
            <p:cNvSpPr>
              <a:spLocks/>
            </p:cNvSpPr>
            <p:nvPr/>
          </p:nvSpPr>
          <p:spPr bwMode="auto">
            <a:xfrm>
              <a:off x="2194" y="2285"/>
              <a:ext cx="285" cy="781"/>
            </a:xfrm>
            <a:custGeom>
              <a:avLst/>
              <a:gdLst>
                <a:gd name="T0" fmla="*/ 5 w 570"/>
                <a:gd name="T1" fmla="*/ 63 h 1562"/>
                <a:gd name="T2" fmla="*/ 0 w 570"/>
                <a:gd name="T3" fmla="*/ 104 h 1562"/>
                <a:gd name="T4" fmla="*/ 12 w 570"/>
                <a:gd name="T5" fmla="*/ 96 h 1562"/>
                <a:gd name="T6" fmla="*/ 9 w 570"/>
                <a:gd name="T7" fmla="*/ 151 h 1562"/>
                <a:gd name="T8" fmla="*/ 25 w 570"/>
                <a:gd name="T9" fmla="*/ 140 h 1562"/>
                <a:gd name="T10" fmla="*/ 24 w 570"/>
                <a:gd name="T11" fmla="*/ 177 h 1562"/>
                <a:gd name="T12" fmla="*/ 33 w 570"/>
                <a:gd name="T13" fmla="*/ 164 h 1562"/>
                <a:gd name="T14" fmla="*/ 42 w 570"/>
                <a:gd name="T15" fmla="*/ 195 h 1562"/>
                <a:gd name="T16" fmla="*/ 53 w 570"/>
                <a:gd name="T17" fmla="*/ 163 h 1562"/>
                <a:gd name="T18" fmla="*/ 42 w 570"/>
                <a:gd name="T19" fmla="*/ 137 h 1562"/>
                <a:gd name="T20" fmla="*/ 42 w 570"/>
                <a:gd name="T21" fmla="*/ 97 h 1562"/>
                <a:gd name="T22" fmla="*/ 57 w 570"/>
                <a:gd name="T23" fmla="*/ 60 h 1562"/>
                <a:gd name="T24" fmla="*/ 71 w 570"/>
                <a:gd name="T25" fmla="*/ 52 h 1562"/>
                <a:gd name="T26" fmla="*/ 65 w 570"/>
                <a:gd name="T27" fmla="*/ 0 h 1562"/>
                <a:gd name="T28" fmla="*/ 57 w 570"/>
                <a:gd name="T29" fmla="*/ 41 h 1562"/>
                <a:gd name="T30" fmla="*/ 42 w 570"/>
                <a:gd name="T31" fmla="*/ 9 h 1562"/>
                <a:gd name="T32" fmla="*/ 38 w 570"/>
                <a:gd name="T33" fmla="*/ 49 h 1562"/>
                <a:gd name="T34" fmla="*/ 26 w 570"/>
                <a:gd name="T35" fmla="*/ 23 h 1562"/>
                <a:gd name="T36" fmla="*/ 21 w 570"/>
                <a:gd name="T37" fmla="*/ 59 h 1562"/>
                <a:gd name="T38" fmla="*/ 12 w 570"/>
                <a:gd name="T39" fmla="*/ 41 h 1562"/>
                <a:gd name="T40" fmla="*/ 12 w 570"/>
                <a:gd name="T41" fmla="*/ 76 h 1562"/>
                <a:gd name="T42" fmla="*/ 5 w 570"/>
                <a:gd name="T43" fmla="*/ 63 h 1562"/>
                <a:gd name="T44" fmla="*/ 5 w 570"/>
                <a:gd name="T45" fmla="*/ 63 h 15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70"/>
                <a:gd name="T70" fmla="*/ 0 h 1562"/>
                <a:gd name="T71" fmla="*/ 570 w 570"/>
                <a:gd name="T72" fmla="*/ 1562 h 156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70" h="1562">
                  <a:moveTo>
                    <a:pt x="40" y="505"/>
                  </a:moveTo>
                  <a:lnTo>
                    <a:pt x="0" y="838"/>
                  </a:lnTo>
                  <a:lnTo>
                    <a:pt x="100" y="764"/>
                  </a:lnTo>
                  <a:lnTo>
                    <a:pt x="76" y="1201"/>
                  </a:lnTo>
                  <a:lnTo>
                    <a:pt x="203" y="1113"/>
                  </a:lnTo>
                  <a:lnTo>
                    <a:pt x="194" y="1416"/>
                  </a:lnTo>
                  <a:lnTo>
                    <a:pt x="258" y="1307"/>
                  </a:lnTo>
                  <a:lnTo>
                    <a:pt x="338" y="1562"/>
                  </a:lnTo>
                  <a:lnTo>
                    <a:pt x="431" y="1300"/>
                  </a:lnTo>
                  <a:lnTo>
                    <a:pt x="338" y="1096"/>
                  </a:lnTo>
                  <a:lnTo>
                    <a:pt x="338" y="771"/>
                  </a:lnTo>
                  <a:lnTo>
                    <a:pt x="456" y="481"/>
                  </a:lnTo>
                  <a:lnTo>
                    <a:pt x="570" y="422"/>
                  </a:lnTo>
                  <a:lnTo>
                    <a:pt x="520" y="0"/>
                  </a:lnTo>
                  <a:lnTo>
                    <a:pt x="456" y="328"/>
                  </a:lnTo>
                  <a:lnTo>
                    <a:pt x="336" y="68"/>
                  </a:lnTo>
                  <a:lnTo>
                    <a:pt x="308" y="399"/>
                  </a:lnTo>
                  <a:lnTo>
                    <a:pt x="215" y="184"/>
                  </a:lnTo>
                  <a:lnTo>
                    <a:pt x="175" y="479"/>
                  </a:lnTo>
                  <a:lnTo>
                    <a:pt x="97" y="328"/>
                  </a:lnTo>
                  <a:lnTo>
                    <a:pt x="100" y="602"/>
                  </a:lnTo>
                  <a:lnTo>
                    <a:pt x="40" y="505"/>
                  </a:lnTo>
                  <a:close/>
                </a:path>
              </a:pathLst>
            </a:custGeom>
            <a:solidFill>
              <a:srgbClr val="CCFF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8" name="Freeform 213"/>
            <p:cNvSpPr>
              <a:spLocks/>
            </p:cNvSpPr>
            <p:nvPr/>
          </p:nvSpPr>
          <p:spPr bwMode="auto">
            <a:xfrm>
              <a:off x="2449" y="2275"/>
              <a:ext cx="291" cy="363"/>
            </a:xfrm>
            <a:custGeom>
              <a:avLst/>
              <a:gdLst>
                <a:gd name="T0" fmla="*/ 0 w 582"/>
                <a:gd name="T1" fmla="*/ 55 h 726"/>
                <a:gd name="T2" fmla="*/ 19 w 582"/>
                <a:gd name="T3" fmla="*/ 59 h 726"/>
                <a:gd name="T4" fmla="*/ 31 w 582"/>
                <a:gd name="T5" fmla="*/ 73 h 726"/>
                <a:gd name="T6" fmla="*/ 35 w 582"/>
                <a:gd name="T7" fmla="*/ 91 h 726"/>
                <a:gd name="T8" fmla="*/ 73 w 582"/>
                <a:gd name="T9" fmla="*/ 76 h 726"/>
                <a:gd name="T10" fmla="*/ 63 w 582"/>
                <a:gd name="T11" fmla="*/ 48 h 726"/>
                <a:gd name="T12" fmla="*/ 59 w 582"/>
                <a:gd name="T13" fmla="*/ 30 h 726"/>
                <a:gd name="T14" fmla="*/ 52 w 582"/>
                <a:gd name="T15" fmla="*/ 41 h 726"/>
                <a:gd name="T16" fmla="*/ 43 w 582"/>
                <a:gd name="T17" fmla="*/ 14 h 726"/>
                <a:gd name="T18" fmla="*/ 45 w 582"/>
                <a:gd name="T19" fmla="*/ 38 h 726"/>
                <a:gd name="T20" fmla="*/ 19 w 582"/>
                <a:gd name="T21" fmla="*/ 0 h 726"/>
                <a:gd name="T22" fmla="*/ 21 w 582"/>
                <a:gd name="T23" fmla="*/ 38 h 726"/>
                <a:gd name="T24" fmla="*/ 15 w 582"/>
                <a:gd name="T25" fmla="*/ 37 h 726"/>
                <a:gd name="T26" fmla="*/ 1 w 582"/>
                <a:gd name="T27" fmla="*/ 15 h 726"/>
                <a:gd name="T28" fmla="*/ 0 w 582"/>
                <a:gd name="T29" fmla="*/ 55 h 726"/>
                <a:gd name="T30" fmla="*/ 0 w 582"/>
                <a:gd name="T31" fmla="*/ 55 h 72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82"/>
                <a:gd name="T49" fmla="*/ 0 h 726"/>
                <a:gd name="T50" fmla="*/ 582 w 582"/>
                <a:gd name="T51" fmla="*/ 726 h 72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82" h="726">
                  <a:moveTo>
                    <a:pt x="0" y="443"/>
                  </a:moveTo>
                  <a:lnTo>
                    <a:pt x="154" y="473"/>
                  </a:lnTo>
                  <a:lnTo>
                    <a:pt x="249" y="583"/>
                  </a:lnTo>
                  <a:lnTo>
                    <a:pt x="278" y="726"/>
                  </a:lnTo>
                  <a:lnTo>
                    <a:pt x="582" y="604"/>
                  </a:lnTo>
                  <a:lnTo>
                    <a:pt x="509" y="389"/>
                  </a:lnTo>
                  <a:lnTo>
                    <a:pt x="473" y="243"/>
                  </a:lnTo>
                  <a:lnTo>
                    <a:pt x="422" y="327"/>
                  </a:lnTo>
                  <a:lnTo>
                    <a:pt x="348" y="118"/>
                  </a:lnTo>
                  <a:lnTo>
                    <a:pt x="365" y="298"/>
                  </a:lnTo>
                  <a:lnTo>
                    <a:pt x="154" y="0"/>
                  </a:lnTo>
                  <a:lnTo>
                    <a:pt x="171" y="304"/>
                  </a:lnTo>
                  <a:lnTo>
                    <a:pt x="122" y="292"/>
                  </a:lnTo>
                  <a:lnTo>
                    <a:pt x="11" y="121"/>
                  </a:lnTo>
                  <a:lnTo>
                    <a:pt x="0" y="443"/>
                  </a:lnTo>
                  <a:close/>
                </a:path>
              </a:pathLst>
            </a:custGeom>
            <a:solidFill>
              <a:srgbClr val="CCFF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9" name="Freeform 214"/>
            <p:cNvSpPr>
              <a:spLocks/>
            </p:cNvSpPr>
            <p:nvPr/>
          </p:nvSpPr>
          <p:spPr bwMode="auto">
            <a:xfrm>
              <a:off x="2356" y="2665"/>
              <a:ext cx="397" cy="550"/>
            </a:xfrm>
            <a:custGeom>
              <a:avLst/>
              <a:gdLst>
                <a:gd name="T0" fmla="*/ 62 w 794"/>
                <a:gd name="T1" fmla="*/ 17 h 1098"/>
                <a:gd name="T2" fmla="*/ 99 w 794"/>
                <a:gd name="T3" fmla="*/ 0 h 1098"/>
                <a:gd name="T4" fmla="*/ 99 w 794"/>
                <a:gd name="T5" fmla="*/ 21 h 1098"/>
                <a:gd name="T6" fmla="*/ 92 w 794"/>
                <a:gd name="T7" fmla="*/ 63 h 1098"/>
                <a:gd name="T8" fmla="*/ 88 w 794"/>
                <a:gd name="T9" fmla="*/ 86 h 1098"/>
                <a:gd name="T10" fmla="*/ 74 w 794"/>
                <a:gd name="T11" fmla="*/ 79 h 1098"/>
                <a:gd name="T12" fmla="*/ 78 w 794"/>
                <a:gd name="T13" fmla="*/ 104 h 1098"/>
                <a:gd name="T14" fmla="*/ 57 w 794"/>
                <a:gd name="T15" fmla="*/ 100 h 1098"/>
                <a:gd name="T16" fmla="*/ 61 w 794"/>
                <a:gd name="T17" fmla="*/ 123 h 1098"/>
                <a:gd name="T18" fmla="*/ 39 w 794"/>
                <a:gd name="T19" fmla="*/ 104 h 1098"/>
                <a:gd name="T20" fmla="*/ 41 w 794"/>
                <a:gd name="T21" fmla="*/ 138 h 1098"/>
                <a:gd name="T22" fmla="*/ 14 w 794"/>
                <a:gd name="T23" fmla="*/ 95 h 1098"/>
                <a:gd name="T24" fmla="*/ 11 w 794"/>
                <a:gd name="T25" fmla="*/ 106 h 1098"/>
                <a:gd name="T26" fmla="*/ 12 w 794"/>
                <a:gd name="T27" fmla="*/ 133 h 1098"/>
                <a:gd name="T28" fmla="*/ 0 w 794"/>
                <a:gd name="T29" fmla="*/ 95 h 1098"/>
                <a:gd name="T30" fmla="*/ 6 w 794"/>
                <a:gd name="T31" fmla="*/ 63 h 1098"/>
                <a:gd name="T32" fmla="*/ 12 w 794"/>
                <a:gd name="T33" fmla="*/ 66 h 1098"/>
                <a:gd name="T34" fmla="*/ 25 w 794"/>
                <a:gd name="T35" fmla="*/ 79 h 1098"/>
                <a:gd name="T36" fmla="*/ 41 w 794"/>
                <a:gd name="T37" fmla="*/ 78 h 1098"/>
                <a:gd name="T38" fmla="*/ 50 w 794"/>
                <a:gd name="T39" fmla="*/ 66 h 1098"/>
                <a:gd name="T40" fmla="*/ 61 w 794"/>
                <a:gd name="T41" fmla="*/ 46 h 1098"/>
                <a:gd name="T42" fmla="*/ 62 w 794"/>
                <a:gd name="T43" fmla="*/ 17 h 1098"/>
                <a:gd name="T44" fmla="*/ 62 w 794"/>
                <a:gd name="T45" fmla="*/ 17 h 10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94"/>
                <a:gd name="T70" fmla="*/ 0 h 1098"/>
                <a:gd name="T71" fmla="*/ 794 w 794"/>
                <a:gd name="T72" fmla="*/ 1098 h 109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94" h="1098">
                  <a:moveTo>
                    <a:pt x="502" y="131"/>
                  </a:moveTo>
                  <a:lnTo>
                    <a:pt x="794" y="0"/>
                  </a:lnTo>
                  <a:lnTo>
                    <a:pt x="794" y="167"/>
                  </a:lnTo>
                  <a:lnTo>
                    <a:pt x="735" y="504"/>
                  </a:lnTo>
                  <a:lnTo>
                    <a:pt x="701" y="684"/>
                  </a:lnTo>
                  <a:lnTo>
                    <a:pt x="591" y="627"/>
                  </a:lnTo>
                  <a:lnTo>
                    <a:pt x="619" y="827"/>
                  </a:lnTo>
                  <a:lnTo>
                    <a:pt x="462" y="798"/>
                  </a:lnTo>
                  <a:lnTo>
                    <a:pt x="488" y="981"/>
                  </a:lnTo>
                  <a:lnTo>
                    <a:pt x="308" y="827"/>
                  </a:lnTo>
                  <a:lnTo>
                    <a:pt x="323" y="1098"/>
                  </a:lnTo>
                  <a:lnTo>
                    <a:pt x="114" y="758"/>
                  </a:lnTo>
                  <a:lnTo>
                    <a:pt x="85" y="840"/>
                  </a:lnTo>
                  <a:lnTo>
                    <a:pt x="101" y="1057"/>
                  </a:lnTo>
                  <a:lnTo>
                    <a:pt x="0" y="758"/>
                  </a:lnTo>
                  <a:lnTo>
                    <a:pt x="44" y="504"/>
                  </a:lnTo>
                  <a:lnTo>
                    <a:pt x="101" y="526"/>
                  </a:lnTo>
                  <a:lnTo>
                    <a:pt x="207" y="627"/>
                  </a:lnTo>
                  <a:lnTo>
                    <a:pt x="323" y="616"/>
                  </a:lnTo>
                  <a:lnTo>
                    <a:pt x="399" y="521"/>
                  </a:lnTo>
                  <a:lnTo>
                    <a:pt x="488" y="365"/>
                  </a:lnTo>
                  <a:lnTo>
                    <a:pt x="502" y="131"/>
                  </a:lnTo>
                  <a:close/>
                </a:path>
              </a:pathLst>
            </a:custGeom>
            <a:solidFill>
              <a:srgbClr val="CCFF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0" name="Freeform 215"/>
            <p:cNvSpPr>
              <a:spLocks/>
            </p:cNvSpPr>
            <p:nvPr/>
          </p:nvSpPr>
          <p:spPr bwMode="auto">
            <a:xfrm>
              <a:off x="1865" y="2671"/>
              <a:ext cx="402" cy="926"/>
            </a:xfrm>
            <a:custGeom>
              <a:avLst/>
              <a:gdLst>
                <a:gd name="T0" fmla="*/ 0 w 804"/>
                <a:gd name="T1" fmla="*/ 34 h 1851"/>
                <a:gd name="T2" fmla="*/ 18 w 804"/>
                <a:gd name="T3" fmla="*/ 7 h 1851"/>
                <a:gd name="T4" fmla="*/ 25 w 804"/>
                <a:gd name="T5" fmla="*/ 0 h 1851"/>
                <a:gd name="T6" fmla="*/ 25 w 804"/>
                <a:gd name="T7" fmla="*/ 44 h 1851"/>
                <a:gd name="T8" fmla="*/ 31 w 804"/>
                <a:gd name="T9" fmla="*/ 99 h 1851"/>
                <a:gd name="T10" fmla="*/ 50 w 804"/>
                <a:gd name="T11" fmla="*/ 144 h 1851"/>
                <a:gd name="T12" fmla="*/ 68 w 804"/>
                <a:gd name="T13" fmla="*/ 168 h 1851"/>
                <a:gd name="T14" fmla="*/ 91 w 804"/>
                <a:gd name="T15" fmla="*/ 196 h 1851"/>
                <a:gd name="T16" fmla="*/ 101 w 804"/>
                <a:gd name="T17" fmla="*/ 209 h 1851"/>
                <a:gd name="T18" fmla="*/ 57 w 804"/>
                <a:gd name="T19" fmla="*/ 176 h 1851"/>
                <a:gd name="T20" fmla="*/ 62 w 804"/>
                <a:gd name="T21" fmla="*/ 194 h 1851"/>
                <a:gd name="T22" fmla="*/ 83 w 804"/>
                <a:gd name="T23" fmla="*/ 212 h 1851"/>
                <a:gd name="T24" fmla="*/ 56 w 804"/>
                <a:gd name="T25" fmla="*/ 198 h 1851"/>
                <a:gd name="T26" fmla="*/ 68 w 804"/>
                <a:gd name="T27" fmla="*/ 216 h 1851"/>
                <a:gd name="T28" fmla="*/ 83 w 804"/>
                <a:gd name="T29" fmla="*/ 232 h 1851"/>
                <a:gd name="T30" fmla="*/ 53 w 804"/>
                <a:gd name="T31" fmla="*/ 208 h 1851"/>
                <a:gd name="T32" fmla="*/ 33 w 804"/>
                <a:gd name="T33" fmla="*/ 166 h 1851"/>
                <a:gd name="T34" fmla="*/ 18 w 804"/>
                <a:gd name="T35" fmla="*/ 94 h 1851"/>
                <a:gd name="T36" fmla="*/ 12 w 804"/>
                <a:gd name="T37" fmla="*/ 96 h 1851"/>
                <a:gd name="T38" fmla="*/ 15 w 804"/>
                <a:gd name="T39" fmla="*/ 59 h 1851"/>
                <a:gd name="T40" fmla="*/ 6 w 804"/>
                <a:gd name="T41" fmla="*/ 62 h 1851"/>
                <a:gd name="T42" fmla="*/ 17 w 804"/>
                <a:gd name="T43" fmla="*/ 32 h 1851"/>
                <a:gd name="T44" fmla="*/ 1 w 804"/>
                <a:gd name="T45" fmla="*/ 41 h 1851"/>
                <a:gd name="T46" fmla="*/ 0 w 804"/>
                <a:gd name="T47" fmla="*/ 34 h 1851"/>
                <a:gd name="T48" fmla="*/ 0 w 804"/>
                <a:gd name="T49" fmla="*/ 34 h 185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04"/>
                <a:gd name="T76" fmla="*/ 0 h 1851"/>
                <a:gd name="T77" fmla="*/ 804 w 804"/>
                <a:gd name="T78" fmla="*/ 1851 h 185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04" h="1851">
                  <a:moveTo>
                    <a:pt x="0" y="268"/>
                  </a:moveTo>
                  <a:lnTo>
                    <a:pt x="141" y="52"/>
                  </a:lnTo>
                  <a:lnTo>
                    <a:pt x="206" y="0"/>
                  </a:lnTo>
                  <a:lnTo>
                    <a:pt x="194" y="350"/>
                  </a:lnTo>
                  <a:lnTo>
                    <a:pt x="255" y="787"/>
                  </a:lnTo>
                  <a:lnTo>
                    <a:pt x="405" y="1152"/>
                  </a:lnTo>
                  <a:lnTo>
                    <a:pt x="538" y="1342"/>
                  </a:lnTo>
                  <a:lnTo>
                    <a:pt x="724" y="1561"/>
                  </a:lnTo>
                  <a:lnTo>
                    <a:pt x="804" y="1667"/>
                  </a:lnTo>
                  <a:lnTo>
                    <a:pt x="462" y="1403"/>
                  </a:lnTo>
                  <a:lnTo>
                    <a:pt x="502" y="1551"/>
                  </a:lnTo>
                  <a:lnTo>
                    <a:pt x="660" y="1696"/>
                  </a:lnTo>
                  <a:lnTo>
                    <a:pt x="453" y="1578"/>
                  </a:lnTo>
                  <a:lnTo>
                    <a:pt x="542" y="1726"/>
                  </a:lnTo>
                  <a:lnTo>
                    <a:pt x="660" y="1851"/>
                  </a:lnTo>
                  <a:lnTo>
                    <a:pt x="426" y="1660"/>
                  </a:lnTo>
                  <a:lnTo>
                    <a:pt x="263" y="1325"/>
                  </a:lnTo>
                  <a:lnTo>
                    <a:pt x="137" y="747"/>
                  </a:lnTo>
                  <a:lnTo>
                    <a:pt x="90" y="766"/>
                  </a:lnTo>
                  <a:lnTo>
                    <a:pt x="126" y="468"/>
                  </a:lnTo>
                  <a:lnTo>
                    <a:pt x="42" y="493"/>
                  </a:lnTo>
                  <a:lnTo>
                    <a:pt x="129" y="253"/>
                  </a:lnTo>
                  <a:lnTo>
                    <a:pt x="8" y="322"/>
                  </a:lnTo>
                  <a:lnTo>
                    <a:pt x="0" y="268"/>
                  </a:lnTo>
                  <a:close/>
                </a:path>
              </a:pathLst>
            </a:custGeom>
            <a:solidFill>
              <a:srgbClr val="CCFF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1" name="Freeform 216"/>
            <p:cNvSpPr>
              <a:spLocks/>
            </p:cNvSpPr>
            <p:nvPr/>
          </p:nvSpPr>
          <p:spPr bwMode="auto">
            <a:xfrm>
              <a:off x="2401" y="2866"/>
              <a:ext cx="693" cy="800"/>
            </a:xfrm>
            <a:custGeom>
              <a:avLst/>
              <a:gdLst>
                <a:gd name="T0" fmla="*/ 12 w 1388"/>
                <a:gd name="T1" fmla="*/ 166 h 1600"/>
                <a:gd name="T2" fmla="*/ 43 w 1388"/>
                <a:gd name="T3" fmla="*/ 163 h 1600"/>
                <a:gd name="T4" fmla="*/ 89 w 1388"/>
                <a:gd name="T5" fmla="*/ 144 h 1600"/>
                <a:gd name="T6" fmla="*/ 110 w 1388"/>
                <a:gd name="T7" fmla="*/ 122 h 1600"/>
                <a:gd name="T8" fmla="*/ 138 w 1388"/>
                <a:gd name="T9" fmla="*/ 67 h 1600"/>
                <a:gd name="T10" fmla="*/ 152 w 1388"/>
                <a:gd name="T11" fmla="*/ 0 h 1600"/>
                <a:gd name="T12" fmla="*/ 173 w 1388"/>
                <a:gd name="T13" fmla="*/ 19 h 1600"/>
                <a:gd name="T14" fmla="*/ 157 w 1388"/>
                <a:gd name="T15" fmla="*/ 28 h 1600"/>
                <a:gd name="T16" fmla="*/ 165 w 1388"/>
                <a:gd name="T17" fmla="*/ 44 h 1600"/>
                <a:gd name="T18" fmla="*/ 150 w 1388"/>
                <a:gd name="T19" fmla="*/ 50 h 1600"/>
                <a:gd name="T20" fmla="*/ 160 w 1388"/>
                <a:gd name="T21" fmla="*/ 65 h 1600"/>
                <a:gd name="T22" fmla="*/ 145 w 1388"/>
                <a:gd name="T23" fmla="*/ 70 h 1600"/>
                <a:gd name="T24" fmla="*/ 155 w 1388"/>
                <a:gd name="T25" fmla="*/ 90 h 1600"/>
                <a:gd name="T26" fmla="*/ 141 w 1388"/>
                <a:gd name="T27" fmla="*/ 92 h 1600"/>
                <a:gd name="T28" fmla="*/ 145 w 1388"/>
                <a:gd name="T29" fmla="*/ 110 h 1600"/>
                <a:gd name="T30" fmla="*/ 129 w 1388"/>
                <a:gd name="T31" fmla="*/ 109 h 1600"/>
                <a:gd name="T32" fmla="*/ 131 w 1388"/>
                <a:gd name="T33" fmla="*/ 138 h 1600"/>
                <a:gd name="T34" fmla="*/ 116 w 1388"/>
                <a:gd name="T35" fmla="*/ 133 h 1600"/>
                <a:gd name="T36" fmla="*/ 119 w 1388"/>
                <a:gd name="T37" fmla="*/ 157 h 1600"/>
                <a:gd name="T38" fmla="*/ 99 w 1388"/>
                <a:gd name="T39" fmla="*/ 178 h 1600"/>
                <a:gd name="T40" fmla="*/ 57 w 1388"/>
                <a:gd name="T41" fmla="*/ 191 h 1600"/>
                <a:gd name="T42" fmla="*/ 30 w 1388"/>
                <a:gd name="T43" fmla="*/ 200 h 1600"/>
                <a:gd name="T44" fmla="*/ 0 w 1388"/>
                <a:gd name="T45" fmla="*/ 200 h 1600"/>
                <a:gd name="T46" fmla="*/ 21 w 1388"/>
                <a:gd name="T47" fmla="*/ 197 h 1600"/>
                <a:gd name="T48" fmla="*/ 5 w 1388"/>
                <a:gd name="T49" fmla="*/ 190 h 1600"/>
                <a:gd name="T50" fmla="*/ 23 w 1388"/>
                <a:gd name="T51" fmla="*/ 187 h 1600"/>
                <a:gd name="T52" fmla="*/ 7 w 1388"/>
                <a:gd name="T53" fmla="*/ 179 h 1600"/>
                <a:gd name="T54" fmla="*/ 36 w 1388"/>
                <a:gd name="T55" fmla="*/ 174 h 1600"/>
                <a:gd name="T56" fmla="*/ 12 w 1388"/>
                <a:gd name="T57" fmla="*/ 166 h 1600"/>
                <a:gd name="T58" fmla="*/ 12 w 1388"/>
                <a:gd name="T59" fmla="*/ 166 h 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388"/>
                <a:gd name="T91" fmla="*/ 0 h 1600"/>
                <a:gd name="T92" fmla="*/ 1388 w 1388"/>
                <a:gd name="T93" fmla="*/ 1600 h 160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388" h="1600">
                  <a:moveTo>
                    <a:pt x="101" y="1328"/>
                  </a:moveTo>
                  <a:lnTo>
                    <a:pt x="346" y="1300"/>
                  </a:lnTo>
                  <a:lnTo>
                    <a:pt x="719" y="1150"/>
                  </a:lnTo>
                  <a:lnTo>
                    <a:pt x="886" y="981"/>
                  </a:lnTo>
                  <a:lnTo>
                    <a:pt x="1108" y="532"/>
                  </a:lnTo>
                  <a:lnTo>
                    <a:pt x="1218" y="0"/>
                  </a:lnTo>
                  <a:lnTo>
                    <a:pt x="1388" y="150"/>
                  </a:lnTo>
                  <a:lnTo>
                    <a:pt x="1258" y="224"/>
                  </a:lnTo>
                  <a:lnTo>
                    <a:pt x="1327" y="348"/>
                  </a:lnTo>
                  <a:lnTo>
                    <a:pt x="1205" y="397"/>
                  </a:lnTo>
                  <a:lnTo>
                    <a:pt x="1287" y="515"/>
                  </a:lnTo>
                  <a:lnTo>
                    <a:pt x="1161" y="555"/>
                  </a:lnTo>
                  <a:lnTo>
                    <a:pt x="1247" y="718"/>
                  </a:lnTo>
                  <a:lnTo>
                    <a:pt x="1129" y="734"/>
                  </a:lnTo>
                  <a:lnTo>
                    <a:pt x="1161" y="880"/>
                  </a:lnTo>
                  <a:lnTo>
                    <a:pt x="1040" y="876"/>
                  </a:lnTo>
                  <a:lnTo>
                    <a:pt x="1055" y="1097"/>
                  </a:lnTo>
                  <a:lnTo>
                    <a:pt x="930" y="1057"/>
                  </a:lnTo>
                  <a:lnTo>
                    <a:pt x="954" y="1249"/>
                  </a:lnTo>
                  <a:lnTo>
                    <a:pt x="793" y="1418"/>
                  </a:lnTo>
                  <a:lnTo>
                    <a:pt x="456" y="1526"/>
                  </a:lnTo>
                  <a:lnTo>
                    <a:pt x="242" y="1596"/>
                  </a:lnTo>
                  <a:lnTo>
                    <a:pt x="0" y="1600"/>
                  </a:lnTo>
                  <a:lnTo>
                    <a:pt x="169" y="1572"/>
                  </a:lnTo>
                  <a:lnTo>
                    <a:pt x="44" y="1515"/>
                  </a:lnTo>
                  <a:lnTo>
                    <a:pt x="188" y="1496"/>
                  </a:lnTo>
                  <a:lnTo>
                    <a:pt x="61" y="1429"/>
                  </a:lnTo>
                  <a:lnTo>
                    <a:pt x="295" y="1389"/>
                  </a:lnTo>
                  <a:lnTo>
                    <a:pt x="101" y="1328"/>
                  </a:lnTo>
                  <a:close/>
                </a:path>
              </a:pathLst>
            </a:custGeom>
            <a:solidFill>
              <a:srgbClr val="CCFF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2" name="Freeform 217"/>
            <p:cNvSpPr>
              <a:spLocks/>
            </p:cNvSpPr>
            <p:nvPr/>
          </p:nvSpPr>
          <p:spPr bwMode="auto">
            <a:xfrm>
              <a:off x="1867" y="1849"/>
              <a:ext cx="817" cy="857"/>
            </a:xfrm>
            <a:custGeom>
              <a:avLst/>
              <a:gdLst>
                <a:gd name="T0" fmla="*/ 133 w 1635"/>
                <a:gd name="T1" fmla="*/ 4 h 1715"/>
                <a:gd name="T2" fmla="*/ 101 w 1635"/>
                <a:gd name="T3" fmla="*/ 17 h 1715"/>
                <a:gd name="T4" fmla="*/ 61 w 1635"/>
                <a:gd name="T5" fmla="*/ 46 h 1715"/>
                <a:gd name="T6" fmla="*/ 29 w 1635"/>
                <a:gd name="T7" fmla="*/ 85 h 1715"/>
                <a:gd name="T8" fmla="*/ 10 w 1635"/>
                <a:gd name="T9" fmla="*/ 140 h 1715"/>
                <a:gd name="T10" fmla="*/ 19 w 1635"/>
                <a:gd name="T11" fmla="*/ 140 h 1715"/>
                <a:gd name="T12" fmla="*/ 4 w 1635"/>
                <a:gd name="T13" fmla="*/ 166 h 1715"/>
                <a:gd name="T14" fmla="*/ 20 w 1635"/>
                <a:gd name="T15" fmla="*/ 163 h 1715"/>
                <a:gd name="T16" fmla="*/ 0 w 1635"/>
                <a:gd name="T17" fmla="*/ 189 h 1715"/>
                <a:gd name="T18" fmla="*/ 15 w 1635"/>
                <a:gd name="T19" fmla="*/ 183 h 1715"/>
                <a:gd name="T20" fmla="*/ 4 w 1635"/>
                <a:gd name="T21" fmla="*/ 213 h 1715"/>
                <a:gd name="T22" fmla="*/ 17 w 1635"/>
                <a:gd name="T23" fmla="*/ 214 h 1715"/>
                <a:gd name="T24" fmla="*/ 25 w 1635"/>
                <a:gd name="T25" fmla="*/ 206 h 1715"/>
                <a:gd name="T26" fmla="*/ 25 w 1635"/>
                <a:gd name="T27" fmla="*/ 176 h 1715"/>
                <a:gd name="T28" fmla="*/ 34 w 1635"/>
                <a:gd name="T29" fmla="*/ 136 h 1715"/>
                <a:gd name="T30" fmla="*/ 53 w 1635"/>
                <a:gd name="T31" fmla="*/ 90 h 1715"/>
                <a:gd name="T32" fmla="*/ 90 w 1635"/>
                <a:gd name="T33" fmla="*/ 46 h 1715"/>
                <a:gd name="T34" fmla="*/ 128 w 1635"/>
                <a:gd name="T35" fmla="*/ 29 h 1715"/>
                <a:gd name="T36" fmla="*/ 154 w 1635"/>
                <a:gd name="T37" fmla="*/ 24 h 1715"/>
                <a:gd name="T38" fmla="*/ 198 w 1635"/>
                <a:gd name="T39" fmla="*/ 35 h 1715"/>
                <a:gd name="T40" fmla="*/ 172 w 1635"/>
                <a:gd name="T41" fmla="*/ 10 h 1715"/>
                <a:gd name="T42" fmla="*/ 198 w 1635"/>
                <a:gd name="T43" fmla="*/ 17 h 1715"/>
                <a:gd name="T44" fmla="*/ 191 w 1635"/>
                <a:gd name="T45" fmla="*/ 6 h 1715"/>
                <a:gd name="T46" fmla="*/ 204 w 1635"/>
                <a:gd name="T47" fmla="*/ 8 h 1715"/>
                <a:gd name="T48" fmla="*/ 188 w 1635"/>
                <a:gd name="T49" fmla="*/ 3 h 1715"/>
                <a:gd name="T50" fmla="*/ 169 w 1635"/>
                <a:gd name="T51" fmla="*/ 0 h 1715"/>
                <a:gd name="T52" fmla="*/ 147 w 1635"/>
                <a:gd name="T53" fmla="*/ 0 h 1715"/>
                <a:gd name="T54" fmla="*/ 133 w 1635"/>
                <a:gd name="T55" fmla="*/ 4 h 1715"/>
                <a:gd name="T56" fmla="*/ 133 w 1635"/>
                <a:gd name="T57" fmla="*/ 4 h 171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635"/>
                <a:gd name="T88" fmla="*/ 0 h 1715"/>
                <a:gd name="T89" fmla="*/ 1635 w 1635"/>
                <a:gd name="T90" fmla="*/ 1715 h 171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635" h="1715">
                  <a:moveTo>
                    <a:pt x="1068" y="35"/>
                  </a:moveTo>
                  <a:lnTo>
                    <a:pt x="813" y="139"/>
                  </a:lnTo>
                  <a:lnTo>
                    <a:pt x="494" y="371"/>
                  </a:lnTo>
                  <a:lnTo>
                    <a:pt x="236" y="686"/>
                  </a:lnTo>
                  <a:lnTo>
                    <a:pt x="80" y="1127"/>
                  </a:lnTo>
                  <a:lnTo>
                    <a:pt x="154" y="1120"/>
                  </a:lnTo>
                  <a:lnTo>
                    <a:pt x="32" y="1335"/>
                  </a:lnTo>
                  <a:lnTo>
                    <a:pt x="162" y="1310"/>
                  </a:lnTo>
                  <a:lnTo>
                    <a:pt x="0" y="1515"/>
                  </a:lnTo>
                  <a:lnTo>
                    <a:pt x="125" y="1471"/>
                  </a:lnTo>
                  <a:lnTo>
                    <a:pt x="32" y="1707"/>
                  </a:lnTo>
                  <a:lnTo>
                    <a:pt x="137" y="1715"/>
                  </a:lnTo>
                  <a:lnTo>
                    <a:pt x="202" y="1654"/>
                  </a:lnTo>
                  <a:lnTo>
                    <a:pt x="207" y="1411"/>
                  </a:lnTo>
                  <a:lnTo>
                    <a:pt x="276" y="1091"/>
                  </a:lnTo>
                  <a:lnTo>
                    <a:pt x="424" y="726"/>
                  </a:lnTo>
                  <a:lnTo>
                    <a:pt x="724" y="375"/>
                  </a:lnTo>
                  <a:lnTo>
                    <a:pt x="1028" y="232"/>
                  </a:lnTo>
                  <a:lnTo>
                    <a:pt x="1237" y="192"/>
                  </a:lnTo>
                  <a:lnTo>
                    <a:pt x="1587" y="282"/>
                  </a:lnTo>
                  <a:lnTo>
                    <a:pt x="1378" y="82"/>
                  </a:lnTo>
                  <a:lnTo>
                    <a:pt x="1587" y="143"/>
                  </a:lnTo>
                  <a:lnTo>
                    <a:pt x="1530" y="54"/>
                  </a:lnTo>
                  <a:lnTo>
                    <a:pt x="1635" y="67"/>
                  </a:lnTo>
                  <a:lnTo>
                    <a:pt x="1505" y="29"/>
                  </a:lnTo>
                  <a:lnTo>
                    <a:pt x="1355" y="0"/>
                  </a:lnTo>
                  <a:lnTo>
                    <a:pt x="1180" y="6"/>
                  </a:lnTo>
                  <a:lnTo>
                    <a:pt x="1068" y="35"/>
                  </a:lnTo>
                  <a:close/>
                </a:path>
              </a:pathLst>
            </a:custGeom>
            <a:solidFill>
              <a:srgbClr val="CCFF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3" name="Freeform 218"/>
            <p:cNvSpPr>
              <a:spLocks/>
            </p:cNvSpPr>
            <p:nvPr/>
          </p:nvSpPr>
          <p:spPr bwMode="auto">
            <a:xfrm>
              <a:off x="2852" y="2063"/>
              <a:ext cx="216" cy="412"/>
            </a:xfrm>
            <a:custGeom>
              <a:avLst/>
              <a:gdLst>
                <a:gd name="T0" fmla="*/ 11 w 431"/>
                <a:gd name="T1" fmla="*/ 0 h 825"/>
                <a:gd name="T2" fmla="*/ 28 w 431"/>
                <a:gd name="T3" fmla="*/ 24 h 825"/>
                <a:gd name="T4" fmla="*/ 48 w 431"/>
                <a:gd name="T5" fmla="*/ 73 h 825"/>
                <a:gd name="T6" fmla="*/ 54 w 431"/>
                <a:gd name="T7" fmla="*/ 93 h 825"/>
                <a:gd name="T8" fmla="*/ 33 w 431"/>
                <a:gd name="T9" fmla="*/ 103 h 825"/>
                <a:gd name="T10" fmla="*/ 23 w 431"/>
                <a:gd name="T11" fmla="*/ 64 h 825"/>
                <a:gd name="T12" fmla="*/ 0 w 431"/>
                <a:gd name="T13" fmla="*/ 29 h 825"/>
                <a:gd name="T14" fmla="*/ 24 w 431"/>
                <a:gd name="T15" fmla="*/ 50 h 825"/>
                <a:gd name="T16" fmla="*/ 12 w 431"/>
                <a:gd name="T17" fmla="*/ 29 h 825"/>
                <a:gd name="T18" fmla="*/ 31 w 431"/>
                <a:gd name="T19" fmla="*/ 44 h 825"/>
                <a:gd name="T20" fmla="*/ 23 w 431"/>
                <a:gd name="T21" fmla="*/ 25 h 825"/>
                <a:gd name="T22" fmla="*/ 11 w 431"/>
                <a:gd name="T23" fmla="*/ 0 h 825"/>
                <a:gd name="T24" fmla="*/ 11 w 431"/>
                <a:gd name="T25" fmla="*/ 0 h 82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31"/>
                <a:gd name="T40" fmla="*/ 0 h 825"/>
                <a:gd name="T41" fmla="*/ 431 w 431"/>
                <a:gd name="T42" fmla="*/ 825 h 82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31" h="825">
                  <a:moveTo>
                    <a:pt x="84" y="0"/>
                  </a:moveTo>
                  <a:lnTo>
                    <a:pt x="217" y="198"/>
                  </a:lnTo>
                  <a:lnTo>
                    <a:pt x="384" y="587"/>
                  </a:lnTo>
                  <a:lnTo>
                    <a:pt x="431" y="745"/>
                  </a:lnTo>
                  <a:lnTo>
                    <a:pt x="258" y="825"/>
                  </a:lnTo>
                  <a:lnTo>
                    <a:pt x="180" y="513"/>
                  </a:lnTo>
                  <a:lnTo>
                    <a:pt x="0" y="238"/>
                  </a:lnTo>
                  <a:lnTo>
                    <a:pt x="188" y="403"/>
                  </a:lnTo>
                  <a:lnTo>
                    <a:pt x="93" y="234"/>
                  </a:lnTo>
                  <a:lnTo>
                    <a:pt x="245" y="352"/>
                  </a:lnTo>
                  <a:lnTo>
                    <a:pt x="177" y="201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CCFF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4" name="Freeform 219"/>
            <p:cNvSpPr>
              <a:spLocks/>
            </p:cNvSpPr>
            <p:nvPr/>
          </p:nvSpPr>
          <p:spPr bwMode="auto">
            <a:xfrm>
              <a:off x="3005" y="2517"/>
              <a:ext cx="101" cy="386"/>
            </a:xfrm>
            <a:custGeom>
              <a:avLst/>
              <a:gdLst>
                <a:gd name="T0" fmla="*/ 0 w 201"/>
                <a:gd name="T1" fmla="*/ 10 h 772"/>
                <a:gd name="T2" fmla="*/ 21 w 201"/>
                <a:gd name="T3" fmla="*/ 0 h 772"/>
                <a:gd name="T4" fmla="*/ 24 w 201"/>
                <a:gd name="T5" fmla="*/ 24 h 772"/>
                <a:gd name="T6" fmla="*/ 9 w 201"/>
                <a:gd name="T7" fmla="*/ 36 h 772"/>
                <a:gd name="T8" fmla="*/ 22 w 201"/>
                <a:gd name="T9" fmla="*/ 46 h 772"/>
                <a:gd name="T10" fmla="*/ 15 w 201"/>
                <a:gd name="T11" fmla="*/ 53 h 772"/>
                <a:gd name="T12" fmla="*/ 26 w 201"/>
                <a:gd name="T13" fmla="*/ 64 h 772"/>
                <a:gd name="T14" fmla="*/ 12 w 201"/>
                <a:gd name="T15" fmla="*/ 74 h 772"/>
                <a:gd name="T16" fmla="*/ 25 w 201"/>
                <a:gd name="T17" fmla="*/ 88 h 772"/>
                <a:gd name="T18" fmla="*/ 9 w 201"/>
                <a:gd name="T19" fmla="*/ 97 h 772"/>
                <a:gd name="T20" fmla="*/ 2 w 201"/>
                <a:gd name="T21" fmla="*/ 91 h 772"/>
                <a:gd name="T22" fmla="*/ 3 w 201"/>
                <a:gd name="T23" fmla="*/ 49 h 772"/>
                <a:gd name="T24" fmla="*/ 0 w 201"/>
                <a:gd name="T25" fmla="*/ 10 h 772"/>
                <a:gd name="T26" fmla="*/ 0 w 201"/>
                <a:gd name="T27" fmla="*/ 10 h 77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01"/>
                <a:gd name="T43" fmla="*/ 0 h 772"/>
                <a:gd name="T44" fmla="*/ 201 w 201"/>
                <a:gd name="T45" fmla="*/ 772 h 77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01" h="772">
                  <a:moveTo>
                    <a:pt x="0" y="80"/>
                  </a:moveTo>
                  <a:lnTo>
                    <a:pt x="161" y="0"/>
                  </a:lnTo>
                  <a:lnTo>
                    <a:pt x="186" y="196"/>
                  </a:lnTo>
                  <a:lnTo>
                    <a:pt x="68" y="282"/>
                  </a:lnTo>
                  <a:lnTo>
                    <a:pt x="173" y="365"/>
                  </a:lnTo>
                  <a:lnTo>
                    <a:pt x="114" y="428"/>
                  </a:lnTo>
                  <a:lnTo>
                    <a:pt x="201" y="512"/>
                  </a:lnTo>
                  <a:lnTo>
                    <a:pt x="89" y="586"/>
                  </a:lnTo>
                  <a:lnTo>
                    <a:pt x="196" y="702"/>
                  </a:lnTo>
                  <a:lnTo>
                    <a:pt x="66" y="772"/>
                  </a:lnTo>
                  <a:lnTo>
                    <a:pt x="9" y="725"/>
                  </a:lnTo>
                  <a:lnTo>
                    <a:pt x="21" y="394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CCFF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5" name="Freeform 220"/>
            <p:cNvSpPr>
              <a:spLocks/>
            </p:cNvSpPr>
            <p:nvPr/>
          </p:nvSpPr>
          <p:spPr bwMode="auto">
            <a:xfrm>
              <a:off x="3607" y="2228"/>
              <a:ext cx="267" cy="100"/>
            </a:xfrm>
            <a:custGeom>
              <a:avLst/>
              <a:gdLst>
                <a:gd name="T0" fmla="*/ 0 w 534"/>
                <a:gd name="T1" fmla="*/ 18 h 199"/>
                <a:gd name="T2" fmla="*/ 50 w 534"/>
                <a:gd name="T3" fmla="*/ 0 h 199"/>
                <a:gd name="T4" fmla="*/ 67 w 534"/>
                <a:gd name="T5" fmla="*/ 8 h 199"/>
                <a:gd name="T6" fmla="*/ 44 w 534"/>
                <a:gd name="T7" fmla="*/ 7 h 199"/>
                <a:gd name="T8" fmla="*/ 52 w 534"/>
                <a:gd name="T9" fmla="*/ 15 h 199"/>
                <a:gd name="T10" fmla="*/ 24 w 534"/>
                <a:gd name="T11" fmla="*/ 12 h 199"/>
                <a:gd name="T12" fmla="*/ 34 w 534"/>
                <a:gd name="T13" fmla="*/ 21 h 199"/>
                <a:gd name="T14" fmla="*/ 8 w 534"/>
                <a:gd name="T15" fmla="*/ 17 h 199"/>
                <a:gd name="T16" fmla="*/ 12 w 534"/>
                <a:gd name="T17" fmla="*/ 25 h 199"/>
                <a:gd name="T18" fmla="*/ 0 w 534"/>
                <a:gd name="T19" fmla="*/ 18 h 199"/>
                <a:gd name="T20" fmla="*/ 0 w 534"/>
                <a:gd name="T21" fmla="*/ 18 h 19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4"/>
                <a:gd name="T34" fmla="*/ 0 h 199"/>
                <a:gd name="T35" fmla="*/ 534 w 534"/>
                <a:gd name="T36" fmla="*/ 199 h 19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4" h="199">
                  <a:moveTo>
                    <a:pt x="0" y="137"/>
                  </a:moveTo>
                  <a:lnTo>
                    <a:pt x="401" y="0"/>
                  </a:lnTo>
                  <a:lnTo>
                    <a:pt x="534" y="60"/>
                  </a:lnTo>
                  <a:lnTo>
                    <a:pt x="357" y="53"/>
                  </a:lnTo>
                  <a:lnTo>
                    <a:pt x="422" y="114"/>
                  </a:lnTo>
                  <a:lnTo>
                    <a:pt x="196" y="93"/>
                  </a:lnTo>
                  <a:lnTo>
                    <a:pt x="279" y="163"/>
                  </a:lnTo>
                  <a:lnTo>
                    <a:pt x="68" y="129"/>
                  </a:lnTo>
                  <a:lnTo>
                    <a:pt x="103" y="199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6" name="Freeform 221"/>
            <p:cNvSpPr>
              <a:spLocks/>
            </p:cNvSpPr>
            <p:nvPr/>
          </p:nvSpPr>
          <p:spPr bwMode="auto">
            <a:xfrm>
              <a:off x="3560" y="2002"/>
              <a:ext cx="275" cy="166"/>
            </a:xfrm>
            <a:custGeom>
              <a:avLst/>
              <a:gdLst>
                <a:gd name="T0" fmla="*/ 4 w 549"/>
                <a:gd name="T1" fmla="*/ 27 h 331"/>
                <a:gd name="T2" fmla="*/ 22 w 549"/>
                <a:gd name="T3" fmla="*/ 17 h 331"/>
                <a:gd name="T4" fmla="*/ 69 w 549"/>
                <a:gd name="T5" fmla="*/ 0 h 331"/>
                <a:gd name="T6" fmla="*/ 60 w 549"/>
                <a:gd name="T7" fmla="*/ 31 h 331"/>
                <a:gd name="T8" fmla="*/ 60 w 549"/>
                <a:gd name="T9" fmla="*/ 13 h 331"/>
                <a:gd name="T10" fmla="*/ 43 w 549"/>
                <a:gd name="T11" fmla="*/ 35 h 331"/>
                <a:gd name="T12" fmla="*/ 43 w 549"/>
                <a:gd name="T13" fmla="*/ 16 h 331"/>
                <a:gd name="T14" fmla="*/ 28 w 549"/>
                <a:gd name="T15" fmla="*/ 42 h 331"/>
                <a:gd name="T16" fmla="*/ 32 w 549"/>
                <a:gd name="T17" fmla="*/ 22 h 331"/>
                <a:gd name="T18" fmla="*/ 8 w 549"/>
                <a:gd name="T19" fmla="*/ 41 h 331"/>
                <a:gd name="T20" fmla="*/ 9 w 549"/>
                <a:gd name="T21" fmla="*/ 29 h 331"/>
                <a:gd name="T22" fmla="*/ 0 w 549"/>
                <a:gd name="T23" fmla="*/ 39 h 331"/>
                <a:gd name="T24" fmla="*/ 4 w 549"/>
                <a:gd name="T25" fmla="*/ 27 h 331"/>
                <a:gd name="T26" fmla="*/ 4 w 549"/>
                <a:gd name="T27" fmla="*/ 27 h 33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49"/>
                <a:gd name="T43" fmla="*/ 0 h 331"/>
                <a:gd name="T44" fmla="*/ 549 w 549"/>
                <a:gd name="T45" fmla="*/ 331 h 33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49" h="331">
                  <a:moveTo>
                    <a:pt x="28" y="215"/>
                  </a:moveTo>
                  <a:lnTo>
                    <a:pt x="169" y="133"/>
                  </a:lnTo>
                  <a:lnTo>
                    <a:pt x="549" y="0"/>
                  </a:lnTo>
                  <a:lnTo>
                    <a:pt x="477" y="242"/>
                  </a:lnTo>
                  <a:lnTo>
                    <a:pt x="477" y="101"/>
                  </a:lnTo>
                  <a:lnTo>
                    <a:pt x="342" y="280"/>
                  </a:lnTo>
                  <a:lnTo>
                    <a:pt x="338" y="122"/>
                  </a:lnTo>
                  <a:lnTo>
                    <a:pt x="217" y="331"/>
                  </a:lnTo>
                  <a:lnTo>
                    <a:pt x="249" y="169"/>
                  </a:lnTo>
                  <a:lnTo>
                    <a:pt x="59" y="323"/>
                  </a:lnTo>
                  <a:lnTo>
                    <a:pt x="68" y="226"/>
                  </a:lnTo>
                  <a:lnTo>
                    <a:pt x="0" y="310"/>
                  </a:lnTo>
                  <a:lnTo>
                    <a:pt x="28" y="215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7" name="Freeform 222"/>
            <p:cNvSpPr>
              <a:spLocks/>
            </p:cNvSpPr>
            <p:nvPr/>
          </p:nvSpPr>
          <p:spPr bwMode="auto">
            <a:xfrm>
              <a:off x="2269" y="2451"/>
              <a:ext cx="209" cy="431"/>
            </a:xfrm>
            <a:custGeom>
              <a:avLst/>
              <a:gdLst>
                <a:gd name="T0" fmla="*/ 42 w 416"/>
                <a:gd name="T1" fmla="*/ 6 h 863"/>
                <a:gd name="T2" fmla="*/ 24 w 416"/>
                <a:gd name="T3" fmla="*/ 30 h 863"/>
                <a:gd name="T4" fmla="*/ 13 w 416"/>
                <a:gd name="T5" fmla="*/ 73 h 863"/>
                <a:gd name="T6" fmla="*/ 18 w 416"/>
                <a:gd name="T7" fmla="*/ 107 h 863"/>
                <a:gd name="T8" fmla="*/ 0 w 416"/>
                <a:gd name="T9" fmla="*/ 70 h 863"/>
                <a:gd name="T10" fmla="*/ 5 w 416"/>
                <a:gd name="T11" fmla="*/ 42 h 863"/>
                <a:gd name="T12" fmla="*/ 11 w 416"/>
                <a:gd name="T13" fmla="*/ 12 h 863"/>
                <a:gd name="T14" fmla="*/ 28 w 416"/>
                <a:gd name="T15" fmla="*/ 1 h 863"/>
                <a:gd name="T16" fmla="*/ 49 w 416"/>
                <a:gd name="T17" fmla="*/ 0 h 863"/>
                <a:gd name="T18" fmla="*/ 53 w 416"/>
                <a:gd name="T19" fmla="*/ 7 h 863"/>
                <a:gd name="T20" fmla="*/ 42 w 416"/>
                <a:gd name="T21" fmla="*/ 6 h 863"/>
                <a:gd name="T22" fmla="*/ 42 w 416"/>
                <a:gd name="T23" fmla="*/ 6 h 8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16"/>
                <a:gd name="T37" fmla="*/ 0 h 863"/>
                <a:gd name="T38" fmla="*/ 416 w 416"/>
                <a:gd name="T39" fmla="*/ 863 h 86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16" h="863">
                  <a:moveTo>
                    <a:pt x="334" y="50"/>
                  </a:moveTo>
                  <a:lnTo>
                    <a:pt x="188" y="240"/>
                  </a:lnTo>
                  <a:lnTo>
                    <a:pt x="104" y="586"/>
                  </a:lnTo>
                  <a:lnTo>
                    <a:pt x="141" y="863"/>
                  </a:lnTo>
                  <a:lnTo>
                    <a:pt x="0" y="561"/>
                  </a:lnTo>
                  <a:lnTo>
                    <a:pt x="40" y="337"/>
                  </a:lnTo>
                  <a:lnTo>
                    <a:pt x="87" y="97"/>
                  </a:lnTo>
                  <a:lnTo>
                    <a:pt x="222" y="10"/>
                  </a:lnTo>
                  <a:lnTo>
                    <a:pt x="384" y="0"/>
                  </a:lnTo>
                  <a:lnTo>
                    <a:pt x="416" y="57"/>
                  </a:lnTo>
                  <a:lnTo>
                    <a:pt x="334" y="50"/>
                  </a:lnTo>
                  <a:close/>
                </a:path>
              </a:pathLst>
            </a:custGeom>
            <a:solidFill>
              <a:srgbClr val="F5FFF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8" name="Freeform 223"/>
            <p:cNvSpPr>
              <a:spLocks/>
            </p:cNvSpPr>
            <p:nvPr/>
          </p:nvSpPr>
          <p:spPr bwMode="auto">
            <a:xfrm>
              <a:off x="2501" y="2714"/>
              <a:ext cx="194" cy="304"/>
            </a:xfrm>
            <a:custGeom>
              <a:avLst/>
              <a:gdLst>
                <a:gd name="T0" fmla="*/ 35 w 387"/>
                <a:gd name="T1" fmla="*/ 10 h 608"/>
                <a:gd name="T2" fmla="*/ 29 w 387"/>
                <a:gd name="T3" fmla="*/ 42 h 608"/>
                <a:gd name="T4" fmla="*/ 18 w 387"/>
                <a:gd name="T5" fmla="*/ 61 h 608"/>
                <a:gd name="T6" fmla="*/ 0 w 387"/>
                <a:gd name="T7" fmla="*/ 76 h 608"/>
                <a:gd name="T8" fmla="*/ 24 w 387"/>
                <a:gd name="T9" fmla="*/ 71 h 608"/>
                <a:gd name="T10" fmla="*/ 43 w 387"/>
                <a:gd name="T11" fmla="*/ 52 h 608"/>
                <a:gd name="T12" fmla="*/ 49 w 387"/>
                <a:gd name="T13" fmla="*/ 6 h 608"/>
                <a:gd name="T14" fmla="*/ 46 w 387"/>
                <a:gd name="T15" fmla="*/ 0 h 608"/>
                <a:gd name="T16" fmla="*/ 35 w 387"/>
                <a:gd name="T17" fmla="*/ 10 h 608"/>
                <a:gd name="T18" fmla="*/ 35 w 387"/>
                <a:gd name="T19" fmla="*/ 10 h 60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7"/>
                <a:gd name="T31" fmla="*/ 0 h 608"/>
                <a:gd name="T32" fmla="*/ 387 w 387"/>
                <a:gd name="T33" fmla="*/ 608 h 60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7" h="608">
                  <a:moveTo>
                    <a:pt x="279" y="74"/>
                  </a:moveTo>
                  <a:lnTo>
                    <a:pt x="230" y="336"/>
                  </a:lnTo>
                  <a:lnTo>
                    <a:pt x="142" y="494"/>
                  </a:lnTo>
                  <a:lnTo>
                    <a:pt x="0" y="608"/>
                  </a:lnTo>
                  <a:lnTo>
                    <a:pt x="190" y="568"/>
                  </a:lnTo>
                  <a:lnTo>
                    <a:pt x="340" y="418"/>
                  </a:lnTo>
                  <a:lnTo>
                    <a:pt x="387" y="49"/>
                  </a:lnTo>
                  <a:lnTo>
                    <a:pt x="365" y="0"/>
                  </a:lnTo>
                  <a:lnTo>
                    <a:pt x="279" y="74"/>
                  </a:lnTo>
                  <a:close/>
                </a:path>
              </a:pathLst>
            </a:custGeom>
            <a:solidFill>
              <a:srgbClr val="F5FFF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9" name="Freeform 224"/>
            <p:cNvSpPr>
              <a:spLocks/>
            </p:cNvSpPr>
            <p:nvPr/>
          </p:nvSpPr>
          <p:spPr bwMode="auto">
            <a:xfrm>
              <a:off x="1953" y="1915"/>
              <a:ext cx="451" cy="557"/>
            </a:xfrm>
            <a:custGeom>
              <a:avLst/>
              <a:gdLst>
                <a:gd name="T0" fmla="*/ 63 w 903"/>
                <a:gd name="T1" fmla="*/ 18 h 1114"/>
                <a:gd name="T2" fmla="*/ 21 w 903"/>
                <a:gd name="T3" fmla="*/ 61 h 1114"/>
                <a:gd name="T4" fmla="*/ 5 w 903"/>
                <a:gd name="T5" fmla="*/ 95 h 1114"/>
                <a:gd name="T6" fmla="*/ 0 w 903"/>
                <a:gd name="T7" fmla="*/ 139 h 1114"/>
                <a:gd name="T8" fmla="*/ 13 w 903"/>
                <a:gd name="T9" fmla="*/ 96 h 1114"/>
                <a:gd name="T10" fmla="*/ 42 w 903"/>
                <a:gd name="T11" fmla="*/ 50 h 1114"/>
                <a:gd name="T12" fmla="*/ 77 w 903"/>
                <a:gd name="T13" fmla="*/ 17 h 1114"/>
                <a:gd name="T14" fmla="*/ 112 w 903"/>
                <a:gd name="T15" fmla="*/ 0 h 1114"/>
                <a:gd name="T16" fmla="*/ 97 w 903"/>
                <a:gd name="T17" fmla="*/ 1 h 1114"/>
                <a:gd name="T18" fmla="*/ 63 w 903"/>
                <a:gd name="T19" fmla="*/ 18 h 1114"/>
                <a:gd name="T20" fmla="*/ 63 w 903"/>
                <a:gd name="T21" fmla="*/ 18 h 11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3"/>
                <a:gd name="T34" fmla="*/ 0 h 1114"/>
                <a:gd name="T35" fmla="*/ 903 w 903"/>
                <a:gd name="T36" fmla="*/ 1114 h 111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3" h="1114">
                  <a:moveTo>
                    <a:pt x="506" y="147"/>
                  </a:moveTo>
                  <a:lnTo>
                    <a:pt x="169" y="491"/>
                  </a:lnTo>
                  <a:lnTo>
                    <a:pt x="42" y="763"/>
                  </a:lnTo>
                  <a:lnTo>
                    <a:pt x="0" y="1114"/>
                  </a:lnTo>
                  <a:lnTo>
                    <a:pt x="106" y="770"/>
                  </a:lnTo>
                  <a:lnTo>
                    <a:pt x="336" y="401"/>
                  </a:lnTo>
                  <a:lnTo>
                    <a:pt x="623" y="130"/>
                  </a:lnTo>
                  <a:lnTo>
                    <a:pt x="903" y="0"/>
                  </a:lnTo>
                  <a:lnTo>
                    <a:pt x="781" y="8"/>
                  </a:lnTo>
                  <a:lnTo>
                    <a:pt x="506" y="147"/>
                  </a:lnTo>
                  <a:close/>
                </a:path>
              </a:pathLst>
            </a:custGeom>
            <a:solidFill>
              <a:srgbClr val="F5FFF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0" name="Freeform 225"/>
            <p:cNvSpPr>
              <a:spLocks/>
            </p:cNvSpPr>
            <p:nvPr/>
          </p:nvSpPr>
          <p:spPr bwMode="auto">
            <a:xfrm>
              <a:off x="2548" y="3276"/>
              <a:ext cx="372" cy="342"/>
            </a:xfrm>
            <a:custGeom>
              <a:avLst/>
              <a:gdLst>
                <a:gd name="T0" fmla="*/ 81 w 745"/>
                <a:gd name="T1" fmla="*/ 17 h 684"/>
                <a:gd name="T2" fmla="*/ 56 w 745"/>
                <a:gd name="T3" fmla="*/ 45 h 684"/>
                <a:gd name="T4" fmla="*/ 19 w 745"/>
                <a:gd name="T5" fmla="*/ 61 h 684"/>
                <a:gd name="T6" fmla="*/ 1 w 745"/>
                <a:gd name="T7" fmla="*/ 71 h 684"/>
                <a:gd name="T8" fmla="*/ 0 w 745"/>
                <a:gd name="T9" fmla="*/ 86 h 684"/>
                <a:gd name="T10" fmla="*/ 38 w 745"/>
                <a:gd name="T11" fmla="*/ 72 h 684"/>
                <a:gd name="T12" fmla="*/ 60 w 745"/>
                <a:gd name="T13" fmla="*/ 55 h 684"/>
                <a:gd name="T14" fmla="*/ 78 w 745"/>
                <a:gd name="T15" fmla="*/ 29 h 684"/>
                <a:gd name="T16" fmla="*/ 93 w 745"/>
                <a:gd name="T17" fmla="*/ 0 h 684"/>
                <a:gd name="T18" fmla="*/ 81 w 745"/>
                <a:gd name="T19" fmla="*/ 17 h 684"/>
                <a:gd name="T20" fmla="*/ 81 w 745"/>
                <a:gd name="T21" fmla="*/ 17 h 68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45"/>
                <a:gd name="T34" fmla="*/ 0 h 684"/>
                <a:gd name="T35" fmla="*/ 745 w 745"/>
                <a:gd name="T36" fmla="*/ 684 h 68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45" h="684">
                  <a:moveTo>
                    <a:pt x="648" y="133"/>
                  </a:moveTo>
                  <a:lnTo>
                    <a:pt x="450" y="365"/>
                  </a:lnTo>
                  <a:lnTo>
                    <a:pt x="154" y="492"/>
                  </a:lnTo>
                  <a:lnTo>
                    <a:pt x="15" y="566"/>
                  </a:lnTo>
                  <a:lnTo>
                    <a:pt x="0" y="684"/>
                  </a:lnTo>
                  <a:lnTo>
                    <a:pt x="311" y="574"/>
                  </a:lnTo>
                  <a:lnTo>
                    <a:pt x="481" y="445"/>
                  </a:lnTo>
                  <a:lnTo>
                    <a:pt x="631" y="238"/>
                  </a:lnTo>
                  <a:lnTo>
                    <a:pt x="745" y="0"/>
                  </a:lnTo>
                  <a:lnTo>
                    <a:pt x="648" y="133"/>
                  </a:lnTo>
                  <a:close/>
                </a:path>
              </a:pathLst>
            </a:custGeom>
            <a:solidFill>
              <a:srgbClr val="F5FFF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1" name="Freeform 226"/>
            <p:cNvSpPr>
              <a:spLocks/>
            </p:cNvSpPr>
            <p:nvPr/>
          </p:nvSpPr>
          <p:spPr bwMode="auto">
            <a:xfrm>
              <a:off x="2651" y="2639"/>
              <a:ext cx="233" cy="644"/>
            </a:xfrm>
            <a:custGeom>
              <a:avLst/>
              <a:gdLst>
                <a:gd name="T0" fmla="*/ 51 w 466"/>
                <a:gd name="T1" fmla="*/ 26 h 1288"/>
                <a:gd name="T2" fmla="*/ 42 w 466"/>
                <a:gd name="T3" fmla="*/ 70 h 1288"/>
                <a:gd name="T4" fmla="*/ 25 w 466"/>
                <a:gd name="T5" fmla="*/ 111 h 1288"/>
                <a:gd name="T6" fmla="*/ 0 w 466"/>
                <a:gd name="T7" fmla="*/ 148 h 1288"/>
                <a:gd name="T8" fmla="*/ 22 w 466"/>
                <a:gd name="T9" fmla="*/ 141 h 1288"/>
                <a:gd name="T10" fmla="*/ 18 w 466"/>
                <a:gd name="T11" fmla="*/ 161 h 1288"/>
                <a:gd name="T12" fmla="*/ 40 w 466"/>
                <a:gd name="T13" fmla="*/ 120 h 1288"/>
                <a:gd name="T14" fmla="*/ 58 w 466"/>
                <a:gd name="T15" fmla="*/ 70 h 1288"/>
                <a:gd name="T16" fmla="*/ 58 w 466"/>
                <a:gd name="T17" fmla="*/ 18 h 1288"/>
                <a:gd name="T18" fmla="*/ 52 w 466"/>
                <a:gd name="T19" fmla="*/ 0 h 1288"/>
                <a:gd name="T20" fmla="*/ 51 w 466"/>
                <a:gd name="T21" fmla="*/ 26 h 1288"/>
                <a:gd name="T22" fmla="*/ 51 w 466"/>
                <a:gd name="T23" fmla="*/ 26 h 12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66"/>
                <a:gd name="T37" fmla="*/ 0 h 1288"/>
                <a:gd name="T38" fmla="*/ 466 w 466"/>
                <a:gd name="T39" fmla="*/ 1288 h 12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66" h="1288">
                  <a:moveTo>
                    <a:pt x="401" y="214"/>
                  </a:moveTo>
                  <a:lnTo>
                    <a:pt x="334" y="560"/>
                  </a:lnTo>
                  <a:lnTo>
                    <a:pt x="194" y="895"/>
                  </a:lnTo>
                  <a:lnTo>
                    <a:pt x="0" y="1184"/>
                  </a:lnTo>
                  <a:lnTo>
                    <a:pt x="169" y="1127"/>
                  </a:lnTo>
                  <a:lnTo>
                    <a:pt x="144" y="1288"/>
                  </a:lnTo>
                  <a:lnTo>
                    <a:pt x="319" y="965"/>
                  </a:lnTo>
                  <a:lnTo>
                    <a:pt x="466" y="560"/>
                  </a:lnTo>
                  <a:lnTo>
                    <a:pt x="466" y="144"/>
                  </a:lnTo>
                  <a:lnTo>
                    <a:pt x="416" y="0"/>
                  </a:lnTo>
                  <a:lnTo>
                    <a:pt x="401" y="214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2" name="Freeform 227"/>
            <p:cNvSpPr>
              <a:spLocks/>
            </p:cNvSpPr>
            <p:nvPr/>
          </p:nvSpPr>
          <p:spPr bwMode="auto">
            <a:xfrm>
              <a:off x="2081" y="2358"/>
              <a:ext cx="105" cy="492"/>
            </a:xfrm>
            <a:custGeom>
              <a:avLst/>
              <a:gdLst>
                <a:gd name="T0" fmla="*/ 16 w 209"/>
                <a:gd name="T1" fmla="*/ 0 h 985"/>
                <a:gd name="T2" fmla="*/ 4 w 209"/>
                <a:gd name="T3" fmla="*/ 28 h 985"/>
                <a:gd name="T4" fmla="*/ 1 w 209"/>
                <a:gd name="T5" fmla="*/ 62 h 985"/>
                <a:gd name="T6" fmla="*/ 0 w 209"/>
                <a:gd name="T7" fmla="*/ 109 h 985"/>
                <a:gd name="T8" fmla="*/ 4 w 209"/>
                <a:gd name="T9" fmla="*/ 123 h 985"/>
                <a:gd name="T10" fmla="*/ 8 w 209"/>
                <a:gd name="T11" fmla="*/ 71 h 985"/>
                <a:gd name="T12" fmla="*/ 18 w 209"/>
                <a:gd name="T13" fmla="*/ 25 h 985"/>
                <a:gd name="T14" fmla="*/ 27 w 209"/>
                <a:gd name="T15" fmla="*/ 6 h 985"/>
                <a:gd name="T16" fmla="*/ 19 w 209"/>
                <a:gd name="T17" fmla="*/ 7 h 985"/>
                <a:gd name="T18" fmla="*/ 16 w 209"/>
                <a:gd name="T19" fmla="*/ 0 h 985"/>
                <a:gd name="T20" fmla="*/ 16 w 209"/>
                <a:gd name="T21" fmla="*/ 0 h 98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9"/>
                <a:gd name="T34" fmla="*/ 0 h 985"/>
                <a:gd name="T35" fmla="*/ 209 w 209"/>
                <a:gd name="T36" fmla="*/ 985 h 98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9" h="985">
                  <a:moveTo>
                    <a:pt x="121" y="0"/>
                  </a:moveTo>
                  <a:lnTo>
                    <a:pt x="32" y="228"/>
                  </a:lnTo>
                  <a:lnTo>
                    <a:pt x="5" y="498"/>
                  </a:lnTo>
                  <a:lnTo>
                    <a:pt x="0" y="876"/>
                  </a:lnTo>
                  <a:lnTo>
                    <a:pt x="32" y="985"/>
                  </a:lnTo>
                  <a:lnTo>
                    <a:pt x="64" y="572"/>
                  </a:lnTo>
                  <a:lnTo>
                    <a:pt x="144" y="203"/>
                  </a:lnTo>
                  <a:lnTo>
                    <a:pt x="209" y="50"/>
                  </a:lnTo>
                  <a:lnTo>
                    <a:pt x="152" y="57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078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35D9D1"/>
          </a:solidFill>
        </p:spPr>
        <p:txBody>
          <a:bodyPr/>
          <a:lstStyle/>
          <a:p>
            <a:pPr>
              <a:defRPr/>
            </a:pPr>
            <a:r>
              <a:rPr lang="en-US" dirty="0" smtClean="0"/>
              <a:t>Relationship with cost object</a:t>
            </a:r>
            <a:endParaRPr lang="en-US" dirty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Direct</a:t>
            </a:r>
          </a:p>
          <a:p>
            <a:r>
              <a:rPr lang="en-US" smtClean="0"/>
              <a:t>Indirect</a:t>
            </a:r>
          </a:p>
          <a:p>
            <a:pPr>
              <a:buFontTx/>
              <a:buNone/>
            </a:pPr>
            <a:r>
              <a:rPr lang="en-US" smtClean="0"/>
              <a:t>Factors influencing classification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978" name="Text Box 2"/>
          <p:cNvSpPr txBox="1">
            <a:spLocks noChangeArrowheads="1"/>
          </p:cNvSpPr>
          <p:nvPr/>
        </p:nvSpPr>
        <p:spPr bwMode="auto">
          <a:xfrm>
            <a:off x="914400" y="381000"/>
            <a:ext cx="7543800" cy="71437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Objectives of Allocation*</a:t>
            </a:r>
          </a:p>
        </p:txBody>
      </p:sp>
      <p:sp>
        <p:nvSpPr>
          <p:cNvPr id="638979" name="Text Box 3"/>
          <p:cNvSpPr txBox="1">
            <a:spLocks noChangeArrowheads="1"/>
          </p:cNvSpPr>
          <p:nvPr/>
        </p:nvSpPr>
        <p:spPr bwMode="auto">
          <a:xfrm>
            <a:off x="723900" y="1295400"/>
            <a:ext cx="7696200" cy="3511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rgbClr val="A50021"/>
              </a:buClr>
              <a:buFont typeface="Wingdings" pitchFamily="2" charset="2"/>
              <a:buChar char="§"/>
            </a:pPr>
            <a:r>
              <a:rPr lang="en-US" sz="2800"/>
              <a:t>To obtain a mutually agreeable price</a:t>
            </a:r>
          </a:p>
          <a:p>
            <a:pPr marL="457200" indent="-457200">
              <a:spcBef>
                <a:spcPct val="50000"/>
              </a:spcBef>
              <a:buClr>
                <a:srgbClr val="A50021"/>
              </a:buClr>
              <a:buFont typeface="Wingdings" pitchFamily="2" charset="2"/>
              <a:buChar char="§"/>
            </a:pPr>
            <a:r>
              <a:rPr lang="en-US" sz="2800"/>
              <a:t>To compute product-line profitability</a:t>
            </a:r>
          </a:p>
          <a:p>
            <a:pPr marL="457200" indent="-457200">
              <a:spcBef>
                <a:spcPct val="50000"/>
              </a:spcBef>
              <a:buClr>
                <a:srgbClr val="A50021"/>
              </a:buClr>
              <a:buFont typeface="Wingdings" pitchFamily="2" charset="2"/>
              <a:buChar char="§"/>
            </a:pPr>
            <a:r>
              <a:rPr lang="en-US" sz="2800"/>
              <a:t>To predict the economic effects of planning and control</a:t>
            </a:r>
          </a:p>
          <a:p>
            <a:pPr marL="457200" indent="-457200">
              <a:spcBef>
                <a:spcPct val="50000"/>
              </a:spcBef>
              <a:buClr>
                <a:srgbClr val="A50021"/>
              </a:buClr>
              <a:buFont typeface="Wingdings" pitchFamily="2" charset="2"/>
              <a:buChar char="§"/>
            </a:pPr>
            <a:r>
              <a:rPr lang="en-US" sz="2800"/>
              <a:t>To value inventory</a:t>
            </a:r>
          </a:p>
          <a:p>
            <a:pPr marL="457200" indent="-457200">
              <a:spcBef>
                <a:spcPct val="50000"/>
              </a:spcBef>
              <a:buClr>
                <a:srgbClr val="A50021"/>
              </a:buClr>
              <a:buFont typeface="Wingdings" pitchFamily="2" charset="2"/>
              <a:buChar char="§"/>
            </a:pPr>
            <a:r>
              <a:rPr lang="en-US" sz="2800"/>
              <a:t>To motivate managers</a:t>
            </a:r>
          </a:p>
        </p:txBody>
      </p:sp>
      <p:sp>
        <p:nvSpPr>
          <p:cNvPr id="5124" name="Text Box 138"/>
          <p:cNvSpPr txBox="1">
            <a:spLocks noChangeArrowheads="1"/>
          </p:cNvSpPr>
          <p:nvPr/>
        </p:nvSpPr>
        <p:spPr bwMode="auto">
          <a:xfrm>
            <a:off x="685800" y="5105400"/>
            <a:ext cx="38862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663300"/>
                </a:solidFill>
              </a:rPr>
              <a:t>*As identified by the IMA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8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8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8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8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8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897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5D9D1"/>
          </a:solidFill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Overheads/Burden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   Indirect Material + Indirect Labour + Indirect other expenses= OHs</a:t>
            </a:r>
          </a:p>
          <a:p>
            <a:pPr eaLnBrk="1" hangingPunct="1">
              <a:buFontTx/>
              <a:buNone/>
            </a:pPr>
            <a:r>
              <a:rPr lang="en-US" smtClean="0"/>
              <a:t>   Cannot be conveniently charged to any job, process or cost unit </a:t>
            </a:r>
          </a:p>
          <a:p>
            <a:pPr eaLnBrk="1" hangingPunct="1">
              <a:buFontTx/>
              <a:buNone/>
            </a:pPr>
            <a:r>
              <a:rPr lang="en-US" smtClean="0"/>
              <a:t>   </a:t>
            </a:r>
          </a:p>
          <a:p>
            <a:pPr eaLnBrk="1" hangingPunct="1">
              <a:buFontTx/>
              <a:buNone/>
            </a:pPr>
            <a:r>
              <a:rPr lang="en-US" smtClean="0"/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810" name="Text Box 2"/>
          <p:cNvSpPr txBox="1">
            <a:spLocks noChangeArrowheads="1"/>
          </p:cNvSpPr>
          <p:nvPr/>
        </p:nvSpPr>
        <p:spPr bwMode="auto">
          <a:xfrm>
            <a:off x="685800" y="457200"/>
            <a:ext cx="7772400" cy="836613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Types of Departments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609600" y="2374900"/>
            <a:ext cx="7696200" cy="1384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003399"/>
                </a:solidFill>
              </a:rPr>
              <a:t>Producing departments</a:t>
            </a:r>
            <a:r>
              <a:rPr lang="en-US" sz="2800">
                <a:solidFill>
                  <a:srgbClr val="003399"/>
                </a:solidFill>
              </a:rPr>
              <a:t> </a:t>
            </a:r>
            <a:r>
              <a:rPr lang="en-US" sz="2800"/>
              <a:t>are directly responsible for creating the products or services sold to customers.</a:t>
            </a:r>
            <a:endParaRPr lang="en-US" sz="2800" b="1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4" name="Text Box 2"/>
          <p:cNvSpPr txBox="1">
            <a:spLocks noChangeArrowheads="1"/>
          </p:cNvSpPr>
          <p:nvPr/>
        </p:nvSpPr>
        <p:spPr bwMode="auto">
          <a:xfrm>
            <a:off x="685800" y="457200"/>
            <a:ext cx="7772400" cy="83661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Types of Departments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685800" y="2286000"/>
            <a:ext cx="7543800" cy="9540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003399"/>
                </a:solidFill>
              </a:rPr>
              <a:t>Supporting departments</a:t>
            </a:r>
            <a:r>
              <a:rPr lang="en-US" sz="2800"/>
              <a:t> provide essential support services for producing departments.</a:t>
            </a:r>
            <a:endParaRPr lang="en-US" sz="2800" b="1">
              <a:solidFill>
                <a:srgbClr val="FF3300"/>
              </a:solidFill>
            </a:endParaRPr>
          </a:p>
        </p:txBody>
      </p:sp>
      <p:sp>
        <p:nvSpPr>
          <p:cNvPr id="632837" name="Text Box 5"/>
          <p:cNvSpPr txBox="1">
            <a:spLocks noChangeArrowheads="1"/>
          </p:cNvSpPr>
          <p:nvPr/>
        </p:nvSpPr>
        <p:spPr bwMode="auto">
          <a:xfrm>
            <a:off x="762000" y="4800600"/>
            <a:ext cx="7772400" cy="5238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Maintenance, engineering, personnel, storage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2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2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2837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smtClean="0"/>
              <a:t>Departmentalisation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solidFill>
            <a:schemeClr val="bg1">
              <a:lumMod val="75000"/>
            </a:schemeClr>
          </a:solidFill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For collection, allocation and apportionment of overheads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/>
              <a:t>Allocation: charging identifiable cost items to cost centers or cost units</a:t>
            </a:r>
          </a:p>
          <a:p>
            <a:pPr eaLnBrk="1" hangingPunct="1">
              <a:buFontTx/>
              <a:buNone/>
              <a:defRPr/>
            </a:pPr>
            <a:r>
              <a:rPr lang="en-US" u="sng" dirty="0" smtClean="0"/>
              <a:t>Examples:</a:t>
            </a:r>
            <a:r>
              <a:rPr lang="en-US" dirty="0" smtClean="0"/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/>
              <a:t>   Depreciation of a machine in machining department - machining department 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/>
              <a:t>   Salary of stores clerk - stores department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Text Box 2"/>
          <p:cNvSpPr txBox="1">
            <a:spLocks noChangeArrowheads="1"/>
          </p:cNvSpPr>
          <p:nvPr/>
        </p:nvSpPr>
        <p:spPr bwMode="auto">
          <a:xfrm>
            <a:off x="457200" y="457200"/>
            <a:ext cx="8382000" cy="95885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Examples of </a:t>
            </a:r>
            <a:r>
              <a:rPr 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Departmentalisation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for a Manufacturing Firm</a:t>
            </a:r>
          </a:p>
        </p:txBody>
      </p:sp>
      <p:sp>
        <p:nvSpPr>
          <p:cNvPr id="636931" name="Text Box 3"/>
          <p:cNvSpPr txBox="1">
            <a:spLocks noChangeArrowheads="1"/>
          </p:cNvSpPr>
          <p:nvPr/>
        </p:nvSpPr>
        <p:spPr bwMode="auto">
          <a:xfrm>
            <a:off x="457200" y="1371600"/>
            <a:ext cx="8382000" cy="457200"/>
          </a:xfrm>
          <a:prstGeom prst="rect">
            <a:avLst/>
          </a:prstGeom>
          <a:solidFill>
            <a:srgbClr val="003399"/>
          </a:solidFill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Production Departments                   Support Departments</a:t>
            </a: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457200" y="1447800"/>
            <a:ext cx="83820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457200" y="1762125"/>
            <a:ext cx="8382000" cy="44862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10000"/>
              </a:spcBef>
              <a:tabLst>
                <a:tab pos="285750" algn="l"/>
                <a:tab pos="4057650" algn="l"/>
                <a:tab pos="4400550" algn="l"/>
              </a:tabLst>
            </a:pPr>
            <a:r>
              <a:rPr lang="en-US"/>
              <a:t>Assembly:	Materials Storeroom:</a:t>
            </a:r>
          </a:p>
          <a:p>
            <a:pPr>
              <a:spcBef>
                <a:spcPct val="10000"/>
              </a:spcBef>
              <a:tabLst>
                <a:tab pos="285750" algn="l"/>
                <a:tab pos="4057650" algn="l"/>
                <a:tab pos="4400550" algn="l"/>
              </a:tabLst>
            </a:pPr>
            <a:r>
              <a:rPr lang="en-US"/>
              <a:t>	Supervisors’ salaries		Clerk’s salary</a:t>
            </a:r>
          </a:p>
          <a:p>
            <a:pPr>
              <a:spcBef>
                <a:spcPct val="10000"/>
              </a:spcBef>
              <a:tabLst>
                <a:tab pos="285750" algn="l"/>
                <a:tab pos="4057650" algn="l"/>
                <a:tab pos="4400550" algn="l"/>
              </a:tabLst>
            </a:pPr>
            <a:r>
              <a:rPr lang="en-US"/>
              <a:t>	Small tools		Depreciation on forklift</a:t>
            </a:r>
          </a:p>
          <a:p>
            <a:pPr>
              <a:spcBef>
                <a:spcPct val="10000"/>
              </a:spcBef>
              <a:tabLst>
                <a:tab pos="285750" algn="l"/>
                <a:tab pos="4057650" algn="l"/>
                <a:tab pos="4400550" algn="l"/>
              </a:tabLst>
            </a:pPr>
            <a:r>
              <a:rPr lang="en-US"/>
              <a:t>	Indirect materials	Cafeteria:</a:t>
            </a:r>
          </a:p>
          <a:p>
            <a:pPr>
              <a:spcBef>
                <a:spcPct val="10000"/>
              </a:spcBef>
              <a:tabLst>
                <a:tab pos="285750" algn="l"/>
                <a:tab pos="4057650" algn="l"/>
                <a:tab pos="4400550" algn="l"/>
              </a:tabLst>
            </a:pPr>
            <a:r>
              <a:rPr lang="en-US"/>
              <a:t>	Depreciation on machinery		Food</a:t>
            </a:r>
          </a:p>
          <a:p>
            <a:pPr>
              <a:spcBef>
                <a:spcPct val="10000"/>
              </a:spcBef>
              <a:tabLst>
                <a:tab pos="285750" algn="l"/>
                <a:tab pos="4057650" algn="l"/>
                <a:tab pos="4400550" algn="l"/>
              </a:tabLst>
            </a:pPr>
            <a:r>
              <a:rPr lang="en-US"/>
              <a:t>Finishing:		Cooks’ salaries</a:t>
            </a:r>
          </a:p>
          <a:p>
            <a:pPr>
              <a:spcBef>
                <a:spcPct val="10000"/>
              </a:spcBef>
              <a:tabLst>
                <a:tab pos="285750" algn="l"/>
                <a:tab pos="4057650" algn="l"/>
                <a:tab pos="4400550" algn="l"/>
              </a:tabLst>
            </a:pPr>
            <a:r>
              <a:rPr lang="en-US"/>
              <a:t>	Sandpaper		Depreciation on stores</a:t>
            </a:r>
          </a:p>
          <a:p>
            <a:pPr>
              <a:spcBef>
                <a:spcPct val="10000"/>
              </a:spcBef>
              <a:tabLst>
                <a:tab pos="285750" algn="l"/>
                <a:tab pos="4057650" algn="l"/>
                <a:tab pos="4400550" algn="l"/>
              </a:tabLst>
            </a:pPr>
            <a:r>
              <a:rPr lang="en-US"/>
              <a:t>	Depreciation on sanders	Maintenance:</a:t>
            </a:r>
          </a:p>
          <a:p>
            <a:pPr>
              <a:spcBef>
                <a:spcPct val="10000"/>
              </a:spcBef>
              <a:tabLst>
                <a:tab pos="285750" algn="l"/>
                <a:tab pos="4057650" algn="l"/>
                <a:tab pos="4400550" algn="l"/>
              </a:tabLst>
            </a:pPr>
            <a:r>
              <a:rPr lang="en-US"/>
              <a:t>			Janitors’ salaries</a:t>
            </a:r>
          </a:p>
          <a:p>
            <a:pPr>
              <a:spcBef>
                <a:spcPct val="10000"/>
              </a:spcBef>
              <a:tabLst>
                <a:tab pos="285750" algn="l"/>
                <a:tab pos="4057650" algn="l"/>
                <a:tab pos="4400550" algn="l"/>
              </a:tabLst>
            </a:pPr>
            <a:r>
              <a:rPr lang="en-US"/>
              <a:t>			Cleaning supplies</a:t>
            </a:r>
          </a:p>
          <a:p>
            <a:pPr>
              <a:spcBef>
                <a:spcPct val="10000"/>
              </a:spcBef>
              <a:tabLst>
                <a:tab pos="285750" algn="l"/>
                <a:tab pos="4057650" algn="l"/>
                <a:tab pos="4400550" algn="l"/>
              </a:tabLst>
            </a:pPr>
            <a:r>
              <a:rPr lang="en-US"/>
              <a:t>			Machine oil and lubricants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smtClean="0"/>
              <a:t>Apportionment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  Common costs (non-allocable) allotted to two or more cost centers or cost units on some rational basis (a matter of judgment)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5D9D1"/>
          </a:solidFill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Sample apportionment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sz="half" idx="1"/>
          </p:nvPr>
        </p:nvSpPr>
        <p:spPr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OH Item: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   Rent, rates, heating, repairs, depreciation of building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Lighting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Power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Depreciation, repair, insurance and maintenance of plant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Personnel, staff welfare, canteen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Carriage inwards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Marketing and distribution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Delivery expenses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Remuneration of works director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sz="half" idx="2"/>
          </p:nvPr>
        </p:nvSpPr>
        <p:spPr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Basis: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Floor Area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Floor Area / number of light points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HP of machines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Book value or original cost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Number of employees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Value of material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Sales value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Weight, volume, miles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/>
              <a:t>DLHs/Wages/Number of employees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Criteria for allocation and apportionment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solidFill>
            <a:schemeClr val="accent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2800" smtClean="0"/>
              <a:t>Neutrality: should not distort decision making</a:t>
            </a:r>
          </a:p>
          <a:p>
            <a:pPr eaLnBrk="1" hangingPunct="1"/>
            <a:r>
              <a:rPr lang="en-US" sz="2800" smtClean="0"/>
              <a:t>Ability to bear: sales value, gross profit, asset value, total costs</a:t>
            </a:r>
          </a:p>
          <a:p>
            <a:pPr eaLnBrk="1" hangingPunct="1"/>
            <a:r>
              <a:rPr lang="en-US" sz="2800" smtClean="0"/>
              <a:t>Cause and effect relationship: maintenance cost on the basis of hours spent for different cost objects</a:t>
            </a:r>
          </a:p>
          <a:p>
            <a:pPr eaLnBrk="1" hangingPunct="1"/>
            <a:r>
              <a:rPr lang="en-US" sz="2800" smtClean="0"/>
              <a:t>Benefits received: cost of power plant on the basis of power used by diff. cost objects </a:t>
            </a:r>
          </a:p>
          <a:p>
            <a:pPr eaLnBrk="1" hangingPunct="1"/>
            <a:r>
              <a:rPr lang="en-US" sz="2800" smtClean="0"/>
              <a:t>Equity/fairness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5D9D1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Apportionment of service center costs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 algn="just" eaLnBrk="1" hangingPunct="1">
              <a:defRPr/>
            </a:pPr>
            <a:r>
              <a:rPr lang="en-US" dirty="0" smtClean="0"/>
              <a:t>OH allocated or apportioned to production and service departments: primary distribution</a:t>
            </a:r>
          </a:p>
          <a:p>
            <a:pPr algn="just" eaLnBrk="1" hangingPunct="1">
              <a:defRPr/>
            </a:pPr>
            <a:r>
              <a:rPr lang="en-US" dirty="0" smtClean="0"/>
              <a:t>Service department costs apportioned to production departments: secondary distribution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Secondary distribution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Direct method</a:t>
            </a:r>
          </a:p>
          <a:p>
            <a:pPr eaLnBrk="1" hangingPunct="1">
              <a:defRPr/>
            </a:pPr>
            <a:r>
              <a:rPr lang="en-US" dirty="0" smtClean="0"/>
              <a:t>Step-down (sequential)</a:t>
            </a:r>
          </a:p>
          <a:p>
            <a:pPr eaLnBrk="1" hangingPunct="1">
              <a:defRPr/>
            </a:pPr>
            <a:r>
              <a:rPr lang="en-US" dirty="0" smtClean="0"/>
              <a:t>Reciprocal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242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6858000" cy="654050"/>
          </a:xfrm>
          <a:prstGeom prst="rect">
            <a:avLst/>
          </a:prstGeom>
          <a:solidFill>
            <a:srgbClr val="F6DC98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/>
              <a:t>Direct Method of Allocation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38200" y="1938338"/>
            <a:ext cx="838200" cy="1719262"/>
            <a:chOff x="528" y="1221"/>
            <a:chExt cx="528" cy="1083"/>
          </a:xfrm>
          <a:solidFill>
            <a:schemeClr val="accent1">
              <a:lumMod val="75000"/>
            </a:schemeClr>
          </a:solidFill>
        </p:grpSpPr>
        <p:sp>
          <p:nvSpPr>
            <p:cNvPr id="650244" name="AutoShape 4"/>
            <p:cNvSpPr>
              <a:spLocks noChangeArrowheads="1"/>
            </p:cNvSpPr>
            <p:nvPr/>
          </p:nvSpPr>
          <p:spPr bwMode="auto">
            <a:xfrm rot="3811736">
              <a:off x="288" y="1536"/>
              <a:ext cx="1008" cy="528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0245" name="Oval 5"/>
            <p:cNvSpPr>
              <a:spLocks noChangeArrowheads="1"/>
            </p:cNvSpPr>
            <p:nvPr/>
          </p:nvSpPr>
          <p:spPr bwMode="auto">
            <a:xfrm rot="3811736">
              <a:off x="438" y="1629"/>
              <a:ext cx="1008" cy="192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2590800" y="4572000"/>
            <a:ext cx="1600200" cy="533400"/>
            <a:chOff x="1632" y="3552"/>
            <a:chExt cx="1008" cy="336"/>
          </a:xfrm>
        </p:grpSpPr>
        <p:sp>
          <p:nvSpPr>
            <p:cNvPr id="650247" name="AutoShape 7"/>
            <p:cNvSpPr>
              <a:spLocks noChangeArrowheads="1"/>
            </p:cNvSpPr>
            <p:nvPr/>
          </p:nvSpPr>
          <p:spPr bwMode="auto">
            <a:xfrm>
              <a:off x="1632" y="3600"/>
              <a:ext cx="1008" cy="288"/>
            </a:xfrm>
            <a:prstGeom prst="flowChartMagneticDisk">
              <a:avLst/>
            </a:prstGeom>
            <a:gradFill rotWithShape="0">
              <a:gsLst>
                <a:gs pos="0">
                  <a:schemeClr val="hlink"/>
                </a:gs>
                <a:gs pos="50000">
                  <a:srgbClr val="CCCCFF"/>
                </a:gs>
                <a:gs pos="100000">
                  <a:schemeClr val="hlink"/>
                </a:gs>
              </a:gsLst>
              <a:lin ang="0" scaled="1"/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04" name="Oval 8"/>
            <p:cNvSpPr>
              <a:spLocks noChangeArrowheads="1"/>
            </p:cNvSpPr>
            <p:nvPr/>
          </p:nvSpPr>
          <p:spPr bwMode="auto">
            <a:xfrm>
              <a:off x="1632" y="3552"/>
              <a:ext cx="1008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2590800" y="4267200"/>
            <a:ext cx="1600200" cy="838200"/>
            <a:chOff x="1632" y="1344"/>
            <a:chExt cx="1008" cy="528"/>
          </a:xfrm>
        </p:grpSpPr>
        <p:sp>
          <p:nvSpPr>
            <p:cNvPr id="650250" name="AutoShape 10"/>
            <p:cNvSpPr>
              <a:spLocks noChangeArrowheads="1"/>
            </p:cNvSpPr>
            <p:nvPr/>
          </p:nvSpPr>
          <p:spPr bwMode="auto">
            <a:xfrm>
              <a:off x="1632" y="1344"/>
              <a:ext cx="1008" cy="528"/>
            </a:xfrm>
            <a:prstGeom prst="flowChartMagneticDisk">
              <a:avLst/>
            </a:prstGeom>
            <a:gradFill rotWithShape="0">
              <a:gsLst>
                <a:gs pos="0">
                  <a:schemeClr val="hlink"/>
                </a:gs>
                <a:gs pos="50000">
                  <a:srgbClr val="CCCCFF"/>
                </a:gs>
                <a:gs pos="100000">
                  <a:schemeClr val="hlink"/>
                </a:gs>
              </a:gsLst>
              <a:lin ang="0" scaled="1"/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02" name="Oval 11"/>
            <p:cNvSpPr>
              <a:spLocks noChangeArrowheads="1"/>
            </p:cNvSpPr>
            <p:nvPr/>
          </p:nvSpPr>
          <p:spPr bwMode="auto">
            <a:xfrm>
              <a:off x="1632" y="1344"/>
              <a:ext cx="1008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390" name="Text Box 12"/>
          <p:cNvSpPr txBox="1">
            <a:spLocks noChangeArrowheads="1"/>
          </p:cNvSpPr>
          <p:nvPr/>
        </p:nvSpPr>
        <p:spPr bwMode="auto">
          <a:xfrm>
            <a:off x="381000" y="1524000"/>
            <a:ext cx="19812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Power</a:t>
            </a:r>
          </a:p>
        </p:txBody>
      </p: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7010400" y="1524000"/>
            <a:ext cx="1981200" cy="2133600"/>
            <a:chOff x="4416" y="960"/>
            <a:chExt cx="1248" cy="1344"/>
          </a:xfrm>
          <a:solidFill>
            <a:schemeClr val="accent4">
              <a:lumMod val="60000"/>
              <a:lumOff val="40000"/>
            </a:schemeClr>
          </a:solidFill>
        </p:grpSpPr>
        <p:grpSp>
          <p:nvGrpSpPr>
            <p:cNvPr id="6" name="Group 14"/>
            <p:cNvGrpSpPr>
              <a:grpSpLocks/>
            </p:cNvGrpSpPr>
            <p:nvPr/>
          </p:nvGrpSpPr>
          <p:grpSpPr bwMode="auto">
            <a:xfrm rot="-3200367">
              <a:off x="4368" y="1536"/>
              <a:ext cx="1008" cy="528"/>
              <a:chOff x="4224" y="1248"/>
              <a:chExt cx="1008" cy="528"/>
            </a:xfrm>
            <a:grpFill/>
          </p:grpSpPr>
          <p:sp>
            <p:nvSpPr>
              <p:cNvPr id="650255" name="AutoShape 15"/>
              <p:cNvSpPr>
                <a:spLocks noChangeArrowheads="1"/>
              </p:cNvSpPr>
              <p:nvPr/>
            </p:nvSpPr>
            <p:spPr bwMode="auto">
              <a:xfrm>
                <a:off x="4224" y="1248"/>
                <a:ext cx="1008" cy="528"/>
              </a:xfrm>
              <a:prstGeom prst="flowChartMagneticDisk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0256" name="Oval 16"/>
              <p:cNvSpPr>
                <a:spLocks noChangeArrowheads="1"/>
              </p:cNvSpPr>
              <p:nvPr/>
            </p:nvSpPr>
            <p:spPr bwMode="auto">
              <a:xfrm>
                <a:off x="4224" y="1248"/>
                <a:ext cx="1008" cy="192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50257" name="Text Box 17"/>
            <p:cNvSpPr txBox="1">
              <a:spLocks noChangeArrowheads="1"/>
            </p:cNvSpPr>
            <p:nvPr/>
          </p:nvSpPr>
          <p:spPr bwMode="auto">
            <a:xfrm>
              <a:off x="4416" y="960"/>
              <a:ext cx="1248" cy="288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Maintenance</a:t>
              </a:r>
            </a:p>
          </p:txBody>
        </p:sp>
      </p:grpSp>
      <p:sp>
        <p:nvSpPr>
          <p:cNvPr id="16392" name="Text Box 18"/>
          <p:cNvSpPr txBox="1">
            <a:spLocks noChangeArrowheads="1"/>
          </p:cNvSpPr>
          <p:nvPr/>
        </p:nvSpPr>
        <p:spPr bwMode="auto">
          <a:xfrm>
            <a:off x="2286000" y="5181600"/>
            <a:ext cx="2286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Grinding</a:t>
            </a:r>
          </a:p>
        </p:txBody>
      </p:sp>
      <p:sp>
        <p:nvSpPr>
          <p:cNvPr id="650259" name="AutoShape 19"/>
          <p:cNvSpPr>
            <a:spLocks noChangeArrowheads="1"/>
          </p:cNvSpPr>
          <p:nvPr/>
        </p:nvSpPr>
        <p:spPr bwMode="auto">
          <a:xfrm rot="-19753444">
            <a:off x="1444625" y="3101975"/>
            <a:ext cx="2819400" cy="609600"/>
          </a:xfrm>
          <a:prstGeom prst="curvedDownArrow">
            <a:avLst>
              <a:gd name="adj1" fmla="val 92500"/>
              <a:gd name="adj2" fmla="val 185000"/>
              <a:gd name="adj3" fmla="val 33333"/>
            </a:avLst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50260" name="AutoShape 20"/>
          <p:cNvSpPr>
            <a:spLocks noChangeArrowheads="1"/>
          </p:cNvSpPr>
          <p:nvPr/>
        </p:nvSpPr>
        <p:spPr bwMode="auto">
          <a:xfrm rot="20568994" flipH="1">
            <a:off x="2233613" y="2822575"/>
            <a:ext cx="5334000" cy="911225"/>
          </a:xfrm>
          <a:prstGeom prst="curvedDownArrow">
            <a:avLst>
              <a:gd name="adj1" fmla="val 117073"/>
              <a:gd name="adj2" fmla="val 234146"/>
              <a:gd name="adj3" fmla="val 33333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395" name="Text Box 21"/>
          <p:cNvSpPr txBox="1">
            <a:spLocks noChangeArrowheads="1"/>
          </p:cNvSpPr>
          <p:nvPr/>
        </p:nvSpPr>
        <p:spPr bwMode="auto">
          <a:xfrm>
            <a:off x="4648200" y="5181600"/>
            <a:ext cx="2286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Assembly</a:t>
            </a:r>
          </a:p>
        </p:txBody>
      </p:sp>
      <p:sp>
        <p:nvSpPr>
          <p:cNvPr id="16396" name="Text Box 22"/>
          <p:cNvSpPr txBox="1">
            <a:spLocks noChangeArrowheads="1"/>
          </p:cNvSpPr>
          <p:nvPr/>
        </p:nvSpPr>
        <p:spPr bwMode="auto">
          <a:xfrm>
            <a:off x="2819400" y="1524000"/>
            <a:ext cx="35052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Support Departments</a:t>
            </a:r>
          </a:p>
        </p:txBody>
      </p:sp>
      <p:sp>
        <p:nvSpPr>
          <p:cNvPr id="16397" name="Line 23"/>
          <p:cNvSpPr>
            <a:spLocks noChangeShapeType="1"/>
          </p:cNvSpPr>
          <p:nvPr/>
        </p:nvSpPr>
        <p:spPr bwMode="auto">
          <a:xfrm>
            <a:off x="6096000" y="17526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398" name="Line 24"/>
          <p:cNvSpPr>
            <a:spLocks noChangeShapeType="1"/>
          </p:cNvSpPr>
          <p:nvPr/>
        </p:nvSpPr>
        <p:spPr bwMode="auto">
          <a:xfrm flipH="1">
            <a:off x="1295400" y="1752600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399" name="AutoShape 25"/>
          <p:cNvSpPr>
            <a:spLocks/>
          </p:cNvSpPr>
          <p:nvPr/>
        </p:nvSpPr>
        <p:spPr bwMode="auto">
          <a:xfrm rot="-5329135">
            <a:off x="4305300" y="5067300"/>
            <a:ext cx="533400" cy="1828800"/>
          </a:xfrm>
          <a:prstGeom prst="leftBrace">
            <a:avLst>
              <a:gd name="adj1" fmla="val 28571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0" name="Text Box 26"/>
          <p:cNvSpPr txBox="1">
            <a:spLocks noChangeArrowheads="1"/>
          </p:cNvSpPr>
          <p:nvPr/>
        </p:nvSpPr>
        <p:spPr bwMode="auto">
          <a:xfrm>
            <a:off x="2743200" y="6248400"/>
            <a:ext cx="3657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Producing Departments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5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0259" grpId="0" animBg="1"/>
      <p:bldP spid="65026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6858000" cy="654050"/>
          </a:xfrm>
          <a:prstGeom prst="rect">
            <a:avLst/>
          </a:prstGeom>
          <a:solidFill>
            <a:srgbClr val="FBF09D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/>
              <a:t>Direct Method of Allocation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38200" y="1938338"/>
            <a:ext cx="838200" cy="1719262"/>
            <a:chOff x="528" y="1221"/>
            <a:chExt cx="528" cy="1083"/>
          </a:xfrm>
          <a:solidFill>
            <a:schemeClr val="bg1">
              <a:lumMod val="95000"/>
            </a:schemeClr>
          </a:solidFill>
        </p:grpSpPr>
        <p:sp>
          <p:nvSpPr>
            <p:cNvPr id="651268" name="AutoShape 4"/>
            <p:cNvSpPr>
              <a:spLocks noChangeArrowheads="1"/>
            </p:cNvSpPr>
            <p:nvPr/>
          </p:nvSpPr>
          <p:spPr bwMode="auto">
            <a:xfrm rot="3811736">
              <a:off x="288" y="1536"/>
              <a:ext cx="1008" cy="528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1269" name="Oval 5"/>
            <p:cNvSpPr>
              <a:spLocks noChangeArrowheads="1"/>
            </p:cNvSpPr>
            <p:nvPr/>
          </p:nvSpPr>
          <p:spPr bwMode="auto">
            <a:xfrm rot="3811736">
              <a:off x="438" y="1629"/>
              <a:ext cx="1008" cy="192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381000" y="1524000"/>
            <a:ext cx="19812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Power</a:t>
            </a:r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7010400" y="1524000"/>
            <a:ext cx="1981200" cy="2133600"/>
            <a:chOff x="4416" y="960"/>
            <a:chExt cx="1248" cy="1344"/>
          </a:xfrm>
          <a:solidFill>
            <a:schemeClr val="bg1">
              <a:lumMod val="95000"/>
            </a:schemeClr>
          </a:solidFill>
        </p:grpSpPr>
        <p:grpSp>
          <p:nvGrpSpPr>
            <p:cNvPr id="4" name="Group 8"/>
            <p:cNvGrpSpPr>
              <a:grpSpLocks/>
            </p:cNvGrpSpPr>
            <p:nvPr/>
          </p:nvGrpSpPr>
          <p:grpSpPr bwMode="auto">
            <a:xfrm rot="-3200367">
              <a:off x="4368" y="1536"/>
              <a:ext cx="1008" cy="528"/>
              <a:chOff x="4224" y="1248"/>
              <a:chExt cx="1008" cy="528"/>
            </a:xfrm>
            <a:grpFill/>
          </p:grpSpPr>
          <p:sp>
            <p:nvSpPr>
              <p:cNvPr id="651273" name="AutoShape 9"/>
              <p:cNvSpPr>
                <a:spLocks noChangeArrowheads="1"/>
              </p:cNvSpPr>
              <p:nvPr/>
            </p:nvSpPr>
            <p:spPr bwMode="auto">
              <a:xfrm>
                <a:off x="4224" y="1248"/>
                <a:ext cx="1008" cy="528"/>
              </a:xfrm>
              <a:prstGeom prst="flowChartMagneticDisk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1274" name="Oval 10"/>
              <p:cNvSpPr>
                <a:spLocks noChangeArrowheads="1"/>
              </p:cNvSpPr>
              <p:nvPr/>
            </p:nvSpPr>
            <p:spPr bwMode="auto">
              <a:xfrm>
                <a:off x="4224" y="1248"/>
                <a:ext cx="1008" cy="192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51275" name="Text Box 11"/>
            <p:cNvSpPr txBox="1">
              <a:spLocks noChangeArrowheads="1"/>
            </p:cNvSpPr>
            <p:nvPr/>
          </p:nvSpPr>
          <p:spPr bwMode="auto">
            <a:xfrm>
              <a:off x="4416" y="960"/>
              <a:ext cx="1248" cy="288"/>
            </a:xfrm>
            <a:prstGeom prst="rect">
              <a:avLst/>
            </a:prstGeom>
            <a:grp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/>
                <a:t>Maintenance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286000" y="4267200"/>
            <a:ext cx="2286000" cy="1371600"/>
            <a:chOff x="1440" y="2688"/>
            <a:chExt cx="1440" cy="864"/>
          </a:xfrm>
          <a:solidFill>
            <a:schemeClr val="accent1"/>
          </a:solidFill>
        </p:grpSpPr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1632" y="2880"/>
              <a:ext cx="1008" cy="336"/>
              <a:chOff x="1632" y="3552"/>
              <a:chExt cx="1008" cy="336"/>
            </a:xfrm>
            <a:grpFill/>
          </p:grpSpPr>
          <p:sp>
            <p:nvSpPr>
              <p:cNvPr id="651278" name="AutoShape 14"/>
              <p:cNvSpPr>
                <a:spLocks noChangeArrowheads="1"/>
              </p:cNvSpPr>
              <p:nvPr/>
            </p:nvSpPr>
            <p:spPr bwMode="auto">
              <a:xfrm>
                <a:off x="1632" y="3600"/>
                <a:ext cx="1008" cy="288"/>
              </a:xfrm>
              <a:prstGeom prst="flowChartMagneticDisk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1279" name="Oval 15"/>
              <p:cNvSpPr>
                <a:spLocks noChangeArrowheads="1"/>
              </p:cNvSpPr>
              <p:nvPr/>
            </p:nvSpPr>
            <p:spPr bwMode="auto">
              <a:xfrm>
                <a:off x="1632" y="3552"/>
                <a:ext cx="1008" cy="192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1632" y="2688"/>
              <a:ext cx="1008" cy="528"/>
              <a:chOff x="1632" y="1344"/>
              <a:chExt cx="1008" cy="528"/>
            </a:xfrm>
            <a:grpFill/>
          </p:grpSpPr>
          <p:sp>
            <p:nvSpPr>
              <p:cNvPr id="651281" name="AutoShape 17"/>
              <p:cNvSpPr>
                <a:spLocks noChangeArrowheads="1"/>
              </p:cNvSpPr>
              <p:nvPr/>
            </p:nvSpPr>
            <p:spPr bwMode="auto">
              <a:xfrm>
                <a:off x="1632" y="1344"/>
                <a:ext cx="1008" cy="528"/>
              </a:xfrm>
              <a:prstGeom prst="flowChartMagneticDisk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1282" name="Oval 18"/>
              <p:cNvSpPr>
                <a:spLocks noChangeArrowheads="1"/>
              </p:cNvSpPr>
              <p:nvPr/>
            </p:nvSpPr>
            <p:spPr bwMode="auto">
              <a:xfrm>
                <a:off x="1632" y="1344"/>
                <a:ext cx="1008" cy="192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51283" name="Text Box 19"/>
            <p:cNvSpPr txBox="1">
              <a:spLocks noChangeArrowheads="1"/>
            </p:cNvSpPr>
            <p:nvPr/>
          </p:nvSpPr>
          <p:spPr bwMode="auto">
            <a:xfrm>
              <a:off x="1440" y="3264"/>
              <a:ext cx="1440" cy="288"/>
            </a:xfrm>
            <a:prstGeom prst="rect">
              <a:avLst/>
            </a:prstGeom>
            <a:grp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/>
                <a:t>Grinding</a:t>
              </a:r>
            </a:p>
          </p:txBody>
        </p:sp>
      </p:grpSp>
      <p:sp>
        <p:nvSpPr>
          <p:cNvPr id="17415" name="Text Box 20"/>
          <p:cNvSpPr txBox="1">
            <a:spLocks noChangeArrowheads="1"/>
          </p:cNvSpPr>
          <p:nvPr/>
        </p:nvSpPr>
        <p:spPr bwMode="auto">
          <a:xfrm>
            <a:off x="4648200" y="5181600"/>
            <a:ext cx="2286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Assembly</a:t>
            </a:r>
          </a:p>
        </p:txBody>
      </p:sp>
      <p:sp>
        <p:nvSpPr>
          <p:cNvPr id="651285" name="AutoShape 21"/>
          <p:cNvSpPr>
            <a:spLocks noChangeArrowheads="1"/>
          </p:cNvSpPr>
          <p:nvPr/>
        </p:nvSpPr>
        <p:spPr bwMode="auto">
          <a:xfrm rot="-20568994">
            <a:off x="1511300" y="2587625"/>
            <a:ext cx="5410200" cy="1063625"/>
          </a:xfrm>
          <a:prstGeom prst="curvedDownArrow">
            <a:avLst>
              <a:gd name="adj1" fmla="val 101731"/>
              <a:gd name="adj2" fmla="val 203463"/>
              <a:gd name="adj3" fmla="val 33333"/>
            </a:avLst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4953000" y="4572000"/>
            <a:ext cx="1600200" cy="533400"/>
            <a:chOff x="3120" y="2880"/>
            <a:chExt cx="1008" cy="336"/>
          </a:xfrm>
        </p:grpSpPr>
        <p:sp>
          <p:nvSpPr>
            <p:cNvPr id="17425" name="AutoShape 23"/>
            <p:cNvSpPr>
              <a:spLocks noChangeArrowheads="1"/>
            </p:cNvSpPr>
            <p:nvPr/>
          </p:nvSpPr>
          <p:spPr bwMode="auto">
            <a:xfrm>
              <a:off x="3120" y="2928"/>
              <a:ext cx="1008" cy="288"/>
            </a:xfrm>
            <a:prstGeom prst="flowChartMagneticDisk">
              <a:avLst/>
            </a:prstGeom>
            <a:gradFill rotWithShape="0">
              <a:gsLst>
                <a:gs pos="0">
                  <a:srgbClr val="990099"/>
                </a:gs>
                <a:gs pos="50000">
                  <a:srgbClr val="FF99FF"/>
                </a:gs>
                <a:gs pos="100000">
                  <a:srgbClr val="990099"/>
                </a:gs>
              </a:gsLst>
              <a:lin ang="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6" name="Oval 24"/>
            <p:cNvSpPr>
              <a:spLocks noChangeArrowheads="1"/>
            </p:cNvSpPr>
            <p:nvPr/>
          </p:nvSpPr>
          <p:spPr bwMode="auto">
            <a:xfrm>
              <a:off x="3120" y="2880"/>
              <a:ext cx="1008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25"/>
          <p:cNvGrpSpPr>
            <a:grpSpLocks/>
          </p:cNvGrpSpPr>
          <p:nvPr/>
        </p:nvGrpSpPr>
        <p:grpSpPr bwMode="auto">
          <a:xfrm>
            <a:off x="4953000" y="4267200"/>
            <a:ext cx="1600200" cy="838200"/>
            <a:chOff x="3984" y="3408"/>
            <a:chExt cx="1008" cy="528"/>
          </a:xfrm>
          <a:solidFill>
            <a:schemeClr val="accent1"/>
          </a:solidFill>
        </p:grpSpPr>
        <p:sp>
          <p:nvSpPr>
            <p:cNvPr id="651290" name="AutoShape 26"/>
            <p:cNvSpPr>
              <a:spLocks noChangeArrowheads="1"/>
            </p:cNvSpPr>
            <p:nvPr/>
          </p:nvSpPr>
          <p:spPr bwMode="auto">
            <a:xfrm>
              <a:off x="3984" y="3408"/>
              <a:ext cx="1008" cy="528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1291" name="Oval 27"/>
            <p:cNvSpPr>
              <a:spLocks noChangeArrowheads="1"/>
            </p:cNvSpPr>
            <p:nvPr/>
          </p:nvSpPr>
          <p:spPr bwMode="auto">
            <a:xfrm>
              <a:off x="3984" y="3408"/>
              <a:ext cx="1008" cy="192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51292" name="AutoShape 28"/>
          <p:cNvSpPr>
            <a:spLocks noChangeArrowheads="1"/>
          </p:cNvSpPr>
          <p:nvPr/>
        </p:nvSpPr>
        <p:spPr bwMode="auto">
          <a:xfrm rot="19753444" flipH="1">
            <a:off x="4889500" y="2946400"/>
            <a:ext cx="2743200" cy="533400"/>
          </a:xfrm>
          <a:prstGeom prst="curvedDownArrow">
            <a:avLst>
              <a:gd name="adj1" fmla="val 102857"/>
              <a:gd name="adj2" fmla="val 205714"/>
              <a:gd name="adj3" fmla="val 33333"/>
            </a:avLst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420" name="Text Box 29"/>
          <p:cNvSpPr txBox="1">
            <a:spLocks noChangeArrowheads="1"/>
          </p:cNvSpPr>
          <p:nvPr/>
        </p:nvSpPr>
        <p:spPr bwMode="auto">
          <a:xfrm>
            <a:off x="2819400" y="1524000"/>
            <a:ext cx="35052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Support Departments</a:t>
            </a:r>
          </a:p>
        </p:txBody>
      </p:sp>
      <p:sp>
        <p:nvSpPr>
          <p:cNvPr id="17421" name="Line 30"/>
          <p:cNvSpPr>
            <a:spLocks noChangeShapeType="1"/>
          </p:cNvSpPr>
          <p:nvPr/>
        </p:nvSpPr>
        <p:spPr bwMode="auto">
          <a:xfrm>
            <a:off x="6096000" y="17526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22" name="Line 31"/>
          <p:cNvSpPr>
            <a:spLocks noChangeShapeType="1"/>
          </p:cNvSpPr>
          <p:nvPr/>
        </p:nvSpPr>
        <p:spPr bwMode="auto">
          <a:xfrm flipH="1">
            <a:off x="1219200" y="1752600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23" name="AutoShape 32"/>
          <p:cNvSpPr>
            <a:spLocks/>
          </p:cNvSpPr>
          <p:nvPr/>
        </p:nvSpPr>
        <p:spPr bwMode="auto">
          <a:xfrm rot="-5329135">
            <a:off x="4305300" y="5067300"/>
            <a:ext cx="533400" cy="1828800"/>
          </a:xfrm>
          <a:prstGeom prst="leftBrace">
            <a:avLst>
              <a:gd name="adj1" fmla="val 28571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4" name="Text Box 33"/>
          <p:cNvSpPr txBox="1">
            <a:spLocks noChangeArrowheads="1"/>
          </p:cNvSpPr>
          <p:nvPr/>
        </p:nvSpPr>
        <p:spPr bwMode="auto">
          <a:xfrm>
            <a:off x="2743200" y="6248400"/>
            <a:ext cx="3657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Producing Departments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5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5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1285" grpId="0" animBg="1"/>
      <p:bldP spid="651292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674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6858000" cy="646113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/>
              <a:t>Step-down Method of Allocation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914400" y="1371600"/>
            <a:ext cx="73914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990000"/>
                </a:solidFill>
              </a:rPr>
              <a:t>STEP 1:  Rank service departments</a:t>
            </a:r>
          </a:p>
        </p:txBody>
      </p:sp>
      <p:grpSp>
        <p:nvGrpSpPr>
          <p:cNvPr id="2" name="Group 74"/>
          <p:cNvGrpSpPr>
            <a:grpSpLocks/>
          </p:cNvGrpSpPr>
          <p:nvPr/>
        </p:nvGrpSpPr>
        <p:grpSpPr bwMode="auto">
          <a:xfrm>
            <a:off x="914400" y="2590800"/>
            <a:ext cx="3352800" cy="2714625"/>
            <a:chOff x="576" y="1632"/>
            <a:chExt cx="2112" cy="1710"/>
          </a:xfrm>
        </p:grpSpPr>
        <p:sp>
          <p:nvSpPr>
            <p:cNvPr id="18483" name="Text Box 5"/>
            <p:cNvSpPr txBox="1">
              <a:spLocks noChangeArrowheads="1"/>
            </p:cNvSpPr>
            <p:nvPr/>
          </p:nvSpPr>
          <p:spPr bwMode="auto">
            <a:xfrm>
              <a:off x="576" y="3109"/>
              <a:ext cx="2112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cs typeface="Arial" charset="0"/>
                </a:rPr>
                <a:t>Maintenance</a:t>
              </a:r>
            </a:p>
          </p:txBody>
        </p:sp>
        <p:grpSp>
          <p:nvGrpSpPr>
            <p:cNvPr id="3" name="Group 73"/>
            <p:cNvGrpSpPr>
              <a:grpSpLocks/>
            </p:cNvGrpSpPr>
            <p:nvPr/>
          </p:nvGrpSpPr>
          <p:grpSpPr bwMode="auto">
            <a:xfrm>
              <a:off x="1069" y="1632"/>
              <a:ext cx="1150" cy="1486"/>
              <a:chOff x="1069" y="1632"/>
              <a:chExt cx="1150" cy="1486"/>
            </a:xfrm>
          </p:grpSpPr>
          <p:sp>
            <p:nvSpPr>
              <p:cNvPr id="18485" name="Text Box 6"/>
              <p:cNvSpPr txBox="1">
                <a:spLocks noChangeArrowheads="1"/>
              </p:cNvSpPr>
              <p:nvPr/>
            </p:nvSpPr>
            <p:spPr bwMode="auto">
              <a:xfrm>
                <a:off x="1163" y="1900"/>
                <a:ext cx="774" cy="32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 sz="2800">
                  <a:solidFill>
                    <a:srgbClr val="CC0000"/>
                  </a:solidFill>
                  <a:cs typeface="Arial" charset="0"/>
                </a:endParaRPr>
              </a:p>
            </p:txBody>
          </p:sp>
          <p:grpSp>
            <p:nvGrpSpPr>
              <p:cNvPr id="4" name="Group 7"/>
              <p:cNvGrpSpPr>
                <a:grpSpLocks/>
              </p:cNvGrpSpPr>
              <p:nvPr/>
            </p:nvGrpSpPr>
            <p:grpSpPr bwMode="auto">
              <a:xfrm>
                <a:off x="1069" y="1632"/>
                <a:ext cx="1150" cy="1486"/>
                <a:chOff x="528" y="2217"/>
                <a:chExt cx="784" cy="966"/>
              </a:xfrm>
            </p:grpSpPr>
            <p:sp>
              <p:nvSpPr>
                <p:cNvPr id="18488" name="Freeform 8"/>
                <p:cNvSpPr>
                  <a:spLocks/>
                </p:cNvSpPr>
                <p:nvPr/>
              </p:nvSpPr>
              <p:spPr bwMode="auto">
                <a:xfrm>
                  <a:off x="620" y="2237"/>
                  <a:ext cx="603" cy="596"/>
                </a:xfrm>
                <a:custGeom>
                  <a:avLst/>
                  <a:gdLst>
                    <a:gd name="T0" fmla="*/ 14 w 1807"/>
                    <a:gd name="T1" fmla="*/ 4 h 1788"/>
                    <a:gd name="T2" fmla="*/ 14 w 1807"/>
                    <a:gd name="T3" fmla="*/ 11 h 1788"/>
                    <a:gd name="T4" fmla="*/ 12 w 1807"/>
                    <a:gd name="T5" fmla="*/ 15 h 1788"/>
                    <a:gd name="T6" fmla="*/ 3 w 1807"/>
                    <a:gd name="T7" fmla="*/ 15 h 1788"/>
                    <a:gd name="T8" fmla="*/ 0 w 1807"/>
                    <a:gd name="T9" fmla="*/ 21 h 1788"/>
                    <a:gd name="T10" fmla="*/ 1 w 1807"/>
                    <a:gd name="T11" fmla="*/ 27 h 1788"/>
                    <a:gd name="T12" fmla="*/ 5 w 1807"/>
                    <a:gd name="T13" fmla="*/ 32 h 1788"/>
                    <a:gd name="T14" fmla="*/ 1 w 1807"/>
                    <a:gd name="T15" fmla="*/ 40 h 1788"/>
                    <a:gd name="T16" fmla="*/ 0 w 1807"/>
                    <a:gd name="T17" fmla="*/ 46 h 1788"/>
                    <a:gd name="T18" fmla="*/ 4 w 1807"/>
                    <a:gd name="T19" fmla="*/ 51 h 1788"/>
                    <a:gd name="T20" fmla="*/ 10 w 1807"/>
                    <a:gd name="T21" fmla="*/ 52 h 1788"/>
                    <a:gd name="T22" fmla="*/ 14 w 1807"/>
                    <a:gd name="T23" fmla="*/ 55 h 1788"/>
                    <a:gd name="T24" fmla="*/ 15 w 1807"/>
                    <a:gd name="T25" fmla="*/ 61 h 1788"/>
                    <a:gd name="T26" fmla="*/ 18 w 1807"/>
                    <a:gd name="T27" fmla="*/ 65 h 1788"/>
                    <a:gd name="T28" fmla="*/ 23 w 1807"/>
                    <a:gd name="T29" fmla="*/ 66 h 1788"/>
                    <a:gd name="T30" fmla="*/ 27 w 1807"/>
                    <a:gd name="T31" fmla="*/ 65 h 1788"/>
                    <a:gd name="T32" fmla="*/ 32 w 1807"/>
                    <a:gd name="T33" fmla="*/ 63 h 1788"/>
                    <a:gd name="T34" fmla="*/ 36 w 1807"/>
                    <a:gd name="T35" fmla="*/ 63 h 1788"/>
                    <a:gd name="T36" fmla="*/ 40 w 1807"/>
                    <a:gd name="T37" fmla="*/ 65 h 1788"/>
                    <a:gd name="T38" fmla="*/ 44 w 1807"/>
                    <a:gd name="T39" fmla="*/ 65 h 1788"/>
                    <a:gd name="T40" fmla="*/ 48 w 1807"/>
                    <a:gd name="T41" fmla="*/ 65 h 1788"/>
                    <a:gd name="T42" fmla="*/ 51 w 1807"/>
                    <a:gd name="T43" fmla="*/ 61 h 1788"/>
                    <a:gd name="T44" fmla="*/ 52 w 1807"/>
                    <a:gd name="T45" fmla="*/ 55 h 1788"/>
                    <a:gd name="T46" fmla="*/ 57 w 1807"/>
                    <a:gd name="T47" fmla="*/ 52 h 1788"/>
                    <a:gd name="T48" fmla="*/ 62 w 1807"/>
                    <a:gd name="T49" fmla="*/ 51 h 1788"/>
                    <a:gd name="T50" fmla="*/ 65 w 1807"/>
                    <a:gd name="T51" fmla="*/ 46 h 1788"/>
                    <a:gd name="T52" fmla="*/ 66 w 1807"/>
                    <a:gd name="T53" fmla="*/ 41 h 1788"/>
                    <a:gd name="T54" fmla="*/ 62 w 1807"/>
                    <a:gd name="T55" fmla="*/ 33 h 1788"/>
                    <a:gd name="T56" fmla="*/ 64 w 1807"/>
                    <a:gd name="T57" fmla="*/ 27 h 1788"/>
                    <a:gd name="T58" fmla="*/ 67 w 1807"/>
                    <a:gd name="T59" fmla="*/ 22 h 1788"/>
                    <a:gd name="T60" fmla="*/ 64 w 1807"/>
                    <a:gd name="T61" fmla="*/ 16 h 1788"/>
                    <a:gd name="T62" fmla="*/ 52 w 1807"/>
                    <a:gd name="T63" fmla="*/ 13 h 1788"/>
                    <a:gd name="T64" fmla="*/ 51 w 1807"/>
                    <a:gd name="T65" fmla="*/ 5 h 1788"/>
                    <a:gd name="T66" fmla="*/ 45 w 1807"/>
                    <a:gd name="T67" fmla="*/ 0 h 1788"/>
                    <a:gd name="T68" fmla="*/ 38 w 1807"/>
                    <a:gd name="T69" fmla="*/ 1 h 1788"/>
                    <a:gd name="T70" fmla="*/ 34 w 1807"/>
                    <a:gd name="T71" fmla="*/ 4 h 1788"/>
                    <a:gd name="T72" fmla="*/ 28 w 1807"/>
                    <a:gd name="T73" fmla="*/ 2 h 1788"/>
                    <a:gd name="T74" fmla="*/ 23 w 1807"/>
                    <a:gd name="T75" fmla="*/ 0 h 1788"/>
                    <a:gd name="T76" fmla="*/ 18 w 1807"/>
                    <a:gd name="T77" fmla="*/ 1 h 1788"/>
                    <a:gd name="T78" fmla="*/ 14 w 1807"/>
                    <a:gd name="T79" fmla="*/ 4 h 1788"/>
                    <a:gd name="T80" fmla="*/ 14 w 1807"/>
                    <a:gd name="T81" fmla="*/ 4 h 1788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1807"/>
                    <a:gd name="T124" fmla="*/ 0 h 1788"/>
                    <a:gd name="T125" fmla="*/ 1807 w 1807"/>
                    <a:gd name="T126" fmla="*/ 1788 h 1788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1807" h="1788">
                      <a:moveTo>
                        <a:pt x="387" y="116"/>
                      </a:moveTo>
                      <a:lnTo>
                        <a:pt x="387" y="301"/>
                      </a:lnTo>
                      <a:lnTo>
                        <a:pt x="312" y="392"/>
                      </a:lnTo>
                      <a:lnTo>
                        <a:pt x="81" y="415"/>
                      </a:lnTo>
                      <a:lnTo>
                        <a:pt x="0" y="559"/>
                      </a:lnTo>
                      <a:lnTo>
                        <a:pt x="26" y="725"/>
                      </a:lnTo>
                      <a:lnTo>
                        <a:pt x="129" y="864"/>
                      </a:lnTo>
                      <a:lnTo>
                        <a:pt x="26" y="1067"/>
                      </a:lnTo>
                      <a:lnTo>
                        <a:pt x="12" y="1245"/>
                      </a:lnTo>
                      <a:lnTo>
                        <a:pt x="105" y="1368"/>
                      </a:lnTo>
                      <a:lnTo>
                        <a:pt x="273" y="1393"/>
                      </a:lnTo>
                      <a:lnTo>
                        <a:pt x="381" y="1486"/>
                      </a:lnTo>
                      <a:lnTo>
                        <a:pt x="416" y="1635"/>
                      </a:lnTo>
                      <a:lnTo>
                        <a:pt x="485" y="1763"/>
                      </a:lnTo>
                      <a:lnTo>
                        <a:pt x="614" y="1788"/>
                      </a:lnTo>
                      <a:lnTo>
                        <a:pt x="736" y="1753"/>
                      </a:lnTo>
                      <a:lnTo>
                        <a:pt x="850" y="1694"/>
                      </a:lnTo>
                      <a:lnTo>
                        <a:pt x="958" y="1694"/>
                      </a:lnTo>
                      <a:lnTo>
                        <a:pt x="1072" y="1768"/>
                      </a:lnTo>
                      <a:lnTo>
                        <a:pt x="1200" y="1768"/>
                      </a:lnTo>
                      <a:lnTo>
                        <a:pt x="1304" y="1744"/>
                      </a:lnTo>
                      <a:lnTo>
                        <a:pt x="1364" y="1649"/>
                      </a:lnTo>
                      <a:lnTo>
                        <a:pt x="1412" y="1497"/>
                      </a:lnTo>
                      <a:lnTo>
                        <a:pt x="1526" y="1402"/>
                      </a:lnTo>
                      <a:lnTo>
                        <a:pt x="1680" y="1368"/>
                      </a:lnTo>
                      <a:lnTo>
                        <a:pt x="1758" y="1234"/>
                      </a:lnTo>
                      <a:lnTo>
                        <a:pt x="1777" y="1097"/>
                      </a:lnTo>
                      <a:lnTo>
                        <a:pt x="1659" y="899"/>
                      </a:lnTo>
                      <a:lnTo>
                        <a:pt x="1719" y="735"/>
                      </a:lnTo>
                      <a:lnTo>
                        <a:pt x="1807" y="587"/>
                      </a:lnTo>
                      <a:lnTo>
                        <a:pt x="1719" y="420"/>
                      </a:lnTo>
                      <a:lnTo>
                        <a:pt x="1412" y="361"/>
                      </a:lnTo>
                      <a:lnTo>
                        <a:pt x="1373" y="139"/>
                      </a:lnTo>
                      <a:lnTo>
                        <a:pt x="1225" y="10"/>
                      </a:lnTo>
                      <a:lnTo>
                        <a:pt x="1037" y="20"/>
                      </a:lnTo>
                      <a:lnTo>
                        <a:pt x="909" y="114"/>
                      </a:lnTo>
                      <a:lnTo>
                        <a:pt x="766" y="65"/>
                      </a:lnTo>
                      <a:lnTo>
                        <a:pt x="623" y="0"/>
                      </a:lnTo>
                      <a:lnTo>
                        <a:pt x="474" y="35"/>
                      </a:lnTo>
                      <a:lnTo>
                        <a:pt x="387" y="11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8489" name="Freeform 9"/>
                <p:cNvSpPr>
                  <a:spLocks/>
                </p:cNvSpPr>
                <p:nvPr/>
              </p:nvSpPr>
              <p:spPr bwMode="auto">
                <a:xfrm>
                  <a:off x="737" y="2315"/>
                  <a:ext cx="410" cy="447"/>
                </a:xfrm>
                <a:custGeom>
                  <a:avLst/>
                  <a:gdLst>
                    <a:gd name="T0" fmla="*/ 20 w 1230"/>
                    <a:gd name="T1" fmla="*/ 0 h 1343"/>
                    <a:gd name="T2" fmla="*/ 26 w 1230"/>
                    <a:gd name="T3" fmla="*/ 0 h 1343"/>
                    <a:gd name="T4" fmla="*/ 30 w 1230"/>
                    <a:gd name="T5" fmla="*/ 1 h 1343"/>
                    <a:gd name="T6" fmla="*/ 35 w 1230"/>
                    <a:gd name="T7" fmla="*/ 4 h 1343"/>
                    <a:gd name="T8" fmla="*/ 38 w 1230"/>
                    <a:gd name="T9" fmla="*/ 7 h 1343"/>
                    <a:gd name="T10" fmla="*/ 42 w 1230"/>
                    <a:gd name="T11" fmla="*/ 10 h 1343"/>
                    <a:gd name="T12" fmla="*/ 45 w 1230"/>
                    <a:gd name="T13" fmla="*/ 15 h 1343"/>
                    <a:gd name="T14" fmla="*/ 46 w 1230"/>
                    <a:gd name="T15" fmla="*/ 22 h 1343"/>
                    <a:gd name="T16" fmla="*/ 46 w 1230"/>
                    <a:gd name="T17" fmla="*/ 27 h 1343"/>
                    <a:gd name="T18" fmla="*/ 45 w 1230"/>
                    <a:gd name="T19" fmla="*/ 32 h 1343"/>
                    <a:gd name="T20" fmla="*/ 43 w 1230"/>
                    <a:gd name="T21" fmla="*/ 36 h 1343"/>
                    <a:gd name="T22" fmla="*/ 40 w 1230"/>
                    <a:gd name="T23" fmla="*/ 39 h 1343"/>
                    <a:gd name="T24" fmla="*/ 36 w 1230"/>
                    <a:gd name="T25" fmla="*/ 43 h 1343"/>
                    <a:gd name="T26" fmla="*/ 31 w 1230"/>
                    <a:gd name="T27" fmla="*/ 47 h 1343"/>
                    <a:gd name="T28" fmla="*/ 27 w 1230"/>
                    <a:gd name="T29" fmla="*/ 48 h 1343"/>
                    <a:gd name="T30" fmla="*/ 21 w 1230"/>
                    <a:gd name="T31" fmla="*/ 50 h 1343"/>
                    <a:gd name="T32" fmla="*/ 16 w 1230"/>
                    <a:gd name="T33" fmla="*/ 50 h 1343"/>
                    <a:gd name="T34" fmla="*/ 12 w 1230"/>
                    <a:gd name="T35" fmla="*/ 48 h 1343"/>
                    <a:gd name="T36" fmla="*/ 8 w 1230"/>
                    <a:gd name="T37" fmla="*/ 46 h 1343"/>
                    <a:gd name="T38" fmla="*/ 5 w 1230"/>
                    <a:gd name="T39" fmla="*/ 43 h 1343"/>
                    <a:gd name="T40" fmla="*/ 1 w 1230"/>
                    <a:gd name="T41" fmla="*/ 37 h 1343"/>
                    <a:gd name="T42" fmla="*/ 0 w 1230"/>
                    <a:gd name="T43" fmla="*/ 34 h 1343"/>
                    <a:gd name="T44" fmla="*/ 13 w 1230"/>
                    <a:gd name="T45" fmla="*/ 46 h 1343"/>
                    <a:gd name="T46" fmla="*/ 24 w 1230"/>
                    <a:gd name="T47" fmla="*/ 46 h 1343"/>
                    <a:gd name="T48" fmla="*/ 35 w 1230"/>
                    <a:gd name="T49" fmla="*/ 40 h 1343"/>
                    <a:gd name="T50" fmla="*/ 42 w 1230"/>
                    <a:gd name="T51" fmla="*/ 21 h 1343"/>
                    <a:gd name="T52" fmla="*/ 27 w 1230"/>
                    <a:gd name="T53" fmla="*/ 3 h 1343"/>
                    <a:gd name="T54" fmla="*/ 20 w 1230"/>
                    <a:gd name="T55" fmla="*/ 0 h 1343"/>
                    <a:gd name="T56" fmla="*/ 20 w 1230"/>
                    <a:gd name="T57" fmla="*/ 0 h 1343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w 1230"/>
                    <a:gd name="T88" fmla="*/ 0 h 1343"/>
                    <a:gd name="T89" fmla="*/ 1230 w 1230"/>
                    <a:gd name="T90" fmla="*/ 1343 h 1343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T87" t="T88" r="T89" b="T90"/>
                  <a:pathLst>
                    <a:path w="1230" h="1343">
                      <a:moveTo>
                        <a:pt x="543" y="0"/>
                      </a:moveTo>
                      <a:lnTo>
                        <a:pt x="692" y="0"/>
                      </a:lnTo>
                      <a:lnTo>
                        <a:pt x="810" y="24"/>
                      </a:lnTo>
                      <a:lnTo>
                        <a:pt x="939" y="104"/>
                      </a:lnTo>
                      <a:lnTo>
                        <a:pt x="1027" y="202"/>
                      </a:lnTo>
                      <a:lnTo>
                        <a:pt x="1126" y="280"/>
                      </a:lnTo>
                      <a:lnTo>
                        <a:pt x="1209" y="419"/>
                      </a:lnTo>
                      <a:lnTo>
                        <a:pt x="1230" y="587"/>
                      </a:lnTo>
                      <a:lnTo>
                        <a:pt x="1230" y="725"/>
                      </a:lnTo>
                      <a:lnTo>
                        <a:pt x="1205" y="858"/>
                      </a:lnTo>
                      <a:lnTo>
                        <a:pt x="1170" y="982"/>
                      </a:lnTo>
                      <a:lnTo>
                        <a:pt x="1087" y="1066"/>
                      </a:lnTo>
                      <a:lnTo>
                        <a:pt x="978" y="1179"/>
                      </a:lnTo>
                      <a:lnTo>
                        <a:pt x="849" y="1264"/>
                      </a:lnTo>
                      <a:lnTo>
                        <a:pt x="731" y="1308"/>
                      </a:lnTo>
                      <a:lnTo>
                        <a:pt x="563" y="1343"/>
                      </a:lnTo>
                      <a:lnTo>
                        <a:pt x="439" y="1343"/>
                      </a:lnTo>
                      <a:lnTo>
                        <a:pt x="321" y="1308"/>
                      </a:lnTo>
                      <a:lnTo>
                        <a:pt x="203" y="1243"/>
                      </a:lnTo>
                      <a:lnTo>
                        <a:pt x="123" y="1165"/>
                      </a:lnTo>
                      <a:lnTo>
                        <a:pt x="30" y="1017"/>
                      </a:lnTo>
                      <a:lnTo>
                        <a:pt x="0" y="918"/>
                      </a:lnTo>
                      <a:lnTo>
                        <a:pt x="356" y="1239"/>
                      </a:lnTo>
                      <a:lnTo>
                        <a:pt x="651" y="1239"/>
                      </a:lnTo>
                      <a:lnTo>
                        <a:pt x="958" y="1086"/>
                      </a:lnTo>
                      <a:lnTo>
                        <a:pt x="1126" y="573"/>
                      </a:lnTo>
                      <a:lnTo>
                        <a:pt x="716" y="88"/>
                      </a:lnTo>
                      <a:lnTo>
                        <a:pt x="543" y="0"/>
                      </a:lnTo>
                      <a:close/>
                    </a:path>
                  </a:pathLst>
                </a:custGeom>
                <a:solidFill>
                  <a:srgbClr val="B2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8490" name="Freeform 10"/>
                <p:cNvSpPr>
                  <a:spLocks/>
                </p:cNvSpPr>
                <p:nvPr/>
              </p:nvSpPr>
              <p:spPr bwMode="auto">
                <a:xfrm>
                  <a:off x="551" y="2700"/>
                  <a:ext cx="721" cy="452"/>
                </a:xfrm>
                <a:custGeom>
                  <a:avLst/>
                  <a:gdLst>
                    <a:gd name="T0" fmla="*/ 17 w 2162"/>
                    <a:gd name="T1" fmla="*/ 0 h 1357"/>
                    <a:gd name="T2" fmla="*/ 0 w 2162"/>
                    <a:gd name="T3" fmla="*/ 40 h 1357"/>
                    <a:gd name="T4" fmla="*/ 13 w 2162"/>
                    <a:gd name="T5" fmla="*/ 41 h 1357"/>
                    <a:gd name="T6" fmla="*/ 22 w 2162"/>
                    <a:gd name="T7" fmla="*/ 49 h 1357"/>
                    <a:gd name="T8" fmla="*/ 40 w 2162"/>
                    <a:gd name="T9" fmla="*/ 10 h 1357"/>
                    <a:gd name="T10" fmla="*/ 46 w 2162"/>
                    <a:gd name="T11" fmla="*/ 16 h 1357"/>
                    <a:gd name="T12" fmla="*/ 58 w 2162"/>
                    <a:gd name="T13" fmla="*/ 50 h 1357"/>
                    <a:gd name="T14" fmla="*/ 68 w 2162"/>
                    <a:gd name="T15" fmla="*/ 41 h 1357"/>
                    <a:gd name="T16" fmla="*/ 80 w 2162"/>
                    <a:gd name="T17" fmla="*/ 41 h 1357"/>
                    <a:gd name="T18" fmla="*/ 65 w 2162"/>
                    <a:gd name="T19" fmla="*/ 0 h 1357"/>
                    <a:gd name="T20" fmla="*/ 62 w 2162"/>
                    <a:gd name="T21" fmla="*/ 1 h 1357"/>
                    <a:gd name="T22" fmla="*/ 17 w 2162"/>
                    <a:gd name="T23" fmla="*/ 0 h 1357"/>
                    <a:gd name="T24" fmla="*/ 17 w 2162"/>
                    <a:gd name="T25" fmla="*/ 0 h 13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162"/>
                    <a:gd name="T40" fmla="*/ 0 h 1357"/>
                    <a:gd name="T41" fmla="*/ 2162 w 2162"/>
                    <a:gd name="T42" fmla="*/ 1357 h 13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162" h="1357">
                      <a:moveTo>
                        <a:pt x="460" y="5"/>
                      </a:moveTo>
                      <a:lnTo>
                        <a:pt x="0" y="1091"/>
                      </a:lnTo>
                      <a:lnTo>
                        <a:pt x="356" y="1111"/>
                      </a:lnTo>
                      <a:lnTo>
                        <a:pt x="588" y="1333"/>
                      </a:lnTo>
                      <a:lnTo>
                        <a:pt x="1087" y="261"/>
                      </a:lnTo>
                      <a:lnTo>
                        <a:pt x="1230" y="425"/>
                      </a:lnTo>
                      <a:lnTo>
                        <a:pt x="1571" y="1357"/>
                      </a:lnTo>
                      <a:lnTo>
                        <a:pt x="1822" y="1121"/>
                      </a:lnTo>
                      <a:lnTo>
                        <a:pt x="2162" y="1116"/>
                      </a:lnTo>
                      <a:lnTo>
                        <a:pt x="1763" y="0"/>
                      </a:lnTo>
                      <a:lnTo>
                        <a:pt x="1668" y="14"/>
                      </a:lnTo>
                      <a:lnTo>
                        <a:pt x="460" y="5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8491" name="Freeform 11"/>
                <p:cNvSpPr>
                  <a:spLocks/>
                </p:cNvSpPr>
                <p:nvPr/>
              </p:nvSpPr>
              <p:spPr bwMode="auto">
                <a:xfrm>
                  <a:off x="818" y="2342"/>
                  <a:ext cx="295" cy="390"/>
                </a:xfrm>
                <a:custGeom>
                  <a:avLst/>
                  <a:gdLst>
                    <a:gd name="T0" fmla="*/ 16 w 884"/>
                    <a:gd name="T1" fmla="*/ 3 h 1170"/>
                    <a:gd name="T2" fmla="*/ 19 w 884"/>
                    <a:gd name="T3" fmla="*/ 4 h 1170"/>
                    <a:gd name="T4" fmla="*/ 22 w 884"/>
                    <a:gd name="T5" fmla="*/ 7 h 1170"/>
                    <a:gd name="T6" fmla="*/ 24 w 884"/>
                    <a:gd name="T7" fmla="*/ 10 h 1170"/>
                    <a:gd name="T8" fmla="*/ 26 w 884"/>
                    <a:gd name="T9" fmla="*/ 13 h 1170"/>
                    <a:gd name="T10" fmla="*/ 27 w 884"/>
                    <a:gd name="T11" fmla="*/ 17 h 1170"/>
                    <a:gd name="T12" fmla="*/ 27 w 884"/>
                    <a:gd name="T13" fmla="*/ 20 h 1170"/>
                    <a:gd name="T14" fmla="*/ 27 w 884"/>
                    <a:gd name="T15" fmla="*/ 24 h 1170"/>
                    <a:gd name="T16" fmla="*/ 26 w 884"/>
                    <a:gd name="T17" fmla="*/ 29 h 1170"/>
                    <a:gd name="T18" fmla="*/ 25 w 884"/>
                    <a:gd name="T19" fmla="*/ 32 h 1170"/>
                    <a:gd name="T20" fmla="*/ 23 w 884"/>
                    <a:gd name="T21" fmla="*/ 35 h 1170"/>
                    <a:gd name="T22" fmla="*/ 20 w 884"/>
                    <a:gd name="T23" fmla="*/ 37 h 1170"/>
                    <a:gd name="T24" fmla="*/ 15 w 884"/>
                    <a:gd name="T25" fmla="*/ 40 h 1170"/>
                    <a:gd name="T26" fmla="*/ 9 w 884"/>
                    <a:gd name="T27" fmla="*/ 41 h 1170"/>
                    <a:gd name="T28" fmla="*/ 5 w 884"/>
                    <a:gd name="T29" fmla="*/ 41 h 1170"/>
                    <a:gd name="T30" fmla="*/ 0 w 884"/>
                    <a:gd name="T31" fmla="*/ 39 h 1170"/>
                    <a:gd name="T32" fmla="*/ 6 w 884"/>
                    <a:gd name="T33" fmla="*/ 43 h 1170"/>
                    <a:gd name="T34" fmla="*/ 13 w 884"/>
                    <a:gd name="T35" fmla="*/ 43 h 1170"/>
                    <a:gd name="T36" fmla="*/ 18 w 884"/>
                    <a:gd name="T37" fmla="*/ 42 h 1170"/>
                    <a:gd name="T38" fmla="*/ 23 w 884"/>
                    <a:gd name="T39" fmla="*/ 39 h 1170"/>
                    <a:gd name="T40" fmla="*/ 27 w 884"/>
                    <a:gd name="T41" fmla="*/ 36 h 1170"/>
                    <a:gd name="T42" fmla="*/ 31 w 884"/>
                    <a:gd name="T43" fmla="*/ 31 h 1170"/>
                    <a:gd name="T44" fmla="*/ 32 w 884"/>
                    <a:gd name="T45" fmla="*/ 24 h 1170"/>
                    <a:gd name="T46" fmla="*/ 33 w 884"/>
                    <a:gd name="T47" fmla="*/ 18 h 1170"/>
                    <a:gd name="T48" fmla="*/ 29 w 884"/>
                    <a:gd name="T49" fmla="*/ 9 h 1170"/>
                    <a:gd name="T50" fmla="*/ 23 w 884"/>
                    <a:gd name="T51" fmla="*/ 3 h 1170"/>
                    <a:gd name="T52" fmla="*/ 18 w 884"/>
                    <a:gd name="T53" fmla="*/ 0 h 1170"/>
                    <a:gd name="T54" fmla="*/ 6 w 884"/>
                    <a:gd name="T55" fmla="*/ 0 h 1170"/>
                    <a:gd name="T56" fmla="*/ 16 w 884"/>
                    <a:gd name="T57" fmla="*/ 3 h 1170"/>
                    <a:gd name="T58" fmla="*/ 16 w 884"/>
                    <a:gd name="T59" fmla="*/ 3 h 1170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884"/>
                    <a:gd name="T91" fmla="*/ 0 h 1170"/>
                    <a:gd name="T92" fmla="*/ 884 w 884"/>
                    <a:gd name="T93" fmla="*/ 1170 h 1170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884" h="1170">
                      <a:moveTo>
                        <a:pt x="434" y="74"/>
                      </a:moveTo>
                      <a:lnTo>
                        <a:pt x="508" y="119"/>
                      </a:lnTo>
                      <a:lnTo>
                        <a:pt x="598" y="188"/>
                      </a:lnTo>
                      <a:lnTo>
                        <a:pt x="656" y="262"/>
                      </a:lnTo>
                      <a:lnTo>
                        <a:pt x="711" y="345"/>
                      </a:lnTo>
                      <a:lnTo>
                        <a:pt x="730" y="449"/>
                      </a:lnTo>
                      <a:lnTo>
                        <a:pt x="741" y="548"/>
                      </a:lnTo>
                      <a:lnTo>
                        <a:pt x="736" y="657"/>
                      </a:lnTo>
                      <a:lnTo>
                        <a:pt x="711" y="781"/>
                      </a:lnTo>
                      <a:lnTo>
                        <a:pt x="672" y="869"/>
                      </a:lnTo>
                      <a:lnTo>
                        <a:pt x="607" y="948"/>
                      </a:lnTo>
                      <a:lnTo>
                        <a:pt x="529" y="1012"/>
                      </a:lnTo>
                      <a:lnTo>
                        <a:pt x="405" y="1067"/>
                      </a:lnTo>
                      <a:lnTo>
                        <a:pt x="242" y="1096"/>
                      </a:lnTo>
                      <a:lnTo>
                        <a:pt x="134" y="1096"/>
                      </a:lnTo>
                      <a:lnTo>
                        <a:pt x="0" y="1063"/>
                      </a:lnTo>
                      <a:lnTo>
                        <a:pt x="173" y="1170"/>
                      </a:lnTo>
                      <a:lnTo>
                        <a:pt x="340" y="1170"/>
                      </a:lnTo>
                      <a:lnTo>
                        <a:pt x="483" y="1137"/>
                      </a:lnTo>
                      <a:lnTo>
                        <a:pt x="626" y="1052"/>
                      </a:lnTo>
                      <a:lnTo>
                        <a:pt x="736" y="963"/>
                      </a:lnTo>
                      <a:lnTo>
                        <a:pt x="829" y="830"/>
                      </a:lnTo>
                      <a:lnTo>
                        <a:pt x="864" y="657"/>
                      </a:lnTo>
                      <a:lnTo>
                        <a:pt x="884" y="474"/>
                      </a:lnTo>
                      <a:lnTo>
                        <a:pt x="790" y="247"/>
                      </a:lnTo>
                      <a:lnTo>
                        <a:pt x="632" y="89"/>
                      </a:lnTo>
                      <a:lnTo>
                        <a:pt x="474" y="10"/>
                      </a:lnTo>
                      <a:lnTo>
                        <a:pt x="167" y="0"/>
                      </a:lnTo>
                      <a:lnTo>
                        <a:pt x="434" y="74"/>
                      </a:lnTo>
                      <a:close/>
                    </a:path>
                  </a:pathLst>
                </a:custGeom>
                <a:solidFill>
                  <a:srgbClr val="B2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8492" name="Freeform 12"/>
                <p:cNvSpPr>
                  <a:spLocks/>
                </p:cNvSpPr>
                <p:nvPr/>
              </p:nvSpPr>
              <p:spPr bwMode="auto">
                <a:xfrm>
                  <a:off x="670" y="2262"/>
                  <a:ext cx="108" cy="133"/>
                </a:xfrm>
                <a:custGeom>
                  <a:avLst/>
                  <a:gdLst>
                    <a:gd name="T0" fmla="*/ 0 w 325"/>
                    <a:gd name="T1" fmla="*/ 14 h 400"/>
                    <a:gd name="T2" fmla="*/ 5 w 325"/>
                    <a:gd name="T3" fmla="*/ 14 h 400"/>
                    <a:gd name="T4" fmla="*/ 7 w 325"/>
                    <a:gd name="T5" fmla="*/ 14 h 400"/>
                    <a:gd name="T6" fmla="*/ 10 w 325"/>
                    <a:gd name="T7" fmla="*/ 15 h 400"/>
                    <a:gd name="T8" fmla="*/ 12 w 325"/>
                    <a:gd name="T9" fmla="*/ 13 h 400"/>
                    <a:gd name="T10" fmla="*/ 12 w 325"/>
                    <a:gd name="T11" fmla="*/ 11 h 400"/>
                    <a:gd name="T12" fmla="*/ 11 w 325"/>
                    <a:gd name="T13" fmla="*/ 8 h 400"/>
                    <a:gd name="T14" fmla="*/ 11 w 325"/>
                    <a:gd name="T15" fmla="*/ 5 h 400"/>
                    <a:gd name="T16" fmla="*/ 11 w 325"/>
                    <a:gd name="T17" fmla="*/ 0 h 400"/>
                    <a:gd name="T18" fmla="*/ 8 w 325"/>
                    <a:gd name="T19" fmla="*/ 10 h 400"/>
                    <a:gd name="T20" fmla="*/ 0 w 325"/>
                    <a:gd name="T21" fmla="*/ 14 h 400"/>
                    <a:gd name="T22" fmla="*/ 0 w 325"/>
                    <a:gd name="T23" fmla="*/ 14 h 40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5"/>
                    <a:gd name="T37" fmla="*/ 0 h 400"/>
                    <a:gd name="T38" fmla="*/ 325 w 325"/>
                    <a:gd name="T39" fmla="*/ 400 h 400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5" h="400">
                      <a:moveTo>
                        <a:pt x="0" y="376"/>
                      </a:moveTo>
                      <a:lnTo>
                        <a:pt x="133" y="370"/>
                      </a:lnTo>
                      <a:lnTo>
                        <a:pt x="202" y="386"/>
                      </a:lnTo>
                      <a:lnTo>
                        <a:pt x="267" y="400"/>
                      </a:lnTo>
                      <a:lnTo>
                        <a:pt x="325" y="361"/>
                      </a:lnTo>
                      <a:lnTo>
                        <a:pt x="320" y="302"/>
                      </a:lnTo>
                      <a:lnTo>
                        <a:pt x="306" y="222"/>
                      </a:lnTo>
                      <a:lnTo>
                        <a:pt x="297" y="139"/>
                      </a:lnTo>
                      <a:lnTo>
                        <a:pt x="297" y="0"/>
                      </a:lnTo>
                      <a:lnTo>
                        <a:pt x="212" y="266"/>
                      </a:lnTo>
                      <a:lnTo>
                        <a:pt x="0" y="376"/>
                      </a:lnTo>
                      <a:close/>
                    </a:path>
                  </a:pathLst>
                </a:custGeom>
                <a:solidFill>
                  <a:srgbClr val="B2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8493" name="Freeform 13"/>
                <p:cNvSpPr>
                  <a:spLocks/>
                </p:cNvSpPr>
                <p:nvPr/>
              </p:nvSpPr>
              <p:spPr bwMode="auto">
                <a:xfrm>
                  <a:off x="616" y="2397"/>
                  <a:ext cx="104" cy="199"/>
                </a:xfrm>
                <a:custGeom>
                  <a:avLst/>
                  <a:gdLst>
                    <a:gd name="T0" fmla="*/ 3 w 311"/>
                    <a:gd name="T1" fmla="*/ 0 h 598"/>
                    <a:gd name="T2" fmla="*/ 3 w 311"/>
                    <a:gd name="T3" fmla="*/ 3 h 598"/>
                    <a:gd name="T4" fmla="*/ 4 w 311"/>
                    <a:gd name="T5" fmla="*/ 6 h 598"/>
                    <a:gd name="T6" fmla="*/ 6 w 311"/>
                    <a:gd name="T7" fmla="*/ 8 h 598"/>
                    <a:gd name="T8" fmla="*/ 7 w 311"/>
                    <a:gd name="T9" fmla="*/ 9 h 598"/>
                    <a:gd name="T10" fmla="*/ 11 w 311"/>
                    <a:gd name="T11" fmla="*/ 10 h 598"/>
                    <a:gd name="T12" fmla="*/ 12 w 311"/>
                    <a:gd name="T13" fmla="*/ 16 h 598"/>
                    <a:gd name="T14" fmla="*/ 7 w 311"/>
                    <a:gd name="T15" fmla="*/ 18 h 598"/>
                    <a:gd name="T16" fmla="*/ 3 w 311"/>
                    <a:gd name="T17" fmla="*/ 22 h 598"/>
                    <a:gd name="T18" fmla="*/ 5 w 311"/>
                    <a:gd name="T19" fmla="*/ 16 h 598"/>
                    <a:gd name="T20" fmla="*/ 0 w 311"/>
                    <a:gd name="T21" fmla="*/ 7 h 598"/>
                    <a:gd name="T22" fmla="*/ 3 w 311"/>
                    <a:gd name="T23" fmla="*/ 0 h 598"/>
                    <a:gd name="T24" fmla="*/ 3 w 311"/>
                    <a:gd name="T25" fmla="*/ 0 h 59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11"/>
                    <a:gd name="T40" fmla="*/ 0 h 598"/>
                    <a:gd name="T41" fmla="*/ 311 w 311"/>
                    <a:gd name="T42" fmla="*/ 598 h 59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11" h="598">
                      <a:moveTo>
                        <a:pt x="78" y="0"/>
                      </a:moveTo>
                      <a:lnTo>
                        <a:pt x="83" y="84"/>
                      </a:lnTo>
                      <a:lnTo>
                        <a:pt x="97" y="154"/>
                      </a:lnTo>
                      <a:lnTo>
                        <a:pt x="157" y="217"/>
                      </a:lnTo>
                      <a:lnTo>
                        <a:pt x="201" y="242"/>
                      </a:lnTo>
                      <a:lnTo>
                        <a:pt x="290" y="277"/>
                      </a:lnTo>
                      <a:lnTo>
                        <a:pt x="311" y="434"/>
                      </a:lnTo>
                      <a:lnTo>
                        <a:pt x="177" y="494"/>
                      </a:lnTo>
                      <a:lnTo>
                        <a:pt x="69" y="598"/>
                      </a:lnTo>
                      <a:lnTo>
                        <a:pt x="142" y="440"/>
                      </a:lnTo>
                      <a:lnTo>
                        <a:pt x="0" y="178"/>
                      </a:ln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B2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8494" name="Freeform 14"/>
                <p:cNvSpPr>
                  <a:spLocks/>
                </p:cNvSpPr>
                <p:nvPr/>
              </p:nvSpPr>
              <p:spPr bwMode="auto">
                <a:xfrm>
                  <a:off x="772" y="2231"/>
                  <a:ext cx="451" cy="401"/>
                </a:xfrm>
                <a:custGeom>
                  <a:avLst/>
                  <a:gdLst>
                    <a:gd name="T0" fmla="*/ 47 w 1352"/>
                    <a:gd name="T1" fmla="*/ 45 h 1204"/>
                    <a:gd name="T2" fmla="*/ 46 w 1352"/>
                    <a:gd name="T3" fmla="*/ 42 h 1204"/>
                    <a:gd name="T4" fmla="*/ 43 w 1352"/>
                    <a:gd name="T5" fmla="*/ 39 h 1204"/>
                    <a:gd name="T6" fmla="*/ 40 w 1352"/>
                    <a:gd name="T7" fmla="*/ 37 h 1204"/>
                    <a:gd name="T8" fmla="*/ 39 w 1352"/>
                    <a:gd name="T9" fmla="*/ 33 h 1204"/>
                    <a:gd name="T10" fmla="*/ 41 w 1352"/>
                    <a:gd name="T11" fmla="*/ 28 h 1204"/>
                    <a:gd name="T12" fmla="*/ 44 w 1352"/>
                    <a:gd name="T13" fmla="*/ 25 h 1204"/>
                    <a:gd name="T14" fmla="*/ 45 w 1352"/>
                    <a:gd name="T15" fmla="*/ 22 h 1204"/>
                    <a:gd name="T16" fmla="*/ 45 w 1352"/>
                    <a:gd name="T17" fmla="*/ 19 h 1204"/>
                    <a:gd name="T18" fmla="*/ 44 w 1352"/>
                    <a:gd name="T19" fmla="*/ 18 h 1204"/>
                    <a:gd name="T20" fmla="*/ 40 w 1352"/>
                    <a:gd name="T21" fmla="*/ 18 h 1204"/>
                    <a:gd name="T22" fmla="*/ 33 w 1352"/>
                    <a:gd name="T23" fmla="*/ 18 h 1204"/>
                    <a:gd name="T24" fmla="*/ 31 w 1352"/>
                    <a:gd name="T25" fmla="*/ 16 h 1204"/>
                    <a:gd name="T26" fmla="*/ 31 w 1352"/>
                    <a:gd name="T27" fmla="*/ 13 h 1204"/>
                    <a:gd name="T28" fmla="*/ 31 w 1352"/>
                    <a:gd name="T29" fmla="*/ 8 h 1204"/>
                    <a:gd name="T30" fmla="*/ 30 w 1352"/>
                    <a:gd name="T31" fmla="*/ 5 h 1204"/>
                    <a:gd name="T32" fmla="*/ 29 w 1352"/>
                    <a:gd name="T33" fmla="*/ 3 h 1204"/>
                    <a:gd name="T34" fmla="*/ 26 w 1352"/>
                    <a:gd name="T35" fmla="*/ 1 h 1204"/>
                    <a:gd name="T36" fmla="*/ 23 w 1352"/>
                    <a:gd name="T37" fmla="*/ 5 h 1204"/>
                    <a:gd name="T38" fmla="*/ 21 w 1352"/>
                    <a:gd name="T39" fmla="*/ 7 h 1204"/>
                    <a:gd name="T40" fmla="*/ 20 w 1352"/>
                    <a:gd name="T41" fmla="*/ 10 h 1204"/>
                    <a:gd name="T42" fmla="*/ 17 w 1352"/>
                    <a:gd name="T43" fmla="*/ 11 h 1204"/>
                    <a:gd name="T44" fmla="*/ 14 w 1352"/>
                    <a:gd name="T45" fmla="*/ 10 h 1204"/>
                    <a:gd name="T46" fmla="*/ 12 w 1352"/>
                    <a:gd name="T47" fmla="*/ 8 h 1204"/>
                    <a:gd name="T48" fmla="*/ 10 w 1352"/>
                    <a:gd name="T49" fmla="*/ 6 h 1204"/>
                    <a:gd name="T50" fmla="*/ 8 w 1352"/>
                    <a:gd name="T51" fmla="*/ 3 h 1204"/>
                    <a:gd name="T52" fmla="*/ 7 w 1352"/>
                    <a:gd name="T53" fmla="*/ 3 h 1204"/>
                    <a:gd name="T54" fmla="*/ 4 w 1352"/>
                    <a:gd name="T55" fmla="*/ 3 h 1204"/>
                    <a:gd name="T56" fmla="*/ 0 w 1352"/>
                    <a:gd name="T57" fmla="*/ 3 h 1204"/>
                    <a:gd name="T58" fmla="*/ 4 w 1352"/>
                    <a:gd name="T59" fmla="*/ 1 h 1204"/>
                    <a:gd name="T60" fmla="*/ 8 w 1352"/>
                    <a:gd name="T61" fmla="*/ 0 h 1204"/>
                    <a:gd name="T62" fmla="*/ 12 w 1352"/>
                    <a:gd name="T63" fmla="*/ 4 h 1204"/>
                    <a:gd name="T64" fmla="*/ 17 w 1352"/>
                    <a:gd name="T65" fmla="*/ 4 h 1204"/>
                    <a:gd name="T66" fmla="*/ 23 w 1352"/>
                    <a:gd name="T67" fmla="*/ 0 h 1204"/>
                    <a:gd name="T68" fmla="*/ 28 w 1352"/>
                    <a:gd name="T69" fmla="*/ 0 h 1204"/>
                    <a:gd name="T70" fmla="*/ 32 w 1352"/>
                    <a:gd name="T71" fmla="*/ 3 h 1204"/>
                    <a:gd name="T72" fmla="*/ 35 w 1352"/>
                    <a:gd name="T73" fmla="*/ 11 h 1204"/>
                    <a:gd name="T74" fmla="*/ 37 w 1352"/>
                    <a:gd name="T75" fmla="*/ 14 h 1204"/>
                    <a:gd name="T76" fmla="*/ 47 w 1352"/>
                    <a:gd name="T77" fmla="*/ 18 h 1204"/>
                    <a:gd name="T78" fmla="*/ 50 w 1352"/>
                    <a:gd name="T79" fmla="*/ 23 h 1204"/>
                    <a:gd name="T80" fmla="*/ 45 w 1352"/>
                    <a:gd name="T81" fmla="*/ 32 h 1204"/>
                    <a:gd name="T82" fmla="*/ 44 w 1352"/>
                    <a:gd name="T83" fmla="*/ 36 h 1204"/>
                    <a:gd name="T84" fmla="*/ 50 w 1352"/>
                    <a:gd name="T85" fmla="*/ 43 h 1204"/>
                    <a:gd name="T86" fmla="*/ 47 w 1352"/>
                    <a:gd name="T87" fmla="*/ 45 h 1204"/>
                    <a:gd name="T88" fmla="*/ 47 w 1352"/>
                    <a:gd name="T89" fmla="*/ 45 h 1204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1352"/>
                    <a:gd name="T136" fmla="*/ 0 h 1204"/>
                    <a:gd name="T137" fmla="*/ 1352 w 1352"/>
                    <a:gd name="T138" fmla="*/ 1204 h 1204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1352" h="1204">
                      <a:moveTo>
                        <a:pt x="1278" y="1204"/>
                      </a:moveTo>
                      <a:lnTo>
                        <a:pt x="1234" y="1125"/>
                      </a:lnTo>
                      <a:lnTo>
                        <a:pt x="1154" y="1056"/>
                      </a:lnTo>
                      <a:lnTo>
                        <a:pt x="1071" y="997"/>
                      </a:lnTo>
                      <a:lnTo>
                        <a:pt x="1052" y="883"/>
                      </a:lnTo>
                      <a:lnTo>
                        <a:pt x="1110" y="754"/>
                      </a:lnTo>
                      <a:lnTo>
                        <a:pt x="1195" y="680"/>
                      </a:lnTo>
                      <a:lnTo>
                        <a:pt x="1219" y="606"/>
                      </a:lnTo>
                      <a:lnTo>
                        <a:pt x="1214" y="513"/>
                      </a:lnTo>
                      <a:lnTo>
                        <a:pt x="1174" y="488"/>
                      </a:lnTo>
                      <a:lnTo>
                        <a:pt x="1071" y="479"/>
                      </a:lnTo>
                      <a:lnTo>
                        <a:pt x="893" y="483"/>
                      </a:lnTo>
                      <a:lnTo>
                        <a:pt x="829" y="439"/>
                      </a:lnTo>
                      <a:lnTo>
                        <a:pt x="824" y="350"/>
                      </a:lnTo>
                      <a:lnTo>
                        <a:pt x="829" y="222"/>
                      </a:lnTo>
                      <a:lnTo>
                        <a:pt x="810" y="137"/>
                      </a:lnTo>
                      <a:lnTo>
                        <a:pt x="770" y="88"/>
                      </a:lnTo>
                      <a:lnTo>
                        <a:pt x="711" y="35"/>
                      </a:lnTo>
                      <a:lnTo>
                        <a:pt x="617" y="123"/>
                      </a:lnTo>
                      <a:lnTo>
                        <a:pt x="577" y="192"/>
                      </a:lnTo>
                      <a:lnTo>
                        <a:pt x="543" y="266"/>
                      </a:lnTo>
                      <a:lnTo>
                        <a:pt x="459" y="306"/>
                      </a:lnTo>
                      <a:lnTo>
                        <a:pt x="376" y="266"/>
                      </a:lnTo>
                      <a:lnTo>
                        <a:pt x="321" y="227"/>
                      </a:lnTo>
                      <a:lnTo>
                        <a:pt x="261" y="158"/>
                      </a:lnTo>
                      <a:lnTo>
                        <a:pt x="212" y="93"/>
                      </a:lnTo>
                      <a:lnTo>
                        <a:pt x="183" y="79"/>
                      </a:lnTo>
                      <a:lnTo>
                        <a:pt x="113" y="68"/>
                      </a:lnTo>
                      <a:lnTo>
                        <a:pt x="0" y="84"/>
                      </a:lnTo>
                      <a:lnTo>
                        <a:pt x="99" y="14"/>
                      </a:lnTo>
                      <a:lnTo>
                        <a:pt x="208" y="10"/>
                      </a:lnTo>
                      <a:lnTo>
                        <a:pt x="335" y="98"/>
                      </a:lnTo>
                      <a:lnTo>
                        <a:pt x="454" y="113"/>
                      </a:lnTo>
                      <a:lnTo>
                        <a:pt x="632" y="0"/>
                      </a:lnTo>
                      <a:lnTo>
                        <a:pt x="755" y="0"/>
                      </a:lnTo>
                      <a:lnTo>
                        <a:pt x="874" y="84"/>
                      </a:lnTo>
                      <a:lnTo>
                        <a:pt x="942" y="296"/>
                      </a:lnTo>
                      <a:lnTo>
                        <a:pt x="987" y="365"/>
                      </a:lnTo>
                      <a:lnTo>
                        <a:pt x="1264" y="483"/>
                      </a:lnTo>
                      <a:lnTo>
                        <a:pt x="1352" y="622"/>
                      </a:lnTo>
                      <a:lnTo>
                        <a:pt x="1214" y="874"/>
                      </a:lnTo>
                      <a:lnTo>
                        <a:pt x="1199" y="973"/>
                      </a:lnTo>
                      <a:lnTo>
                        <a:pt x="1347" y="1175"/>
                      </a:lnTo>
                      <a:lnTo>
                        <a:pt x="1278" y="1204"/>
                      </a:lnTo>
                      <a:close/>
                    </a:path>
                  </a:pathLst>
                </a:custGeom>
                <a:solidFill>
                  <a:srgbClr val="B2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8495" name="Freeform 15"/>
                <p:cNvSpPr>
                  <a:spLocks/>
                </p:cNvSpPr>
                <p:nvPr/>
              </p:nvSpPr>
              <p:spPr bwMode="auto">
                <a:xfrm>
                  <a:off x="948" y="2648"/>
                  <a:ext cx="243" cy="239"/>
                </a:xfrm>
                <a:custGeom>
                  <a:avLst/>
                  <a:gdLst>
                    <a:gd name="T0" fmla="*/ 3 w 730"/>
                    <a:gd name="T1" fmla="*/ 26 h 716"/>
                    <a:gd name="T2" fmla="*/ 7 w 730"/>
                    <a:gd name="T3" fmla="*/ 27 h 716"/>
                    <a:gd name="T4" fmla="*/ 11 w 730"/>
                    <a:gd name="T5" fmla="*/ 26 h 716"/>
                    <a:gd name="T6" fmla="*/ 15 w 730"/>
                    <a:gd name="T7" fmla="*/ 24 h 716"/>
                    <a:gd name="T8" fmla="*/ 18 w 730"/>
                    <a:gd name="T9" fmla="*/ 21 h 716"/>
                    <a:gd name="T10" fmla="*/ 21 w 730"/>
                    <a:gd name="T11" fmla="*/ 17 h 716"/>
                    <a:gd name="T12" fmla="*/ 23 w 730"/>
                    <a:gd name="T13" fmla="*/ 14 h 716"/>
                    <a:gd name="T14" fmla="*/ 22 w 730"/>
                    <a:gd name="T15" fmla="*/ 8 h 716"/>
                    <a:gd name="T16" fmla="*/ 27 w 730"/>
                    <a:gd name="T17" fmla="*/ 2 h 716"/>
                    <a:gd name="T18" fmla="*/ 23 w 730"/>
                    <a:gd name="T19" fmla="*/ 3 h 716"/>
                    <a:gd name="T20" fmla="*/ 20 w 730"/>
                    <a:gd name="T21" fmla="*/ 3 h 716"/>
                    <a:gd name="T22" fmla="*/ 18 w 730"/>
                    <a:gd name="T23" fmla="*/ 2 h 716"/>
                    <a:gd name="T24" fmla="*/ 16 w 730"/>
                    <a:gd name="T25" fmla="*/ 0 h 716"/>
                    <a:gd name="T26" fmla="*/ 10 w 730"/>
                    <a:gd name="T27" fmla="*/ 5 h 716"/>
                    <a:gd name="T28" fmla="*/ 11 w 730"/>
                    <a:gd name="T29" fmla="*/ 10 h 716"/>
                    <a:gd name="T30" fmla="*/ 11 w 730"/>
                    <a:gd name="T31" fmla="*/ 14 h 716"/>
                    <a:gd name="T32" fmla="*/ 10 w 730"/>
                    <a:gd name="T33" fmla="*/ 16 h 716"/>
                    <a:gd name="T34" fmla="*/ 8 w 730"/>
                    <a:gd name="T35" fmla="*/ 18 h 716"/>
                    <a:gd name="T36" fmla="*/ 5 w 730"/>
                    <a:gd name="T37" fmla="*/ 19 h 716"/>
                    <a:gd name="T38" fmla="*/ 0 w 730"/>
                    <a:gd name="T39" fmla="*/ 19 h 716"/>
                    <a:gd name="T40" fmla="*/ 3 w 730"/>
                    <a:gd name="T41" fmla="*/ 26 h 716"/>
                    <a:gd name="T42" fmla="*/ 3 w 730"/>
                    <a:gd name="T43" fmla="*/ 26 h 71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730"/>
                    <a:gd name="T67" fmla="*/ 0 h 716"/>
                    <a:gd name="T68" fmla="*/ 730 w 730"/>
                    <a:gd name="T69" fmla="*/ 716 h 71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730" h="716">
                      <a:moveTo>
                        <a:pt x="74" y="692"/>
                      </a:moveTo>
                      <a:lnTo>
                        <a:pt x="183" y="716"/>
                      </a:lnTo>
                      <a:lnTo>
                        <a:pt x="301" y="697"/>
                      </a:lnTo>
                      <a:lnTo>
                        <a:pt x="409" y="642"/>
                      </a:lnTo>
                      <a:lnTo>
                        <a:pt x="489" y="564"/>
                      </a:lnTo>
                      <a:lnTo>
                        <a:pt x="557" y="469"/>
                      </a:lnTo>
                      <a:lnTo>
                        <a:pt x="626" y="390"/>
                      </a:lnTo>
                      <a:lnTo>
                        <a:pt x="602" y="213"/>
                      </a:lnTo>
                      <a:lnTo>
                        <a:pt x="730" y="55"/>
                      </a:lnTo>
                      <a:lnTo>
                        <a:pt x="622" y="90"/>
                      </a:lnTo>
                      <a:lnTo>
                        <a:pt x="533" y="85"/>
                      </a:lnTo>
                      <a:lnTo>
                        <a:pt x="478" y="65"/>
                      </a:lnTo>
                      <a:lnTo>
                        <a:pt x="420" y="0"/>
                      </a:lnTo>
                      <a:lnTo>
                        <a:pt x="277" y="145"/>
                      </a:lnTo>
                      <a:lnTo>
                        <a:pt x="291" y="258"/>
                      </a:lnTo>
                      <a:lnTo>
                        <a:pt x="296" y="371"/>
                      </a:lnTo>
                      <a:lnTo>
                        <a:pt x="266" y="436"/>
                      </a:lnTo>
                      <a:lnTo>
                        <a:pt x="217" y="490"/>
                      </a:lnTo>
                      <a:lnTo>
                        <a:pt x="128" y="519"/>
                      </a:lnTo>
                      <a:lnTo>
                        <a:pt x="0" y="519"/>
                      </a:lnTo>
                      <a:lnTo>
                        <a:pt x="74" y="692"/>
                      </a:lnTo>
                      <a:close/>
                    </a:path>
                  </a:pathLst>
                </a:custGeom>
                <a:solidFill>
                  <a:srgbClr val="B2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8496" name="Freeform 16"/>
                <p:cNvSpPr>
                  <a:spLocks/>
                </p:cNvSpPr>
                <p:nvPr/>
              </p:nvSpPr>
              <p:spPr bwMode="auto">
                <a:xfrm>
                  <a:off x="677" y="2710"/>
                  <a:ext cx="324" cy="164"/>
                </a:xfrm>
                <a:custGeom>
                  <a:avLst/>
                  <a:gdLst>
                    <a:gd name="T0" fmla="*/ 0 w 972"/>
                    <a:gd name="T1" fmla="*/ 11 h 493"/>
                    <a:gd name="T2" fmla="*/ 2 w 972"/>
                    <a:gd name="T3" fmla="*/ 15 h 493"/>
                    <a:gd name="T4" fmla="*/ 5 w 972"/>
                    <a:gd name="T5" fmla="*/ 17 h 493"/>
                    <a:gd name="T6" fmla="*/ 9 w 972"/>
                    <a:gd name="T7" fmla="*/ 18 h 493"/>
                    <a:gd name="T8" fmla="*/ 12 w 972"/>
                    <a:gd name="T9" fmla="*/ 18 h 493"/>
                    <a:gd name="T10" fmla="*/ 16 w 972"/>
                    <a:gd name="T11" fmla="*/ 18 h 493"/>
                    <a:gd name="T12" fmla="*/ 21 w 972"/>
                    <a:gd name="T13" fmla="*/ 18 h 493"/>
                    <a:gd name="T14" fmla="*/ 24 w 972"/>
                    <a:gd name="T15" fmla="*/ 13 h 493"/>
                    <a:gd name="T16" fmla="*/ 29 w 972"/>
                    <a:gd name="T17" fmla="*/ 10 h 493"/>
                    <a:gd name="T18" fmla="*/ 36 w 972"/>
                    <a:gd name="T19" fmla="*/ 14 h 493"/>
                    <a:gd name="T20" fmla="*/ 33 w 972"/>
                    <a:gd name="T21" fmla="*/ 10 h 493"/>
                    <a:gd name="T22" fmla="*/ 31 w 972"/>
                    <a:gd name="T23" fmla="*/ 6 h 493"/>
                    <a:gd name="T24" fmla="*/ 30 w 972"/>
                    <a:gd name="T25" fmla="*/ 5 h 493"/>
                    <a:gd name="T26" fmla="*/ 27 w 972"/>
                    <a:gd name="T27" fmla="*/ 3 h 493"/>
                    <a:gd name="T28" fmla="*/ 24 w 972"/>
                    <a:gd name="T29" fmla="*/ 3 h 493"/>
                    <a:gd name="T30" fmla="*/ 21 w 972"/>
                    <a:gd name="T31" fmla="*/ 7 h 493"/>
                    <a:gd name="T32" fmla="*/ 18 w 972"/>
                    <a:gd name="T33" fmla="*/ 9 h 493"/>
                    <a:gd name="T34" fmla="*/ 16 w 972"/>
                    <a:gd name="T35" fmla="*/ 10 h 493"/>
                    <a:gd name="T36" fmla="*/ 11 w 972"/>
                    <a:gd name="T37" fmla="*/ 11 h 493"/>
                    <a:gd name="T38" fmla="*/ 7 w 972"/>
                    <a:gd name="T39" fmla="*/ 1 h 493"/>
                    <a:gd name="T40" fmla="*/ 3 w 972"/>
                    <a:gd name="T41" fmla="*/ 0 h 493"/>
                    <a:gd name="T42" fmla="*/ 0 w 972"/>
                    <a:gd name="T43" fmla="*/ 11 h 493"/>
                    <a:gd name="T44" fmla="*/ 0 w 972"/>
                    <a:gd name="T45" fmla="*/ 11 h 493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972"/>
                    <a:gd name="T70" fmla="*/ 0 h 493"/>
                    <a:gd name="T71" fmla="*/ 972 w 972"/>
                    <a:gd name="T72" fmla="*/ 493 h 493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972" h="493">
                      <a:moveTo>
                        <a:pt x="0" y="296"/>
                      </a:moveTo>
                      <a:lnTo>
                        <a:pt x="58" y="395"/>
                      </a:lnTo>
                      <a:lnTo>
                        <a:pt x="143" y="453"/>
                      </a:lnTo>
                      <a:lnTo>
                        <a:pt x="252" y="483"/>
                      </a:lnTo>
                      <a:lnTo>
                        <a:pt x="335" y="493"/>
                      </a:lnTo>
                      <a:lnTo>
                        <a:pt x="424" y="493"/>
                      </a:lnTo>
                      <a:lnTo>
                        <a:pt x="567" y="479"/>
                      </a:lnTo>
                      <a:lnTo>
                        <a:pt x="656" y="345"/>
                      </a:lnTo>
                      <a:lnTo>
                        <a:pt x="770" y="271"/>
                      </a:lnTo>
                      <a:lnTo>
                        <a:pt x="972" y="380"/>
                      </a:lnTo>
                      <a:lnTo>
                        <a:pt x="903" y="276"/>
                      </a:lnTo>
                      <a:lnTo>
                        <a:pt x="833" y="172"/>
                      </a:lnTo>
                      <a:lnTo>
                        <a:pt x="805" y="132"/>
                      </a:lnTo>
                      <a:lnTo>
                        <a:pt x="731" y="83"/>
                      </a:lnTo>
                      <a:lnTo>
                        <a:pt x="637" y="79"/>
                      </a:lnTo>
                      <a:lnTo>
                        <a:pt x="558" y="183"/>
                      </a:lnTo>
                      <a:lnTo>
                        <a:pt x="498" y="231"/>
                      </a:lnTo>
                      <a:lnTo>
                        <a:pt x="420" y="276"/>
                      </a:lnTo>
                      <a:lnTo>
                        <a:pt x="305" y="296"/>
                      </a:lnTo>
                      <a:lnTo>
                        <a:pt x="178" y="39"/>
                      </a:lnTo>
                      <a:lnTo>
                        <a:pt x="88" y="0"/>
                      </a:lnTo>
                      <a:lnTo>
                        <a:pt x="0" y="296"/>
                      </a:lnTo>
                      <a:close/>
                    </a:path>
                  </a:pathLst>
                </a:custGeom>
                <a:solidFill>
                  <a:srgbClr val="B2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8497" name="Freeform 17"/>
                <p:cNvSpPr>
                  <a:spLocks/>
                </p:cNvSpPr>
                <p:nvPr/>
              </p:nvSpPr>
              <p:spPr bwMode="auto">
                <a:xfrm>
                  <a:off x="637" y="2637"/>
                  <a:ext cx="151" cy="161"/>
                </a:xfrm>
                <a:custGeom>
                  <a:avLst/>
                  <a:gdLst>
                    <a:gd name="T0" fmla="*/ 0 w 453"/>
                    <a:gd name="T1" fmla="*/ 3 h 483"/>
                    <a:gd name="T2" fmla="*/ 5 w 453"/>
                    <a:gd name="T3" fmla="*/ 3 h 483"/>
                    <a:gd name="T4" fmla="*/ 10 w 453"/>
                    <a:gd name="T5" fmla="*/ 0 h 483"/>
                    <a:gd name="T6" fmla="*/ 14 w 453"/>
                    <a:gd name="T7" fmla="*/ 3 h 483"/>
                    <a:gd name="T8" fmla="*/ 17 w 453"/>
                    <a:gd name="T9" fmla="*/ 6 h 483"/>
                    <a:gd name="T10" fmla="*/ 15 w 453"/>
                    <a:gd name="T11" fmla="*/ 10 h 483"/>
                    <a:gd name="T12" fmla="*/ 15 w 453"/>
                    <a:gd name="T13" fmla="*/ 15 h 483"/>
                    <a:gd name="T14" fmla="*/ 15 w 453"/>
                    <a:gd name="T15" fmla="*/ 18 h 483"/>
                    <a:gd name="T16" fmla="*/ 10 w 453"/>
                    <a:gd name="T17" fmla="*/ 9 h 483"/>
                    <a:gd name="T18" fmla="*/ 1 w 453"/>
                    <a:gd name="T19" fmla="*/ 6 h 483"/>
                    <a:gd name="T20" fmla="*/ 0 w 453"/>
                    <a:gd name="T21" fmla="*/ 3 h 483"/>
                    <a:gd name="T22" fmla="*/ 0 w 453"/>
                    <a:gd name="T23" fmla="*/ 3 h 483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53"/>
                    <a:gd name="T37" fmla="*/ 0 h 483"/>
                    <a:gd name="T38" fmla="*/ 453 w 453"/>
                    <a:gd name="T39" fmla="*/ 483 h 483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53" h="483">
                      <a:moveTo>
                        <a:pt x="0" y="68"/>
                      </a:moveTo>
                      <a:lnTo>
                        <a:pt x="148" y="74"/>
                      </a:lnTo>
                      <a:lnTo>
                        <a:pt x="280" y="0"/>
                      </a:lnTo>
                      <a:lnTo>
                        <a:pt x="379" y="88"/>
                      </a:lnTo>
                      <a:lnTo>
                        <a:pt x="453" y="172"/>
                      </a:lnTo>
                      <a:lnTo>
                        <a:pt x="418" y="280"/>
                      </a:lnTo>
                      <a:lnTo>
                        <a:pt x="395" y="409"/>
                      </a:lnTo>
                      <a:lnTo>
                        <a:pt x="399" y="483"/>
                      </a:lnTo>
                      <a:lnTo>
                        <a:pt x="271" y="231"/>
                      </a:lnTo>
                      <a:lnTo>
                        <a:pt x="24" y="157"/>
                      </a:lnTo>
                      <a:lnTo>
                        <a:pt x="0" y="68"/>
                      </a:lnTo>
                      <a:close/>
                    </a:path>
                  </a:pathLst>
                </a:custGeom>
                <a:solidFill>
                  <a:srgbClr val="B2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8498" name="Freeform 18"/>
                <p:cNvSpPr>
                  <a:spLocks/>
                </p:cNvSpPr>
                <p:nvPr/>
              </p:nvSpPr>
              <p:spPr bwMode="auto">
                <a:xfrm>
                  <a:off x="528" y="2700"/>
                  <a:ext cx="397" cy="483"/>
                </a:xfrm>
                <a:custGeom>
                  <a:avLst/>
                  <a:gdLst>
                    <a:gd name="T0" fmla="*/ 17 w 1190"/>
                    <a:gd name="T1" fmla="*/ 0 h 1449"/>
                    <a:gd name="T2" fmla="*/ 0 w 1190"/>
                    <a:gd name="T3" fmla="*/ 43 h 1449"/>
                    <a:gd name="T4" fmla="*/ 15 w 1190"/>
                    <a:gd name="T5" fmla="*/ 43 h 1449"/>
                    <a:gd name="T6" fmla="*/ 27 w 1190"/>
                    <a:gd name="T7" fmla="*/ 54 h 1449"/>
                    <a:gd name="T8" fmla="*/ 44 w 1190"/>
                    <a:gd name="T9" fmla="*/ 11 h 1449"/>
                    <a:gd name="T10" fmla="*/ 40 w 1190"/>
                    <a:gd name="T11" fmla="*/ 9 h 1449"/>
                    <a:gd name="T12" fmla="*/ 25 w 1190"/>
                    <a:gd name="T13" fmla="*/ 46 h 1449"/>
                    <a:gd name="T14" fmla="*/ 17 w 1190"/>
                    <a:gd name="T15" fmla="*/ 39 h 1449"/>
                    <a:gd name="T16" fmla="*/ 6 w 1190"/>
                    <a:gd name="T17" fmla="*/ 38 h 1449"/>
                    <a:gd name="T18" fmla="*/ 21 w 1190"/>
                    <a:gd name="T19" fmla="*/ 2 h 1449"/>
                    <a:gd name="T20" fmla="*/ 17 w 1190"/>
                    <a:gd name="T21" fmla="*/ 0 h 1449"/>
                    <a:gd name="T22" fmla="*/ 17 w 1190"/>
                    <a:gd name="T23" fmla="*/ 0 h 1449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190"/>
                    <a:gd name="T37" fmla="*/ 0 h 1449"/>
                    <a:gd name="T38" fmla="*/ 1190 w 1190"/>
                    <a:gd name="T39" fmla="*/ 1449 h 1449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190" h="1449">
                      <a:moveTo>
                        <a:pt x="472" y="0"/>
                      </a:moveTo>
                      <a:lnTo>
                        <a:pt x="0" y="1154"/>
                      </a:lnTo>
                      <a:lnTo>
                        <a:pt x="411" y="1174"/>
                      </a:lnTo>
                      <a:lnTo>
                        <a:pt x="718" y="1449"/>
                      </a:lnTo>
                      <a:lnTo>
                        <a:pt x="1190" y="295"/>
                      </a:lnTo>
                      <a:lnTo>
                        <a:pt x="1087" y="254"/>
                      </a:lnTo>
                      <a:lnTo>
                        <a:pt x="681" y="1244"/>
                      </a:lnTo>
                      <a:lnTo>
                        <a:pt x="463" y="1045"/>
                      </a:lnTo>
                      <a:lnTo>
                        <a:pt x="169" y="1033"/>
                      </a:lnTo>
                      <a:lnTo>
                        <a:pt x="575" y="43"/>
                      </a:lnTo>
                      <a:lnTo>
                        <a:pt x="47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8499" name="Freeform 19"/>
                <p:cNvSpPr>
                  <a:spLocks/>
                </p:cNvSpPr>
                <p:nvPr/>
              </p:nvSpPr>
              <p:spPr bwMode="auto">
                <a:xfrm>
                  <a:off x="915" y="2700"/>
                  <a:ext cx="397" cy="483"/>
                </a:xfrm>
                <a:custGeom>
                  <a:avLst/>
                  <a:gdLst>
                    <a:gd name="T0" fmla="*/ 27 w 1191"/>
                    <a:gd name="T1" fmla="*/ 0 h 1449"/>
                    <a:gd name="T2" fmla="*/ 44 w 1191"/>
                    <a:gd name="T3" fmla="*/ 43 h 1449"/>
                    <a:gd name="T4" fmla="*/ 29 w 1191"/>
                    <a:gd name="T5" fmla="*/ 43 h 1449"/>
                    <a:gd name="T6" fmla="*/ 18 w 1191"/>
                    <a:gd name="T7" fmla="*/ 54 h 1449"/>
                    <a:gd name="T8" fmla="*/ 0 w 1191"/>
                    <a:gd name="T9" fmla="*/ 11 h 1449"/>
                    <a:gd name="T10" fmla="*/ 4 w 1191"/>
                    <a:gd name="T11" fmla="*/ 9 h 1449"/>
                    <a:gd name="T12" fmla="*/ 19 w 1191"/>
                    <a:gd name="T13" fmla="*/ 46 h 1449"/>
                    <a:gd name="T14" fmla="*/ 27 w 1191"/>
                    <a:gd name="T15" fmla="*/ 39 h 1449"/>
                    <a:gd name="T16" fmla="*/ 38 w 1191"/>
                    <a:gd name="T17" fmla="*/ 38 h 1449"/>
                    <a:gd name="T18" fmla="*/ 23 w 1191"/>
                    <a:gd name="T19" fmla="*/ 2 h 1449"/>
                    <a:gd name="T20" fmla="*/ 27 w 1191"/>
                    <a:gd name="T21" fmla="*/ 0 h 1449"/>
                    <a:gd name="T22" fmla="*/ 27 w 1191"/>
                    <a:gd name="T23" fmla="*/ 0 h 1449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191"/>
                    <a:gd name="T37" fmla="*/ 0 h 1449"/>
                    <a:gd name="T38" fmla="*/ 1191 w 1191"/>
                    <a:gd name="T39" fmla="*/ 1449 h 1449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191" h="1449">
                      <a:moveTo>
                        <a:pt x="718" y="0"/>
                      </a:moveTo>
                      <a:lnTo>
                        <a:pt x="1191" y="1154"/>
                      </a:lnTo>
                      <a:lnTo>
                        <a:pt x="780" y="1174"/>
                      </a:lnTo>
                      <a:lnTo>
                        <a:pt x="473" y="1449"/>
                      </a:lnTo>
                      <a:lnTo>
                        <a:pt x="0" y="295"/>
                      </a:lnTo>
                      <a:lnTo>
                        <a:pt x="103" y="254"/>
                      </a:lnTo>
                      <a:lnTo>
                        <a:pt x="509" y="1244"/>
                      </a:lnTo>
                      <a:lnTo>
                        <a:pt x="727" y="1045"/>
                      </a:lnTo>
                      <a:lnTo>
                        <a:pt x="1022" y="1033"/>
                      </a:lnTo>
                      <a:lnTo>
                        <a:pt x="615" y="43"/>
                      </a:lnTo>
                      <a:lnTo>
                        <a:pt x="71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8500" name="Freeform 20"/>
                <p:cNvSpPr>
                  <a:spLocks/>
                </p:cNvSpPr>
                <p:nvPr/>
              </p:nvSpPr>
              <p:spPr bwMode="auto">
                <a:xfrm>
                  <a:off x="604" y="2217"/>
                  <a:ext cx="448" cy="211"/>
                </a:xfrm>
                <a:custGeom>
                  <a:avLst/>
                  <a:gdLst>
                    <a:gd name="T0" fmla="*/ 0 w 1344"/>
                    <a:gd name="T1" fmla="*/ 21 h 635"/>
                    <a:gd name="T2" fmla="*/ 1 w 1344"/>
                    <a:gd name="T3" fmla="*/ 20 h 635"/>
                    <a:gd name="T4" fmla="*/ 2 w 1344"/>
                    <a:gd name="T5" fmla="*/ 19 h 635"/>
                    <a:gd name="T6" fmla="*/ 2 w 1344"/>
                    <a:gd name="T7" fmla="*/ 18 h 635"/>
                    <a:gd name="T8" fmla="*/ 4 w 1344"/>
                    <a:gd name="T9" fmla="*/ 17 h 635"/>
                    <a:gd name="T10" fmla="*/ 6 w 1344"/>
                    <a:gd name="T11" fmla="*/ 16 h 635"/>
                    <a:gd name="T12" fmla="*/ 9 w 1344"/>
                    <a:gd name="T13" fmla="*/ 15 h 635"/>
                    <a:gd name="T14" fmla="*/ 13 w 1344"/>
                    <a:gd name="T15" fmla="*/ 14 h 635"/>
                    <a:gd name="T16" fmla="*/ 14 w 1344"/>
                    <a:gd name="T17" fmla="*/ 13 h 635"/>
                    <a:gd name="T18" fmla="*/ 14 w 1344"/>
                    <a:gd name="T19" fmla="*/ 9 h 635"/>
                    <a:gd name="T20" fmla="*/ 14 w 1344"/>
                    <a:gd name="T21" fmla="*/ 8 h 635"/>
                    <a:gd name="T22" fmla="*/ 15 w 1344"/>
                    <a:gd name="T23" fmla="*/ 7 h 635"/>
                    <a:gd name="T24" fmla="*/ 15 w 1344"/>
                    <a:gd name="T25" fmla="*/ 6 h 635"/>
                    <a:gd name="T26" fmla="*/ 16 w 1344"/>
                    <a:gd name="T27" fmla="*/ 5 h 635"/>
                    <a:gd name="T28" fmla="*/ 16 w 1344"/>
                    <a:gd name="T29" fmla="*/ 4 h 635"/>
                    <a:gd name="T30" fmla="*/ 17 w 1344"/>
                    <a:gd name="T31" fmla="*/ 3 h 635"/>
                    <a:gd name="T32" fmla="*/ 18 w 1344"/>
                    <a:gd name="T33" fmla="*/ 2 h 635"/>
                    <a:gd name="T34" fmla="*/ 19 w 1344"/>
                    <a:gd name="T35" fmla="*/ 1 h 635"/>
                    <a:gd name="T36" fmla="*/ 22 w 1344"/>
                    <a:gd name="T37" fmla="*/ 0 h 635"/>
                    <a:gd name="T38" fmla="*/ 28 w 1344"/>
                    <a:gd name="T39" fmla="*/ 1 h 635"/>
                    <a:gd name="T40" fmla="*/ 30 w 1344"/>
                    <a:gd name="T41" fmla="*/ 2 h 635"/>
                    <a:gd name="T42" fmla="*/ 31 w 1344"/>
                    <a:gd name="T43" fmla="*/ 3 h 635"/>
                    <a:gd name="T44" fmla="*/ 32 w 1344"/>
                    <a:gd name="T45" fmla="*/ 4 h 635"/>
                    <a:gd name="T46" fmla="*/ 34 w 1344"/>
                    <a:gd name="T47" fmla="*/ 5 h 635"/>
                    <a:gd name="T48" fmla="*/ 37 w 1344"/>
                    <a:gd name="T49" fmla="*/ 4 h 635"/>
                    <a:gd name="T50" fmla="*/ 38 w 1344"/>
                    <a:gd name="T51" fmla="*/ 3 h 635"/>
                    <a:gd name="T52" fmla="*/ 39 w 1344"/>
                    <a:gd name="T53" fmla="*/ 2 h 635"/>
                    <a:gd name="T54" fmla="*/ 41 w 1344"/>
                    <a:gd name="T55" fmla="*/ 1 h 635"/>
                    <a:gd name="T56" fmla="*/ 46 w 1344"/>
                    <a:gd name="T57" fmla="*/ 0 h 635"/>
                    <a:gd name="T58" fmla="*/ 50 w 1344"/>
                    <a:gd name="T59" fmla="*/ 2 h 635"/>
                    <a:gd name="T60" fmla="*/ 46 w 1344"/>
                    <a:gd name="T61" fmla="*/ 4 h 635"/>
                    <a:gd name="T62" fmla="*/ 42 w 1344"/>
                    <a:gd name="T63" fmla="*/ 5 h 635"/>
                    <a:gd name="T64" fmla="*/ 40 w 1344"/>
                    <a:gd name="T65" fmla="*/ 6 h 635"/>
                    <a:gd name="T66" fmla="*/ 39 w 1344"/>
                    <a:gd name="T67" fmla="*/ 7 h 635"/>
                    <a:gd name="T68" fmla="*/ 36 w 1344"/>
                    <a:gd name="T69" fmla="*/ 8 h 635"/>
                    <a:gd name="T70" fmla="*/ 31 w 1344"/>
                    <a:gd name="T71" fmla="*/ 8 h 635"/>
                    <a:gd name="T72" fmla="*/ 30 w 1344"/>
                    <a:gd name="T73" fmla="*/ 7 h 635"/>
                    <a:gd name="T74" fmla="*/ 28 w 1344"/>
                    <a:gd name="T75" fmla="*/ 5 h 635"/>
                    <a:gd name="T76" fmla="*/ 27 w 1344"/>
                    <a:gd name="T77" fmla="*/ 4 h 635"/>
                    <a:gd name="T78" fmla="*/ 22 w 1344"/>
                    <a:gd name="T79" fmla="*/ 4 h 635"/>
                    <a:gd name="T80" fmla="*/ 20 w 1344"/>
                    <a:gd name="T81" fmla="*/ 5 h 635"/>
                    <a:gd name="T82" fmla="*/ 19 w 1344"/>
                    <a:gd name="T83" fmla="*/ 6 h 635"/>
                    <a:gd name="T84" fmla="*/ 19 w 1344"/>
                    <a:gd name="T85" fmla="*/ 7 h 635"/>
                    <a:gd name="T86" fmla="*/ 18 w 1344"/>
                    <a:gd name="T87" fmla="*/ 8 h 635"/>
                    <a:gd name="T88" fmla="*/ 18 w 1344"/>
                    <a:gd name="T89" fmla="*/ 11 h 635"/>
                    <a:gd name="T90" fmla="*/ 18 w 1344"/>
                    <a:gd name="T91" fmla="*/ 13 h 635"/>
                    <a:gd name="T92" fmla="*/ 17 w 1344"/>
                    <a:gd name="T93" fmla="*/ 14 h 635"/>
                    <a:gd name="T94" fmla="*/ 17 w 1344"/>
                    <a:gd name="T95" fmla="*/ 15 h 635"/>
                    <a:gd name="T96" fmla="*/ 16 w 1344"/>
                    <a:gd name="T97" fmla="*/ 16 h 635"/>
                    <a:gd name="T98" fmla="*/ 14 w 1344"/>
                    <a:gd name="T99" fmla="*/ 17 h 635"/>
                    <a:gd name="T100" fmla="*/ 12 w 1344"/>
                    <a:gd name="T101" fmla="*/ 18 h 635"/>
                    <a:gd name="T102" fmla="*/ 7 w 1344"/>
                    <a:gd name="T103" fmla="*/ 19 h 635"/>
                    <a:gd name="T104" fmla="*/ 5 w 1344"/>
                    <a:gd name="T105" fmla="*/ 20 h 635"/>
                    <a:gd name="T106" fmla="*/ 4 w 1344"/>
                    <a:gd name="T107" fmla="*/ 21 h 635"/>
                    <a:gd name="T108" fmla="*/ 4 w 1344"/>
                    <a:gd name="T109" fmla="*/ 22 h 635"/>
                    <a:gd name="T110" fmla="*/ 0 w 1344"/>
                    <a:gd name="T111" fmla="*/ 22 h 635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1344"/>
                    <a:gd name="T169" fmla="*/ 0 h 635"/>
                    <a:gd name="T170" fmla="*/ 1344 w 1344"/>
                    <a:gd name="T171" fmla="*/ 635 h 635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1344" h="635">
                      <a:moveTo>
                        <a:pt x="0" y="611"/>
                      </a:moveTo>
                      <a:lnTo>
                        <a:pt x="1" y="604"/>
                      </a:lnTo>
                      <a:lnTo>
                        <a:pt x="4" y="598"/>
                      </a:lnTo>
                      <a:lnTo>
                        <a:pt x="5" y="591"/>
                      </a:lnTo>
                      <a:lnTo>
                        <a:pt x="8" y="585"/>
                      </a:lnTo>
                      <a:lnTo>
                        <a:pt x="9" y="578"/>
                      </a:lnTo>
                      <a:lnTo>
                        <a:pt x="12" y="572"/>
                      </a:lnTo>
                      <a:lnTo>
                        <a:pt x="14" y="565"/>
                      </a:lnTo>
                      <a:lnTo>
                        <a:pt x="17" y="560"/>
                      </a:lnTo>
                      <a:lnTo>
                        <a:pt x="19" y="553"/>
                      </a:lnTo>
                      <a:lnTo>
                        <a:pt x="22" y="547"/>
                      </a:lnTo>
                      <a:lnTo>
                        <a:pt x="26" y="542"/>
                      </a:lnTo>
                      <a:lnTo>
                        <a:pt x="28" y="535"/>
                      </a:lnTo>
                      <a:lnTo>
                        <a:pt x="32" y="529"/>
                      </a:lnTo>
                      <a:lnTo>
                        <a:pt x="36" y="524"/>
                      </a:lnTo>
                      <a:lnTo>
                        <a:pt x="40" y="518"/>
                      </a:lnTo>
                      <a:lnTo>
                        <a:pt x="44" y="512"/>
                      </a:lnTo>
                      <a:lnTo>
                        <a:pt x="48" y="505"/>
                      </a:lnTo>
                      <a:lnTo>
                        <a:pt x="52" y="502"/>
                      </a:lnTo>
                      <a:lnTo>
                        <a:pt x="54" y="498"/>
                      </a:lnTo>
                      <a:lnTo>
                        <a:pt x="57" y="495"/>
                      </a:lnTo>
                      <a:lnTo>
                        <a:pt x="60" y="491"/>
                      </a:lnTo>
                      <a:lnTo>
                        <a:pt x="64" y="487"/>
                      </a:lnTo>
                      <a:lnTo>
                        <a:pt x="66" y="485"/>
                      </a:lnTo>
                      <a:lnTo>
                        <a:pt x="73" y="478"/>
                      </a:lnTo>
                      <a:lnTo>
                        <a:pt x="79" y="472"/>
                      </a:lnTo>
                      <a:lnTo>
                        <a:pt x="87" y="465"/>
                      </a:lnTo>
                      <a:lnTo>
                        <a:pt x="95" y="459"/>
                      </a:lnTo>
                      <a:lnTo>
                        <a:pt x="101" y="453"/>
                      </a:lnTo>
                      <a:lnTo>
                        <a:pt x="110" y="448"/>
                      </a:lnTo>
                      <a:lnTo>
                        <a:pt x="118" y="443"/>
                      </a:lnTo>
                      <a:lnTo>
                        <a:pt x="126" y="438"/>
                      </a:lnTo>
                      <a:lnTo>
                        <a:pt x="135" y="433"/>
                      </a:lnTo>
                      <a:lnTo>
                        <a:pt x="143" y="427"/>
                      </a:lnTo>
                      <a:lnTo>
                        <a:pt x="152" y="424"/>
                      </a:lnTo>
                      <a:lnTo>
                        <a:pt x="161" y="420"/>
                      </a:lnTo>
                      <a:lnTo>
                        <a:pt x="170" y="414"/>
                      </a:lnTo>
                      <a:lnTo>
                        <a:pt x="179" y="412"/>
                      </a:lnTo>
                      <a:lnTo>
                        <a:pt x="188" y="408"/>
                      </a:lnTo>
                      <a:lnTo>
                        <a:pt x="197" y="405"/>
                      </a:lnTo>
                      <a:lnTo>
                        <a:pt x="217" y="399"/>
                      </a:lnTo>
                      <a:lnTo>
                        <a:pt x="235" y="395"/>
                      </a:lnTo>
                      <a:lnTo>
                        <a:pt x="253" y="392"/>
                      </a:lnTo>
                      <a:lnTo>
                        <a:pt x="273" y="391"/>
                      </a:lnTo>
                      <a:lnTo>
                        <a:pt x="308" y="391"/>
                      </a:lnTo>
                      <a:lnTo>
                        <a:pt x="313" y="394"/>
                      </a:lnTo>
                      <a:lnTo>
                        <a:pt x="337" y="391"/>
                      </a:lnTo>
                      <a:lnTo>
                        <a:pt x="356" y="381"/>
                      </a:lnTo>
                      <a:lnTo>
                        <a:pt x="364" y="373"/>
                      </a:lnTo>
                      <a:lnTo>
                        <a:pt x="366" y="368"/>
                      </a:lnTo>
                      <a:lnTo>
                        <a:pt x="369" y="362"/>
                      </a:lnTo>
                      <a:lnTo>
                        <a:pt x="372" y="359"/>
                      </a:lnTo>
                      <a:lnTo>
                        <a:pt x="374" y="352"/>
                      </a:lnTo>
                      <a:lnTo>
                        <a:pt x="376" y="342"/>
                      </a:lnTo>
                      <a:lnTo>
                        <a:pt x="376" y="329"/>
                      </a:lnTo>
                      <a:lnTo>
                        <a:pt x="376" y="322"/>
                      </a:lnTo>
                      <a:lnTo>
                        <a:pt x="374" y="304"/>
                      </a:lnTo>
                      <a:lnTo>
                        <a:pt x="374" y="286"/>
                      </a:lnTo>
                      <a:lnTo>
                        <a:pt x="376" y="266"/>
                      </a:lnTo>
                      <a:lnTo>
                        <a:pt x="377" y="257"/>
                      </a:lnTo>
                      <a:lnTo>
                        <a:pt x="378" y="248"/>
                      </a:lnTo>
                      <a:lnTo>
                        <a:pt x="379" y="238"/>
                      </a:lnTo>
                      <a:lnTo>
                        <a:pt x="381" y="234"/>
                      </a:lnTo>
                      <a:lnTo>
                        <a:pt x="382" y="229"/>
                      </a:lnTo>
                      <a:lnTo>
                        <a:pt x="383" y="223"/>
                      </a:lnTo>
                      <a:lnTo>
                        <a:pt x="385" y="218"/>
                      </a:lnTo>
                      <a:lnTo>
                        <a:pt x="386" y="214"/>
                      </a:lnTo>
                      <a:lnTo>
                        <a:pt x="387" y="209"/>
                      </a:lnTo>
                      <a:lnTo>
                        <a:pt x="389" y="204"/>
                      </a:lnTo>
                      <a:lnTo>
                        <a:pt x="390" y="200"/>
                      </a:lnTo>
                      <a:lnTo>
                        <a:pt x="392" y="195"/>
                      </a:lnTo>
                      <a:lnTo>
                        <a:pt x="394" y="190"/>
                      </a:lnTo>
                      <a:lnTo>
                        <a:pt x="395" y="186"/>
                      </a:lnTo>
                      <a:lnTo>
                        <a:pt x="398" y="181"/>
                      </a:lnTo>
                      <a:lnTo>
                        <a:pt x="399" y="175"/>
                      </a:lnTo>
                      <a:lnTo>
                        <a:pt x="402" y="171"/>
                      </a:lnTo>
                      <a:lnTo>
                        <a:pt x="403" y="166"/>
                      </a:lnTo>
                      <a:lnTo>
                        <a:pt x="405" y="162"/>
                      </a:lnTo>
                      <a:lnTo>
                        <a:pt x="407" y="157"/>
                      </a:lnTo>
                      <a:lnTo>
                        <a:pt x="409" y="153"/>
                      </a:lnTo>
                      <a:lnTo>
                        <a:pt x="412" y="149"/>
                      </a:lnTo>
                      <a:lnTo>
                        <a:pt x="415" y="144"/>
                      </a:lnTo>
                      <a:lnTo>
                        <a:pt x="417" y="140"/>
                      </a:lnTo>
                      <a:lnTo>
                        <a:pt x="420" y="135"/>
                      </a:lnTo>
                      <a:lnTo>
                        <a:pt x="422" y="131"/>
                      </a:lnTo>
                      <a:lnTo>
                        <a:pt x="425" y="127"/>
                      </a:lnTo>
                      <a:lnTo>
                        <a:pt x="428" y="123"/>
                      </a:lnTo>
                      <a:lnTo>
                        <a:pt x="430" y="118"/>
                      </a:lnTo>
                      <a:lnTo>
                        <a:pt x="433" y="114"/>
                      </a:lnTo>
                      <a:lnTo>
                        <a:pt x="435" y="110"/>
                      </a:lnTo>
                      <a:lnTo>
                        <a:pt x="438" y="107"/>
                      </a:lnTo>
                      <a:lnTo>
                        <a:pt x="442" y="103"/>
                      </a:lnTo>
                      <a:lnTo>
                        <a:pt x="444" y="99"/>
                      </a:lnTo>
                      <a:lnTo>
                        <a:pt x="447" y="95"/>
                      </a:lnTo>
                      <a:lnTo>
                        <a:pt x="451" y="91"/>
                      </a:lnTo>
                      <a:lnTo>
                        <a:pt x="454" y="88"/>
                      </a:lnTo>
                      <a:lnTo>
                        <a:pt x="457" y="84"/>
                      </a:lnTo>
                      <a:lnTo>
                        <a:pt x="460" y="81"/>
                      </a:lnTo>
                      <a:lnTo>
                        <a:pt x="464" y="78"/>
                      </a:lnTo>
                      <a:lnTo>
                        <a:pt x="467" y="74"/>
                      </a:lnTo>
                      <a:lnTo>
                        <a:pt x="474" y="68"/>
                      </a:lnTo>
                      <a:lnTo>
                        <a:pt x="481" y="61"/>
                      </a:lnTo>
                      <a:lnTo>
                        <a:pt x="489" y="56"/>
                      </a:lnTo>
                      <a:lnTo>
                        <a:pt x="495" y="51"/>
                      </a:lnTo>
                      <a:lnTo>
                        <a:pt x="502" y="47"/>
                      </a:lnTo>
                      <a:lnTo>
                        <a:pt x="508" y="43"/>
                      </a:lnTo>
                      <a:lnTo>
                        <a:pt x="513" y="39"/>
                      </a:lnTo>
                      <a:lnTo>
                        <a:pt x="520" y="35"/>
                      </a:lnTo>
                      <a:lnTo>
                        <a:pt x="526" y="31"/>
                      </a:lnTo>
                      <a:lnTo>
                        <a:pt x="533" y="29"/>
                      </a:lnTo>
                      <a:lnTo>
                        <a:pt x="546" y="22"/>
                      </a:lnTo>
                      <a:lnTo>
                        <a:pt x="558" y="17"/>
                      </a:lnTo>
                      <a:lnTo>
                        <a:pt x="571" y="13"/>
                      </a:lnTo>
                      <a:lnTo>
                        <a:pt x="584" y="9"/>
                      </a:lnTo>
                      <a:lnTo>
                        <a:pt x="597" y="6"/>
                      </a:lnTo>
                      <a:lnTo>
                        <a:pt x="624" y="1"/>
                      </a:lnTo>
                      <a:lnTo>
                        <a:pt x="650" y="0"/>
                      </a:lnTo>
                      <a:lnTo>
                        <a:pt x="702" y="4"/>
                      </a:lnTo>
                      <a:lnTo>
                        <a:pt x="728" y="9"/>
                      </a:lnTo>
                      <a:lnTo>
                        <a:pt x="753" y="17"/>
                      </a:lnTo>
                      <a:lnTo>
                        <a:pt x="764" y="22"/>
                      </a:lnTo>
                      <a:lnTo>
                        <a:pt x="777" y="27"/>
                      </a:lnTo>
                      <a:lnTo>
                        <a:pt x="789" y="34"/>
                      </a:lnTo>
                      <a:lnTo>
                        <a:pt x="801" y="40"/>
                      </a:lnTo>
                      <a:lnTo>
                        <a:pt x="811" y="48"/>
                      </a:lnTo>
                      <a:lnTo>
                        <a:pt x="816" y="52"/>
                      </a:lnTo>
                      <a:lnTo>
                        <a:pt x="821" y="56"/>
                      </a:lnTo>
                      <a:lnTo>
                        <a:pt x="827" y="60"/>
                      </a:lnTo>
                      <a:lnTo>
                        <a:pt x="832" y="64"/>
                      </a:lnTo>
                      <a:lnTo>
                        <a:pt x="837" y="68"/>
                      </a:lnTo>
                      <a:lnTo>
                        <a:pt x="842" y="73"/>
                      </a:lnTo>
                      <a:lnTo>
                        <a:pt x="847" y="77"/>
                      </a:lnTo>
                      <a:lnTo>
                        <a:pt x="853" y="82"/>
                      </a:lnTo>
                      <a:lnTo>
                        <a:pt x="857" y="87"/>
                      </a:lnTo>
                      <a:lnTo>
                        <a:pt x="862" y="92"/>
                      </a:lnTo>
                      <a:lnTo>
                        <a:pt x="866" y="97"/>
                      </a:lnTo>
                      <a:lnTo>
                        <a:pt x="871" y="103"/>
                      </a:lnTo>
                      <a:lnTo>
                        <a:pt x="875" y="108"/>
                      </a:lnTo>
                      <a:lnTo>
                        <a:pt x="879" y="113"/>
                      </a:lnTo>
                      <a:lnTo>
                        <a:pt x="888" y="120"/>
                      </a:lnTo>
                      <a:lnTo>
                        <a:pt x="897" y="125"/>
                      </a:lnTo>
                      <a:lnTo>
                        <a:pt x="905" y="129"/>
                      </a:lnTo>
                      <a:lnTo>
                        <a:pt x="914" y="131"/>
                      </a:lnTo>
                      <a:lnTo>
                        <a:pt x="929" y="134"/>
                      </a:lnTo>
                      <a:lnTo>
                        <a:pt x="944" y="134"/>
                      </a:lnTo>
                      <a:lnTo>
                        <a:pt x="966" y="126"/>
                      </a:lnTo>
                      <a:lnTo>
                        <a:pt x="975" y="120"/>
                      </a:lnTo>
                      <a:lnTo>
                        <a:pt x="981" y="113"/>
                      </a:lnTo>
                      <a:lnTo>
                        <a:pt x="985" y="108"/>
                      </a:lnTo>
                      <a:lnTo>
                        <a:pt x="989" y="104"/>
                      </a:lnTo>
                      <a:lnTo>
                        <a:pt x="996" y="96"/>
                      </a:lnTo>
                      <a:lnTo>
                        <a:pt x="1000" y="92"/>
                      </a:lnTo>
                      <a:lnTo>
                        <a:pt x="1002" y="88"/>
                      </a:lnTo>
                      <a:lnTo>
                        <a:pt x="1006" y="84"/>
                      </a:lnTo>
                      <a:lnTo>
                        <a:pt x="1010" y="82"/>
                      </a:lnTo>
                      <a:lnTo>
                        <a:pt x="1014" y="78"/>
                      </a:lnTo>
                      <a:lnTo>
                        <a:pt x="1018" y="74"/>
                      </a:lnTo>
                      <a:lnTo>
                        <a:pt x="1026" y="68"/>
                      </a:lnTo>
                      <a:lnTo>
                        <a:pt x="1033" y="62"/>
                      </a:lnTo>
                      <a:lnTo>
                        <a:pt x="1041" y="56"/>
                      </a:lnTo>
                      <a:lnTo>
                        <a:pt x="1049" y="51"/>
                      </a:lnTo>
                      <a:lnTo>
                        <a:pt x="1057" y="45"/>
                      </a:lnTo>
                      <a:lnTo>
                        <a:pt x="1066" y="40"/>
                      </a:lnTo>
                      <a:lnTo>
                        <a:pt x="1074" y="36"/>
                      </a:lnTo>
                      <a:lnTo>
                        <a:pt x="1083" y="32"/>
                      </a:lnTo>
                      <a:lnTo>
                        <a:pt x="1092" y="29"/>
                      </a:lnTo>
                      <a:lnTo>
                        <a:pt x="1100" y="25"/>
                      </a:lnTo>
                      <a:lnTo>
                        <a:pt x="1109" y="22"/>
                      </a:lnTo>
                      <a:lnTo>
                        <a:pt x="1127" y="17"/>
                      </a:lnTo>
                      <a:lnTo>
                        <a:pt x="1145" y="12"/>
                      </a:lnTo>
                      <a:lnTo>
                        <a:pt x="1162" y="9"/>
                      </a:lnTo>
                      <a:lnTo>
                        <a:pt x="1180" y="6"/>
                      </a:lnTo>
                      <a:lnTo>
                        <a:pt x="1217" y="6"/>
                      </a:lnTo>
                      <a:lnTo>
                        <a:pt x="1252" y="12"/>
                      </a:lnTo>
                      <a:lnTo>
                        <a:pt x="1276" y="17"/>
                      </a:lnTo>
                      <a:lnTo>
                        <a:pt x="1300" y="25"/>
                      </a:lnTo>
                      <a:lnTo>
                        <a:pt x="1312" y="29"/>
                      </a:lnTo>
                      <a:lnTo>
                        <a:pt x="1323" y="34"/>
                      </a:lnTo>
                      <a:lnTo>
                        <a:pt x="1334" y="39"/>
                      </a:lnTo>
                      <a:lnTo>
                        <a:pt x="1344" y="45"/>
                      </a:lnTo>
                      <a:lnTo>
                        <a:pt x="1302" y="139"/>
                      </a:lnTo>
                      <a:lnTo>
                        <a:pt x="1293" y="134"/>
                      </a:lnTo>
                      <a:lnTo>
                        <a:pt x="1284" y="129"/>
                      </a:lnTo>
                      <a:lnTo>
                        <a:pt x="1274" y="123"/>
                      </a:lnTo>
                      <a:lnTo>
                        <a:pt x="1263" y="120"/>
                      </a:lnTo>
                      <a:lnTo>
                        <a:pt x="1253" y="116"/>
                      </a:lnTo>
                      <a:lnTo>
                        <a:pt x="1243" y="113"/>
                      </a:lnTo>
                      <a:lnTo>
                        <a:pt x="1219" y="109"/>
                      </a:lnTo>
                      <a:lnTo>
                        <a:pt x="1179" y="112"/>
                      </a:lnTo>
                      <a:lnTo>
                        <a:pt x="1159" y="117"/>
                      </a:lnTo>
                      <a:lnTo>
                        <a:pt x="1139" y="125"/>
                      </a:lnTo>
                      <a:lnTo>
                        <a:pt x="1128" y="129"/>
                      </a:lnTo>
                      <a:lnTo>
                        <a:pt x="1119" y="134"/>
                      </a:lnTo>
                      <a:lnTo>
                        <a:pt x="1109" y="139"/>
                      </a:lnTo>
                      <a:lnTo>
                        <a:pt x="1101" y="144"/>
                      </a:lnTo>
                      <a:lnTo>
                        <a:pt x="1092" y="151"/>
                      </a:lnTo>
                      <a:lnTo>
                        <a:pt x="1084" y="157"/>
                      </a:lnTo>
                      <a:lnTo>
                        <a:pt x="1078" y="164"/>
                      </a:lnTo>
                      <a:lnTo>
                        <a:pt x="1071" y="171"/>
                      </a:lnTo>
                      <a:lnTo>
                        <a:pt x="1062" y="181"/>
                      </a:lnTo>
                      <a:lnTo>
                        <a:pt x="1059" y="183"/>
                      </a:lnTo>
                      <a:lnTo>
                        <a:pt x="1055" y="187"/>
                      </a:lnTo>
                      <a:lnTo>
                        <a:pt x="1049" y="194"/>
                      </a:lnTo>
                      <a:lnTo>
                        <a:pt x="1041" y="199"/>
                      </a:lnTo>
                      <a:lnTo>
                        <a:pt x="1033" y="204"/>
                      </a:lnTo>
                      <a:lnTo>
                        <a:pt x="1026" y="209"/>
                      </a:lnTo>
                      <a:lnTo>
                        <a:pt x="1018" y="213"/>
                      </a:lnTo>
                      <a:lnTo>
                        <a:pt x="1010" y="217"/>
                      </a:lnTo>
                      <a:lnTo>
                        <a:pt x="1001" y="221"/>
                      </a:lnTo>
                      <a:lnTo>
                        <a:pt x="985" y="227"/>
                      </a:lnTo>
                      <a:lnTo>
                        <a:pt x="967" y="231"/>
                      </a:lnTo>
                      <a:lnTo>
                        <a:pt x="950" y="234"/>
                      </a:lnTo>
                      <a:lnTo>
                        <a:pt x="915" y="234"/>
                      </a:lnTo>
                      <a:lnTo>
                        <a:pt x="880" y="227"/>
                      </a:lnTo>
                      <a:lnTo>
                        <a:pt x="864" y="222"/>
                      </a:lnTo>
                      <a:lnTo>
                        <a:pt x="847" y="214"/>
                      </a:lnTo>
                      <a:lnTo>
                        <a:pt x="840" y="210"/>
                      </a:lnTo>
                      <a:lnTo>
                        <a:pt x="832" y="205"/>
                      </a:lnTo>
                      <a:lnTo>
                        <a:pt x="825" y="200"/>
                      </a:lnTo>
                      <a:lnTo>
                        <a:pt x="818" y="195"/>
                      </a:lnTo>
                      <a:lnTo>
                        <a:pt x="811" y="188"/>
                      </a:lnTo>
                      <a:lnTo>
                        <a:pt x="805" y="182"/>
                      </a:lnTo>
                      <a:lnTo>
                        <a:pt x="798" y="175"/>
                      </a:lnTo>
                      <a:lnTo>
                        <a:pt x="792" y="169"/>
                      </a:lnTo>
                      <a:lnTo>
                        <a:pt x="788" y="165"/>
                      </a:lnTo>
                      <a:lnTo>
                        <a:pt x="781" y="159"/>
                      </a:lnTo>
                      <a:lnTo>
                        <a:pt x="776" y="152"/>
                      </a:lnTo>
                      <a:lnTo>
                        <a:pt x="769" y="146"/>
                      </a:lnTo>
                      <a:lnTo>
                        <a:pt x="762" y="140"/>
                      </a:lnTo>
                      <a:lnTo>
                        <a:pt x="755" y="135"/>
                      </a:lnTo>
                      <a:lnTo>
                        <a:pt x="749" y="130"/>
                      </a:lnTo>
                      <a:lnTo>
                        <a:pt x="741" y="126"/>
                      </a:lnTo>
                      <a:lnTo>
                        <a:pt x="733" y="122"/>
                      </a:lnTo>
                      <a:lnTo>
                        <a:pt x="725" y="118"/>
                      </a:lnTo>
                      <a:lnTo>
                        <a:pt x="717" y="114"/>
                      </a:lnTo>
                      <a:lnTo>
                        <a:pt x="702" y="109"/>
                      </a:lnTo>
                      <a:lnTo>
                        <a:pt x="686" y="105"/>
                      </a:lnTo>
                      <a:lnTo>
                        <a:pt x="669" y="103"/>
                      </a:lnTo>
                      <a:lnTo>
                        <a:pt x="636" y="103"/>
                      </a:lnTo>
                      <a:lnTo>
                        <a:pt x="603" y="110"/>
                      </a:lnTo>
                      <a:lnTo>
                        <a:pt x="586" y="116"/>
                      </a:lnTo>
                      <a:lnTo>
                        <a:pt x="572" y="123"/>
                      </a:lnTo>
                      <a:lnTo>
                        <a:pt x="564" y="127"/>
                      </a:lnTo>
                      <a:lnTo>
                        <a:pt x="556" y="133"/>
                      </a:lnTo>
                      <a:lnTo>
                        <a:pt x="548" y="138"/>
                      </a:lnTo>
                      <a:lnTo>
                        <a:pt x="542" y="143"/>
                      </a:lnTo>
                      <a:lnTo>
                        <a:pt x="535" y="149"/>
                      </a:lnTo>
                      <a:lnTo>
                        <a:pt x="529" y="156"/>
                      </a:lnTo>
                      <a:lnTo>
                        <a:pt x="525" y="160"/>
                      </a:lnTo>
                      <a:lnTo>
                        <a:pt x="522" y="164"/>
                      </a:lnTo>
                      <a:lnTo>
                        <a:pt x="520" y="168"/>
                      </a:lnTo>
                      <a:lnTo>
                        <a:pt x="516" y="171"/>
                      </a:lnTo>
                      <a:lnTo>
                        <a:pt x="513" y="175"/>
                      </a:lnTo>
                      <a:lnTo>
                        <a:pt x="511" y="181"/>
                      </a:lnTo>
                      <a:lnTo>
                        <a:pt x="508" y="184"/>
                      </a:lnTo>
                      <a:lnTo>
                        <a:pt x="506" y="188"/>
                      </a:lnTo>
                      <a:lnTo>
                        <a:pt x="503" y="194"/>
                      </a:lnTo>
                      <a:lnTo>
                        <a:pt x="500" y="199"/>
                      </a:lnTo>
                      <a:lnTo>
                        <a:pt x="499" y="203"/>
                      </a:lnTo>
                      <a:lnTo>
                        <a:pt x="496" y="208"/>
                      </a:lnTo>
                      <a:lnTo>
                        <a:pt x="494" y="213"/>
                      </a:lnTo>
                      <a:lnTo>
                        <a:pt x="493" y="217"/>
                      </a:lnTo>
                      <a:lnTo>
                        <a:pt x="490" y="222"/>
                      </a:lnTo>
                      <a:lnTo>
                        <a:pt x="489" y="227"/>
                      </a:lnTo>
                      <a:lnTo>
                        <a:pt x="487" y="233"/>
                      </a:lnTo>
                      <a:lnTo>
                        <a:pt x="486" y="238"/>
                      </a:lnTo>
                      <a:lnTo>
                        <a:pt x="485" y="243"/>
                      </a:lnTo>
                      <a:lnTo>
                        <a:pt x="483" y="247"/>
                      </a:lnTo>
                      <a:lnTo>
                        <a:pt x="481" y="266"/>
                      </a:lnTo>
                      <a:lnTo>
                        <a:pt x="480" y="286"/>
                      </a:lnTo>
                      <a:lnTo>
                        <a:pt x="478" y="296"/>
                      </a:lnTo>
                      <a:lnTo>
                        <a:pt x="478" y="320"/>
                      </a:lnTo>
                      <a:lnTo>
                        <a:pt x="477" y="338"/>
                      </a:lnTo>
                      <a:lnTo>
                        <a:pt x="474" y="347"/>
                      </a:lnTo>
                      <a:lnTo>
                        <a:pt x="474" y="351"/>
                      </a:lnTo>
                      <a:lnTo>
                        <a:pt x="473" y="356"/>
                      </a:lnTo>
                      <a:lnTo>
                        <a:pt x="472" y="360"/>
                      </a:lnTo>
                      <a:lnTo>
                        <a:pt x="470" y="364"/>
                      </a:lnTo>
                      <a:lnTo>
                        <a:pt x="468" y="373"/>
                      </a:lnTo>
                      <a:lnTo>
                        <a:pt x="465" y="377"/>
                      </a:lnTo>
                      <a:lnTo>
                        <a:pt x="464" y="381"/>
                      </a:lnTo>
                      <a:lnTo>
                        <a:pt x="463" y="386"/>
                      </a:lnTo>
                      <a:lnTo>
                        <a:pt x="460" y="390"/>
                      </a:lnTo>
                      <a:lnTo>
                        <a:pt x="459" y="394"/>
                      </a:lnTo>
                      <a:lnTo>
                        <a:pt x="456" y="398"/>
                      </a:lnTo>
                      <a:lnTo>
                        <a:pt x="455" y="401"/>
                      </a:lnTo>
                      <a:lnTo>
                        <a:pt x="452" y="405"/>
                      </a:lnTo>
                      <a:lnTo>
                        <a:pt x="450" y="409"/>
                      </a:lnTo>
                      <a:lnTo>
                        <a:pt x="447" y="412"/>
                      </a:lnTo>
                      <a:lnTo>
                        <a:pt x="444" y="416"/>
                      </a:lnTo>
                      <a:lnTo>
                        <a:pt x="442" y="420"/>
                      </a:lnTo>
                      <a:lnTo>
                        <a:pt x="439" y="424"/>
                      </a:lnTo>
                      <a:lnTo>
                        <a:pt x="437" y="426"/>
                      </a:lnTo>
                      <a:lnTo>
                        <a:pt x="431" y="433"/>
                      </a:lnTo>
                      <a:lnTo>
                        <a:pt x="425" y="439"/>
                      </a:lnTo>
                      <a:lnTo>
                        <a:pt x="418" y="446"/>
                      </a:lnTo>
                      <a:lnTo>
                        <a:pt x="412" y="451"/>
                      </a:lnTo>
                      <a:lnTo>
                        <a:pt x="405" y="457"/>
                      </a:lnTo>
                      <a:lnTo>
                        <a:pt x="398" y="461"/>
                      </a:lnTo>
                      <a:lnTo>
                        <a:pt x="391" y="466"/>
                      </a:lnTo>
                      <a:lnTo>
                        <a:pt x="383" y="470"/>
                      </a:lnTo>
                      <a:lnTo>
                        <a:pt x="376" y="476"/>
                      </a:lnTo>
                      <a:lnTo>
                        <a:pt x="366" y="479"/>
                      </a:lnTo>
                      <a:lnTo>
                        <a:pt x="359" y="482"/>
                      </a:lnTo>
                      <a:lnTo>
                        <a:pt x="342" y="487"/>
                      </a:lnTo>
                      <a:lnTo>
                        <a:pt x="325" y="491"/>
                      </a:lnTo>
                      <a:lnTo>
                        <a:pt x="287" y="494"/>
                      </a:lnTo>
                      <a:lnTo>
                        <a:pt x="272" y="496"/>
                      </a:lnTo>
                      <a:lnTo>
                        <a:pt x="235" y="502"/>
                      </a:lnTo>
                      <a:lnTo>
                        <a:pt x="216" y="507"/>
                      </a:lnTo>
                      <a:lnTo>
                        <a:pt x="197" y="515"/>
                      </a:lnTo>
                      <a:lnTo>
                        <a:pt x="188" y="518"/>
                      </a:lnTo>
                      <a:lnTo>
                        <a:pt x="179" y="524"/>
                      </a:lnTo>
                      <a:lnTo>
                        <a:pt x="171" y="529"/>
                      </a:lnTo>
                      <a:lnTo>
                        <a:pt x="162" y="534"/>
                      </a:lnTo>
                      <a:lnTo>
                        <a:pt x="155" y="540"/>
                      </a:lnTo>
                      <a:lnTo>
                        <a:pt x="148" y="546"/>
                      </a:lnTo>
                      <a:lnTo>
                        <a:pt x="142" y="552"/>
                      </a:lnTo>
                      <a:lnTo>
                        <a:pt x="136" y="559"/>
                      </a:lnTo>
                      <a:lnTo>
                        <a:pt x="132" y="563"/>
                      </a:lnTo>
                      <a:lnTo>
                        <a:pt x="129" y="568"/>
                      </a:lnTo>
                      <a:lnTo>
                        <a:pt x="126" y="572"/>
                      </a:lnTo>
                      <a:lnTo>
                        <a:pt x="122" y="577"/>
                      </a:lnTo>
                      <a:lnTo>
                        <a:pt x="119" y="581"/>
                      </a:lnTo>
                      <a:lnTo>
                        <a:pt x="117" y="586"/>
                      </a:lnTo>
                      <a:lnTo>
                        <a:pt x="114" y="591"/>
                      </a:lnTo>
                      <a:lnTo>
                        <a:pt x="112" y="595"/>
                      </a:lnTo>
                      <a:lnTo>
                        <a:pt x="110" y="600"/>
                      </a:lnTo>
                      <a:lnTo>
                        <a:pt x="108" y="605"/>
                      </a:lnTo>
                      <a:lnTo>
                        <a:pt x="106" y="611"/>
                      </a:lnTo>
                      <a:lnTo>
                        <a:pt x="104" y="616"/>
                      </a:lnTo>
                      <a:lnTo>
                        <a:pt x="103" y="620"/>
                      </a:lnTo>
                      <a:lnTo>
                        <a:pt x="101" y="625"/>
                      </a:lnTo>
                      <a:lnTo>
                        <a:pt x="100" y="630"/>
                      </a:lnTo>
                      <a:lnTo>
                        <a:pt x="99" y="635"/>
                      </a:lnTo>
                      <a:lnTo>
                        <a:pt x="0" y="6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8501" name="Freeform 21"/>
                <p:cNvSpPr>
                  <a:spLocks/>
                </p:cNvSpPr>
                <p:nvPr/>
              </p:nvSpPr>
              <p:spPr bwMode="auto">
                <a:xfrm>
                  <a:off x="1019" y="2224"/>
                  <a:ext cx="213" cy="450"/>
                </a:xfrm>
                <a:custGeom>
                  <a:avLst/>
                  <a:gdLst>
                    <a:gd name="T0" fmla="*/ 23 w 638"/>
                    <a:gd name="T1" fmla="*/ 49 h 1350"/>
                    <a:gd name="T2" fmla="*/ 23 w 638"/>
                    <a:gd name="T3" fmla="*/ 47 h 1350"/>
                    <a:gd name="T4" fmla="*/ 23 w 638"/>
                    <a:gd name="T5" fmla="*/ 43 h 1350"/>
                    <a:gd name="T6" fmla="*/ 23 w 638"/>
                    <a:gd name="T7" fmla="*/ 42 h 1350"/>
                    <a:gd name="T8" fmla="*/ 23 w 638"/>
                    <a:gd name="T9" fmla="*/ 40 h 1350"/>
                    <a:gd name="T10" fmla="*/ 22 w 638"/>
                    <a:gd name="T11" fmla="*/ 39 h 1350"/>
                    <a:gd name="T12" fmla="*/ 21 w 638"/>
                    <a:gd name="T13" fmla="*/ 38 h 1350"/>
                    <a:gd name="T14" fmla="*/ 20 w 638"/>
                    <a:gd name="T15" fmla="*/ 37 h 1350"/>
                    <a:gd name="T16" fmla="*/ 19 w 638"/>
                    <a:gd name="T17" fmla="*/ 36 h 1350"/>
                    <a:gd name="T18" fmla="*/ 19 w 638"/>
                    <a:gd name="T19" fmla="*/ 34 h 1350"/>
                    <a:gd name="T20" fmla="*/ 20 w 638"/>
                    <a:gd name="T21" fmla="*/ 32 h 1350"/>
                    <a:gd name="T22" fmla="*/ 21 w 638"/>
                    <a:gd name="T23" fmla="*/ 31 h 1350"/>
                    <a:gd name="T24" fmla="*/ 22 w 638"/>
                    <a:gd name="T25" fmla="*/ 30 h 1350"/>
                    <a:gd name="T26" fmla="*/ 22 w 638"/>
                    <a:gd name="T27" fmla="*/ 29 h 1350"/>
                    <a:gd name="T28" fmla="*/ 23 w 638"/>
                    <a:gd name="T29" fmla="*/ 28 h 1350"/>
                    <a:gd name="T30" fmla="*/ 23 w 638"/>
                    <a:gd name="T31" fmla="*/ 26 h 1350"/>
                    <a:gd name="T32" fmla="*/ 24 w 638"/>
                    <a:gd name="T33" fmla="*/ 23 h 1350"/>
                    <a:gd name="T34" fmla="*/ 23 w 638"/>
                    <a:gd name="T35" fmla="*/ 21 h 1350"/>
                    <a:gd name="T36" fmla="*/ 23 w 638"/>
                    <a:gd name="T37" fmla="*/ 20 h 1350"/>
                    <a:gd name="T38" fmla="*/ 22 w 638"/>
                    <a:gd name="T39" fmla="*/ 18 h 1350"/>
                    <a:gd name="T40" fmla="*/ 21 w 638"/>
                    <a:gd name="T41" fmla="*/ 17 h 1350"/>
                    <a:gd name="T42" fmla="*/ 20 w 638"/>
                    <a:gd name="T43" fmla="*/ 16 h 1350"/>
                    <a:gd name="T44" fmla="*/ 18 w 638"/>
                    <a:gd name="T45" fmla="*/ 15 h 1350"/>
                    <a:gd name="T46" fmla="*/ 12 w 638"/>
                    <a:gd name="T47" fmla="*/ 14 h 1350"/>
                    <a:gd name="T48" fmla="*/ 9 w 638"/>
                    <a:gd name="T49" fmla="*/ 13 h 1350"/>
                    <a:gd name="T50" fmla="*/ 9 w 638"/>
                    <a:gd name="T51" fmla="*/ 10 h 1350"/>
                    <a:gd name="T52" fmla="*/ 9 w 638"/>
                    <a:gd name="T53" fmla="*/ 7 h 1350"/>
                    <a:gd name="T54" fmla="*/ 8 w 638"/>
                    <a:gd name="T55" fmla="*/ 6 h 1350"/>
                    <a:gd name="T56" fmla="*/ 8 w 638"/>
                    <a:gd name="T57" fmla="*/ 5 h 1350"/>
                    <a:gd name="T58" fmla="*/ 7 w 638"/>
                    <a:gd name="T59" fmla="*/ 4 h 1350"/>
                    <a:gd name="T60" fmla="*/ 6 w 638"/>
                    <a:gd name="T61" fmla="*/ 3 h 1350"/>
                    <a:gd name="T62" fmla="*/ 5 w 638"/>
                    <a:gd name="T63" fmla="*/ 1 h 1350"/>
                    <a:gd name="T64" fmla="*/ 2 w 638"/>
                    <a:gd name="T65" fmla="*/ 0 h 1350"/>
                    <a:gd name="T66" fmla="*/ 2 w 638"/>
                    <a:gd name="T67" fmla="*/ 4 h 1350"/>
                    <a:gd name="T68" fmla="*/ 4 w 638"/>
                    <a:gd name="T69" fmla="*/ 6 h 1350"/>
                    <a:gd name="T70" fmla="*/ 5 w 638"/>
                    <a:gd name="T71" fmla="*/ 7 h 1350"/>
                    <a:gd name="T72" fmla="*/ 5 w 638"/>
                    <a:gd name="T73" fmla="*/ 8 h 1350"/>
                    <a:gd name="T74" fmla="*/ 5 w 638"/>
                    <a:gd name="T75" fmla="*/ 12 h 1350"/>
                    <a:gd name="T76" fmla="*/ 6 w 638"/>
                    <a:gd name="T77" fmla="*/ 13 h 1350"/>
                    <a:gd name="T78" fmla="*/ 6 w 638"/>
                    <a:gd name="T79" fmla="*/ 14 h 1350"/>
                    <a:gd name="T80" fmla="*/ 7 w 638"/>
                    <a:gd name="T81" fmla="*/ 15 h 1350"/>
                    <a:gd name="T82" fmla="*/ 9 w 638"/>
                    <a:gd name="T83" fmla="*/ 17 h 1350"/>
                    <a:gd name="T84" fmla="*/ 11 w 638"/>
                    <a:gd name="T85" fmla="*/ 18 h 1350"/>
                    <a:gd name="T86" fmla="*/ 17 w 638"/>
                    <a:gd name="T87" fmla="*/ 19 h 1350"/>
                    <a:gd name="T88" fmla="*/ 18 w 638"/>
                    <a:gd name="T89" fmla="*/ 20 h 1350"/>
                    <a:gd name="T90" fmla="*/ 19 w 638"/>
                    <a:gd name="T91" fmla="*/ 21 h 1350"/>
                    <a:gd name="T92" fmla="*/ 20 w 638"/>
                    <a:gd name="T93" fmla="*/ 24 h 1350"/>
                    <a:gd name="T94" fmla="*/ 20 w 638"/>
                    <a:gd name="T95" fmla="*/ 26 h 1350"/>
                    <a:gd name="T96" fmla="*/ 19 w 638"/>
                    <a:gd name="T97" fmla="*/ 27 h 1350"/>
                    <a:gd name="T98" fmla="*/ 19 w 638"/>
                    <a:gd name="T99" fmla="*/ 28 h 1350"/>
                    <a:gd name="T100" fmla="*/ 17 w 638"/>
                    <a:gd name="T101" fmla="*/ 29 h 1350"/>
                    <a:gd name="T102" fmla="*/ 16 w 638"/>
                    <a:gd name="T103" fmla="*/ 31 h 1350"/>
                    <a:gd name="T104" fmla="*/ 16 w 638"/>
                    <a:gd name="T105" fmla="*/ 32 h 1350"/>
                    <a:gd name="T106" fmla="*/ 15 w 638"/>
                    <a:gd name="T107" fmla="*/ 33 h 1350"/>
                    <a:gd name="T108" fmla="*/ 15 w 638"/>
                    <a:gd name="T109" fmla="*/ 36 h 1350"/>
                    <a:gd name="T110" fmla="*/ 16 w 638"/>
                    <a:gd name="T111" fmla="*/ 37 h 1350"/>
                    <a:gd name="T112" fmla="*/ 16 w 638"/>
                    <a:gd name="T113" fmla="*/ 38 h 1350"/>
                    <a:gd name="T114" fmla="*/ 17 w 638"/>
                    <a:gd name="T115" fmla="*/ 39 h 1350"/>
                    <a:gd name="T116" fmla="*/ 19 w 638"/>
                    <a:gd name="T117" fmla="*/ 41 h 1350"/>
                    <a:gd name="T118" fmla="*/ 19 w 638"/>
                    <a:gd name="T119" fmla="*/ 42 h 1350"/>
                    <a:gd name="T120" fmla="*/ 20 w 638"/>
                    <a:gd name="T121" fmla="*/ 44 h 1350"/>
                    <a:gd name="T122" fmla="*/ 19 w 638"/>
                    <a:gd name="T123" fmla="*/ 47 h 1350"/>
                    <a:gd name="T124" fmla="*/ 19 w 638"/>
                    <a:gd name="T125" fmla="*/ 48 h 135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638"/>
                    <a:gd name="T190" fmla="*/ 0 h 1350"/>
                    <a:gd name="T191" fmla="*/ 638 w 638"/>
                    <a:gd name="T192" fmla="*/ 1350 h 1350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638" h="1350">
                      <a:moveTo>
                        <a:pt x="590" y="1350"/>
                      </a:moveTo>
                      <a:lnTo>
                        <a:pt x="593" y="1345"/>
                      </a:lnTo>
                      <a:lnTo>
                        <a:pt x="597" y="1338"/>
                      </a:lnTo>
                      <a:lnTo>
                        <a:pt x="599" y="1333"/>
                      </a:lnTo>
                      <a:lnTo>
                        <a:pt x="603" y="1327"/>
                      </a:lnTo>
                      <a:lnTo>
                        <a:pt x="606" y="1321"/>
                      </a:lnTo>
                      <a:lnTo>
                        <a:pt x="608" y="1315"/>
                      </a:lnTo>
                      <a:lnTo>
                        <a:pt x="611" y="1308"/>
                      </a:lnTo>
                      <a:lnTo>
                        <a:pt x="614" y="1303"/>
                      </a:lnTo>
                      <a:lnTo>
                        <a:pt x="616" y="1297"/>
                      </a:lnTo>
                      <a:lnTo>
                        <a:pt x="619" y="1290"/>
                      </a:lnTo>
                      <a:lnTo>
                        <a:pt x="620" y="1284"/>
                      </a:lnTo>
                      <a:lnTo>
                        <a:pt x="623" y="1277"/>
                      </a:lnTo>
                      <a:lnTo>
                        <a:pt x="624" y="1271"/>
                      </a:lnTo>
                      <a:lnTo>
                        <a:pt x="625" y="1263"/>
                      </a:lnTo>
                      <a:lnTo>
                        <a:pt x="628" y="1256"/>
                      </a:lnTo>
                      <a:lnTo>
                        <a:pt x="629" y="1250"/>
                      </a:lnTo>
                      <a:lnTo>
                        <a:pt x="632" y="1215"/>
                      </a:lnTo>
                      <a:lnTo>
                        <a:pt x="632" y="1195"/>
                      </a:lnTo>
                      <a:lnTo>
                        <a:pt x="630" y="1177"/>
                      </a:lnTo>
                      <a:lnTo>
                        <a:pt x="629" y="1167"/>
                      </a:lnTo>
                      <a:lnTo>
                        <a:pt x="627" y="1158"/>
                      </a:lnTo>
                      <a:lnTo>
                        <a:pt x="625" y="1149"/>
                      </a:lnTo>
                      <a:lnTo>
                        <a:pt x="624" y="1143"/>
                      </a:lnTo>
                      <a:lnTo>
                        <a:pt x="623" y="1138"/>
                      </a:lnTo>
                      <a:lnTo>
                        <a:pt x="621" y="1134"/>
                      </a:lnTo>
                      <a:lnTo>
                        <a:pt x="620" y="1129"/>
                      </a:lnTo>
                      <a:lnTo>
                        <a:pt x="619" y="1124"/>
                      </a:lnTo>
                      <a:lnTo>
                        <a:pt x="617" y="1120"/>
                      </a:lnTo>
                      <a:lnTo>
                        <a:pt x="616" y="1115"/>
                      </a:lnTo>
                      <a:lnTo>
                        <a:pt x="615" y="1111"/>
                      </a:lnTo>
                      <a:lnTo>
                        <a:pt x="612" y="1106"/>
                      </a:lnTo>
                      <a:lnTo>
                        <a:pt x="611" y="1101"/>
                      </a:lnTo>
                      <a:lnTo>
                        <a:pt x="610" y="1097"/>
                      </a:lnTo>
                      <a:lnTo>
                        <a:pt x="607" y="1091"/>
                      </a:lnTo>
                      <a:lnTo>
                        <a:pt x="606" y="1088"/>
                      </a:lnTo>
                      <a:lnTo>
                        <a:pt x="603" y="1082"/>
                      </a:lnTo>
                      <a:lnTo>
                        <a:pt x="602" y="1078"/>
                      </a:lnTo>
                      <a:lnTo>
                        <a:pt x="599" y="1075"/>
                      </a:lnTo>
                      <a:lnTo>
                        <a:pt x="597" y="1069"/>
                      </a:lnTo>
                      <a:lnTo>
                        <a:pt x="595" y="1065"/>
                      </a:lnTo>
                      <a:lnTo>
                        <a:pt x="593" y="1060"/>
                      </a:lnTo>
                      <a:lnTo>
                        <a:pt x="590" y="1056"/>
                      </a:lnTo>
                      <a:lnTo>
                        <a:pt x="588" y="1053"/>
                      </a:lnTo>
                      <a:lnTo>
                        <a:pt x="585" y="1047"/>
                      </a:lnTo>
                      <a:lnTo>
                        <a:pt x="584" y="1043"/>
                      </a:lnTo>
                      <a:lnTo>
                        <a:pt x="581" y="1040"/>
                      </a:lnTo>
                      <a:lnTo>
                        <a:pt x="578" y="1036"/>
                      </a:lnTo>
                      <a:lnTo>
                        <a:pt x="576" y="1032"/>
                      </a:lnTo>
                      <a:lnTo>
                        <a:pt x="573" y="1028"/>
                      </a:lnTo>
                      <a:lnTo>
                        <a:pt x="569" y="1024"/>
                      </a:lnTo>
                      <a:lnTo>
                        <a:pt x="567" y="1020"/>
                      </a:lnTo>
                      <a:lnTo>
                        <a:pt x="564" y="1016"/>
                      </a:lnTo>
                      <a:lnTo>
                        <a:pt x="559" y="1010"/>
                      </a:lnTo>
                      <a:lnTo>
                        <a:pt x="555" y="1006"/>
                      </a:lnTo>
                      <a:lnTo>
                        <a:pt x="552" y="1002"/>
                      </a:lnTo>
                      <a:lnTo>
                        <a:pt x="546" y="995"/>
                      </a:lnTo>
                      <a:lnTo>
                        <a:pt x="539" y="989"/>
                      </a:lnTo>
                      <a:lnTo>
                        <a:pt x="533" y="982"/>
                      </a:lnTo>
                      <a:lnTo>
                        <a:pt x="526" y="977"/>
                      </a:lnTo>
                      <a:lnTo>
                        <a:pt x="521" y="975"/>
                      </a:lnTo>
                      <a:lnTo>
                        <a:pt x="513" y="967"/>
                      </a:lnTo>
                      <a:lnTo>
                        <a:pt x="510" y="962"/>
                      </a:lnTo>
                      <a:lnTo>
                        <a:pt x="507" y="958"/>
                      </a:lnTo>
                      <a:lnTo>
                        <a:pt x="504" y="952"/>
                      </a:lnTo>
                      <a:lnTo>
                        <a:pt x="503" y="947"/>
                      </a:lnTo>
                      <a:lnTo>
                        <a:pt x="500" y="936"/>
                      </a:lnTo>
                      <a:lnTo>
                        <a:pt x="500" y="925"/>
                      </a:lnTo>
                      <a:lnTo>
                        <a:pt x="503" y="913"/>
                      </a:lnTo>
                      <a:lnTo>
                        <a:pt x="506" y="908"/>
                      </a:lnTo>
                      <a:lnTo>
                        <a:pt x="507" y="903"/>
                      </a:lnTo>
                      <a:lnTo>
                        <a:pt x="511" y="899"/>
                      </a:lnTo>
                      <a:lnTo>
                        <a:pt x="513" y="894"/>
                      </a:lnTo>
                      <a:lnTo>
                        <a:pt x="519" y="889"/>
                      </a:lnTo>
                      <a:lnTo>
                        <a:pt x="523" y="885"/>
                      </a:lnTo>
                      <a:lnTo>
                        <a:pt x="528" y="881"/>
                      </a:lnTo>
                      <a:lnTo>
                        <a:pt x="534" y="876"/>
                      </a:lnTo>
                      <a:lnTo>
                        <a:pt x="541" y="869"/>
                      </a:lnTo>
                      <a:lnTo>
                        <a:pt x="549" y="863"/>
                      </a:lnTo>
                      <a:lnTo>
                        <a:pt x="554" y="856"/>
                      </a:lnTo>
                      <a:lnTo>
                        <a:pt x="560" y="850"/>
                      </a:lnTo>
                      <a:lnTo>
                        <a:pt x="564" y="846"/>
                      </a:lnTo>
                      <a:lnTo>
                        <a:pt x="567" y="842"/>
                      </a:lnTo>
                      <a:lnTo>
                        <a:pt x="571" y="838"/>
                      </a:lnTo>
                      <a:lnTo>
                        <a:pt x="573" y="834"/>
                      </a:lnTo>
                      <a:lnTo>
                        <a:pt x="576" y="830"/>
                      </a:lnTo>
                      <a:lnTo>
                        <a:pt x="578" y="826"/>
                      </a:lnTo>
                      <a:lnTo>
                        <a:pt x="581" y="823"/>
                      </a:lnTo>
                      <a:lnTo>
                        <a:pt x="585" y="819"/>
                      </a:lnTo>
                      <a:lnTo>
                        <a:pt x="588" y="815"/>
                      </a:lnTo>
                      <a:lnTo>
                        <a:pt x="590" y="811"/>
                      </a:lnTo>
                      <a:lnTo>
                        <a:pt x="593" y="806"/>
                      </a:lnTo>
                      <a:lnTo>
                        <a:pt x="594" y="802"/>
                      </a:lnTo>
                      <a:lnTo>
                        <a:pt x="597" y="797"/>
                      </a:lnTo>
                      <a:lnTo>
                        <a:pt x="599" y="793"/>
                      </a:lnTo>
                      <a:lnTo>
                        <a:pt x="602" y="789"/>
                      </a:lnTo>
                      <a:lnTo>
                        <a:pt x="604" y="784"/>
                      </a:lnTo>
                      <a:lnTo>
                        <a:pt x="606" y="780"/>
                      </a:lnTo>
                      <a:lnTo>
                        <a:pt x="608" y="774"/>
                      </a:lnTo>
                      <a:lnTo>
                        <a:pt x="611" y="771"/>
                      </a:lnTo>
                      <a:lnTo>
                        <a:pt x="612" y="765"/>
                      </a:lnTo>
                      <a:lnTo>
                        <a:pt x="615" y="760"/>
                      </a:lnTo>
                      <a:lnTo>
                        <a:pt x="616" y="756"/>
                      </a:lnTo>
                      <a:lnTo>
                        <a:pt x="617" y="751"/>
                      </a:lnTo>
                      <a:lnTo>
                        <a:pt x="620" y="747"/>
                      </a:lnTo>
                      <a:lnTo>
                        <a:pt x="621" y="742"/>
                      </a:lnTo>
                      <a:lnTo>
                        <a:pt x="623" y="737"/>
                      </a:lnTo>
                      <a:lnTo>
                        <a:pt x="624" y="733"/>
                      </a:lnTo>
                      <a:lnTo>
                        <a:pt x="627" y="728"/>
                      </a:lnTo>
                      <a:lnTo>
                        <a:pt x="628" y="722"/>
                      </a:lnTo>
                      <a:lnTo>
                        <a:pt x="629" y="719"/>
                      </a:lnTo>
                      <a:lnTo>
                        <a:pt x="630" y="713"/>
                      </a:lnTo>
                      <a:lnTo>
                        <a:pt x="630" y="708"/>
                      </a:lnTo>
                      <a:lnTo>
                        <a:pt x="632" y="703"/>
                      </a:lnTo>
                      <a:lnTo>
                        <a:pt x="633" y="698"/>
                      </a:lnTo>
                      <a:lnTo>
                        <a:pt x="636" y="680"/>
                      </a:lnTo>
                      <a:lnTo>
                        <a:pt x="638" y="641"/>
                      </a:lnTo>
                      <a:lnTo>
                        <a:pt x="637" y="622"/>
                      </a:lnTo>
                      <a:lnTo>
                        <a:pt x="637" y="613"/>
                      </a:lnTo>
                      <a:lnTo>
                        <a:pt x="636" y="604"/>
                      </a:lnTo>
                      <a:lnTo>
                        <a:pt x="633" y="596"/>
                      </a:lnTo>
                      <a:lnTo>
                        <a:pt x="633" y="593"/>
                      </a:lnTo>
                      <a:lnTo>
                        <a:pt x="632" y="590"/>
                      </a:lnTo>
                      <a:lnTo>
                        <a:pt x="630" y="582"/>
                      </a:lnTo>
                      <a:lnTo>
                        <a:pt x="629" y="580"/>
                      </a:lnTo>
                      <a:lnTo>
                        <a:pt x="628" y="576"/>
                      </a:lnTo>
                      <a:lnTo>
                        <a:pt x="627" y="569"/>
                      </a:lnTo>
                      <a:lnTo>
                        <a:pt x="625" y="565"/>
                      </a:lnTo>
                      <a:lnTo>
                        <a:pt x="624" y="563"/>
                      </a:lnTo>
                      <a:lnTo>
                        <a:pt x="621" y="556"/>
                      </a:lnTo>
                      <a:lnTo>
                        <a:pt x="620" y="550"/>
                      </a:lnTo>
                      <a:lnTo>
                        <a:pt x="616" y="543"/>
                      </a:lnTo>
                      <a:lnTo>
                        <a:pt x="614" y="537"/>
                      </a:lnTo>
                      <a:lnTo>
                        <a:pt x="611" y="530"/>
                      </a:lnTo>
                      <a:lnTo>
                        <a:pt x="608" y="524"/>
                      </a:lnTo>
                      <a:lnTo>
                        <a:pt x="604" y="518"/>
                      </a:lnTo>
                      <a:lnTo>
                        <a:pt x="602" y="512"/>
                      </a:lnTo>
                      <a:lnTo>
                        <a:pt x="598" y="506"/>
                      </a:lnTo>
                      <a:lnTo>
                        <a:pt x="594" y="500"/>
                      </a:lnTo>
                      <a:lnTo>
                        <a:pt x="591" y="495"/>
                      </a:lnTo>
                      <a:lnTo>
                        <a:pt x="588" y="489"/>
                      </a:lnTo>
                      <a:lnTo>
                        <a:pt x="584" y="483"/>
                      </a:lnTo>
                      <a:lnTo>
                        <a:pt x="578" y="478"/>
                      </a:lnTo>
                      <a:lnTo>
                        <a:pt x="575" y="473"/>
                      </a:lnTo>
                      <a:lnTo>
                        <a:pt x="571" y="468"/>
                      </a:lnTo>
                      <a:lnTo>
                        <a:pt x="565" y="464"/>
                      </a:lnTo>
                      <a:lnTo>
                        <a:pt x="562" y="459"/>
                      </a:lnTo>
                      <a:lnTo>
                        <a:pt x="556" y="454"/>
                      </a:lnTo>
                      <a:lnTo>
                        <a:pt x="552" y="450"/>
                      </a:lnTo>
                      <a:lnTo>
                        <a:pt x="547" y="444"/>
                      </a:lnTo>
                      <a:lnTo>
                        <a:pt x="542" y="441"/>
                      </a:lnTo>
                      <a:lnTo>
                        <a:pt x="538" y="437"/>
                      </a:lnTo>
                      <a:lnTo>
                        <a:pt x="533" y="433"/>
                      </a:lnTo>
                      <a:lnTo>
                        <a:pt x="528" y="429"/>
                      </a:lnTo>
                      <a:lnTo>
                        <a:pt x="521" y="424"/>
                      </a:lnTo>
                      <a:lnTo>
                        <a:pt x="516" y="421"/>
                      </a:lnTo>
                      <a:lnTo>
                        <a:pt x="511" y="417"/>
                      </a:lnTo>
                      <a:lnTo>
                        <a:pt x="506" y="413"/>
                      </a:lnTo>
                      <a:lnTo>
                        <a:pt x="499" y="411"/>
                      </a:lnTo>
                      <a:lnTo>
                        <a:pt x="489" y="404"/>
                      </a:lnTo>
                      <a:lnTo>
                        <a:pt x="477" y="398"/>
                      </a:lnTo>
                      <a:lnTo>
                        <a:pt x="464" y="394"/>
                      </a:lnTo>
                      <a:lnTo>
                        <a:pt x="452" y="389"/>
                      </a:lnTo>
                      <a:lnTo>
                        <a:pt x="439" y="385"/>
                      </a:lnTo>
                      <a:lnTo>
                        <a:pt x="426" y="381"/>
                      </a:lnTo>
                      <a:lnTo>
                        <a:pt x="400" y="377"/>
                      </a:lnTo>
                      <a:lnTo>
                        <a:pt x="374" y="374"/>
                      </a:lnTo>
                      <a:lnTo>
                        <a:pt x="320" y="377"/>
                      </a:lnTo>
                      <a:lnTo>
                        <a:pt x="299" y="372"/>
                      </a:lnTo>
                      <a:lnTo>
                        <a:pt x="282" y="365"/>
                      </a:lnTo>
                      <a:lnTo>
                        <a:pt x="276" y="361"/>
                      </a:lnTo>
                      <a:lnTo>
                        <a:pt x="269" y="356"/>
                      </a:lnTo>
                      <a:lnTo>
                        <a:pt x="264" y="351"/>
                      </a:lnTo>
                      <a:lnTo>
                        <a:pt x="260" y="346"/>
                      </a:lnTo>
                      <a:lnTo>
                        <a:pt x="256" y="340"/>
                      </a:lnTo>
                      <a:lnTo>
                        <a:pt x="253" y="335"/>
                      </a:lnTo>
                      <a:lnTo>
                        <a:pt x="251" y="330"/>
                      </a:lnTo>
                      <a:lnTo>
                        <a:pt x="248" y="325"/>
                      </a:lnTo>
                      <a:lnTo>
                        <a:pt x="247" y="313"/>
                      </a:lnTo>
                      <a:lnTo>
                        <a:pt x="247" y="304"/>
                      </a:lnTo>
                      <a:lnTo>
                        <a:pt x="250" y="282"/>
                      </a:lnTo>
                      <a:lnTo>
                        <a:pt x="250" y="261"/>
                      </a:lnTo>
                      <a:lnTo>
                        <a:pt x="248" y="242"/>
                      </a:lnTo>
                      <a:lnTo>
                        <a:pt x="247" y="231"/>
                      </a:lnTo>
                      <a:lnTo>
                        <a:pt x="246" y="222"/>
                      </a:lnTo>
                      <a:lnTo>
                        <a:pt x="243" y="212"/>
                      </a:lnTo>
                      <a:lnTo>
                        <a:pt x="242" y="208"/>
                      </a:lnTo>
                      <a:lnTo>
                        <a:pt x="242" y="203"/>
                      </a:lnTo>
                      <a:lnTo>
                        <a:pt x="240" y="198"/>
                      </a:lnTo>
                      <a:lnTo>
                        <a:pt x="239" y="194"/>
                      </a:lnTo>
                      <a:lnTo>
                        <a:pt x="238" y="188"/>
                      </a:lnTo>
                      <a:lnTo>
                        <a:pt x="237" y="185"/>
                      </a:lnTo>
                      <a:lnTo>
                        <a:pt x="234" y="179"/>
                      </a:lnTo>
                      <a:lnTo>
                        <a:pt x="233" y="175"/>
                      </a:lnTo>
                      <a:lnTo>
                        <a:pt x="229" y="166"/>
                      </a:lnTo>
                      <a:lnTo>
                        <a:pt x="227" y="162"/>
                      </a:lnTo>
                      <a:lnTo>
                        <a:pt x="226" y="159"/>
                      </a:lnTo>
                      <a:lnTo>
                        <a:pt x="224" y="153"/>
                      </a:lnTo>
                      <a:lnTo>
                        <a:pt x="222" y="149"/>
                      </a:lnTo>
                      <a:lnTo>
                        <a:pt x="220" y="146"/>
                      </a:lnTo>
                      <a:lnTo>
                        <a:pt x="217" y="142"/>
                      </a:lnTo>
                      <a:lnTo>
                        <a:pt x="216" y="137"/>
                      </a:lnTo>
                      <a:lnTo>
                        <a:pt x="213" y="133"/>
                      </a:lnTo>
                      <a:lnTo>
                        <a:pt x="208" y="125"/>
                      </a:lnTo>
                      <a:lnTo>
                        <a:pt x="205" y="121"/>
                      </a:lnTo>
                      <a:lnTo>
                        <a:pt x="203" y="117"/>
                      </a:lnTo>
                      <a:lnTo>
                        <a:pt x="200" y="113"/>
                      </a:lnTo>
                      <a:lnTo>
                        <a:pt x="198" y="111"/>
                      </a:lnTo>
                      <a:lnTo>
                        <a:pt x="195" y="107"/>
                      </a:lnTo>
                      <a:lnTo>
                        <a:pt x="192" y="103"/>
                      </a:lnTo>
                      <a:lnTo>
                        <a:pt x="190" y="99"/>
                      </a:lnTo>
                      <a:lnTo>
                        <a:pt x="187" y="95"/>
                      </a:lnTo>
                      <a:lnTo>
                        <a:pt x="185" y="92"/>
                      </a:lnTo>
                      <a:lnTo>
                        <a:pt x="181" y="88"/>
                      </a:lnTo>
                      <a:lnTo>
                        <a:pt x="178" y="85"/>
                      </a:lnTo>
                      <a:lnTo>
                        <a:pt x="175" y="82"/>
                      </a:lnTo>
                      <a:lnTo>
                        <a:pt x="169" y="75"/>
                      </a:lnTo>
                      <a:lnTo>
                        <a:pt x="162" y="69"/>
                      </a:lnTo>
                      <a:lnTo>
                        <a:pt x="156" y="62"/>
                      </a:lnTo>
                      <a:lnTo>
                        <a:pt x="149" y="57"/>
                      </a:lnTo>
                      <a:lnTo>
                        <a:pt x="142" y="52"/>
                      </a:lnTo>
                      <a:lnTo>
                        <a:pt x="135" y="46"/>
                      </a:lnTo>
                      <a:lnTo>
                        <a:pt x="127" y="40"/>
                      </a:lnTo>
                      <a:lnTo>
                        <a:pt x="122" y="38"/>
                      </a:lnTo>
                      <a:lnTo>
                        <a:pt x="117" y="34"/>
                      </a:lnTo>
                      <a:lnTo>
                        <a:pt x="107" y="27"/>
                      </a:lnTo>
                      <a:lnTo>
                        <a:pt x="96" y="21"/>
                      </a:lnTo>
                      <a:lnTo>
                        <a:pt x="84" y="16"/>
                      </a:lnTo>
                      <a:lnTo>
                        <a:pt x="73" y="12"/>
                      </a:lnTo>
                      <a:lnTo>
                        <a:pt x="62" y="7"/>
                      </a:lnTo>
                      <a:lnTo>
                        <a:pt x="51" y="3"/>
                      </a:lnTo>
                      <a:lnTo>
                        <a:pt x="39" y="0"/>
                      </a:lnTo>
                      <a:lnTo>
                        <a:pt x="0" y="91"/>
                      </a:lnTo>
                      <a:lnTo>
                        <a:pt x="22" y="98"/>
                      </a:lnTo>
                      <a:lnTo>
                        <a:pt x="32" y="103"/>
                      </a:lnTo>
                      <a:lnTo>
                        <a:pt x="43" y="108"/>
                      </a:lnTo>
                      <a:lnTo>
                        <a:pt x="53" y="113"/>
                      </a:lnTo>
                      <a:lnTo>
                        <a:pt x="62" y="120"/>
                      </a:lnTo>
                      <a:lnTo>
                        <a:pt x="73" y="126"/>
                      </a:lnTo>
                      <a:lnTo>
                        <a:pt x="82" y="134"/>
                      </a:lnTo>
                      <a:lnTo>
                        <a:pt x="88" y="139"/>
                      </a:lnTo>
                      <a:lnTo>
                        <a:pt x="95" y="147"/>
                      </a:lnTo>
                      <a:lnTo>
                        <a:pt x="99" y="151"/>
                      </a:lnTo>
                      <a:lnTo>
                        <a:pt x="101" y="155"/>
                      </a:lnTo>
                      <a:lnTo>
                        <a:pt x="105" y="159"/>
                      </a:lnTo>
                      <a:lnTo>
                        <a:pt x="108" y="164"/>
                      </a:lnTo>
                      <a:lnTo>
                        <a:pt x="110" y="168"/>
                      </a:lnTo>
                      <a:lnTo>
                        <a:pt x="113" y="172"/>
                      </a:lnTo>
                      <a:lnTo>
                        <a:pt x="117" y="177"/>
                      </a:lnTo>
                      <a:lnTo>
                        <a:pt x="120" y="182"/>
                      </a:lnTo>
                      <a:lnTo>
                        <a:pt x="121" y="186"/>
                      </a:lnTo>
                      <a:lnTo>
                        <a:pt x="123" y="191"/>
                      </a:lnTo>
                      <a:lnTo>
                        <a:pt x="126" y="196"/>
                      </a:lnTo>
                      <a:lnTo>
                        <a:pt x="129" y="201"/>
                      </a:lnTo>
                      <a:lnTo>
                        <a:pt x="130" y="207"/>
                      </a:lnTo>
                      <a:lnTo>
                        <a:pt x="133" y="212"/>
                      </a:lnTo>
                      <a:lnTo>
                        <a:pt x="134" y="217"/>
                      </a:lnTo>
                      <a:lnTo>
                        <a:pt x="135" y="222"/>
                      </a:lnTo>
                      <a:lnTo>
                        <a:pt x="138" y="227"/>
                      </a:lnTo>
                      <a:lnTo>
                        <a:pt x="139" y="233"/>
                      </a:lnTo>
                      <a:lnTo>
                        <a:pt x="139" y="238"/>
                      </a:lnTo>
                      <a:lnTo>
                        <a:pt x="140" y="243"/>
                      </a:lnTo>
                      <a:lnTo>
                        <a:pt x="143" y="263"/>
                      </a:lnTo>
                      <a:lnTo>
                        <a:pt x="143" y="282"/>
                      </a:lnTo>
                      <a:lnTo>
                        <a:pt x="143" y="295"/>
                      </a:lnTo>
                      <a:lnTo>
                        <a:pt x="143" y="313"/>
                      </a:lnTo>
                      <a:lnTo>
                        <a:pt x="144" y="322"/>
                      </a:lnTo>
                      <a:lnTo>
                        <a:pt x="146" y="331"/>
                      </a:lnTo>
                      <a:lnTo>
                        <a:pt x="147" y="337"/>
                      </a:lnTo>
                      <a:lnTo>
                        <a:pt x="148" y="340"/>
                      </a:lnTo>
                      <a:lnTo>
                        <a:pt x="149" y="346"/>
                      </a:lnTo>
                      <a:lnTo>
                        <a:pt x="151" y="350"/>
                      </a:lnTo>
                      <a:lnTo>
                        <a:pt x="152" y="353"/>
                      </a:lnTo>
                      <a:lnTo>
                        <a:pt x="153" y="359"/>
                      </a:lnTo>
                      <a:lnTo>
                        <a:pt x="155" y="363"/>
                      </a:lnTo>
                      <a:lnTo>
                        <a:pt x="156" y="366"/>
                      </a:lnTo>
                      <a:lnTo>
                        <a:pt x="159" y="370"/>
                      </a:lnTo>
                      <a:lnTo>
                        <a:pt x="160" y="374"/>
                      </a:lnTo>
                      <a:lnTo>
                        <a:pt x="164" y="383"/>
                      </a:lnTo>
                      <a:lnTo>
                        <a:pt x="166" y="386"/>
                      </a:lnTo>
                      <a:lnTo>
                        <a:pt x="169" y="391"/>
                      </a:lnTo>
                      <a:lnTo>
                        <a:pt x="170" y="394"/>
                      </a:lnTo>
                      <a:lnTo>
                        <a:pt x="173" y="398"/>
                      </a:lnTo>
                      <a:lnTo>
                        <a:pt x="175" y="402"/>
                      </a:lnTo>
                      <a:lnTo>
                        <a:pt x="178" y="405"/>
                      </a:lnTo>
                      <a:lnTo>
                        <a:pt x="181" y="408"/>
                      </a:lnTo>
                      <a:lnTo>
                        <a:pt x="185" y="412"/>
                      </a:lnTo>
                      <a:lnTo>
                        <a:pt x="190" y="418"/>
                      </a:lnTo>
                      <a:lnTo>
                        <a:pt x="196" y="425"/>
                      </a:lnTo>
                      <a:lnTo>
                        <a:pt x="201" y="431"/>
                      </a:lnTo>
                      <a:lnTo>
                        <a:pt x="209" y="437"/>
                      </a:lnTo>
                      <a:lnTo>
                        <a:pt x="216" y="442"/>
                      </a:lnTo>
                      <a:lnTo>
                        <a:pt x="222" y="447"/>
                      </a:lnTo>
                      <a:lnTo>
                        <a:pt x="230" y="452"/>
                      </a:lnTo>
                      <a:lnTo>
                        <a:pt x="238" y="456"/>
                      </a:lnTo>
                      <a:lnTo>
                        <a:pt x="246" y="460"/>
                      </a:lnTo>
                      <a:lnTo>
                        <a:pt x="253" y="464"/>
                      </a:lnTo>
                      <a:lnTo>
                        <a:pt x="261" y="468"/>
                      </a:lnTo>
                      <a:lnTo>
                        <a:pt x="270" y="470"/>
                      </a:lnTo>
                      <a:lnTo>
                        <a:pt x="287" y="476"/>
                      </a:lnTo>
                      <a:lnTo>
                        <a:pt x="305" y="478"/>
                      </a:lnTo>
                      <a:lnTo>
                        <a:pt x="342" y="478"/>
                      </a:lnTo>
                      <a:lnTo>
                        <a:pt x="348" y="478"/>
                      </a:lnTo>
                      <a:lnTo>
                        <a:pt x="383" y="478"/>
                      </a:lnTo>
                      <a:lnTo>
                        <a:pt x="417" y="486"/>
                      </a:lnTo>
                      <a:lnTo>
                        <a:pt x="433" y="491"/>
                      </a:lnTo>
                      <a:lnTo>
                        <a:pt x="447" y="499"/>
                      </a:lnTo>
                      <a:lnTo>
                        <a:pt x="455" y="503"/>
                      </a:lnTo>
                      <a:lnTo>
                        <a:pt x="461" y="508"/>
                      </a:lnTo>
                      <a:lnTo>
                        <a:pt x="468" y="513"/>
                      </a:lnTo>
                      <a:lnTo>
                        <a:pt x="474" y="518"/>
                      </a:lnTo>
                      <a:lnTo>
                        <a:pt x="481" y="524"/>
                      </a:lnTo>
                      <a:lnTo>
                        <a:pt x="487" y="529"/>
                      </a:lnTo>
                      <a:lnTo>
                        <a:pt x="493" y="535"/>
                      </a:lnTo>
                      <a:lnTo>
                        <a:pt x="498" y="542"/>
                      </a:lnTo>
                      <a:lnTo>
                        <a:pt x="503" y="548"/>
                      </a:lnTo>
                      <a:lnTo>
                        <a:pt x="508" y="555"/>
                      </a:lnTo>
                      <a:lnTo>
                        <a:pt x="513" y="563"/>
                      </a:lnTo>
                      <a:lnTo>
                        <a:pt x="515" y="567"/>
                      </a:lnTo>
                      <a:lnTo>
                        <a:pt x="517" y="570"/>
                      </a:lnTo>
                      <a:lnTo>
                        <a:pt x="519" y="574"/>
                      </a:lnTo>
                      <a:lnTo>
                        <a:pt x="521" y="577"/>
                      </a:lnTo>
                      <a:lnTo>
                        <a:pt x="523" y="581"/>
                      </a:lnTo>
                      <a:lnTo>
                        <a:pt x="524" y="586"/>
                      </a:lnTo>
                      <a:lnTo>
                        <a:pt x="526" y="590"/>
                      </a:lnTo>
                      <a:lnTo>
                        <a:pt x="528" y="594"/>
                      </a:lnTo>
                      <a:lnTo>
                        <a:pt x="529" y="598"/>
                      </a:lnTo>
                      <a:lnTo>
                        <a:pt x="530" y="602"/>
                      </a:lnTo>
                      <a:lnTo>
                        <a:pt x="537" y="637"/>
                      </a:lnTo>
                      <a:lnTo>
                        <a:pt x="537" y="655"/>
                      </a:lnTo>
                      <a:lnTo>
                        <a:pt x="536" y="665"/>
                      </a:lnTo>
                      <a:lnTo>
                        <a:pt x="534" y="674"/>
                      </a:lnTo>
                      <a:lnTo>
                        <a:pt x="534" y="680"/>
                      </a:lnTo>
                      <a:lnTo>
                        <a:pt x="533" y="685"/>
                      </a:lnTo>
                      <a:lnTo>
                        <a:pt x="532" y="690"/>
                      </a:lnTo>
                      <a:lnTo>
                        <a:pt x="530" y="695"/>
                      </a:lnTo>
                      <a:lnTo>
                        <a:pt x="529" y="699"/>
                      </a:lnTo>
                      <a:lnTo>
                        <a:pt x="526" y="704"/>
                      </a:lnTo>
                      <a:lnTo>
                        <a:pt x="525" y="709"/>
                      </a:lnTo>
                      <a:lnTo>
                        <a:pt x="524" y="715"/>
                      </a:lnTo>
                      <a:lnTo>
                        <a:pt x="521" y="720"/>
                      </a:lnTo>
                      <a:lnTo>
                        <a:pt x="520" y="724"/>
                      </a:lnTo>
                      <a:lnTo>
                        <a:pt x="517" y="729"/>
                      </a:lnTo>
                      <a:lnTo>
                        <a:pt x="515" y="734"/>
                      </a:lnTo>
                      <a:lnTo>
                        <a:pt x="512" y="738"/>
                      </a:lnTo>
                      <a:lnTo>
                        <a:pt x="510" y="743"/>
                      </a:lnTo>
                      <a:lnTo>
                        <a:pt x="507" y="747"/>
                      </a:lnTo>
                      <a:lnTo>
                        <a:pt x="504" y="751"/>
                      </a:lnTo>
                      <a:lnTo>
                        <a:pt x="502" y="756"/>
                      </a:lnTo>
                      <a:lnTo>
                        <a:pt x="499" y="760"/>
                      </a:lnTo>
                      <a:lnTo>
                        <a:pt x="497" y="764"/>
                      </a:lnTo>
                      <a:lnTo>
                        <a:pt x="493" y="768"/>
                      </a:lnTo>
                      <a:lnTo>
                        <a:pt x="490" y="772"/>
                      </a:lnTo>
                      <a:lnTo>
                        <a:pt x="486" y="774"/>
                      </a:lnTo>
                      <a:lnTo>
                        <a:pt x="480" y="781"/>
                      </a:lnTo>
                      <a:lnTo>
                        <a:pt x="474" y="790"/>
                      </a:lnTo>
                      <a:lnTo>
                        <a:pt x="471" y="794"/>
                      </a:lnTo>
                      <a:lnTo>
                        <a:pt x="465" y="798"/>
                      </a:lnTo>
                      <a:lnTo>
                        <a:pt x="461" y="802"/>
                      </a:lnTo>
                      <a:lnTo>
                        <a:pt x="458" y="806"/>
                      </a:lnTo>
                      <a:lnTo>
                        <a:pt x="451" y="813"/>
                      </a:lnTo>
                      <a:lnTo>
                        <a:pt x="448" y="817"/>
                      </a:lnTo>
                      <a:lnTo>
                        <a:pt x="446" y="820"/>
                      </a:lnTo>
                      <a:lnTo>
                        <a:pt x="443" y="824"/>
                      </a:lnTo>
                      <a:lnTo>
                        <a:pt x="441" y="828"/>
                      </a:lnTo>
                      <a:lnTo>
                        <a:pt x="435" y="836"/>
                      </a:lnTo>
                      <a:lnTo>
                        <a:pt x="433" y="839"/>
                      </a:lnTo>
                      <a:lnTo>
                        <a:pt x="432" y="843"/>
                      </a:lnTo>
                      <a:lnTo>
                        <a:pt x="429" y="847"/>
                      </a:lnTo>
                      <a:lnTo>
                        <a:pt x="426" y="852"/>
                      </a:lnTo>
                      <a:lnTo>
                        <a:pt x="425" y="856"/>
                      </a:lnTo>
                      <a:lnTo>
                        <a:pt x="424" y="860"/>
                      </a:lnTo>
                      <a:lnTo>
                        <a:pt x="421" y="864"/>
                      </a:lnTo>
                      <a:lnTo>
                        <a:pt x="420" y="868"/>
                      </a:lnTo>
                      <a:lnTo>
                        <a:pt x="419" y="872"/>
                      </a:lnTo>
                      <a:lnTo>
                        <a:pt x="417" y="877"/>
                      </a:lnTo>
                      <a:lnTo>
                        <a:pt x="416" y="881"/>
                      </a:lnTo>
                      <a:lnTo>
                        <a:pt x="415" y="885"/>
                      </a:lnTo>
                      <a:lnTo>
                        <a:pt x="412" y="903"/>
                      </a:lnTo>
                      <a:lnTo>
                        <a:pt x="409" y="920"/>
                      </a:lnTo>
                      <a:lnTo>
                        <a:pt x="409" y="929"/>
                      </a:lnTo>
                      <a:lnTo>
                        <a:pt x="409" y="938"/>
                      </a:lnTo>
                      <a:lnTo>
                        <a:pt x="412" y="955"/>
                      </a:lnTo>
                      <a:lnTo>
                        <a:pt x="413" y="964"/>
                      </a:lnTo>
                      <a:lnTo>
                        <a:pt x="415" y="968"/>
                      </a:lnTo>
                      <a:lnTo>
                        <a:pt x="415" y="972"/>
                      </a:lnTo>
                      <a:lnTo>
                        <a:pt x="416" y="977"/>
                      </a:lnTo>
                      <a:lnTo>
                        <a:pt x="417" y="981"/>
                      </a:lnTo>
                      <a:lnTo>
                        <a:pt x="419" y="985"/>
                      </a:lnTo>
                      <a:lnTo>
                        <a:pt x="420" y="989"/>
                      </a:lnTo>
                      <a:lnTo>
                        <a:pt x="422" y="998"/>
                      </a:lnTo>
                      <a:lnTo>
                        <a:pt x="425" y="1002"/>
                      </a:lnTo>
                      <a:lnTo>
                        <a:pt x="426" y="1006"/>
                      </a:lnTo>
                      <a:lnTo>
                        <a:pt x="429" y="1010"/>
                      </a:lnTo>
                      <a:lnTo>
                        <a:pt x="430" y="1014"/>
                      </a:lnTo>
                      <a:lnTo>
                        <a:pt x="435" y="1021"/>
                      </a:lnTo>
                      <a:lnTo>
                        <a:pt x="437" y="1025"/>
                      </a:lnTo>
                      <a:lnTo>
                        <a:pt x="439" y="1029"/>
                      </a:lnTo>
                      <a:lnTo>
                        <a:pt x="442" y="1033"/>
                      </a:lnTo>
                      <a:lnTo>
                        <a:pt x="445" y="1037"/>
                      </a:lnTo>
                      <a:lnTo>
                        <a:pt x="447" y="1041"/>
                      </a:lnTo>
                      <a:lnTo>
                        <a:pt x="450" y="1043"/>
                      </a:lnTo>
                      <a:lnTo>
                        <a:pt x="454" y="1047"/>
                      </a:lnTo>
                      <a:lnTo>
                        <a:pt x="456" y="1051"/>
                      </a:lnTo>
                      <a:lnTo>
                        <a:pt x="463" y="1058"/>
                      </a:lnTo>
                      <a:lnTo>
                        <a:pt x="469" y="1064"/>
                      </a:lnTo>
                      <a:lnTo>
                        <a:pt x="478" y="1078"/>
                      </a:lnTo>
                      <a:lnTo>
                        <a:pt x="485" y="1084"/>
                      </a:lnTo>
                      <a:lnTo>
                        <a:pt x="490" y="1091"/>
                      </a:lnTo>
                      <a:lnTo>
                        <a:pt x="495" y="1099"/>
                      </a:lnTo>
                      <a:lnTo>
                        <a:pt x="498" y="1103"/>
                      </a:lnTo>
                      <a:lnTo>
                        <a:pt x="500" y="1107"/>
                      </a:lnTo>
                      <a:lnTo>
                        <a:pt x="503" y="1111"/>
                      </a:lnTo>
                      <a:lnTo>
                        <a:pt x="506" y="1115"/>
                      </a:lnTo>
                      <a:lnTo>
                        <a:pt x="508" y="1120"/>
                      </a:lnTo>
                      <a:lnTo>
                        <a:pt x="511" y="1124"/>
                      </a:lnTo>
                      <a:lnTo>
                        <a:pt x="512" y="1129"/>
                      </a:lnTo>
                      <a:lnTo>
                        <a:pt x="515" y="1133"/>
                      </a:lnTo>
                      <a:lnTo>
                        <a:pt x="516" y="1138"/>
                      </a:lnTo>
                      <a:lnTo>
                        <a:pt x="519" y="1142"/>
                      </a:lnTo>
                      <a:lnTo>
                        <a:pt x="520" y="1147"/>
                      </a:lnTo>
                      <a:lnTo>
                        <a:pt x="521" y="1153"/>
                      </a:lnTo>
                      <a:lnTo>
                        <a:pt x="523" y="1158"/>
                      </a:lnTo>
                      <a:lnTo>
                        <a:pt x="524" y="1162"/>
                      </a:lnTo>
                      <a:lnTo>
                        <a:pt x="525" y="1167"/>
                      </a:lnTo>
                      <a:lnTo>
                        <a:pt x="526" y="1172"/>
                      </a:lnTo>
                      <a:lnTo>
                        <a:pt x="529" y="1181"/>
                      </a:lnTo>
                      <a:lnTo>
                        <a:pt x="530" y="1201"/>
                      </a:lnTo>
                      <a:lnTo>
                        <a:pt x="530" y="1218"/>
                      </a:lnTo>
                      <a:lnTo>
                        <a:pt x="529" y="1229"/>
                      </a:lnTo>
                      <a:lnTo>
                        <a:pt x="526" y="1240"/>
                      </a:lnTo>
                      <a:lnTo>
                        <a:pt x="525" y="1246"/>
                      </a:lnTo>
                      <a:lnTo>
                        <a:pt x="524" y="1251"/>
                      </a:lnTo>
                      <a:lnTo>
                        <a:pt x="523" y="1256"/>
                      </a:lnTo>
                      <a:lnTo>
                        <a:pt x="520" y="1262"/>
                      </a:lnTo>
                      <a:lnTo>
                        <a:pt x="519" y="1267"/>
                      </a:lnTo>
                      <a:lnTo>
                        <a:pt x="516" y="1272"/>
                      </a:lnTo>
                      <a:lnTo>
                        <a:pt x="515" y="1277"/>
                      </a:lnTo>
                      <a:lnTo>
                        <a:pt x="512" y="1282"/>
                      </a:lnTo>
                      <a:lnTo>
                        <a:pt x="510" y="1286"/>
                      </a:lnTo>
                      <a:lnTo>
                        <a:pt x="508" y="1292"/>
                      </a:lnTo>
                      <a:lnTo>
                        <a:pt x="506" y="1295"/>
                      </a:lnTo>
                      <a:lnTo>
                        <a:pt x="503" y="1299"/>
                      </a:lnTo>
                      <a:lnTo>
                        <a:pt x="590" y="13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8502" name="Freeform 22"/>
                <p:cNvSpPr>
                  <a:spLocks/>
                </p:cNvSpPr>
                <p:nvPr/>
              </p:nvSpPr>
              <p:spPr bwMode="auto">
                <a:xfrm>
                  <a:off x="778" y="2639"/>
                  <a:ext cx="449" cy="212"/>
                </a:xfrm>
                <a:custGeom>
                  <a:avLst/>
                  <a:gdLst>
                    <a:gd name="T0" fmla="*/ 50 w 1345"/>
                    <a:gd name="T1" fmla="*/ 2 h 635"/>
                    <a:gd name="T2" fmla="*/ 49 w 1345"/>
                    <a:gd name="T3" fmla="*/ 3 h 635"/>
                    <a:gd name="T4" fmla="*/ 48 w 1345"/>
                    <a:gd name="T5" fmla="*/ 5 h 635"/>
                    <a:gd name="T6" fmla="*/ 48 w 1345"/>
                    <a:gd name="T7" fmla="*/ 6 h 635"/>
                    <a:gd name="T8" fmla="*/ 46 w 1345"/>
                    <a:gd name="T9" fmla="*/ 7 h 635"/>
                    <a:gd name="T10" fmla="*/ 44 w 1345"/>
                    <a:gd name="T11" fmla="*/ 8 h 635"/>
                    <a:gd name="T12" fmla="*/ 41 w 1345"/>
                    <a:gd name="T13" fmla="*/ 9 h 635"/>
                    <a:gd name="T14" fmla="*/ 37 w 1345"/>
                    <a:gd name="T15" fmla="*/ 9 h 635"/>
                    <a:gd name="T16" fmla="*/ 36 w 1345"/>
                    <a:gd name="T17" fmla="*/ 11 h 635"/>
                    <a:gd name="T18" fmla="*/ 36 w 1345"/>
                    <a:gd name="T19" fmla="*/ 14 h 635"/>
                    <a:gd name="T20" fmla="*/ 36 w 1345"/>
                    <a:gd name="T21" fmla="*/ 15 h 635"/>
                    <a:gd name="T22" fmla="*/ 35 w 1345"/>
                    <a:gd name="T23" fmla="*/ 17 h 635"/>
                    <a:gd name="T24" fmla="*/ 35 w 1345"/>
                    <a:gd name="T25" fmla="*/ 18 h 635"/>
                    <a:gd name="T26" fmla="*/ 34 w 1345"/>
                    <a:gd name="T27" fmla="*/ 19 h 635"/>
                    <a:gd name="T28" fmla="*/ 34 w 1345"/>
                    <a:gd name="T29" fmla="*/ 19 h 635"/>
                    <a:gd name="T30" fmla="*/ 33 w 1345"/>
                    <a:gd name="T31" fmla="*/ 20 h 635"/>
                    <a:gd name="T32" fmla="*/ 32 w 1345"/>
                    <a:gd name="T33" fmla="*/ 22 h 635"/>
                    <a:gd name="T34" fmla="*/ 30 w 1345"/>
                    <a:gd name="T35" fmla="*/ 22 h 635"/>
                    <a:gd name="T36" fmla="*/ 28 w 1345"/>
                    <a:gd name="T37" fmla="*/ 23 h 635"/>
                    <a:gd name="T38" fmla="*/ 21 w 1345"/>
                    <a:gd name="T39" fmla="*/ 23 h 635"/>
                    <a:gd name="T40" fmla="*/ 19 w 1345"/>
                    <a:gd name="T41" fmla="*/ 22 h 635"/>
                    <a:gd name="T42" fmla="*/ 18 w 1345"/>
                    <a:gd name="T43" fmla="*/ 21 h 635"/>
                    <a:gd name="T44" fmla="*/ 17 w 1345"/>
                    <a:gd name="T45" fmla="*/ 19 h 635"/>
                    <a:gd name="T46" fmla="*/ 15 w 1345"/>
                    <a:gd name="T47" fmla="*/ 19 h 635"/>
                    <a:gd name="T48" fmla="*/ 13 w 1345"/>
                    <a:gd name="T49" fmla="*/ 20 h 635"/>
                    <a:gd name="T50" fmla="*/ 12 w 1345"/>
                    <a:gd name="T51" fmla="*/ 21 h 635"/>
                    <a:gd name="T52" fmla="*/ 10 w 1345"/>
                    <a:gd name="T53" fmla="*/ 22 h 635"/>
                    <a:gd name="T54" fmla="*/ 8 w 1345"/>
                    <a:gd name="T55" fmla="*/ 23 h 635"/>
                    <a:gd name="T56" fmla="*/ 3 w 1345"/>
                    <a:gd name="T57" fmla="*/ 23 h 635"/>
                    <a:gd name="T58" fmla="*/ 2 w 1345"/>
                    <a:gd name="T59" fmla="*/ 19 h 635"/>
                    <a:gd name="T60" fmla="*/ 4 w 1345"/>
                    <a:gd name="T61" fmla="*/ 19 h 635"/>
                    <a:gd name="T62" fmla="*/ 8 w 1345"/>
                    <a:gd name="T63" fmla="*/ 19 h 635"/>
                    <a:gd name="T64" fmla="*/ 10 w 1345"/>
                    <a:gd name="T65" fmla="*/ 17 h 635"/>
                    <a:gd name="T66" fmla="*/ 12 w 1345"/>
                    <a:gd name="T67" fmla="*/ 16 h 635"/>
                    <a:gd name="T68" fmla="*/ 14 w 1345"/>
                    <a:gd name="T69" fmla="*/ 15 h 635"/>
                    <a:gd name="T70" fmla="*/ 19 w 1345"/>
                    <a:gd name="T71" fmla="*/ 16 h 635"/>
                    <a:gd name="T72" fmla="*/ 20 w 1345"/>
                    <a:gd name="T73" fmla="*/ 17 h 635"/>
                    <a:gd name="T74" fmla="*/ 21 w 1345"/>
                    <a:gd name="T75" fmla="*/ 18 h 635"/>
                    <a:gd name="T76" fmla="*/ 23 w 1345"/>
                    <a:gd name="T77" fmla="*/ 19 h 635"/>
                    <a:gd name="T78" fmla="*/ 27 w 1345"/>
                    <a:gd name="T79" fmla="*/ 19 h 635"/>
                    <a:gd name="T80" fmla="*/ 30 w 1345"/>
                    <a:gd name="T81" fmla="*/ 18 h 635"/>
                    <a:gd name="T82" fmla="*/ 31 w 1345"/>
                    <a:gd name="T83" fmla="*/ 17 h 635"/>
                    <a:gd name="T84" fmla="*/ 31 w 1345"/>
                    <a:gd name="T85" fmla="*/ 16 h 635"/>
                    <a:gd name="T86" fmla="*/ 32 w 1345"/>
                    <a:gd name="T87" fmla="*/ 15 h 635"/>
                    <a:gd name="T88" fmla="*/ 32 w 1345"/>
                    <a:gd name="T89" fmla="*/ 13 h 635"/>
                    <a:gd name="T90" fmla="*/ 32 w 1345"/>
                    <a:gd name="T91" fmla="*/ 10 h 635"/>
                    <a:gd name="T92" fmla="*/ 33 w 1345"/>
                    <a:gd name="T93" fmla="*/ 9 h 635"/>
                    <a:gd name="T94" fmla="*/ 33 w 1345"/>
                    <a:gd name="T95" fmla="*/ 8 h 635"/>
                    <a:gd name="T96" fmla="*/ 34 w 1345"/>
                    <a:gd name="T97" fmla="*/ 7 h 635"/>
                    <a:gd name="T98" fmla="*/ 36 w 1345"/>
                    <a:gd name="T99" fmla="*/ 6 h 635"/>
                    <a:gd name="T100" fmla="*/ 40 w 1345"/>
                    <a:gd name="T101" fmla="*/ 5 h 635"/>
                    <a:gd name="T102" fmla="*/ 44 w 1345"/>
                    <a:gd name="T103" fmla="*/ 4 h 635"/>
                    <a:gd name="T104" fmla="*/ 45 w 1345"/>
                    <a:gd name="T105" fmla="*/ 3 h 635"/>
                    <a:gd name="T106" fmla="*/ 46 w 1345"/>
                    <a:gd name="T107" fmla="*/ 2 h 635"/>
                    <a:gd name="T108" fmla="*/ 46 w 1345"/>
                    <a:gd name="T109" fmla="*/ 1 h 635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1345"/>
                    <a:gd name="T166" fmla="*/ 0 h 635"/>
                    <a:gd name="T167" fmla="*/ 1345 w 1345"/>
                    <a:gd name="T168" fmla="*/ 635 h 635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1345" h="635">
                      <a:moveTo>
                        <a:pt x="1345" y="25"/>
                      </a:moveTo>
                      <a:lnTo>
                        <a:pt x="1343" y="31"/>
                      </a:lnTo>
                      <a:lnTo>
                        <a:pt x="1341" y="38"/>
                      </a:lnTo>
                      <a:lnTo>
                        <a:pt x="1339" y="44"/>
                      </a:lnTo>
                      <a:lnTo>
                        <a:pt x="1337" y="51"/>
                      </a:lnTo>
                      <a:lnTo>
                        <a:pt x="1336" y="57"/>
                      </a:lnTo>
                      <a:lnTo>
                        <a:pt x="1333" y="64"/>
                      </a:lnTo>
                      <a:lnTo>
                        <a:pt x="1330" y="70"/>
                      </a:lnTo>
                      <a:lnTo>
                        <a:pt x="1328" y="75"/>
                      </a:lnTo>
                      <a:lnTo>
                        <a:pt x="1325" y="82"/>
                      </a:lnTo>
                      <a:lnTo>
                        <a:pt x="1323" y="88"/>
                      </a:lnTo>
                      <a:lnTo>
                        <a:pt x="1319" y="94"/>
                      </a:lnTo>
                      <a:lnTo>
                        <a:pt x="1316" y="100"/>
                      </a:lnTo>
                      <a:lnTo>
                        <a:pt x="1312" y="107"/>
                      </a:lnTo>
                      <a:lnTo>
                        <a:pt x="1308" y="112"/>
                      </a:lnTo>
                      <a:lnTo>
                        <a:pt x="1306" y="118"/>
                      </a:lnTo>
                      <a:lnTo>
                        <a:pt x="1302" y="124"/>
                      </a:lnTo>
                      <a:lnTo>
                        <a:pt x="1299" y="127"/>
                      </a:lnTo>
                      <a:lnTo>
                        <a:pt x="1297" y="130"/>
                      </a:lnTo>
                      <a:lnTo>
                        <a:pt x="1293" y="134"/>
                      </a:lnTo>
                      <a:lnTo>
                        <a:pt x="1290" y="138"/>
                      </a:lnTo>
                      <a:lnTo>
                        <a:pt x="1285" y="144"/>
                      </a:lnTo>
                      <a:lnTo>
                        <a:pt x="1281" y="148"/>
                      </a:lnTo>
                      <a:lnTo>
                        <a:pt x="1278" y="151"/>
                      </a:lnTo>
                      <a:lnTo>
                        <a:pt x="1272" y="157"/>
                      </a:lnTo>
                      <a:lnTo>
                        <a:pt x="1265" y="164"/>
                      </a:lnTo>
                      <a:lnTo>
                        <a:pt x="1258" y="170"/>
                      </a:lnTo>
                      <a:lnTo>
                        <a:pt x="1250" y="177"/>
                      </a:lnTo>
                      <a:lnTo>
                        <a:pt x="1243" y="182"/>
                      </a:lnTo>
                      <a:lnTo>
                        <a:pt x="1235" y="187"/>
                      </a:lnTo>
                      <a:lnTo>
                        <a:pt x="1226" y="194"/>
                      </a:lnTo>
                      <a:lnTo>
                        <a:pt x="1219" y="198"/>
                      </a:lnTo>
                      <a:lnTo>
                        <a:pt x="1209" y="203"/>
                      </a:lnTo>
                      <a:lnTo>
                        <a:pt x="1202" y="208"/>
                      </a:lnTo>
                      <a:lnTo>
                        <a:pt x="1193" y="212"/>
                      </a:lnTo>
                      <a:lnTo>
                        <a:pt x="1183" y="217"/>
                      </a:lnTo>
                      <a:lnTo>
                        <a:pt x="1174" y="221"/>
                      </a:lnTo>
                      <a:lnTo>
                        <a:pt x="1165" y="224"/>
                      </a:lnTo>
                      <a:lnTo>
                        <a:pt x="1156" y="227"/>
                      </a:lnTo>
                      <a:lnTo>
                        <a:pt x="1147" y="231"/>
                      </a:lnTo>
                      <a:lnTo>
                        <a:pt x="1128" y="237"/>
                      </a:lnTo>
                      <a:lnTo>
                        <a:pt x="1109" y="240"/>
                      </a:lnTo>
                      <a:lnTo>
                        <a:pt x="1090" y="243"/>
                      </a:lnTo>
                      <a:lnTo>
                        <a:pt x="1072" y="244"/>
                      </a:lnTo>
                      <a:lnTo>
                        <a:pt x="1035" y="244"/>
                      </a:lnTo>
                      <a:lnTo>
                        <a:pt x="1031" y="242"/>
                      </a:lnTo>
                      <a:lnTo>
                        <a:pt x="1008" y="244"/>
                      </a:lnTo>
                      <a:lnTo>
                        <a:pt x="988" y="256"/>
                      </a:lnTo>
                      <a:lnTo>
                        <a:pt x="981" y="263"/>
                      </a:lnTo>
                      <a:lnTo>
                        <a:pt x="978" y="268"/>
                      </a:lnTo>
                      <a:lnTo>
                        <a:pt x="975" y="273"/>
                      </a:lnTo>
                      <a:lnTo>
                        <a:pt x="973" y="278"/>
                      </a:lnTo>
                      <a:lnTo>
                        <a:pt x="970" y="283"/>
                      </a:lnTo>
                      <a:lnTo>
                        <a:pt x="969" y="294"/>
                      </a:lnTo>
                      <a:lnTo>
                        <a:pt x="969" y="307"/>
                      </a:lnTo>
                      <a:lnTo>
                        <a:pt x="969" y="313"/>
                      </a:lnTo>
                      <a:lnTo>
                        <a:pt x="970" y="331"/>
                      </a:lnTo>
                      <a:lnTo>
                        <a:pt x="970" y="350"/>
                      </a:lnTo>
                      <a:lnTo>
                        <a:pt x="969" y="369"/>
                      </a:lnTo>
                      <a:lnTo>
                        <a:pt x="968" y="378"/>
                      </a:lnTo>
                      <a:lnTo>
                        <a:pt x="966" y="387"/>
                      </a:lnTo>
                      <a:lnTo>
                        <a:pt x="965" y="398"/>
                      </a:lnTo>
                      <a:lnTo>
                        <a:pt x="964" y="403"/>
                      </a:lnTo>
                      <a:lnTo>
                        <a:pt x="962" y="407"/>
                      </a:lnTo>
                      <a:lnTo>
                        <a:pt x="961" y="412"/>
                      </a:lnTo>
                      <a:lnTo>
                        <a:pt x="960" y="417"/>
                      </a:lnTo>
                      <a:lnTo>
                        <a:pt x="959" y="421"/>
                      </a:lnTo>
                      <a:lnTo>
                        <a:pt x="957" y="426"/>
                      </a:lnTo>
                      <a:lnTo>
                        <a:pt x="956" y="431"/>
                      </a:lnTo>
                      <a:lnTo>
                        <a:pt x="955" y="435"/>
                      </a:lnTo>
                      <a:lnTo>
                        <a:pt x="953" y="441"/>
                      </a:lnTo>
                      <a:lnTo>
                        <a:pt x="951" y="446"/>
                      </a:lnTo>
                      <a:lnTo>
                        <a:pt x="949" y="450"/>
                      </a:lnTo>
                      <a:lnTo>
                        <a:pt x="947" y="455"/>
                      </a:lnTo>
                      <a:lnTo>
                        <a:pt x="946" y="460"/>
                      </a:lnTo>
                      <a:lnTo>
                        <a:pt x="943" y="464"/>
                      </a:lnTo>
                      <a:lnTo>
                        <a:pt x="942" y="469"/>
                      </a:lnTo>
                      <a:lnTo>
                        <a:pt x="939" y="473"/>
                      </a:lnTo>
                      <a:lnTo>
                        <a:pt x="936" y="478"/>
                      </a:lnTo>
                      <a:lnTo>
                        <a:pt x="935" y="482"/>
                      </a:lnTo>
                      <a:lnTo>
                        <a:pt x="933" y="487"/>
                      </a:lnTo>
                      <a:lnTo>
                        <a:pt x="930" y="491"/>
                      </a:lnTo>
                      <a:lnTo>
                        <a:pt x="927" y="495"/>
                      </a:lnTo>
                      <a:lnTo>
                        <a:pt x="925" y="500"/>
                      </a:lnTo>
                      <a:lnTo>
                        <a:pt x="922" y="504"/>
                      </a:lnTo>
                      <a:lnTo>
                        <a:pt x="920" y="508"/>
                      </a:lnTo>
                      <a:lnTo>
                        <a:pt x="917" y="512"/>
                      </a:lnTo>
                      <a:lnTo>
                        <a:pt x="914" y="517"/>
                      </a:lnTo>
                      <a:lnTo>
                        <a:pt x="912" y="521"/>
                      </a:lnTo>
                      <a:lnTo>
                        <a:pt x="909" y="525"/>
                      </a:lnTo>
                      <a:lnTo>
                        <a:pt x="907" y="529"/>
                      </a:lnTo>
                      <a:lnTo>
                        <a:pt x="903" y="533"/>
                      </a:lnTo>
                      <a:lnTo>
                        <a:pt x="900" y="537"/>
                      </a:lnTo>
                      <a:lnTo>
                        <a:pt x="897" y="541"/>
                      </a:lnTo>
                      <a:lnTo>
                        <a:pt x="894" y="545"/>
                      </a:lnTo>
                      <a:lnTo>
                        <a:pt x="891" y="548"/>
                      </a:lnTo>
                      <a:lnTo>
                        <a:pt x="884" y="555"/>
                      </a:lnTo>
                      <a:lnTo>
                        <a:pt x="881" y="557"/>
                      </a:lnTo>
                      <a:lnTo>
                        <a:pt x="878" y="561"/>
                      </a:lnTo>
                      <a:lnTo>
                        <a:pt x="870" y="568"/>
                      </a:lnTo>
                      <a:lnTo>
                        <a:pt x="864" y="574"/>
                      </a:lnTo>
                      <a:lnTo>
                        <a:pt x="856" y="580"/>
                      </a:lnTo>
                      <a:lnTo>
                        <a:pt x="849" y="585"/>
                      </a:lnTo>
                      <a:lnTo>
                        <a:pt x="843" y="589"/>
                      </a:lnTo>
                      <a:lnTo>
                        <a:pt x="836" y="593"/>
                      </a:lnTo>
                      <a:lnTo>
                        <a:pt x="831" y="596"/>
                      </a:lnTo>
                      <a:lnTo>
                        <a:pt x="825" y="600"/>
                      </a:lnTo>
                      <a:lnTo>
                        <a:pt x="818" y="604"/>
                      </a:lnTo>
                      <a:lnTo>
                        <a:pt x="812" y="607"/>
                      </a:lnTo>
                      <a:lnTo>
                        <a:pt x="800" y="613"/>
                      </a:lnTo>
                      <a:lnTo>
                        <a:pt x="787" y="619"/>
                      </a:lnTo>
                      <a:lnTo>
                        <a:pt x="774" y="622"/>
                      </a:lnTo>
                      <a:lnTo>
                        <a:pt x="761" y="626"/>
                      </a:lnTo>
                      <a:lnTo>
                        <a:pt x="747" y="630"/>
                      </a:lnTo>
                      <a:lnTo>
                        <a:pt x="721" y="634"/>
                      </a:lnTo>
                      <a:lnTo>
                        <a:pt x="695" y="635"/>
                      </a:lnTo>
                      <a:lnTo>
                        <a:pt x="643" y="632"/>
                      </a:lnTo>
                      <a:lnTo>
                        <a:pt x="617" y="626"/>
                      </a:lnTo>
                      <a:lnTo>
                        <a:pt x="592" y="619"/>
                      </a:lnTo>
                      <a:lnTo>
                        <a:pt x="579" y="613"/>
                      </a:lnTo>
                      <a:lnTo>
                        <a:pt x="567" y="608"/>
                      </a:lnTo>
                      <a:lnTo>
                        <a:pt x="556" y="602"/>
                      </a:lnTo>
                      <a:lnTo>
                        <a:pt x="545" y="595"/>
                      </a:lnTo>
                      <a:lnTo>
                        <a:pt x="533" y="587"/>
                      </a:lnTo>
                      <a:lnTo>
                        <a:pt x="528" y="585"/>
                      </a:lnTo>
                      <a:lnTo>
                        <a:pt x="523" y="580"/>
                      </a:lnTo>
                      <a:lnTo>
                        <a:pt x="518" y="576"/>
                      </a:lnTo>
                      <a:lnTo>
                        <a:pt x="513" y="572"/>
                      </a:lnTo>
                      <a:lnTo>
                        <a:pt x="507" y="568"/>
                      </a:lnTo>
                      <a:lnTo>
                        <a:pt x="502" y="563"/>
                      </a:lnTo>
                      <a:lnTo>
                        <a:pt x="497" y="559"/>
                      </a:lnTo>
                      <a:lnTo>
                        <a:pt x="492" y="554"/>
                      </a:lnTo>
                      <a:lnTo>
                        <a:pt x="488" y="548"/>
                      </a:lnTo>
                      <a:lnTo>
                        <a:pt x="483" y="543"/>
                      </a:lnTo>
                      <a:lnTo>
                        <a:pt x="479" y="538"/>
                      </a:lnTo>
                      <a:lnTo>
                        <a:pt x="474" y="533"/>
                      </a:lnTo>
                      <a:lnTo>
                        <a:pt x="470" y="528"/>
                      </a:lnTo>
                      <a:lnTo>
                        <a:pt x="466" y="522"/>
                      </a:lnTo>
                      <a:lnTo>
                        <a:pt x="457" y="516"/>
                      </a:lnTo>
                      <a:lnTo>
                        <a:pt x="448" y="511"/>
                      </a:lnTo>
                      <a:lnTo>
                        <a:pt x="439" y="507"/>
                      </a:lnTo>
                      <a:lnTo>
                        <a:pt x="431" y="504"/>
                      </a:lnTo>
                      <a:lnTo>
                        <a:pt x="415" y="502"/>
                      </a:lnTo>
                      <a:lnTo>
                        <a:pt x="402" y="502"/>
                      </a:lnTo>
                      <a:lnTo>
                        <a:pt x="379" y="509"/>
                      </a:lnTo>
                      <a:lnTo>
                        <a:pt x="370" y="516"/>
                      </a:lnTo>
                      <a:lnTo>
                        <a:pt x="363" y="524"/>
                      </a:lnTo>
                      <a:lnTo>
                        <a:pt x="359" y="528"/>
                      </a:lnTo>
                      <a:lnTo>
                        <a:pt x="357" y="532"/>
                      </a:lnTo>
                      <a:lnTo>
                        <a:pt x="353" y="535"/>
                      </a:lnTo>
                      <a:lnTo>
                        <a:pt x="349" y="539"/>
                      </a:lnTo>
                      <a:lnTo>
                        <a:pt x="342" y="547"/>
                      </a:lnTo>
                      <a:lnTo>
                        <a:pt x="338" y="551"/>
                      </a:lnTo>
                      <a:lnTo>
                        <a:pt x="335" y="554"/>
                      </a:lnTo>
                      <a:lnTo>
                        <a:pt x="331" y="557"/>
                      </a:lnTo>
                      <a:lnTo>
                        <a:pt x="327" y="561"/>
                      </a:lnTo>
                      <a:lnTo>
                        <a:pt x="319" y="568"/>
                      </a:lnTo>
                      <a:lnTo>
                        <a:pt x="311" y="573"/>
                      </a:lnTo>
                      <a:lnTo>
                        <a:pt x="303" y="580"/>
                      </a:lnTo>
                      <a:lnTo>
                        <a:pt x="296" y="585"/>
                      </a:lnTo>
                      <a:lnTo>
                        <a:pt x="288" y="590"/>
                      </a:lnTo>
                      <a:lnTo>
                        <a:pt x="279" y="595"/>
                      </a:lnTo>
                      <a:lnTo>
                        <a:pt x="271" y="599"/>
                      </a:lnTo>
                      <a:lnTo>
                        <a:pt x="262" y="603"/>
                      </a:lnTo>
                      <a:lnTo>
                        <a:pt x="253" y="607"/>
                      </a:lnTo>
                      <a:lnTo>
                        <a:pt x="245" y="611"/>
                      </a:lnTo>
                      <a:lnTo>
                        <a:pt x="236" y="613"/>
                      </a:lnTo>
                      <a:lnTo>
                        <a:pt x="218" y="620"/>
                      </a:lnTo>
                      <a:lnTo>
                        <a:pt x="201" y="624"/>
                      </a:lnTo>
                      <a:lnTo>
                        <a:pt x="182" y="626"/>
                      </a:lnTo>
                      <a:lnTo>
                        <a:pt x="164" y="629"/>
                      </a:lnTo>
                      <a:lnTo>
                        <a:pt x="128" y="629"/>
                      </a:lnTo>
                      <a:lnTo>
                        <a:pt x="93" y="624"/>
                      </a:lnTo>
                      <a:lnTo>
                        <a:pt x="68" y="619"/>
                      </a:lnTo>
                      <a:lnTo>
                        <a:pt x="45" y="611"/>
                      </a:lnTo>
                      <a:lnTo>
                        <a:pt x="33" y="607"/>
                      </a:lnTo>
                      <a:lnTo>
                        <a:pt x="21" y="602"/>
                      </a:lnTo>
                      <a:lnTo>
                        <a:pt x="11" y="596"/>
                      </a:lnTo>
                      <a:lnTo>
                        <a:pt x="0" y="590"/>
                      </a:lnTo>
                      <a:lnTo>
                        <a:pt x="41" y="499"/>
                      </a:lnTo>
                      <a:lnTo>
                        <a:pt x="51" y="504"/>
                      </a:lnTo>
                      <a:lnTo>
                        <a:pt x="62" y="508"/>
                      </a:lnTo>
                      <a:lnTo>
                        <a:pt x="72" y="512"/>
                      </a:lnTo>
                      <a:lnTo>
                        <a:pt x="81" y="517"/>
                      </a:lnTo>
                      <a:lnTo>
                        <a:pt x="91" y="520"/>
                      </a:lnTo>
                      <a:lnTo>
                        <a:pt x="103" y="522"/>
                      </a:lnTo>
                      <a:lnTo>
                        <a:pt x="125" y="526"/>
                      </a:lnTo>
                      <a:lnTo>
                        <a:pt x="164" y="524"/>
                      </a:lnTo>
                      <a:lnTo>
                        <a:pt x="185" y="519"/>
                      </a:lnTo>
                      <a:lnTo>
                        <a:pt x="206" y="512"/>
                      </a:lnTo>
                      <a:lnTo>
                        <a:pt x="216" y="507"/>
                      </a:lnTo>
                      <a:lnTo>
                        <a:pt x="225" y="502"/>
                      </a:lnTo>
                      <a:lnTo>
                        <a:pt x="236" y="496"/>
                      </a:lnTo>
                      <a:lnTo>
                        <a:pt x="244" y="491"/>
                      </a:lnTo>
                      <a:lnTo>
                        <a:pt x="253" y="485"/>
                      </a:lnTo>
                      <a:lnTo>
                        <a:pt x="260" y="478"/>
                      </a:lnTo>
                      <a:lnTo>
                        <a:pt x="268" y="472"/>
                      </a:lnTo>
                      <a:lnTo>
                        <a:pt x="273" y="464"/>
                      </a:lnTo>
                      <a:lnTo>
                        <a:pt x="283" y="455"/>
                      </a:lnTo>
                      <a:lnTo>
                        <a:pt x="285" y="452"/>
                      </a:lnTo>
                      <a:lnTo>
                        <a:pt x="289" y="448"/>
                      </a:lnTo>
                      <a:lnTo>
                        <a:pt x="296" y="442"/>
                      </a:lnTo>
                      <a:lnTo>
                        <a:pt x="303" y="437"/>
                      </a:lnTo>
                      <a:lnTo>
                        <a:pt x="311" y="431"/>
                      </a:lnTo>
                      <a:lnTo>
                        <a:pt x="319" y="426"/>
                      </a:lnTo>
                      <a:lnTo>
                        <a:pt x="327" y="422"/>
                      </a:lnTo>
                      <a:lnTo>
                        <a:pt x="335" y="418"/>
                      </a:lnTo>
                      <a:lnTo>
                        <a:pt x="344" y="415"/>
                      </a:lnTo>
                      <a:lnTo>
                        <a:pt x="361" y="408"/>
                      </a:lnTo>
                      <a:lnTo>
                        <a:pt x="377" y="404"/>
                      </a:lnTo>
                      <a:lnTo>
                        <a:pt x="394" y="402"/>
                      </a:lnTo>
                      <a:lnTo>
                        <a:pt x="429" y="402"/>
                      </a:lnTo>
                      <a:lnTo>
                        <a:pt x="465" y="408"/>
                      </a:lnTo>
                      <a:lnTo>
                        <a:pt x="480" y="413"/>
                      </a:lnTo>
                      <a:lnTo>
                        <a:pt x="497" y="421"/>
                      </a:lnTo>
                      <a:lnTo>
                        <a:pt x="505" y="425"/>
                      </a:lnTo>
                      <a:lnTo>
                        <a:pt x="513" y="430"/>
                      </a:lnTo>
                      <a:lnTo>
                        <a:pt x="519" y="435"/>
                      </a:lnTo>
                      <a:lnTo>
                        <a:pt x="527" y="441"/>
                      </a:lnTo>
                      <a:lnTo>
                        <a:pt x="533" y="447"/>
                      </a:lnTo>
                      <a:lnTo>
                        <a:pt x="540" y="454"/>
                      </a:lnTo>
                      <a:lnTo>
                        <a:pt x="546" y="460"/>
                      </a:lnTo>
                      <a:lnTo>
                        <a:pt x="553" y="467"/>
                      </a:lnTo>
                      <a:lnTo>
                        <a:pt x="557" y="470"/>
                      </a:lnTo>
                      <a:lnTo>
                        <a:pt x="559" y="474"/>
                      </a:lnTo>
                      <a:lnTo>
                        <a:pt x="563" y="478"/>
                      </a:lnTo>
                      <a:lnTo>
                        <a:pt x="569" y="483"/>
                      </a:lnTo>
                      <a:lnTo>
                        <a:pt x="575" y="490"/>
                      </a:lnTo>
                      <a:lnTo>
                        <a:pt x="582" y="495"/>
                      </a:lnTo>
                      <a:lnTo>
                        <a:pt x="589" y="500"/>
                      </a:lnTo>
                      <a:lnTo>
                        <a:pt x="596" y="506"/>
                      </a:lnTo>
                      <a:lnTo>
                        <a:pt x="604" y="509"/>
                      </a:lnTo>
                      <a:lnTo>
                        <a:pt x="611" y="515"/>
                      </a:lnTo>
                      <a:lnTo>
                        <a:pt x="619" y="517"/>
                      </a:lnTo>
                      <a:lnTo>
                        <a:pt x="626" y="521"/>
                      </a:lnTo>
                      <a:lnTo>
                        <a:pt x="643" y="526"/>
                      </a:lnTo>
                      <a:lnTo>
                        <a:pt x="658" y="530"/>
                      </a:lnTo>
                      <a:lnTo>
                        <a:pt x="675" y="533"/>
                      </a:lnTo>
                      <a:lnTo>
                        <a:pt x="709" y="533"/>
                      </a:lnTo>
                      <a:lnTo>
                        <a:pt x="741" y="525"/>
                      </a:lnTo>
                      <a:lnTo>
                        <a:pt x="758" y="520"/>
                      </a:lnTo>
                      <a:lnTo>
                        <a:pt x="774" y="512"/>
                      </a:lnTo>
                      <a:lnTo>
                        <a:pt x="780" y="508"/>
                      </a:lnTo>
                      <a:lnTo>
                        <a:pt x="788" y="503"/>
                      </a:lnTo>
                      <a:lnTo>
                        <a:pt x="796" y="498"/>
                      </a:lnTo>
                      <a:lnTo>
                        <a:pt x="803" y="493"/>
                      </a:lnTo>
                      <a:lnTo>
                        <a:pt x="809" y="486"/>
                      </a:lnTo>
                      <a:lnTo>
                        <a:pt x="816" y="480"/>
                      </a:lnTo>
                      <a:lnTo>
                        <a:pt x="819" y="476"/>
                      </a:lnTo>
                      <a:lnTo>
                        <a:pt x="822" y="472"/>
                      </a:lnTo>
                      <a:lnTo>
                        <a:pt x="825" y="468"/>
                      </a:lnTo>
                      <a:lnTo>
                        <a:pt x="829" y="464"/>
                      </a:lnTo>
                      <a:lnTo>
                        <a:pt x="834" y="456"/>
                      </a:lnTo>
                      <a:lnTo>
                        <a:pt x="836" y="451"/>
                      </a:lnTo>
                      <a:lnTo>
                        <a:pt x="839" y="447"/>
                      </a:lnTo>
                      <a:lnTo>
                        <a:pt x="842" y="442"/>
                      </a:lnTo>
                      <a:lnTo>
                        <a:pt x="844" y="437"/>
                      </a:lnTo>
                      <a:lnTo>
                        <a:pt x="847" y="433"/>
                      </a:lnTo>
                      <a:lnTo>
                        <a:pt x="848" y="428"/>
                      </a:lnTo>
                      <a:lnTo>
                        <a:pt x="851" y="422"/>
                      </a:lnTo>
                      <a:lnTo>
                        <a:pt x="852" y="418"/>
                      </a:lnTo>
                      <a:lnTo>
                        <a:pt x="855" y="413"/>
                      </a:lnTo>
                      <a:lnTo>
                        <a:pt x="856" y="408"/>
                      </a:lnTo>
                      <a:lnTo>
                        <a:pt x="857" y="403"/>
                      </a:lnTo>
                      <a:lnTo>
                        <a:pt x="858" y="398"/>
                      </a:lnTo>
                      <a:lnTo>
                        <a:pt x="860" y="394"/>
                      </a:lnTo>
                      <a:lnTo>
                        <a:pt x="861" y="389"/>
                      </a:lnTo>
                      <a:lnTo>
                        <a:pt x="864" y="369"/>
                      </a:lnTo>
                      <a:lnTo>
                        <a:pt x="865" y="350"/>
                      </a:lnTo>
                      <a:lnTo>
                        <a:pt x="866" y="339"/>
                      </a:lnTo>
                      <a:lnTo>
                        <a:pt x="866" y="316"/>
                      </a:lnTo>
                      <a:lnTo>
                        <a:pt x="868" y="298"/>
                      </a:lnTo>
                      <a:lnTo>
                        <a:pt x="870" y="289"/>
                      </a:lnTo>
                      <a:lnTo>
                        <a:pt x="870" y="285"/>
                      </a:lnTo>
                      <a:lnTo>
                        <a:pt x="871" y="279"/>
                      </a:lnTo>
                      <a:lnTo>
                        <a:pt x="873" y="276"/>
                      </a:lnTo>
                      <a:lnTo>
                        <a:pt x="874" y="272"/>
                      </a:lnTo>
                      <a:lnTo>
                        <a:pt x="875" y="266"/>
                      </a:lnTo>
                      <a:lnTo>
                        <a:pt x="877" y="263"/>
                      </a:lnTo>
                      <a:lnTo>
                        <a:pt x="878" y="259"/>
                      </a:lnTo>
                      <a:lnTo>
                        <a:pt x="881" y="255"/>
                      </a:lnTo>
                      <a:lnTo>
                        <a:pt x="882" y="251"/>
                      </a:lnTo>
                      <a:lnTo>
                        <a:pt x="884" y="246"/>
                      </a:lnTo>
                      <a:lnTo>
                        <a:pt x="888" y="238"/>
                      </a:lnTo>
                      <a:lnTo>
                        <a:pt x="890" y="234"/>
                      </a:lnTo>
                      <a:lnTo>
                        <a:pt x="892" y="230"/>
                      </a:lnTo>
                      <a:lnTo>
                        <a:pt x="895" y="226"/>
                      </a:lnTo>
                      <a:lnTo>
                        <a:pt x="897" y="224"/>
                      </a:lnTo>
                      <a:lnTo>
                        <a:pt x="903" y="216"/>
                      </a:lnTo>
                      <a:lnTo>
                        <a:pt x="905" y="212"/>
                      </a:lnTo>
                      <a:lnTo>
                        <a:pt x="908" y="209"/>
                      </a:lnTo>
                      <a:lnTo>
                        <a:pt x="913" y="203"/>
                      </a:lnTo>
                      <a:lnTo>
                        <a:pt x="920" y="196"/>
                      </a:lnTo>
                      <a:lnTo>
                        <a:pt x="926" y="190"/>
                      </a:lnTo>
                      <a:lnTo>
                        <a:pt x="933" y="185"/>
                      </a:lnTo>
                      <a:lnTo>
                        <a:pt x="939" y="178"/>
                      </a:lnTo>
                      <a:lnTo>
                        <a:pt x="947" y="174"/>
                      </a:lnTo>
                      <a:lnTo>
                        <a:pt x="953" y="169"/>
                      </a:lnTo>
                      <a:lnTo>
                        <a:pt x="961" y="165"/>
                      </a:lnTo>
                      <a:lnTo>
                        <a:pt x="969" y="160"/>
                      </a:lnTo>
                      <a:lnTo>
                        <a:pt x="977" y="156"/>
                      </a:lnTo>
                      <a:lnTo>
                        <a:pt x="986" y="153"/>
                      </a:lnTo>
                      <a:lnTo>
                        <a:pt x="1003" y="148"/>
                      </a:lnTo>
                      <a:lnTo>
                        <a:pt x="1021" y="144"/>
                      </a:lnTo>
                      <a:lnTo>
                        <a:pt x="1057" y="142"/>
                      </a:lnTo>
                      <a:lnTo>
                        <a:pt x="1073" y="139"/>
                      </a:lnTo>
                      <a:lnTo>
                        <a:pt x="1109" y="135"/>
                      </a:lnTo>
                      <a:lnTo>
                        <a:pt x="1129" y="129"/>
                      </a:lnTo>
                      <a:lnTo>
                        <a:pt x="1147" y="121"/>
                      </a:lnTo>
                      <a:lnTo>
                        <a:pt x="1156" y="117"/>
                      </a:lnTo>
                      <a:lnTo>
                        <a:pt x="1165" y="112"/>
                      </a:lnTo>
                      <a:lnTo>
                        <a:pt x="1173" y="107"/>
                      </a:lnTo>
                      <a:lnTo>
                        <a:pt x="1182" y="101"/>
                      </a:lnTo>
                      <a:lnTo>
                        <a:pt x="1190" y="96"/>
                      </a:lnTo>
                      <a:lnTo>
                        <a:pt x="1196" y="90"/>
                      </a:lnTo>
                      <a:lnTo>
                        <a:pt x="1203" y="83"/>
                      </a:lnTo>
                      <a:lnTo>
                        <a:pt x="1208" y="77"/>
                      </a:lnTo>
                      <a:lnTo>
                        <a:pt x="1212" y="73"/>
                      </a:lnTo>
                      <a:lnTo>
                        <a:pt x="1216" y="68"/>
                      </a:lnTo>
                      <a:lnTo>
                        <a:pt x="1219" y="64"/>
                      </a:lnTo>
                      <a:lnTo>
                        <a:pt x="1221" y="59"/>
                      </a:lnTo>
                      <a:lnTo>
                        <a:pt x="1225" y="53"/>
                      </a:lnTo>
                      <a:lnTo>
                        <a:pt x="1228" y="49"/>
                      </a:lnTo>
                      <a:lnTo>
                        <a:pt x="1230" y="44"/>
                      </a:lnTo>
                      <a:lnTo>
                        <a:pt x="1233" y="39"/>
                      </a:lnTo>
                      <a:lnTo>
                        <a:pt x="1234" y="34"/>
                      </a:lnTo>
                      <a:lnTo>
                        <a:pt x="1237" y="29"/>
                      </a:lnTo>
                      <a:lnTo>
                        <a:pt x="1239" y="25"/>
                      </a:lnTo>
                      <a:lnTo>
                        <a:pt x="1241" y="20"/>
                      </a:lnTo>
                      <a:lnTo>
                        <a:pt x="1242" y="14"/>
                      </a:lnTo>
                      <a:lnTo>
                        <a:pt x="1245" y="9"/>
                      </a:lnTo>
                      <a:lnTo>
                        <a:pt x="1246" y="5"/>
                      </a:lnTo>
                      <a:lnTo>
                        <a:pt x="1247" y="0"/>
                      </a:lnTo>
                      <a:lnTo>
                        <a:pt x="1345" y="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8503" name="Freeform 23"/>
                <p:cNvSpPr>
                  <a:spLocks/>
                </p:cNvSpPr>
                <p:nvPr/>
              </p:nvSpPr>
              <p:spPr bwMode="auto">
                <a:xfrm>
                  <a:off x="600" y="2395"/>
                  <a:ext cx="211" cy="450"/>
                </a:xfrm>
                <a:custGeom>
                  <a:avLst/>
                  <a:gdLst>
                    <a:gd name="T0" fmla="*/ 1 w 635"/>
                    <a:gd name="T1" fmla="*/ 1 h 1350"/>
                    <a:gd name="T2" fmla="*/ 1 w 635"/>
                    <a:gd name="T3" fmla="*/ 3 h 1350"/>
                    <a:gd name="T4" fmla="*/ 0 w 635"/>
                    <a:gd name="T5" fmla="*/ 7 h 1350"/>
                    <a:gd name="T6" fmla="*/ 1 w 635"/>
                    <a:gd name="T7" fmla="*/ 8 h 1350"/>
                    <a:gd name="T8" fmla="*/ 1 w 635"/>
                    <a:gd name="T9" fmla="*/ 10 h 1350"/>
                    <a:gd name="T10" fmla="*/ 2 w 635"/>
                    <a:gd name="T11" fmla="*/ 11 h 1350"/>
                    <a:gd name="T12" fmla="*/ 2 w 635"/>
                    <a:gd name="T13" fmla="*/ 12 h 1350"/>
                    <a:gd name="T14" fmla="*/ 3 w 635"/>
                    <a:gd name="T15" fmla="*/ 13 h 1350"/>
                    <a:gd name="T16" fmla="*/ 5 w 635"/>
                    <a:gd name="T17" fmla="*/ 14 h 1350"/>
                    <a:gd name="T18" fmla="*/ 5 w 635"/>
                    <a:gd name="T19" fmla="*/ 16 h 1350"/>
                    <a:gd name="T20" fmla="*/ 4 w 635"/>
                    <a:gd name="T21" fmla="*/ 17 h 1350"/>
                    <a:gd name="T22" fmla="*/ 2 w 635"/>
                    <a:gd name="T23" fmla="*/ 19 h 1350"/>
                    <a:gd name="T24" fmla="*/ 2 w 635"/>
                    <a:gd name="T25" fmla="*/ 20 h 1350"/>
                    <a:gd name="T26" fmla="*/ 1 w 635"/>
                    <a:gd name="T27" fmla="*/ 21 h 1350"/>
                    <a:gd name="T28" fmla="*/ 1 w 635"/>
                    <a:gd name="T29" fmla="*/ 22 h 1350"/>
                    <a:gd name="T30" fmla="*/ 0 w 635"/>
                    <a:gd name="T31" fmla="*/ 24 h 1350"/>
                    <a:gd name="T32" fmla="*/ 0 w 635"/>
                    <a:gd name="T33" fmla="*/ 27 h 1350"/>
                    <a:gd name="T34" fmla="*/ 0 w 635"/>
                    <a:gd name="T35" fmla="*/ 29 h 1350"/>
                    <a:gd name="T36" fmla="*/ 1 w 635"/>
                    <a:gd name="T37" fmla="*/ 30 h 1350"/>
                    <a:gd name="T38" fmla="*/ 2 w 635"/>
                    <a:gd name="T39" fmla="*/ 31 h 1350"/>
                    <a:gd name="T40" fmla="*/ 3 w 635"/>
                    <a:gd name="T41" fmla="*/ 33 h 1350"/>
                    <a:gd name="T42" fmla="*/ 4 w 635"/>
                    <a:gd name="T43" fmla="*/ 34 h 1350"/>
                    <a:gd name="T44" fmla="*/ 6 w 635"/>
                    <a:gd name="T45" fmla="*/ 35 h 1350"/>
                    <a:gd name="T46" fmla="*/ 10 w 635"/>
                    <a:gd name="T47" fmla="*/ 36 h 1350"/>
                    <a:gd name="T48" fmla="*/ 14 w 635"/>
                    <a:gd name="T49" fmla="*/ 37 h 1350"/>
                    <a:gd name="T50" fmla="*/ 14 w 635"/>
                    <a:gd name="T51" fmla="*/ 40 h 1350"/>
                    <a:gd name="T52" fmla="*/ 15 w 635"/>
                    <a:gd name="T53" fmla="*/ 42 h 1350"/>
                    <a:gd name="T54" fmla="*/ 15 w 635"/>
                    <a:gd name="T55" fmla="*/ 44 h 1350"/>
                    <a:gd name="T56" fmla="*/ 16 w 635"/>
                    <a:gd name="T57" fmla="*/ 45 h 1350"/>
                    <a:gd name="T58" fmla="*/ 16 w 635"/>
                    <a:gd name="T59" fmla="*/ 46 h 1350"/>
                    <a:gd name="T60" fmla="*/ 17 w 635"/>
                    <a:gd name="T61" fmla="*/ 47 h 1350"/>
                    <a:gd name="T62" fmla="*/ 18 w 635"/>
                    <a:gd name="T63" fmla="*/ 48 h 1350"/>
                    <a:gd name="T64" fmla="*/ 21 w 635"/>
                    <a:gd name="T65" fmla="*/ 50 h 1350"/>
                    <a:gd name="T66" fmla="*/ 22 w 635"/>
                    <a:gd name="T67" fmla="*/ 46 h 1350"/>
                    <a:gd name="T68" fmla="*/ 20 w 635"/>
                    <a:gd name="T69" fmla="*/ 44 h 1350"/>
                    <a:gd name="T70" fmla="*/ 19 w 635"/>
                    <a:gd name="T71" fmla="*/ 43 h 1350"/>
                    <a:gd name="T72" fmla="*/ 18 w 635"/>
                    <a:gd name="T73" fmla="*/ 42 h 1350"/>
                    <a:gd name="T74" fmla="*/ 18 w 635"/>
                    <a:gd name="T75" fmla="*/ 40 h 1350"/>
                    <a:gd name="T76" fmla="*/ 18 w 635"/>
                    <a:gd name="T77" fmla="*/ 37 h 1350"/>
                    <a:gd name="T78" fmla="*/ 18 w 635"/>
                    <a:gd name="T79" fmla="*/ 36 h 1350"/>
                    <a:gd name="T80" fmla="*/ 17 w 635"/>
                    <a:gd name="T81" fmla="*/ 35 h 1350"/>
                    <a:gd name="T82" fmla="*/ 16 w 635"/>
                    <a:gd name="T83" fmla="*/ 34 h 1350"/>
                    <a:gd name="T84" fmla="*/ 14 w 635"/>
                    <a:gd name="T85" fmla="*/ 33 h 1350"/>
                    <a:gd name="T86" fmla="*/ 8 w 635"/>
                    <a:gd name="T87" fmla="*/ 32 h 1350"/>
                    <a:gd name="T88" fmla="*/ 6 w 635"/>
                    <a:gd name="T89" fmla="*/ 30 h 1350"/>
                    <a:gd name="T90" fmla="*/ 4 w 635"/>
                    <a:gd name="T91" fmla="*/ 29 h 1350"/>
                    <a:gd name="T92" fmla="*/ 4 w 635"/>
                    <a:gd name="T93" fmla="*/ 28 h 1350"/>
                    <a:gd name="T94" fmla="*/ 4 w 635"/>
                    <a:gd name="T95" fmla="*/ 24 h 1350"/>
                    <a:gd name="T96" fmla="*/ 4 w 635"/>
                    <a:gd name="T97" fmla="*/ 23 h 1350"/>
                    <a:gd name="T98" fmla="*/ 5 w 635"/>
                    <a:gd name="T99" fmla="*/ 22 h 1350"/>
                    <a:gd name="T100" fmla="*/ 6 w 635"/>
                    <a:gd name="T101" fmla="*/ 21 h 1350"/>
                    <a:gd name="T102" fmla="*/ 7 w 635"/>
                    <a:gd name="T103" fmla="*/ 19 h 1350"/>
                    <a:gd name="T104" fmla="*/ 8 w 635"/>
                    <a:gd name="T105" fmla="*/ 18 h 1350"/>
                    <a:gd name="T106" fmla="*/ 8 w 635"/>
                    <a:gd name="T107" fmla="*/ 17 h 1350"/>
                    <a:gd name="T108" fmla="*/ 8 w 635"/>
                    <a:gd name="T109" fmla="*/ 14 h 1350"/>
                    <a:gd name="T110" fmla="*/ 8 w 635"/>
                    <a:gd name="T111" fmla="*/ 13 h 1350"/>
                    <a:gd name="T112" fmla="*/ 7 w 635"/>
                    <a:gd name="T113" fmla="*/ 12 h 1350"/>
                    <a:gd name="T114" fmla="*/ 6 w 635"/>
                    <a:gd name="T115" fmla="*/ 11 h 1350"/>
                    <a:gd name="T116" fmla="*/ 5 w 635"/>
                    <a:gd name="T117" fmla="*/ 9 h 1350"/>
                    <a:gd name="T118" fmla="*/ 5 w 635"/>
                    <a:gd name="T119" fmla="*/ 8 h 1350"/>
                    <a:gd name="T120" fmla="*/ 4 w 635"/>
                    <a:gd name="T121" fmla="*/ 7 h 1350"/>
                    <a:gd name="T122" fmla="*/ 4 w 635"/>
                    <a:gd name="T123" fmla="*/ 4 h 1350"/>
                    <a:gd name="T124" fmla="*/ 5 w 635"/>
                    <a:gd name="T125" fmla="*/ 2 h 135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635"/>
                    <a:gd name="T190" fmla="*/ 0 h 1350"/>
                    <a:gd name="T191" fmla="*/ 635 w 635"/>
                    <a:gd name="T192" fmla="*/ 1350 h 1350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635" h="1350">
                      <a:moveTo>
                        <a:pt x="48" y="0"/>
                      </a:moveTo>
                      <a:lnTo>
                        <a:pt x="44" y="5"/>
                      </a:lnTo>
                      <a:lnTo>
                        <a:pt x="41" y="12"/>
                      </a:lnTo>
                      <a:lnTo>
                        <a:pt x="37" y="17"/>
                      </a:lnTo>
                      <a:lnTo>
                        <a:pt x="35" y="23"/>
                      </a:lnTo>
                      <a:lnTo>
                        <a:pt x="32" y="29"/>
                      </a:lnTo>
                      <a:lnTo>
                        <a:pt x="29" y="35"/>
                      </a:lnTo>
                      <a:lnTo>
                        <a:pt x="27" y="42"/>
                      </a:lnTo>
                      <a:lnTo>
                        <a:pt x="24" y="47"/>
                      </a:lnTo>
                      <a:lnTo>
                        <a:pt x="22" y="53"/>
                      </a:lnTo>
                      <a:lnTo>
                        <a:pt x="19" y="60"/>
                      </a:lnTo>
                      <a:lnTo>
                        <a:pt x="18" y="66"/>
                      </a:lnTo>
                      <a:lnTo>
                        <a:pt x="15" y="73"/>
                      </a:lnTo>
                      <a:lnTo>
                        <a:pt x="14" y="79"/>
                      </a:lnTo>
                      <a:lnTo>
                        <a:pt x="13" y="86"/>
                      </a:lnTo>
                      <a:lnTo>
                        <a:pt x="10" y="94"/>
                      </a:lnTo>
                      <a:lnTo>
                        <a:pt x="9" y="100"/>
                      </a:lnTo>
                      <a:lnTo>
                        <a:pt x="6" y="135"/>
                      </a:lnTo>
                      <a:lnTo>
                        <a:pt x="6" y="155"/>
                      </a:lnTo>
                      <a:lnTo>
                        <a:pt x="7" y="173"/>
                      </a:lnTo>
                      <a:lnTo>
                        <a:pt x="9" y="182"/>
                      </a:lnTo>
                      <a:lnTo>
                        <a:pt x="11" y="192"/>
                      </a:lnTo>
                      <a:lnTo>
                        <a:pt x="13" y="201"/>
                      </a:lnTo>
                      <a:lnTo>
                        <a:pt x="14" y="207"/>
                      </a:lnTo>
                      <a:lnTo>
                        <a:pt x="15" y="212"/>
                      </a:lnTo>
                      <a:lnTo>
                        <a:pt x="16" y="216"/>
                      </a:lnTo>
                      <a:lnTo>
                        <a:pt x="18" y="221"/>
                      </a:lnTo>
                      <a:lnTo>
                        <a:pt x="19" y="225"/>
                      </a:lnTo>
                      <a:lnTo>
                        <a:pt x="20" y="230"/>
                      </a:lnTo>
                      <a:lnTo>
                        <a:pt x="22" y="235"/>
                      </a:lnTo>
                      <a:lnTo>
                        <a:pt x="23" y="239"/>
                      </a:lnTo>
                      <a:lnTo>
                        <a:pt x="24" y="244"/>
                      </a:lnTo>
                      <a:lnTo>
                        <a:pt x="27" y="248"/>
                      </a:lnTo>
                      <a:lnTo>
                        <a:pt x="28" y="253"/>
                      </a:lnTo>
                      <a:lnTo>
                        <a:pt x="31" y="259"/>
                      </a:lnTo>
                      <a:lnTo>
                        <a:pt x="32" y="262"/>
                      </a:lnTo>
                      <a:lnTo>
                        <a:pt x="35" y="268"/>
                      </a:lnTo>
                      <a:lnTo>
                        <a:pt x="36" y="272"/>
                      </a:lnTo>
                      <a:lnTo>
                        <a:pt x="39" y="277"/>
                      </a:lnTo>
                      <a:lnTo>
                        <a:pt x="40" y="281"/>
                      </a:lnTo>
                      <a:lnTo>
                        <a:pt x="42" y="285"/>
                      </a:lnTo>
                      <a:lnTo>
                        <a:pt x="45" y="290"/>
                      </a:lnTo>
                      <a:lnTo>
                        <a:pt x="48" y="294"/>
                      </a:lnTo>
                      <a:lnTo>
                        <a:pt x="49" y="298"/>
                      </a:lnTo>
                      <a:lnTo>
                        <a:pt x="52" y="301"/>
                      </a:lnTo>
                      <a:lnTo>
                        <a:pt x="54" y="307"/>
                      </a:lnTo>
                      <a:lnTo>
                        <a:pt x="57" y="311"/>
                      </a:lnTo>
                      <a:lnTo>
                        <a:pt x="59" y="314"/>
                      </a:lnTo>
                      <a:lnTo>
                        <a:pt x="62" y="318"/>
                      </a:lnTo>
                      <a:lnTo>
                        <a:pt x="65" y="322"/>
                      </a:lnTo>
                      <a:lnTo>
                        <a:pt x="67" y="326"/>
                      </a:lnTo>
                      <a:lnTo>
                        <a:pt x="71" y="330"/>
                      </a:lnTo>
                      <a:lnTo>
                        <a:pt x="74" y="334"/>
                      </a:lnTo>
                      <a:lnTo>
                        <a:pt x="76" y="338"/>
                      </a:lnTo>
                      <a:lnTo>
                        <a:pt x="79" y="340"/>
                      </a:lnTo>
                      <a:lnTo>
                        <a:pt x="83" y="344"/>
                      </a:lnTo>
                      <a:lnTo>
                        <a:pt x="85" y="348"/>
                      </a:lnTo>
                      <a:lnTo>
                        <a:pt x="92" y="355"/>
                      </a:lnTo>
                      <a:lnTo>
                        <a:pt x="98" y="361"/>
                      </a:lnTo>
                      <a:lnTo>
                        <a:pt x="105" y="366"/>
                      </a:lnTo>
                      <a:lnTo>
                        <a:pt x="111" y="373"/>
                      </a:lnTo>
                      <a:lnTo>
                        <a:pt x="117" y="375"/>
                      </a:lnTo>
                      <a:lnTo>
                        <a:pt x="124" y="383"/>
                      </a:lnTo>
                      <a:lnTo>
                        <a:pt x="128" y="388"/>
                      </a:lnTo>
                      <a:lnTo>
                        <a:pt x="131" y="392"/>
                      </a:lnTo>
                      <a:lnTo>
                        <a:pt x="133" y="398"/>
                      </a:lnTo>
                      <a:lnTo>
                        <a:pt x="135" y="403"/>
                      </a:lnTo>
                      <a:lnTo>
                        <a:pt x="136" y="414"/>
                      </a:lnTo>
                      <a:lnTo>
                        <a:pt x="136" y="425"/>
                      </a:lnTo>
                      <a:lnTo>
                        <a:pt x="135" y="437"/>
                      </a:lnTo>
                      <a:lnTo>
                        <a:pt x="132" y="440"/>
                      </a:lnTo>
                      <a:lnTo>
                        <a:pt x="130" y="446"/>
                      </a:lnTo>
                      <a:lnTo>
                        <a:pt x="127" y="451"/>
                      </a:lnTo>
                      <a:lnTo>
                        <a:pt x="123" y="456"/>
                      </a:lnTo>
                      <a:lnTo>
                        <a:pt x="119" y="461"/>
                      </a:lnTo>
                      <a:lnTo>
                        <a:pt x="114" y="465"/>
                      </a:lnTo>
                      <a:lnTo>
                        <a:pt x="110" y="469"/>
                      </a:lnTo>
                      <a:lnTo>
                        <a:pt x="104" y="474"/>
                      </a:lnTo>
                      <a:lnTo>
                        <a:pt x="97" y="481"/>
                      </a:lnTo>
                      <a:lnTo>
                        <a:pt x="89" y="487"/>
                      </a:lnTo>
                      <a:lnTo>
                        <a:pt x="83" y="494"/>
                      </a:lnTo>
                      <a:lnTo>
                        <a:pt x="76" y="500"/>
                      </a:lnTo>
                      <a:lnTo>
                        <a:pt x="71" y="508"/>
                      </a:lnTo>
                      <a:lnTo>
                        <a:pt x="67" y="512"/>
                      </a:lnTo>
                      <a:lnTo>
                        <a:pt x="65" y="516"/>
                      </a:lnTo>
                      <a:lnTo>
                        <a:pt x="62" y="520"/>
                      </a:lnTo>
                      <a:lnTo>
                        <a:pt x="59" y="524"/>
                      </a:lnTo>
                      <a:lnTo>
                        <a:pt x="55" y="528"/>
                      </a:lnTo>
                      <a:lnTo>
                        <a:pt x="53" y="531"/>
                      </a:lnTo>
                      <a:lnTo>
                        <a:pt x="50" y="535"/>
                      </a:lnTo>
                      <a:lnTo>
                        <a:pt x="48" y="541"/>
                      </a:lnTo>
                      <a:lnTo>
                        <a:pt x="45" y="544"/>
                      </a:lnTo>
                      <a:lnTo>
                        <a:pt x="42" y="548"/>
                      </a:lnTo>
                      <a:lnTo>
                        <a:pt x="40" y="552"/>
                      </a:lnTo>
                      <a:lnTo>
                        <a:pt x="39" y="557"/>
                      </a:lnTo>
                      <a:lnTo>
                        <a:pt x="36" y="561"/>
                      </a:lnTo>
                      <a:lnTo>
                        <a:pt x="33" y="566"/>
                      </a:lnTo>
                      <a:lnTo>
                        <a:pt x="31" y="570"/>
                      </a:lnTo>
                      <a:lnTo>
                        <a:pt x="29" y="576"/>
                      </a:lnTo>
                      <a:lnTo>
                        <a:pt x="27" y="579"/>
                      </a:lnTo>
                      <a:lnTo>
                        <a:pt x="26" y="585"/>
                      </a:lnTo>
                      <a:lnTo>
                        <a:pt x="23" y="589"/>
                      </a:lnTo>
                      <a:lnTo>
                        <a:pt x="22" y="594"/>
                      </a:lnTo>
                      <a:lnTo>
                        <a:pt x="19" y="599"/>
                      </a:lnTo>
                      <a:lnTo>
                        <a:pt x="18" y="603"/>
                      </a:lnTo>
                      <a:lnTo>
                        <a:pt x="16" y="608"/>
                      </a:lnTo>
                      <a:lnTo>
                        <a:pt x="15" y="613"/>
                      </a:lnTo>
                      <a:lnTo>
                        <a:pt x="13" y="617"/>
                      </a:lnTo>
                      <a:lnTo>
                        <a:pt x="11" y="622"/>
                      </a:lnTo>
                      <a:lnTo>
                        <a:pt x="10" y="628"/>
                      </a:lnTo>
                      <a:lnTo>
                        <a:pt x="9" y="631"/>
                      </a:lnTo>
                      <a:lnTo>
                        <a:pt x="7" y="637"/>
                      </a:lnTo>
                      <a:lnTo>
                        <a:pt x="6" y="642"/>
                      </a:lnTo>
                      <a:lnTo>
                        <a:pt x="6" y="647"/>
                      </a:lnTo>
                      <a:lnTo>
                        <a:pt x="5" y="651"/>
                      </a:lnTo>
                      <a:lnTo>
                        <a:pt x="1" y="670"/>
                      </a:lnTo>
                      <a:lnTo>
                        <a:pt x="0" y="709"/>
                      </a:lnTo>
                      <a:lnTo>
                        <a:pt x="0" y="728"/>
                      </a:lnTo>
                      <a:lnTo>
                        <a:pt x="1" y="737"/>
                      </a:lnTo>
                      <a:lnTo>
                        <a:pt x="2" y="746"/>
                      </a:lnTo>
                      <a:lnTo>
                        <a:pt x="3" y="754"/>
                      </a:lnTo>
                      <a:lnTo>
                        <a:pt x="5" y="756"/>
                      </a:lnTo>
                      <a:lnTo>
                        <a:pt x="6" y="760"/>
                      </a:lnTo>
                      <a:lnTo>
                        <a:pt x="7" y="768"/>
                      </a:lnTo>
                      <a:lnTo>
                        <a:pt x="9" y="770"/>
                      </a:lnTo>
                      <a:lnTo>
                        <a:pt x="9" y="774"/>
                      </a:lnTo>
                      <a:lnTo>
                        <a:pt x="10" y="777"/>
                      </a:lnTo>
                      <a:lnTo>
                        <a:pt x="11" y="781"/>
                      </a:lnTo>
                      <a:lnTo>
                        <a:pt x="13" y="785"/>
                      </a:lnTo>
                      <a:lnTo>
                        <a:pt x="14" y="787"/>
                      </a:lnTo>
                      <a:lnTo>
                        <a:pt x="15" y="794"/>
                      </a:lnTo>
                      <a:lnTo>
                        <a:pt x="18" y="800"/>
                      </a:lnTo>
                      <a:lnTo>
                        <a:pt x="20" y="807"/>
                      </a:lnTo>
                      <a:lnTo>
                        <a:pt x="23" y="813"/>
                      </a:lnTo>
                      <a:lnTo>
                        <a:pt x="27" y="820"/>
                      </a:lnTo>
                      <a:lnTo>
                        <a:pt x="29" y="826"/>
                      </a:lnTo>
                      <a:lnTo>
                        <a:pt x="32" y="832"/>
                      </a:lnTo>
                      <a:lnTo>
                        <a:pt x="36" y="838"/>
                      </a:lnTo>
                      <a:lnTo>
                        <a:pt x="40" y="843"/>
                      </a:lnTo>
                      <a:lnTo>
                        <a:pt x="42" y="850"/>
                      </a:lnTo>
                      <a:lnTo>
                        <a:pt x="46" y="855"/>
                      </a:lnTo>
                      <a:lnTo>
                        <a:pt x="50" y="860"/>
                      </a:lnTo>
                      <a:lnTo>
                        <a:pt x="54" y="867"/>
                      </a:lnTo>
                      <a:lnTo>
                        <a:pt x="58" y="872"/>
                      </a:lnTo>
                      <a:lnTo>
                        <a:pt x="63" y="877"/>
                      </a:lnTo>
                      <a:lnTo>
                        <a:pt x="67" y="882"/>
                      </a:lnTo>
                      <a:lnTo>
                        <a:pt x="71" y="886"/>
                      </a:lnTo>
                      <a:lnTo>
                        <a:pt x="76" y="891"/>
                      </a:lnTo>
                      <a:lnTo>
                        <a:pt x="80" y="897"/>
                      </a:lnTo>
                      <a:lnTo>
                        <a:pt x="85" y="900"/>
                      </a:lnTo>
                      <a:lnTo>
                        <a:pt x="91" y="906"/>
                      </a:lnTo>
                      <a:lnTo>
                        <a:pt x="94" y="910"/>
                      </a:lnTo>
                      <a:lnTo>
                        <a:pt x="100" y="913"/>
                      </a:lnTo>
                      <a:lnTo>
                        <a:pt x="105" y="917"/>
                      </a:lnTo>
                      <a:lnTo>
                        <a:pt x="110" y="922"/>
                      </a:lnTo>
                      <a:lnTo>
                        <a:pt x="115" y="925"/>
                      </a:lnTo>
                      <a:lnTo>
                        <a:pt x="120" y="929"/>
                      </a:lnTo>
                      <a:lnTo>
                        <a:pt x="127" y="933"/>
                      </a:lnTo>
                      <a:lnTo>
                        <a:pt x="132" y="937"/>
                      </a:lnTo>
                      <a:lnTo>
                        <a:pt x="137" y="939"/>
                      </a:lnTo>
                      <a:lnTo>
                        <a:pt x="149" y="946"/>
                      </a:lnTo>
                      <a:lnTo>
                        <a:pt x="161" y="951"/>
                      </a:lnTo>
                      <a:lnTo>
                        <a:pt x="174" y="956"/>
                      </a:lnTo>
                      <a:lnTo>
                        <a:pt x="185" y="961"/>
                      </a:lnTo>
                      <a:lnTo>
                        <a:pt x="198" y="965"/>
                      </a:lnTo>
                      <a:lnTo>
                        <a:pt x="211" y="968"/>
                      </a:lnTo>
                      <a:lnTo>
                        <a:pt x="236" y="973"/>
                      </a:lnTo>
                      <a:lnTo>
                        <a:pt x="263" y="976"/>
                      </a:lnTo>
                      <a:lnTo>
                        <a:pt x="318" y="973"/>
                      </a:lnTo>
                      <a:lnTo>
                        <a:pt x="339" y="977"/>
                      </a:lnTo>
                      <a:lnTo>
                        <a:pt x="356" y="985"/>
                      </a:lnTo>
                      <a:lnTo>
                        <a:pt x="362" y="989"/>
                      </a:lnTo>
                      <a:lnTo>
                        <a:pt x="369" y="994"/>
                      </a:lnTo>
                      <a:lnTo>
                        <a:pt x="374" y="999"/>
                      </a:lnTo>
                      <a:lnTo>
                        <a:pt x="378" y="1004"/>
                      </a:lnTo>
                      <a:lnTo>
                        <a:pt x="382" y="1010"/>
                      </a:lnTo>
                      <a:lnTo>
                        <a:pt x="384" y="1015"/>
                      </a:lnTo>
                      <a:lnTo>
                        <a:pt x="387" y="1020"/>
                      </a:lnTo>
                      <a:lnTo>
                        <a:pt x="388" y="1025"/>
                      </a:lnTo>
                      <a:lnTo>
                        <a:pt x="391" y="1037"/>
                      </a:lnTo>
                      <a:lnTo>
                        <a:pt x="390" y="1046"/>
                      </a:lnTo>
                      <a:lnTo>
                        <a:pt x="388" y="1068"/>
                      </a:lnTo>
                      <a:lnTo>
                        <a:pt x="388" y="1089"/>
                      </a:lnTo>
                      <a:lnTo>
                        <a:pt x="390" y="1108"/>
                      </a:lnTo>
                      <a:lnTo>
                        <a:pt x="391" y="1119"/>
                      </a:lnTo>
                      <a:lnTo>
                        <a:pt x="392" y="1128"/>
                      </a:lnTo>
                      <a:lnTo>
                        <a:pt x="395" y="1138"/>
                      </a:lnTo>
                      <a:lnTo>
                        <a:pt x="395" y="1142"/>
                      </a:lnTo>
                      <a:lnTo>
                        <a:pt x="396" y="1147"/>
                      </a:lnTo>
                      <a:lnTo>
                        <a:pt x="397" y="1151"/>
                      </a:lnTo>
                      <a:lnTo>
                        <a:pt x="399" y="1156"/>
                      </a:lnTo>
                      <a:lnTo>
                        <a:pt x="400" y="1162"/>
                      </a:lnTo>
                      <a:lnTo>
                        <a:pt x="401" y="1165"/>
                      </a:lnTo>
                      <a:lnTo>
                        <a:pt x="403" y="1171"/>
                      </a:lnTo>
                      <a:lnTo>
                        <a:pt x="405" y="1175"/>
                      </a:lnTo>
                      <a:lnTo>
                        <a:pt x="406" y="1178"/>
                      </a:lnTo>
                      <a:lnTo>
                        <a:pt x="408" y="1184"/>
                      </a:lnTo>
                      <a:lnTo>
                        <a:pt x="410" y="1188"/>
                      </a:lnTo>
                      <a:lnTo>
                        <a:pt x="412" y="1191"/>
                      </a:lnTo>
                      <a:lnTo>
                        <a:pt x="414" y="1197"/>
                      </a:lnTo>
                      <a:lnTo>
                        <a:pt x="416" y="1201"/>
                      </a:lnTo>
                      <a:lnTo>
                        <a:pt x="418" y="1204"/>
                      </a:lnTo>
                      <a:lnTo>
                        <a:pt x="421" y="1208"/>
                      </a:lnTo>
                      <a:lnTo>
                        <a:pt x="422" y="1212"/>
                      </a:lnTo>
                      <a:lnTo>
                        <a:pt x="425" y="1217"/>
                      </a:lnTo>
                      <a:lnTo>
                        <a:pt x="427" y="1221"/>
                      </a:lnTo>
                      <a:lnTo>
                        <a:pt x="430" y="1225"/>
                      </a:lnTo>
                      <a:lnTo>
                        <a:pt x="432" y="1229"/>
                      </a:lnTo>
                      <a:lnTo>
                        <a:pt x="434" y="1233"/>
                      </a:lnTo>
                      <a:lnTo>
                        <a:pt x="436" y="1236"/>
                      </a:lnTo>
                      <a:lnTo>
                        <a:pt x="439" y="1240"/>
                      </a:lnTo>
                      <a:lnTo>
                        <a:pt x="443" y="1243"/>
                      </a:lnTo>
                      <a:lnTo>
                        <a:pt x="445" y="1247"/>
                      </a:lnTo>
                      <a:lnTo>
                        <a:pt x="448" y="1251"/>
                      </a:lnTo>
                      <a:lnTo>
                        <a:pt x="451" y="1255"/>
                      </a:lnTo>
                      <a:lnTo>
                        <a:pt x="456" y="1262"/>
                      </a:lnTo>
                      <a:lnTo>
                        <a:pt x="460" y="1266"/>
                      </a:lnTo>
                      <a:lnTo>
                        <a:pt x="462" y="1268"/>
                      </a:lnTo>
                      <a:lnTo>
                        <a:pt x="469" y="1275"/>
                      </a:lnTo>
                      <a:lnTo>
                        <a:pt x="475" y="1281"/>
                      </a:lnTo>
                      <a:lnTo>
                        <a:pt x="482" y="1288"/>
                      </a:lnTo>
                      <a:lnTo>
                        <a:pt x="488" y="1293"/>
                      </a:lnTo>
                      <a:lnTo>
                        <a:pt x="495" y="1299"/>
                      </a:lnTo>
                      <a:lnTo>
                        <a:pt x="503" y="1304"/>
                      </a:lnTo>
                      <a:lnTo>
                        <a:pt x="509" y="1308"/>
                      </a:lnTo>
                      <a:lnTo>
                        <a:pt x="514" y="1312"/>
                      </a:lnTo>
                      <a:lnTo>
                        <a:pt x="520" y="1316"/>
                      </a:lnTo>
                      <a:lnTo>
                        <a:pt x="531" y="1323"/>
                      </a:lnTo>
                      <a:lnTo>
                        <a:pt x="542" y="1328"/>
                      </a:lnTo>
                      <a:lnTo>
                        <a:pt x="553" y="1333"/>
                      </a:lnTo>
                      <a:lnTo>
                        <a:pt x="565" y="1338"/>
                      </a:lnTo>
                      <a:lnTo>
                        <a:pt x="575" y="1343"/>
                      </a:lnTo>
                      <a:lnTo>
                        <a:pt x="587" y="1347"/>
                      </a:lnTo>
                      <a:lnTo>
                        <a:pt x="599" y="1350"/>
                      </a:lnTo>
                      <a:lnTo>
                        <a:pt x="635" y="1256"/>
                      </a:lnTo>
                      <a:lnTo>
                        <a:pt x="614" y="1251"/>
                      </a:lnTo>
                      <a:lnTo>
                        <a:pt x="604" y="1247"/>
                      </a:lnTo>
                      <a:lnTo>
                        <a:pt x="594" y="1242"/>
                      </a:lnTo>
                      <a:lnTo>
                        <a:pt x="585" y="1237"/>
                      </a:lnTo>
                      <a:lnTo>
                        <a:pt x="574" y="1230"/>
                      </a:lnTo>
                      <a:lnTo>
                        <a:pt x="565" y="1224"/>
                      </a:lnTo>
                      <a:lnTo>
                        <a:pt x="556" y="1216"/>
                      </a:lnTo>
                      <a:lnTo>
                        <a:pt x="549" y="1210"/>
                      </a:lnTo>
                      <a:lnTo>
                        <a:pt x="543" y="1203"/>
                      </a:lnTo>
                      <a:lnTo>
                        <a:pt x="539" y="1199"/>
                      </a:lnTo>
                      <a:lnTo>
                        <a:pt x="536" y="1195"/>
                      </a:lnTo>
                      <a:lnTo>
                        <a:pt x="533" y="1191"/>
                      </a:lnTo>
                      <a:lnTo>
                        <a:pt x="530" y="1186"/>
                      </a:lnTo>
                      <a:lnTo>
                        <a:pt x="527" y="1182"/>
                      </a:lnTo>
                      <a:lnTo>
                        <a:pt x="523" y="1178"/>
                      </a:lnTo>
                      <a:lnTo>
                        <a:pt x="521" y="1173"/>
                      </a:lnTo>
                      <a:lnTo>
                        <a:pt x="518" y="1168"/>
                      </a:lnTo>
                      <a:lnTo>
                        <a:pt x="516" y="1164"/>
                      </a:lnTo>
                      <a:lnTo>
                        <a:pt x="514" y="1159"/>
                      </a:lnTo>
                      <a:lnTo>
                        <a:pt x="512" y="1154"/>
                      </a:lnTo>
                      <a:lnTo>
                        <a:pt x="509" y="1149"/>
                      </a:lnTo>
                      <a:lnTo>
                        <a:pt x="508" y="1143"/>
                      </a:lnTo>
                      <a:lnTo>
                        <a:pt x="505" y="1138"/>
                      </a:lnTo>
                      <a:lnTo>
                        <a:pt x="504" y="1133"/>
                      </a:lnTo>
                      <a:lnTo>
                        <a:pt x="501" y="1128"/>
                      </a:lnTo>
                      <a:lnTo>
                        <a:pt x="500" y="1123"/>
                      </a:lnTo>
                      <a:lnTo>
                        <a:pt x="499" y="1117"/>
                      </a:lnTo>
                      <a:lnTo>
                        <a:pt x="497" y="1112"/>
                      </a:lnTo>
                      <a:lnTo>
                        <a:pt x="497" y="1107"/>
                      </a:lnTo>
                      <a:lnTo>
                        <a:pt x="495" y="1088"/>
                      </a:lnTo>
                      <a:lnTo>
                        <a:pt x="495" y="1068"/>
                      </a:lnTo>
                      <a:lnTo>
                        <a:pt x="495" y="1055"/>
                      </a:lnTo>
                      <a:lnTo>
                        <a:pt x="495" y="1037"/>
                      </a:lnTo>
                      <a:lnTo>
                        <a:pt x="494" y="1028"/>
                      </a:lnTo>
                      <a:lnTo>
                        <a:pt x="492" y="1019"/>
                      </a:lnTo>
                      <a:lnTo>
                        <a:pt x="491" y="1013"/>
                      </a:lnTo>
                      <a:lnTo>
                        <a:pt x="490" y="1010"/>
                      </a:lnTo>
                      <a:lnTo>
                        <a:pt x="488" y="1004"/>
                      </a:lnTo>
                      <a:lnTo>
                        <a:pt x="487" y="1000"/>
                      </a:lnTo>
                      <a:lnTo>
                        <a:pt x="486" y="995"/>
                      </a:lnTo>
                      <a:lnTo>
                        <a:pt x="484" y="991"/>
                      </a:lnTo>
                      <a:lnTo>
                        <a:pt x="483" y="987"/>
                      </a:lnTo>
                      <a:lnTo>
                        <a:pt x="481" y="984"/>
                      </a:lnTo>
                      <a:lnTo>
                        <a:pt x="479" y="980"/>
                      </a:lnTo>
                      <a:lnTo>
                        <a:pt x="478" y="976"/>
                      </a:lnTo>
                      <a:lnTo>
                        <a:pt x="473" y="967"/>
                      </a:lnTo>
                      <a:lnTo>
                        <a:pt x="471" y="963"/>
                      </a:lnTo>
                      <a:lnTo>
                        <a:pt x="469" y="959"/>
                      </a:lnTo>
                      <a:lnTo>
                        <a:pt x="466" y="956"/>
                      </a:lnTo>
                      <a:lnTo>
                        <a:pt x="464" y="952"/>
                      </a:lnTo>
                      <a:lnTo>
                        <a:pt x="458" y="945"/>
                      </a:lnTo>
                      <a:lnTo>
                        <a:pt x="456" y="941"/>
                      </a:lnTo>
                      <a:lnTo>
                        <a:pt x="453" y="938"/>
                      </a:lnTo>
                      <a:lnTo>
                        <a:pt x="451" y="934"/>
                      </a:lnTo>
                      <a:lnTo>
                        <a:pt x="448" y="932"/>
                      </a:lnTo>
                      <a:lnTo>
                        <a:pt x="442" y="925"/>
                      </a:lnTo>
                      <a:lnTo>
                        <a:pt x="435" y="919"/>
                      </a:lnTo>
                      <a:lnTo>
                        <a:pt x="429" y="913"/>
                      </a:lnTo>
                      <a:lnTo>
                        <a:pt x="422" y="907"/>
                      </a:lnTo>
                      <a:lnTo>
                        <a:pt x="414" y="903"/>
                      </a:lnTo>
                      <a:lnTo>
                        <a:pt x="408" y="898"/>
                      </a:lnTo>
                      <a:lnTo>
                        <a:pt x="400" y="894"/>
                      </a:lnTo>
                      <a:lnTo>
                        <a:pt x="392" y="889"/>
                      </a:lnTo>
                      <a:lnTo>
                        <a:pt x="384" y="886"/>
                      </a:lnTo>
                      <a:lnTo>
                        <a:pt x="375" y="882"/>
                      </a:lnTo>
                      <a:lnTo>
                        <a:pt x="367" y="880"/>
                      </a:lnTo>
                      <a:lnTo>
                        <a:pt x="351" y="874"/>
                      </a:lnTo>
                      <a:lnTo>
                        <a:pt x="332" y="872"/>
                      </a:lnTo>
                      <a:lnTo>
                        <a:pt x="296" y="872"/>
                      </a:lnTo>
                      <a:lnTo>
                        <a:pt x="289" y="872"/>
                      </a:lnTo>
                      <a:lnTo>
                        <a:pt x="254" y="872"/>
                      </a:lnTo>
                      <a:lnTo>
                        <a:pt x="221" y="864"/>
                      </a:lnTo>
                      <a:lnTo>
                        <a:pt x="205" y="858"/>
                      </a:lnTo>
                      <a:lnTo>
                        <a:pt x="191" y="851"/>
                      </a:lnTo>
                      <a:lnTo>
                        <a:pt x="183" y="847"/>
                      </a:lnTo>
                      <a:lnTo>
                        <a:pt x="176" y="842"/>
                      </a:lnTo>
                      <a:lnTo>
                        <a:pt x="169" y="837"/>
                      </a:lnTo>
                      <a:lnTo>
                        <a:pt x="162" y="832"/>
                      </a:lnTo>
                      <a:lnTo>
                        <a:pt x="157" y="826"/>
                      </a:lnTo>
                      <a:lnTo>
                        <a:pt x="150" y="821"/>
                      </a:lnTo>
                      <a:lnTo>
                        <a:pt x="145" y="815"/>
                      </a:lnTo>
                      <a:lnTo>
                        <a:pt x="139" y="808"/>
                      </a:lnTo>
                      <a:lnTo>
                        <a:pt x="133" y="802"/>
                      </a:lnTo>
                      <a:lnTo>
                        <a:pt x="130" y="794"/>
                      </a:lnTo>
                      <a:lnTo>
                        <a:pt x="124" y="787"/>
                      </a:lnTo>
                      <a:lnTo>
                        <a:pt x="123" y="783"/>
                      </a:lnTo>
                      <a:lnTo>
                        <a:pt x="120" y="780"/>
                      </a:lnTo>
                      <a:lnTo>
                        <a:pt x="119" y="776"/>
                      </a:lnTo>
                      <a:lnTo>
                        <a:pt x="117" y="772"/>
                      </a:lnTo>
                      <a:lnTo>
                        <a:pt x="113" y="764"/>
                      </a:lnTo>
                      <a:lnTo>
                        <a:pt x="111" y="760"/>
                      </a:lnTo>
                      <a:lnTo>
                        <a:pt x="110" y="756"/>
                      </a:lnTo>
                      <a:lnTo>
                        <a:pt x="109" y="752"/>
                      </a:lnTo>
                      <a:lnTo>
                        <a:pt x="107" y="748"/>
                      </a:lnTo>
                      <a:lnTo>
                        <a:pt x="101" y="713"/>
                      </a:lnTo>
                      <a:lnTo>
                        <a:pt x="101" y="695"/>
                      </a:lnTo>
                      <a:lnTo>
                        <a:pt x="101" y="685"/>
                      </a:lnTo>
                      <a:lnTo>
                        <a:pt x="104" y="676"/>
                      </a:lnTo>
                      <a:lnTo>
                        <a:pt x="104" y="670"/>
                      </a:lnTo>
                      <a:lnTo>
                        <a:pt x="105" y="665"/>
                      </a:lnTo>
                      <a:lnTo>
                        <a:pt x="106" y="660"/>
                      </a:lnTo>
                      <a:lnTo>
                        <a:pt x="107" y="655"/>
                      </a:lnTo>
                      <a:lnTo>
                        <a:pt x="109" y="651"/>
                      </a:lnTo>
                      <a:lnTo>
                        <a:pt x="111" y="646"/>
                      </a:lnTo>
                      <a:lnTo>
                        <a:pt x="113" y="641"/>
                      </a:lnTo>
                      <a:lnTo>
                        <a:pt x="114" y="635"/>
                      </a:lnTo>
                      <a:lnTo>
                        <a:pt x="117" y="630"/>
                      </a:lnTo>
                      <a:lnTo>
                        <a:pt x="118" y="625"/>
                      </a:lnTo>
                      <a:lnTo>
                        <a:pt x="120" y="621"/>
                      </a:lnTo>
                      <a:lnTo>
                        <a:pt x="123" y="616"/>
                      </a:lnTo>
                      <a:lnTo>
                        <a:pt x="126" y="612"/>
                      </a:lnTo>
                      <a:lnTo>
                        <a:pt x="128" y="607"/>
                      </a:lnTo>
                      <a:lnTo>
                        <a:pt x="131" y="603"/>
                      </a:lnTo>
                      <a:lnTo>
                        <a:pt x="133" y="599"/>
                      </a:lnTo>
                      <a:lnTo>
                        <a:pt x="136" y="594"/>
                      </a:lnTo>
                      <a:lnTo>
                        <a:pt x="139" y="590"/>
                      </a:lnTo>
                      <a:lnTo>
                        <a:pt x="141" y="586"/>
                      </a:lnTo>
                      <a:lnTo>
                        <a:pt x="145" y="582"/>
                      </a:lnTo>
                      <a:lnTo>
                        <a:pt x="152" y="576"/>
                      </a:lnTo>
                      <a:lnTo>
                        <a:pt x="157" y="569"/>
                      </a:lnTo>
                      <a:lnTo>
                        <a:pt x="163" y="560"/>
                      </a:lnTo>
                      <a:lnTo>
                        <a:pt x="167" y="556"/>
                      </a:lnTo>
                      <a:lnTo>
                        <a:pt x="172" y="552"/>
                      </a:lnTo>
                      <a:lnTo>
                        <a:pt x="176" y="548"/>
                      </a:lnTo>
                      <a:lnTo>
                        <a:pt x="180" y="544"/>
                      </a:lnTo>
                      <a:lnTo>
                        <a:pt x="187" y="537"/>
                      </a:lnTo>
                      <a:lnTo>
                        <a:pt x="192" y="529"/>
                      </a:lnTo>
                      <a:lnTo>
                        <a:pt x="195" y="526"/>
                      </a:lnTo>
                      <a:lnTo>
                        <a:pt x="197" y="522"/>
                      </a:lnTo>
                      <a:lnTo>
                        <a:pt x="200" y="518"/>
                      </a:lnTo>
                      <a:lnTo>
                        <a:pt x="202" y="515"/>
                      </a:lnTo>
                      <a:lnTo>
                        <a:pt x="205" y="511"/>
                      </a:lnTo>
                      <a:lnTo>
                        <a:pt x="206" y="507"/>
                      </a:lnTo>
                      <a:lnTo>
                        <a:pt x="209" y="503"/>
                      </a:lnTo>
                      <a:lnTo>
                        <a:pt x="210" y="499"/>
                      </a:lnTo>
                      <a:lnTo>
                        <a:pt x="213" y="494"/>
                      </a:lnTo>
                      <a:lnTo>
                        <a:pt x="214" y="490"/>
                      </a:lnTo>
                      <a:lnTo>
                        <a:pt x="215" y="486"/>
                      </a:lnTo>
                      <a:lnTo>
                        <a:pt x="218" y="482"/>
                      </a:lnTo>
                      <a:lnTo>
                        <a:pt x="221" y="473"/>
                      </a:lnTo>
                      <a:lnTo>
                        <a:pt x="222" y="469"/>
                      </a:lnTo>
                      <a:lnTo>
                        <a:pt x="222" y="465"/>
                      </a:lnTo>
                      <a:lnTo>
                        <a:pt x="226" y="447"/>
                      </a:lnTo>
                      <a:lnTo>
                        <a:pt x="227" y="430"/>
                      </a:lnTo>
                      <a:lnTo>
                        <a:pt x="228" y="421"/>
                      </a:lnTo>
                      <a:lnTo>
                        <a:pt x="227" y="412"/>
                      </a:lnTo>
                      <a:lnTo>
                        <a:pt x="226" y="395"/>
                      </a:lnTo>
                      <a:lnTo>
                        <a:pt x="224" y="386"/>
                      </a:lnTo>
                      <a:lnTo>
                        <a:pt x="223" y="382"/>
                      </a:lnTo>
                      <a:lnTo>
                        <a:pt x="223" y="378"/>
                      </a:lnTo>
                      <a:lnTo>
                        <a:pt x="222" y="373"/>
                      </a:lnTo>
                      <a:lnTo>
                        <a:pt x="221" y="369"/>
                      </a:lnTo>
                      <a:lnTo>
                        <a:pt x="219" y="365"/>
                      </a:lnTo>
                      <a:lnTo>
                        <a:pt x="218" y="361"/>
                      </a:lnTo>
                      <a:lnTo>
                        <a:pt x="217" y="356"/>
                      </a:lnTo>
                      <a:lnTo>
                        <a:pt x="214" y="352"/>
                      </a:lnTo>
                      <a:lnTo>
                        <a:pt x="211" y="344"/>
                      </a:lnTo>
                      <a:lnTo>
                        <a:pt x="209" y="340"/>
                      </a:lnTo>
                      <a:lnTo>
                        <a:pt x="208" y="337"/>
                      </a:lnTo>
                      <a:lnTo>
                        <a:pt x="205" y="333"/>
                      </a:lnTo>
                      <a:lnTo>
                        <a:pt x="202" y="329"/>
                      </a:lnTo>
                      <a:lnTo>
                        <a:pt x="201" y="325"/>
                      </a:lnTo>
                      <a:lnTo>
                        <a:pt x="198" y="321"/>
                      </a:lnTo>
                      <a:lnTo>
                        <a:pt x="196" y="317"/>
                      </a:lnTo>
                      <a:lnTo>
                        <a:pt x="193" y="313"/>
                      </a:lnTo>
                      <a:lnTo>
                        <a:pt x="191" y="309"/>
                      </a:lnTo>
                      <a:lnTo>
                        <a:pt x="188" y="307"/>
                      </a:lnTo>
                      <a:lnTo>
                        <a:pt x="182" y="299"/>
                      </a:lnTo>
                      <a:lnTo>
                        <a:pt x="178" y="296"/>
                      </a:lnTo>
                      <a:lnTo>
                        <a:pt x="175" y="292"/>
                      </a:lnTo>
                      <a:lnTo>
                        <a:pt x="169" y="286"/>
                      </a:lnTo>
                      <a:lnTo>
                        <a:pt x="159" y="272"/>
                      </a:lnTo>
                      <a:lnTo>
                        <a:pt x="153" y="265"/>
                      </a:lnTo>
                      <a:lnTo>
                        <a:pt x="148" y="259"/>
                      </a:lnTo>
                      <a:lnTo>
                        <a:pt x="144" y="255"/>
                      </a:lnTo>
                      <a:lnTo>
                        <a:pt x="141" y="251"/>
                      </a:lnTo>
                      <a:lnTo>
                        <a:pt x="139" y="247"/>
                      </a:lnTo>
                      <a:lnTo>
                        <a:pt x="136" y="243"/>
                      </a:lnTo>
                      <a:lnTo>
                        <a:pt x="135" y="239"/>
                      </a:lnTo>
                      <a:lnTo>
                        <a:pt x="132" y="235"/>
                      </a:lnTo>
                      <a:lnTo>
                        <a:pt x="130" y="230"/>
                      </a:lnTo>
                      <a:lnTo>
                        <a:pt x="127" y="226"/>
                      </a:lnTo>
                      <a:lnTo>
                        <a:pt x="126" y="221"/>
                      </a:lnTo>
                      <a:lnTo>
                        <a:pt x="123" y="217"/>
                      </a:lnTo>
                      <a:lnTo>
                        <a:pt x="122" y="212"/>
                      </a:lnTo>
                      <a:lnTo>
                        <a:pt x="119" y="207"/>
                      </a:lnTo>
                      <a:lnTo>
                        <a:pt x="118" y="203"/>
                      </a:lnTo>
                      <a:lnTo>
                        <a:pt x="117" y="197"/>
                      </a:lnTo>
                      <a:lnTo>
                        <a:pt x="114" y="192"/>
                      </a:lnTo>
                      <a:lnTo>
                        <a:pt x="114" y="188"/>
                      </a:lnTo>
                      <a:lnTo>
                        <a:pt x="113" y="183"/>
                      </a:lnTo>
                      <a:lnTo>
                        <a:pt x="111" y="178"/>
                      </a:lnTo>
                      <a:lnTo>
                        <a:pt x="109" y="169"/>
                      </a:lnTo>
                      <a:lnTo>
                        <a:pt x="107" y="149"/>
                      </a:lnTo>
                      <a:lnTo>
                        <a:pt x="107" y="133"/>
                      </a:lnTo>
                      <a:lnTo>
                        <a:pt x="109" y="121"/>
                      </a:lnTo>
                      <a:lnTo>
                        <a:pt x="110" y="110"/>
                      </a:lnTo>
                      <a:lnTo>
                        <a:pt x="111" y="105"/>
                      </a:lnTo>
                      <a:lnTo>
                        <a:pt x="113" y="100"/>
                      </a:lnTo>
                      <a:lnTo>
                        <a:pt x="114" y="95"/>
                      </a:lnTo>
                      <a:lnTo>
                        <a:pt x="115" y="90"/>
                      </a:lnTo>
                      <a:lnTo>
                        <a:pt x="118" y="84"/>
                      </a:lnTo>
                      <a:lnTo>
                        <a:pt x="119" y="79"/>
                      </a:lnTo>
                      <a:lnTo>
                        <a:pt x="120" y="74"/>
                      </a:lnTo>
                      <a:lnTo>
                        <a:pt x="123" y="69"/>
                      </a:lnTo>
                      <a:lnTo>
                        <a:pt x="126" y="65"/>
                      </a:lnTo>
                      <a:lnTo>
                        <a:pt x="127" y="60"/>
                      </a:lnTo>
                      <a:lnTo>
                        <a:pt x="130" y="55"/>
                      </a:lnTo>
                      <a:lnTo>
                        <a:pt x="132" y="5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8504" name="Freeform 24"/>
                <p:cNvSpPr>
                  <a:spLocks/>
                </p:cNvSpPr>
                <p:nvPr/>
              </p:nvSpPr>
              <p:spPr bwMode="auto">
                <a:xfrm>
                  <a:off x="703" y="2322"/>
                  <a:ext cx="425" cy="425"/>
                </a:xfrm>
                <a:custGeom>
                  <a:avLst/>
                  <a:gdLst>
                    <a:gd name="T0" fmla="*/ 21 w 1275"/>
                    <a:gd name="T1" fmla="*/ 0 h 1276"/>
                    <a:gd name="T2" fmla="*/ 12 w 1275"/>
                    <a:gd name="T3" fmla="*/ 3 h 1276"/>
                    <a:gd name="T4" fmla="*/ 9 w 1275"/>
                    <a:gd name="T5" fmla="*/ 5 h 1276"/>
                    <a:gd name="T6" fmla="*/ 6 w 1275"/>
                    <a:gd name="T7" fmla="*/ 7 h 1276"/>
                    <a:gd name="T8" fmla="*/ 4 w 1275"/>
                    <a:gd name="T9" fmla="*/ 10 h 1276"/>
                    <a:gd name="T10" fmla="*/ 2 w 1275"/>
                    <a:gd name="T11" fmla="*/ 13 h 1276"/>
                    <a:gd name="T12" fmla="*/ 2 w 1275"/>
                    <a:gd name="T13" fmla="*/ 15 h 1276"/>
                    <a:gd name="T14" fmla="*/ 1 w 1275"/>
                    <a:gd name="T15" fmla="*/ 17 h 1276"/>
                    <a:gd name="T16" fmla="*/ 0 w 1275"/>
                    <a:gd name="T17" fmla="*/ 20 h 1276"/>
                    <a:gd name="T18" fmla="*/ 1 w 1275"/>
                    <a:gd name="T19" fmla="*/ 29 h 1276"/>
                    <a:gd name="T20" fmla="*/ 1 w 1275"/>
                    <a:gd name="T21" fmla="*/ 31 h 1276"/>
                    <a:gd name="T22" fmla="*/ 2 w 1275"/>
                    <a:gd name="T23" fmla="*/ 33 h 1276"/>
                    <a:gd name="T24" fmla="*/ 3 w 1275"/>
                    <a:gd name="T25" fmla="*/ 35 h 1276"/>
                    <a:gd name="T26" fmla="*/ 5 w 1275"/>
                    <a:gd name="T27" fmla="*/ 38 h 1276"/>
                    <a:gd name="T28" fmla="*/ 7 w 1275"/>
                    <a:gd name="T29" fmla="*/ 41 h 1276"/>
                    <a:gd name="T30" fmla="*/ 10 w 1275"/>
                    <a:gd name="T31" fmla="*/ 43 h 1276"/>
                    <a:gd name="T32" fmla="*/ 14 w 1275"/>
                    <a:gd name="T33" fmla="*/ 45 h 1276"/>
                    <a:gd name="T34" fmla="*/ 24 w 1275"/>
                    <a:gd name="T35" fmla="*/ 47 h 1276"/>
                    <a:gd name="T36" fmla="*/ 35 w 1275"/>
                    <a:gd name="T37" fmla="*/ 44 h 1276"/>
                    <a:gd name="T38" fmla="*/ 38 w 1275"/>
                    <a:gd name="T39" fmla="*/ 42 h 1276"/>
                    <a:gd name="T40" fmla="*/ 41 w 1275"/>
                    <a:gd name="T41" fmla="*/ 40 h 1276"/>
                    <a:gd name="T42" fmla="*/ 43 w 1275"/>
                    <a:gd name="T43" fmla="*/ 37 h 1276"/>
                    <a:gd name="T44" fmla="*/ 45 w 1275"/>
                    <a:gd name="T45" fmla="*/ 34 h 1276"/>
                    <a:gd name="T46" fmla="*/ 46 w 1275"/>
                    <a:gd name="T47" fmla="*/ 32 h 1276"/>
                    <a:gd name="T48" fmla="*/ 46 w 1275"/>
                    <a:gd name="T49" fmla="*/ 30 h 1276"/>
                    <a:gd name="T50" fmla="*/ 47 w 1275"/>
                    <a:gd name="T51" fmla="*/ 28 h 1276"/>
                    <a:gd name="T52" fmla="*/ 47 w 1275"/>
                    <a:gd name="T53" fmla="*/ 19 h 1276"/>
                    <a:gd name="T54" fmla="*/ 46 w 1275"/>
                    <a:gd name="T55" fmla="*/ 17 h 1276"/>
                    <a:gd name="T56" fmla="*/ 46 w 1275"/>
                    <a:gd name="T57" fmla="*/ 15 h 1276"/>
                    <a:gd name="T58" fmla="*/ 45 w 1275"/>
                    <a:gd name="T59" fmla="*/ 13 h 1276"/>
                    <a:gd name="T60" fmla="*/ 43 w 1275"/>
                    <a:gd name="T61" fmla="*/ 10 h 1276"/>
                    <a:gd name="T62" fmla="*/ 41 w 1275"/>
                    <a:gd name="T63" fmla="*/ 7 h 1276"/>
                    <a:gd name="T64" fmla="*/ 38 w 1275"/>
                    <a:gd name="T65" fmla="*/ 5 h 1276"/>
                    <a:gd name="T66" fmla="*/ 35 w 1275"/>
                    <a:gd name="T67" fmla="*/ 3 h 1276"/>
                    <a:gd name="T68" fmla="*/ 34 w 1275"/>
                    <a:gd name="T69" fmla="*/ 6 h 1276"/>
                    <a:gd name="T70" fmla="*/ 37 w 1275"/>
                    <a:gd name="T71" fmla="*/ 8 h 1276"/>
                    <a:gd name="T72" fmla="*/ 39 w 1275"/>
                    <a:gd name="T73" fmla="*/ 10 h 1276"/>
                    <a:gd name="T74" fmla="*/ 41 w 1275"/>
                    <a:gd name="T75" fmla="*/ 13 h 1276"/>
                    <a:gd name="T76" fmla="*/ 42 w 1275"/>
                    <a:gd name="T77" fmla="*/ 16 h 1276"/>
                    <a:gd name="T78" fmla="*/ 43 w 1275"/>
                    <a:gd name="T79" fmla="*/ 19 h 1276"/>
                    <a:gd name="T80" fmla="*/ 44 w 1275"/>
                    <a:gd name="T81" fmla="*/ 27 h 1276"/>
                    <a:gd name="T82" fmla="*/ 43 w 1275"/>
                    <a:gd name="T83" fmla="*/ 30 h 1276"/>
                    <a:gd name="T84" fmla="*/ 42 w 1275"/>
                    <a:gd name="T85" fmla="*/ 33 h 1276"/>
                    <a:gd name="T86" fmla="*/ 40 w 1275"/>
                    <a:gd name="T87" fmla="*/ 36 h 1276"/>
                    <a:gd name="T88" fmla="*/ 38 w 1275"/>
                    <a:gd name="T89" fmla="*/ 38 h 1276"/>
                    <a:gd name="T90" fmla="*/ 35 w 1275"/>
                    <a:gd name="T91" fmla="*/ 40 h 1276"/>
                    <a:gd name="T92" fmla="*/ 31 w 1275"/>
                    <a:gd name="T93" fmla="*/ 43 h 1276"/>
                    <a:gd name="T94" fmla="*/ 18 w 1275"/>
                    <a:gd name="T95" fmla="*/ 43 h 1276"/>
                    <a:gd name="T96" fmla="*/ 12 w 1275"/>
                    <a:gd name="T97" fmla="*/ 41 h 1276"/>
                    <a:gd name="T98" fmla="*/ 10 w 1275"/>
                    <a:gd name="T99" fmla="*/ 39 h 1276"/>
                    <a:gd name="T100" fmla="*/ 8 w 1275"/>
                    <a:gd name="T101" fmla="*/ 36 h 1276"/>
                    <a:gd name="T102" fmla="*/ 6 w 1275"/>
                    <a:gd name="T103" fmla="*/ 34 h 1276"/>
                    <a:gd name="T104" fmla="*/ 4 w 1275"/>
                    <a:gd name="T105" fmla="*/ 31 h 1276"/>
                    <a:gd name="T106" fmla="*/ 4 w 1275"/>
                    <a:gd name="T107" fmla="*/ 28 h 1276"/>
                    <a:gd name="T108" fmla="*/ 4 w 1275"/>
                    <a:gd name="T109" fmla="*/ 19 h 1276"/>
                    <a:gd name="T110" fmla="*/ 4 w 1275"/>
                    <a:gd name="T111" fmla="*/ 16 h 1276"/>
                    <a:gd name="T112" fmla="*/ 6 w 1275"/>
                    <a:gd name="T113" fmla="*/ 13 h 1276"/>
                    <a:gd name="T114" fmla="*/ 8 w 1275"/>
                    <a:gd name="T115" fmla="*/ 11 h 1276"/>
                    <a:gd name="T116" fmla="*/ 10 w 1275"/>
                    <a:gd name="T117" fmla="*/ 8 h 1276"/>
                    <a:gd name="T118" fmla="*/ 13 w 1275"/>
                    <a:gd name="T119" fmla="*/ 6 h 1276"/>
                    <a:gd name="T120" fmla="*/ 18 w 1275"/>
                    <a:gd name="T121" fmla="*/ 4 h 1276"/>
                    <a:gd name="T122" fmla="*/ 31 w 1275"/>
                    <a:gd name="T123" fmla="*/ 5 h 127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1275"/>
                    <a:gd name="T187" fmla="*/ 0 h 1276"/>
                    <a:gd name="T188" fmla="*/ 1275 w 1275"/>
                    <a:gd name="T189" fmla="*/ 1276 h 127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1275" h="1276">
                      <a:moveTo>
                        <a:pt x="877" y="46"/>
                      </a:moveTo>
                      <a:lnTo>
                        <a:pt x="863" y="41"/>
                      </a:lnTo>
                      <a:lnTo>
                        <a:pt x="848" y="35"/>
                      </a:lnTo>
                      <a:lnTo>
                        <a:pt x="832" y="30"/>
                      </a:lnTo>
                      <a:lnTo>
                        <a:pt x="816" y="26"/>
                      </a:lnTo>
                      <a:lnTo>
                        <a:pt x="801" y="21"/>
                      </a:lnTo>
                      <a:lnTo>
                        <a:pt x="785" y="17"/>
                      </a:lnTo>
                      <a:lnTo>
                        <a:pt x="770" y="14"/>
                      </a:lnTo>
                      <a:lnTo>
                        <a:pt x="755" y="10"/>
                      </a:lnTo>
                      <a:lnTo>
                        <a:pt x="724" y="5"/>
                      </a:lnTo>
                      <a:lnTo>
                        <a:pt x="693" y="2"/>
                      </a:lnTo>
                      <a:lnTo>
                        <a:pt x="630" y="0"/>
                      </a:lnTo>
                      <a:lnTo>
                        <a:pt x="569" y="4"/>
                      </a:lnTo>
                      <a:lnTo>
                        <a:pt x="508" y="13"/>
                      </a:lnTo>
                      <a:lnTo>
                        <a:pt x="478" y="21"/>
                      </a:lnTo>
                      <a:lnTo>
                        <a:pt x="464" y="24"/>
                      </a:lnTo>
                      <a:lnTo>
                        <a:pt x="450" y="28"/>
                      </a:lnTo>
                      <a:lnTo>
                        <a:pt x="435" y="33"/>
                      </a:lnTo>
                      <a:lnTo>
                        <a:pt x="420" y="39"/>
                      </a:lnTo>
                      <a:lnTo>
                        <a:pt x="406" y="44"/>
                      </a:lnTo>
                      <a:lnTo>
                        <a:pt x="393" y="49"/>
                      </a:lnTo>
                      <a:lnTo>
                        <a:pt x="378" y="56"/>
                      </a:lnTo>
                      <a:lnTo>
                        <a:pt x="364" y="62"/>
                      </a:lnTo>
                      <a:lnTo>
                        <a:pt x="351" y="69"/>
                      </a:lnTo>
                      <a:lnTo>
                        <a:pt x="337" y="75"/>
                      </a:lnTo>
                      <a:lnTo>
                        <a:pt x="330" y="79"/>
                      </a:lnTo>
                      <a:lnTo>
                        <a:pt x="324" y="83"/>
                      </a:lnTo>
                      <a:lnTo>
                        <a:pt x="317" y="87"/>
                      </a:lnTo>
                      <a:lnTo>
                        <a:pt x="311" y="91"/>
                      </a:lnTo>
                      <a:lnTo>
                        <a:pt x="304" y="95"/>
                      </a:lnTo>
                      <a:lnTo>
                        <a:pt x="298" y="98"/>
                      </a:lnTo>
                      <a:lnTo>
                        <a:pt x="291" y="102"/>
                      </a:lnTo>
                      <a:lnTo>
                        <a:pt x="285" y="106"/>
                      </a:lnTo>
                      <a:lnTo>
                        <a:pt x="278" y="111"/>
                      </a:lnTo>
                      <a:lnTo>
                        <a:pt x="272" y="115"/>
                      </a:lnTo>
                      <a:lnTo>
                        <a:pt x="265" y="119"/>
                      </a:lnTo>
                      <a:lnTo>
                        <a:pt x="259" y="124"/>
                      </a:lnTo>
                      <a:lnTo>
                        <a:pt x="253" y="128"/>
                      </a:lnTo>
                      <a:lnTo>
                        <a:pt x="247" y="134"/>
                      </a:lnTo>
                      <a:lnTo>
                        <a:pt x="240" y="139"/>
                      </a:lnTo>
                      <a:lnTo>
                        <a:pt x="235" y="143"/>
                      </a:lnTo>
                      <a:lnTo>
                        <a:pt x="229" y="148"/>
                      </a:lnTo>
                      <a:lnTo>
                        <a:pt x="224" y="153"/>
                      </a:lnTo>
                      <a:lnTo>
                        <a:pt x="217" y="158"/>
                      </a:lnTo>
                      <a:lnTo>
                        <a:pt x="212" y="163"/>
                      </a:lnTo>
                      <a:lnTo>
                        <a:pt x="205" y="169"/>
                      </a:lnTo>
                      <a:lnTo>
                        <a:pt x="200" y="174"/>
                      </a:lnTo>
                      <a:lnTo>
                        <a:pt x="195" y="179"/>
                      </a:lnTo>
                      <a:lnTo>
                        <a:pt x="188" y="184"/>
                      </a:lnTo>
                      <a:lnTo>
                        <a:pt x="183" y="189"/>
                      </a:lnTo>
                      <a:lnTo>
                        <a:pt x="178" y="195"/>
                      </a:lnTo>
                      <a:lnTo>
                        <a:pt x="173" y="201"/>
                      </a:lnTo>
                      <a:lnTo>
                        <a:pt x="168" y="206"/>
                      </a:lnTo>
                      <a:lnTo>
                        <a:pt x="162" y="213"/>
                      </a:lnTo>
                      <a:lnTo>
                        <a:pt x="157" y="218"/>
                      </a:lnTo>
                      <a:lnTo>
                        <a:pt x="152" y="224"/>
                      </a:lnTo>
                      <a:lnTo>
                        <a:pt x="147" y="230"/>
                      </a:lnTo>
                      <a:lnTo>
                        <a:pt x="142" y="236"/>
                      </a:lnTo>
                      <a:lnTo>
                        <a:pt x="138" y="243"/>
                      </a:lnTo>
                      <a:lnTo>
                        <a:pt x="133" y="248"/>
                      </a:lnTo>
                      <a:lnTo>
                        <a:pt x="127" y="254"/>
                      </a:lnTo>
                      <a:lnTo>
                        <a:pt x="123" y="261"/>
                      </a:lnTo>
                      <a:lnTo>
                        <a:pt x="118" y="267"/>
                      </a:lnTo>
                      <a:lnTo>
                        <a:pt x="114" y="274"/>
                      </a:lnTo>
                      <a:lnTo>
                        <a:pt x="109" y="280"/>
                      </a:lnTo>
                      <a:lnTo>
                        <a:pt x="105" y="287"/>
                      </a:lnTo>
                      <a:lnTo>
                        <a:pt x="100" y="293"/>
                      </a:lnTo>
                      <a:lnTo>
                        <a:pt x="96" y="300"/>
                      </a:lnTo>
                      <a:lnTo>
                        <a:pt x="92" y="306"/>
                      </a:lnTo>
                      <a:lnTo>
                        <a:pt x="88" y="314"/>
                      </a:lnTo>
                      <a:lnTo>
                        <a:pt x="84" y="321"/>
                      </a:lnTo>
                      <a:lnTo>
                        <a:pt x="81" y="327"/>
                      </a:lnTo>
                      <a:lnTo>
                        <a:pt x="78" y="331"/>
                      </a:lnTo>
                      <a:lnTo>
                        <a:pt x="77" y="335"/>
                      </a:lnTo>
                      <a:lnTo>
                        <a:pt x="73" y="341"/>
                      </a:lnTo>
                      <a:lnTo>
                        <a:pt x="70" y="345"/>
                      </a:lnTo>
                      <a:lnTo>
                        <a:pt x="69" y="349"/>
                      </a:lnTo>
                      <a:lnTo>
                        <a:pt x="65" y="357"/>
                      </a:lnTo>
                      <a:lnTo>
                        <a:pt x="64" y="360"/>
                      </a:lnTo>
                      <a:lnTo>
                        <a:pt x="61" y="364"/>
                      </a:lnTo>
                      <a:lnTo>
                        <a:pt x="58" y="371"/>
                      </a:lnTo>
                      <a:lnTo>
                        <a:pt x="57" y="375"/>
                      </a:lnTo>
                      <a:lnTo>
                        <a:pt x="55" y="379"/>
                      </a:lnTo>
                      <a:lnTo>
                        <a:pt x="53" y="382"/>
                      </a:lnTo>
                      <a:lnTo>
                        <a:pt x="52" y="386"/>
                      </a:lnTo>
                      <a:lnTo>
                        <a:pt x="51" y="390"/>
                      </a:lnTo>
                      <a:lnTo>
                        <a:pt x="48" y="393"/>
                      </a:lnTo>
                      <a:lnTo>
                        <a:pt x="47" y="397"/>
                      </a:lnTo>
                      <a:lnTo>
                        <a:pt x="45" y="401"/>
                      </a:lnTo>
                      <a:lnTo>
                        <a:pt x="44" y="405"/>
                      </a:lnTo>
                      <a:lnTo>
                        <a:pt x="43" y="409"/>
                      </a:lnTo>
                      <a:lnTo>
                        <a:pt x="42" y="413"/>
                      </a:lnTo>
                      <a:lnTo>
                        <a:pt x="39" y="417"/>
                      </a:lnTo>
                      <a:lnTo>
                        <a:pt x="38" y="421"/>
                      </a:lnTo>
                      <a:lnTo>
                        <a:pt x="36" y="425"/>
                      </a:lnTo>
                      <a:lnTo>
                        <a:pt x="34" y="432"/>
                      </a:lnTo>
                      <a:lnTo>
                        <a:pt x="32" y="435"/>
                      </a:lnTo>
                      <a:lnTo>
                        <a:pt x="31" y="439"/>
                      </a:lnTo>
                      <a:lnTo>
                        <a:pt x="30" y="443"/>
                      </a:lnTo>
                      <a:lnTo>
                        <a:pt x="29" y="447"/>
                      </a:lnTo>
                      <a:lnTo>
                        <a:pt x="27" y="451"/>
                      </a:lnTo>
                      <a:lnTo>
                        <a:pt x="26" y="454"/>
                      </a:lnTo>
                      <a:lnTo>
                        <a:pt x="25" y="462"/>
                      </a:lnTo>
                      <a:lnTo>
                        <a:pt x="23" y="466"/>
                      </a:lnTo>
                      <a:lnTo>
                        <a:pt x="22" y="470"/>
                      </a:lnTo>
                      <a:lnTo>
                        <a:pt x="21" y="474"/>
                      </a:lnTo>
                      <a:lnTo>
                        <a:pt x="21" y="478"/>
                      </a:lnTo>
                      <a:lnTo>
                        <a:pt x="18" y="486"/>
                      </a:lnTo>
                      <a:lnTo>
                        <a:pt x="17" y="490"/>
                      </a:lnTo>
                      <a:lnTo>
                        <a:pt x="17" y="493"/>
                      </a:lnTo>
                      <a:lnTo>
                        <a:pt x="16" y="497"/>
                      </a:lnTo>
                      <a:lnTo>
                        <a:pt x="14" y="501"/>
                      </a:lnTo>
                      <a:lnTo>
                        <a:pt x="14" y="505"/>
                      </a:lnTo>
                      <a:lnTo>
                        <a:pt x="13" y="509"/>
                      </a:lnTo>
                      <a:lnTo>
                        <a:pt x="12" y="517"/>
                      </a:lnTo>
                      <a:lnTo>
                        <a:pt x="9" y="532"/>
                      </a:lnTo>
                      <a:lnTo>
                        <a:pt x="6" y="548"/>
                      </a:lnTo>
                      <a:lnTo>
                        <a:pt x="4" y="564"/>
                      </a:lnTo>
                      <a:lnTo>
                        <a:pt x="3" y="579"/>
                      </a:lnTo>
                      <a:lnTo>
                        <a:pt x="0" y="610"/>
                      </a:lnTo>
                      <a:lnTo>
                        <a:pt x="0" y="642"/>
                      </a:lnTo>
                      <a:lnTo>
                        <a:pt x="1" y="673"/>
                      </a:lnTo>
                      <a:lnTo>
                        <a:pt x="3" y="688"/>
                      </a:lnTo>
                      <a:lnTo>
                        <a:pt x="4" y="704"/>
                      </a:lnTo>
                      <a:lnTo>
                        <a:pt x="5" y="720"/>
                      </a:lnTo>
                      <a:lnTo>
                        <a:pt x="8" y="734"/>
                      </a:lnTo>
                      <a:lnTo>
                        <a:pt x="10" y="749"/>
                      </a:lnTo>
                      <a:lnTo>
                        <a:pt x="13" y="765"/>
                      </a:lnTo>
                      <a:lnTo>
                        <a:pt x="14" y="769"/>
                      </a:lnTo>
                      <a:lnTo>
                        <a:pt x="14" y="771"/>
                      </a:lnTo>
                      <a:lnTo>
                        <a:pt x="16" y="775"/>
                      </a:lnTo>
                      <a:lnTo>
                        <a:pt x="16" y="779"/>
                      </a:lnTo>
                      <a:lnTo>
                        <a:pt x="18" y="787"/>
                      </a:lnTo>
                      <a:lnTo>
                        <a:pt x="19" y="791"/>
                      </a:lnTo>
                      <a:lnTo>
                        <a:pt x="19" y="795"/>
                      </a:lnTo>
                      <a:lnTo>
                        <a:pt x="21" y="797"/>
                      </a:lnTo>
                      <a:lnTo>
                        <a:pt x="22" y="801"/>
                      </a:lnTo>
                      <a:lnTo>
                        <a:pt x="22" y="805"/>
                      </a:lnTo>
                      <a:lnTo>
                        <a:pt x="23" y="809"/>
                      </a:lnTo>
                      <a:lnTo>
                        <a:pt x="25" y="813"/>
                      </a:lnTo>
                      <a:lnTo>
                        <a:pt x="26" y="817"/>
                      </a:lnTo>
                      <a:lnTo>
                        <a:pt x="29" y="823"/>
                      </a:lnTo>
                      <a:lnTo>
                        <a:pt x="29" y="827"/>
                      </a:lnTo>
                      <a:lnTo>
                        <a:pt x="30" y="831"/>
                      </a:lnTo>
                      <a:lnTo>
                        <a:pt x="31" y="835"/>
                      </a:lnTo>
                      <a:lnTo>
                        <a:pt x="32" y="839"/>
                      </a:lnTo>
                      <a:lnTo>
                        <a:pt x="34" y="842"/>
                      </a:lnTo>
                      <a:lnTo>
                        <a:pt x="35" y="846"/>
                      </a:lnTo>
                      <a:lnTo>
                        <a:pt x="36" y="849"/>
                      </a:lnTo>
                      <a:lnTo>
                        <a:pt x="38" y="853"/>
                      </a:lnTo>
                      <a:lnTo>
                        <a:pt x="40" y="860"/>
                      </a:lnTo>
                      <a:lnTo>
                        <a:pt x="42" y="864"/>
                      </a:lnTo>
                      <a:lnTo>
                        <a:pt x="43" y="868"/>
                      </a:lnTo>
                      <a:lnTo>
                        <a:pt x="45" y="874"/>
                      </a:lnTo>
                      <a:lnTo>
                        <a:pt x="47" y="878"/>
                      </a:lnTo>
                      <a:lnTo>
                        <a:pt x="48" y="882"/>
                      </a:lnTo>
                      <a:lnTo>
                        <a:pt x="51" y="885"/>
                      </a:lnTo>
                      <a:lnTo>
                        <a:pt x="52" y="888"/>
                      </a:lnTo>
                      <a:lnTo>
                        <a:pt x="53" y="892"/>
                      </a:lnTo>
                      <a:lnTo>
                        <a:pt x="55" y="896"/>
                      </a:lnTo>
                      <a:lnTo>
                        <a:pt x="58" y="903"/>
                      </a:lnTo>
                      <a:lnTo>
                        <a:pt x="60" y="907"/>
                      </a:lnTo>
                      <a:lnTo>
                        <a:pt x="61" y="909"/>
                      </a:lnTo>
                      <a:lnTo>
                        <a:pt x="65" y="916"/>
                      </a:lnTo>
                      <a:lnTo>
                        <a:pt x="66" y="920"/>
                      </a:lnTo>
                      <a:lnTo>
                        <a:pt x="68" y="924"/>
                      </a:lnTo>
                      <a:lnTo>
                        <a:pt x="71" y="930"/>
                      </a:lnTo>
                      <a:lnTo>
                        <a:pt x="75" y="937"/>
                      </a:lnTo>
                      <a:lnTo>
                        <a:pt x="78" y="944"/>
                      </a:lnTo>
                      <a:lnTo>
                        <a:pt x="82" y="951"/>
                      </a:lnTo>
                      <a:lnTo>
                        <a:pt x="86" y="957"/>
                      </a:lnTo>
                      <a:lnTo>
                        <a:pt x="90" y="964"/>
                      </a:lnTo>
                      <a:lnTo>
                        <a:pt x="94" y="970"/>
                      </a:lnTo>
                      <a:lnTo>
                        <a:pt x="97" y="977"/>
                      </a:lnTo>
                      <a:lnTo>
                        <a:pt x="101" y="983"/>
                      </a:lnTo>
                      <a:lnTo>
                        <a:pt x="107" y="990"/>
                      </a:lnTo>
                      <a:lnTo>
                        <a:pt x="110" y="996"/>
                      </a:lnTo>
                      <a:lnTo>
                        <a:pt x="114" y="1003"/>
                      </a:lnTo>
                      <a:lnTo>
                        <a:pt x="120" y="1009"/>
                      </a:lnTo>
                      <a:lnTo>
                        <a:pt x="123" y="1014"/>
                      </a:lnTo>
                      <a:lnTo>
                        <a:pt x="129" y="1021"/>
                      </a:lnTo>
                      <a:lnTo>
                        <a:pt x="133" y="1027"/>
                      </a:lnTo>
                      <a:lnTo>
                        <a:pt x="138" y="1034"/>
                      </a:lnTo>
                      <a:lnTo>
                        <a:pt x="143" y="1039"/>
                      </a:lnTo>
                      <a:lnTo>
                        <a:pt x="147" y="1046"/>
                      </a:lnTo>
                      <a:lnTo>
                        <a:pt x="152" y="1051"/>
                      </a:lnTo>
                      <a:lnTo>
                        <a:pt x="157" y="1057"/>
                      </a:lnTo>
                      <a:lnTo>
                        <a:pt x="162" y="1063"/>
                      </a:lnTo>
                      <a:lnTo>
                        <a:pt x="168" y="1069"/>
                      </a:lnTo>
                      <a:lnTo>
                        <a:pt x="173" y="1074"/>
                      </a:lnTo>
                      <a:lnTo>
                        <a:pt x="178" y="1079"/>
                      </a:lnTo>
                      <a:lnTo>
                        <a:pt x="183" y="1086"/>
                      </a:lnTo>
                      <a:lnTo>
                        <a:pt x="188" y="1091"/>
                      </a:lnTo>
                      <a:lnTo>
                        <a:pt x="195" y="1096"/>
                      </a:lnTo>
                      <a:lnTo>
                        <a:pt x="200" y="1102"/>
                      </a:lnTo>
                      <a:lnTo>
                        <a:pt x="205" y="1107"/>
                      </a:lnTo>
                      <a:lnTo>
                        <a:pt x="212" y="1112"/>
                      </a:lnTo>
                      <a:lnTo>
                        <a:pt x="217" y="1117"/>
                      </a:lnTo>
                      <a:lnTo>
                        <a:pt x="224" y="1122"/>
                      </a:lnTo>
                      <a:lnTo>
                        <a:pt x="230" y="1128"/>
                      </a:lnTo>
                      <a:lnTo>
                        <a:pt x="235" y="1133"/>
                      </a:lnTo>
                      <a:lnTo>
                        <a:pt x="242" y="1138"/>
                      </a:lnTo>
                      <a:lnTo>
                        <a:pt x="248" y="1143"/>
                      </a:lnTo>
                      <a:lnTo>
                        <a:pt x="255" y="1147"/>
                      </a:lnTo>
                      <a:lnTo>
                        <a:pt x="260" y="1152"/>
                      </a:lnTo>
                      <a:lnTo>
                        <a:pt x="266" y="1156"/>
                      </a:lnTo>
                      <a:lnTo>
                        <a:pt x="273" y="1161"/>
                      </a:lnTo>
                      <a:lnTo>
                        <a:pt x="279" y="1165"/>
                      </a:lnTo>
                      <a:lnTo>
                        <a:pt x="286" y="1170"/>
                      </a:lnTo>
                      <a:lnTo>
                        <a:pt x="294" y="1174"/>
                      </a:lnTo>
                      <a:lnTo>
                        <a:pt x="300" y="1178"/>
                      </a:lnTo>
                      <a:lnTo>
                        <a:pt x="307" y="1183"/>
                      </a:lnTo>
                      <a:lnTo>
                        <a:pt x="313" y="1187"/>
                      </a:lnTo>
                      <a:lnTo>
                        <a:pt x="321" y="1191"/>
                      </a:lnTo>
                      <a:lnTo>
                        <a:pt x="328" y="1195"/>
                      </a:lnTo>
                      <a:lnTo>
                        <a:pt x="334" y="1199"/>
                      </a:lnTo>
                      <a:lnTo>
                        <a:pt x="342" y="1203"/>
                      </a:lnTo>
                      <a:lnTo>
                        <a:pt x="348" y="1207"/>
                      </a:lnTo>
                      <a:lnTo>
                        <a:pt x="356" y="1209"/>
                      </a:lnTo>
                      <a:lnTo>
                        <a:pt x="364" y="1213"/>
                      </a:lnTo>
                      <a:lnTo>
                        <a:pt x="370" y="1217"/>
                      </a:lnTo>
                      <a:lnTo>
                        <a:pt x="378" y="1220"/>
                      </a:lnTo>
                      <a:lnTo>
                        <a:pt x="394" y="1226"/>
                      </a:lnTo>
                      <a:lnTo>
                        <a:pt x="408" y="1233"/>
                      </a:lnTo>
                      <a:lnTo>
                        <a:pt x="424" y="1239"/>
                      </a:lnTo>
                      <a:lnTo>
                        <a:pt x="439" y="1244"/>
                      </a:lnTo>
                      <a:lnTo>
                        <a:pt x="455" y="1248"/>
                      </a:lnTo>
                      <a:lnTo>
                        <a:pt x="471" y="1254"/>
                      </a:lnTo>
                      <a:lnTo>
                        <a:pt x="486" y="1257"/>
                      </a:lnTo>
                      <a:lnTo>
                        <a:pt x="502" y="1261"/>
                      </a:lnTo>
                      <a:lnTo>
                        <a:pt x="517" y="1264"/>
                      </a:lnTo>
                      <a:lnTo>
                        <a:pt x="549" y="1269"/>
                      </a:lnTo>
                      <a:lnTo>
                        <a:pt x="580" y="1273"/>
                      </a:lnTo>
                      <a:lnTo>
                        <a:pt x="642" y="1276"/>
                      </a:lnTo>
                      <a:lnTo>
                        <a:pt x="703" y="1272"/>
                      </a:lnTo>
                      <a:lnTo>
                        <a:pt x="764" y="1263"/>
                      </a:lnTo>
                      <a:lnTo>
                        <a:pt x="794" y="1256"/>
                      </a:lnTo>
                      <a:lnTo>
                        <a:pt x="809" y="1251"/>
                      </a:lnTo>
                      <a:lnTo>
                        <a:pt x="824" y="1247"/>
                      </a:lnTo>
                      <a:lnTo>
                        <a:pt x="838" y="1243"/>
                      </a:lnTo>
                      <a:lnTo>
                        <a:pt x="853" y="1238"/>
                      </a:lnTo>
                      <a:lnTo>
                        <a:pt x="867" y="1233"/>
                      </a:lnTo>
                      <a:lnTo>
                        <a:pt x="881" y="1226"/>
                      </a:lnTo>
                      <a:lnTo>
                        <a:pt x="896" y="1221"/>
                      </a:lnTo>
                      <a:lnTo>
                        <a:pt x="909" y="1215"/>
                      </a:lnTo>
                      <a:lnTo>
                        <a:pt x="923" y="1208"/>
                      </a:lnTo>
                      <a:lnTo>
                        <a:pt x="936" y="1200"/>
                      </a:lnTo>
                      <a:lnTo>
                        <a:pt x="944" y="1196"/>
                      </a:lnTo>
                      <a:lnTo>
                        <a:pt x="950" y="1194"/>
                      </a:lnTo>
                      <a:lnTo>
                        <a:pt x="957" y="1190"/>
                      </a:lnTo>
                      <a:lnTo>
                        <a:pt x="963" y="1186"/>
                      </a:lnTo>
                      <a:lnTo>
                        <a:pt x="970" y="1182"/>
                      </a:lnTo>
                      <a:lnTo>
                        <a:pt x="976" y="1177"/>
                      </a:lnTo>
                      <a:lnTo>
                        <a:pt x="983" y="1173"/>
                      </a:lnTo>
                      <a:lnTo>
                        <a:pt x="989" y="1169"/>
                      </a:lnTo>
                      <a:lnTo>
                        <a:pt x="996" y="1165"/>
                      </a:lnTo>
                      <a:lnTo>
                        <a:pt x="1002" y="1160"/>
                      </a:lnTo>
                      <a:lnTo>
                        <a:pt x="1009" y="1156"/>
                      </a:lnTo>
                      <a:lnTo>
                        <a:pt x="1014" y="1152"/>
                      </a:lnTo>
                      <a:lnTo>
                        <a:pt x="1020" y="1147"/>
                      </a:lnTo>
                      <a:lnTo>
                        <a:pt x="1027" y="1142"/>
                      </a:lnTo>
                      <a:lnTo>
                        <a:pt x="1032" y="1138"/>
                      </a:lnTo>
                      <a:lnTo>
                        <a:pt x="1039" y="1133"/>
                      </a:lnTo>
                      <a:lnTo>
                        <a:pt x="1045" y="1128"/>
                      </a:lnTo>
                      <a:lnTo>
                        <a:pt x="1050" y="1124"/>
                      </a:lnTo>
                      <a:lnTo>
                        <a:pt x="1057" y="1118"/>
                      </a:lnTo>
                      <a:lnTo>
                        <a:pt x="1062" y="1113"/>
                      </a:lnTo>
                      <a:lnTo>
                        <a:pt x="1069" y="1108"/>
                      </a:lnTo>
                      <a:lnTo>
                        <a:pt x="1074" y="1103"/>
                      </a:lnTo>
                      <a:lnTo>
                        <a:pt x="1079" y="1098"/>
                      </a:lnTo>
                      <a:lnTo>
                        <a:pt x="1085" y="1091"/>
                      </a:lnTo>
                      <a:lnTo>
                        <a:pt x="1091" y="1086"/>
                      </a:lnTo>
                      <a:lnTo>
                        <a:pt x="1096" y="1081"/>
                      </a:lnTo>
                      <a:lnTo>
                        <a:pt x="1101" y="1076"/>
                      </a:lnTo>
                      <a:lnTo>
                        <a:pt x="1106" y="1069"/>
                      </a:lnTo>
                      <a:lnTo>
                        <a:pt x="1111" y="1064"/>
                      </a:lnTo>
                      <a:lnTo>
                        <a:pt x="1117" y="1057"/>
                      </a:lnTo>
                      <a:lnTo>
                        <a:pt x="1122" y="1052"/>
                      </a:lnTo>
                      <a:lnTo>
                        <a:pt x="1127" y="1046"/>
                      </a:lnTo>
                      <a:lnTo>
                        <a:pt x="1132" y="1039"/>
                      </a:lnTo>
                      <a:lnTo>
                        <a:pt x="1137" y="1034"/>
                      </a:lnTo>
                      <a:lnTo>
                        <a:pt x="1143" y="1027"/>
                      </a:lnTo>
                      <a:lnTo>
                        <a:pt x="1147" y="1021"/>
                      </a:lnTo>
                      <a:lnTo>
                        <a:pt x="1152" y="1014"/>
                      </a:lnTo>
                      <a:lnTo>
                        <a:pt x="1156" y="1008"/>
                      </a:lnTo>
                      <a:lnTo>
                        <a:pt x="1161" y="1001"/>
                      </a:lnTo>
                      <a:lnTo>
                        <a:pt x="1165" y="995"/>
                      </a:lnTo>
                      <a:lnTo>
                        <a:pt x="1170" y="988"/>
                      </a:lnTo>
                      <a:lnTo>
                        <a:pt x="1174" y="982"/>
                      </a:lnTo>
                      <a:lnTo>
                        <a:pt x="1178" y="975"/>
                      </a:lnTo>
                      <a:lnTo>
                        <a:pt x="1182" y="969"/>
                      </a:lnTo>
                      <a:lnTo>
                        <a:pt x="1187" y="961"/>
                      </a:lnTo>
                      <a:lnTo>
                        <a:pt x="1191" y="955"/>
                      </a:lnTo>
                      <a:lnTo>
                        <a:pt x="1195" y="948"/>
                      </a:lnTo>
                      <a:lnTo>
                        <a:pt x="1199" y="940"/>
                      </a:lnTo>
                      <a:lnTo>
                        <a:pt x="1200" y="937"/>
                      </a:lnTo>
                      <a:lnTo>
                        <a:pt x="1202" y="934"/>
                      </a:lnTo>
                      <a:lnTo>
                        <a:pt x="1204" y="930"/>
                      </a:lnTo>
                      <a:lnTo>
                        <a:pt x="1206" y="926"/>
                      </a:lnTo>
                      <a:lnTo>
                        <a:pt x="1208" y="922"/>
                      </a:lnTo>
                      <a:lnTo>
                        <a:pt x="1209" y="918"/>
                      </a:lnTo>
                      <a:lnTo>
                        <a:pt x="1212" y="916"/>
                      </a:lnTo>
                      <a:lnTo>
                        <a:pt x="1213" y="912"/>
                      </a:lnTo>
                      <a:lnTo>
                        <a:pt x="1217" y="904"/>
                      </a:lnTo>
                      <a:lnTo>
                        <a:pt x="1218" y="900"/>
                      </a:lnTo>
                      <a:lnTo>
                        <a:pt x="1219" y="896"/>
                      </a:lnTo>
                      <a:lnTo>
                        <a:pt x="1222" y="894"/>
                      </a:lnTo>
                      <a:lnTo>
                        <a:pt x="1223" y="890"/>
                      </a:lnTo>
                      <a:lnTo>
                        <a:pt x="1226" y="882"/>
                      </a:lnTo>
                      <a:lnTo>
                        <a:pt x="1227" y="878"/>
                      </a:lnTo>
                      <a:lnTo>
                        <a:pt x="1230" y="874"/>
                      </a:lnTo>
                      <a:lnTo>
                        <a:pt x="1232" y="866"/>
                      </a:lnTo>
                      <a:lnTo>
                        <a:pt x="1234" y="862"/>
                      </a:lnTo>
                      <a:lnTo>
                        <a:pt x="1235" y="859"/>
                      </a:lnTo>
                      <a:lnTo>
                        <a:pt x="1236" y="855"/>
                      </a:lnTo>
                      <a:lnTo>
                        <a:pt x="1238" y="851"/>
                      </a:lnTo>
                      <a:lnTo>
                        <a:pt x="1239" y="847"/>
                      </a:lnTo>
                      <a:lnTo>
                        <a:pt x="1240" y="843"/>
                      </a:lnTo>
                      <a:lnTo>
                        <a:pt x="1241" y="839"/>
                      </a:lnTo>
                      <a:lnTo>
                        <a:pt x="1243" y="835"/>
                      </a:lnTo>
                      <a:lnTo>
                        <a:pt x="1244" y="831"/>
                      </a:lnTo>
                      <a:lnTo>
                        <a:pt x="1245" y="829"/>
                      </a:lnTo>
                      <a:lnTo>
                        <a:pt x="1247" y="823"/>
                      </a:lnTo>
                      <a:lnTo>
                        <a:pt x="1248" y="821"/>
                      </a:lnTo>
                      <a:lnTo>
                        <a:pt x="1249" y="817"/>
                      </a:lnTo>
                      <a:lnTo>
                        <a:pt x="1251" y="812"/>
                      </a:lnTo>
                      <a:lnTo>
                        <a:pt x="1252" y="809"/>
                      </a:lnTo>
                      <a:lnTo>
                        <a:pt x="1253" y="805"/>
                      </a:lnTo>
                      <a:lnTo>
                        <a:pt x="1254" y="797"/>
                      </a:lnTo>
                      <a:lnTo>
                        <a:pt x="1256" y="794"/>
                      </a:lnTo>
                      <a:lnTo>
                        <a:pt x="1257" y="790"/>
                      </a:lnTo>
                      <a:lnTo>
                        <a:pt x="1257" y="786"/>
                      </a:lnTo>
                      <a:lnTo>
                        <a:pt x="1258" y="782"/>
                      </a:lnTo>
                      <a:lnTo>
                        <a:pt x="1260" y="778"/>
                      </a:lnTo>
                      <a:lnTo>
                        <a:pt x="1260" y="774"/>
                      </a:lnTo>
                      <a:lnTo>
                        <a:pt x="1261" y="770"/>
                      </a:lnTo>
                      <a:lnTo>
                        <a:pt x="1262" y="766"/>
                      </a:lnTo>
                      <a:lnTo>
                        <a:pt x="1264" y="759"/>
                      </a:lnTo>
                      <a:lnTo>
                        <a:pt x="1266" y="743"/>
                      </a:lnTo>
                      <a:lnTo>
                        <a:pt x="1269" y="727"/>
                      </a:lnTo>
                      <a:lnTo>
                        <a:pt x="1270" y="712"/>
                      </a:lnTo>
                      <a:lnTo>
                        <a:pt x="1273" y="696"/>
                      </a:lnTo>
                      <a:lnTo>
                        <a:pt x="1274" y="665"/>
                      </a:lnTo>
                      <a:lnTo>
                        <a:pt x="1275" y="634"/>
                      </a:lnTo>
                      <a:lnTo>
                        <a:pt x="1274" y="603"/>
                      </a:lnTo>
                      <a:lnTo>
                        <a:pt x="1273" y="587"/>
                      </a:lnTo>
                      <a:lnTo>
                        <a:pt x="1271" y="571"/>
                      </a:lnTo>
                      <a:lnTo>
                        <a:pt x="1270" y="556"/>
                      </a:lnTo>
                      <a:lnTo>
                        <a:pt x="1267" y="542"/>
                      </a:lnTo>
                      <a:lnTo>
                        <a:pt x="1265" y="526"/>
                      </a:lnTo>
                      <a:lnTo>
                        <a:pt x="1262" y="510"/>
                      </a:lnTo>
                      <a:lnTo>
                        <a:pt x="1261" y="506"/>
                      </a:lnTo>
                      <a:lnTo>
                        <a:pt x="1260" y="503"/>
                      </a:lnTo>
                      <a:lnTo>
                        <a:pt x="1260" y="500"/>
                      </a:lnTo>
                      <a:lnTo>
                        <a:pt x="1258" y="496"/>
                      </a:lnTo>
                      <a:lnTo>
                        <a:pt x="1257" y="488"/>
                      </a:lnTo>
                      <a:lnTo>
                        <a:pt x="1256" y="484"/>
                      </a:lnTo>
                      <a:lnTo>
                        <a:pt x="1254" y="480"/>
                      </a:lnTo>
                      <a:lnTo>
                        <a:pt x="1254" y="477"/>
                      </a:lnTo>
                      <a:lnTo>
                        <a:pt x="1253" y="473"/>
                      </a:lnTo>
                      <a:lnTo>
                        <a:pt x="1251" y="466"/>
                      </a:lnTo>
                      <a:lnTo>
                        <a:pt x="1251" y="462"/>
                      </a:lnTo>
                      <a:lnTo>
                        <a:pt x="1249" y="458"/>
                      </a:lnTo>
                      <a:lnTo>
                        <a:pt x="1248" y="454"/>
                      </a:lnTo>
                      <a:lnTo>
                        <a:pt x="1247" y="452"/>
                      </a:lnTo>
                      <a:lnTo>
                        <a:pt x="1245" y="448"/>
                      </a:lnTo>
                      <a:lnTo>
                        <a:pt x="1244" y="444"/>
                      </a:lnTo>
                      <a:lnTo>
                        <a:pt x="1243" y="440"/>
                      </a:lnTo>
                      <a:lnTo>
                        <a:pt x="1241" y="436"/>
                      </a:lnTo>
                      <a:lnTo>
                        <a:pt x="1241" y="432"/>
                      </a:lnTo>
                      <a:lnTo>
                        <a:pt x="1240" y="430"/>
                      </a:lnTo>
                      <a:lnTo>
                        <a:pt x="1239" y="426"/>
                      </a:lnTo>
                      <a:lnTo>
                        <a:pt x="1236" y="422"/>
                      </a:lnTo>
                      <a:lnTo>
                        <a:pt x="1235" y="415"/>
                      </a:lnTo>
                      <a:lnTo>
                        <a:pt x="1234" y="412"/>
                      </a:lnTo>
                      <a:lnTo>
                        <a:pt x="1232" y="408"/>
                      </a:lnTo>
                      <a:lnTo>
                        <a:pt x="1230" y="404"/>
                      </a:lnTo>
                      <a:lnTo>
                        <a:pt x="1228" y="401"/>
                      </a:lnTo>
                      <a:lnTo>
                        <a:pt x="1227" y="397"/>
                      </a:lnTo>
                      <a:lnTo>
                        <a:pt x="1226" y="393"/>
                      </a:lnTo>
                      <a:lnTo>
                        <a:pt x="1223" y="387"/>
                      </a:lnTo>
                      <a:lnTo>
                        <a:pt x="1222" y="383"/>
                      </a:lnTo>
                      <a:lnTo>
                        <a:pt x="1219" y="379"/>
                      </a:lnTo>
                      <a:lnTo>
                        <a:pt x="1218" y="377"/>
                      </a:lnTo>
                      <a:lnTo>
                        <a:pt x="1217" y="373"/>
                      </a:lnTo>
                      <a:lnTo>
                        <a:pt x="1215" y="369"/>
                      </a:lnTo>
                      <a:lnTo>
                        <a:pt x="1214" y="365"/>
                      </a:lnTo>
                      <a:lnTo>
                        <a:pt x="1212" y="362"/>
                      </a:lnTo>
                      <a:lnTo>
                        <a:pt x="1210" y="358"/>
                      </a:lnTo>
                      <a:lnTo>
                        <a:pt x="1209" y="356"/>
                      </a:lnTo>
                      <a:lnTo>
                        <a:pt x="1208" y="352"/>
                      </a:lnTo>
                      <a:lnTo>
                        <a:pt x="1204" y="345"/>
                      </a:lnTo>
                      <a:lnTo>
                        <a:pt x="1200" y="339"/>
                      </a:lnTo>
                      <a:lnTo>
                        <a:pt x="1196" y="331"/>
                      </a:lnTo>
                      <a:lnTo>
                        <a:pt x="1192" y="325"/>
                      </a:lnTo>
                      <a:lnTo>
                        <a:pt x="1188" y="318"/>
                      </a:lnTo>
                      <a:lnTo>
                        <a:pt x="1186" y="312"/>
                      </a:lnTo>
                      <a:lnTo>
                        <a:pt x="1182" y="305"/>
                      </a:lnTo>
                      <a:lnTo>
                        <a:pt x="1176" y="299"/>
                      </a:lnTo>
                      <a:lnTo>
                        <a:pt x="1173" y="292"/>
                      </a:lnTo>
                      <a:lnTo>
                        <a:pt x="1169" y="286"/>
                      </a:lnTo>
                      <a:lnTo>
                        <a:pt x="1165" y="279"/>
                      </a:lnTo>
                      <a:lnTo>
                        <a:pt x="1160" y="273"/>
                      </a:lnTo>
                      <a:lnTo>
                        <a:pt x="1156" y="266"/>
                      </a:lnTo>
                      <a:lnTo>
                        <a:pt x="1150" y="261"/>
                      </a:lnTo>
                      <a:lnTo>
                        <a:pt x="1147" y="254"/>
                      </a:lnTo>
                      <a:lnTo>
                        <a:pt x="1141" y="248"/>
                      </a:lnTo>
                      <a:lnTo>
                        <a:pt x="1137" y="241"/>
                      </a:lnTo>
                      <a:lnTo>
                        <a:pt x="1132" y="236"/>
                      </a:lnTo>
                      <a:lnTo>
                        <a:pt x="1127" y="230"/>
                      </a:lnTo>
                      <a:lnTo>
                        <a:pt x="1122" y="224"/>
                      </a:lnTo>
                      <a:lnTo>
                        <a:pt x="1118" y="218"/>
                      </a:lnTo>
                      <a:lnTo>
                        <a:pt x="1113" y="213"/>
                      </a:lnTo>
                      <a:lnTo>
                        <a:pt x="1108" y="206"/>
                      </a:lnTo>
                      <a:lnTo>
                        <a:pt x="1102" y="201"/>
                      </a:lnTo>
                      <a:lnTo>
                        <a:pt x="1096" y="195"/>
                      </a:lnTo>
                      <a:lnTo>
                        <a:pt x="1091" y="189"/>
                      </a:lnTo>
                      <a:lnTo>
                        <a:pt x="1085" y="184"/>
                      </a:lnTo>
                      <a:lnTo>
                        <a:pt x="1080" y="179"/>
                      </a:lnTo>
                      <a:lnTo>
                        <a:pt x="1074" y="174"/>
                      </a:lnTo>
                      <a:lnTo>
                        <a:pt x="1069" y="167"/>
                      </a:lnTo>
                      <a:lnTo>
                        <a:pt x="1063" y="162"/>
                      </a:lnTo>
                      <a:lnTo>
                        <a:pt x="1057" y="157"/>
                      </a:lnTo>
                      <a:lnTo>
                        <a:pt x="1052" y="152"/>
                      </a:lnTo>
                      <a:lnTo>
                        <a:pt x="1045" y="148"/>
                      </a:lnTo>
                      <a:lnTo>
                        <a:pt x="1039" y="143"/>
                      </a:lnTo>
                      <a:lnTo>
                        <a:pt x="1033" y="137"/>
                      </a:lnTo>
                      <a:lnTo>
                        <a:pt x="1027" y="132"/>
                      </a:lnTo>
                      <a:lnTo>
                        <a:pt x="1020" y="128"/>
                      </a:lnTo>
                      <a:lnTo>
                        <a:pt x="1014" y="123"/>
                      </a:lnTo>
                      <a:lnTo>
                        <a:pt x="1007" y="118"/>
                      </a:lnTo>
                      <a:lnTo>
                        <a:pt x="1001" y="114"/>
                      </a:lnTo>
                      <a:lnTo>
                        <a:pt x="994" y="109"/>
                      </a:lnTo>
                      <a:lnTo>
                        <a:pt x="988" y="105"/>
                      </a:lnTo>
                      <a:lnTo>
                        <a:pt x="981" y="101"/>
                      </a:lnTo>
                      <a:lnTo>
                        <a:pt x="975" y="96"/>
                      </a:lnTo>
                      <a:lnTo>
                        <a:pt x="968" y="92"/>
                      </a:lnTo>
                      <a:lnTo>
                        <a:pt x="961" y="88"/>
                      </a:lnTo>
                      <a:lnTo>
                        <a:pt x="954" y="84"/>
                      </a:lnTo>
                      <a:lnTo>
                        <a:pt x="948" y="80"/>
                      </a:lnTo>
                      <a:lnTo>
                        <a:pt x="940" y="76"/>
                      </a:lnTo>
                      <a:lnTo>
                        <a:pt x="933" y="72"/>
                      </a:lnTo>
                      <a:lnTo>
                        <a:pt x="926" y="69"/>
                      </a:lnTo>
                      <a:lnTo>
                        <a:pt x="919" y="65"/>
                      </a:lnTo>
                      <a:lnTo>
                        <a:pt x="911" y="62"/>
                      </a:lnTo>
                      <a:lnTo>
                        <a:pt x="903" y="58"/>
                      </a:lnTo>
                      <a:lnTo>
                        <a:pt x="897" y="54"/>
                      </a:lnTo>
                      <a:lnTo>
                        <a:pt x="881" y="48"/>
                      </a:lnTo>
                      <a:lnTo>
                        <a:pt x="846" y="128"/>
                      </a:lnTo>
                      <a:lnTo>
                        <a:pt x="859" y="134"/>
                      </a:lnTo>
                      <a:lnTo>
                        <a:pt x="872" y="140"/>
                      </a:lnTo>
                      <a:lnTo>
                        <a:pt x="885" y="145"/>
                      </a:lnTo>
                      <a:lnTo>
                        <a:pt x="898" y="152"/>
                      </a:lnTo>
                      <a:lnTo>
                        <a:pt x="910" y="160"/>
                      </a:lnTo>
                      <a:lnTo>
                        <a:pt x="922" y="166"/>
                      </a:lnTo>
                      <a:lnTo>
                        <a:pt x="928" y="170"/>
                      </a:lnTo>
                      <a:lnTo>
                        <a:pt x="933" y="174"/>
                      </a:lnTo>
                      <a:lnTo>
                        <a:pt x="940" y="178"/>
                      </a:lnTo>
                      <a:lnTo>
                        <a:pt x="945" y="182"/>
                      </a:lnTo>
                      <a:lnTo>
                        <a:pt x="952" y="186"/>
                      </a:lnTo>
                      <a:lnTo>
                        <a:pt x="957" y="189"/>
                      </a:lnTo>
                      <a:lnTo>
                        <a:pt x="962" y="193"/>
                      </a:lnTo>
                      <a:lnTo>
                        <a:pt x="967" y="197"/>
                      </a:lnTo>
                      <a:lnTo>
                        <a:pt x="972" y="201"/>
                      </a:lnTo>
                      <a:lnTo>
                        <a:pt x="978" y="205"/>
                      </a:lnTo>
                      <a:lnTo>
                        <a:pt x="984" y="209"/>
                      </a:lnTo>
                      <a:lnTo>
                        <a:pt x="989" y="214"/>
                      </a:lnTo>
                      <a:lnTo>
                        <a:pt x="994" y="218"/>
                      </a:lnTo>
                      <a:lnTo>
                        <a:pt x="1000" y="223"/>
                      </a:lnTo>
                      <a:lnTo>
                        <a:pt x="1004" y="227"/>
                      </a:lnTo>
                      <a:lnTo>
                        <a:pt x="1009" y="232"/>
                      </a:lnTo>
                      <a:lnTo>
                        <a:pt x="1014" y="236"/>
                      </a:lnTo>
                      <a:lnTo>
                        <a:pt x="1019" y="241"/>
                      </a:lnTo>
                      <a:lnTo>
                        <a:pt x="1023" y="245"/>
                      </a:lnTo>
                      <a:lnTo>
                        <a:pt x="1028" y="250"/>
                      </a:lnTo>
                      <a:lnTo>
                        <a:pt x="1033" y="256"/>
                      </a:lnTo>
                      <a:lnTo>
                        <a:pt x="1037" y="260"/>
                      </a:lnTo>
                      <a:lnTo>
                        <a:pt x="1043" y="265"/>
                      </a:lnTo>
                      <a:lnTo>
                        <a:pt x="1046" y="270"/>
                      </a:lnTo>
                      <a:lnTo>
                        <a:pt x="1052" y="275"/>
                      </a:lnTo>
                      <a:lnTo>
                        <a:pt x="1056" y="280"/>
                      </a:lnTo>
                      <a:lnTo>
                        <a:pt x="1059" y="286"/>
                      </a:lnTo>
                      <a:lnTo>
                        <a:pt x="1065" y="291"/>
                      </a:lnTo>
                      <a:lnTo>
                        <a:pt x="1069" y="296"/>
                      </a:lnTo>
                      <a:lnTo>
                        <a:pt x="1072" y="301"/>
                      </a:lnTo>
                      <a:lnTo>
                        <a:pt x="1076" y="306"/>
                      </a:lnTo>
                      <a:lnTo>
                        <a:pt x="1080" y="312"/>
                      </a:lnTo>
                      <a:lnTo>
                        <a:pt x="1084" y="317"/>
                      </a:lnTo>
                      <a:lnTo>
                        <a:pt x="1088" y="322"/>
                      </a:lnTo>
                      <a:lnTo>
                        <a:pt x="1092" y="328"/>
                      </a:lnTo>
                      <a:lnTo>
                        <a:pt x="1096" y="334"/>
                      </a:lnTo>
                      <a:lnTo>
                        <a:pt x="1100" y="339"/>
                      </a:lnTo>
                      <a:lnTo>
                        <a:pt x="1102" y="344"/>
                      </a:lnTo>
                      <a:lnTo>
                        <a:pt x="1106" y="351"/>
                      </a:lnTo>
                      <a:lnTo>
                        <a:pt x="1110" y="356"/>
                      </a:lnTo>
                      <a:lnTo>
                        <a:pt x="1113" y="362"/>
                      </a:lnTo>
                      <a:lnTo>
                        <a:pt x="1117" y="367"/>
                      </a:lnTo>
                      <a:lnTo>
                        <a:pt x="1119" y="373"/>
                      </a:lnTo>
                      <a:lnTo>
                        <a:pt x="1123" y="379"/>
                      </a:lnTo>
                      <a:lnTo>
                        <a:pt x="1126" y="384"/>
                      </a:lnTo>
                      <a:lnTo>
                        <a:pt x="1128" y="391"/>
                      </a:lnTo>
                      <a:lnTo>
                        <a:pt x="1132" y="397"/>
                      </a:lnTo>
                      <a:lnTo>
                        <a:pt x="1135" y="402"/>
                      </a:lnTo>
                      <a:lnTo>
                        <a:pt x="1137" y="409"/>
                      </a:lnTo>
                      <a:lnTo>
                        <a:pt x="1140" y="415"/>
                      </a:lnTo>
                      <a:lnTo>
                        <a:pt x="1143" y="421"/>
                      </a:lnTo>
                      <a:lnTo>
                        <a:pt x="1145" y="427"/>
                      </a:lnTo>
                      <a:lnTo>
                        <a:pt x="1148" y="434"/>
                      </a:lnTo>
                      <a:lnTo>
                        <a:pt x="1150" y="439"/>
                      </a:lnTo>
                      <a:lnTo>
                        <a:pt x="1153" y="445"/>
                      </a:lnTo>
                      <a:lnTo>
                        <a:pt x="1154" y="452"/>
                      </a:lnTo>
                      <a:lnTo>
                        <a:pt x="1157" y="458"/>
                      </a:lnTo>
                      <a:lnTo>
                        <a:pt x="1160" y="465"/>
                      </a:lnTo>
                      <a:lnTo>
                        <a:pt x="1161" y="470"/>
                      </a:lnTo>
                      <a:lnTo>
                        <a:pt x="1163" y="477"/>
                      </a:lnTo>
                      <a:lnTo>
                        <a:pt x="1165" y="483"/>
                      </a:lnTo>
                      <a:lnTo>
                        <a:pt x="1167" y="490"/>
                      </a:lnTo>
                      <a:lnTo>
                        <a:pt x="1169" y="496"/>
                      </a:lnTo>
                      <a:lnTo>
                        <a:pt x="1170" y="503"/>
                      </a:lnTo>
                      <a:lnTo>
                        <a:pt x="1171" y="509"/>
                      </a:lnTo>
                      <a:lnTo>
                        <a:pt x="1174" y="516"/>
                      </a:lnTo>
                      <a:lnTo>
                        <a:pt x="1175" y="522"/>
                      </a:lnTo>
                      <a:lnTo>
                        <a:pt x="1176" y="529"/>
                      </a:lnTo>
                      <a:lnTo>
                        <a:pt x="1179" y="542"/>
                      </a:lnTo>
                      <a:lnTo>
                        <a:pt x="1182" y="555"/>
                      </a:lnTo>
                      <a:lnTo>
                        <a:pt x="1183" y="568"/>
                      </a:lnTo>
                      <a:lnTo>
                        <a:pt x="1184" y="581"/>
                      </a:lnTo>
                      <a:lnTo>
                        <a:pt x="1188" y="635"/>
                      </a:lnTo>
                      <a:lnTo>
                        <a:pt x="1187" y="661"/>
                      </a:lnTo>
                      <a:lnTo>
                        <a:pt x="1186" y="688"/>
                      </a:lnTo>
                      <a:lnTo>
                        <a:pt x="1184" y="703"/>
                      </a:lnTo>
                      <a:lnTo>
                        <a:pt x="1182" y="716"/>
                      </a:lnTo>
                      <a:lnTo>
                        <a:pt x="1180" y="729"/>
                      </a:lnTo>
                      <a:lnTo>
                        <a:pt x="1178" y="743"/>
                      </a:lnTo>
                      <a:lnTo>
                        <a:pt x="1176" y="749"/>
                      </a:lnTo>
                      <a:lnTo>
                        <a:pt x="1175" y="753"/>
                      </a:lnTo>
                      <a:lnTo>
                        <a:pt x="1175" y="756"/>
                      </a:lnTo>
                      <a:lnTo>
                        <a:pt x="1174" y="760"/>
                      </a:lnTo>
                      <a:lnTo>
                        <a:pt x="1174" y="762"/>
                      </a:lnTo>
                      <a:lnTo>
                        <a:pt x="1171" y="770"/>
                      </a:lnTo>
                      <a:lnTo>
                        <a:pt x="1170" y="777"/>
                      </a:lnTo>
                      <a:lnTo>
                        <a:pt x="1169" y="783"/>
                      </a:lnTo>
                      <a:lnTo>
                        <a:pt x="1166" y="790"/>
                      </a:lnTo>
                      <a:lnTo>
                        <a:pt x="1165" y="796"/>
                      </a:lnTo>
                      <a:lnTo>
                        <a:pt x="1162" y="803"/>
                      </a:lnTo>
                      <a:lnTo>
                        <a:pt x="1160" y="809"/>
                      </a:lnTo>
                      <a:lnTo>
                        <a:pt x="1158" y="817"/>
                      </a:lnTo>
                      <a:lnTo>
                        <a:pt x="1156" y="823"/>
                      </a:lnTo>
                      <a:lnTo>
                        <a:pt x="1153" y="830"/>
                      </a:lnTo>
                      <a:lnTo>
                        <a:pt x="1150" y="836"/>
                      </a:lnTo>
                      <a:lnTo>
                        <a:pt x="1148" y="843"/>
                      </a:lnTo>
                      <a:lnTo>
                        <a:pt x="1145" y="849"/>
                      </a:lnTo>
                      <a:lnTo>
                        <a:pt x="1143" y="856"/>
                      </a:lnTo>
                      <a:lnTo>
                        <a:pt x="1140" y="862"/>
                      </a:lnTo>
                      <a:lnTo>
                        <a:pt x="1137" y="869"/>
                      </a:lnTo>
                      <a:lnTo>
                        <a:pt x="1134" y="875"/>
                      </a:lnTo>
                      <a:lnTo>
                        <a:pt x="1131" y="882"/>
                      </a:lnTo>
                      <a:lnTo>
                        <a:pt x="1128" y="888"/>
                      </a:lnTo>
                      <a:lnTo>
                        <a:pt x="1124" y="895"/>
                      </a:lnTo>
                      <a:lnTo>
                        <a:pt x="1122" y="900"/>
                      </a:lnTo>
                      <a:lnTo>
                        <a:pt x="1118" y="907"/>
                      </a:lnTo>
                      <a:lnTo>
                        <a:pt x="1114" y="913"/>
                      </a:lnTo>
                      <a:lnTo>
                        <a:pt x="1111" y="918"/>
                      </a:lnTo>
                      <a:lnTo>
                        <a:pt x="1108" y="925"/>
                      </a:lnTo>
                      <a:lnTo>
                        <a:pt x="1104" y="930"/>
                      </a:lnTo>
                      <a:lnTo>
                        <a:pt x="1100" y="937"/>
                      </a:lnTo>
                      <a:lnTo>
                        <a:pt x="1096" y="942"/>
                      </a:lnTo>
                      <a:lnTo>
                        <a:pt x="1093" y="948"/>
                      </a:lnTo>
                      <a:lnTo>
                        <a:pt x="1088" y="953"/>
                      </a:lnTo>
                      <a:lnTo>
                        <a:pt x="1085" y="960"/>
                      </a:lnTo>
                      <a:lnTo>
                        <a:pt x="1080" y="965"/>
                      </a:lnTo>
                      <a:lnTo>
                        <a:pt x="1076" y="970"/>
                      </a:lnTo>
                      <a:lnTo>
                        <a:pt x="1072" y="975"/>
                      </a:lnTo>
                      <a:lnTo>
                        <a:pt x="1069" y="981"/>
                      </a:lnTo>
                      <a:lnTo>
                        <a:pt x="1065" y="986"/>
                      </a:lnTo>
                      <a:lnTo>
                        <a:pt x="1059" y="991"/>
                      </a:lnTo>
                      <a:lnTo>
                        <a:pt x="1056" y="996"/>
                      </a:lnTo>
                      <a:lnTo>
                        <a:pt x="1050" y="1001"/>
                      </a:lnTo>
                      <a:lnTo>
                        <a:pt x="1046" y="1007"/>
                      </a:lnTo>
                      <a:lnTo>
                        <a:pt x="1043" y="1012"/>
                      </a:lnTo>
                      <a:lnTo>
                        <a:pt x="1037" y="1017"/>
                      </a:lnTo>
                      <a:lnTo>
                        <a:pt x="1032" y="1022"/>
                      </a:lnTo>
                      <a:lnTo>
                        <a:pt x="1028" y="1026"/>
                      </a:lnTo>
                      <a:lnTo>
                        <a:pt x="1023" y="1031"/>
                      </a:lnTo>
                      <a:lnTo>
                        <a:pt x="1018" y="1037"/>
                      </a:lnTo>
                      <a:lnTo>
                        <a:pt x="1014" y="1040"/>
                      </a:lnTo>
                      <a:lnTo>
                        <a:pt x="1009" y="1046"/>
                      </a:lnTo>
                      <a:lnTo>
                        <a:pt x="1004" y="1050"/>
                      </a:lnTo>
                      <a:lnTo>
                        <a:pt x="998" y="1053"/>
                      </a:lnTo>
                      <a:lnTo>
                        <a:pt x="993" y="1059"/>
                      </a:lnTo>
                      <a:lnTo>
                        <a:pt x="988" y="1063"/>
                      </a:lnTo>
                      <a:lnTo>
                        <a:pt x="983" y="1068"/>
                      </a:lnTo>
                      <a:lnTo>
                        <a:pt x="978" y="1072"/>
                      </a:lnTo>
                      <a:lnTo>
                        <a:pt x="972" y="1076"/>
                      </a:lnTo>
                      <a:lnTo>
                        <a:pt x="967" y="1079"/>
                      </a:lnTo>
                      <a:lnTo>
                        <a:pt x="962" y="1083"/>
                      </a:lnTo>
                      <a:lnTo>
                        <a:pt x="957" y="1087"/>
                      </a:lnTo>
                      <a:lnTo>
                        <a:pt x="952" y="1091"/>
                      </a:lnTo>
                      <a:lnTo>
                        <a:pt x="946" y="1095"/>
                      </a:lnTo>
                      <a:lnTo>
                        <a:pt x="940" y="1099"/>
                      </a:lnTo>
                      <a:lnTo>
                        <a:pt x="935" y="1102"/>
                      </a:lnTo>
                      <a:lnTo>
                        <a:pt x="929" y="1105"/>
                      </a:lnTo>
                      <a:lnTo>
                        <a:pt x="923" y="1109"/>
                      </a:lnTo>
                      <a:lnTo>
                        <a:pt x="918" y="1113"/>
                      </a:lnTo>
                      <a:lnTo>
                        <a:pt x="906" y="1120"/>
                      </a:lnTo>
                      <a:lnTo>
                        <a:pt x="894" y="1126"/>
                      </a:lnTo>
                      <a:lnTo>
                        <a:pt x="883" y="1131"/>
                      </a:lnTo>
                      <a:lnTo>
                        <a:pt x="871" y="1138"/>
                      </a:lnTo>
                      <a:lnTo>
                        <a:pt x="859" y="1143"/>
                      </a:lnTo>
                      <a:lnTo>
                        <a:pt x="846" y="1148"/>
                      </a:lnTo>
                      <a:lnTo>
                        <a:pt x="835" y="1153"/>
                      </a:lnTo>
                      <a:lnTo>
                        <a:pt x="822" y="1157"/>
                      </a:lnTo>
                      <a:lnTo>
                        <a:pt x="810" y="1163"/>
                      </a:lnTo>
                      <a:lnTo>
                        <a:pt x="797" y="1166"/>
                      </a:lnTo>
                      <a:lnTo>
                        <a:pt x="784" y="1170"/>
                      </a:lnTo>
                      <a:lnTo>
                        <a:pt x="771" y="1173"/>
                      </a:lnTo>
                      <a:lnTo>
                        <a:pt x="745" y="1179"/>
                      </a:lnTo>
                      <a:lnTo>
                        <a:pt x="719" y="1183"/>
                      </a:lnTo>
                      <a:lnTo>
                        <a:pt x="693" y="1187"/>
                      </a:lnTo>
                      <a:lnTo>
                        <a:pt x="640" y="1190"/>
                      </a:lnTo>
                      <a:lnTo>
                        <a:pt x="585" y="1189"/>
                      </a:lnTo>
                      <a:lnTo>
                        <a:pt x="532" y="1181"/>
                      </a:lnTo>
                      <a:lnTo>
                        <a:pt x="504" y="1174"/>
                      </a:lnTo>
                      <a:lnTo>
                        <a:pt x="477" y="1168"/>
                      </a:lnTo>
                      <a:lnTo>
                        <a:pt x="464" y="1163"/>
                      </a:lnTo>
                      <a:lnTo>
                        <a:pt x="451" y="1159"/>
                      </a:lnTo>
                      <a:lnTo>
                        <a:pt x="438" y="1153"/>
                      </a:lnTo>
                      <a:lnTo>
                        <a:pt x="424" y="1148"/>
                      </a:lnTo>
                      <a:lnTo>
                        <a:pt x="411" y="1143"/>
                      </a:lnTo>
                      <a:lnTo>
                        <a:pt x="399" y="1137"/>
                      </a:lnTo>
                      <a:lnTo>
                        <a:pt x="386" y="1130"/>
                      </a:lnTo>
                      <a:lnTo>
                        <a:pt x="373" y="1124"/>
                      </a:lnTo>
                      <a:lnTo>
                        <a:pt x="361" y="1117"/>
                      </a:lnTo>
                      <a:lnTo>
                        <a:pt x="350" y="1111"/>
                      </a:lnTo>
                      <a:lnTo>
                        <a:pt x="343" y="1107"/>
                      </a:lnTo>
                      <a:lnTo>
                        <a:pt x="338" y="1103"/>
                      </a:lnTo>
                      <a:lnTo>
                        <a:pt x="331" y="1099"/>
                      </a:lnTo>
                      <a:lnTo>
                        <a:pt x="326" y="1095"/>
                      </a:lnTo>
                      <a:lnTo>
                        <a:pt x="321" y="1091"/>
                      </a:lnTo>
                      <a:lnTo>
                        <a:pt x="315" y="1087"/>
                      </a:lnTo>
                      <a:lnTo>
                        <a:pt x="309" y="1083"/>
                      </a:lnTo>
                      <a:lnTo>
                        <a:pt x="304" y="1079"/>
                      </a:lnTo>
                      <a:lnTo>
                        <a:pt x="299" y="1076"/>
                      </a:lnTo>
                      <a:lnTo>
                        <a:pt x="294" y="1072"/>
                      </a:lnTo>
                      <a:lnTo>
                        <a:pt x="287" y="1068"/>
                      </a:lnTo>
                      <a:lnTo>
                        <a:pt x="282" y="1063"/>
                      </a:lnTo>
                      <a:lnTo>
                        <a:pt x="277" y="1059"/>
                      </a:lnTo>
                      <a:lnTo>
                        <a:pt x="272" y="1053"/>
                      </a:lnTo>
                      <a:lnTo>
                        <a:pt x="268" y="1050"/>
                      </a:lnTo>
                      <a:lnTo>
                        <a:pt x="263" y="1044"/>
                      </a:lnTo>
                      <a:lnTo>
                        <a:pt x="257" y="1040"/>
                      </a:lnTo>
                      <a:lnTo>
                        <a:pt x="252" y="1035"/>
                      </a:lnTo>
                      <a:lnTo>
                        <a:pt x="247" y="1031"/>
                      </a:lnTo>
                      <a:lnTo>
                        <a:pt x="243" y="1026"/>
                      </a:lnTo>
                      <a:lnTo>
                        <a:pt x="238" y="1021"/>
                      </a:lnTo>
                      <a:lnTo>
                        <a:pt x="234" y="1017"/>
                      </a:lnTo>
                      <a:lnTo>
                        <a:pt x="229" y="1012"/>
                      </a:lnTo>
                      <a:lnTo>
                        <a:pt x="225" y="1007"/>
                      </a:lnTo>
                      <a:lnTo>
                        <a:pt x="220" y="1001"/>
                      </a:lnTo>
                      <a:lnTo>
                        <a:pt x="216" y="996"/>
                      </a:lnTo>
                      <a:lnTo>
                        <a:pt x="212" y="991"/>
                      </a:lnTo>
                      <a:lnTo>
                        <a:pt x="207" y="986"/>
                      </a:lnTo>
                      <a:lnTo>
                        <a:pt x="203" y="981"/>
                      </a:lnTo>
                      <a:lnTo>
                        <a:pt x="199" y="975"/>
                      </a:lnTo>
                      <a:lnTo>
                        <a:pt x="195" y="970"/>
                      </a:lnTo>
                      <a:lnTo>
                        <a:pt x="191" y="965"/>
                      </a:lnTo>
                      <a:lnTo>
                        <a:pt x="187" y="960"/>
                      </a:lnTo>
                      <a:lnTo>
                        <a:pt x="183" y="955"/>
                      </a:lnTo>
                      <a:lnTo>
                        <a:pt x="179" y="948"/>
                      </a:lnTo>
                      <a:lnTo>
                        <a:pt x="175" y="943"/>
                      </a:lnTo>
                      <a:lnTo>
                        <a:pt x="172" y="938"/>
                      </a:lnTo>
                      <a:lnTo>
                        <a:pt x="169" y="933"/>
                      </a:lnTo>
                      <a:lnTo>
                        <a:pt x="165" y="926"/>
                      </a:lnTo>
                      <a:lnTo>
                        <a:pt x="161" y="921"/>
                      </a:lnTo>
                      <a:lnTo>
                        <a:pt x="159" y="914"/>
                      </a:lnTo>
                      <a:lnTo>
                        <a:pt x="155" y="909"/>
                      </a:lnTo>
                      <a:lnTo>
                        <a:pt x="152" y="903"/>
                      </a:lnTo>
                      <a:lnTo>
                        <a:pt x="148" y="898"/>
                      </a:lnTo>
                      <a:lnTo>
                        <a:pt x="146" y="891"/>
                      </a:lnTo>
                      <a:lnTo>
                        <a:pt x="143" y="886"/>
                      </a:lnTo>
                      <a:lnTo>
                        <a:pt x="140" y="879"/>
                      </a:lnTo>
                      <a:lnTo>
                        <a:pt x="136" y="874"/>
                      </a:lnTo>
                      <a:lnTo>
                        <a:pt x="134" y="868"/>
                      </a:lnTo>
                      <a:lnTo>
                        <a:pt x="131" y="861"/>
                      </a:lnTo>
                      <a:lnTo>
                        <a:pt x="129" y="856"/>
                      </a:lnTo>
                      <a:lnTo>
                        <a:pt x="126" y="849"/>
                      </a:lnTo>
                      <a:lnTo>
                        <a:pt x="123" y="843"/>
                      </a:lnTo>
                      <a:lnTo>
                        <a:pt x="121" y="838"/>
                      </a:lnTo>
                      <a:lnTo>
                        <a:pt x="118" y="831"/>
                      </a:lnTo>
                      <a:lnTo>
                        <a:pt x="117" y="825"/>
                      </a:lnTo>
                      <a:lnTo>
                        <a:pt x="114" y="818"/>
                      </a:lnTo>
                      <a:lnTo>
                        <a:pt x="112" y="812"/>
                      </a:lnTo>
                      <a:lnTo>
                        <a:pt x="110" y="807"/>
                      </a:lnTo>
                      <a:lnTo>
                        <a:pt x="108" y="800"/>
                      </a:lnTo>
                      <a:lnTo>
                        <a:pt x="107" y="794"/>
                      </a:lnTo>
                      <a:lnTo>
                        <a:pt x="104" y="787"/>
                      </a:lnTo>
                      <a:lnTo>
                        <a:pt x="103" y="781"/>
                      </a:lnTo>
                      <a:lnTo>
                        <a:pt x="101" y="774"/>
                      </a:lnTo>
                      <a:lnTo>
                        <a:pt x="99" y="768"/>
                      </a:lnTo>
                      <a:lnTo>
                        <a:pt x="97" y="761"/>
                      </a:lnTo>
                      <a:lnTo>
                        <a:pt x="96" y="755"/>
                      </a:lnTo>
                      <a:lnTo>
                        <a:pt x="95" y="748"/>
                      </a:lnTo>
                      <a:lnTo>
                        <a:pt x="92" y="735"/>
                      </a:lnTo>
                      <a:lnTo>
                        <a:pt x="90" y="722"/>
                      </a:lnTo>
                      <a:lnTo>
                        <a:pt x="88" y="709"/>
                      </a:lnTo>
                      <a:lnTo>
                        <a:pt x="87" y="696"/>
                      </a:lnTo>
                      <a:lnTo>
                        <a:pt x="83" y="642"/>
                      </a:lnTo>
                      <a:lnTo>
                        <a:pt x="84" y="616"/>
                      </a:lnTo>
                      <a:lnTo>
                        <a:pt x="86" y="588"/>
                      </a:lnTo>
                      <a:lnTo>
                        <a:pt x="87" y="574"/>
                      </a:lnTo>
                      <a:lnTo>
                        <a:pt x="90" y="561"/>
                      </a:lnTo>
                      <a:lnTo>
                        <a:pt x="91" y="548"/>
                      </a:lnTo>
                      <a:lnTo>
                        <a:pt x="94" y="534"/>
                      </a:lnTo>
                      <a:lnTo>
                        <a:pt x="95" y="527"/>
                      </a:lnTo>
                      <a:lnTo>
                        <a:pt x="96" y="521"/>
                      </a:lnTo>
                      <a:lnTo>
                        <a:pt x="97" y="517"/>
                      </a:lnTo>
                      <a:lnTo>
                        <a:pt x="97" y="514"/>
                      </a:lnTo>
                      <a:lnTo>
                        <a:pt x="100" y="506"/>
                      </a:lnTo>
                      <a:lnTo>
                        <a:pt x="101" y="500"/>
                      </a:lnTo>
                      <a:lnTo>
                        <a:pt x="103" y="493"/>
                      </a:lnTo>
                      <a:lnTo>
                        <a:pt x="105" y="487"/>
                      </a:lnTo>
                      <a:lnTo>
                        <a:pt x="107" y="480"/>
                      </a:lnTo>
                      <a:lnTo>
                        <a:pt x="109" y="474"/>
                      </a:lnTo>
                      <a:lnTo>
                        <a:pt x="110" y="466"/>
                      </a:lnTo>
                      <a:lnTo>
                        <a:pt x="113" y="460"/>
                      </a:lnTo>
                      <a:lnTo>
                        <a:pt x="116" y="453"/>
                      </a:lnTo>
                      <a:lnTo>
                        <a:pt x="118" y="447"/>
                      </a:lnTo>
                      <a:lnTo>
                        <a:pt x="121" y="440"/>
                      </a:lnTo>
                      <a:lnTo>
                        <a:pt x="123" y="434"/>
                      </a:lnTo>
                      <a:lnTo>
                        <a:pt x="126" y="427"/>
                      </a:lnTo>
                      <a:lnTo>
                        <a:pt x="129" y="421"/>
                      </a:lnTo>
                      <a:lnTo>
                        <a:pt x="131" y="414"/>
                      </a:lnTo>
                      <a:lnTo>
                        <a:pt x="134" y="408"/>
                      </a:lnTo>
                      <a:lnTo>
                        <a:pt x="138" y="401"/>
                      </a:lnTo>
                      <a:lnTo>
                        <a:pt x="140" y="395"/>
                      </a:lnTo>
                      <a:lnTo>
                        <a:pt x="143" y="388"/>
                      </a:lnTo>
                      <a:lnTo>
                        <a:pt x="147" y="383"/>
                      </a:lnTo>
                      <a:lnTo>
                        <a:pt x="149" y="377"/>
                      </a:lnTo>
                      <a:lnTo>
                        <a:pt x="153" y="370"/>
                      </a:lnTo>
                      <a:lnTo>
                        <a:pt x="156" y="365"/>
                      </a:lnTo>
                      <a:lnTo>
                        <a:pt x="160" y="358"/>
                      </a:lnTo>
                      <a:lnTo>
                        <a:pt x="164" y="352"/>
                      </a:lnTo>
                      <a:lnTo>
                        <a:pt x="168" y="347"/>
                      </a:lnTo>
                      <a:lnTo>
                        <a:pt x="170" y="340"/>
                      </a:lnTo>
                      <a:lnTo>
                        <a:pt x="174" y="335"/>
                      </a:lnTo>
                      <a:lnTo>
                        <a:pt x="178" y="330"/>
                      </a:lnTo>
                      <a:lnTo>
                        <a:pt x="182" y="323"/>
                      </a:lnTo>
                      <a:lnTo>
                        <a:pt x="186" y="318"/>
                      </a:lnTo>
                      <a:lnTo>
                        <a:pt x="190" y="313"/>
                      </a:lnTo>
                      <a:lnTo>
                        <a:pt x="194" y="308"/>
                      </a:lnTo>
                      <a:lnTo>
                        <a:pt x="198" y="301"/>
                      </a:lnTo>
                      <a:lnTo>
                        <a:pt x="203" y="296"/>
                      </a:lnTo>
                      <a:lnTo>
                        <a:pt x="207" y="291"/>
                      </a:lnTo>
                      <a:lnTo>
                        <a:pt x="211" y="286"/>
                      </a:lnTo>
                      <a:lnTo>
                        <a:pt x="214" y="280"/>
                      </a:lnTo>
                      <a:lnTo>
                        <a:pt x="220" y="275"/>
                      </a:lnTo>
                      <a:lnTo>
                        <a:pt x="224" y="271"/>
                      </a:lnTo>
                      <a:lnTo>
                        <a:pt x="229" y="266"/>
                      </a:lnTo>
                      <a:lnTo>
                        <a:pt x="233" y="261"/>
                      </a:lnTo>
                      <a:lnTo>
                        <a:pt x="238" y="256"/>
                      </a:lnTo>
                      <a:lnTo>
                        <a:pt x="242" y="250"/>
                      </a:lnTo>
                      <a:lnTo>
                        <a:pt x="247" y="247"/>
                      </a:lnTo>
                      <a:lnTo>
                        <a:pt x="251" y="241"/>
                      </a:lnTo>
                      <a:lnTo>
                        <a:pt x="256" y="237"/>
                      </a:lnTo>
                      <a:lnTo>
                        <a:pt x="261" y="232"/>
                      </a:lnTo>
                      <a:lnTo>
                        <a:pt x="266" y="228"/>
                      </a:lnTo>
                      <a:lnTo>
                        <a:pt x="270" y="223"/>
                      </a:lnTo>
                      <a:lnTo>
                        <a:pt x="276" y="219"/>
                      </a:lnTo>
                      <a:lnTo>
                        <a:pt x="281" y="215"/>
                      </a:lnTo>
                      <a:lnTo>
                        <a:pt x="286" y="212"/>
                      </a:lnTo>
                      <a:lnTo>
                        <a:pt x="291" y="206"/>
                      </a:lnTo>
                      <a:lnTo>
                        <a:pt x="296" y="202"/>
                      </a:lnTo>
                      <a:lnTo>
                        <a:pt x="302" y="199"/>
                      </a:lnTo>
                      <a:lnTo>
                        <a:pt x="307" y="195"/>
                      </a:lnTo>
                      <a:lnTo>
                        <a:pt x="312" y="191"/>
                      </a:lnTo>
                      <a:lnTo>
                        <a:pt x="317" y="187"/>
                      </a:lnTo>
                      <a:lnTo>
                        <a:pt x="324" y="183"/>
                      </a:lnTo>
                      <a:lnTo>
                        <a:pt x="329" y="179"/>
                      </a:lnTo>
                      <a:lnTo>
                        <a:pt x="334" y="176"/>
                      </a:lnTo>
                      <a:lnTo>
                        <a:pt x="339" y="173"/>
                      </a:lnTo>
                      <a:lnTo>
                        <a:pt x="346" y="169"/>
                      </a:lnTo>
                      <a:lnTo>
                        <a:pt x="351" y="166"/>
                      </a:lnTo>
                      <a:lnTo>
                        <a:pt x="363" y="158"/>
                      </a:lnTo>
                      <a:lnTo>
                        <a:pt x="374" y="152"/>
                      </a:lnTo>
                      <a:lnTo>
                        <a:pt x="386" y="147"/>
                      </a:lnTo>
                      <a:lnTo>
                        <a:pt x="398" y="140"/>
                      </a:lnTo>
                      <a:lnTo>
                        <a:pt x="409" y="135"/>
                      </a:lnTo>
                      <a:lnTo>
                        <a:pt x="421" y="130"/>
                      </a:lnTo>
                      <a:lnTo>
                        <a:pt x="433" y="124"/>
                      </a:lnTo>
                      <a:lnTo>
                        <a:pt x="446" y="121"/>
                      </a:lnTo>
                      <a:lnTo>
                        <a:pt x="458" y="115"/>
                      </a:lnTo>
                      <a:lnTo>
                        <a:pt x="471" y="111"/>
                      </a:lnTo>
                      <a:lnTo>
                        <a:pt x="484" y="108"/>
                      </a:lnTo>
                      <a:lnTo>
                        <a:pt x="495" y="104"/>
                      </a:lnTo>
                      <a:lnTo>
                        <a:pt x="521" y="98"/>
                      </a:lnTo>
                      <a:lnTo>
                        <a:pt x="547" y="93"/>
                      </a:lnTo>
                      <a:lnTo>
                        <a:pt x="573" y="89"/>
                      </a:lnTo>
                      <a:lnTo>
                        <a:pt x="627" y="87"/>
                      </a:lnTo>
                      <a:lnTo>
                        <a:pt x="680" y="88"/>
                      </a:lnTo>
                      <a:lnTo>
                        <a:pt x="733" y="95"/>
                      </a:lnTo>
                      <a:lnTo>
                        <a:pt x="760" y="100"/>
                      </a:lnTo>
                      <a:lnTo>
                        <a:pt x="786" y="108"/>
                      </a:lnTo>
                      <a:lnTo>
                        <a:pt x="801" y="111"/>
                      </a:lnTo>
                      <a:lnTo>
                        <a:pt x="814" y="115"/>
                      </a:lnTo>
                      <a:lnTo>
                        <a:pt x="827" y="121"/>
                      </a:lnTo>
                      <a:lnTo>
                        <a:pt x="840" y="126"/>
                      </a:lnTo>
                      <a:lnTo>
                        <a:pt x="877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8505" name="Freeform 25"/>
                <p:cNvSpPr>
                  <a:spLocks/>
                </p:cNvSpPr>
                <p:nvPr/>
              </p:nvSpPr>
              <p:spPr bwMode="auto">
                <a:xfrm>
                  <a:off x="981" y="2337"/>
                  <a:ext cx="17" cy="29"/>
                </a:xfrm>
                <a:custGeom>
                  <a:avLst/>
                  <a:gdLst>
                    <a:gd name="T0" fmla="*/ 0 w 49"/>
                    <a:gd name="T1" fmla="*/ 3 h 87"/>
                    <a:gd name="T2" fmla="*/ 0 w 49"/>
                    <a:gd name="T3" fmla="*/ 3 h 87"/>
                    <a:gd name="T4" fmla="*/ 1 w 49"/>
                    <a:gd name="T5" fmla="*/ 3 h 87"/>
                    <a:gd name="T6" fmla="*/ 2 w 49"/>
                    <a:gd name="T7" fmla="*/ 0 h 87"/>
                    <a:gd name="T8" fmla="*/ 2 w 49"/>
                    <a:gd name="T9" fmla="*/ 0 h 87"/>
                    <a:gd name="T10" fmla="*/ 1 w 49"/>
                    <a:gd name="T11" fmla="*/ 0 h 87"/>
                    <a:gd name="T12" fmla="*/ 0 w 49"/>
                    <a:gd name="T13" fmla="*/ 3 h 87"/>
                    <a:gd name="T14" fmla="*/ 0 w 49"/>
                    <a:gd name="T15" fmla="*/ 3 h 8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9"/>
                    <a:gd name="T25" fmla="*/ 0 h 87"/>
                    <a:gd name="T26" fmla="*/ 49 w 49"/>
                    <a:gd name="T27" fmla="*/ 87 h 8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9" h="87">
                      <a:moveTo>
                        <a:pt x="0" y="79"/>
                      </a:moveTo>
                      <a:lnTo>
                        <a:pt x="8" y="83"/>
                      </a:lnTo>
                      <a:lnTo>
                        <a:pt x="17" y="87"/>
                      </a:lnTo>
                      <a:lnTo>
                        <a:pt x="49" y="5"/>
                      </a:lnTo>
                      <a:lnTo>
                        <a:pt x="41" y="2"/>
                      </a:lnTo>
                      <a:lnTo>
                        <a:pt x="32" y="0"/>
                      </a:lnTo>
                      <a:lnTo>
                        <a:pt x="0" y="7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cs typeface="Arial" charset="0"/>
                  </a:endParaRPr>
                </a:p>
              </p:txBody>
            </p:sp>
          </p:grpSp>
          <p:sp>
            <p:nvSpPr>
              <p:cNvPr id="668698" name="Text Box 26"/>
              <p:cNvSpPr txBox="1">
                <a:spLocks noChangeArrowheads="1"/>
              </p:cNvSpPr>
              <p:nvPr/>
            </p:nvSpPr>
            <p:spPr bwMode="auto">
              <a:xfrm>
                <a:off x="1303" y="1900"/>
                <a:ext cx="634" cy="40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36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itchFamily="34" charset="0"/>
                    <a:cs typeface="Arial" pitchFamily="34" charset="0"/>
                  </a:rPr>
                  <a:t>1</a:t>
                </a:r>
              </a:p>
            </p:txBody>
          </p:sp>
        </p:grpSp>
      </p:grpSp>
      <p:grpSp>
        <p:nvGrpSpPr>
          <p:cNvPr id="5" name="Group 75"/>
          <p:cNvGrpSpPr>
            <a:grpSpLocks/>
          </p:cNvGrpSpPr>
          <p:nvPr/>
        </p:nvGrpSpPr>
        <p:grpSpPr bwMode="auto">
          <a:xfrm>
            <a:off x="3200400" y="2576513"/>
            <a:ext cx="3352800" cy="2816225"/>
            <a:chOff x="1968" y="1623"/>
            <a:chExt cx="2112" cy="1774"/>
          </a:xfrm>
        </p:grpSpPr>
        <p:sp>
          <p:nvSpPr>
            <p:cNvPr id="18461" name="Text Box 28"/>
            <p:cNvSpPr txBox="1">
              <a:spLocks noChangeArrowheads="1"/>
            </p:cNvSpPr>
            <p:nvPr/>
          </p:nvSpPr>
          <p:spPr bwMode="auto">
            <a:xfrm>
              <a:off x="1968" y="3109"/>
              <a:ext cx="2112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Grinding</a:t>
              </a:r>
            </a:p>
          </p:txBody>
        </p:sp>
        <p:sp>
          <p:nvSpPr>
            <p:cNvPr id="18462" name="Text Box 29"/>
            <p:cNvSpPr txBox="1">
              <a:spLocks noChangeArrowheads="1"/>
            </p:cNvSpPr>
            <p:nvPr/>
          </p:nvSpPr>
          <p:spPr bwMode="auto">
            <a:xfrm>
              <a:off x="2484" y="1891"/>
              <a:ext cx="775" cy="32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2800">
                <a:solidFill>
                  <a:srgbClr val="CC0000"/>
                </a:solidFill>
              </a:endParaRPr>
            </a:p>
          </p:txBody>
        </p:sp>
        <p:grpSp>
          <p:nvGrpSpPr>
            <p:cNvPr id="6" name="Group 30"/>
            <p:cNvGrpSpPr>
              <a:grpSpLocks/>
            </p:cNvGrpSpPr>
            <p:nvPr/>
          </p:nvGrpSpPr>
          <p:grpSpPr bwMode="auto">
            <a:xfrm>
              <a:off x="2390" y="1623"/>
              <a:ext cx="1150" cy="1486"/>
              <a:chOff x="528" y="2217"/>
              <a:chExt cx="784" cy="966"/>
            </a:xfrm>
          </p:grpSpPr>
          <p:sp>
            <p:nvSpPr>
              <p:cNvPr id="18465" name="Freeform 31"/>
              <p:cNvSpPr>
                <a:spLocks/>
              </p:cNvSpPr>
              <p:nvPr/>
            </p:nvSpPr>
            <p:spPr bwMode="auto">
              <a:xfrm>
                <a:off x="620" y="2237"/>
                <a:ext cx="603" cy="596"/>
              </a:xfrm>
              <a:custGeom>
                <a:avLst/>
                <a:gdLst>
                  <a:gd name="T0" fmla="*/ 14 w 1807"/>
                  <a:gd name="T1" fmla="*/ 4 h 1788"/>
                  <a:gd name="T2" fmla="*/ 14 w 1807"/>
                  <a:gd name="T3" fmla="*/ 11 h 1788"/>
                  <a:gd name="T4" fmla="*/ 12 w 1807"/>
                  <a:gd name="T5" fmla="*/ 15 h 1788"/>
                  <a:gd name="T6" fmla="*/ 3 w 1807"/>
                  <a:gd name="T7" fmla="*/ 15 h 1788"/>
                  <a:gd name="T8" fmla="*/ 0 w 1807"/>
                  <a:gd name="T9" fmla="*/ 21 h 1788"/>
                  <a:gd name="T10" fmla="*/ 1 w 1807"/>
                  <a:gd name="T11" fmla="*/ 27 h 1788"/>
                  <a:gd name="T12" fmla="*/ 5 w 1807"/>
                  <a:gd name="T13" fmla="*/ 32 h 1788"/>
                  <a:gd name="T14" fmla="*/ 1 w 1807"/>
                  <a:gd name="T15" fmla="*/ 40 h 1788"/>
                  <a:gd name="T16" fmla="*/ 0 w 1807"/>
                  <a:gd name="T17" fmla="*/ 46 h 1788"/>
                  <a:gd name="T18" fmla="*/ 4 w 1807"/>
                  <a:gd name="T19" fmla="*/ 51 h 1788"/>
                  <a:gd name="T20" fmla="*/ 10 w 1807"/>
                  <a:gd name="T21" fmla="*/ 52 h 1788"/>
                  <a:gd name="T22" fmla="*/ 14 w 1807"/>
                  <a:gd name="T23" fmla="*/ 55 h 1788"/>
                  <a:gd name="T24" fmla="*/ 15 w 1807"/>
                  <a:gd name="T25" fmla="*/ 61 h 1788"/>
                  <a:gd name="T26" fmla="*/ 18 w 1807"/>
                  <a:gd name="T27" fmla="*/ 65 h 1788"/>
                  <a:gd name="T28" fmla="*/ 23 w 1807"/>
                  <a:gd name="T29" fmla="*/ 66 h 1788"/>
                  <a:gd name="T30" fmla="*/ 27 w 1807"/>
                  <a:gd name="T31" fmla="*/ 65 h 1788"/>
                  <a:gd name="T32" fmla="*/ 32 w 1807"/>
                  <a:gd name="T33" fmla="*/ 63 h 1788"/>
                  <a:gd name="T34" fmla="*/ 36 w 1807"/>
                  <a:gd name="T35" fmla="*/ 63 h 1788"/>
                  <a:gd name="T36" fmla="*/ 40 w 1807"/>
                  <a:gd name="T37" fmla="*/ 65 h 1788"/>
                  <a:gd name="T38" fmla="*/ 44 w 1807"/>
                  <a:gd name="T39" fmla="*/ 65 h 1788"/>
                  <a:gd name="T40" fmla="*/ 48 w 1807"/>
                  <a:gd name="T41" fmla="*/ 65 h 1788"/>
                  <a:gd name="T42" fmla="*/ 51 w 1807"/>
                  <a:gd name="T43" fmla="*/ 61 h 1788"/>
                  <a:gd name="T44" fmla="*/ 52 w 1807"/>
                  <a:gd name="T45" fmla="*/ 55 h 1788"/>
                  <a:gd name="T46" fmla="*/ 57 w 1807"/>
                  <a:gd name="T47" fmla="*/ 52 h 1788"/>
                  <a:gd name="T48" fmla="*/ 62 w 1807"/>
                  <a:gd name="T49" fmla="*/ 51 h 1788"/>
                  <a:gd name="T50" fmla="*/ 65 w 1807"/>
                  <a:gd name="T51" fmla="*/ 46 h 1788"/>
                  <a:gd name="T52" fmla="*/ 66 w 1807"/>
                  <a:gd name="T53" fmla="*/ 41 h 1788"/>
                  <a:gd name="T54" fmla="*/ 62 w 1807"/>
                  <a:gd name="T55" fmla="*/ 33 h 1788"/>
                  <a:gd name="T56" fmla="*/ 64 w 1807"/>
                  <a:gd name="T57" fmla="*/ 27 h 1788"/>
                  <a:gd name="T58" fmla="*/ 67 w 1807"/>
                  <a:gd name="T59" fmla="*/ 22 h 1788"/>
                  <a:gd name="T60" fmla="*/ 64 w 1807"/>
                  <a:gd name="T61" fmla="*/ 16 h 1788"/>
                  <a:gd name="T62" fmla="*/ 52 w 1807"/>
                  <a:gd name="T63" fmla="*/ 13 h 1788"/>
                  <a:gd name="T64" fmla="*/ 51 w 1807"/>
                  <a:gd name="T65" fmla="*/ 5 h 1788"/>
                  <a:gd name="T66" fmla="*/ 45 w 1807"/>
                  <a:gd name="T67" fmla="*/ 0 h 1788"/>
                  <a:gd name="T68" fmla="*/ 38 w 1807"/>
                  <a:gd name="T69" fmla="*/ 1 h 1788"/>
                  <a:gd name="T70" fmla="*/ 34 w 1807"/>
                  <a:gd name="T71" fmla="*/ 4 h 1788"/>
                  <a:gd name="T72" fmla="*/ 28 w 1807"/>
                  <a:gd name="T73" fmla="*/ 2 h 1788"/>
                  <a:gd name="T74" fmla="*/ 23 w 1807"/>
                  <a:gd name="T75" fmla="*/ 0 h 1788"/>
                  <a:gd name="T76" fmla="*/ 18 w 1807"/>
                  <a:gd name="T77" fmla="*/ 1 h 1788"/>
                  <a:gd name="T78" fmla="*/ 14 w 1807"/>
                  <a:gd name="T79" fmla="*/ 4 h 1788"/>
                  <a:gd name="T80" fmla="*/ 14 w 1807"/>
                  <a:gd name="T81" fmla="*/ 4 h 178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807"/>
                  <a:gd name="T124" fmla="*/ 0 h 1788"/>
                  <a:gd name="T125" fmla="*/ 1807 w 1807"/>
                  <a:gd name="T126" fmla="*/ 1788 h 178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807" h="1788">
                    <a:moveTo>
                      <a:pt x="387" y="116"/>
                    </a:moveTo>
                    <a:lnTo>
                      <a:pt x="387" y="301"/>
                    </a:lnTo>
                    <a:lnTo>
                      <a:pt x="312" y="392"/>
                    </a:lnTo>
                    <a:lnTo>
                      <a:pt x="81" y="415"/>
                    </a:lnTo>
                    <a:lnTo>
                      <a:pt x="0" y="559"/>
                    </a:lnTo>
                    <a:lnTo>
                      <a:pt x="26" y="725"/>
                    </a:lnTo>
                    <a:lnTo>
                      <a:pt x="129" y="864"/>
                    </a:lnTo>
                    <a:lnTo>
                      <a:pt x="26" y="1067"/>
                    </a:lnTo>
                    <a:lnTo>
                      <a:pt x="12" y="1245"/>
                    </a:lnTo>
                    <a:lnTo>
                      <a:pt x="105" y="1368"/>
                    </a:lnTo>
                    <a:lnTo>
                      <a:pt x="273" y="1393"/>
                    </a:lnTo>
                    <a:lnTo>
                      <a:pt x="381" y="1486"/>
                    </a:lnTo>
                    <a:lnTo>
                      <a:pt x="416" y="1635"/>
                    </a:lnTo>
                    <a:lnTo>
                      <a:pt x="485" y="1763"/>
                    </a:lnTo>
                    <a:lnTo>
                      <a:pt x="614" y="1788"/>
                    </a:lnTo>
                    <a:lnTo>
                      <a:pt x="736" y="1753"/>
                    </a:lnTo>
                    <a:lnTo>
                      <a:pt x="850" y="1694"/>
                    </a:lnTo>
                    <a:lnTo>
                      <a:pt x="958" y="1694"/>
                    </a:lnTo>
                    <a:lnTo>
                      <a:pt x="1072" y="1768"/>
                    </a:lnTo>
                    <a:lnTo>
                      <a:pt x="1200" y="1768"/>
                    </a:lnTo>
                    <a:lnTo>
                      <a:pt x="1304" y="1744"/>
                    </a:lnTo>
                    <a:lnTo>
                      <a:pt x="1364" y="1649"/>
                    </a:lnTo>
                    <a:lnTo>
                      <a:pt x="1412" y="1497"/>
                    </a:lnTo>
                    <a:lnTo>
                      <a:pt x="1526" y="1402"/>
                    </a:lnTo>
                    <a:lnTo>
                      <a:pt x="1680" y="1368"/>
                    </a:lnTo>
                    <a:lnTo>
                      <a:pt x="1758" y="1234"/>
                    </a:lnTo>
                    <a:lnTo>
                      <a:pt x="1777" y="1097"/>
                    </a:lnTo>
                    <a:lnTo>
                      <a:pt x="1659" y="899"/>
                    </a:lnTo>
                    <a:lnTo>
                      <a:pt x="1719" y="735"/>
                    </a:lnTo>
                    <a:lnTo>
                      <a:pt x="1807" y="587"/>
                    </a:lnTo>
                    <a:lnTo>
                      <a:pt x="1719" y="420"/>
                    </a:lnTo>
                    <a:lnTo>
                      <a:pt x="1412" y="361"/>
                    </a:lnTo>
                    <a:lnTo>
                      <a:pt x="1373" y="139"/>
                    </a:lnTo>
                    <a:lnTo>
                      <a:pt x="1225" y="10"/>
                    </a:lnTo>
                    <a:lnTo>
                      <a:pt x="1037" y="20"/>
                    </a:lnTo>
                    <a:lnTo>
                      <a:pt x="909" y="114"/>
                    </a:lnTo>
                    <a:lnTo>
                      <a:pt x="766" y="65"/>
                    </a:lnTo>
                    <a:lnTo>
                      <a:pt x="623" y="0"/>
                    </a:lnTo>
                    <a:lnTo>
                      <a:pt x="474" y="35"/>
                    </a:lnTo>
                    <a:lnTo>
                      <a:pt x="387" y="116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6" name="Freeform 32"/>
              <p:cNvSpPr>
                <a:spLocks/>
              </p:cNvSpPr>
              <p:nvPr/>
            </p:nvSpPr>
            <p:spPr bwMode="auto">
              <a:xfrm>
                <a:off x="737" y="2315"/>
                <a:ext cx="410" cy="447"/>
              </a:xfrm>
              <a:custGeom>
                <a:avLst/>
                <a:gdLst>
                  <a:gd name="T0" fmla="*/ 20 w 1230"/>
                  <a:gd name="T1" fmla="*/ 0 h 1343"/>
                  <a:gd name="T2" fmla="*/ 26 w 1230"/>
                  <a:gd name="T3" fmla="*/ 0 h 1343"/>
                  <a:gd name="T4" fmla="*/ 30 w 1230"/>
                  <a:gd name="T5" fmla="*/ 1 h 1343"/>
                  <a:gd name="T6" fmla="*/ 35 w 1230"/>
                  <a:gd name="T7" fmla="*/ 4 h 1343"/>
                  <a:gd name="T8" fmla="*/ 38 w 1230"/>
                  <a:gd name="T9" fmla="*/ 7 h 1343"/>
                  <a:gd name="T10" fmla="*/ 42 w 1230"/>
                  <a:gd name="T11" fmla="*/ 10 h 1343"/>
                  <a:gd name="T12" fmla="*/ 45 w 1230"/>
                  <a:gd name="T13" fmla="*/ 15 h 1343"/>
                  <a:gd name="T14" fmla="*/ 46 w 1230"/>
                  <a:gd name="T15" fmla="*/ 22 h 1343"/>
                  <a:gd name="T16" fmla="*/ 46 w 1230"/>
                  <a:gd name="T17" fmla="*/ 27 h 1343"/>
                  <a:gd name="T18" fmla="*/ 45 w 1230"/>
                  <a:gd name="T19" fmla="*/ 32 h 1343"/>
                  <a:gd name="T20" fmla="*/ 43 w 1230"/>
                  <a:gd name="T21" fmla="*/ 36 h 1343"/>
                  <a:gd name="T22" fmla="*/ 40 w 1230"/>
                  <a:gd name="T23" fmla="*/ 39 h 1343"/>
                  <a:gd name="T24" fmla="*/ 36 w 1230"/>
                  <a:gd name="T25" fmla="*/ 43 h 1343"/>
                  <a:gd name="T26" fmla="*/ 31 w 1230"/>
                  <a:gd name="T27" fmla="*/ 47 h 1343"/>
                  <a:gd name="T28" fmla="*/ 27 w 1230"/>
                  <a:gd name="T29" fmla="*/ 48 h 1343"/>
                  <a:gd name="T30" fmla="*/ 21 w 1230"/>
                  <a:gd name="T31" fmla="*/ 50 h 1343"/>
                  <a:gd name="T32" fmla="*/ 16 w 1230"/>
                  <a:gd name="T33" fmla="*/ 50 h 1343"/>
                  <a:gd name="T34" fmla="*/ 12 w 1230"/>
                  <a:gd name="T35" fmla="*/ 48 h 1343"/>
                  <a:gd name="T36" fmla="*/ 8 w 1230"/>
                  <a:gd name="T37" fmla="*/ 46 h 1343"/>
                  <a:gd name="T38" fmla="*/ 5 w 1230"/>
                  <a:gd name="T39" fmla="*/ 43 h 1343"/>
                  <a:gd name="T40" fmla="*/ 1 w 1230"/>
                  <a:gd name="T41" fmla="*/ 37 h 1343"/>
                  <a:gd name="T42" fmla="*/ 0 w 1230"/>
                  <a:gd name="T43" fmla="*/ 34 h 1343"/>
                  <a:gd name="T44" fmla="*/ 13 w 1230"/>
                  <a:gd name="T45" fmla="*/ 46 h 1343"/>
                  <a:gd name="T46" fmla="*/ 24 w 1230"/>
                  <a:gd name="T47" fmla="*/ 46 h 1343"/>
                  <a:gd name="T48" fmla="*/ 35 w 1230"/>
                  <a:gd name="T49" fmla="*/ 40 h 1343"/>
                  <a:gd name="T50" fmla="*/ 42 w 1230"/>
                  <a:gd name="T51" fmla="*/ 21 h 1343"/>
                  <a:gd name="T52" fmla="*/ 27 w 1230"/>
                  <a:gd name="T53" fmla="*/ 3 h 1343"/>
                  <a:gd name="T54" fmla="*/ 20 w 1230"/>
                  <a:gd name="T55" fmla="*/ 0 h 1343"/>
                  <a:gd name="T56" fmla="*/ 20 w 1230"/>
                  <a:gd name="T57" fmla="*/ 0 h 134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230"/>
                  <a:gd name="T88" fmla="*/ 0 h 1343"/>
                  <a:gd name="T89" fmla="*/ 1230 w 1230"/>
                  <a:gd name="T90" fmla="*/ 1343 h 1343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230" h="1343">
                    <a:moveTo>
                      <a:pt x="543" y="0"/>
                    </a:moveTo>
                    <a:lnTo>
                      <a:pt x="692" y="0"/>
                    </a:lnTo>
                    <a:lnTo>
                      <a:pt x="810" y="24"/>
                    </a:lnTo>
                    <a:lnTo>
                      <a:pt x="939" y="104"/>
                    </a:lnTo>
                    <a:lnTo>
                      <a:pt x="1027" y="202"/>
                    </a:lnTo>
                    <a:lnTo>
                      <a:pt x="1126" y="280"/>
                    </a:lnTo>
                    <a:lnTo>
                      <a:pt x="1209" y="419"/>
                    </a:lnTo>
                    <a:lnTo>
                      <a:pt x="1230" y="587"/>
                    </a:lnTo>
                    <a:lnTo>
                      <a:pt x="1230" y="725"/>
                    </a:lnTo>
                    <a:lnTo>
                      <a:pt x="1205" y="858"/>
                    </a:lnTo>
                    <a:lnTo>
                      <a:pt x="1170" y="982"/>
                    </a:lnTo>
                    <a:lnTo>
                      <a:pt x="1087" y="1066"/>
                    </a:lnTo>
                    <a:lnTo>
                      <a:pt x="978" y="1179"/>
                    </a:lnTo>
                    <a:lnTo>
                      <a:pt x="849" y="1264"/>
                    </a:lnTo>
                    <a:lnTo>
                      <a:pt x="731" y="1308"/>
                    </a:lnTo>
                    <a:lnTo>
                      <a:pt x="563" y="1343"/>
                    </a:lnTo>
                    <a:lnTo>
                      <a:pt x="439" y="1343"/>
                    </a:lnTo>
                    <a:lnTo>
                      <a:pt x="321" y="1308"/>
                    </a:lnTo>
                    <a:lnTo>
                      <a:pt x="203" y="1243"/>
                    </a:lnTo>
                    <a:lnTo>
                      <a:pt x="123" y="1165"/>
                    </a:lnTo>
                    <a:lnTo>
                      <a:pt x="30" y="1017"/>
                    </a:lnTo>
                    <a:lnTo>
                      <a:pt x="0" y="918"/>
                    </a:lnTo>
                    <a:lnTo>
                      <a:pt x="356" y="1239"/>
                    </a:lnTo>
                    <a:lnTo>
                      <a:pt x="651" y="1239"/>
                    </a:lnTo>
                    <a:lnTo>
                      <a:pt x="958" y="1086"/>
                    </a:lnTo>
                    <a:lnTo>
                      <a:pt x="1126" y="573"/>
                    </a:lnTo>
                    <a:lnTo>
                      <a:pt x="716" y="88"/>
                    </a:lnTo>
                    <a:lnTo>
                      <a:pt x="543" y="0"/>
                    </a:lnTo>
                    <a:close/>
                  </a:path>
                </a:pathLst>
              </a:custGeom>
              <a:solidFill>
                <a:srgbClr val="B2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7" name="Freeform 33"/>
              <p:cNvSpPr>
                <a:spLocks/>
              </p:cNvSpPr>
              <p:nvPr/>
            </p:nvSpPr>
            <p:spPr bwMode="auto">
              <a:xfrm>
                <a:off x="551" y="2700"/>
                <a:ext cx="721" cy="452"/>
              </a:xfrm>
              <a:custGeom>
                <a:avLst/>
                <a:gdLst>
                  <a:gd name="T0" fmla="*/ 17 w 2162"/>
                  <a:gd name="T1" fmla="*/ 0 h 1357"/>
                  <a:gd name="T2" fmla="*/ 0 w 2162"/>
                  <a:gd name="T3" fmla="*/ 40 h 1357"/>
                  <a:gd name="T4" fmla="*/ 13 w 2162"/>
                  <a:gd name="T5" fmla="*/ 41 h 1357"/>
                  <a:gd name="T6" fmla="*/ 22 w 2162"/>
                  <a:gd name="T7" fmla="*/ 49 h 1357"/>
                  <a:gd name="T8" fmla="*/ 40 w 2162"/>
                  <a:gd name="T9" fmla="*/ 10 h 1357"/>
                  <a:gd name="T10" fmla="*/ 46 w 2162"/>
                  <a:gd name="T11" fmla="*/ 16 h 1357"/>
                  <a:gd name="T12" fmla="*/ 58 w 2162"/>
                  <a:gd name="T13" fmla="*/ 50 h 1357"/>
                  <a:gd name="T14" fmla="*/ 68 w 2162"/>
                  <a:gd name="T15" fmla="*/ 41 h 1357"/>
                  <a:gd name="T16" fmla="*/ 80 w 2162"/>
                  <a:gd name="T17" fmla="*/ 41 h 1357"/>
                  <a:gd name="T18" fmla="*/ 65 w 2162"/>
                  <a:gd name="T19" fmla="*/ 0 h 1357"/>
                  <a:gd name="T20" fmla="*/ 62 w 2162"/>
                  <a:gd name="T21" fmla="*/ 1 h 1357"/>
                  <a:gd name="T22" fmla="*/ 17 w 2162"/>
                  <a:gd name="T23" fmla="*/ 0 h 1357"/>
                  <a:gd name="T24" fmla="*/ 17 w 2162"/>
                  <a:gd name="T25" fmla="*/ 0 h 13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162"/>
                  <a:gd name="T40" fmla="*/ 0 h 1357"/>
                  <a:gd name="T41" fmla="*/ 2162 w 2162"/>
                  <a:gd name="T42" fmla="*/ 1357 h 13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162" h="1357">
                    <a:moveTo>
                      <a:pt x="460" y="5"/>
                    </a:moveTo>
                    <a:lnTo>
                      <a:pt x="0" y="1091"/>
                    </a:lnTo>
                    <a:lnTo>
                      <a:pt x="356" y="1111"/>
                    </a:lnTo>
                    <a:lnTo>
                      <a:pt x="588" y="1333"/>
                    </a:lnTo>
                    <a:lnTo>
                      <a:pt x="1087" y="261"/>
                    </a:lnTo>
                    <a:lnTo>
                      <a:pt x="1230" y="425"/>
                    </a:lnTo>
                    <a:lnTo>
                      <a:pt x="1571" y="1357"/>
                    </a:lnTo>
                    <a:lnTo>
                      <a:pt x="1822" y="1121"/>
                    </a:lnTo>
                    <a:lnTo>
                      <a:pt x="2162" y="1116"/>
                    </a:lnTo>
                    <a:lnTo>
                      <a:pt x="1763" y="0"/>
                    </a:lnTo>
                    <a:lnTo>
                      <a:pt x="1668" y="14"/>
                    </a:lnTo>
                    <a:lnTo>
                      <a:pt x="460" y="5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8" name="Freeform 34"/>
              <p:cNvSpPr>
                <a:spLocks/>
              </p:cNvSpPr>
              <p:nvPr/>
            </p:nvSpPr>
            <p:spPr bwMode="auto">
              <a:xfrm>
                <a:off x="818" y="2342"/>
                <a:ext cx="295" cy="390"/>
              </a:xfrm>
              <a:custGeom>
                <a:avLst/>
                <a:gdLst>
                  <a:gd name="T0" fmla="*/ 16 w 884"/>
                  <a:gd name="T1" fmla="*/ 3 h 1170"/>
                  <a:gd name="T2" fmla="*/ 19 w 884"/>
                  <a:gd name="T3" fmla="*/ 4 h 1170"/>
                  <a:gd name="T4" fmla="*/ 22 w 884"/>
                  <a:gd name="T5" fmla="*/ 7 h 1170"/>
                  <a:gd name="T6" fmla="*/ 24 w 884"/>
                  <a:gd name="T7" fmla="*/ 10 h 1170"/>
                  <a:gd name="T8" fmla="*/ 26 w 884"/>
                  <a:gd name="T9" fmla="*/ 13 h 1170"/>
                  <a:gd name="T10" fmla="*/ 27 w 884"/>
                  <a:gd name="T11" fmla="*/ 17 h 1170"/>
                  <a:gd name="T12" fmla="*/ 27 w 884"/>
                  <a:gd name="T13" fmla="*/ 20 h 1170"/>
                  <a:gd name="T14" fmla="*/ 27 w 884"/>
                  <a:gd name="T15" fmla="*/ 24 h 1170"/>
                  <a:gd name="T16" fmla="*/ 26 w 884"/>
                  <a:gd name="T17" fmla="*/ 29 h 1170"/>
                  <a:gd name="T18" fmla="*/ 25 w 884"/>
                  <a:gd name="T19" fmla="*/ 32 h 1170"/>
                  <a:gd name="T20" fmla="*/ 23 w 884"/>
                  <a:gd name="T21" fmla="*/ 35 h 1170"/>
                  <a:gd name="T22" fmla="*/ 20 w 884"/>
                  <a:gd name="T23" fmla="*/ 37 h 1170"/>
                  <a:gd name="T24" fmla="*/ 15 w 884"/>
                  <a:gd name="T25" fmla="*/ 40 h 1170"/>
                  <a:gd name="T26" fmla="*/ 9 w 884"/>
                  <a:gd name="T27" fmla="*/ 41 h 1170"/>
                  <a:gd name="T28" fmla="*/ 5 w 884"/>
                  <a:gd name="T29" fmla="*/ 41 h 1170"/>
                  <a:gd name="T30" fmla="*/ 0 w 884"/>
                  <a:gd name="T31" fmla="*/ 39 h 1170"/>
                  <a:gd name="T32" fmla="*/ 6 w 884"/>
                  <a:gd name="T33" fmla="*/ 43 h 1170"/>
                  <a:gd name="T34" fmla="*/ 13 w 884"/>
                  <a:gd name="T35" fmla="*/ 43 h 1170"/>
                  <a:gd name="T36" fmla="*/ 18 w 884"/>
                  <a:gd name="T37" fmla="*/ 42 h 1170"/>
                  <a:gd name="T38" fmla="*/ 23 w 884"/>
                  <a:gd name="T39" fmla="*/ 39 h 1170"/>
                  <a:gd name="T40" fmla="*/ 27 w 884"/>
                  <a:gd name="T41" fmla="*/ 36 h 1170"/>
                  <a:gd name="T42" fmla="*/ 31 w 884"/>
                  <a:gd name="T43" fmla="*/ 31 h 1170"/>
                  <a:gd name="T44" fmla="*/ 32 w 884"/>
                  <a:gd name="T45" fmla="*/ 24 h 1170"/>
                  <a:gd name="T46" fmla="*/ 33 w 884"/>
                  <a:gd name="T47" fmla="*/ 18 h 1170"/>
                  <a:gd name="T48" fmla="*/ 29 w 884"/>
                  <a:gd name="T49" fmla="*/ 9 h 1170"/>
                  <a:gd name="T50" fmla="*/ 23 w 884"/>
                  <a:gd name="T51" fmla="*/ 3 h 1170"/>
                  <a:gd name="T52" fmla="*/ 18 w 884"/>
                  <a:gd name="T53" fmla="*/ 0 h 1170"/>
                  <a:gd name="T54" fmla="*/ 6 w 884"/>
                  <a:gd name="T55" fmla="*/ 0 h 1170"/>
                  <a:gd name="T56" fmla="*/ 16 w 884"/>
                  <a:gd name="T57" fmla="*/ 3 h 1170"/>
                  <a:gd name="T58" fmla="*/ 16 w 884"/>
                  <a:gd name="T59" fmla="*/ 3 h 117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884"/>
                  <a:gd name="T91" fmla="*/ 0 h 1170"/>
                  <a:gd name="T92" fmla="*/ 884 w 884"/>
                  <a:gd name="T93" fmla="*/ 1170 h 1170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884" h="1170">
                    <a:moveTo>
                      <a:pt x="434" y="74"/>
                    </a:moveTo>
                    <a:lnTo>
                      <a:pt x="508" y="119"/>
                    </a:lnTo>
                    <a:lnTo>
                      <a:pt x="598" y="188"/>
                    </a:lnTo>
                    <a:lnTo>
                      <a:pt x="656" y="262"/>
                    </a:lnTo>
                    <a:lnTo>
                      <a:pt x="711" y="345"/>
                    </a:lnTo>
                    <a:lnTo>
                      <a:pt x="730" y="449"/>
                    </a:lnTo>
                    <a:lnTo>
                      <a:pt x="741" y="548"/>
                    </a:lnTo>
                    <a:lnTo>
                      <a:pt x="736" y="657"/>
                    </a:lnTo>
                    <a:lnTo>
                      <a:pt x="711" y="781"/>
                    </a:lnTo>
                    <a:lnTo>
                      <a:pt x="672" y="869"/>
                    </a:lnTo>
                    <a:lnTo>
                      <a:pt x="607" y="948"/>
                    </a:lnTo>
                    <a:lnTo>
                      <a:pt x="529" y="1012"/>
                    </a:lnTo>
                    <a:lnTo>
                      <a:pt x="405" y="1067"/>
                    </a:lnTo>
                    <a:lnTo>
                      <a:pt x="242" y="1096"/>
                    </a:lnTo>
                    <a:lnTo>
                      <a:pt x="134" y="1096"/>
                    </a:lnTo>
                    <a:lnTo>
                      <a:pt x="0" y="1063"/>
                    </a:lnTo>
                    <a:lnTo>
                      <a:pt x="173" y="1170"/>
                    </a:lnTo>
                    <a:lnTo>
                      <a:pt x="340" y="1170"/>
                    </a:lnTo>
                    <a:lnTo>
                      <a:pt x="483" y="1137"/>
                    </a:lnTo>
                    <a:lnTo>
                      <a:pt x="626" y="1052"/>
                    </a:lnTo>
                    <a:lnTo>
                      <a:pt x="736" y="963"/>
                    </a:lnTo>
                    <a:lnTo>
                      <a:pt x="829" y="830"/>
                    </a:lnTo>
                    <a:lnTo>
                      <a:pt x="864" y="657"/>
                    </a:lnTo>
                    <a:lnTo>
                      <a:pt x="884" y="474"/>
                    </a:lnTo>
                    <a:lnTo>
                      <a:pt x="790" y="247"/>
                    </a:lnTo>
                    <a:lnTo>
                      <a:pt x="632" y="89"/>
                    </a:lnTo>
                    <a:lnTo>
                      <a:pt x="474" y="10"/>
                    </a:lnTo>
                    <a:lnTo>
                      <a:pt x="167" y="0"/>
                    </a:lnTo>
                    <a:lnTo>
                      <a:pt x="434" y="74"/>
                    </a:lnTo>
                    <a:close/>
                  </a:path>
                </a:pathLst>
              </a:custGeom>
              <a:solidFill>
                <a:srgbClr val="B2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9" name="Freeform 35"/>
              <p:cNvSpPr>
                <a:spLocks/>
              </p:cNvSpPr>
              <p:nvPr/>
            </p:nvSpPr>
            <p:spPr bwMode="auto">
              <a:xfrm>
                <a:off x="670" y="2262"/>
                <a:ext cx="108" cy="133"/>
              </a:xfrm>
              <a:custGeom>
                <a:avLst/>
                <a:gdLst>
                  <a:gd name="T0" fmla="*/ 0 w 325"/>
                  <a:gd name="T1" fmla="*/ 14 h 400"/>
                  <a:gd name="T2" fmla="*/ 5 w 325"/>
                  <a:gd name="T3" fmla="*/ 14 h 400"/>
                  <a:gd name="T4" fmla="*/ 7 w 325"/>
                  <a:gd name="T5" fmla="*/ 14 h 400"/>
                  <a:gd name="T6" fmla="*/ 10 w 325"/>
                  <a:gd name="T7" fmla="*/ 15 h 400"/>
                  <a:gd name="T8" fmla="*/ 12 w 325"/>
                  <a:gd name="T9" fmla="*/ 13 h 400"/>
                  <a:gd name="T10" fmla="*/ 12 w 325"/>
                  <a:gd name="T11" fmla="*/ 11 h 400"/>
                  <a:gd name="T12" fmla="*/ 11 w 325"/>
                  <a:gd name="T13" fmla="*/ 8 h 400"/>
                  <a:gd name="T14" fmla="*/ 11 w 325"/>
                  <a:gd name="T15" fmla="*/ 5 h 400"/>
                  <a:gd name="T16" fmla="*/ 11 w 325"/>
                  <a:gd name="T17" fmla="*/ 0 h 400"/>
                  <a:gd name="T18" fmla="*/ 8 w 325"/>
                  <a:gd name="T19" fmla="*/ 10 h 400"/>
                  <a:gd name="T20" fmla="*/ 0 w 325"/>
                  <a:gd name="T21" fmla="*/ 14 h 400"/>
                  <a:gd name="T22" fmla="*/ 0 w 325"/>
                  <a:gd name="T23" fmla="*/ 14 h 40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5"/>
                  <a:gd name="T37" fmla="*/ 0 h 400"/>
                  <a:gd name="T38" fmla="*/ 325 w 325"/>
                  <a:gd name="T39" fmla="*/ 400 h 40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5" h="400">
                    <a:moveTo>
                      <a:pt x="0" y="376"/>
                    </a:moveTo>
                    <a:lnTo>
                      <a:pt x="133" y="370"/>
                    </a:lnTo>
                    <a:lnTo>
                      <a:pt x="202" y="386"/>
                    </a:lnTo>
                    <a:lnTo>
                      <a:pt x="267" y="400"/>
                    </a:lnTo>
                    <a:lnTo>
                      <a:pt x="325" y="361"/>
                    </a:lnTo>
                    <a:lnTo>
                      <a:pt x="320" y="302"/>
                    </a:lnTo>
                    <a:lnTo>
                      <a:pt x="306" y="222"/>
                    </a:lnTo>
                    <a:lnTo>
                      <a:pt x="297" y="139"/>
                    </a:lnTo>
                    <a:lnTo>
                      <a:pt x="297" y="0"/>
                    </a:lnTo>
                    <a:lnTo>
                      <a:pt x="212" y="266"/>
                    </a:lnTo>
                    <a:lnTo>
                      <a:pt x="0" y="376"/>
                    </a:lnTo>
                    <a:close/>
                  </a:path>
                </a:pathLst>
              </a:custGeom>
              <a:solidFill>
                <a:srgbClr val="B2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0" name="Freeform 36"/>
              <p:cNvSpPr>
                <a:spLocks/>
              </p:cNvSpPr>
              <p:nvPr/>
            </p:nvSpPr>
            <p:spPr bwMode="auto">
              <a:xfrm>
                <a:off x="616" y="2397"/>
                <a:ext cx="104" cy="199"/>
              </a:xfrm>
              <a:custGeom>
                <a:avLst/>
                <a:gdLst>
                  <a:gd name="T0" fmla="*/ 3 w 311"/>
                  <a:gd name="T1" fmla="*/ 0 h 598"/>
                  <a:gd name="T2" fmla="*/ 3 w 311"/>
                  <a:gd name="T3" fmla="*/ 3 h 598"/>
                  <a:gd name="T4" fmla="*/ 4 w 311"/>
                  <a:gd name="T5" fmla="*/ 6 h 598"/>
                  <a:gd name="T6" fmla="*/ 6 w 311"/>
                  <a:gd name="T7" fmla="*/ 8 h 598"/>
                  <a:gd name="T8" fmla="*/ 7 w 311"/>
                  <a:gd name="T9" fmla="*/ 9 h 598"/>
                  <a:gd name="T10" fmla="*/ 11 w 311"/>
                  <a:gd name="T11" fmla="*/ 10 h 598"/>
                  <a:gd name="T12" fmla="*/ 12 w 311"/>
                  <a:gd name="T13" fmla="*/ 16 h 598"/>
                  <a:gd name="T14" fmla="*/ 7 w 311"/>
                  <a:gd name="T15" fmla="*/ 18 h 598"/>
                  <a:gd name="T16" fmla="*/ 3 w 311"/>
                  <a:gd name="T17" fmla="*/ 22 h 598"/>
                  <a:gd name="T18" fmla="*/ 5 w 311"/>
                  <a:gd name="T19" fmla="*/ 16 h 598"/>
                  <a:gd name="T20" fmla="*/ 0 w 311"/>
                  <a:gd name="T21" fmla="*/ 7 h 598"/>
                  <a:gd name="T22" fmla="*/ 3 w 311"/>
                  <a:gd name="T23" fmla="*/ 0 h 598"/>
                  <a:gd name="T24" fmla="*/ 3 w 311"/>
                  <a:gd name="T25" fmla="*/ 0 h 59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11"/>
                  <a:gd name="T40" fmla="*/ 0 h 598"/>
                  <a:gd name="T41" fmla="*/ 311 w 311"/>
                  <a:gd name="T42" fmla="*/ 598 h 59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11" h="598">
                    <a:moveTo>
                      <a:pt x="78" y="0"/>
                    </a:moveTo>
                    <a:lnTo>
                      <a:pt x="83" y="84"/>
                    </a:lnTo>
                    <a:lnTo>
                      <a:pt x="97" y="154"/>
                    </a:lnTo>
                    <a:lnTo>
                      <a:pt x="157" y="217"/>
                    </a:lnTo>
                    <a:lnTo>
                      <a:pt x="201" y="242"/>
                    </a:lnTo>
                    <a:lnTo>
                      <a:pt x="290" y="277"/>
                    </a:lnTo>
                    <a:lnTo>
                      <a:pt x="311" y="434"/>
                    </a:lnTo>
                    <a:lnTo>
                      <a:pt x="177" y="494"/>
                    </a:lnTo>
                    <a:lnTo>
                      <a:pt x="69" y="598"/>
                    </a:lnTo>
                    <a:lnTo>
                      <a:pt x="142" y="440"/>
                    </a:lnTo>
                    <a:lnTo>
                      <a:pt x="0" y="178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B2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1" name="Freeform 37"/>
              <p:cNvSpPr>
                <a:spLocks/>
              </p:cNvSpPr>
              <p:nvPr/>
            </p:nvSpPr>
            <p:spPr bwMode="auto">
              <a:xfrm>
                <a:off x="772" y="2231"/>
                <a:ext cx="451" cy="401"/>
              </a:xfrm>
              <a:custGeom>
                <a:avLst/>
                <a:gdLst>
                  <a:gd name="T0" fmla="*/ 47 w 1352"/>
                  <a:gd name="T1" fmla="*/ 45 h 1204"/>
                  <a:gd name="T2" fmla="*/ 46 w 1352"/>
                  <a:gd name="T3" fmla="*/ 42 h 1204"/>
                  <a:gd name="T4" fmla="*/ 43 w 1352"/>
                  <a:gd name="T5" fmla="*/ 39 h 1204"/>
                  <a:gd name="T6" fmla="*/ 40 w 1352"/>
                  <a:gd name="T7" fmla="*/ 37 h 1204"/>
                  <a:gd name="T8" fmla="*/ 39 w 1352"/>
                  <a:gd name="T9" fmla="*/ 33 h 1204"/>
                  <a:gd name="T10" fmla="*/ 41 w 1352"/>
                  <a:gd name="T11" fmla="*/ 28 h 1204"/>
                  <a:gd name="T12" fmla="*/ 44 w 1352"/>
                  <a:gd name="T13" fmla="*/ 25 h 1204"/>
                  <a:gd name="T14" fmla="*/ 45 w 1352"/>
                  <a:gd name="T15" fmla="*/ 22 h 1204"/>
                  <a:gd name="T16" fmla="*/ 45 w 1352"/>
                  <a:gd name="T17" fmla="*/ 19 h 1204"/>
                  <a:gd name="T18" fmla="*/ 44 w 1352"/>
                  <a:gd name="T19" fmla="*/ 18 h 1204"/>
                  <a:gd name="T20" fmla="*/ 40 w 1352"/>
                  <a:gd name="T21" fmla="*/ 18 h 1204"/>
                  <a:gd name="T22" fmla="*/ 33 w 1352"/>
                  <a:gd name="T23" fmla="*/ 18 h 1204"/>
                  <a:gd name="T24" fmla="*/ 31 w 1352"/>
                  <a:gd name="T25" fmla="*/ 16 h 1204"/>
                  <a:gd name="T26" fmla="*/ 31 w 1352"/>
                  <a:gd name="T27" fmla="*/ 13 h 1204"/>
                  <a:gd name="T28" fmla="*/ 31 w 1352"/>
                  <a:gd name="T29" fmla="*/ 8 h 1204"/>
                  <a:gd name="T30" fmla="*/ 30 w 1352"/>
                  <a:gd name="T31" fmla="*/ 5 h 1204"/>
                  <a:gd name="T32" fmla="*/ 29 w 1352"/>
                  <a:gd name="T33" fmla="*/ 3 h 1204"/>
                  <a:gd name="T34" fmla="*/ 26 w 1352"/>
                  <a:gd name="T35" fmla="*/ 1 h 1204"/>
                  <a:gd name="T36" fmla="*/ 23 w 1352"/>
                  <a:gd name="T37" fmla="*/ 5 h 1204"/>
                  <a:gd name="T38" fmla="*/ 21 w 1352"/>
                  <a:gd name="T39" fmla="*/ 7 h 1204"/>
                  <a:gd name="T40" fmla="*/ 20 w 1352"/>
                  <a:gd name="T41" fmla="*/ 10 h 1204"/>
                  <a:gd name="T42" fmla="*/ 17 w 1352"/>
                  <a:gd name="T43" fmla="*/ 11 h 1204"/>
                  <a:gd name="T44" fmla="*/ 14 w 1352"/>
                  <a:gd name="T45" fmla="*/ 10 h 1204"/>
                  <a:gd name="T46" fmla="*/ 12 w 1352"/>
                  <a:gd name="T47" fmla="*/ 8 h 1204"/>
                  <a:gd name="T48" fmla="*/ 10 w 1352"/>
                  <a:gd name="T49" fmla="*/ 6 h 1204"/>
                  <a:gd name="T50" fmla="*/ 8 w 1352"/>
                  <a:gd name="T51" fmla="*/ 3 h 1204"/>
                  <a:gd name="T52" fmla="*/ 7 w 1352"/>
                  <a:gd name="T53" fmla="*/ 3 h 1204"/>
                  <a:gd name="T54" fmla="*/ 4 w 1352"/>
                  <a:gd name="T55" fmla="*/ 3 h 1204"/>
                  <a:gd name="T56" fmla="*/ 0 w 1352"/>
                  <a:gd name="T57" fmla="*/ 3 h 1204"/>
                  <a:gd name="T58" fmla="*/ 4 w 1352"/>
                  <a:gd name="T59" fmla="*/ 1 h 1204"/>
                  <a:gd name="T60" fmla="*/ 8 w 1352"/>
                  <a:gd name="T61" fmla="*/ 0 h 1204"/>
                  <a:gd name="T62" fmla="*/ 12 w 1352"/>
                  <a:gd name="T63" fmla="*/ 4 h 1204"/>
                  <a:gd name="T64" fmla="*/ 17 w 1352"/>
                  <a:gd name="T65" fmla="*/ 4 h 1204"/>
                  <a:gd name="T66" fmla="*/ 23 w 1352"/>
                  <a:gd name="T67" fmla="*/ 0 h 1204"/>
                  <a:gd name="T68" fmla="*/ 28 w 1352"/>
                  <a:gd name="T69" fmla="*/ 0 h 1204"/>
                  <a:gd name="T70" fmla="*/ 32 w 1352"/>
                  <a:gd name="T71" fmla="*/ 3 h 1204"/>
                  <a:gd name="T72" fmla="*/ 35 w 1352"/>
                  <a:gd name="T73" fmla="*/ 11 h 1204"/>
                  <a:gd name="T74" fmla="*/ 37 w 1352"/>
                  <a:gd name="T75" fmla="*/ 14 h 1204"/>
                  <a:gd name="T76" fmla="*/ 47 w 1352"/>
                  <a:gd name="T77" fmla="*/ 18 h 1204"/>
                  <a:gd name="T78" fmla="*/ 50 w 1352"/>
                  <a:gd name="T79" fmla="*/ 23 h 1204"/>
                  <a:gd name="T80" fmla="*/ 45 w 1352"/>
                  <a:gd name="T81" fmla="*/ 32 h 1204"/>
                  <a:gd name="T82" fmla="*/ 44 w 1352"/>
                  <a:gd name="T83" fmla="*/ 36 h 1204"/>
                  <a:gd name="T84" fmla="*/ 50 w 1352"/>
                  <a:gd name="T85" fmla="*/ 43 h 1204"/>
                  <a:gd name="T86" fmla="*/ 47 w 1352"/>
                  <a:gd name="T87" fmla="*/ 45 h 1204"/>
                  <a:gd name="T88" fmla="*/ 47 w 1352"/>
                  <a:gd name="T89" fmla="*/ 45 h 120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352"/>
                  <a:gd name="T136" fmla="*/ 0 h 1204"/>
                  <a:gd name="T137" fmla="*/ 1352 w 1352"/>
                  <a:gd name="T138" fmla="*/ 1204 h 120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352" h="1204">
                    <a:moveTo>
                      <a:pt x="1278" y="1204"/>
                    </a:moveTo>
                    <a:lnTo>
                      <a:pt x="1234" y="1125"/>
                    </a:lnTo>
                    <a:lnTo>
                      <a:pt x="1154" y="1056"/>
                    </a:lnTo>
                    <a:lnTo>
                      <a:pt x="1071" y="997"/>
                    </a:lnTo>
                    <a:lnTo>
                      <a:pt x="1052" y="883"/>
                    </a:lnTo>
                    <a:lnTo>
                      <a:pt x="1110" y="754"/>
                    </a:lnTo>
                    <a:lnTo>
                      <a:pt x="1195" y="680"/>
                    </a:lnTo>
                    <a:lnTo>
                      <a:pt x="1219" y="606"/>
                    </a:lnTo>
                    <a:lnTo>
                      <a:pt x="1214" y="513"/>
                    </a:lnTo>
                    <a:lnTo>
                      <a:pt x="1174" y="488"/>
                    </a:lnTo>
                    <a:lnTo>
                      <a:pt x="1071" y="479"/>
                    </a:lnTo>
                    <a:lnTo>
                      <a:pt x="893" y="483"/>
                    </a:lnTo>
                    <a:lnTo>
                      <a:pt x="829" y="439"/>
                    </a:lnTo>
                    <a:lnTo>
                      <a:pt x="824" y="350"/>
                    </a:lnTo>
                    <a:lnTo>
                      <a:pt x="829" y="222"/>
                    </a:lnTo>
                    <a:lnTo>
                      <a:pt x="810" y="137"/>
                    </a:lnTo>
                    <a:lnTo>
                      <a:pt x="770" y="88"/>
                    </a:lnTo>
                    <a:lnTo>
                      <a:pt x="711" y="35"/>
                    </a:lnTo>
                    <a:lnTo>
                      <a:pt x="617" y="123"/>
                    </a:lnTo>
                    <a:lnTo>
                      <a:pt x="577" y="192"/>
                    </a:lnTo>
                    <a:lnTo>
                      <a:pt x="543" y="266"/>
                    </a:lnTo>
                    <a:lnTo>
                      <a:pt x="459" y="306"/>
                    </a:lnTo>
                    <a:lnTo>
                      <a:pt x="376" y="266"/>
                    </a:lnTo>
                    <a:lnTo>
                      <a:pt x="321" y="227"/>
                    </a:lnTo>
                    <a:lnTo>
                      <a:pt x="261" y="158"/>
                    </a:lnTo>
                    <a:lnTo>
                      <a:pt x="212" y="93"/>
                    </a:lnTo>
                    <a:lnTo>
                      <a:pt x="183" y="79"/>
                    </a:lnTo>
                    <a:lnTo>
                      <a:pt x="113" y="68"/>
                    </a:lnTo>
                    <a:lnTo>
                      <a:pt x="0" y="84"/>
                    </a:lnTo>
                    <a:lnTo>
                      <a:pt x="99" y="14"/>
                    </a:lnTo>
                    <a:lnTo>
                      <a:pt x="208" y="10"/>
                    </a:lnTo>
                    <a:lnTo>
                      <a:pt x="335" y="98"/>
                    </a:lnTo>
                    <a:lnTo>
                      <a:pt x="454" y="113"/>
                    </a:lnTo>
                    <a:lnTo>
                      <a:pt x="632" y="0"/>
                    </a:lnTo>
                    <a:lnTo>
                      <a:pt x="755" y="0"/>
                    </a:lnTo>
                    <a:lnTo>
                      <a:pt x="874" y="84"/>
                    </a:lnTo>
                    <a:lnTo>
                      <a:pt x="942" y="296"/>
                    </a:lnTo>
                    <a:lnTo>
                      <a:pt x="987" y="365"/>
                    </a:lnTo>
                    <a:lnTo>
                      <a:pt x="1264" y="483"/>
                    </a:lnTo>
                    <a:lnTo>
                      <a:pt x="1352" y="622"/>
                    </a:lnTo>
                    <a:lnTo>
                      <a:pt x="1214" y="874"/>
                    </a:lnTo>
                    <a:lnTo>
                      <a:pt x="1199" y="973"/>
                    </a:lnTo>
                    <a:lnTo>
                      <a:pt x="1347" y="1175"/>
                    </a:lnTo>
                    <a:lnTo>
                      <a:pt x="1278" y="1204"/>
                    </a:lnTo>
                    <a:close/>
                  </a:path>
                </a:pathLst>
              </a:custGeom>
              <a:solidFill>
                <a:srgbClr val="B2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2" name="Freeform 38"/>
              <p:cNvSpPr>
                <a:spLocks/>
              </p:cNvSpPr>
              <p:nvPr/>
            </p:nvSpPr>
            <p:spPr bwMode="auto">
              <a:xfrm>
                <a:off x="948" y="2648"/>
                <a:ext cx="243" cy="239"/>
              </a:xfrm>
              <a:custGeom>
                <a:avLst/>
                <a:gdLst>
                  <a:gd name="T0" fmla="*/ 3 w 730"/>
                  <a:gd name="T1" fmla="*/ 26 h 716"/>
                  <a:gd name="T2" fmla="*/ 7 w 730"/>
                  <a:gd name="T3" fmla="*/ 27 h 716"/>
                  <a:gd name="T4" fmla="*/ 11 w 730"/>
                  <a:gd name="T5" fmla="*/ 26 h 716"/>
                  <a:gd name="T6" fmla="*/ 15 w 730"/>
                  <a:gd name="T7" fmla="*/ 24 h 716"/>
                  <a:gd name="T8" fmla="*/ 18 w 730"/>
                  <a:gd name="T9" fmla="*/ 21 h 716"/>
                  <a:gd name="T10" fmla="*/ 21 w 730"/>
                  <a:gd name="T11" fmla="*/ 17 h 716"/>
                  <a:gd name="T12" fmla="*/ 23 w 730"/>
                  <a:gd name="T13" fmla="*/ 14 h 716"/>
                  <a:gd name="T14" fmla="*/ 22 w 730"/>
                  <a:gd name="T15" fmla="*/ 8 h 716"/>
                  <a:gd name="T16" fmla="*/ 27 w 730"/>
                  <a:gd name="T17" fmla="*/ 2 h 716"/>
                  <a:gd name="T18" fmla="*/ 23 w 730"/>
                  <a:gd name="T19" fmla="*/ 3 h 716"/>
                  <a:gd name="T20" fmla="*/ 20 w 730"/>
                  <a:gd name="T21" fmla="*/ 3 h 716"/>
                  <a:gd name="T22" fmla="*/ 18 w 730"/>
                  <a:gd name="T23" fmla="*/ 2 h 716"/>
                  <a:gd name="T24" fmla="*/ 16 w 730"/>
                  <a:gd name="T25" fmla="*/ 0 h 716"/>
                  <a:gd name="T26" fmla="*/ 10 w 730"/>
                  <a:gd name="T27" fmla="*/ 5 h 716"/>
                  <a:gd name="T28" fmla="*/ 11 w 730"/>
                  <a:gd name="T29" fmla="*/ 10 h 716"/>
                  <a:gd name="T30" fmla="*/ 11 w 730"/>
                  <a:gd name="T31" fmla="*/ 14 h 716"/>
                  <a:gd name="T32" fmla="*/ 10 w 730"/>
                  <a:gd name="T33" fmla="*/ 16 h 716"/>
                  <a:gd name="T34" fmla="*/ 8 w 730"/>
                  <a:gd name="T35" fmla="*/ 18 h 716"/>
                  <a:gd name="T36" fmla="*/ 5 w 730"/>
                  <a:gd name="T37" fmla="*/ 19 h 716"/>
                  <a:gd name="T38" fmla="*/ 0 w 730"/>
                  <a:gd name="T39" fmla="*/ 19 h 716"/>
                  <a:gd name="T40" fmla="*/ 3 w 730"/>
                  <a:gd name="T41" fmla="*/ 26 h 716"/>
                  <a:gd name="T42" fmla="*/ 3 w 730"/>
                  <a:gd name="T43" fmla="*/ 26 h 71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730"/>
                  <a:gd name="T67" fmla="*/ 0 h 716"/>
                  <a:gd name="T68" fmla="*/ 730 w 730"/>
                  <a:gd name="T69" fmla="*/ 716 h 71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730" h="716">
                    <a:moveTo>
                      <a:pt x="74" y="692"/>
                    </a:moveTo>
                    <a:lnTo>
                      <a:pt x="183" y="716"/>
                    </a:lnTo>
                    <a:lnTo>
                      <a:pt x="301" y="697"/>
                    </a:lnTo>
                    <a:lnTo>
                      <a:pt x="409" y="642"/>
                    </a:lnTo>
                    <a:lnTo>
                      <a:pt x="489" y="564"/>
                    </a:lnTo>
                    <a:lnTo>
                      <a:pt x="557" y="469"/>
                    </a:lnTo>
                    <a:lnTo>
                      <a:pt x="626" y="390"/>
                    </a:lnTo>
                    <a:lnTo>
                      <a:pt x="602" y="213"/>
                    </a:lnTo>
                    <a:lnTo>
                      <a:pt x="730" y="55"/>
                    </a:lnTo>
                    <a:lnTo>
                      <a:pt x="622" y="90"/>
                    </a:lnTo>
                    <a:lnTo>
                      <a:pt x="533" y="85"/>
                    </a:lnTo>
                    <a:lnTo>
                      <a:pt x="478" y="65"/>
                    </a:lnTo>
                    <a:lnTo>
                      <a:pt x="420" y="0"/>
                    </a:lnTo>
                    <a:lnTo>
                      <a:pt x="277" y="145"/>
                    </a:lnTo>
                    <a:lnTo>
                      <a:pt x="291" y="258"/>
                    </a:lnTo>
                    <a:lnTo>
                      <a:pt x="296" y="371"/>
                    </a:lnTo>
                    <a:lnTo>
                      <a:pt x="266" y="436"/>
                    </a:lnTo>
                    <a:lnTo>
                      <a:pt x="217" y="490"/>
                    </a:lnTo>
                    <a:lnTo>
                      <a:pt x="128" y="519"/>
                    </a:lnTo>
                    <a:lnTo>
                      <a:pt x="0" y="519"/>
                    </a:lnTo>
                    <a:lnTo>
                      <a:pt x="74" y="692"/>
                    </a:lnTo>
                    <a:close/>
                  </a:path>
                </a:pathLst>
              </a:custGeom>
              <a:solidFill>
                <a:srgbClr val="B2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3" name="Freeform 39"/>
              <p:cNvSpPr>
                <a:spLocks/>
              </p:cNvSpPr>
              <p:nvPr/>
            </p:nvSpPr>
            <p:spPr bwMode="auto">
              <a:xfrm>
                <a:off x="677" y="2710"/>
                <a:ext cx="324" cy="164"/>
              </a:xfrm>
              <a:custGeom>
                <a:avLst/>
                <a:gdLst>
                  <a:gd name="T0" fmla="*/ 0 w 972"/>
                  <a:gd name="T1" fmla="*/ 11 h 493"/>
                  <a:gd name="T2" fmla="*/ 2 w 972"/>
                  <a:gd name="T3" fmla="*/ 15 h 493"/>
                  <a:gd name="T4" fmla="*/ 5 w 972"/>
                  <a:gd name="T5" fmla="*/ 17 h 493"/>
                  <a:gd name="T6" fmla="*/ 9 w 972"/>
                  <a:gd name="T7" fmla="*/ 18 h 493"/>
                  <a:gd name="T8" fmla="*/ 12 w 972"/>
                  <a:gd name="T9" fmla="*/ 18 h 493"/>
                  <a:gd name="T10" fmla="*/ 16 w 972"/>
                  <a:gd name="T11" fmla="*/ 18 h 493"/>
                  <a:gd name="T12" fmla="*/ 21 w 972"/>
                  <a:gd name="T13" fmla="*/ 18 h 493"/>
                  <a:gd name="T14" fmla="*/ 24 w 972"/>
                  <a:gd name="T15" fmla="*/ 13 h 493"/>
                  <a:gd name="T16" fmla="*/ 29 w 972"/>
                  <a:gd name="T17" fmla="*/ 10 h 493"/>
                  <a:gd name="T18" fmla="*/ 36 w 972"/>
                  <a:gd name="T19" fmla="*/ 14 h 493"/>
                  <a:gd name="T20" fmla="*/ 33 w 972"/>
                  <a:gd name="T21" fmla="*/ 10 h 493"/>
                  <a:gd name="T22" fmla="*/ 31 w 972"/>
                  <a:gd name="T23" fmla="*/ 6 h 493"/>
                  <a:gd name="T24" fmla="*/ 30 w 972"/>
                  <a:gd name="T25" fmla="*/ 5 h 493"/>
                  <a:gd name="T26" fmla="*/ 27 w 972"/>
                  <a:gd name="T27" fmla="*/ 3 h 493"/>
                  <a:gd name="T28" fmla="*/ 24 w 972"/>
                  <a:gd name="T29" fmla="*/ 3 h 493"/>
                  <a:gd name="T30" fmla="*/ 21 w 972"/>
                  <a:gd name="T31" fmla="*/ 7 h 493"/>
                  <a:gd name="T32" fmla="*/ 18 w 972"/>
                  <a:gd name="T33" fmla="*/ 9 h 493"/>
                  <a:gd name="T34" fmla="*/ 16 w 972"/>
                  <a:gd name="T35" fmla="*/ 10 h 493"/>
                  <a:gd name="T36" fmla="*/ 11 w 972"/>
                  <a:gd name="T37" fmla="*/ 11 h 493"/>
                  <a:gd name="T38" fmla="*/ 7 w 972"/>
                  <a:gd name="T39" fmla="*/ 1 h 493"/>
                  <a:gd name="T40" fmla="*/ 3 w 972"/>
                  <a:gd name="T41" fmla="*/ 0 h 493"/>
                  <a:gd name="T42" fmla="*/ 0 w 972"/>
                  <a:gd name="T43" fmla="*/ 11 h 493"/>
                  <a:gd name="T44" fmla="*/ 0 w 972"/>
                  <a:gd name="T45" fmla="*/ 11 h 49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972"/>
                  <a:gd name="T70" fmla="*/ 0 h 493"/>
                  <a:gd name="T71" fmla="*/ 972 w 972"/>
                  <a:gd name="T72" fmla="*/ 493 h 49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972" h="493">
                    <a:moveTo>
                      <a:pt x="0" y="296"/>
                    </a:moveTo>
                    <a:lnTo>
                      <a:pt x="58" y="395"/>
                    </a:lnTo>
                    <a:lnTo>
                      <a:pt x="143" y="453"/>
                    </a:lnTo>
                    <a:lnTo>
                      <a:pt x="252" y="483"/>
                    </a:lnTo>
                    <a:lnTo>
                      <a:pt x="335" y="493"/>
                    </a:lnTo>
                    <a:lnTo>
                      <a:pt x="424" y="493"/>
                    </a:lnTo>
                    <a:lnTo>
                      <a:pt x="567" y="479"/>
                    </a:lnTo>
                    <a:lnTo>
                      <a:pt x="656" y="345"/>
                    </a:lnTo>
                    <a:lnTo>
                      <a:pt x="770" y="271"/>
                    </a:lnTo>
                    <a:lnTo>
                      <a:pt x="972" y="380"/>
                    </a:lnTo>
                    <a:lnTo>
                      <a:pt x="903" y="276"/>
                    </a:lnTo>
                    <a:lnTo>
                      <a:pt x="833" y="172"/>
                    </a:lnTo>
                    <a:lnTo>
                      <a:pt x="805" y="132"/>
                    </a:lnTo>
                    <a:lnTo>
                      <a:pt x="731" y="83"/>
                    </a:lnTo>
                    <a:lnTo>
                      <a:pt x="637" y="79"/>
                    </a:lnTo>
                    <a:lnTo>
                      <a:pt x="558" y="183"/>
                    </a:lnTo>
                    <a:lnTo>
                      <a:pt x="498" y="231"/>
                    </a:lnTo>
                    <a:lnTo>
                      <a:pt x="420" y="276"/>
                    </a:lnTo>
                    <a:lnTo>
                      <a:pt x="305" y="296"/>
                    </a:lnTo>
                    <a:lnTo>
                      <a:pt x="178" y="39"/>
                    </a:lnTo>
                    <a:lnTo>
                      <a:pt x="88" y="0"/>
                    </a:lnTo>
                    <a:lnTo>
                      <a:pt x="0" y="296"/>
                    </a:lnTo>
                    <a:close/>
                  </a:path>
                </a:pathLst>
              </a:custGeom>
              <a:solidFill>
                <a:srgbClr val="B2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4" name="Freeform 40"/>
              <p:cNvSpPr>
                <a:spLocks/>
              </p:cNvSpPr>
              <p:nvPr/>
            </p:nvSpPr>
            <p:spPr bwMode="auto">
              <a:xfrm>
                <a:off x="637" y="2637"/>
                <a:ext cx="151" cy="161"/>
              </a:xfrm>
              <a:custGeom>
                <a:avLst/>
                <a:gdLst>
                  <a:gd name="T0" fmla="*/ 0 w 453"/>
                  <a:gd name="T1" fmla="*/ 3 h 483"/>
                  <a:gd name="T2" fmla="*/ 5 w 453"/>
                  <a:gd name="T3" fmla="*/ 3 h 483"/>
                  <a:gd name="T4" fmla="*/ 10 w 453"/>
                  <a:gd name="T5" fmla="*/ 0 h 483"/>
                  <a:gd name="T6" fmla="*/ 14 w 453"/>
                  <a:gd name="T7" fmla="*/ 3 h 483"/>
                  <a:gd name="T8" fmla="*/ 17 w 453"/>
                  <a:gd name="T9" fmla="*/ 6 h 483"/>
                  <a:gd name="T10" fmla="*/ 15 w 453"/>
                  <a:gd name="T11" fmla="*/ 10 h 483"/>
                  <a:gd name="T12" fmla="*/ 15 w 453"/>
                  <a:gd name="T13" fmla="*/ 15 h 483"/>
                  <a:gd name="T14" fmla="*/ 15 w 453"/>
                  <a:gd name="T15" fmla="*/ 18 h 483"/>
                  <a:gd name="T16" fmla="*/ 10 w 453"/>
                  <a:gd name="T17" fmla="*/ 9 h 483"/>
                  <a:gd name="T18" fmla="*/ 1 w 453"/>
                  <a:gd name="T19" fmla="*/ 6 h 483"/>
                  <a:gd name="T20" fmla="*/ 0 w 453"/>
                  <a:gd name="T21" fmla="*/ 3 h 483"/>
                  <a:gd name="T22" fmla="*/ 0 w 453"/>
                  <a:gd name="T23" fmla="*/ 3 h 48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3"/>
                  <a:gd name="T37" fmla="*/ 0 h 483"/>
                  <a:gd name="T38" fmla="*/ 453 w 453"/>
                  <a:gd name="T39" fmla="*/ 483 h 48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3" h="483">
                    <a:moveTo>
                      <a:pt x="0" y="68"/>
                    </a:moveTo>
                    <a:lnTo>
                      <a:pt x="148" y="74"/>
                    </a:lnTo>
                    <a:lnTo>
                      <a:pt x="280" y="0"/>
                    </a:lnTo>
                    <a:lnTo>
                      <a:pt x="379" y="88"/>
                    </a:lnTo>
                    <a:lnTo>
                      <a:pt x="453" y="172"/>
                    </a:lnTo>
                    <a:lnTo>
                      <a:pt x="418" y="280"/>
                    </a:lnTo>
                    <a:lnTo>
                      <a:pt x="395" y="409"/>
                    </a:lnTo>
                    <a:lnTo>
                      <a:pt x="399" y="483"/>
                    </a:lnTo>
                    <a:lnTo>
                      <a:pt x="271" y="231"/>
                    </a:lnTo>
                    <a:lnTo>
                      <a:pt x="24" y="157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B2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5" name="Freeform 41"/>
              <p:cNvSpPr>
                <a:spLocks/>
              </p:cNvSpPr>
              <p:nvPr/>
            </p:nvSpPr>
            <p:spPr bwMode="auto">
              <a:xfrm>
                <a:off x="528" y="2700"/>
                <a:ext cx="397" cy="483"/>
              </a:xfrm>
              <a:custGeom>
                <a:avLst/>
                <a:gdLst>
                  <a:gd name="T0" fmla="*/ 17 w 1190"/>
                  <a:gd name="T1" fmla="*/ 0 h 1449"/>
                  <a:gd name="T2" fmla="*/ 0 w 1190"/>
                  <a:gd name="T3" fmla="*/ 43 h 1449"/>
                  <a:gd name="T4" fmla="*/ 15 w 1190"/>
                  <a:gd name="T5" fmla="*/ 43 h 1449"/>
                  <a:gd name="T6" fmla="*/ 27 w 1190"/>
                  <a:gd name="T7" fmla="*/ 54 h 1449"/>
                  <a:gd name="T8" fmla="*/ 44 w 1190"/>
                  <a:gd name="T9" fmla="*/ 11 h 1449"/>
                  <a:gd name="T10" fmla="*/ 40 w 1190"/>
                  <a:gd name="T11" fmla="*/ 9 h 1449"/>
                  <a:gd name="T12" fmla="*/ 25 w 1190"/>
                  <a:gd name="T13" fmla="*/ 46 h 1449"/>
                  <a:gd name="T14" fmla="*/ 17 w 1190"/>
                  <a:gd name="T15" fmla="*/ 39 h 1449"/>
                  <a:gd name="T16" fmla="*/ 6 w 1190"/>
                  <a:gd name="T17" fmla="*/ 38 h 1449"/>
                  <a:gd name="T18" fmla="*/ 21 w 1190"/>
                  <a:gd name="T19" fmla="*/ 2 h 1449"/>
                  <a:gd name="T20" fmla="*/ 17 w 1190"/>
                  <a:gd name="T21" fmla="*/ 0 h 1449"/>
                  <a:gd name="T22" fmla="*/ 17 w 1190"/>
                  <a:gd name="T23" fmla="*/ 0 h 14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190"/>
                  <a:gd name="T37" fmla="*/ 0 h 1449"/>
                  <a:gd name="T38" fmla="*/ 1190 w 1190"/>
                  <a:gd name="T39" fmla="*/ 1449 h 144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190" h="1449">
                    <a:moveTo>
                      <a:pt x="472" y="0"/>
                    </a:moveTo>
                    <a:lnTo>
                      <a:pt x="0" y="1154"/>
                    </a:lnTo>
                    <a:lnTo>
                      <a:pt x="411" y="1174"/>
                    </a:lnTo>
                    <a:lnTo>
                      <a:pt x="718" y="1449"/>
                    </a:lnTo>
                    <a:lnTo>
                      <a:pt x="1190" y="295"/>
                    </a:lnTo>
                    <a:lnTo>
                      <a:pt x="1087" y="254"/>
                    </a:lnTo>
                    <a:lnTo>
                      <a:pt x="681" y="1244"/>
                    </a:lnTo>
                    <a:lnTo>
                      <a:pt x="463" y="1045"/>
                    </a:lnTo>
                    <a:lnTo>
                      <a:pt x="169" y="1033"/>
                    </a:lnTo>
                    <a:lnTo>
                      <a:pt x="575" y="43"/>
                    </a:lnTo>
                    <a:lnTo>
                      <a:pt x="47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6" name="Freeform 42"/>
              <p:cNvSpPr>
                <a:spLocks/>
              </p:cNvSpPr>
              <p:nvPr/>
            </p:nvSpPr>
            <p:spPr bwMode="auto">
              <a:xfrm>
                <a:off x="915" y="2700"/>
                <a:ext cx="397" cy="483"/>
              </a:xfrm>
              <a:custGeom>
                <a:avLst/>
                <a:gdLst>
                  <a:gd name="T0" fmla="*/ 27 w 1191"/>
                  <a:gd name="T1" fmla="*/ 0 h 1449"/>
                  <a:gd name="T2" fmla="*/ 44 w 1191"/>
                  <a:gd name="T3" fmla="*/ 43 h 1449"/>
                  <a:gd name="T4" fmla="*/ 29 w 1191"/>
                  <a:gd name="T5" fmla="*/ 43 h 1449"/>
                  <a:gd name="T6" fmla="*/ 18 w 1191"/>
                  <a:gd name="T7" fmla="*/ 54 h 1449"/>
                  <a:gd name="T8" fmla="*/ 0 w 1191"/>
                  <a:gd name="T9" fmla="*/ 11 h 1449"/>
                  <a:gd name="T10" fmla="*/ 4 w 1191"/>
                  <a:gd name="T11" fmla="*/ 9 h 1449"/>
                  <a:gd name="T12" fmla="*/ 19 w 1191"/>
                  <a:gd name="T13" fmla="*/ 46 h 1449"/>
                  <a:gd name="T14" fmla="*/ 27 w 1191"/>
                  <a:gd name="T15" fmla="*/ 39 h 1449"/>
                  <a:gd name="T16" fmla="*/ 38 w 1191"/>
                  <a:gd name="T17" fmla="*/ 38 h 1449"/>
                  <a:gd name="T18" fmla="*/ 23 w 1191"/>
                  <a:gd name="T19" fmla="*/ 2 h 1449"/>
                  <a:gd name="T20" fmla="*/ 27 w 1191"/>
                  <a:gd name="T21" fmla="*/ 0 h 1449"/>
                  <a:gd name="T22" fmla="*/ 27 w 1191"/>
                  <a:gd name="T23" fmla="*/ 0 h 14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191"/>
                  <a:gd name="T37" fmla="*/ 0 h 1449"/>
                  <a:gd name="T38" fmla="*/ 1191 w 1191"/>
                  <a:gd name="T39" fmla="*/ 1449 h 144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191" h="1449">
                    <a:moveTo>
                      <a:pt x="718" y="0"/>
                    </a:moveTo>
                    <a:lnTo>
                      <a:pt x="1191" y="1154"/>
                    </a:lnTo>
                    <a:lnTo>
                      <a:pt x="780" y="1174"/>
                    </a:lnTo>
                    <a:lnTo>
                      <a:pt x="473" y="1449"/>
                    </a:lnTo>
                    <a:lnTo>
                      <a:pt x="0" y="295"/>
                    </a:lnTo>
                    <a:lnTo>
                      <a:pt x="103" y="254"/>
                    </a:lnTo>
                    <a:lnTo>
                      <a:pt x="509" y="1244"/>
                    </a:lnTo>
                    <a:lnTo>
                      <a:pt x="727" y="1045"/>
                    </a:lnTo>
                    <a:lnTo>
                      <a:pt x="1022" y="1033"/>
                    </a:lnTo>
                    <a:lnTo>
                      <a:pt x="615" y="43"/>
                    </a:lnTo>
                    <a:lnTo>
                      <a:pt x="7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7" name="Freeform 43"/>
              <p:cNvSpPr>
                <a:spLocks/>
              </p:cNvSpPr>
              <p:nvPr/>
            </p:nvSpPr>
            <p:spPr bwMode="auto">
              <a:xfrm>
                <a:off x="604" y="2217"/>
                <a:ext cx="448" cy="211"/>
              </a:xfrm>
              <a:custGeom>
                <a:avLst/>
                <a:gdLst>
                  <a:gd name="T0" fmla="*/ 0 w 1344"/>
                  <a:gd name="T1" fmla="*/ 21 h 635"/>
                  <a:gd name="T2" fmla="*/ 1 w 1344"/>
                  <a:gd name="T3" fmla="*/ 20 h 635"/>
                  <a:gd name="T4" fmla="*/ 2 w 1344"/>
                  <a:gd name="T5" fmla="*/ 19 h 635"/>
                  <a:gd name="T6" fmla="*/ 2 w 1344"/>
                  <a:gd name="T7" fmla="*/ 18 h 635"/>
                  <a:gd name="T8" fmla="*/ 4 w 1344"/>
                  <a:gd name="T9" fmla="*/ 17 h 635"/>
                  <a:gd name="T10" fmla="*/ 6 w 1344"/>
                  <a:gd name="T11" fmla="*/ 16 h 635"/>
                  <a:gd name="T12" fmla="*/ 9 w 1344"/>
                  <a:gd name="T13" fmla="*/ 15 h 635"/>
                  <a:gd name="T14" fmla="*/ 13 w 1344"/>
                  <a:gd name="T15" fmla="*/ 14 h 635"/>
                  <a:gd name="T16" fmla="*/ 14 w 1344"/>
                  <a:gd name="T17" fmla="*/ 13 h 635"/>
                  <a:gd name="T18" fmla="*/ 14 w 1344"/>
                  <a:gd name="T19" fmla="*/ 9 h 635"/>
                  <a:gd name="T20" fmla="*/ 14 w 1344"/>
                  <a:gd name="T21" fmla="*/ 8 h 635"/>
                  <a:gd name="T22" fmla="*/ 15 w 1344"/>
                  <a:gd name="T23" fmla="*/ 7 h 635"/>
                  <a:gd name="T24" fmla="*/ 15 w 1344"/>
                  <a:gd name="T25" fmla="*/ 6 h 635"/>
                  <a:gd name="T26" fmla="*/ 16 w 1344"/>
                  <a:gd name="T27" fmla="*/ 5 h 635"/>
                  <a:gd name="T28" fmla="*/ 16 w 1344"/>
                  <a:gd name="T29" fmla="*/ 4 h 635"/>
                  <a:gd name="T30" fmla="*/ 17 w 1344"/>
                  <a:gd name="T31" fmla="*/ 3 h 635"/>
                  <a:gd name="T32" fmla="*/ 18 w 1344"/>
                  <a:gd name="T33" fmla="*/ 2 h 635"/>
                  <a:gd name="T34" fmla="*/ 19 w 1344"/>
                  <a:gd name="T35" fmla="*/ 1 h 635"/>
                  <a:gd name="T36" fmla="*/ 22 w 1344"/>
                  <a:gd name="T37" fmla="*/ 0 h 635"/>
                  <a:gd name="T38" fmla="*/ 28 w 1344"/>
                  <a:gd name="T39" fmla="*/ 1 h 635"/>
                  <a:gd name="T40" fmla="*/ 30 w 1344"/>
                  <a:gd name="T41" fmla="*/ 2 h 635"/>
                  <a:gd name="T42" fmla="*/ 31 w 1344"/>
                  <a:gd name="T43" fmla="*/ 3 h 635"/>
                  <a:gd name="T44" fmla="*/ 32 w 1344"/>
                  <a:gd name="T45" fmla="*/ 4 h 635"/>
                  <a:gd name="T46" fmla="*/ 34 w 1344"/>
                  <a:gd name="T47" fmla="*/ 5 h 635"/>
                  <a:gd name="T48" fmla="*/ 37 w 1344"/>
                  <a:gd name="T49" fmla="*/ 4 h 635"/>
                  <a:gd name="T50" fmla="*/ 38 w 1344"/>
                  <a:gd name="T51" fmla="*/ 3 h 635"/>
                  <a:gd name="T52" fmla="*/ 39 w 1344"/>
                  <a:gd name="T53" fmla="*/ 2 h 635"/>
                  <a:gd name="T54" fmla="*/ 41 w 1344"/>
                  <a:gd name="T55" fmla="*/ 1 h 635"/>
                  <a:gd name="T56" fmla="*/ 46 w 1344"/>
                  <a:gd name="T57" fmla="*/ 0 h 635"/>
                  <a:gd name="T58" fmla="*/ 50 w 1344"/>
                  <a:gd name="T59" fmla="*/ 2 h 635"/>
                  <a:gd name="T60" fmla="*/ 46 w 1344"/>
                  <a:gd name="T61" fmla="*/ 4 h 635"/>
                  <a:gd name="T62" fmla="*/ 42 w 1344"/>
                  <a:gd name="T63" fmla="*/ 5 h 635"/>
                  <a:gd name="T64" fmla="*/ 40 w 1344"/>
                  <a:gd name="T65" fmla="*/ 6 h 635"/>
                  <a:gd name="T66" fmla="*/ 39 w 1344"/>
                  <a:gd name="T67" fmla="*/ 7 h 635"/>
                  <a:gd name="T68" fmla="*/ 36 w 1344"/>
                  <a:gd name="T69" fmla="*/ 8 h 635"/>
                  <a:gd name="T70" fmla="*/ 31 w 1344"/>
                  <a:gd name="T71" fmla="*/ 8 h 635"/>
                  <a:gd name="T72" fmla="*/ 30 w 1344"/>
                  <a:gd name="T73" fmla="*/ 7 h 635"/>
                  <a:gd name="T74" fmla="*/ 28 w 1344"/>
                  <a:gd name="T75" fmla="*/ 5 h 635"/>
                  <a:gd name="T76" fmla="*/ 27 w 1344"/>
                  <a:gd name="T77" fmla="*/ 4 h 635"/>
                  <a:gd name="T78" fmla="*/ 22 w 1344"/>
                  <a:gd name="T79" fmla="*/ 4 h 635"/>
                  <a:gd name="T80" fmla="*/ 20 w 1344"/>
                  <a:gd name="T81" fmla="*/ 5 h 635"/>
                  <a:gd name="T82" fmla="*/ 19 w 1344"/>
                  <a:gd name="T83" fmla="*/ 6 h 635"/>
                  <a:gd name="T84" fmla="*/ 19 w 1344"/>
                  <a:gd name="T85" fmla="*/ 7 h 635"/>
                  <a:gd name="T86" fmla="*/ 18 w 1344"/>
                  <a:gd name="T87" fmla="*/ 8 h 635"/>
                  <a:gd name="T88" fmla="*/ 18 w 1344"/>
                  <a:gd name="T89" fmla="*/ 11 h 635"/>
                  <a:gd name="T90" fmla="*/ 18 w 1344"/>
                  <a:gd name="T91" fmla="*/ 13 h 635"/>
                  <a:gd name="T92" fmla="*/ 17 w 1344"/>
                  <a:gd name="T93" fmla="*/ 14 h 635"/>
                  <a:gd name="T94" fmla="*/ 17 w 1344"/>
                  <a:gd name="T95" fmla="*/ 15 h 635"/>
                  <a:gd name="T96" fmla="*/ 16 w 1344"/>
                  <a:gd name="T97" fmla="*/ 16 h 635"/>
                  <a:gd name="T98" fmla="*/ 14 w 1344"/>
                  <a:gd name="T99" fmla="*/ 17 h 635"/>
                  <a:gd name="T100" fmla="*/ 12 w 1344"/>
                  <a:gd name="T101" fmla="*/ 18 h 635"/>
                  <a:gd name="T102" fmla="*/ 7 w 1344"/>
                  <a:gd name="T103" fmla="*/ 19 h 635"/>
                  <a:gd name="T104" fmla="*/ 5 w 1344"/>
                  <a:gd name="T105" fmla="*/ 20 h 635"/>
                  <a:gd name="T106" fmla="*/ 4 w 1344"/>
                  <a:gd name="T107" fmla="*/ 21 h 635"/>
                  <a:gd name="T108" fmla="*/ 4 w 1344"/>
                  <a:gd name="T109" fmla="*/ 22 h 635"/>
                  <a:gd name="T110" fmla="*/ 0 w 1344"/>
                  <a:gd name="T111" fmla="*/ 22 h 63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344"/>
                  <a:gd name="T169" fmla="*/ 0 h 635"/>
                  <a:gd name="T170" fmla="*/ 1344 w 1344"/>
                  <a:gd name="T171" fmla="*/ 635 h 635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344" h="635">
                    <a:moveTo>
                      <a:pt x="0" y="611"/>
                    </a:moveTo>
                    <a:lnTo>
                      <a:pt x="1" y="604"/>
                    </a:lnTo>
                    <a:lnTo>
                      <a:pt x="4" y="598"/>
                    </a:lnTo>
                    <a:lnTo>
                      <a:pt x="5" y="591"/>
                    </a:lnTo>
                    <a:lnTo>
                      <a:pt x="8" y="585"/>
                    </a:lnTo>
                    <a:lnTo>
                      <a:pt x="9" y="578"/>
                    </a:lnTo>
                    <a:lnTo>
                      <a:pt x="12" y="572"/>
                    </a:lnTo>
                    <a:lnTo>
                      <a:pt x="14" y="565"/>
                    </a:lnTo>
                    <a:lnTo>
                      <a:pt x="17" y="560"/>
                    </a:lnTo>
                    <a:lnTo>
                      <a:pt x="19" y="553"/>
                    </a:lnTo>
                    <a:lnTo>
                      <a:pt x="22" y="547"/>
                    </a:lnTo>
                    <a:lnTo>
                      <a:pt x="26" y="542"/>
                    </a:lnTo>
                    <a:lnTo>
                      <a:pt x="28" y="535"/>
                    </a:lnTo>
                    <a:lnTo>
                      <a:pt x="32" y="529"/>
                    </a:lnTo>
                    <a:lnTo>
                      <a:pt x="36" y="524"/>
                    </a:lnTo>
                    <a:lnTo>
                      <a:pt x="40" y="518"/>
                    </a:lnTo>
                    <a:lnTo>
                      <a:pt x="44" y="512"/>
                    </a:lnTo>
                    <a:lnTo>
                      <a:pt x="48" y="505"/>
                    </a:lnTo>
                    <a:lnTo>
                      <a:pt x="52" y="502"/>
                    </a:lnTo>
                    <a:lnTo>
                      <a:pt x="54" y="498"/>
                    </a:lnTo>
                    <a:lnTo>
                      <a:pt x="57" y="495"/>
                    </a:lnTo>
                    <a:lnTo>
                      <a:pt x="60" y="491"/>
                    </a:lnTo>
                    <a:lnTo>
                      <a:pt x="64" y="487"/>
                    </a:lnTo>
                    <a:lnTo>
                      <a:pt x="66" y="485"/>
                    </a:lnTo>
                    <a:lnTo>
                      <a:pt x="73" y="478"/>
                    </a:lnTo>
                    <a:lnTo>
                      <a:pt x="79" y="472"/>
                    </a:lnTo>
                    <a:lnTo>
                      <a:pt x="87" y="465"/>
                    </a:lnTo>
                    <a:lnTo>
                      <a:pt x="95" y="459"/>
                    </a:lnTo>
                    <a:lnTo>
                      <a:pt x="101" y="453"/>
                    </a:lnTo>
                    <a:lnTo>
                      <a:pt x="110" y="448"/>
                    </a:lnTo>
                    <a:lnTo>
                      <a:pt x="118" y="443"/>
                    </a:lnTo>
                    <a:lnTo>
                      <a:pt x="126" y="438"/>
                    </a:lnTo>
                    <a:lnTo>
                      <a:pt x="135" y="433"/>
                    </a:lnTo>
                    <a:lnTo>
                      <a:pt x="143" y="427"/>
                    </a:lnTo>
                    <a:lnTo>
                      <a:pt x="152" y="424"/>
                    </a:lnTo>
                    <a:lnTo>
                      <a:pt x="161" y="420"/>
                    </a:lnTo>
                    <a:lnTo>
                      <a:pt x="170" y="414"/>
                    </a:lnTo>
                    <a:lnTo>
                      <a:pt x="179" y="412"/>
                    </a:lnTo>
                    <a:lnTo>
                      <a:pt x="188" y="408"/>
                    </a:lnTo>
                    <a:lnTo>
                      <a:pt x="197" y="405"/>
                    </a:lnTo>
                    <a:lnTo>
                      <a:pt x="217" y="399"/>
                    </a:lnTo>
                    <a:lnTo>
                      <a:pt x="235" y="395"/>
                    </a:lnTo>
                    <a:lnTo>
                      <a:pt x="253" y="392"/>
                    </a:lnTo>
                    <a:lnTo>
                      <a:pt x="273" y="391"/>
                    </a:lnTo>
                    <a:lnTo>
                      <a:pt x="308" y="391"/>
                    </a:lnTo>
                    <a:lnTo>
                      <a:pt x="313" y="394"/>
                    </a:lnTo>
                    <a:lnTo>
                      <a:pt x="337" y="391"/>
                    </a:lnTo>
                    <a:lnTo>
                      <a:pt x="356" y="381"/>
                    </a:lnTo>
                    <a:lnTo>
                      <a:pt x="364" y="373"/>
                    </a:lnTo>
                    <a:lnTo>
                      <a:pt x="366" y="368"/>
                    </a:lnTo>
                    <a:lnTo>
                      <a:pt x="369" y="362"/>
                    </a:lnTo>
                    <a:lnTo>
                      <a:pt x="372" y="359"/>
                    </a:lnTo>
                    <a:lnTo>
                      <a:pt x="374" y="352"/>
                    </a:lnTo>
                    <a:lnTo>
                      <a:pt x="376" y="342"/>
                    </a:lnTo>
                    <a:lnTo>
                      <a:pt x="376" y="329"/>
                    </a:lnTo>
                    <a:lnTo>
                      <a:pt x="376" y="322"/>
                    </a:lnTo>
                    <a:lnTo>
                      <a:pt x="374" y="304"/>
                    </a:lnTo>
                    <a:lnTo>
                      <a:pt x="374" y="286"/>
                    </a:lnTo>
                    <a:lnTo>
                      <a:pt x="376" y="266"/>
                    </a:lnTo>
                    <a:lnTo>
                      <a:pt x="377" y="257"/>
                    </a:lnTo>
                    <a:lnTo>
                      <a:pt x="378" y="248"/>
                    </a:lnTo>
                    <a:lnTo>
                      <a:pt x="379" y="238"/>
                    </a:lnTo>
                    <a:lnTo>
                      <a:pt x="381" y="234"/>
                    </a:lnTo>
                    <a:lnTo>
                      <a:pt x="382" y="229"/>
                    </a:lnTo>
                    <a:lnTo>
                      <a:pt x="383" y="223"/>
                    </a:lnTo>
                    <a:lnTo>
                      <a:pt x="385" y="218"/>
                    </a:lnTo>
                    <a:lnTo>
                      <a:pt x="386" y="214"/>
                    </a:lnTo>
                    <a:lnTo>
                      <a:pt x="387" y="209"/>
                    </a:lnTo>
                    <a:lnTo>
                      <a:pt x="389" y="204"/>
                    </a:lnTo>
                    <a:lnTo>
                      <a:pt x="390" y="200"/>
                    </a:lnTo>
                    <a:lnTo>
                      <a:pt x="392" y="195"/>
                    </a:lnTo>
                    <a:lnTo>
                      <a:pt x="394" y="190"/>
                    </a:lnTo>
                    <a:lnTo>
                      <a:pt x="395" y="186"/>
                    </a:lnTo>
                    <a:lnTo>
                      <a:pt x="398" y="181"/>
                    </a:lnTo>
                    <a:lnTo>
                      <a:pt x="399" y="175"/>
                    </a:lnTo>
                    <a:lnTo>
                      <a:pt x="402" y="171"/>
                    </a:lnTo>
                    <a:lnTo>
                      <a:pt x="403" y="166"/>
                    </a:lnTo>
                    <a:lnTo>
                      <a:pt x="405" y="162"/>
                    </a:lnTo>
                    <a:lnTo>
                      <a:pt x="407" y="157"/>
                    </a:lnTo>
                    <a:lnTo>
                      <a:pt x="409" y="153"/>
                    </a:lnTo>
                    <a:lnTo>
                      <a:pt x="412" y="149"/>
                    </a:lnTo>
                    <a:lnTo>
                      <a:pt x="415" y="144"/>
                    </a:lnTo>
                    <a:lnTo>
                      <a:pt x="417" y="140"/>
                    </a:lnTo>
                    <a:lnTo>
                      <a:pt x="420" y="135"/>
                    </a:lnTo>
                    <a:lnTo>
                      <a:pt x="422" y="131"/>
                    </a:lnTo>
                    <a:lnTo>
                      <a:pt x="425" y="127"/>
                    </a:lnTo>
                    <a:lnTo>
                      <a:pt x="428" y="123"/>
                    </a:lnTo>
                    <a:lnTo>
                      <a:pt x="430" y="118"/>
                    </a:lnTo>
                    <a:lnTo>
                      <a:pt x="433" y="114"/>
                    </a:lnTo>
                    <a:lnTo>
                      <a:pt x="435" y="110"/>
                    </a:lnTo>
                    <a:lnTo>
                      <a:pt x="438" y="107"/>
                    </a:lnTo>
                    <a:lnTo>
                      <a:pt x="442" y="103"/>
                    </a:lnTo>
                    <a:lnTo>
                      <a:pt x="444" y="99"/>
                    </a:lnTo>
                    <a:lnTo>
                      <a:pt x="447" y="95"/>
                    </a:lnTo>
                    <a:lnTo>
                      <a:pt x="451" y="91"/>
                    </a:lnTo>
                    <a:lnTo>
                      <a:pt x="454" y="88"/>
                    </a:lnTo>
                    <a:lnTo>
                      <a:pt x="457" y="84"/>
                    </a:lnTo>
                    <a:lnTo>
                      <a:pt x="460" y="81"/>
                    </a:lnTo>
                    <a:lnTo>
                      <a:pt x="464" y="78"/>
                    </a:lnTo>
                    <a:lnTo>
                      <a:pt x="467" y="74"/>
                    </a:lnTo>
                    <a:lnTo>
                      <a:pt x="474" y="68"/>
                    </a:lnTo>
                    <a:lnTo>
                      <a:pt x="481" y="61"/>
                    </a:lnTo>
                    <a:lnTo>
                      <a:pt x="489" y="56"/>
                    </a:lnTo>
                    <a:lnTo>
                      <a:pt x="495" y="51"/>
                    </a:lnTo>
                    <a:lnTo>
                      <a:pt x="502" y="47"/>
                    </a:lnTo>
                    <a:lnTo>
                      <a:pt x="508" y="43"/>
                    </a:lnTo>
                    <a:lnTo>
                      <a:pt x="513" y="39"/>
                    </a:lnTo>
                    <a:lnTo>
                      <a:pt x="520" y="35"/>
                    </a:lnTo>
                    <a:lnTo>
                      <a:pt x="526" y="31"/>
                    </a:lnTo>
                    <a:lnTo>
                      <a:pt x="533" y="29"/>
                    </a:lnTo>
                    <a:lnTo>
                      <a:pt x="546" y="22"/>
                    </a:lnTo>
                    <a:lnTo>
                      <a:pt x="558" y="17"/>
                    </a:lnTo>
                    <a:lnTo>
                      <a:pt x="571" y="13"/>
                    </a:lnTo>
                    <a:lnTo>
                      <a:pt x="584" y="9"/>
                    </a:lnTo>
                    <a:lnTo>
                      <a:pt x="597" y="6"/>
                    </a:lnTo>
                    <a:lnTo>
                      <a:pt x="624" y="1"/>
                    </a:lnTo>
                    <a:lnTo>
                      <a:pt x="650" y="0"/>
                    </a:lnTo>
                    <a:lnTo>
                      <a:pt x="702" y="4"/>
                    </a:lnTo>
                    <a:lnTo>
                      <a:pt x="728" y="9"/>
                    </a:lnTo>
                    <a:lnTo>
                      <a:pt x="753" y="17"/>
                    </a:lnTo>
                    <a:lnTo>
                      <a:pt x="764" y="22"/>
                    </a:lnTo>
                    <a:lnTo>
                      <a:pt x="777" y="27"/>
                    </a:lnTo>
                    <a:lnTo>
                      <a:pt x="789" y="34"/>
                    </a:lnTo>
                    <a:lnTo>
                      <a:pt x="801" y="40"/>
                    </a:lnTo>
                    <a:lnTo>
                      <a:pt x="811" y="48"/>
                    </a:lnTo>
                    <a:lnTo>
                      <a:pt x="816" y="52"/>
                    </a:lnTo>
                    <a:lnTo>
                      <a:pt x="821" y="56"/>
                    </a:lnTo>
                    <a:lnTo>
                      <a:pt x="827" y="60"/>
                    </a:lnTo>
                    <a:lnTo>
                      <a:pt x="832" y="64"/>
                    </a:lnTo>
                    <a:lnTo>
                      <a:pt x="837" y="68"/>
                    </a:lnTo>
                    <a:lnTo>
                      <a:pt x="842" y="73"/>
                    </a:lnTo>
                    <a:lnTo>
                      <a:pt x="847" y="77"/>
                    </a:lnTo>
                    <a:lnTo>
                      <a:pt x="853" y="82"/>
                    </a:lnTo>
                    <a:lnTo>
                      <a:pt x="857" y="87"/>
                    </a:lnTo>
                    <a:lnTo>
                      <a:pt x="862" y="92"/>
                    </a:lnTo>
                    <a:lnTo>
                      <a:pt x="866" y="97"/>
                    </a:lnTo>
                    <a:lnTo>
                      <a:pt x="871" y="103"/>
                    </a:lnTo>
                    <a:lnTo>
                      <a:pt x="875" y="108"/>
                    </a:lnTo>
                    <a:lnTo>
                      <a:pt x="879" y="113"/>
                    </a:lnTo>
                    <a:lnTo>
                      <a:pt x="888" y="120"/>
                    </a:lnTo>
                    <a:lnTo>
                      <a:pt x="897" y="125"/>
                    </a:lnTo>
                    <a:lnTo>
                      <a:pt x="905" y="129"/>
                    </a:lnTo>
                    <a:lnTo>
                      <a:pt x="914" y="131"/>
                    </a:lnTo>
                    <a:lnTo>
                      <a:pt x="929" y="134"/>
                    </a:lnTo>
                    <a:lnTo>
                      <a:pt x="944" y="134"/>
                    </a:lnTo>
                    <a:lnTo>
                      <a:pt x="966" y="126"/>
                    </a:lnTo>
                    <a:lnTo>
                      <a:pt x="975" y="120"/>
                    </a:lnTo>
                    <a:lnTo>
                      <a:pt x="981" y="113"/>
                    </a:lnTo>
                    <a:lnTo>
                      <a:pt x="985" y="108"/>
                    </a:lnTo>
                    <a:lnTo>
                      <a:pt x="989" y="104"/>
                    </a:lnTo>
                    <a:lnTo>
                      <a:pt x="996" y="96"/>
                    </a:lnTo>
                    <a:lnTo>
                      <a:pt x="1000" y="92"/>
                    </a:lnTo>
                    <a:lnTo>
                      <a:pt x="1002" y="88"/>
                    </a:lnTo>
                    <a:lnTo>
                      <a:pt x="1006" y="84"/>
                    </a:lnTo>
                    <a:lnTo>
                      <a:pt x="1010" y="82"/>
                    </a:lnTo>
                    <a:lnTo>
                      <a:pt x="1014" y="78"/>
                    </a:lnTo>
                    <a:lnTo>
                      <a:pt x="1018" y="74"/>
                    </a:lnTo>
                    <a:lnTo>
                      <a:pt x="1026" y="68"/>
                    </a:lnTo>
                    <a:lnTo>
                      <a:pt x="1033" y="62"/>
                    </a:lnTo>
                    <a:lnTo>
                      <a:pt x="1041" y="56"/>
                    </a:lnTo>
                    <a:lnTo>
                      <a:pt x="1049" y="51"/>
                    </a:lnTo>
                    <a:lnTo>
                      <a:pt x="1057" y="45"/>
                    </a:lnTo>
                    <a:lnTo>
                      <a:pt x="1066" y="40"/>
                    </a:lnTo>
                    <a:lnTo>
                      <a:pt x="1074" y="36"/>
                    </a:lnTo>
                    <a:lnTo>
                      <a:pt x="1083" y="32"/>
                    </a:lnTo>
                    <a:lnTo>
                      <a:pt x="1092" y="29"/>
                    </a:lnTo>
                    <a:lnTo>
                      <a:pt x="1100" y="25"/>
                    </a:lnTo>
                    <a:lnTo>
                      <a:pt x="1109" y="22"/>
                    </a:lnTo>
                    <a:lnTo>
                      <a:pt x="1127" y="17"/>
                    </a:lnTo>
                    <a:lnTo>
                      <a:pt x="1145" y="12"/>
                    </a:lnTo>
                    <a:lnTo>
                      <a:pt x="1162" y="9"/>
                    </a:lnTo>
                    <a:lnTo>
                      <a:pt x="1180" y="6"/>
                    </a:lnTo>
                    <a:lnTo>
                      <a:pt x="1217" y="6"/>
                    </a:lnTo>
                    <a:lnTo>
                      <a:pt x="1252" y="12"/>
                    </a:lnTo>
                    <a:lnTo>
                      <a:pt x="1276" y="17"/>
                    </a:lnTo>
                    <a:lnTo>
                      <a:pt x="1300" y="25"/>
                    </a:lnTo>
                    <a:lnTo>
                      <a:pt x="1312" y="29"/>
                    </a:lnTo>
                    <a:lnTo>
                      <a:pt x="1323" y="34"/>
                    </a:lnTo>
                    <a:lnTo>
                      <a:pt x="1334" y="39"/>
                    </a:lnTo>
                    <a:lnTo>
                      <a:pt x="1344" y="45"/>
                    </a:lnTo>
                    <a:lnTo>
                      <a:pt x="1302" y="139"/>
                    </a:lnTo>
                    <a:lnTo>
                      <a:pt x="1293" y="134"/>
                    </a:lnTo>
                    <a:lnTo>
                      <a:pt x="1284" y="129"/>
                    </a:lnTo>
                    <a:lnTo>
                      <a:pt x="1274" y="123"/>
                    </a:lnTo>
                    <a:lnTo>
                      <a:pt x="1263" y="120"/>
                    </a:lnTo>
                    <a:lnTo>
                      <a:pt x="1253" y="116"/>
                    </a:lnTo>
                    <a:lnTo>
                      <a:pt x="1243" y="113"/>
                    </a:lnTo>
                    <a:lnTo>
                      <a:pt x="1219" y="109"/>
                    </a:lnTo>
                    <a:lnTo>
                      <a:pt x="1179" y="112"/>
                    </a:lnTo>
                    <a:lnTo>
                      <a:pt x="1159" y="117"/>
                    </a:lnTo>
                    <a:lnTo>
                      <a:pt x="1139" y="125"/>
                    </a:lnTo>
                    <a:lnTo>
                      <a:pt x="1128" y="129"/>
                    </a:lnTo>
                    <a:lnTo>
                      <a:pt x="1119" y="134"/>
                    </a:lnTo>
                    <a:lnTo>
                      <a:pt x="1109" y="139"/>
                    </a:lnTo>
                    <a:lnTo>
                      <a:pt x="1101" y="144"/>
                    </a:lnTo>
                    <a:lnTo>
                      <a:pt x="1092" y="151"/>
                    </a:lnTo>
                    <a:lnTo>
                      <a:pt x="1084" y="157"/>
                    </a:lnTo>
                    <a:lnTo>
                      <a:pt x="1078" y="164"/>
                    </a:lnTo>
                    <a:lnTo>
                      <a:pt x="1071" y="171"/>
                    </a:lnTo>
                    <a:lnTo>
                      <a:pt x="1062" y="181"/>
                    </a:lnTo>
                    <a:lnTo>
                      <a:pt x="1059" y="183"/>
                    </a:lnTo>
                    <a:lnTo>
                      <a:pt x="1055" y="187"/>
                    </a:lnTo>
                    <a:lnTo>
                      <a:pt x="1049" y="194"/>
                    </a:lnTo>
                    <a:lnTo>
                      <a:pt x="1041" y="199"/>
                    </a:lnTo>
                    <a:lnTo>
                      <a:pt x="1033" y="204"/>
                    </a:lnTo>
                    <a:lnTo>
                      <a:pt x="1026" y="209"/>
                    </a:lnTo>
                    <a:lnTo>
                      <a:pt x="1018" y="213"/>
                    </a:lnTo>
                    <a:lnTo>
                      <a:pt x="1010" y="217"/>
                    </a:lnTo>
                    <a:lnTo>
                      <a:pt x="1001" y="221"/>
                    </a:lnTo>
                    <a:lnTo>
                      <a:pt x="985" y="227"/>
                    </a:lnTo>
                    <a:lnTo>
                      <a:pt x="967" y="231"/>
                    </a:lnTo>
                    <a:lnTo>
                      <a:pt x="950" y="234"/>
                    </a:lnTo>
                    <a:lnTo>
                      <a:pt x="915" y="234"/>
                    </a:lnTo>
                    <a:lnTo>
                      <a:pt x="880" y="227"/>
                    </a:lnTo>
                    <a:lnTo>
                      <a:pt x="864" y="222"/>
                    </a:lnTo>
                    <a:lnTo>
                      <a:pt x="847" y="214"/>
                    </a:lnTo>
                    <a:lnTo>
                      <a:pt x="840" y="210"/>
                    </a:lnTo>
                    <a:lnTo>
                      <a:pt x="832" y="205"/>
                    </a:lnTo>
                    <a:lnTo>
                      <a:pt x="825" y="200"/>
                    </a:lnTo>
                    <a:lnTo>
                      <a:pt x="818" y="195"/>
                    </a:lnTo>
                    <a:lnTo>
                      <a:pt x="811" y="188"/>
                    </a:lnTo>
                    <a:lnTo>
                      <a:pt x="805" y="182"/>
                    </a:lnTo>
                    <a:lnTo>
                      <a:pt x="798" y="175"/>
                    </a:lnTo>
                    <a:lnTo>
                      <a:pt x="792" y="169"/>
                    </a:lnTo>
                    <a:lnTo>
                      <a:pt x="788" y="165"/>
                    </a:lnTo>
                    <a:lnTo>
                      <a:pt x="781" y="159"/>
                    </a:lnTo>
                    <a:lnTo>
                      <a:pt x="776" y="152"/>
                    </a:lnTo>
                    <a:lnTo>
                      <a:pt x="769" y="146"/>
                    </a:lnTo>
                    <a:lnTo>
                      <a:pt x="762" y="140"/>
                    </a:lnTo>
                    <a:lnTo>
                      <a:pt x="755" y="135"/>
                    </a:lnTo>
                    <a:lnTo>
                      <a:pt x="749" y="130"/>
                    </a:lnTo>
                    <a:lnTo>
                      <a:pt x="741" y="126"/>
                    </a:lnTo>
                    <a:lnTo>
                      <a:pt x="733" y="122"/>
                    </a:lnTo>
                    <a:lnTo>
                      <a:pt x="725" y="118"/>
                    </a:lnTo>
                    <a:lnTo>
                      <a:pt x="717" y="114"/>
                    </a:lnTo>
                    <a:lnTo>
                      <a:pt x="702" y="109"/>
                    </a:lnTo>
                    <a:lnTo>
                      <a:pt x="686" y="105"/>
                    </a:lnTo>
                    <a:lnTo>
                      <a:pt x="669" y="103"/>
                    </a:lnTo>
                    <a:lnTo>
                      <a:pt x="636" y="103"/>
                    </a:lnTo>
                    <a:lnTo>
                      <a:pt x="603" y="110"/>
                    </a:lnTo>
                    <a:lnTo>
                      <a:pt x="586" y="116"/>
                    </a:lnTo>
                    <a:lnTo>
                      <a:pt x="572" y="123"/>
                    </a:lnTo>
                    <a:lnTo>
                      <a:pt x="564" y="127"/>
                    </a:lnTo>
                    <a:lnTo>
                      <a:pt x="556" y="133"/>
                    </a:lnTo>
                    <a:lnTo>
                      <a:pt x="548" y="138"/>
                    </a:lnTo>
                    <a:lnTo>
                      <a:pt x="542" y="143"/>
                    </a:lnTo>
                    <a:lnTo>
                      <a:pt x="535" y="149"/>
                    </a:lnTo>
                    <a:lnTo>
                      <a:pt x="529" y="156"/>
                    </a:lnTo>
                    <a:lnTo>
                      <a:pt x="525" y="160"/>
                    </a:lnTo>
                    <a:lnTo>
                      <a:pt x="522" y="164"/>
                    </a:lnTo>
                    <a:lnTo>
                      <a:pt x="520" y="168"/>
                    </a:lnTo>
                    <a:lnTo>
                      <a:pt x="516" y="171"/>
                    </a:lnTo>
                    <a:lnTo>
                      <a:pt x="513" y="175"/>
                    </a:lnTo>
                    <a:lnTo>
                      <a:pt x="511" y="181"/>
                    </a:lnTo>
                    <a:lnTo>
                      <a:pt x="508" y="184"/>
                    </a:lnTo>
                    <a:lnTo>
                      <a:pt x="506" y="188"/>
                    </a:lnTo>
                    <a:lnTo>
                      <a:pt x="503" y="194"/>
                    </a:lnTo>
                    <a:lnTo>
                      <a:pt x="500" y="199"/>
                    </a:lnTo>
                    <a:lnTo>
                      <a:pt x="499" y="203"/>
                    </a:lnTo>
                    <a:lnTo>
                      <a:pt x="496" y="208"/>
                    </a:lnTo>
                    <a:lnTo>
                      <a:pt x="494" y="213"/>
                    </a:lnTo>
                    <a:lnTo>
                      <a:pt x="493" y="217"/>
                    </a:lnTo>
                    <a:lnTo>
                      <a:pt x="490" y="222"/>
                    </a:lnTo>
                    <a:lnTo>
                      <a:pt x="489" y="227"/>
                    </a:lnTo>
                    <a:lnTo>
                      <a:pt x="487" y="233"/>
                    </a:lnTo>
                    <a:lnTo>
                      <a:pt x="486" y="238"/>
                    </a:lnTo>
                    <a:lnTo>
                      <a:pt x="485" y="243"/>
                    </a:lnTo>
                    <a:lnTo>
                      <a:pt x="483" y="247"/>
                    </a:lnTo>
                    <a:lnTo>
                      <a:pt x="481" y="266"/>
                    </a:lnTo>
                    <a:lnTo>
                      <a:pt x="480" y="286"/>
                    </a:lnTo>
                    <a:lnTo>
                      <a:pt x="478" y="296"/>
                    </a:lnTo>
                    <a:lnTo>
                      <a:pt x="478" y="320"/>
                    </a:lnTo>
                    <a:lnTo>
                      <a:pt x="477" y="338"/>
                    </a:lnTo>
                    <a:lnTo>
                      <a:pt x="474" y="347"/>
                    </a:lnTo>
                    <a:lnTo>
                      <a:pt x="474" y="351"/>
                    </a:lnTo>
                    <a:lnTo>
                      <a:pt x="473" y="356"/>
                    </a:lnTo>
                    <a:lnTo>
                      <a:pt x="472" y="360"/>
                    </a:lnTo>
                    <a:lnTo>
                      <a:pt x="470" y="364"/>
                    </a:lnTo>
                    <a:lnTo>
                      <a:pt x="468" y="373"/>
                    </a:lnTo>
                    <a:lnTo>
                      <a:pt x="465" y="377"/>
                    </a:lnTo>
                    <a:lnTo>
                      <a:pt x="464" y="381"/>
                    </a:lnTo>
                    <a:lnTo>
                      <a:pt x="463" y="386"/>
                    </a:lnTo>
                    <a:lnTo>
                      <a:pt x="460" y="390"/>
                    </a:lnTo>
                    <a:lnTo>
                      <a:pt x="459" y="394"/>
                    </a:lnTo>
                    <a:lnTo>
                      <a:pt x="456" y="398"/>
                    </a:lnTo>
                    <a:lnTo>
                      <a:pt x="455" y="401"/>
                    </a:lnTo>
                    <a:lnTo>
                      <a:pt x="452" y="405"/>
                    </a:lnTo>
                    <a:lnTo>
                      <a:pt x="450" y="409"/>
                    </a:lnTo>
                    <a:lnTo>
                      <a:pt x="447" y="412"/>
                    </a:lnTo>
                    <a:lnTo>
                      <a:pt x="444" y="416"/>
                    </a:lnTo>
                    <a:lnTo>
                      <a:pt x="442" y="420"/>
                    </a:lnTo>
                    <a:lnTo>
                      <a:pt x="439" y="424"/>
                    </a:lnTo>
                    <a:lnTo>
                      <a:pt x="437" y="426"/>
                    </a:lnTo>
                    <a:lnTo>
                      <a:pt x="431" y="433"/>
                    </a:lnTo>
                    <a:lnTo>
                      <a:pt x="425" y="439"/>
                    </a:lnTo>
                    <a:lnTo>
                      <a:pt x="418" y="446"/>
                    </a:lnTo>
                    <a:lnTo>
                      <a:pt x="412" y="451"/>
                    </a:lnTo>
                    <a:lnTo>
                      <a:pt x="405" y="457"/>
                    </a:lnTo>
                    <a:lnTo>
                      <a:pt x="398" y="461"/>
                    </a:lnTo>
                    <a:lnTo>
                      <a:pt x="391" y="466"/>
                    </a:lnTo>
                    <a:lnTo>
                      <a:pt x="383" y="470"/>
                    </a:lnTo>
                    <a:lnTo>
                      <a:pt x="376" y="476"/>
                    </a:lnTo>
                    <a:lnTo>
                      <a:pt x="366" y="479"/>
                    </a:lnTo>
                    <a:lnTo>
                      <a:pt x="359" y="482"/>
                    </a:lnTo>
                    <a:lnTo>
                      <a:pt x="342" y="487"/>
                    </a:lnTo>
                    <a:lnTo>
                      <a:pt x="325" y="491"/>
                    </a:lnTo>
                    <a:lnTo>
                      <a:pt x="287" y="494"/>
                    </a:lnTo>
                    <a:lnTo>
                      <a:pt x="272" y="496"/>
                    </a:lnTo>
                    <a:lnTo>
                      <a:pt x="235" y="502"/>
                    </a:lnTo>
                    <a:lnTo>
                      <a:pt x="216" y="507"/>
                    </a:lnTo>
                    <a:lnTo>
                      <a:pt x="197" y="515"/>
                    </a:lnTo>
                    <a:lnTo>
                      <a:pt x="188" y="518"/>
                    </a:lnTo>
                    <a:lnTo>
                      <a:pt x="179" y="524"/>
                    </a:lnTo>
                    <a:lnTo>
                      <a:pt x="171" y="529"/>
                    </a:lnTo>
                    <a:lnTo>
                      <a:pt x="162" y="534"/>
                    </a:lnTo>
                    <a:lnTo>
                      <a:pt x="155" y="540"/>
                    </a:lnTo>
                    <a:lnTo>
                      <a:pt x="148" y="546"/>
                    </a:lnTo>
                    <a:lnTo>
                      <a:pt x="142" y="552"/>
                    </a:lnTo>
                    <a:lnTo>
                      <a:pt x="136" y="559"/>
                    </a:lnTo>
                    <a:lnTo>
                      <a:pt x="132" y="563"/>
                    </a:lnTo>
                    <a:lnTo>
                      <a:pt x="129" y="568"/>
                    </a:lnTo>
                    <a:lnTo>
                      <a:pt x="126" y="572"/>
                    </a:lnTo>
                    <a:lnTo>
                      <a:pt x="122" y="577"/>
                    </a:lnTo>
                    <a:lnTo>
                      <a:pt x="119" y="581"/>
                    </a:lnTo>
                    <a:lnTo>
                      <a:pt x="117" y="586"/>
                    </a:lnTo>
                    <a:lnTo>
                      <a:pt x="114" y="591"/>
                    </a:lnTo>
                    <a:lnTo>
                      <a:pt x="112" y="595"/>
                    </a:lnTo>
                    <a:lnTo>
                      <a:pt x="110" y="600"/>
                    </a:lnTo>
                    <a:lnTo>
                      <a:pt x="108" y="605"/>
                    </a:lnTo>
                    <a:lnTo>
                      <a:pt x="106" y="611"/>
                    </a:lnTo>
                    <a:lnTo>
                      <a:pt x="104" y="616"/>
                    </a:lnTo>
                    <a:lnTo>
                      <a:pt x="103" y="620"/>
                    </a:lnTo>
                    <a:lnTo>
                      <a:pt x="101" y="625"/>
                    </a:lnTo>
                    <a:lnTo>
                      <a:pt x="100" y="630"/>
                    </a:lnTo>
                    <a:lnTo>
                      <a:pt x="99" y="635"/>
                    </a:lnTo>
                    <a:lnTo>
                      <a:pt x="0" y="6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8" name="Freeform 44"/>
              <p:cNvSpPr>
                <a:spLocks/>
              </p:cNvSpPr>
              <p:nvPr/>
            </p:nvSpPr>
            <p:spPr bwMode="auto">
              <a:xfrm>
                <a:off x="1019" y="2224"/>
                <a:ext cx="213" cy="450"/>
              </a:xfrm>
              <a:custGeom>
                <a:avLst/>
                <a:gdLst>
                  <a:gd name="T0" fmla="*/ 23 w 638"/>
                  <a:gd name="T1" fmla="*/ 49 h 1350"/>
                  <a:gd name="T2" fmla="*/ 23 w 638"/>
                  <a:gd name="T3" fmla="*/ 47 h 1350"/>
                  <a:gd name="T4" fmla="*/ 23 w 638"/>
                  <a:gd name="T5" fmla="*/ 43 h 1350"/>
                  <a:gd name="T6" fmla="*/ 23 w 638"/>
                  <a:gd name="T7" fmla="*/ 42 h 1350"/>
                  <a:gd name="T8" fmla="*/ 23 w 638"/>
                  <a:gd name="T9" fmla="*/ 40 h 1350"/>
                  <a:gd name="T10" fmla="*/ 22 w 638"/>
                  <a:gd name="T11" fmla="*/ 39 h 1350"/>
                  <a:gd name="T12" fmla="*/ 21 w 638"/>
                  <a:gd name="T13" fmla="*/ 38 h 1350"/>
                  <a:gd name="T14" fmla="*/ 20 w 638"/>
                  <a:gd name="T15" fmla="*/ 37 h 1350"/>
                  <a:gd name="T16" fmla="*/ 19 w 638"/>
                  <a:gd name="T17" fmla="*/ 36 h 1350"/>
                  <a:gd name="T18" fmla="*/ 19 w 638"/>
                  <a:gd name="T19" fmla="*/ 34 h 1350"/>
                  <a:gd name="T20" fmla="*/ 20 w 638"/>
                  <a:gd name="T21" fmla="*/ 32 h 1350"/>
                  <a:gd name="T22" fmla="*/ 21 w 638"/>
                  <a:gd name="T23" fmla="*/ 31 h 1350"/>
                  <a:gd name="T24" fmla="*/ 22 w 638"/>
                  <a:gd name="T25" fmla="*/ 30 h 1350"/>
                  <a:gd name="T26" fmla="*/ 22 w 638"/>
                  <a:gd name="T27" fmla="*/ 29 h 1350"/>
                  <a:gd name="T28" fmla="*/ 23 w 638"/>
                  <a:gd name="T29" fmla="*/ 28 h 1350"/>
                  <a:gd name="T30" fmla="*/ 23 w 638"/>
                  <a:gd name="T31" fmla="*/ 26 h 1350"/>
                  <a:gd name="T32" fmla="*/ 24 w 638"/>
                  <a:gd name="T33" fmla="*/ 23 h 1350"/>
                  <a:gd name="T34" fmla="*/ 23 w 638"/>
                  <a:gd name="T35" fmla="*/ 21 h 1350"/>
                  <a:gd name="T36" fmla="*/ 23 w 638"/>
                  <a:gd name="T37" fmla="*/ 20 h 1350"/>
                  <a:gd name="T38" fmla="*/ 22 w 638"/>
                  <a:gd name="T39" fmla="*/ 18 h 1350"/>
                  <a:gd name="T40" fmla="*/ 21 w 638"/>
                  <a:gd name="T41" fmla="*/ 17 h 1350"/>
                  <a:gd name="T42" fmla="*/ 20 w 638"/>
                  <a:gd name="T43" fmla="*/ 16 h 1350"/>
                  <a:gd name="T44" fmla="*/ 18 w 638"/>
                  <a:gd name="T45" fmla="*/ 15 h 1350"/>
                  <a:gd name="T46" fmla="*/ 12 w 638"/>
                  <a:gd name="T47" fmla="*/ 14 h 1350"/>
                  <a:gd name="T48" fmla="*/ 9 w 638"/>
                  <a:gd name="T49" fmla="*/ 13 h 1350"/>
                  <a:gd name="T50" fmla="*/ 9 w 638"/>
                  <a:gd name="T51" fmla="*/ 10 h 1350"/>
                  <a:gd name="T52" fmla="*/ 9 w 638"/>
                  <a:gd name="T53" fmla="*/ 7 h 1350"/>
                  <a:gd name="T54" fmla="*/ 8 w 638"/>
                  <a:gd name="T55" fmla="*/ 6 h 1350"/>
                  <a:gd name="T56" fmla="*/ 8 w 638"/>
                  <a:gd name="T57" fmla="*/ 5 h 1350"/>
                  <a:gd name="T58" fmla="*/ 7 w 638"/>
                  <a:gd name="T59" fmla="*/ 4 h 1350"/>
                  <a:gd name="T60" fmla="*/ 6 w 638"/>
                  <a:gd name="T61" fmla="*/ 3 h 1350"/>
                  <a:gd name="T62" fmla="*/ 5 w 638"/>
                  <a:gd name="T63" fmla="*/ 1 h 1350"/>
                  <a:gd name="T64" fmla="*/ 2 w 638"/>
                  <a:gd name="T65" fmla="*/ 0 h 1350"/>
                  <a:gd name="T66" fmla="*/ 2 w 638"/>
                  <a:gd name="T67" fmla="*/ 4 h 1350"/>
                  <a:gd name="T68" fmla="*/ 4 w 638"/>
                  <a:gd name="T69" fmla="*/ 6 h 1350"/>
                  <a:gd name="T70" fmla="*/ 5 w 638"/>
                  <a:gd name="T71" fmla="*/ 7 h 1350"/>
                  <a:gd name="T72" fmla="*/ 5 w 638"/>
                  <a:gd name="T73" fmla="*/ 8 h 1350"/>
                  <a:gd name="T74" fmla="*/ 5 w 638"/>
                  <a:gd name="T75" fmla="*/ 12 h 1350"/>
                  <a:gd name="T76" fmla="*/ 6 w 638"/>
                  <a:gd name="T77" fmla="*/ 13 h 1350"/>
                  <a:gd name="T78" fmla="*/ 6 w 638"/>
                  <a:gd name="T79" fmla="*/ 14 h 1350"/>
                  <a:gd name="T80" fmla="*/ 7 w 638"/>
                  <a:gd name="T81" fmla="*/ 15 h 1350"/>
                  <a:gd name="T82" fmla="*/ 9 w 638"/>
                  <a:gd name="T83" fmla="*/ 17 h 1350"/>
                  <a:gd name="T84" fmla="*/ 11 w 638"/>
                  <a:gd name="T85" fmla="*/ 18 h 1350"/>
                  <a:gd name="T86" fmla="*/ 17 w 638"/>
                  <a:gd name="T87" fmla="*/ 19 h 1350"/>
                  <a:gd name="T88" fmla="*/ 18 w 638"/>
                  <a:gd name="T89" fmla="*/ 20 h 1350"/>
                  <a:gd name="T90" fmla="*/ 19 w 638"/>
                  <a:gd name="T91" fmla="*/ 21 h 1350"/>
                  <a:gd name="T92" fmla="*/ 20 w 638"/>
                  <a:gd name="T93" fmla="*/ 24 h 1350"/>
                  <a:gd name="T94" fmla="*/ 20 w 638"/>
                  <a:gd name="T95" fmla="*/ 26 h 1350"/>
                  <a:gd name="T96" fmla="*/ 19 w 638"/>
                  <a:gd name="T97" fmla="*/ 27 h 1350"/>
                  <a:gd name="T98" fmla="*/ 19 w 638"/>
                  <a:gd name="T99" fmla="*/ 28 h 1350"/>
                  <a:gd name="T100" fmla="*/ 17 w 638"/>
                  <a:gd name="T101" fmla="*/ 29 h 1350"/>
                  <a:gd name="T102" fmla="*/ 16 w 638"/>
                  <a:gd name="T103" fmla="*/ 31 h 1350"/>
                  <a:gd name="T104" fmla="*/ 16 w 638"/>
                  <a:gd name="T105" fmla="*/ 32 h 1350"/>
                  <a:gd name="T106" fmla="*/ 15 w 638"/>
                  <a:gd name="T107" fmla="*/ 33 h 1350"/>
                  <a:gd name="T108" fmla="*/ 15 w 638"/>
                  <a:gd name="T109" fmla="*/ 36 h 1350"/>
                  <a:gd name="T110" fmla="*/ 16 w 638"/>
                  <a:gd name="T111" fmla="*/ 37 h 1350"/>
                  <a:gd name="T112" fmla="*/ 16 w 638"/>
                  <a:gd name="T113" fmla="*/ 38 h 1350"/>
                  <a:gd name="T114" fmla="*/ 17 w 638"/>
                  <a:gd name="T115" fmla="*/ 39 h 1350"/>
                  <a:gd name="T116" fmla="*/ 19 w 638"/>
                  <a:gd name="T117" fmla="*/ 41 h 1350"/>
                  <a:gd name="T118" fmla="*/ 19 w 638"/>
                  <a:gd name="T119" fmla="*/ 42 h 1350"/>
                  <a:gd name="T120" fmla="*/ 20 w 638"/>
                  <a:gd name="T121" fmla="*/ 44 h 1350"/>
                  <a:gd name="T122" fmla="*/ 19 w 638"/>
                  <a:gd name="T123" fmla="*/ 47 h 1350"/>
                  <a:gd name="T124" fmla="*/ 19 w 638"/>
                  <a:gd name="T125" fmla="*/ 48 h 135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638"/>
                  <a:gd name="T190" fmla="*/ 0 h 1350"/>
                  <a:gd name="T191" fmla="*/ 638 w 638"/>
                  <a:gd name="T192" fmla="*/ 1350 h 135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638" h="1350">
                    <a:moveTo>
                      <a:pt x="590" y="1350"/>
                    </a:moveTo>
                    <a:lnTo>
                      <a:pt x="593" y="1345"/>
                    </a:lnTo>
                    <a:lnTo>
                      <a:pt x="597" y="1338"/>
                    </a:lnTo>
                    <a:lnTo>
                      <a:pt x="599" y="1333"/>
                    </a:lnTo>
                    <a:lnTo>
                      <a:pt x="603" y="1327"/>
                    </a:lnTo>
                    <a:lnTo>
                      <a:pt x="606" y="1321"/>
                    </a:lnTo>
                    <a:lnTo>
                      <a:pt x="608" y="1315"/>
                    </a:lnTo>
                    <a:lnTo>
                      <a:pt x="611" y="1308"/>
                    </a:lnTo>
                    <a:lnTo>
                      <a:pt x="614" y="1303"/>
                    </a:lnTo>
                    <a:lnTo>
                      <a:pt x="616" y="1297"/>
                    </a:lnTo>
                    <a:lnTo>
                      <a:pt x="619" y="1290"/>
                    </a:lnTo>
                    <a:lnTo>
                      <a:pt x="620" y="1284"/>
                    </a:lnTo>
                    <a:lnTo>
                      <a:pt x="623" y="1277"/>
                    </a:lnTo>
                    <a:lnTo>
                      <a:pt x="624" y="1271"/>
                    </a:lnTo>
                    <a:lnTo>
                      <a:pt x="625" y="1263"/>
                    </a:lnTo>
                    <a:lnTo>
                      <a:pt x="628" y="1256"/>
                    </a:lnTo>
                    <a:lnTo>
                      <a:pt x="629" y="1250"/>
                    </a:lnTo>
                    <a:lnTo>
                      <a:pt x="632" y="1215"/>
                    </a:lnTo>
                    <a:lnTo>
                      <a:pt x="632" y="1195"/>
                    </a:lnTo>
                    <a:lnTo>
                      <a:pt x="630" y="1177"/>
                    </a:lnTo>
                    <a:lnTo>
                      <a:pt x="629" y="1167"/>
                    </a:lnTo>
                    <a:lnTo>
                      <a:pt x="627" y="1158"/>
                    </a:lnTo>
                    <a:lnTo>
                      <a:pt x="625" y="1149"/>
                    </a:lnTo>
                    <a:lnTo>
                      <a:pt x="624" y="1143"/>
                    </a:lnTo>
                    <a:lnTo>
                      <a:pt x="623" y="1138"/>
                    </a:lnTo>
                    <a:lnTo>
                      <a:pt x="621" y="1134"/>
                    </a:lnTo>
                    <a:lnTo>
                      <a:pt x="620" y="1129"/>
                    </a:lnTo>
                    <a:lnTo>
                      <a:pt x="619" y="1124"/>
                    </a:lnTo>
                    <a:lnTo>
                      <a:pt x="617" y="1120"/>
                    </a:lnTo>
                    <a:lnTo>
                      <a:pt x="616" y="1115"/>
                    </a:lnTo>
                    <a:lnTo>
                      <a:pt x="615" y="1111"/>
                    </a:lnTo>
                    <a:lnTo>
                      <a:pt x="612" y="1106"/>
                    </a:lnTo>
                    <a:lnTo>
                      <a:pt x="611" y="1101"/>
                    </a:lnTo>
                    <a:lnTo>
                      <a:pt x="610" y="1097"/>
                    </a:lnTo>
                    <a:lnTo>
                      <a:pt x="607" y="1091"/>
                    </a:lnTo>
                    <a:lnTo>
                      <a:pt x="606" y="1088"/>
                    </a:lnTo>
                    <a:lnTo>
                      <a:pt x="603" y="1082"/>
                    </a:lnTo>
                    <a:lnTo>
                      <a:pt x="602" y="1078"/>
                    </a:lnTo>
                    <a:lnTo>
                      <a:pt x="599" y="1075"/>
                    </a:lnTo>
                    <a:lnTo>
                      <a:pt x="597" y="1069"/>
                    </a:lnTo>
                    <a:lnTo>
                      <a:pt x="595" y="1065"/>
                    </a:lnTo>
                    <a:lnTo>
                      <a:pt x="593" y="1060"/>
                    </a:lnTo>
                    <a:lnTo>
                      <a:pt x="590" y="1056"/>
                    </a:lnTo>
                    <a:lnTo>
                      <a:pt x="588" y="1053"/>
                    </a:lnTo>
                    <a:lnTo>
                      <a:pt x="585" y="1047"/>
                    </a:lnTo>
                    <a:lnTo>
                      <a:pt x="584" y="1043"/>
                    </a:lnTo>
                    <a:lnTo>
                      <a:pt x="581" y="1040"/>
                    </a:lnTo>
                    <a:lnTo>
                      <a:pt x="578" y="1036"/>
                    </a:lnTo>
                    <a:lnTo>
                      <a:pt x="576" y="1032"/>
                    </a:lnTo>
                    <a:lnTo>
                      <a:pt x="573" y="1028"/>
                    </a:lnTo>
                    <a:lnTo>
                      <a:pt x="569" y="1024"/>
                    </a:lnTo>
                    <a:lnTo>
                      <a:pt x="567" y="1020"/>
                    </a:lnTo>
                    <a:lnTo>
                      <a:pt x="564" y="1016"/>
                    </a:lnTo>
                    <a:lnTo>
                      <a:pt x="559" y="1010"/>
                    </a:lnTo>
                    <a:lnTo>
                      <a:pt x="555" y="1006"/>
                    </a:lnTo>
                    <a:lnTo>
                      <a:pt x="552" y="1002"/>
                    </a:lnTo>
                    <a:lnTo>
                      <a:pt x="546" y="995"/>
                    </a:lnTo>
                    <a:lnTo>
                      <a:pt x="539" y="989"/>
                    </a:lnTo>
                    <a:lnTo>
                      <a:pt x="533" y="982"/>
                    </a:lnTo>
                    <a:lnTo>
                      <a:pt x="526" y="977"/>
                    </a:lnTo>
                    <a:lnTo>
                      <a:pt x="521" y="975"/>
                    </a:lnTo>
                    <a:lnTo>
                      <a:pt x="513" y="967"/>
                    </a:lnTo>
                    <a:lnTo>
                      <a:pt x="510" y="962"/>
                    </a:lnTo>
                    <a:lnTo>
                      <a:pt x="507" y="958"/>
                    </a:lnTo>
                    <a:lnTo>
                      <a:pt x="504" y="952"/>
                    </a:lnTo>
                    <a:lnTo>
                      <a:pt x="503" y="947"/>
                    </a:lnTo>
                    <a:lnTo>
                      <a:pt x="500" y="936"/>
                    </a:lnTo>
                    <a:lnTo>
                      <a:pt x="500" y="925"/>
                    </a:lnTo>
                    <a:lnTo>
                      <a:pt x="503" y="913"/>
                    </a:lnTo>
                    <a:lnTo>
                      <a:pt x="506" y="908"/>
                    </a:lnTo>
                    <a:lnTo>
                      <a:pt x="507" y="903"/>
                    </a:lnTo>
                    <a:lnTo>
                      <a:pt x="511" y="899"/>
                    </a:lnTo>
                    <a:lnTo>
                      <a:pt x="513" y="894"/>
                    </a:lnTo>
                    <a:lnTo>
                      <a:pt x="519" y="889"/>
                    </a:lnTo>
                    <a:lnTo>
                      <a:pt x="523" y="885"/>
                    </a:lnTo>
                    <a:lnTo>
                      <a:pt x="528" y="881"/>
                    </a:lnTo>
                    <a:lnTo>
                      <a:pt x="534" y="876"/>
                    </a:lnTo>
                    <a:lnTo>
                      <a:pt x="541" y="869"/>
                    </a:lnTo>
                    <a:lnTo>
                      <a:pt x="549" y="863"/>
                    </a:lnTo>
                    <a:lnTo>
                      <a:pt x="554" y="856"/>
                    </a:lnTo>
                    <a:lnTo>
                      <a:pt x="560" y="850"/>
                    </a:lnTo>
                    <a:lnTo>
                      <a:pt x="564" y="846"/>
                    </a:lnTo>
                    <a:lnTo>
                      <a:pt x="567" y="842"/>
                    </a:lnTo>
                    <a:lnTo>
                      <a:pt x="571" y="838"/>
                    </a:lnTo>
                    <a:lnTo>
                      <a:pt x="573" y="834"/>
                    </a:lnTo>
                    <a:lnTo>
                      <a:pt x="576" y="830"/>
                    </a:lnTo>
                    <a:lnTo>
                      <a:pt x="578" y="826"/>
                    </a:lnTo>
                    <a:lnTo>
                      <a:pt x="581" y="823"/>
                    </a:lnTo>
                    <a:lnTo>
                      <a:pt x="585" y="819"/>
                    </a:lnTo>
                    <a:lnTo>
                      <a:pt x="588" y="815"/>
                    </a:lnTo>
                    <a:lnTo>
                      <a:pt x="590" y="811"/>
                    </a:lnTo>
                    <a:lnTo>
                      <a:pt x="593" y="806"/>
                    </a:lnTo>
                    <a:lnTo>
                      <a:pt x="594" y="802"/>
                    </a:lnTo>
                    <a:lnTo>
                      <a:pt x="597" y="797"/>
                    </a:lnTo>
                    <a:lnTo>
                      <a:pt x="599" y="793"/>
                    </a:lnTo>
                    <a:lnTo>
                      <a:pt x="602" y="789"/>
                    </a:lnTo>
                    <a:lnTo>
                      <a:pt x="604" y="784"/>
                    </a:lnTo>
                    <a:lnTo>
                      <a:pt x="606" y="780"/>
                    </a:lnTo>
                    <a:lnTo>
                      <a:pt x="608" y="774"/>
                    </a:lnTo>
                    <a:lnTo>
                      <a:pt x="611" y="771"/>
                    </a:lnTo>
                    <a:lnTo>
                      <a:pt x="612" y="765"/>
                    </a:lnTo>
                    <a:lnTo>
                      <a:pt x="615" y="760"/>
                    </a:lnTo>
                    <a:lnTo>
                      <a:pt x="616" y="756"/>
                    </a:lnTo>
                    <a:lnTo>
                      <a:pt x="617" y="751"/>
                    </a:lnTo>
                    <a:lnTo>
                      <a:pt x="620" y="747"/>
                    </a:lnTo>
                    <a:lnTo>
                      <a:pt x="621" y="742"/>
                    </a:lnTo>
                    <a:lnTo>
                      <a:pt x="623" y="737"/>
                    </a:lnTo>
                    <a:lnTo>
                      <a:pt x="624" y="733"/>
                    </a:lnTo>
                    <a:lnTo>
                      <a:pt x="627" y="728"/>
                    </a:lnTo>
                    <a:lnTo>
                      <a:pt x="628" y="722"/>
                    </a:lnTo>
                    <a:lnTo>
                      <a:pt x="629" y="719"/>
                    </a:lnTo>
                    <a:lnTo>
                      <a:pt x="630" y="713"/>
                    </a:lnTo>
                    <a:lnTo>
                      <a:pt x="630" y="708"/>
                    </a:lnTo>
                    <a:lnTo>
                      <a:pt x="632" y="703"/>
                    </a:lnTo>
                    <a:lnTo>
                      <a:pt x="633" y="698"/>
                    </a:lnTo>
                    <a:lnTo>
                      <a:pt x="636" y="680"/>
                    </a:lnTo>
                    <a:lnTo>
                      <a:pt x="638" y="641"/>
                    </a:lnTo>
                    <a:lnTo>
                      <a:pt x="637" y="622"/>
                    </a:lnTo>
                    <a:lnTo>
                      <a:pt x="637" y="613"/>
                    </a:lnTo>
                    <a:lnTo>
                      <a:pt x="636" y="604"/>
                    </a:lnTo>
                    <a:lnTo>
                      <a:pt x="633" y="596"/>
                    </a:lnTo>
                    <a:lnTo>
                      <a:pt x="633" y="593"/>
                    </a:lnTo>
                    <a:lnTo>
                      <a:pt x="632" y="590"/>
                    </a:lnTo>
                    <a:lnTo>
                      <a:pt x="630" y="582"/>
                    </a:lnTo>
                    <a:lnTo>
                      <a:pt x="629" y="580"/>
                    </a:lnTo>
                    <a:lnTo>
                      <a:pt x="628" y="576"/>
                    </a:lnTo>
                    <a:lnTo>
                      <a:pt x="627" y="569"/>
                    </a:lnTo>
                    <a:lnTo>
                      <a:pt x="625" y="565"/>
                    </a:lnTo>
                    <a:lnTo>
                      <a:pt x="624" y="563"/>
                    </a:lnTo>
                    <a:lnTo>
                      <a:pt x="621" y="556"/>
                    </a:lnTo>
                    <a:lnTo>
                      <a:pt x="620" y="550"/>
                    </a:lnTo>
                    <a:lnTo>
                      <a:pt x="616" y="543"/>
                    </a:lnTo>
                    <a:lnTo>
                      <a:pt x="614" y="537"/>
                    </a:lnTo>
                    <a:lnTo>
                      <a:pt x="611" y="530"/>
                    </a:lnTo>
                    <a:lnTo>
                      <a:pt x="608" y="524"/>
                    </a:lnTo>
                    <a:lnTo>
                      <a:pt x="604" y="518"/>
                    </a:lnTo>
                    <a:lnTo>
                      <a:pt x="602" y="512"/>
                    </a:lnTo>
                    <a:lnTo>
                      <a:pt x="598" y="506"/>
                    </a:lnTo>
                    <a:lnTo>
                      <a:pt x="594" y="500"/>
                    </a:lnTo>
                    <a:lnTo>
                      <a:pt x="591" y="495"/>
                    </a:lnTo>
                    <a:lnTo>
                      <a:pt x="588" y="489"/>
                    </a:lnTo>
                    <a:lnTo>
                      <a:pt x="584" y="483"/>
                    </a:lnTo>
                    <a:lnTo>
                      <a:pt x="578" y="478"/>
                    </a:lnTo>
                    <a:lnTo>
                      <a:pt x="575" y="473"/>
                    </a:lnTo>
                    <a:lnTo>
                      <a:pt x="571" y="468"/>
                    </a:lnTo>
                    <a:lnTo>
                      <a:pt x="565" y="464"/>
                    </a:lnTo>
                    <a:lnTo>
                      <a:pt x="562" y="459"/>
                    </a:lnTo>
                    <a:lnTo>
                      <a:pt x="556" y="454"/>
                    </a:lnTo>
                    <a:lnTo>
                      <a:pt x="552" y="450"/>
                    </a:lnTo>
                    <a:lnTo>
                      <a:pt x="547" y="444"/>
                    </a:lnTo>
                    <a:lnTo>
                      <a:pt x="542" y="441"/>
                    </a:lnTo>
                    <a:lnTo>
                      <a:pt x="538" y="437"/>
                    </a:lnTo>
                    <a:lnTo>
                      <a:pt x="533" y="433"/>
                    </a:lnTo>
                    <a:lnTo>
                      <a:pt x="528" y="429"/>
                    </a:lnTo>
                    <a:lnTo>
                      <a:pt x="521" y="424"/>
                    </a:lnTo>
                    <a:lnTo>
                      <a:pt x="516" y="421"/>
                    </a:lnTo>
                    <a:lnTo>
                      <a:pt x="511" y="417"/>
                    </a:lnTo>
                    <a:lnTo>
                      <a:pt x="506" y="413"/>
                    </a:lnTo>
                    <a:lnTo>
                      <a:pt x="499" y="411"/>
                    </a:lnTo>
                    <a:lnTo>
                      <a:pt x="489" y="404"/>
                    </a:lnTo>
                    <a:lnTo>
                      <a:pt x="477" y="398"/>
                    </a:lnTo>
                    <a:lnTo>
                      <a:pt x="464" y="394"/>
                    </a:lnTo>
                    <a:lnTo>
                      <a:pt x="452" y="389"/>
                    </a:lnTo>
                    <a:lnTo>
                      <a:pt x="439" y="385"/>
                    </a:lnTo>
                    <a:lnTo>
                      <a:pt x="426" y="381"/>
                    </a:lnTo>
                    <a:lnTo>
                      <a:pt x="400" y="377"/>
                    </a:lnTo>
                    <a:lnTo>
                      <a:pt x="374" y="374"/>
                    </a:lnTo>
                    <a:lnTo>
                      <a:pt x="320" y="377"/>
                    </a:lnTo>
                    <a:lnTo>
                      <a:pt x="299" y="372"/>
                    </a:lnTo>
                    <a:lnTo>
                      <a:pt x="282" y="365"/>
                    </a:lnTo>
                    <a:lnTo>
                      <a:pt x="276" y="361"/>
                    </a:lnTo>
                    <a:lnTo>
                      <a:pt x="269" y="356"/>
                    </a:lnTo>
                    <a:lnTo>
                      <a:pt x="264" y="351"/>
                    </a:lnTo>
                    <a:lnTo>
                      <a:pt x="260" y="346"/>
                    </a:lnTo>
                    <a:lnTo>
                      <a:pt x="256" y="340"/>
                    </a:lnTo>
                    <a:lnTo>
                      <a:pt x="253" y="335"/>
                    </a:lnTo>
                    <a:lnTo>
                      <a:pt x="251" y="330"/>
                    </a:lnTo>
                    <a:lnTo>
                      <a:pt x="248" y="325"/>
                    </a:lnTo>
                    <a:lnTo>
                      <a:pt x="247" y="313"/>
                    </a:lnTo>
                    <a:lnTo>
                      <a:pt x="247" y="304"/>
                    </a:lnTo>
                    <a:lnTo>
                      <a:pt x="250" y="282"/>
                    </a:lnTo>
                    <a:lnTo>
                      <a:pt x="250" y="261"/>
                    </a:lnTo>
                    <a:lnTo>
                      <a:pt x="248" y="242"/>
                    </a:lnTo>
                    <a:lnTo>
                      <a:pt x="247" y="231"/>
                    </a:lnTo>
                    <a:lnTo>
                      <a:pt x="246" y="222"/>
                    </a:lnTo>
                    <a:lnTo>
                      <a:pt x="243" y="212"/>
                    </a:lnTo>
                    <a:lnTo>
                      <a:pt x="242" y="208"/>
                    </a:lnTo>
                    <a:lnTo>
                      <a:pt x="242" y="203"/>
                    </a:lnTo>
                    <a:lnTo>
                      <a:pt x="240" y="198"/>
                    </a:lnTo>
                    <a:lnTo>
                      <a:pt x="239" y="194"/>
                    </a:lnTo>
                    <a:lnTo>
                      <a:pt x="238" y="188"/>
                    </a:lnTo>
                    <a:lnTo>
                      <a:pt x="237" y="185"/>
                    </a:lnTo>
                    <a:lnTo>
                      <a:pt x="234" y="179"/>
                    </a:lnTo>
                    <a:lnTo>
                      <a:pt x="233" y="175"/>
                    </a:lnTo>
                    <a:lnTo>
                      <a:pt x="229" y="166"/>
                    </a:lnTo>
                    <a:lnTo>
                      <a:pt x="227" y="162"/>
                    </a:lnTo>
                    <a:lnTo>
                      <a:pt x="226" y="159"/>
                    </a:lnTo>
                    <a:lnTo>
                      <a:pt x="224" y="153"/>
                    </a:lnTo>
                    <a:lnTo>
                      <a:pt x="222" y="149"/>
                    </a:lnTo>
                    <a:lnTo>
                      <a:pt x="220" y="146"/>
                    </a:lnTo>
                    <a:lnTo>
                      <a:pt x="217" y="142"/>
                    </a:lnTo>
                    <a:lnTo>
                      <a:pt x="216" y="137"/>
                    </a:lnTo>
                    <a:lnTo>
                      <a:pt x="213" y="133"/>
                    </a:lnTo>
                    <a:lnTo>
                      <a:pt x="208" y="125"/>
                    </a:lnTo>
                    <a:lnTo>
                      <a:pt x="205" y="121"/>
                    </a:lnTo>
                    <a:lnTo>
                      <a:pt x="203" y="117"/>
                    </a:lnTo>
                    <a:lnTo>
                      <a:pt x="200" y="113"/>
                    </a:lnTo>
                    <a:lnTo>
                      <a:pt x="198" y="111"/>
                    </a:lnTo>
                    <a:lnTo>
                      <a:pt x="195" y="107"/>
                    </a:lnTo>
                    <a:lnTo>
                      <a:pt x="192" y="103"/>
                    </a:lnTo>
                    <a:lnTo>
                      <a:pt x="190" y="99"/>
                    </a:lnTo>
                    <a:lnTo>
                      <a:pt x="187" y="95"/>
                    </a:lnTo>
                    <a:lnTo>
                      <a:pt x="185" y="92"/>
                    </a:lnTo>
                    <a:lnTo>
                      <a:pt x="181" y="88"/>
                    </a:lnTo>
                    <a:lnTo>
                      <a:pt x="178" y="85"/>
                    </a:lnTo>
                    <a:lnTo>
                      <a:pt x="175" y="82"/>
                    </a:lnTo>
                    <a:lnTo>
                      <a:pt x="169" y="75"/>
                    </a:lnTo>
                    <a:lnTo>
                      <a:pt x="162" y="69"/>
                    </a:lnTo>
                    <a:lnTo>
                      <a:pt x="156" y="62"/>
                    </a:lnTo>
                    <a:lnTo>
                      <a:pt x="149" y="57"/>
                    </a:lnTo>
                    <a:lnTo>
                      <a:pt x="142" y="52"/>
                    </a:lnTo>
                    <a:lnTo>
                      <a:pt x="135" y="46"/>
                    </a:lnTo>
                    <a:lnTo>
                      <a:pt x="127" y="40"/>
                    </a:lnTo>
                    <a:lnTo>
                      <a:pt x="122" y="38"/>
                    </a:lnTo>
                    <a:lnTo>
                      <a:pt x="117" y="34"/>
                    </a:lnTo>
                    <a:lnTo>
                      <a:pt x="107" y="27"/>
                    </a:lnTo>
                    <a:lnTo>
                      <a:pt x="96" y="21"/>
                    </a:lnTo>
                    <a:lnTo>
                      <a:pt x="84" y="16"/>
                    </a:lnTo>
                    <a:lnTo>
                      <a:pt x="73" y="12"/>
                    </a:lnTo>
                    <a:lnTo>
                      <a:pt x="62" y="7"/>
                    </a:lnTo>
                    <a:lnTo>
                      <a:pt x="51" y="3"/>
                    </a:lnTo>
                    <a:lnTo>
                      <a:pt x="39" y="0"/>
                    </a:lnTo>
                    <a:lnTo>
                      <a:pt x="0" y="91"/>
                    </a:lnTo>
                    <a:lnTo>
                      <a:pt x="22" y="98"/>
                    </a:lnTo>
                    <a:lnTo>
                      <a:pt x="32" y="103"/>
                    </a:lnTo>
                    <a:lnTo>
                      <a:pt x="43" y="108"/>
                    </a:lnTo>
                    <a:lnTo>
                      <a:pt x="53" y="113"/>
                    </a:lnTo>
                    <a:lnTo>
                      <a:pt x="62" y="120"/>
                    </a:lnTo>
                    <a:lnTo>
                      <a:pt x="73" y="126"/>
                    </a:lnTo>
                    <a:lnTo>
                      <a:pt x="82" y="134"/>
                    </a:lnTo>
                    <a:lnTo>
                      <a:pt x="88" y="139"/>
                    </a:lnTo>
                    <a:lnTo>
                      <a:pt x="95" y="147"/>
                    </a:lnTo>
                    <a:lnTo>
                      <a:pt x="99" y="151"/>
                    </a:lnTo>
                    <a:lnTo>
                      <a:pt x="101" y="155"/>
                    </a:lnTo>
                    <a:lnTo>
                      <a:pt x="105" y="159"/>
                    </a:lnTo>
                    <a:lnTo>
                      <a:pt x="108" y="164"/>
                    </a:lnTo>
                    <a:lnTo>
                      <a:pt x="110" y="168"/>
                    </a:lnTo>
                    <a:lnTo>
                      <a:pt x="113" y="172"/>
                    </a:lnTo>
                    <a:lnTo>
                      <a:pt x="117" y="177"/>
                    </a:lnTo>
                    <a:lnTo>
                      <a:pt x="120" y="182"/>
                    </a:lnTo>
                    <a:lnTo>
                      <a:pt x="121" y="186"/>
                    </a:lnTo>
                    <a:lnTo>
                      <a:pt x="123" y="191"/>
                    </a:lnTo>
                    <a:lnTo>
                      <a:pt x="126" y="196"/>
                    </a:lnTo>
                    <a:lnTo>
                      <a:pt x="129" y="201"/>
                    </a:lnTo>
                    <a:lnTo>
                      <a:pt x="130" y="207"/>
                    </a:lnTo>
                    <a:lnTo>
                      <a:pt x="133" y="212"/>
                    </a:lnTo>
                    <a:lnTo>
                      <a:pt x="134" y="217"/>
                    </a:lnTo>
                    <a:lnTo>
                      <a:pt x="135" y="222"/>
                    </a:lnTo>
                    <a:lnTo>
                      <a:pt x="138" y="227"/>
                    </a:lnTo>
                    <a:lnTo>
                      <a:pt x="139" y="233"/>
                    </a:lnTo>
                    <a:lnTo>
                      <a:pt x="139" y="238"/>
                    </a:lnTo>
                    <a:lnTo>
                      <a:pt x="140" y="243"/>
                    </a:lnTo>
                    <a:lnTo>
                      <a:pt x="143" y="263"/>
                    </a:lnTo>
                    <a:lnTo>
                      <a:pt x="143" y="282"/>
                    </a:lnTo>
                    <a:lnTo>
                      <a:pt x="143" y="295"/>
                    </a:lnTo>
                    <a:lnTo>
                      <a:pt x="143" y="313"/>
                    </a:lnTo>
                    <a:lnTo>
                      <a:pt x="144" y="322"/>
                    </a:lnTo>
                    <a:lnTo>
                      <a:pt x="146" y="331"/>
                    </a:lnTo>
                    <a:lnTo>
                      <a:pt x="147" y="337"/>
                    </a:lnTo>
                    <a:lnTo>
                      <a:pt x="148" y="340"/>
                    </a:lnTo>
                    <a:lnTo>
                      <a:pt x="149" y="346"/>
                    </a:lnTo>
                    <a:lnTo>
                      <a:pt x="151" y="350"/>
                    </a:lnTo>
                    <a:lnTo>
                      <a:pt x="152" y="353"/>
                    </a:lnTo>
                    <a:lnTo>
                      <a:pt x="153" y="359"/>
                    </a:lnTo>
                    <a:lnTo>
                      <a:pt x="155" y="363"/>
                    </a:lnTo>
                    <a:lnTo>
                      <a:pt x="156" y="366"/>
                    </a:lnTo>
                    <a:lnTo>
                      <a:pt x="159" y="370"/>
                    </a:lnTo>
                    <a:lnTo>
                      <a:pt x="160" y="374"/>
                    </a:lnTo>
                    <a:lnTo>
                      <a:pt x="164" y="383"/>
                    </a:lnTo>
                    <a:lnTo>
                      <a:pt x="166" y="386"/>
                    </a:lnTo>
                    <a:lnTo>
                      <a:pt x="169" y="391"/>
                    </a:lnTo>
                    <a:lnTo>
                      <a:pt x="170" y="394"/>
                    </a:lnTo>
                    <a:lnTo>
                      <a:pt x="173" y="398"/>
                    </a:lnTo>
                    <a:lnTo>
                      <a:pt x="175" y="402"/>
                    </a:lnTo>
                    <a:lnTo>
                      <a:pt x="178" y="405"/>
                    </a:lnTo>
                    <a:lnTo>
                      <a:pt x="181" y="408"/>
                    </a:lnTo>
                    <a:lnTo>
                      <a:pt x="185" y="412"/>
                    </a:lnTo>
                    <a:lnTo>
                      <a:pt x="190" y="418"/>
                    </a:lnTo>
                    <a:lnTo>
                      <a:pt x="196" y="425"/>
                    </a:lnTo>
                    <a:lnTo>
                      <a:pt x="201" y="431"/>
                    </a:lnTo>
                    <a:lnTo>
                      <a:pt x="209" y="437"/>
                    </a:lnTo>
                    <a:lnTo>
                      <a:pt x="216" y="442"/>
                    </a:lnTo>
                    <a:lnTo>
                      <a:pt x="222" y="447"/>
                    </a:lnTo>
                    <a:lnTo>
                      <a:pt x="230" y="452"/>
                    </a:lnTo>
                    <a:lnTo>
                      <a:pt x="238" y="456"/>
                    </a:lnTo>
                    <a:lnTo>
                      <a:pt x="246" y="460"/>
                    </a:lnTo>
                    <a:lnTo>
                      <a:pt x="253" y="464"/>
                    </a:lnTo>
                    <a:lnTo>
                      <a:pt x="261" y="468"/>
                    </a:lnTo>
                    <a:lnTo>
                      <a:pt x="270" y="470"/>
                    </a:lnTo>
                    <a:lnTo>
                      <a:pt x="287" y="476"/>
                    </a:lnTo>
                    <a:lnTo>
                      <a:pt x="305" y="478"/>
                    </a:lnTo>
                    <a:lnTo>
                      <a:pt x="342" y="478"/>
                    </a:lnTo>
                    <a:lnTo>
                      <a:pt x="348" y="478"/>
                    </a:lnTo>
                    <a:lnTo>
                      <a:pt x="383" y="478"/>
                    </a:lnTo>
                    <a:lnTo>
                      <a:pt x="417" y="486"/>
                    </a:lnTo>
                    <a:lnTo>
                      <a:pt x="433" y="491"/>
                    </a:lnTo>
                    <a:lnTo>
                      <a:pt x="447" y="499"/>
                    </a:lnTo>
                    <a:lnTo>
                      <a:pt x="455" y="503"/>
                    </a:lnTo>
                    <a:lnTo>
                      <a:pt x="461" y="508"/>
                    </a:lnTo>
                    <a:lnTo>
                      <a:pt x="468" y="513"/>
                    </a:lnTo>
                    <a:lnTo>
                      <a:pt x="474" y="518"/>
                    </a:lnTo>
                    <a:lnTo>
                      <a:pt x="481" y="524"/>
                    </a:lnTo>
                    <a:lnTo>
                      <a:pt x="487" y="529"/>
                    </a:lnTo>
                    <a:lnTo>
                      <a:pt x="493" y="535"/>
                    </a:lnTo>
                    <a:lnTo>
                      <a:pt x="498" y="542"/>
                    </a:lnTo>
                    <a:lnTo>
                      <a:pt x="503" y="548"/>
                    </a:lnTo>
                    <a:lnTo>
                      <a:pt x="508" y="555"/>
                    </a:lnTo>
                    <a:lnTo>
                      <a:pt x="513" y="563"/>
                    </a:lnTo>
                    <a:lnTo>
                      <a:pt x="515" y="567"/>
                    </a:lnTo>
                    <a:lnTo>
                      <a:pt x="517" y="570"/>
                    </a:lnTo>
                    <a:lnTo>
                      <a:pt x="519" y="574"/>
                    </a:lnTo>
                    <a:lnTo>
                      <a:pt x="521" y="577"/>
                    </a:lnTo>
                    <a:lnTo>
                      <a:pt x="523" y="581"/>
                    </a:lnTo>
                    <a:lnTo>
                      <a:pt x="524" y="586"/>
                    </a:lnTo>
                    <a:lnTo>
                      <a:pt x="526" y="590"/>
                    </a:lnTo>
                    <a:lnTo>
                      <a:pt x="528" y="594"/>
                    </a:lnTo>
                    <a:lnTo>
                      <a:pt x="529" y="598"/>
                    </a:lnTo>
                    <a:lnTo>
                      <a:pt x="530" y="602"/>
                    </a:lnTo>
                    <a:lnTo>
                      <a:pt x="537" y="637"/>
                    </a:lnTo>
                    <a:lnTo>
                      <a:pt x="537" y="655"/>
                    </a:lnTo>
                    <a:lnTo>
                      <a:pt x="536" y="665"/>
                    </a:lnTo>
                    <a:lnTo>
                      <a:pt x="534" y="674"/>
                    </a:lnTo>
                    <a:lnTo>
                      <a:pt x="534" y="680"/>
                    </a:lnTo>
                    <a:lnTo>
                      <a:pt x="533" y="685"/>
                    </a:lnTo>
                    <a:lnTo>
                      <a:pt x="532" y="690"/>
                    </a:lnTo>
                    <a:lnTo>
                      <a:pt x="530" y="695"/>
                    </a:lnTo>
                    <a:lnTo>
                      <a:pt x="529" y="699"/>
                    </a:lnTo>
                    <a:lnTo>
                      <a:pt x="526" y="704"/>
                    </a:lnTo>
                    <a:lnTo>
                      <a:pt x="525" y="709"/>
                    </a:lnTo>
                    <a:lnTo>
                      <a:pt x="524" y="715"/>
                    </a:lnTo>
                    <a:lnTo>
                      <a:pt x="521" y="720"/>
                    </a:lnTo>
                    <a:lnTo>
                      <a:pt x="520" y="724"/>
                    </a:lnTo>
                    <a:lnTo>
                      <a:pt x="517" y="729"/>
                    </a:lnTo>
                    <a:lnTo>
                      <a:pt x="515" y="734"/>
                    </a:lnTo>
                    <a:lnTo>
                      <a:pt x="512" y="738"/>
                    </a:lnTo>
                    <a:lnTo>
                      <a:pt x="510" y="743"/>
                    </a:lnTo>
                    <a:lnTo>
                      <a:pt x="507" y="747"/>
                    </a:lnTo>
                    <a:lnTo>
                      <a:pt x="504" y="751"/>
                    </a:lnTo>
                    <a:lnTo>
                      <a:pt x="502" y="756"/>
                    </a:lnTo>
                    <a:lnTo>
                      <a:pt x="499" y="760"/>
                    </a:lnTo>
                    <a:lnTo>
                      <a:pt x="497" y="764"/>
                    </a:lnTo>
                    <a:lnTo>
                      <a:pt x="493" y="768"/>
                    </a:lnTo>
                    <a:lnTo>
                      <a:pt x="490" y="772"/>
                    </a:lnTo>
                    <a:lnTo>
                      <a:pt x="486" y="774"/>
                    </a:lnTo>
                    <a:lnTo>
                      <a:pt x="480" y="781"/>
                    </a:lnTo>
                    <a:lnTo>
                      <a:pt x="474" y="790"/>
                    </a:lnTo>
                    <a:lnTo>
                      <a:pt x="471" y="794"/>
                    </a:lnTo>
                    <a:lnTo>
                      <a:pt x="465" y="798"/>
                    </a:lnTo>
                    <a:lnTo>
                      <a:pt x="461" y="802"/>
                    </a:lnTo>
                    <a:lnTo>
                      <a:pt x="458" y="806"/>
                    </a:lnTo>
                    <a:lnTo>
                      <a:pt x="451" y="813"/>
                    </a:lnTo>
                    <a:lnTo>
                      <a:pt x="448" y="817"/>
                    </a:lnTo>
                    <a:lnTo>
                      <a:pt x="446" y="820"/>
                    </a:lnTo>
                    <a:lnTo>
                      <a:pt x="443" y="824"/>
                    </a:lnTo>
                    <a:lnTo>
                      <a:pt x="441" y="828"/>
                    </a:lnTo>
                    <a:lnTo>
                      <a:pt x="435" y="836"/>
                    </a:lnTo>
                    <a:lnTo>
                      <a:pt x="433" y="839"/>
                    </a:lnTo>
                    <a:lnTo>
                      <a:pt x="432" y="843"/>
                    </a:lnTo>
                    <a:lnTo>
                      <a:pt x="429" y="847"/>
                    </a:lnTo>
                    <a:lnTo>
                      <a:pt x="426" y="852"/>
                    </a:lnTo>
                    <a:lnTo>
                      <a:pt x="425" y="856"/>
                    </a:lnTo>
                    <a:lnTo>
                      <a:pt x="424" y="860"/>
                    </a:lnTo>
                    <a:lnTo>
                      <a:pt x="421" y="864"/>
                    </a:lnTo>
                    <a:lnTo>
                      <a:pt x="420" y="868"/>
                    </a:lnTo>
                    <a:lnTo>
                      <a:pt x="419" y="872"/>
                    </a:lnTo>
                    <a:lnTo>
                      <a:pt x="417" y="877"/>
                    </a:lnTo>
                    <a:lnTo>
                      <a:pt x="416" y="881"/>
                    </a:lnTo>
                    <a:lnTo>
                      <a:pt x="415" y="885"/>
                    </a:lnTo>
                    <a:lnTo>
                      <a:pt x="412" y="903"/>
                    </a:lnTo>
                    <a:lnTo>
                      <a:pt x="409" y="920"/>
                    </a:lnTo>
                    <a:lnTo>
                      <a:pt x="409" y="929"/>
                    </a:lnTo>
                    <a:lnTo>
                      <a:pt x="409" y="938"/>
                    </a:lnTo>
                    <a:lnTo>
                      <a:pt x="412" y="955"/>
                    </a:lnTo>
                    <a:lnTo>
                      <a:pt x="413" y="964"/>
                    </a:lnTo>
                    <a:lnTo>
                      <a:pt x="415" y="968"/>
                    </a:lnTo>
                    <a:lnTo>
                      <a:pt x="415" y="972"/>
                    </a:lnTo>
                    <a:lnTo>
                      <a:pt x="416" y="977"/>
                    </a:lnTo>
                    <a:lnTo>
                      <a:pt x="417" y="981"/>
                    </a:lnTo>
                    <a:lnTo>
                      <a:pt x="419" y="985"/>
                    </a:lnTo>
                    <a:lnTo>
                      <a:pt x="420" y="989"/>
                    </a:lnTo>
                    <a:lnTo>
                      <a:pt x="422" y="998"/>
                    </a:lnTo>
                    <a:lnTo>
                      <a:pt x="425" y="1002"/>
                    </a:lnTo>
                    <a:lnTo>
                      <a:pt x="426" y="1006"/>
                    </a:lnTo>
                    <a:lnTo>
                      <a:pt x="429" y="1010"/>
                    </a:lnTo>
                    <a:lnTo>
                      <a:pt x="430" y="1014"/>
                    </a:lnTo>
                    <a:lnTo>
                      <a:pt x="435" y="1021"/>
                    </a:lnTo>
                    <a:lnTo>
                      <a:pt x="437" y="1025"/>
                    </a:lnTo>
                    <a:lnTo>
                      <a:pt x="439" y="1029"/>
                    </a:lnTo>
                    <a:lnTo>
                      <a:pt x="442" y="1033"/>
                    </a:lnTo>
                    <a:lnTo>
                      <a:pt x="445" y="1037"/>
                    </a:lnTo>
                    <a:lnTo>
                      <a:pt x="447" y="1041"/>
                    </a:lnTo>
                    <a:lnTo>
                      <a:pt x="450" y="1043"/>
                    </a:lnTo>
                    <a:lnTo>
                      <a:pt x="454" y="1047"/>
                    </a:lnTo>
                    <a:lnTo>
                      <a:pt x="456" y="1051"/>
                    </a:lnTo>
                    <a:lnTo>
                      <a:pt x="463" y="1058"/>
                    </a:lnTo>
                    <a:lnTo>
                      <a:pt x="469" y="1064"/>
                    </a:lnTo>
                    <a:lnTo>
                      <a:pt x="478" y="1078"/>
                    </a:lnTo>
                    <a:lnTo>
                      <a:pt x="485" y="1084"/>
                    </a:lnTo>
                    <a:lnTo>
                      <a:pt x="490" y="1091"/>
                    </a:lnTo>
                    <a:lnTo>
                      <a:pt x="495" y="1099"/>
                    </a:lnTo>
                    <a:lnTo>
                      <a:pt x="498" y="1103"/>
                    </a:lnTo>
                    <a:lnTo>
                      <a:pt x="500" y="1107"/>
                    </a:lnTo>
                    <a:lnTo>
                      <a:pt x="503" y="1111"/>
                    </a:lnTo>
                    <a:lnTo>
                      <a:pt x="506" y="1115"/>
                    </a:lnTo>
                    <a:lnTo>
                      <a:pt x="508" y="1120"/>
                    </a:lnTo>
                    <a:lnTo>
                      <a:pt x="511" y="1124"/>
                    </a:lnTo>
                    <a:lnTo>
                      <a:pt x="512" y="1129"/>
                    </a:lnTo>
                    <a:lnTo>
                      <a:pt x="515" y="1133"/>
                    </a:lnTo>
                    <a:lnTo>
                      <a:pt x="516" y="1138"/>
                    </a:lnTo>
                    <a:lnTo>
                      <a:pt x="519" y="1142"/>
                    </a:lnTo>
                    <a:lnTo>
                      <a:pt x="520" y="1147"/>
                    </a:lnTo>
                    <a:lnTo>
                      <a:pt x="521" y="1153"/>
                    </a:lnTo>
                    <a:lnTo>
                      <a:pt x="523" y="1158"/>
                    </a:lnTo>
                    <a:lnTo>
                      <a:pt x="524" y="1162"/>
                    </a:lnTo>
                    <a:lnTo>
                      <a:pt x="525" y="1167"/>
                    </a:lnTo>
                    <a:lnTo>
                      <a:pt x="526" y="1172"/>
                    </a:lnTo>
                    <a:lnTo>
                      <a:pt x="529" y="1181"/>
                    </a:lnTo>
                    <a:lnTo>
                      <a:pt x="530" y="1201"/>
                    </a:lnTo>
                    <a:lnTo>
                      <a:pt x="530" y="1218"/>
                    </a:lnTo>
                    <a:lnTo>
                      <a:pt x="529" y="1229"/>
                    </a:lnTo>
                    <a:lnTo>
                      <a:pt x="526" y="1240"/>
                    </a:lnTo>
                    <a:lnTo>
                      <a:pt x="525" y="1246"/>
                    </a:lnTo>
                    <a:lnTo>
                      <a:pt x="524" y="1251"/>
                    </a:lnTo>
                    <a:lnTo>
                      <a:pt x="523" y="1256"/>
                    </a:lnTo>
                    <a:lnTo>
                      <a:pt x="520" y="1262"/>
                    </a:lnTo>
                    <a:lnTo>
                      <a:pt x="519" y="1267"/>
                    </a:lnTo>
                    <a:lnTo>
                      <a:pt x="516" y="1272"/>
                    </a:lnTo>
                    <a:lnTo>
                      <a:pt x="515" y="1277"/>
                    </a:lnTo>
                    <a:lnTo>
                      <a:pt x="512" y="1282"/>
                    </a:lnTo>
                    <a:lnTo>
                      <a:pt x="510" y="1286"/>
                    </a:lnTo>
                    <a:lnTo>
                      <a:pt x="508" y="1292"/>
                    </a:lnTo>
                    <a:lnTo>
                      <a:pt x="506" y="1295"/>
                    </a:lnTo>
                    <a:lnTo>
                      <a:pt x="503" y="1299"/>
                    </a:lnTo>
                    <a:lnTo>
                      <a:pt x="590" y="13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9" name="Freeform 45"/>
              <p:cNvSpPr>
                <a:spLocks/>
              </p:cNvSpPr>
              <p:nvPr/>
            </p:nvSpPr>
            <p:spPr bwMode="auto">
              <a:xfrm>
                <a:off x="778" y="2639"/>
                <a:ext cx="449" cy="212"/>
              </a:xfrm>
              <a:custGeom>
                <a:avLst/>
                <a:gdLst>
                  <a:gd name="T0" fmla="*/ 50 w 1345"/>
                  <a:gd name="T1" fmla="*/ 2 h 635"/>
                  <a:gd name="T2" fmla="*/ 49 w 1345"/>
                  <a:gd name="T3" fmla="*/ 3 h 635"/>
                  <a:gd name="T4" fmla="*/ 48 w 1345"/>
                  <a:gd name="T5" fmla="*/ 5 h 635"/>
                  <a:gd name="T6" fmla="*/ 48 w 1345"/>
                  <a:gd name="T7" fmla="*/ 6 h 635"/>
                  <a:gd name="T8" fmla="*/ 46 w 1345"/>
                  <a:gd name="T9" fmla="*/ 7 h 635"/>
                  <a:gd name="T10" fmla="*/ 44 w 1345"/>
                  <a:gd name="T11" fmla="*/ 8 h 635"/>
                  <a:gd name="T12" fmla="*/ 41 w 1345"/>
                  <a:gd name="T13" fmla="*/ 9 h 635"/>
                  <a:gd name="T14" fmla="*/ 37 w 1345"/>
                  <a:gd name="T15" fmla="*/ 9 h 635"/>
                  <a:gd name="T16" fmla="*/ 36 w 1345"/>
                  <a:gd name="T17" fmla="*/ 11 h 635"/>
                  <a:gd name="T18" fmla="*/ 36 w 1345"/>
                  <a:gd name="T19" fmla="*/ 14 h 635"/>
                  <a:gd name="T20" fmla="*/ 36 w 1345"/>
                  <a:gd name="T21" fmla="*/ 15 h 635"/>
                  <a:gd name="T22" fmla="*/ 35 w 1345"/>
                  <a:gd name="T23" fmla="*/ 17 h 635"/>
                  <a:gd name="T24" fmla="*/ 35 w 1345"/>
                  <a:gd name="T25" fmla="*/ 18 h 635"/>
                  <a:gd name="T26" fmla="*/ 34 w 1345"/>
                  <a:gd name="T27" fmla="*/ 19 h 635"/>
                  <a:gd name="T28" fmla="*/ 34 w 1345"/>
                  <a:gd name="T29" fmla="*/ 19 h 635"/>
                  <a:gd name="T30" fmla="*/ 33 w 1345"/>
                  <a:gd name="T31" fmla="*/ 20 h 635"/>
                  <a:gd name="T32" fmla="*/ 32 w 1345"/>
                  <a:gd name="T33" fmla="*/ 22 h 635"/>
                  <a:gd name="T34" fmla="*/ 30 w 1345"/>
                  <a:gd name="T35" fmla="*/ 22 h 635"/>
                  <a:gd name="T36" fmla="*/ 28 w 1345"/>
                  <a:gd name="T37" fmla="*/ 23 h 635"/>
                  <a:gd name="T38" fmla="*/ 21 w 1345"/>
                  <a:gd name="T39" fmla="*/ 23 h 635"/>
                  <a:gd name="T40" fmla="*/ 19 w 1345"/>
                  <a:gd name="T41" fmla="*/ 22 h 635"/>
                  <a:gd name="T42" fmla="*/ 18 w 1345"/>
                  <a:gd name="T43" fmla="*/ 21 h 635"/>
                  <a:gd name="T44" fmla="*/ 17 w 1345"/>
                  <a:gd name="T45" fmla="*/ 19 h 635"/>
                  <a:gd name="T46" fmla="*/ 15 w 1345"/>
                  <a:gd name="T47" fmla="*/ 19 h 635"/>
                  <a:gd name="T48" fmla="*/ 13 w 1345"/>
                  <a:gd name="T49" fmla="*/ 20 h 635"/>
                  <a:gd name="T50" fmla="*/ 12 w 1345"/>
                  <a:gd name="T51" fmla="*/ 21 h 635"/>
                  <a:gd name="T52" fmla="*/ 10 w 1345"/>
                  <a:gd name="T53" fmla="*/ 22 h 635"/>
                  <a:gd name="T54" fmla="*/ 8 w 1345"/>
                  <a:gd name="T55" fmla="*/ 23 h 635"/>
                  <a:gd name="T56" fmla="*/ 3 w 1345"/>
                  <a:gd name="T57" fmla="*/ 23 h 635"/>
                  <a:gd name="T58" fmla="*/ 2 w 1345"/>
                  <a:gd name="T59" fmla="*/ 19 h 635"/>
                  <a:gd name="T60" fmla="*/ 4 w 1345"/>
                  <a:gd name="T61" fmla="*/ 19 h 635"/>
                  <a:gd name="T62" fmla="*/ 8 w 1345"/>
                  <a:gd name="T63" fmla="*/ 19 h 635"/>
                  <a:gd name="T64" fmla="*/ 10 w 1345"/>
                  <a:gd name="T65" fmla="*/ 17 h 635"/>
                  <a:gd name="T66" fmla="*/ 12 w 1345"/>
                  <a:gd name="T67" fmla="*/ 16 h 635"/>
                  <a:gd name="T68" fmla="*/ 14 w 1345"/>
                  <a:gd name="T69" fmla="*/ 15 h 635"/>
                  <a:gd name="T70" fmla="*/ 19 w 1345"/>
                  <a:gd name="T71" fmla="*/ 16 h 635"/>
                  <a:gd name="T72" fmla="*/ 20 w 1345"/>
                  <a:gd name="T73" fmla="*/ 17 h 635"/>
                  <a:gd name="T74" fmla="*/ 21 w 1345"/>
                  <a:gd name="T75" fmla="*/ 18 h 635"/>
                  <a:gd name="T76" fmla="*/ 23 w 1345"/>
                  <a:gd name="T77" fmla="*/ 19 h 635"/>
                  <a:gd name="T78" fmla="*/ 27 w 1345"/>
                  <a:gd name="T79" fmla="*/ 19 h 635"/>
                  <a:gd name="T80" fmla="*/ 30 w 1345"/>
                  <a:gd name="T81" fmla="*/ 18 h 635"/>
                  <a:gd name="T82" fmla="*/ 31 w 1345"/>
                  <a:gd name="T83" fmla="*/ 17 h 635"/>
                  <a:gd name="T84" fmla="*/ 31 w 1345"/>
                  <a:gd name="T85" fmla="*/ 16 h 635"/>
                  <a:gd name="T86" fmla="*/ 32 w 1345"/>
                  <a:gd name="T87" fmla="*/ 15 h 635"/>
                  <a:gd name="T88" fmla="*/ 32 w 1345"/>
                  <a:gd name="T89" fmla="*/ 13 h 635"/>
                  <a:gd name="T90" fmla="*/ 32 w 1345"/>
                  <a:gd name="T91" fmla="*/ 10 h 635"/>
                  <a:gd name="T92" fmla="*/ 33 w 1345"/>
                  <a:gd name="T93" fmla="*/ 9 h 635"/>
                  <a:gd name="T94" fmla="*/ 33 w 1345"/>
                  <a:gd name="T95" fmla="*/ 8 h 635"/>
                  <a:gd name="T96" fmla="*/ 34 w 1345"/>
                  <a:gd name="T97" fmla="*/ 7 h 635"/>
                  <a:gd name="T98" fmla="*/ 36 w 1345"/>
                  <a:gd name="T99" fmla="*/ 6 h 635"/>
                  <a:gd name="T100" fmla="*/ 40 w 1345"/>
                  <a:gd name="T101" fmla="*/ 5 h 635"/>
                  <a:gd name="T102" fmla="*/ 44 w 1345"/>
                  <a:gd name="T103" fmla="*/ 4 h 635"/>
                  <a:gd name="T104" fmla="*/ 45 w 1345"/>
                  <a:gd name="T105" fmla="*/ 3 h 635"/>
                  <a:gd name="T106" fmla="*/ 46 w 1345"/>
                  <a:gd name="T107" fmla="*/ 2 h 635"/>
                  <a:gd name="T108" fmla="*/ 46 w 1345"/>
                  <a:gd name="T109" fmla="*/ 1 h 635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345"/>
                  <a:gd name="T166" fmla="*/ 0 h 635"/>
                  <a:gd name="T167" fmla="*/ 1345 w 1345"/>
                  <a:gd name="T168" fmla="*/ 635 h 635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345" h="635">
                    <a:moveTo>
                      <a:pt x="1345" y="25"/>
                    </a:moveTo>
                    <a:lnTo>
                      <a:pt x="1343" y="31"/>
                    </a:lnTo>
                    <a:lnTo>
                      <a:pt x="1341" y="38"/>
                    </a:lnTo>
                    <a:lnTo>
                      <a:pt x="1339" y="44"/>
                    </a:lnTo>
                    <a:lnTo>
                      <a:pt x="1337" y="51"/>
                    </a:lnTo>
                    <a:lnTo>
                      <a:pt x="1336" y="57"/>
                    </a:lnTo>
                    <a:lnTo>
                      <a:pt x="1333" y="64"/>
                    </a:lnTo>
                    <a:lnTo>
                      <a:pt x="1330" y="70"/>
                    </a:lnTo>
                    <a:lnTo>
                      <a:pt x="1328" y="75"/>
                    </a:lnTo>
                    <a:lnTo>
                      <a:pt x="1325" y="82"/>
                    </a:lnTo>
                    <a:lnTo>
                      <a:pt x="1323" y="88"/>
                    </a:lnTo>
                    <a:lnTo>
                      <a:pt x="1319" y="94"/>
                    </a:lnTo>
                    <a:lnTo>
                      <a:pt x="1316" y="100"/>
                    </a:lnTo>
                    <a:lnTo>
                      <a:pt x="1312" y="107"/>
                    </a:lnTo>
                    <a:lnTo>
                      <a:pt x="1308" y="112"/>
                    </a:lnTo>
                    <a:lnTo>
                      <a:pt x="1306" y="118"/>
                    </a:lnTo>
                    <a:lnTo>
                      <a:pt x="1302" y="124"/>
                    </a:lnTo>
                    <a:lnTo>
                      <a:pt x="1299" y="127"/>
                    </a:lnTo>
                    <a:lnTo>
                      <a:pt x="1297" y="130"/>
                    </a:lnTo>
                    <a:lnTo>
                      <a:pt x="1293" y="134"/>
                    </a:lnTo>
                    <a:lnTo>
                      <a:pt x="1290" y="138"/>
                    </a:lnTo>
                    <a:lnTo>
                      <a:pt x="1285" y="144"/>
                    </a:lnTo>
                    <a:lnTo>
                      <a:pt x="1281" y="148"/>
                    </a:lnTo>
                    <a:lnTo>
                      <a:pt x="1278" y="151"/>
                    </a:lnTo>
                    <a:lnTo>
                      <a:pt x="1272" y="157"/>
                    </a:lnTo>
                    <a:lnTo>
                      <a:pt x="1265" y="164"/>
                    </a:lnTo>
                    <a:lnTo>
                      <a:pt x="1258" y="170"/>
                    </a:lnTo>
                    <a:lnTo>
                      <a:pt x="1250" y="177"/>
                    </a:lnTo>
                    <a:lnTo>
                      <a:pt x="1243" y="182"/>
                    </a:lnTo>
                    <a:lnTo>
                      <a:pt x="1235" y="187"/>
                    </a:lnTo>
                    <a:lnTo>
                      <a:pt x="1226" y="194"/>
                    </a:lnTo>
                    <a:lnTo>
                      <a:pt x="1219" y="198"/>
                    </a:lnTo>
                    <a:lnTo>
                      <a:pt x="1209" y="203"/>
                    </a:lnTo>
                    <a:lnTo>
                      <a:pt x="1202" y="208"/>
                    </a:lnTo>
                    <a:lnTo>
                      <a:pt x="1193" y="212"/>
                    </a:lnTo>
                    <a:lnTo>
                      <a:pt x="1183" y="217"/>
                    </a:lnTo>
                    <a:lnTo>
                      <a:pt x="1174" y="221"/>
                    </a:lnTo>
                    <a:lnTo>
                      <a:pt x="1165" y="224"/>
                    </a:lnTo>
                    <a:lnTo>
                      <a:pt x="1156" y="227"/>
                    </a:lnTo>
                    <a:lnTo>
                      <a:pt x="1147" y="231"/>
                    </a:lnTo>
                    <a:lnTo>
                      <a:pt x="1128" y="237"/>
                    </a:lnTo>
                    <a:lnTo>
                      <a:pt x="1109" y="240"/>
                    </a:lnTo>
                    <a:lnTo>
                      <a:pt x="1090" y="243"/>
                    </a:lnTo>
                    <a:lnTo>
                      <a:pt x="1072" y="244"/>
                    </a:lnTo>
                    <a:lnTo>
                      <a:pt x="1035" y="244"/>
                    </a:lnTo>
                    <a:lnTo>
                      <a:pt x="1031" y="242"/>
                    </a:lnTo>
                    <a:lnTo>
                      <a:pt x="1008" y="244"/>
                    </a:lnTo>
                    <a:lnTo>
                      <a:pt x="988" y="256"/>
                    </a:lnTo>
                    <a:lnTo>
                      <a:pt x="981" y="263"/>
                    </a:lnTo>
                    <a:lnTo>
                      <a:pt x="978" y="268"/>
                    </a:lnTo>
                    <a:lnTo>
                      <a:pt x="975" y="273"/>
                    </a:lnTo>
                    <a:lnTo>
                      <a:pt x="973" y="278"/>
                    </a:lnTo>
                    <a:lnTo>
                      <a:pt x="970" y="283"/>
                    </a:lnTo>
                    <a:lnTo>
                      <a:pt x="969" y="294"/>
                    </a:lnTo>
                    <a:lnTo>
                      <a:pt x="969" y="307"/>
                    </a:lnTo>
                    <a:lnTo>
                      <a:pt x="969" y="313"/>
                    </a:lnTo>
                    <a:lnTo>
                      <a:pt x="970" y="331"/>
                    </a:lnTo>
                    <a:lnTo>
                      <a:pt x="970" y="350"/>
                    </a:lnTo>
                    <a:lnTo>
                      <a:pt x="969" y="369"/>
                    </a:lnTo>
                    <a:lnTo>
                      <a:pt x="968" y="378"/>
                    </a:lnTo>
                    <a:lnTo>
                      <a:pt x="966" y="387"/>
                    </a:lnTo>
                    <a:lnTo>
                      <a:pt x="965" y="398"/>
                    </a:lnTo>
                    <a:lnTo>
                      <a:pt x="964" y="403"/>
                    </a:lnTo>
                    <a:lnTo>
                      <a:pt x="962" y="407"/>
                    </a:lnTo>
                    <a:lnTo>
                      <a:pt x="961" y="412"/>
                    </a:lnTo>
                    <a:lnTo>
                      <a:pt x="960" y="417"/>
                    </a:lnTo>
                    <a:lnTo>
                      <a:pt x="959" y="421"/>
                    </a:lnTo>
                    <a:lnTo>
                      <a:pt x="957" y="426"/>
                    </a:lnTo>
                    <a:lnTo>
                      <a:pt x="956" y="431"/>
                    </a:lnTo>
                    <a:lnTo>
                      <a:pt x="955" y="435"/>
                    </a:lnTo>
                    <a:lnTo>
                      <a:pt x="953" y="441"/>
                    </a:lnTo>
                    <a:lnTo>
                      <a:pt x="951" y="446"/>
                    </a:lnTo>
                    <a:lnTo>
                      <a:pt x="949" y="450"/>
                    </a:lnTo>
                    <a:lnTo>
                      <a:pt x="947" y="455"/>
                    </a:lnTo>
                    <a:lnTo>
                      <a:pt x="946" y="460"/>
                    </a:lnTo>
                    <a:lnTo>
                      <a:pt x="943" y="464"/>
                    </a:lnTo>
                    <a:lnTo>
                      <a:pt x="942" y="469"/>
                    </a:lnTo>
                    <a:lnTo>
                      <a:pt x="939" y="473"/>
                    </a:lnTo>
                    <a:lnTo>
                      <a:pt x="936" y="478"/>
                    </a:lnTo>
                    <a:lnTo>
                      <a:pt x="935" y="482"/>
                    </a:lnTo>
                    <a:lnTo>
                      <a:pt x="933" y="487"/>
                    </a:lnTo>
                    <a:lnTo>
                      <a:pt x="930" y="491"/>
                    </a:lnTo>
                    <a:lnTo>
                      <a:pt x="927" y="495"/>
                    </a:lnTo>
                    <a:lnTo>
                      <a:pt x="925" y="500"/>
                    </a:lnTo>
                    <a:lnTo>
                      <a:pt x="922" y="504"/>
                    </a:lnTo>
                    <a:lnTo>
                      <a:pt x="920" y="508"/>
                    </a:lnTo>
                    <a:lnTo>
                      <a:pt x="917" y="512"/>
                    </a:lnTo>
                    <a:lnTo>
                      <a:pt x="914" y="517"/>
                    </a:lnTo>
                    <a:lnTo>
                      <a:pt x="912" y="521"/>
                    </a:lnTo>
                    <a:lnTo>
                      <a:pt x="909" y="525"/>
                    </a:lnTo>
                    <a:lnTo>
                      <a:pt x="907" y="529"/>
                    </a:lnTo>
                    <a:lnTo>
                      <a:pt x="903" y="533"/>
                    </a:lnTo>
                    <a:lnTo>
                      <a:pt x="900" y="537"/>
                    </a:lnTo>
                    <a:lnTo>
                      <a:pt x="897" y="541"/>
                    </a:lnTo>
                    <a:lnTo>
                      <a:pt x="894" y="545"/>
                    </a:lnTo>
                    <a:lnTo>
                      <a:pt x="891" y="548"/>
                    </a:lnTo>
                    <a:lnTo>
                      <a:pt x="884" y="555"/>
                    </a:lnTo>
                    <a:lnTo>
                      <a:pt x="881" y="557"/>
                    </a:lnTo>
                    <a:lnTo>
                      <a:pt x="878" y="561"/>
                    </a:lnTo>
                    <a:lnTo>
                      <a:pt x="870" y="568"/>
                    </a:lnTo>
                    <a:lnTo>
                      <a:pt x="864" y="574"/>
                    </a:lnTo>
                    <a:lnTo>
                      <a:pt x="856" y="580"/>
                    </a:lnTo>
                    <a:lnTo>
                      <a:pt x="849" y="585"/>
                    </a:lnTo>
                    <a:lnTo>
                      <a:pt x="843" y="589"/>
                    </a:lnTo>
                    <a:lnTo>
                      <a:pt x="836" y="593"/>
                    </a:lnTo>
                    <a:lnTo>
                      <a:pt x="831" y="596"/>
                    </a:lnTo>
                    <a:lnTo>
                      <a:pt x="825" y="600"/>
                    </a:lnTo>
                    <a:lnTo>
                      <a:pt x="818" y="604"/>
                    </a:lnTo>
                    <a:lnTo>
                      <a:pt x="812" y="607"/>
                    </a:lnTo>
                    <a:lnTo>
                      <a:pt x="800" y="613"/>
                    </a:lnTo>
                    <a:lnTo>
                      <a:pt x="787" y="619"/>
                    </a:lnTo>
                    <a:lnTo>
                      <a:pt x="774" y="622"/>
                    </a:lnTo>
                    <a:lnTo>
                      <a:pt x="761" y="626"/>
                    </a:lnTo>
                    <a:lnTo>
                      <a:pt x="747" y="630"/>
                    </a:lnTo>
                    <a:lnTo>
                      <a:pt x="721" y="634"/>
                    </a:lnTo>
                    <a:lnTo>
                      <a:pt x="695" y="635"/>
                    </a:lnTo>
                    <a:lnTo>
                      <a:pt x="643" y="632"/>
                    </a:lnTo>
                    <a:lnTo>
                      <a:pt x="617" y="626"/>
                    </a:lnTo>
                    <a:lnTo>
                      <a:pt x="592" y="619"/>
                    </a:lnTo>
                    <a:lnTo>
                      <a:pt x="579" y="613"/>
                    </a:lnTo>
                    <a:lnTo>
                      <a:pt x="567" y="608"/>
                    </a:lnTo>
                    <a:lnTo>
                      <a:pt x="556" y="602"/>
                    </a:lnTo>
                    <a:lnTo>
                      <a:pt x="545" y="595"/>
                    </a:lnTo>
                    <a:lnTo>
                      <a:pt x="533" y="587"/>
                    </a:lnTo>
                    <a:lnTo>
                      <a:pt x="528" y="585"/>
                    </a:lnTo>
                    <a:lnTo>
                      <a:pt x="523" y="580"/>
                    </a:lnTo>
                    <a:lnTo>
                      <a:pt x="518" y="576"/>
                    </a:lnTo>
                    <a:lnTo>
                      <a:pt x="513" y="572"/>
                    </a:lnTo>
                    <a:lnTo>
                      <a:pt x="507" y="568"/>
                    </a:lnTo>
                    <a:lnTo>
                      <a:pt x="502" y="563"/>
                    </a:lnTo>
                    <a:lnTo>
                      <a:pt x="497" y="559"/>
                    </a:lnTo>
                    <a:lnTo>
                      <a:pt x="492" y="554"/>
                    </a:lnTo>
                    <a:lnTo>
                      <a:pt x="488" y="548"/>
                    </a:lnTo>
                    <a:lnTo>
                      <a:pt x="483" y="543"/>
                    </a:lnTo>
                    <a:lnTo>
                      <a:pt x="479" y="538"/>
                    </a:lnTo>
                    <a:lnTo>
                      <a:pt x="474" y="533"/>
                    </a:lnTo>
                    <a:lnTo>
                      <a:pt x="470" y="528"/>
                    </a:lnTo>
                    <a:lnTo>
                      <a:pt x="466" y="522"/>
                    </a:lnTo>
                    <a:lnTo>
                      <a:pt x="457" y="516"/>
                    </a:lnTo>
                    <a:lnTo>
                      <a:pt x="448" y="511"/>
                    </a:lnTo>
                    <a:lnTo>
                      <a:pt x="439" y="507"/>
                    </a:lnTo>
                    <a:lnTo>
                      <a:pt x="431" y="504"/>
                    </a:lnTo>
                    <a:lnTo>
                      <a:pt x="415" y="502"/>
                    </a:lnTo>
                    <a:lnTo>
                      <a:pt x="402" y="502"/>
                    </a:lnTo>
                    <a:lnTo>
                      <a:pt x="379" y="509"/>
                    </a:lnTo>
                    <a:lnTo>
                      <a:pt x="370" y="516"/>
                    </a:lnTo>
                    <a:lnTo>
                      <a:pt x="363" y="524"/>
                    </a:lnTo>
                    <a:lnTo>
                      <a:pt x="359" y="528"/>
                    </a:lnTo>
                    <a:lnTo>
                      <a:pt x="357" y="532"/>
                    </a:lnTo>
                    <a:lnTo>
                      <a:pt x="353" y="535"/>
                    </a:lnTo>
                    <a:lnTo>
                      <a:pt x="349" y="539"/>
                    </a:lnTo>
                    <a:lnTo>
                      <a:pt x="342" y="547"/>
                    </a:lnTo>
                    <a:lnTo>
                      <a:pt x="338" y="551"/>
                    </a:lnTo>
                    <a:lnTo>
                      <a:pt x="335" y="554"/>
                    </a:lnTo>
                    <a:lnTo>
                      <a:pt x="331" y="557"/>
                    </a:lnTo>
                    <a:lnTo>
                      <a:pt x="327" y="561"/>
                    </a:lnTo>
                    <a:lnTo>
                      <a:pt x="319" y="568"/>
                    </a:lnTo>
                    <a:lnTo>
                      <a:pt x="311" y="573"/>
                    </a:lnTo>
                    <a:lnTo>
                      <a:pt x="303" y="580"/>
                    </a:lnTo>
                    <a:lnTo>
                      <a:pt x="296" y="585"/>
                    </a:lnTo>
                    <a:lnTo>
                      <a:pt x="288" y="590"/>
                    </a:lnTo>
                    <a:lnTo>
                      <a:pt x="279" y="595"/>
                    </a:lnTo>
                    <a:lnTo>
                      <a:pt x="271" y="599"/>
                    </a:lnTo>
                    <a:lnTo>
                      <a:pt x="262" y="603"/>
                    </a:lnTo>
                    <a:lnTo>
                      <a:pt x="253" y="607"/>
                    </a:lnTo>
                    <a:lnTo>
                      <a:pt x="245" y="611"/>
                    </a:lnTo>
                    <a:lnTo>
                      <a:pt x="236" y="613"/>
                    </a:lnTo>
                    <a:lnTo>
                      <a:pt x="218" y="620"/>
                    </a:lnTo>
                    <a:lnTo>
                      <a:pt x="201" y="624"/>
                    </a:lnTo>
                    <a:lnTo>
                      <a:pt x="182" y="626"/>
                    </a:lnTo>
                    <a:lnTo>
                      <a:pt x="164" y="629"/>
                    </a:lnTo>
                    <a:lnTo>
                      <a:pt x="128" y="629"/>
                    </a:lnTo>
                    <a:lnTo>
                      <a:pt x="93" y="624"/>
                    </a:lnTo>
                    <a:lnTo>
                      <a:pt x="68" y="619"/>
                    </a:lnTo>
                    <a:lnTo>
                      <a:pt x="45" y="611"/>
                    </a:lnTo>
                    <a:lnTo>
                      <a:pt x="33" y="607"/>
                    </a:lnTo>
                    <a:lnTo>
                      <a:pt x="21" y="602"/>
                    </a:lnTo>
                    <a:lnTo>
                      <a:pt x="11" y="596"/>
                    </a:lnTo>
                    <a:lnTo>
                      <a:pt x="0" y="590"/>
                    </a:lnTo>
                    <a:lnTo>
                      <a:pt x="41" y="499"/>
                    </a:lnTo>
                    <a:lnTo>
                      <a:pt x="51" y="504"/>
                    </a:lnTo>
                    <a:lnTo>
                      <a:pt x="62" y="508"/>
                    </a:lnTo>
                    <a:lnTo>
                      <a:pt x="72" y="512"/>
                    </a:lnTo>
                    <a:lnTo>
                      <a:pt x="81" y="517"/>
                    </a:lnTo>
                    <a:lnTo>
                      <a:pt x="91" y="520"/>
                    </a:lnTo>
                    <a:lnTo>
                      <a:pt x="103" y="522"/>
                    </a:lnTo>
                    <a:lnTo>
                      <a:pt x="125" y="526"/>
                    </a:lnTo>
                    <a:lnTo>
                      <a:pt x="164" y="524"/>
                    </a:lnTo>
                    <a:lnTo>
                      <a:pt x="185" y="519"/>
                    </a:lnTo>
                    <a:lnTo>
                      <a:pt x="206" y="512"/>
                    </a:lnTo>
                    <a:lnTo>
                      <a:pt x="216" y="507"/>
                    </a:lnTo>
                    <a:lnTo>
                      <a:pt x="225" y="502"/>
                    </a:lnTo>
                    <a:lnTo>
                      <a:pt x="236" y="496"/>
                    </a:lnTo>
                    <a:lnTo>
                      <a:pt x="244" y="491"/>
                    </a:lnTo>
                    <a:lnTo>
                      <a:pt x="253" y="485"/>
                    </a:lnTo>
                    <a:lnTo>
                      <a:pt x="260" y="478"/>
                    </a:lnTo>
                    <a:lnTo>
                      <a:pt x="268" y="472"/>
                    </a:lnTo>
                    <a:lnTo>
                      <a:pt x="273" y="464"/>
                    </a:lnTo>
                    <a:lnTo>
                      <a:pt x="283" y="455"/>
                    </a:lnTo>
                    <a:lnTo>
                      <a:pt x="285" y="452"/>
                    </a:lnTo>
                    <a:lnTo>
                      <a:pt x="289" y="448"/>
                    </a:lnTo>
                    <a:lnTo>
                      <a:pt x="296" y="442"/>
                    </a:lnTo>
                    <a:lnTo>
                      <a:pt x="303" y="437"/>
                    </a:lnTo>
                    <a:lnTo>
                      <a:pt x="311" y="431"/>
                    </a:lnTo>
                    <a:lnTo>
                      <a:pt x="319" y="426"/>
                    </a:lnTo>
                    <a:lnTo>
                      <a:pt x="327" y="422"/>
                    </a:lnTo>
                    <a:lnTo>
                      <a:pt x="335" y="418"/>
                    </a:lnTo>
                    <a:lnTo>
                      <a:pt x="344" y="415"/>
                    </a:lnTo>
                    <a:lnTo>
                      <a:pt x="361" y="408"/>
                    </a:lnTo>
                    <a:lnTo>
                      <a:pt x="377" y="404"/>
                    </a:lnTo>
                    <a:lnTo>
                      <a:pt x="394" y="402"/>
                    </a:lnTo>
                    <a:lnTo>
                      <a:pt x="429" y="402"/>
                    </a:lnTo>
                    <a:lnTo>
                      <a:pt x="465" y="408"/>
                    </a:lnTo>
                    <a:lnTo>
                      <a:pt x="480" y="413"/>
                    </a:lnTo>
                    <a:lnTo>
                      <a:pt x="497" y="421"/>
                    </a:lnTo>
                    <a:lnTo>
                      <a:pt x="505" y="425"/>
                    </a:lnTo>
                    <a:lnTo>
                      <a:pt x="513" y="430"/>
                    </a:lnTo>
                    <a:lnTo>
                      <a:pt x="519" y="435"/>
                    </a:lnTo>
                    <a:lnTo>
                      <a:pt x="527" y="441"/>
                    </a:lnTo>
                    <a:lnTo>
                      <a:pt x="533" y="447"/>
                    </a:lnTo>
                    <a:lnTo>
                      <a:pt x="540" y="454"/>
                    </a:lnTo>
                    <a:lnTo>
                      <a:pt x="546" y="460"/>
                    </a:lnTo>
                    <a:lnTo>
                      <a:pt x="553" y="467"/>
                    </a:lnTo>
                    <a:lnTo>
                      <a:pt x="557" y="470"/>
                    </a:lnTo>
                    <a:lnTo>
                      <a:pt x="559" y="474"/>
                    </a:lnTo>
                    <a:lnTo>
                      <a:pt x="563" y="478"/>
                    </a:lnTo>
                    <a:lnTo>
                      <a:pt x="569" y="483"/>
                    </a:lnTo>
                    <a:lnTo>
                      <a:pt x="575" y="490"/>
                    </a:lnTo>
                    <a:lnTo>
                      <a:pt x="582" y="495"/>
                    </a:lnTo>
                    <a:lnTo>
                      <a:pt x="589" y="500"/>
                    </a:lnTo>
                    <a:lnTo>
                      <a:pt x="596" y="506"/>
                    </a:lnTo>
                    <a:lnTo>
                      <a:pt x="604" y="509"/>
                    </a:lnTo>
                    <a:lnTo>
                      <a:pt x="611" y="515"/>
                    </a:lnTo>
                    <a:lnTo>
                      <a:pt x="619" y="517"/>
                    </a:lnTo>
                    <a:lnTo>
                      <a:pt x="626" y="521"/>
                    </a:lnTo>
                    <a:lnTo>
                      <a:pt x="643" y="526"/>
                    </a:lnTo>
                    <a:lnTo>
                      <a:pt x="658" y="530"/>
                    </a:lnTo>
                    <a:lnTo>
                      <a:pt x="675" y="533"/>
                    </a:lnTo>
                    <a:lnTo>
                      <a:pt x="709" y="533"/>
                    </a:lnTo>
                    <a:lnTo>
                      <a:pt x="741" y="525"/>
                    </a:lnTo>
                    <a:lnTo>
                      <a:pt x="758" y="520"/>
                    </a:lnTo>
                    <a:lnTo>
                      <a:pt x="774" y="512"/>
                    </a:lnTo>
                    <a:lnTo>
                      <a:pt x="780" y="508"/>
                    </a:lnTo>
                    <a:lnTo>
                      <a:pt x="788" y="503"/>
                    </a:lnTo>
                    <a:lnTo>
                      <a:pt x="796" y="498"/>
                    </a:lnTo>
                    <a:lnTo>
                      <a:pt x="803" y="493"/>
                    </a:lnTo>
                    <a:lnTo>
                      <a:pt x="809" y="486"/>
                    </a:lnTo>
                    <a:lnTo>
                      <a:pt x="816" y="480"/>
                    </a:lnTo>
                    <a:lnTo>
                      <a:pt x="819" y="476"/>
                    </a:lnTo>
                    <a:lnTo>
                      <a:pt x="822" y="472"/>
                    </a:lnTo>
                    <a:lnTo>
                      <a:pt x="825" y="468"/>
                    </a:lnTo>
                    <a:lnTo>
                      <a:pt x="829" y="464"/>
                    </a:lnTo>
                    <a:lnTo>
                      <a:pt x="834" y="456"/>
                    </a:lnTo>
                    <a:lnTo>
                      <a:pt x="836" y="451"/>
                    </a:lnTo>
                    <a:lnTo>
                      <a:pt x="839" y="447"/>
                    </a:lnTo>
                    <a:lnTo>
                      <a:pt x="842" y="442"/>
                    </a:lnTo>
                    <a:lnTo>
                      <a:pt x="844" y="437"/>
                    </a:lnTo>
                    <a:lnTo>
                      <a:pt x="847" y="433"/>
                    </a:lnTo>
                    <a:lnTo>
                      <a:pt x="848" y="428"/>
                    </a:lnTo>
                    <a:lnTo>
                      <a:pt x="851" y="422"/>
                    </a:lnTo>
                    <a:lnTo>
                      <a:pt x="852" y="418"/>
                    </a:lnTo>
                    <a:lnTo>
                      <a:pt x="855" y="413"/>
                    </a:lnTo>
                    <a:lnTo>
                      <a:pt x="856" y="408"/>
                    </a:lnTo>
                    <a:lnTo>
                      <a:pt x="857" y="403"/>
                    </a:lnTo>
                    <a:lnTo>
                      <a:pt x="858" y="398"/>
                    </a:lnTo>
                    <a:lnTo>
                      <a:pt x="860" y="394"/>
                    </a:lnTo>
                    <a:lnTo>
                      <a:pt x="861" y="389"/>
                    </a:lnTo>
                    <a:lnTo>
                      <a:pt x="864" y="369"/>
                    </a:lnTo>
                    <a:lnTo>
                      <a:pt x="865" y="350"/>
                    </a:lnTo>
                    <a:lnTo>
                      <a:pt x="866" y="339"/>
                    </a:lnTo>
                    <a:lnTo>
                      <a:pt x="866" y="316"/>
                    </a:lnTo>
                    <a:lnTo>
                      <a:pt x="868" y="298"/>
                    </a:lnTo>
                    <a:lnTo>
                      <a:pt x="870" y="289"/>
                    </a:lnTo>
                    <a:lnTo>
                      <a:pt x="870" y="285"/>
                    </a:lnTo>
                    <a:lnTo>
                      <a:pt x="871" y="279"/>
                    </a:lnTo>
                    <a:lnTo>
                      <a:pt x="873" y="276"/>
                    </a:lnTo>
                    <a:lnTo>
                      <a:pt x="874" y="272"/>
                    </a:lnTo>
                    <a:lnTo>
                      <a:pt x="875" y="266"/>
                    </a:lnTo>
                    <a:lnTo>
                      <a:pt x="877" y="263"/>
                    </a:lnTo>
                    <a:lnTo>
                      <a:pt x="878" y="259"/>
                    </a:lnTo>
                    <a:lnTo>
                      <a:pt x="881" y="255"/>
                    </a:lnTo>
                    <a:lnTo>
                      <a:pt x="882" y="251"/>
                    </a:lnTo>
                    <a:lnTo>
                      <a:pt x="884" y="246"/>
                    </a:lnTo>
                    <a:lnTo>
                      <a:pt x="888" y="238"/>
                    </a:lnTo>
                    <a:lnTo>
                      <a:pt x="890" y="234"/>
                    </a:lnTo>
                    <a:lnTo>
                      <a:pt x="892" y="230"/>
                    </a:lnTo>
                    <a:lnTo>
                      <a:pt x="895" y="226"/>
                    </a:lnTo>
                    <a:lnTo>
                      <a:pt x="897" y="224"/>
                    </a:lnTo>
                    <a:lnTo>
                      <a:pt x="903" y="216"/>
                    </a:lnTo>
                    <a:lnTo>
                      <a:pt x="905" y="212"/>
                    </a:lnTo>
                    <a:lnTo>
                      <a:pt x="908" y="209"/>
                    </a:lnTo>
                    <a:lnTo>
                      <a:pt x="913" y="203"/>
                    </a:lnTo>
                    <a:lnTo>
                      <a:pt x="920" y="196"/>
                    </a:lnTo>
                    <a:lnTo>
                      <a:pt x="926" y="190"/>
                    </a:lnTo>
                    <a:lnTo>
                      <a:pt x="933" y="185"/>
                    </a:lnTo>
                    <a:lnTo>
                      <a:pt x="939" y="178"/>
                    </a:lnTo>
                    <a:lnTo>
                      <a:pt x="947" y="174"/>
                    </a:lnTo>
                    <a:lnTo>
                      <a:pt x="953" y="169"/>
                    </a:lnTo>
                    <a:lnTo>
                      <a:pt x="961" y="165"/>
                    </a:lnTo>
                    <a:lnTo>
                      <a:pt x="969" y="160"/>
                    </a:lnTo>
                    <a:lnTo>
                      <a:pt x="977" y="156"/>
                    </a:lnTo>
                    <a:lnTo>
                      <a:pt x="986" y="153"/>
                    </a:lnTo>
                    <a:lnTo>
                      <a:pt x="1003" y="148"/>
                    </a:lnTo>
                    <a:lnTo>
                      <a:pt x="1021" y="144"/>
                    </a:lnTo>
                    <a:lnTo>
                      <a:pt x="1057" y="142"/>
                    </a:lnTo>
                    <a:lnTo>
                      <a:pt x="1073" y="139"/>
                    </a:lnTo>
                    <a:lnTo>
                      <a:pt x="1109" y="135"/>
                    </a:lnTo>
                    <a:lnTo>
                      <a:pt x="1129" y="129"/>
                    </a:lnTo>
                    <a:lnTo>
                      <a:pt x="1147" y="121"/>
                    </a:lnTo>
                    <a:lnTo>
                      <a:pt x="1156" y="117"/>
                    </a:lnTo>
                    <a:lnTo>
                      <a:pt x="1165" y="112"/>
                    </a:lnTo>
                    <a:lnTo>
                      <a:pt x="1173" y="107"/>
                    </a:lnTo>
                    <a:lnTo>
                      <a:pt x="1182" y="101"/>
                    </a:lnTo>
                    <a:lnTo>
                      <a:pt x="1190" y="96"/>
                    </a:lnTo>
                    <a:lnTo>
                      <a:pt x="1196" y="90"/>
                    </a:lnTo>
                    <a:lnTo>
                      <a:pt x="1203" y="83"/>
                    </a:lnTo>
                    <a:lnTo>
                      <a:pt x="1208" y="77"/>
                    </a:lnTo>
                    <a:lnTo>
                      <a:pt x="1212" y="73"/>
                    </a:lnTo>
                    <a:lnTo>
                      <a:pt x="1216" y="68"/>
                    </a:lnTo>
                    <a:lnTo>
                      <a:pt x="1219" y="64"/>
                    </a:lnTo>
                    <a:lnTo>
                      <a:pt x="1221" y="59"/>
                    </a:lnTo>
                    <a:lnTo>
                      <a:pt x="1225" y="53"/>
                    </a:lnTo>
                    <a:lnTo>
                      <a:pt x="1228" y="49"/>
                    </a:lnTo>
                    <a:lnTo>
                      <a:pt x="1230" y="44"/>
                    </a:lnTo>
                    <a:lnTo>
                      <a:pt x="1233" y="39"/>
                    </a:lnTo>
                    <a:lnTo>
                      <a:pt x="1234" y="34"/>
                    </a:lnTo>
                    <a:lnTo>
                      <a:pt x="1237" y="29"/>
                    </a:lnTo>
                    <a:lnTo>
                      <a:pt x="1239" y="25"/>
                    </a:lnTo>
                    <a:lnTo>
                      <a:pt x="1241" y="20"/>
                    </a:lnTo>
                    <a:lnTo>
                      <a:pt x="1242" y="14"/>
                    </a:lnTo>
                    <a:lnTo>
                      <a:pt x="1245" y="9"/>
                    </a:lnTo>
                    <a:lnTo>
                      <a:pt x="1246" y="5"/>
                    </a:lnTo>
                    <a:lnTo>
                      <a:pt x="1247" y="0"/>
                    </a:lnTo>
                    <a:lnTo>
                      <a:pt x="1345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80" name="Freeform 46"/>
              <p:cNvSpPr>
                <a:spLocks/>
              </p:cNvSpPr>
              <p:nvPr/>
            </p:nvSpPr>
            <p:spPr bwMode="auto">
              <a:xfrm>
                <a:off x="600" y="2395"/>
                <a:ext cx="211" cy="450"/>
              </a:xfrm>
              <a:custGeom>
                <a:avLst/>
                <a:gdLst>
                  <a:gd name="T0" fmla="*/ 1 w 635"/>
                  <a:gd name="T1" fmla="*/ 1 h 1350"/>
                  <a:gd name="T2" fmla="*/ 1 w 635"/>
                  <a:gd name="T3" fmla="*/ 3 h 1350"/>
                  <a:gd name="T4" fmla="*/ 0 w 635"/>
                  <a:gd name="T5" fmla="*/ 7 h 1350"/>
                  <a:gd name="T6" fmla="*/ 1 w 635"/>
                  <a:gd name="T7" fmla="*/ 8 h 1350"/>
                  <a:gd name="T8" fmla="*/ 1 w 635"/>
                  <a:gd name="T9" fmla="*/ 10 h 1350"/>
                  <a:gd name="T10" fmla="*/ 2 w 635"/>
                  <a:gd name="T11" fmla="*/ 11 h 1350"/>
                  <a:gd name="T12" fmla="*/ 2 w 635"/>
                  <a:gd name="T13" fmla="*/ 12 h 1350"/>
                  <a:gd name="T14" fmla="*/ 3 w 635"/>
                  <a:gd name="T15" fmla="*/ 13 h 1350"/>
                  <a:gd name="T16" fmla="*/ 5 w 635"/>
                  <a:gd name="T17" fmla="*/ 14 h 1350"/>
                  <a:gd name="T18" fmla="*/ 5 w 635"/>
                  <a:gd name="T19" fmla="*/ 16 h 1350"/>
                  <a:gd name="T20" fmla="*/ 4 w 635"/>
                  <a:gd name="T21" fmla="*/ 17 h 1350"/>
                  <a:gd name="T22" fmla="*/ 2 w 635"/>
                  <a:gd name="T23" fmla="*/ 19 h 1350"/>
                  <a:gd name="T24" fmla="*/ 2 w 635"/>
                  <a:gd name="T25" fmla="*/ 20 h 1350"/>
                  <a:gd name="T26" fmla="*/ 1 w 635"/>
                  <a:gd name="T27" fmla="*/ 21 h 1350"/>
                  <a:gd name="T28" fmla="*/ 1 w 635"/>
                  <a:gd name="T29" fmla="*/ 22 h 1350"/>
                  <a:gd name="T30" fmla="*/ 0 w 635"/>
                  <a:gd name="T31" fmla="*/ 24 h 1350"/>
                  <a:gd name="T32" fmla="*/ 0 w 635"/>
                  <a:gd name="T33" fmla="*/ 27 h 1350"/>
                  <a:gd name="T34" fmla="*/ 0 w 635"/>
                  <a:gd name="T35" fmla="*/ 29 h 1350"/>
                  <a:gd name="T36" fmla="*/ 1 w 635"/>
                  <a:gd name="T37" fmla="*/ 30 h 1350"/>
                  <a:gd name="T38" fmla="*/ 2 w 635"/>
                  <a:gd name="T39" fmla="*/ 31 h 1350"/>
                  <a:gd name="T40" fmla="*/ 3 w 635"/>
                  <a:gd name="T41" fmla="*/ 33 h 1350"/>
                  <a:gd name="T42" fmla="*/ 4 w 635"/>
                  <a:gd name="T43" fmla="*/ 34 h 1350"/>
                  <a:gd name="T44" fmla="*/ 6 w 635"/>
                  <a:gd name="T45" fmla="*/ 35 h 1350"/>
                  <a:gd name="T46" fmla="*/ 10 w 635"/>
                  <a:gd name="T47" fmla="*/ 36 h 1350"/>
                  <a:gd name="T48" fmla="*/ 14 w 635"/>
                  <a:gd name="T49" fmla="*/ 37 h 1350"/>
                  <a:gd name="T50" fmla="*/ 14 w 635"/>
                  <a:gd name="T51" fmla="*/ 40 h 1350"/>
                  <a:gd name="T52" fmla="*/ 15 w 635"/>
                  <a:gd name="T53" fmla="*/ 42 h 1350"/>
                  <a:gd name="T54" fmla="*/ 15 w 635"/>
                  <a:gd name="T55" fmla="*/ 44 h 1350"/>
                  <a:gd name="T56" fmla="*/ 16 w 635"/>
                  <a:gd name="T57" fmla="*/ 45 h 1350"/>
                  <a:gd name="T58" fmla="*/ 16 w 635"/>
                  <a:gd name="T59" fmla="*/ 46 h 1350"/>
                  <a:gd name="T60" fmla="*/ 17 w 635"/>
                  <a:gd name="T61" fmla="*/ 47 h 1350"/>
                  <a:gd name="T62" fmla="*/ 18 w 635"/>
                  <a:gd name="T63" fmla="*/ 48 h 1350"/>
                  <a:gd name="T64" fmla="*/ 21 w 635"/>
                  <a:gd name="T65" fmla="*/ 50 h 1350"/>
                  <a:gd name="T66" fmla="*/ 22 w 635"/>
                  <a:gd name="T67" fmla="*/ 46 h 1350"/>
                  <a:gd name="T68" fmla="*/ 20 w 635"/>
                  <a:gd name="T69" fmla="*/ 44 h 1350"/>
                  <a:gd name="T70" fmla="*/ 19 w 635"/>
                  <a:gd name="T71" fmla="*/ 43 h 1350"/>
                  <a:gd name="T72" fmla="*/ 18 w 635"/>
                  <a:gd name="T73" fmla="*/ 42 h 1350"/>
                  <a:gd name="T74" fmla="*/ 18 w 635"/>
                  <a:gd name="T75" fmla="*/ 40 h 1350"/>
                  <a:gd name="T76" fmla="*/ 18 w 635"/>
                  <a:gd name="T77" fmla="*/ 37 h 1350"/>
                  <a:gd name="T78" fmla="*/ 18 w 635"/>
                  <a:gd name="T79" fmla="*/ 36 h 1350"/>
                  <a:gd name="T80" fmla="*/ 17 w 635"/>
                  <a:gd name="T81" fmla="*/ 35 h 1350"/>
                  <a:gd name="T82" fmla="*/ 16 w 635"/>
                  <a:gd name="T83" fmla="*/ 34 h 1350"/>
                  <a:gd name="T84" fmla="*/ 14 w 635"/>
                  <a:gd name="T85" fmla="*/ 33 h 1350"/>
                  <a:gd name="T86" fmla="*/ 8 w 635"/>
                  <a:gd name="T87" fmla="*/ 32 h 1350"/>
                  <a:gd name="T88" fmla="*/ 6 w 635"/>
                  <a:gd name="T89" fmla="*/ 30 h 1350"/>
                  <a:gd name="T90" fmla="*/ 4 w 635"/>
                  <a:gd name="T91" fmla="*/ 29 h 1350"/>
                  <a:gd name="T92" fmla="*/ 4 w 635"/>
                  <a:gd name="T93" fmla="*/ 28 h 1350"/>
                  <a:gd name="T94" fmla="*/ 4 w 635"/>
                  <a:gd name="T95" fmla="*/ 24 h 1350"/>
                  <a:gd name="T96" fmla="*/ 4 w 635"/>
                  <a:gd name="T97" fmla="*/ 23 h 1350"/>
                  <a:gd name="T98" fmla="*/ 5 w 635"/>
                  <a:gd name="T99" fmla="*/ 22 h 1350"/>
                  <a:gd name="T100" fmla="*/ 6 w 635"/>
                  <a:gd name="T101" fmla="*/ 21 h 1350"/>
                  <a:gd name="T102" fmla="*/ 7 w 635"/>
                  <a:gd name="T103" fmla="*/ 19 h 1350"/>
                  <a:gd name="T104" fmla="*/ 8 w 635"/>
                  <a:gd name="T105" fmla="*/ 18 h 1350"/>
                  <a:gd name="T106" fmla="*/ 8 w 635"/>
                  <a:gd name="T107" fmla="*/ 17 h 1350"/>
                  <a:gd name="T108" fmla="*/ 8 w 635"/>
                  <a:gd name="T109" fmla="*/ 14 h 1350"/>
                  <a:gd name="T110" fmla="*/ 8 w 635"/>
                  <a:gd name="T111" fmla="*/ 13 h 1350"/>
                  <a:gd name="T112" fmla="*/ 7 w 635"/>
                  <a:gd name="T113" fmla="*/ 12 h 1350"/>
                  <a:gd name="T114" fmla="*/ 6 w 635"/>
                  <a:gd name="T115" fmla="*/ 11 h 1350"/>
                  <a:gd name="T116" fmla="*/ 5 w 635"/>
                  <a:gd name="T117" fmla="*/ 9 h 1350"/>
                  <a:gd name="T118" fmla="*/ 5 w 635"/>
                  <a:gd name="T119" fmla="*/ 8 h 1350"/>
                  <a:gd name="T120" fmla="*/ 4 w 635"/>
                  <a:gd name="T121" fmla="*/ 7 h 1350"/>
                  <a:gd name="T122" fmla="*/ 4 w 635"/>
                  <a:gd name="T123" fmla="*/ 4 h 1350"/>
                  <a:gd name="T124" fmla="*/ 5 w 635"/>
                  <a:gd name="T125" fmla="*/ 2 h 135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635"/>
                  <a:gd name="T190" fmla="*/ 0 h 1350"/>
                  <a:gd name="T191" fmla="*/ 635 w 635"/>
                  <a:gd name="T192" fmla="*/ 1350 h 135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635" h="1350">
                    <a:moveTo>
                      <a:pt x="48" y="0"/>
                    </a:moveTo>
                    <a:lnTo>
                      <a:pt x="44" y="5"/>
                    </a:lnTo>
                    <a:lnTo>
                      <a:pt x="41" y="12"/>
                    </a:lnTo>
                    <a:lnTo>
                      <a:pt x="37" y="17"/>
                    </a:lnTo>
                    <a:lnTo>
                      <a:pt x="35" y="23"/>
                    </a:lnTo>
                    <a:lnTo>
                      <a:pt x="32" y="29"/>
                    </a:lnTo>
                    <a:lnTo>
                      <a:pt x="29" y="35"/>
                    </a:lnTo>
                    <a:lnTo>
                      <a:pt x="27" y="42"/>
                    </a:lnTo>
                    <a:lnTo>
                      <a:pt x="24" y="47"/>
                    </a:lnTo>
                    <a:lnTo>
                      <a:pt x="22" y="53"/>
                    </a:lnTo>
                    <a:lnTo>
                      <a:pt x="19" y="60"/>
                    </a:lnTo>
                    <a:lnTo>
                      <a:pt x="18" y="66"/>
                    </a:lnTo>
                    <a:lnTo>
                      <a:pt x="15" y="73"/>
                    </a:lnTo>
                    <a:lnTo>
                      <a:pt x="14" y="79"/>
                    </a:lnTo>
                    <a:lnTo>
                      <a:pt x="13" y="86"/>
                    </a:lnTo>
                    <a:lnTo>
                      <a:pt x="10" y="94"/>
                    </a:lnTo>
                    <a:lnTo>
                      <a:pt x="9" y="100"/>
                    </a:lnTo>
                    <a:lnTo>
                      <a:pt x="6" y="135"/>
                    </a:lnTo>
                    <a:lnTo>
                      <a:pt x="6" y="155"/>
                    </a:lnTo>
                    <a:lnTo>
                      <a:pt x="7" y="173"/>
                    </a:lnTo>
                    <a:lnTo>
                      <a:pt x="9" y="182"/>
                    </a:lnTo>
                    <a:lnTo>
                      <a:pt x="11" y="192"/>
                    </a:lnTo>
                    <a:lnTo>
                      <a:pt x="13" y="201"/>
                    </a:lnTo>
                    <a:lnTo>
                      <a:pt x="14" y="207"/>
                    </a:lnTo>
                    <a:lnTo>
                      <a:pt x="15" y="212"/>
                    </a:lnTo>
                    <a:lnTo>
                      <a:pt x="16" y="216"/>
                    </a:lnTo>
                    <a:lnTo>
                      <a:pt x="18" y="221"/>
                    </a:lnTo>
                    <a:lnTo>
                      <a:pt x="19" y="225"/>
                    </a:lnTo>
                    <a:lnTo>
                      <a:pt x="20" y="230"/>
                    </a:lnTo>
                    <a:lnTo>
                      <a:pt x="22" y="235"/>
                    </a:lnTo>
                    <a:lnTo>
                      <a:pt x="23" y="239"/>
                    </a:lnTo>
                    <a:lnTo>
                      <a:pt x="24" y="244"/>
                    </a:lnTo>
                    <a:lnTo>
                      <a:pt x="27" y="248"/>
                    </a:lnTo>
                    <a:lnTo>
                      <a:pt x="28" y="253"/>
                    </a:lnTo>
                    <a:lnTo>
                      <a:pt x="31" y="259"/>
                    </a:lnTo>
                    <a:lnTo>
                      <a:pt x="32" y="262"/>
                    </a:lnTo>
                    <a:lnTo>
                      <a:pt x="35" y="268"/>
                    </a:lnTo>
                    <a:lnTo>
                      <a:pt x="36" y="272"/>
                    </a:lnTo>
                    <a:lnTo>
                      <a:pt x="39" y="277"/>
                    </a:lnTo>
                    <a:lnTo>
                      <a:pt x="40" y="281"/>
                    </a:lnTo>
                    <a:lnTo>
                      <a:pt x="42" y="285"/>
                    </a:lnTo>
                    <a:lnTo>
                      <a:pt x="45" y="290"/>
                    </a:lnTo>
                    <a:lnTo>
                      <a:pt x="48" y="294"/>
                    </a:lnTo>
                    <a:lnTo>
                      <a:pt x="49" y="298"/>
                    </a:lnTo>
                    <a:lnTo>
                      <a:pt x="52" y="301"/>
                    </a:lnTo>
                    <a:lnTo>
                      <a:pt x="54" y="307"/>
                    </a:lnTo>
                    <a:lnTo>
                      <a:pt x="57" y="311"/>
                    </a:lnTo>
                    <a:lnTo>
                      <a:pt x="59" y="314"/>
                    </a:lnTo>
                    <a:lnTo>
                      <a:pt x="62" y="318"/>
                    </a:lnTo>
                    <a:lnTo>
                      <a:pt x="65" y="322"/>
                    </a:lnTo>
                    <a:lnTo>
                      <a:pt x="67" y="326"/>
                    </a:lnTo>
                    <a:lnTo>
                      <a:pt x="71" y="330"/>
                    </a:lnTo>
                    <a:lnTo>
                      <a:pt x="74" y="334"/>
                    </a:lnTo>
                    <a:lnTo>
                      <a:pt x="76" y="338"/>
                    </a:lnTo>
                    <a:lnTo>
                      <a:pt x="79" y="340"/>
                    </a:lnTo>
                    <a:lnTo>
                      <a:pt x="83" y="344"/>
                    </a:lnTo>
                    <a:lnTo>
                      <a:pt x="85" y="348"/>
                    </a:lnTo>
                    <a:lnTo>
                      <a:pt x="92" y="355"/>
                    </a:lnTo>
                    <a:lnTo>
                      <a:pt x="98" y="361"/>
                    </a:lnTo>
                    <a:lnTo>
                      <a:pt x="105" y="366"/>
                    </a:lnTo>
                    <a:lnTo>
                      <a:pt x="111" y="373"/>
                    </a:lnTo>
                    <a:lnTo>
                      <a:pt x="117" y="375"/>
                    </a:lnTo>
                    <a:lnTo>
                      <a:pt x="124" y="383"/>
                    </a:lnTo>
                    <a:lnTo>
                      <a:pt x="128" y="388"/>
                    </a:lnTo>
                    <a:lnTo>
                      <a:pt x="131" y="392"/>
                    </a:lnTo>
                    <a:lnTo>
                      <a:pt x="133" y="398"/>
                    </a:lnTo>
                    <a:lnTo>
                      <a:pt x="135" y="403"/>
                    </a:lnTo>
                    <a:lnTo>
                      <a:pt x="136" y="414"/>
                    </a:lnTo>
                    <a:lnTo>
                      <a:pt x="136" y="425"/>
                    </a:lnTo>
                    <a:lnTo>
                      <a:pt x="135" y="437"/>
                    </a:lnTo>
                    <a:lnTo>
                      <a:pt x="132" y="440"/>
                    </a:lnTo>
                    <a:lnTo>
                      <a:pt x="130" y="446"/>
                    </a:lnTo>
                    <a:lnTo>
                      <a:pt x="127" y="451"/>
                    </a:lnTo>
                    <a:lnTo>
                      <a:pt x="123" y="456"/>
                    </a:lnTo>
                    <a:lnTo>
                      <a:pt x="119" y="461"/>
                    </a:lnTo>
                    <a:lnTo>
                      <a:pt x="114" y="465"/>
                    </a:lnTo>
                    <a:lnTo>
                      <a:pt x="110" y="469"/>
                    </a:lnTo>
                    <a:lnTo>
                      <a:pt x="104" y="474"/>
                    </a:lnTo>
                    <a:lnTo>
                      <a:pt x="97" y="481"/>
                    </a:lnTo>
                    <a:lnTo>
                      <a:pt x="89" y="487"/>
                    </a:lnTo>
                    <a:lnTo>
                      <a:pt x="83" y="494"/>
                    </a:lnTo>
                    <a:lnTo>
                      <a:pt x="76" y="500"/>
                    </a:lnTo>
                    <a:lnTo>
                      <a:pt x="71" y="508"/>
                    </a:lnTo>
                    <a:lnTo>
                      <a:pt x="67" y="512"/>
                    </a:lnTo>
                    <a:lnTo>
                      <a:pt x="65" y="516"/>
                    </a:lnTo>
                    <a:lnTo>
                      <a:pt x="62" y="520"/>
                    </a:lnTo>
                    <a:lnTo>
                      <a:pt x="59" y="524"/>
                    </a:lnTo>
                    <a:lnTo>
                      <a:pt x="55" y="528"/>
                    </a:lnTo>
                    <a:lnTo>
                      <a:pt x="53" y="531"/>
                    </a:lnTo>
                    <a:lnTo>
                      <a:pt x="50" y="535"/>
                    </a:lnTo>
                    <a:lnTo>
                      <a:pt x="48" y="541"/>
                    </a:lnTo>
                    <a:lnTo>
                      <a:pt x="45" y="544"/>
                    </a:lnTo>
                    <a:lnTo>
                      <a:pt x="42" y="548"/>
                    </a:lnTo>
                    <a:lnTo>
                      <a:pt x="40" y="552"/>
                    </a:lnTo>
                    <a:lnTo>
                      <a:pt x="39" y="557"/>
                    </a:lnTo>
                    <a:lnTo>
                      <a:pt x="36" y="561"/>
                    </a:lnTo>
                    <a:lnTo>
                      <a:pt x="33" y="566"/>
                    </a:lnTo>
                    <a:lnTo>
                      <a:pt x="31" y="570"/>
                    </a:lnTo>
                    <a:lnTo>
                      <a:pt x="29" y="576"/>
                    </a:lnTo>
                    <a:lnTo>
                      <a:pt x="27" y="579"/>
                    </a:lnTo>
                    <a:lnTo>
                      <a:pt x="26" y="585"/>
                    </a:lnTo>
                    <a:lnTo>
                      <a:pt x="23" y="589"/>
                    </a:lnTo>
                    <a:lnTo>
                      <a:pt x="22" y="594"/>
                    </a:lnTo>
                    <a:lnTo>
                      <a:pt x="19" y="599"/>
                    </a:lnTo>
                    <a:lnTo>
                      <a:pt x="18" y="603"/>
                    </a:lnTo>
                    <a:lnTo>
                      <a:pt x="16" y="608"/>
                    </a:lnTo>
                    <a:lnTo>
                      <a:pt x="15" y="613"/>
                    </a:lnTo>
                    <a:lnTo>
                      <a:pt x="13" y="617"/>
                    </a:lnTo>
                    <a:lnTo>
                      <a:pt x="11" y="622"/>
                    </a:lnTo>
                    <a:lnTo>
                      <a:pt x="10" y="628"/>
                    </a:lnTo>
                    <a:lnTo>
                      <a:pt x="9" y="631"/>
                    </a:lnTo>
                    <a:lnTo>
                      <a:pt x="7" y="637"/>
                    </a:lnTo>
                    <a:lnTo>
                      <a:pt x="6" y="642"/>
                    </a:lnTo>
                    <a:lnTo>
                      <a:pt x="6" y="647"/>
                    </a:lnTo>
                    <a:lnTo>
                      <a:pt x="5" y="651"/>
                    </a:lnTo>
                    <a:lnTo>
                      <a:pt x="1" y="670"/>
                    </a:lnTo>
                    <a:lnTo>
                      <a:pt x="0" y="709"/>
                    </a:lnTo>
                    <a:lnTo>
                      <a:pt x="0" y="728"/>
                    </a:lnTo>
                    <a:lnTo>
                      <a:pt x="1" y="737"/>
                    </a:lnTo>
                    <a:lnTo>
                      <a:pt x="2" y="746"/>
                    </a:lnTo>
                    <a:lnTo>
                      <a:pt x="3" y="754"/>
                    </a:lnTo>
                    <a:lnTo>
                      <a:pt x="5" y="756"/>
                    </a:lnTo>
                    <a:lnTo>
                      <a:pt x="6" y="760"/>
                    </a:lnTo>
                    <a:lnTo>
                      <a:pt x="7" y="768"/>
                    </a:lnTo>
                    <a:lnTo>
                      <a:pt x="9" y="770"/>
                    </a:lnTo>
                    <a:lnTo>
                      <a:pt x="9" y="774"/>
                    </a:lnTo>
                    <a:lnTo>
                      <a:pt x="10" y="777"/>
                    </a:lnTo>
                    <a:lnTo>
                      <a:pt x="11" y="781"/>
                    </a:lnTo>
                    <a:lnTo>
                      <a:pt x="13" y="785"/>
                    </a:lnTo>
                    <a:lnTo>
                      <a:pt x="14" y="787"/>
                    </a:lnTo>
                    <a:lnTo>
                      <a:pt x="15" y="794"/>
                    </a:lnTo>
                    <a:lnTo>
                      <a:pt x="18" y="800"/>
                    </a:lnTo>
                    <a:lnTo>
                      <a:pt x="20" y="807"/>
                    </a:lnTo>
                    <a:lnTo>
                      <a:pt x="23" y="813"/>
                    </a:lnTo>
                    <a:lnTo>
                      <a:pt x="27" y="820"/>
                    </a:lnTo>
                    <a:lnTo>
                      <a:pt x="29" y="826"/>
                    </a:lnTo>
                    <a:lnTo>
                      <a:pt x="32" y="832"/>
                    </a:lnTo>
                    <a:lnTo>
                      <a:pt x="36" y="838"/>
                    </a:lnTo>
                    <a:lnTo>
                      <a:pt x="40" y="843"/>
                    </a:lnTo>
                    <a:lnTo>
                      <a:pt x="42" y="850"/>
                    </a:lnTo>
                    <a:lnTo>
                      <a:pt x="46" y="855"/>
                    </a:lnTo>
                    <a:lnTo>
                      <a:pt x="50" y="860"/>
                    </a:lnTo>
                    <a:lnTo>
                      <a:pt x="54" y="867"/>
                    </a:lnTo>
                    <a:lnTo>
                      <a:pt x="58" y="872"/>
                    </a:lnTo>
                    <a:lnTo>
                      <a:pt x="63" y="877"/>
                    </a:lnTo>
                    <a:lnTo>
                      <a:pt x="67" y="882"/>
                    </a:lnTo>
                    <a:lnTo>
                      <a:pt x="71" y="886"/>
                    </a:lnTo>
                    <a:lnTo>
                      <a:pt x="76" y="891"/>
                    </a:lnTo>
                    <a:lnTo>
                      <a:pt x="80" y="897"/>
                    </a:lnTo>
                    <a:lnTo>
                      <a:pt x="85" y="900"/>
                    </a:lnTo>
                    <a:lnTo>
                      <a:pt x="91" y="906"/>
                    </a:lnTo>
                    <a:lnTo>
                      <a:pt x="94" y="910"/>
                    </a:lnTo>
                    <a:lnTo>
                      <a:pt x="100" y="913"/>
                    </a:lnTo>
                    <a:lnTo>
                      <a:pt x="105" y="917"/>
                    </a:lnTo>
                    <a:lnTo>
                      <a:pt x="110" y="922"/>
                    </a:lnTo>
                    <a:lnTo>
                      <a:pt x="115" y="925"/>
                    </a:lnTo>
                    <a:lnTo>
                      <a:pt x="120" y="929"/>
                    </a:lnTo>
                    <a:lnTo>
                      <a:pt x="127" y="933"/>
                    </a:lnTo>
                    <a:lnTo>
                      <a:pt x="132" y="937"/>
                    </a:lnTo>
                    <a:lnTo>
                      <a:pt x="137" y="939"/>
                    </a:lnTo>
                    <a:lnTo>
                      <a:pt x="149" y="946"/>
                    </a:lnTo>
                    <a:lnTo>
                      <a:pt x="161" y="951"/>
                    </a:lnTo>
                    <a:lnTo>
                      <a:pt x="174" y="956"/>
                    </a:lnTo>
                    <a:lnTo>
                      <a:pt x="185" y="961"/>
                    </a:lnTo>
                    <a:lnTo>
                      <a:pt x="198" y="965"/>
                    </a:lnTo>
                    <a:lnTo>
                      <a:pt x="211" y="968"/>
                    </a:lnTo>
                    <a:lnTo>
                      <a:pt x="236" y="973"/>
                    </a:lnTo>
                    <a:lnTo>
                      <a:pt x="263" y="976"/>
                    </a:lnTo>
                    <a:lnTo>
                      <a:pt x="318" y="973"/>
                    </a:lnTo>
                    <a:lnTo>
                      <a:pt x="339" y="977"/>
                    </a:lnTo>
                    <a:lnTo>
                      <a:pt x="356" y="985"/>
                    </a:lnTo>
                    <a:lnTo>
                      <a:pt x="362" y="989"/>
                    </a:lnTo>
                    <a:lnTo>
                      <a:pt x="369" y="994"/>
                    </a:lnTo>
                    <a:lnTo>
                      <a:pt x="374" y="999"/>
                    </a:lnTo>
                    <a:lnTo>
                      <a:pt x="378" y="1004"/>
                    </a:lnTo>
                    <a:lnTo>
                      <a:pt x="382" y="1010"/>
                    </a:lnTo>
                    <a:lnTo>
                      <a:pt x="384" y="1015"/>
                    </a:lnTo>
                    <a:lnTo>
                      <a:pt x="387" y="1020"/>
                    </a:lnTo>
                    <a:lnTo>
                      <a:pt x="388" y="1025"/>
                    </a:lnTo>
                    <a:lnTo>
                      <a:pt x="391" y="1037"/>
                    </a:lnTo>
                    <a:lnTo>
                      <a:pt x="390" y="1046"/>
                    </a:lnTo>
                    <a:lnTo>
                      <a:pt x="388" y="1068"/>
                    </a:lnTo>
                    <a:lnTo>
                      <a:pt x="388" y="1089"/>
                    </a:lnTo>
                    <a:lnTo>
                      <a:pt x="390" y="1108"/>
                    </a:lnTo>
                    <a:lnTo>
                      <a:pt x="391" y="1119"/>
                    </a:lnTo>
                    <a:lnTo>
                      <a:pt x="392" y="1128"/>
                    </a:lnTo>
                    <a:lnTo>
                      <a:pt x="395" y="1138"/>
                    </a:lnTo>
                    <a:lnTo>
                      <a:pt x="395" y="1142"/>
                    </a:lnTo>
                    <a:lnTo>
                      <a:pt x="396" y="1147"/>
                    </a:lnTo>
                    <a:lnTo>
                      <a:pt x="397" y="1151"/>
                    </a:lnTo>
                    <a:lnTo>
                      <a:pt x="399" y="1156"/>
                    </a:lnTo>
                    <a:lnTo>
                      <a:pt x="400" y="1162"/>
                    </a:lnTo>
                    <a:lnTo>
                      <a:pt x="401" y="1165"/>
                    </a:lnTo>
                    <a:lnTo>
                      <a:pt x="403" y="1171"/>
                    </a:lnTo>
                    <a:lnTo>
                      <a:pt x="405" y="1175"/>
                    </a:lnTo>
                    <a:lnTo>
                      <a:pt x="406" y="1178"/>
                    </a:lnTo>
                    <a:lnTo>
                      <a:pt x="408" y="1184"/>
                    </a:lnTo>
                    <a:lnTo>
                      <a:pt x="410" y="1188"/>
                    </a:lnTo>
                    <a:lnTo>
                      <a:pt x="412" y="1191"/>
                    </a:lnTo>
                    <a:lnTo>
                      <a:pt x="414" y="1197"/>
                    </a:lnTo>
                    <a:lnTo>
                      <a:pt x="416" y="1201"/>
                    </a:lnTo>
                    <a:lnTo>
                      <a:pt x="418" y="1204"/>
                    </a:lnTo>
                    <a:lnTo>
                      <a:pt x="421" y="1208"/>
                    </a:lnTo>
                    <a:lnTo>
                      <a:pt x="422" y="1212"/>
                    </a:lnTo>
                    <a:lnTo>
                      <a:pt x="425" y="1217"/>
                    </a:lnTo>
                    <a:lnTo>
                      <a:pt x="427" y="1221"/>
                    </a:lnTo>
                    <a:lnTo>
                      <a:pt x="430" y="1225"/>
                    </a:lnTo>
                    <a:lnTo>
                      <a:pt x="432" y="1229"/>
                    </a:lnTo>
                    <a:lnTo>
                      <a:pt x="434" y="1233"/>
                    </a:lnTo>
                    <a:lnTo>
                      <a:pt x="436" y="1236"/>
                    </a:lnTo>
                    <a:lnTo>
                      <a:pt x="439" y="1240"/>
                    </a:lnTo>
                    <a:lnTo>
                      <a:pt x="443" y="1243"/>
                    </a:lnTo>
                    <a:lnTo>
                      <a:pt x="445" y="1247"/>
                    </a:lnTo>
                    <a:lnTo>
                      <a:pt x="448" y="1251"/>
                    </a:lnTo>
                    <a:lnTo>
                      <a:pt x="451" y="1255"/>
                    </a:lnTo>
                    <a:lnTo>
                      <a:pt x="456" y="1262"/>
                    </a:lnTo>
                    <a:lnTo>
                      <a:pt x="460" y="1266"/>
                    </a:lnTo>
                    <a:lnTo>
                      <a:pt x="462" y="1268"/>
                    </a:lnTo>
                    <a:lnTo>
                      <a:pt x="469" y="1275"/>
                    </a:lnTo>
                    <a:lnTo>
                      <a:pt x="475" y="1281"/>
                    </a:lnTo>
                    <a:lnTo>
                      <a:pt x="482" y="1288"/>
                    </a:lnTo>
                    <a:lnTo>
                      <a:pt x="488" y="1293"/>
                    </a:lnTo>
                    <a:lnTo>
                      <a:pt x="495" y="1299"/>
                    </a:lnTo>
                    <a:lnTo>
                      <a:pt x="503" y="1304"/>
                    </a:lnTo>
                    <a:lnTo>
                      <a:pt x="509" y="1308"/>
                    </a:lnTo>
                    <a:lnTo>
                      <a:pt x="514" y="1312"/>
                    </a:lnTo>
                    <a:lnTo>
                      <a:pt x="520" y="1316"/>
                    </a:lnTo>
                    <a:lnTo>
                      <a:pt x="531" y="1323"/>
                    </a:lnTo>
                    <a:lnTo>
                      <a:pt x="542" y="1328"/>
                    </a:lnTo>
                    <a:lnTo>
                      <a:pt x="553" y="1333"/>
                    </a:lnTo>
                    <a:lnTo>
                      <a:pt x="565" y="1338"/>
                    </a:lnTo>
                    <a:lnTo>
                      <a:pt x="575" y="1343"/>
                    </a:lnTo>
                    <a:lnTo>
                      <a:pt x="587" y="1347"/>
                    </a:lnTo>
                    <a:lnTo>
                      <a:pt x="599" y="1350"/>
                    </a:lnTo>
                    <a:lnTo>
                      <a:pt x="635" y="1256"/>
                    </a:lnTo>
                    <a:lnTo>
                      <a:pt x="614" y="1251"/>
                    </a:lnTo>
                    <a:lnTo>
                      <a:pt x="604" y="1247"/>
                    </a:lnTo>
                    <a:lnTo>
                      <a:pt x="594" y="1242"/>
                    </a:lnTo>
                    <a:lnTo>
                      <a:pt x="585" y="1237"/>
                    </a:lnTo>
                    <a:lnTo>
                      <a:pt x="574" y="1230"/>
                    </a:lnTo>
                    <a:lnTo>
                      <a:pt x="565" y="1224"/>
                    </a:lnTo>
                    <a:lnTo>
                      <a:pt x="556" y="1216"/>
                    </a:lnTo>
                    <a:lnTo>
                      <a:pt x="549" y="1210"/>
                    </a:lnTo>
                    <a:lnTo>
                      <a:pt x="543" y="1203"/>
                    </a:lnTo>
                    <a:lnTo>
                      <a:pt x="539" y="1199"/>
                    </a:lnTo>
                    <a:lnTo>
                      <a:pt x="536" y="1195"/>
                    </a:lnTo>
                    <a:lnTo>
                      <a:pt x="533" y="1191"/>
                    </a:lnTo>
                    <a:lnTo>
                      <a:pt x="530" y="1186"/>
                    </a:lnTo>
                    <a:lnTo>
                      <a:pt x="527" y="1182"/>
                    </a:lnTo>
                    <a:lnTo>
                      <a:pt x="523" y="1178"/>
                    </a:lnTo>
                    <a:lnTo>
                      <a:pt x="521" y="1173"/>
                    </a:lnTo>
                    <a:lnTo>
                      <a:pt x="518" y="1168"/>
                    </a:lnTo>
                    <a:lnTo>
                      <a:pt x="516" y="1164"/>
                    </a:lnTo>
                    <a:lnTo>
                      <a:pt x="514" y="1159"/>
                    </a:lnTo>
                    <a:lnTo>
                      <a:pt x="512" y="1154"/>
                    </a:lnTo>
                    <a:lnTo>
                      <a:pt x="509" y="1149"/>
                    </a:lnTo>
                    <a:lnTo>
                      <a:pt x="508" y="1143"/>
                    </a:lnTo>
                    <a:lnTo>
                      <a:pt x="505" y="1138"/>
                    </a:lnTo>
                    <a:lnTo>
                      <a:pt x="504" y="1133"/>
                    </a:lnTo>
                    <a:lnTo>
                      <a:pt x="501" y="1128"/>
                    </a:lnTo>
                    <a:lnTo>
                      <a:pt x="500" y="1123"/>
                    </a:lnTo>
                    <a:lnTo>
                      <a:pt x="499" y="1117"/>
                    </a:lnTo>
                    <a:lnTo>
                      <a:pt x="497" y="1112"/>
                    </a:lnTo>
                    <a:lnTo>
                      <a:pt x="497" y="1107"/>
                    </a:lnTo>
                    <a:lnTo>
                      <a:pt x="495" y="1088"/>
                    </a:lnTo>
                    <a:lnTo>
                      <a:pt x="495" y="1068"/>
                    </a:lnTo>
                    <a:lnTo>
                      <a:pt x="495" y="1055"/>
                    </a:lnTo>
                    <a:lnTo>
                      <a:pt x="495" y="1037"/>
                    </a:lnTo>
                    <a:lnTo>
                      <a:pt x="494" y="1028"/>
                    </a:lnTo>
                    <a:lnTo>
                      <a:pt x="492" y="1019"/>
                    </a:lnTo>
                    <a:lnTo>
                      <a:pt x="491" y="1013"/>
                    </a:lnTo>
                    <a:lnTo>
                      <a:pt x="490" y="1010"/>
                    </a:lnTo>
                    <a:lnTo>
                      <a:pt x="488" y="1004"/>
                    </a:lnTo>
                    <a:lnTo>
                      <a:pt x="487" y="1000"/>
                    </a:lnTo>
                    <a:lnTo>
                      <a:pt x="486" y="995"/>
                    </a:lnTo>
                    <a:lnTo>
                      <a:pt x="484" y="991"/>
                    </a:lnTo>
                    <a:lnTo>
                      <a:pt x="483" y="987"/>
                    </a:lnTo>
                    <a:lnTo>
                      <a:pt x="481" y="984"/>
                    </a:lnTo>
                    <a:lnTo>
                      <a:pt x="479" y="980"/>
                    </a:lnTo>
                    <a:lnTo>
                      <a:pt x="478" y="976"/>
                    </a:lnTo>
                    <a:lnTo>
                      <a:pt x="473" y="967"/>
                    </a:lnTo>
                    <a:lnTo>
                      <a:pt x="471" y="963"/>
                    </a:lnTo>
                    <a:lnTo>
                      <a:pt x="469" y="959"/>
                    </a:lnTo>
                    <a:lnTo>
                      <a:pt x="466" y="956"/>
                    </a:lnTo>
                    <a:lnTo>
                      <a:pt x="464" y="952"/>
                    </a:lnTo>
                    <a:lnTo>
                      <a:pt x="458" y="945"/>
                    </a:lnTo>
                    <a:lnTo>
                      <a:pt x="456" y="941"/>
                    </a:lnTo>
                    <a:lnTo>
                      <a:pt x="453" y="938"/>
                    </a:lnTo>
                    <a:lnTo>
                      <a:pt x="451" y="934"/>
                    </a:lnTo>
                    <a:lnTo>
                      <a:pt x="448" y="932"/>
                    </a:lnTo>
                    <a:lnTo>
                      <a:pt x="442" y="925"/>
                    </a:lnTo>
                    <a:lnTo>
                      <a:pt x="435" y="919"/>
                    </a:lnTo>
                    <a:lnTo>
                      <a:pt x="429" y="913"/>
                    </a:lnTo>
                    <a:lnTo>
                      <a:pt x="422" y="907"/>
                    </a:lnTo>
                    <a:lnTo>
                      <a:pt x="414" y="903"/>
                    </a:lnTo>
                    <a:lnTo>
                      <a:pt x="408" y="898"/>
                    </a:lnTo>
                    <a:lnTo>
                      <a:pt x="400" y="894"/>
                    </a:lnTo>
                    <a:lnTo>
                      <a:pt x="392" y="889"/>
                    </a:lnTo>
                    <a:lnTo>
                      <a:pt x="384" y="886"/>
                    </a:lnTo>
                    <a:lnTo>
                      <a:pt x="375" y="882"/>
                    </a:lnTo>
                    <a:lnTo>
                      <a:pt x="367" y="880"/>
                    </a:lnTo>
                    <a:lnTo>
                      <a:pt x="351" y="874"/>
                    </a:lnTo>
                    <a:lnTo>
                      <a:pt x="332" y="872"/>
                    </a:lnTo>
                    <a:lnTo>
                      <a:pt x="296" y="872"/>
                    </a:lnTo>
                    <a:lnTo>
                      <a:pt x="289" y="872"/>
                    </a:lnTo>
                    <a:lnTo>
                      <a:pt x="254" y="872"/>
                    </a:lnTo>
                    <a:lnTo>
                      <a:pt x="221" y="864"/>
                    </a:lnTo>
                    <a:lnTo>
                      <a:pt x="205" y="858"/>
                    </a:lnTo>
                    <a:lnTo>
                      <a:pt x="191" y="851"/>
                    </a:lnTo>
                    <a:lnTo>
                      <a:pt x="183" y="847"/>
                    </a:lnTo>
                    <a:lnTo>
                      <a:pt x="176" y="842"/>
                    </a:lnTo>
                    <a:lnTo>
                      <a:pt x="169" y="837"/>
                    </a:lnTo>
                    <a:lnTo>
                      <a:pt x="162" y="832"/>
                    </a:lnTo>
                    <a:lnTo>
                      <a:pt x="157" y="826"/>
                    </a:lnTo>
                    <a:lnTo>
                      <a:pt x="150" y="821"/>
                    </a:lnTo>
                    <a:lnTo>
                      <a:pt x="145" y="815"/>
                    </a:lnTo>
                    <a:lnTo>
                      <a:pt x="139" y="808"/>
                    </a:lnTo>
                    <a:lnTo>
                      <a:pt x="133" y="802"/>
                    </a:lnTo>
                    <a:lnTo>
                      <a:pt x="130" y="794"/>
                    </a:lnTo>
                    <a:lnTo>
                      <a:pt x="124" y="787"/>
                    </a:lnTo>
                    <a:lnTo>
                      <a:pt x="123" y="783"/>
                    </a:lnTo>
                    <a:lnTo>
                      <a:pt x="120" y="780"/>
                    </a:lnTo>
                    <a:lnTo>
                      <a:pt x="119" y="776"/>
                    </a:lnTo>
                    <a:lnTo>
                      <a:pt x="117" y="772"/>
                    </a:lnTo>
                    <a:lnTo>
                      <a:pt x="113" y="764"/>
                    </a:lnTo>
                    <a:lnTo>
                      <a:pt x="111" y="760"/>
                    </a:lnTo>
                    <a:lnTo>
                      <a:pt x="110" y="756"/>
                    </a:lnTo>
                    <a:lnTo>
                      <a:pt x="109" y="752"/>
                    </a:lnTo>
                    <a:lnTo>
                      <a:pt x="107" y="748"/>
                    </a:lnTo>
                    <a:lnTo>
                      <a:pt x="101" y="713"/>
                    </a:lnTo>
                    <a:lnTo>
                      <a:pt x="101" y="695"/>
                    </a:lnTo>
                    <a:lnTo>
                      <a:pt x="101" y="685"/>
                    </a:lnTo>
                    <a:lnTo>
                      <a:pt x="104" y="676"/>
                    </a:lnTo>
                    <a:lnTo>
                      <a:pt x="104" y="670"/>
                    </a:lnTo>
                    <a:lnTo>
                      <a:pt x="105" y="665"/>
                    </a:lnTo>
                    <a:lnTo>
                      <a:pt x="106" y="660"/>
                    </a:lnTo>
                    <a:lnTo>
                      <a:pt x="107" y="655"/>
                    </a:lnTo>
                    <a:lnTo>
                      <a:pt x="109" y="651"/>
                    </a:lnTo>
                    <a:lnTo>
                      <a:pt x="111" y="646"/>
                    </a:lnTo>
                    <a:lnTo>
                      <a:pt x="113" y="641"/>
                    </a:lnTo>
                    <a:lnTo>
                      <a:pt x="114" y="635"/>
                    </a:lnTo>
                    <a:lnTo>
                      <a:pt x="117" y="630"/>
                    </a:lnTo>
                    <a:lnTo>
                      <a:pt x="118" y="625"/>
                    </a:lnTo>
                    <a:lnTo>
                      <a:pt x="120" y="621"/>
                    </a:lnTo>
                    <a:lnTo>
                      <a:pt x="123" y="616"/>
                    </a:lnTo>
                    <a:lnTo>
                      <a:pt x="126" y="612"/>
                    </a:lnTo>
                    <a:lnTo>
                      <a:pt x="128" y="607"/>
                    </a:lnTo>
                    <a:lnTo>
                      <a:pt x="131" y="603"/>
                    </a:lnTo>
                    <a:lnTo>
                      <a:pt x="133" y="599"/>
                    </a:lnTo>
                    <a:lnTo>
                      <a:pt x="136" y="594"/>
                    </a:lnTo>
                    <a:lnTo>
                      <a:pt x="139" y="590"/>
                    </a:lnTo>
                    <a:lnTo>
                      <a:pt x="141" y="586"/>
                    </a:lnTo>
                    <a:lnTo>
                      <a:pt x="145" y="582"/>
                    </a:lnTo>
                    <a:lnTo>
                      <a:pt x="152" y="576"/>
                    </a:lnTo>
                    <a:lnTo>
                      <a:pt x="157" y="569"/>
                    </a:lnTo>
                    <a:lnTo>
                      <a:pt x="163" y="560"/>
                    </a:lnTo>
                    <a:lnTo>
                      <a:pt x="167" y="556"/>
                    </a:lnTo>
                    <a:lnTo>
                      <a:pt x="172" y="552"/>
                    </a:lnTo>
                    <a:lnTo>
                      <a:pt x="176" y="548"/>
                    </a:lnTo>
                    <a:lnTo>
                      <a:pt x="180" y="544"/>
                    </a:lnTo>
                    <a:lnTo>
                      <a:pt x="187" y="537"/>
                    </a:lnTo>
                    <a:lnTo>
                      <a:pt x="192" y="529"/>
                    </a:lnTo>
                    <a:lnTo>
                      <a:pt x="195" y="526"/>
                    </a:lnTo>
                    <a:lnTo>
                      <a:pt x="197" y="522"/>
                    </a:lnTo>
                    <a:lnTo>
                      <a:pt x="200" y="518"/>
                    </a:lnTo>
                    <a:lnTo>
                      <a:pt x="202" y="515"/>
                    </a:lnTo>
                    <a:lnTo>
                      <a:pt x="205" y="511"/>
                    </a:lnTo>
                    <a:lnTo>
                      <a:pt x="206" y="507"/>
                    </a:lnTo>
                    <a:lnTo>
                      <a:pt x="209" y="503"/>
                    </a:lnTo>
                    <a:lnTo>
                      <a:pt x="210" y="499"/>
                    </a:lnTo>
                    <a:lnTo>
                      <a:pt x="213" y="494"/>
                    </a:lnTo>
                    <a:lnTo>
                      <a:pt x="214" y="490"/>
                    </a:lnTo>
                    <a:lnTo>
                      <a:pt x="215" y="486"/>
                    </a:lnTo>
                    <a:lnTo>
                      <a:pt x="218" y="482"/>
                    </a:lnTo>
                    <a:lnTo>
                      <a:pt x="221" y="473"/>
                    </a:lnTo>
                    <a:lnTo>
                      <a:pt x="222" y="469"/>
                    </a:lnTo>
                    <a:lnTo>
                      <a:pt x="222" y="465"/>
                    </a:lnTo>
                    <a:lnTo>
                      <a:pt x="226" y="447"/>
                    </a:lnTo>
                    <a:lnTo>
                      <a:pt x="227" y="430"/>
                    </a:lnTo>
                    <a:lnTo>
                      <a:pt x="228" y="421"/>
                    </a:lnTo>
                    <a:lnTo>
                      <a:pt x="227" y="412"/>
                    </a:lnTo>
                    <a:lnTo>
                      <a:pt x="226" y="395"/>
                    </a:lnTo>
                    <a:lnTo>
                      <a:pt x="224" y="386"/>
                    </a:lnTo>
                    <a:lnTo>
                      <a:pt x="223" y="382"/>
                    </a:lnTo>
                    <a:lnTo>
                      <a:pt x="223" y="378"/>
                    </a:lnTo>
                    <a:lnTo>
                      <a:pt x="222" y="373"/>
                    </a:lnTo>
                    <a:lnTo>
                      <a:pt x="221" y="369"/>
                    </a:lnTo>
                    <a:lnTo>
                      <a:pt x="219" y="365"/>
                    </a:lnTo>
                    <a:lnTo>
                      <a:pt x="218" y="361"/>
                    </a:lnTo>
                    <a:lnTo>
                      <a:pt x="217" y="356"/>
                    </a:lnTo>
                    <a:lnTo>
                      <a:pt x="214" y="352"/>
                    </a:lnTo>
                    <a:lnTo>
                      <a:pt x="211" y="344"/>
                    </a:lnTo>
                    <a:lnTo>
                      <a:pt x="209" y="340"/>
                    </a:lnTo>
                    <a:lnTo>
                      <a:pt x="208" y="337"/>
                    </a:lnTo>
                    <a:lnTo>
                      <a:pt x="205" y="333"/>
                    </a:lnTo>
                    <a:lnTo>
                      <a:pt x="202" y="329"/>
                    </a:lnTo>
                    <a:lnTo>
                      <a:pt x="201" y="325"/>
                    </a:lnTo>
                    <a:lnTo>
                      <a:pt x="198" y="321"/>
                    </a:lnTo>
                    <a:lnTo>
                      <a:pt x="196" y="317"/>
                    </a:lnTo>
                    <a:lnTo>
                      <a:pt x="193" y="313"/>
                    </a:lnTo>
                    <a:lnTo>
                      <a:pt x="191" y="309"/>
                    </a:lnTo>
                    <a:lnTo>
                      <a:pt x="188" y="307"/>
                    </a:lnTo>
                    <a:lnTo>
                      <a:pt x="182" y="299"/>
                    </a:lnTo>
                    <a:lnTo>
                      <a:pt x="178" y="296"/>
                    </a:lnTo>
                    <a:lnTo>
                      <a:pt x="175" y="292"/>
                    </a:lnTo>
                    <a:lnTo>
                      <a:pt x="169" y="286"/>
                    </a:lnTo>
                    <a:lnTo>
                      <a:pt x="159" y="272"/>
                    </a:lnTo>
                    <a:lnTo>
                      <a:pt x="153" y="265"/>
                    </a:lnTo>
                    <a:lnTo>
                      <a:pt x="148" y="259"/>
                    </a:lnTo>
                    <a:lnTo>
                      <a:pt x="144" y="255"/>
                    </a:lnTo>
                    <a:lnTo>
                      <a:pt x="141" y="251"/>
                    </a:lnTo>
                    <a:lnTo>
                      <a:pt x="139" y="247"/>
                    </a:lnTo>
                    <a:lnTo>
                      <a:pt x="136" y="243"/>
                    </a:lnTo>
                    <a:lnTo>
                      <a:pt x="135" y="239"/>
                    </a:lnTo>
                    <a:lnTo>
                      <a:pt x="132" y="235"/>
                    </a:lnTo>
                    <a:lnTo>
                      <a:pt x="130" y="230"/>
                    </a:lnTo>
                    <a:lnTo>
                      <a:pt x="127" y="226"/>
                    </a:lnTo>
                    <a:lnTo>
                      <a:pt x="126" y="221"/>
                    </a:lnTo>
                    <a:lnTo>
                      <a:pt x="123" y="217"/>
                    </a:lnTo>
                    <a:lnTo>
                      <a:pt x="122" y="212"/>
                    </a:lnTo>
                    <a:lnTo>
                      <a:pt x="119" y="207"/>
                    </a:lnTo>
                    <a:lnTo>
                      <a:pt x="118" y="203"/>
                    </a:lnTo>
                    <a:lnTo>
                      <a:pt x="117" y="197"/>
                    </a:lnTo>
                    <a:lnTo>
                      <a:pt x="114" y="192"/>
                    </a:lnTo>
                    <a:lnTo>
                      <a:pt x="114" y="188"/>
                    </a:lnTo>
                    <a:lnTo>
                      <a:pt x="113" y="183"/>
                    </a:lnTo>
                    <a:lnTo>
                      <a:pt x="111" y="178"/>
                    </a:lnTo>
                    <a:lnTo>
                      <a:pt x="109" y="169"/>
                    </a:lnTo>
                    <a:lnTo>
                      <a:pt x="107" y="149"/>
                    </a:lnTo>
                    <a:lnTo>
                      <a:pt x="107" y="133"/>
                    </a:lnTo>
                    <a:lnTo>
                      <a:pt x="109" y="121"/>
                    </a:lnTo>
                    <a:lnTo>
                      <a:pt x="110" y="110"/>
                    </a:lnTo>
                    <a:lnTo>
                      <a:pt x="111" y="105"/>
                    </a:lnTo>
                    <a:lnTo>
                      <a:pt x="113" y="100"/>
                    </a:lnTo>
                    <a:lnTo>
                      <a:pt x="114" y="95"/>
                    </a:lnTo>
                    <a:lnTo>
                      <a:pt x="115" y="90"/>
                    </a:lnTo>
                    <a:lnTo>
                      <a:pt x="118" y="84"/>
                    </a:lnTo>
                    <a:lnTo>
                      <a:pt x="119" y="79"/>
                    </a:lnTo>
                    <a:lnTo>
                      <a:pt x="120" y="74"/>
                    </a:lnTo>
                    <a:lnTo>
                      <a:pt x="123" y="69"/>
                    </a:lnTo>
                    <a:lnTo>
                      <a:pt x="126" y="65"/>
                    </a:lnTo>
                    <a:lnTo>
                      <a:pt x="127" y="60"/>
                    </a:lnTo>
                    <a:lnTo>
                      <a:pt x="130" y="55"/>
                    </a:lnTo>
                    <a:lnTo>
                      <a:pt x="132" y="51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81" name="Freeform 47"/>
              <p:cNvSpPr>
                <a:spLocks/>
              </p:cNvSpPr>
              <p:nvPr/>
            </p:nvSpPr>
            <p:spPr bwMode="auto">
              <a:xfrm>
                <a:off x="703" y="2322"/>
                <a:ext cx="425" cy="425"/>
              </a:xfrm>
              <a:custGeom>
                <a:avLst/>
                <a:gdLst>
                  <a:gd name="T0" fmla="*/ 21 w 1275"/>
                  <a:gd name="T1" fmla="*/ 0 h 1276"/>
                  <a:gd name="T2" fmla="*/ 12 w 1275"/>
                  <a:gd name="T3" fmla="*/ 3 h 1276"/>
                  <a:gd name="T4" fmla="*/ 9 w 1275"/>
                  <a:gd name="T5" fmla="*/ 5 h 1276"/>
                  <a:gd name="T6" fmla="*/ 6 w 1275"/>
                  <a:gd name="T7" fmla="*/ 7 h 1276"/>
                  <a:gd name="T8" fmla="*/ 4 w 1275"/>
                  <a:gd name="T9" fmla="*/ 10 h 1276"/>
                  <a:gd name="T10" fmla="*/ 2 w 1275"/>
                  <a:gd name="T11" fmla="*/ 13 h 1276"/>
                  <a:gd name="T12" fmla="*/ 2 w 1275"/>
                  <a:gd name="T13" fmla="*/ 15 h 1276"/>
                  <a:gd name="T14" fmla="*/ 1 w 1275"/>
                  <a:gd name="T15" fmla="*/ 17 h 1276"/>
                  <a:gd name="T16" fmla="*/ 0 w 1275"/>
                  <a:gd name="T17" fmla="*/ 20 h 1276"/>
                  <a:gd name="T18" fmla="*/ 1 w 1275"/>
                  <a:gd name="T19" fmla="*/ 29 h 1276"/>
                  <a:gd name="T20" fmla="*/ 1 w 1275"/>
                  <a:gd name="T21" fmla="*/ 31 h 1276"/>
                  <a:gd name="T22" fmla="*/ 2 w 1275"/>
                  <a:gd name="T23" fmla="*/ 33 h 1276"/>
                  <a:gd name="T24" fmla="*/ 3 w 1275"/>
                  <a:gd name="T25" fmla="*/ 35 h 1276"/>
                  <a:gd name="T26" fmla="*/ 5 w 1275"/>
                  <a:gd name="T27" fmla="*/ 38 h 1276"/>
                  <a:gd name="T28" fmla="*/ 7 w 1275"/>
                  <a:gd name="T29" fmla="*/ 41 h 1276"/>
                  <a:gd name="T30" fmla="*/ 10 w 1275"/>
                  <a:gd name="T31" fmla="*/ 43 h 1276"/>
                  <a:gd name="T32" fmla="*/ 14 w 1275"/>
                  <a:gd name="T33" fmla="*/ 45 h 1276"/>
                  <a:gd name="T34" fmla="*/ 24 w 1275"/>
                  <a:gd name="T35" fmla="*/ 47 h 1276"/>
                  <a:gd name="T36" fmla="*/ 35 w 1275"/>
                  <a:gd name="T37" fmla="*/ 44 h 1276"/>
                  <a:gd name="T38" fmla="*/ 38 w 1275"/>
                  <a:gd name="T39" fmla="*/ 42 h 1276"/>
                  <a:gd name="T40" fmla="*/ 41 w 1275"/>
                  <a:gd name="T41" fmla="*/ 40 h 1276"/>
                  <a:gd name="T42" fmla="*/ 43 w 1275"/>
                  <a:gd name="T43" fmla="*/ 37 h 1276"/>
                  <a:gd name="T44" fmla="*/ 45 w 1275"/>
                  <a:gd name="T45" fmla="*/ 34 h 1276"/>
                  <a:gd name="T46" fmla="*/ 46 w 1275"/>
                  <a:gd name="T47" fmla="*/ 32 h 1276"/>
                  <a:gd name="T48" fmla="*/ 46 w 1275"/>
                  <a:gd name="T49" fmla="*/ 30 h 1276"/>
                  <a:gd name="T50" fmla="*/ 47 w 1275"/>
                  <a:gd name="T51" fmla="*/ 28 h 1276"/>
                  <a:gd name="T52" fmla="*/ 47 w 1275"/>
                  <a:gd name="T53" fmla="*/ 19 h 1276"/>
                  <a:gd name="T54" fmla="*/ 46 w 1275"/>
                  <a:gd name="T55" fmla="*/ 17 h 1276"/>
                  <a:gd name="T56" fmla="*/ 46 w 1275"/>
                  <a:gd name="T57" fmla="*/ 15 h 1276"/>
                  <a:gd name="T58" fmla="*/ 45 w 1275"/>
                  <a:gd name="T59" fmla="*/ 13 h 1276"/>
                  <a:gd name="T60" fmla="*/ 43 w 1275"/>
                  <a:gd name="T61" fmla="*/ 10 h 1276"/>
                  <a:gd name="T62" fmla="*/ 41 w 1275"/>
                  <a:gd name="T63" fmla="*/ 7 h 1276"/>
                  <a:gd name="T64" fmla="*/ 38 w 1275"/>
                  <a:gd name="T65" fmla="*/ 5 h 1276"/>
                  <a:gd name="T66" fmla="*/ 35 w 1275"/>
                  <a:gd name="T67" fmla="*/ 3 h 1276"/>
                  <a:gd name="T68" fmla="*/ 34 w 1275"/>
                  <a:gd name="T69" fmla="*/ 6 h 1276"/>
                  <a:gd name="T70" fmla="*/ 37 w 1275"/>
                  <a:gd name="T71" fmla="*/ 8 h 1276"/>
                  <a:gd name="T72" fmla="*/ 39 w 1275"/>
                  <a:gd name="T73" fmla="*/ 10 h 1276"/>
                  <a:gd name="T74" fmla="*/ 41 w 1275"/>
                  <a:gd name="T75" fmla="*/ 13 h 1276"/>
                  <a:gd name="T76" fmla="*/ 42 w 1275"/>
                  <a:gd name="T77" fmla="*/ 16 h 1276"/>
                  <a:gd name="T78" fmla="*/ 43 w 1275"/>
                  <a:gd name="T79" fmla="*/ 19 h 1276"/>
                  <a:gd name="T80" fmla="*/ 44 w 1275"/>
                  <a:gd name="T81" fmla="*/ 27 h 1276"/>
                  <a:gd name="T82" fmla="*/ 43 w 1275"/>
                  <a:gd name="T83" fmla="*/ 30 h 1276"/>
                  <a:gd name="T84" fmla="*/ 42 w 1275"/>
                  <a:gd name="T85" fmla="*/ 33 h 1276"/>
                  <a:gd name="T86" fmla="*/ 40 w 1275"/>
                  <a:gd name="T87" fmla="*/ 36 h 1276"/>
                  <a:gd name="T88" fmla="*/ 38 w 1275"/>
                  <a:gd name="T89" fmla="*/ 38 h 1276"/>
                  <a:gd name="T90" fmla="*/ 35 w 1275"/>
                  <a:gd name="T91" fmla="*/ 40 h 1276"/>
                  <a:gd name="T92" fmla="*/ 31 w 1275"/>
                  <a:gd name="T93" fmla="*/ 43 h 1276"/>
                  <a:gd name="T94" fmla="*/ 18 w 1275"/>
                  <a:gd name="T95" fmla="*/ 43 h 1276"/>
                  <a:gd name="T96" fmla="*/ 12 w 1275"/>
                  <a:gd name="T97" fmla="*/ 41 h 1276"/>
                  <a:gd name="T98" fmla="*/ 10 w 1275"/>
                  <a:gd name="T99" fmla="*/ 39 h 1276"/>
                  <a:gd name="T100" fmla="*/ 8 w 1275"/>
                  <a:gd name="T101" fmla="*/ 36 h 1276"/>
                  <a:gd name="T102" fmla="*/ 6 w 1275"/>
                  <a:gd name="T103" fmla="*/ 34 h 1276"/>
                  <a:gd name="T104" fmla="*/ 4 w 1275"/>
                  <a:gd name="T105" fmla="*/ 31 h 1276"/>
                  <a:gd name="T106" fmla="*/ 4 w 1275"/>
                  <a:gd name="T107" fmla="*/ 28 h 1276"/>
                  <a:gd name="T108" fmla="*/ 4 w 1275"/>
                  <a:gd name="T109" fmla="*/ 19 h 1276"/>
                  <a:gd name="T110" fmla="*/ 4 w 1275"/>
                  <a:gd name="T111" fmla="*/ 16 h 1276"/>
                  <a:gd name="T112" fmla="*/ 6 w 1275"/>
                  <a:gd name="T113" fmla="*/ 13 h 1276"/>
                  <a:gd name="T114" fmla="*/ 8 w 1275"/>
                  <a:gd name="T115" fmla="*/ 11 h 1276"/>
                  <a:gd name="T116" fmla="*/ 10 w 1275"/>
                  <a:gd name="T117" fmla="*/ 8 h 1276"/>
                  <a:gd name="T118" fmla="*/ 13 w 1275"/>
                  <a:gd name="T119" fmla="*/ 6 h 1276"/>
                  <a:gd name="T120" fmla="*/ 18 w 1275"/>
                  <a:gd name="T121" fmla="*/ 4 h 1276"/>
                  <a:gd name="T122" fmla="*/ 31 w 1275"/>
                  <a:gd name="T123" fmla="*/ 5 h 127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275"/>
                  <a:gd name="T187" fmla="*/ 0 h 1276"/>
                  <a:gd name="T188" fmla="*/ 1275 w 1275"/>
                  <a:gd name="T189" fmla="*/ 1276 h 127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275" h="1276">
                    <a:moveTo>
                      <a:pt x="877" y="46"/>
                    </a:moveTo>
                    <a:lnTo>
                      <a:pt x="863" y="41"/>
                    </a:lnTo>
                    <a:lnTo>
                      <a:pt x="848" y="35"/>
                    </a:lnTo>
                    <a:lnTo>
                      <a:pt x="832" y="30"/>
                    </a:lnTo>
                    <a:lnTo>
                      <a:pt x="816" y="26"/>
                    </a:lnTo>
                    <a:lnTo>
                      <a:pt x="801" y="21"/>
                    </a:lnTo>
                    <a:lnTo>
                      <a:pt x="785" y="17"/>
                    </a:lnTo>
                    <a:lnTo>
                      <a:pt x="770" y="14"/>
                    </a:lnTo>
                    <a:lnTo>
                      <a:pt x="755" y="10"/>
                    </a:lnTo>
                    <a:lnTo>
                      <a:pt x="724" y="5"/>
                    </a:lnTo>
                    <a:lnTo>
                      <a:pt x="693" y="2"/>
                    </a:lnTo>
                    <a:lnTo>
                      <a:pt x="630" y="0"/>
                    </a:lnTo>
                    <a:lnTo>
                      <a:pt x="569" y="4"/>
                    </a:lnTo>
                    <a:lnTo>
                      <a:pt x="508" y="13"/>
                    </a:lnTo>
                    <a:lnTo>
                      <a:pt x="478" y="21"/>
                    </a:lnTo>
                    <a:lnTo>
                      <a:pt x="464" y="24"/>
                    </a:lnTo>
                    <a:lnTo>
                      <a:pt x="450" y="28"/>
                    </a:lnTo>
                    <a:lnTo>
                      <a:pt x="435" y="33"/>
                    </a:lnTo>
                    <a:lnTo>
                      <a:pt x="420" y="39"/>
                    </a:lnTo>
                    <a:lnTo>
                      <a:pt x="406" y="44"/>
                    </a:lnTo>
                    <a:lnTo>
                      <a:pt x="393" y="49"/>
                    </a:lnTo>
                    <a:lnTo>
                      <a:pt x="378" y="56"/>
                    </a:lnTo>
                    <a:lnTo>
                      <a:pt x="364" y="62"/>
                    </a:lnTo>
                    <a:lnTo>
                      <a:pt x="351" y="69"/>
                    </a:lnTo>
                    <a:lnTo>
                      <a:pt x="337" y="75"/>
                    </a:lnTo>
                    <a:lnTo>
                      <a:pt x="330" y="79"/>
                    </a:lnTo>
                    <a:lnTo>
                      <a:pt x="324" y="83"/>
                    </a:lnTo>
                    <a:lnTo>
                      <a:pt x="317" y="87"/>
                    </a:lnTo>
                    <a:lnTo>
                      <a:pt x="311" y="91"/>
                    </a:lnTo>
                    <a:lnTo>
                      <a:pt x="304" y="95"/>
                    </a:lnTo>
                    <a:lnTo>
                      <a:pt x="298" y="98"/>
                    </a:lnTo>
                    <a:lnTo>
                      <a:pt x="291" y="102"/>
                    </a:lnTo>
                    <a:lnTo>
                      <a:pt x="285" y="106"/>
                    </a:lnTo>
                    <a:lnTo>
                      <a:pt x="278" y="111"/>
                    </a:lnTo>
                    <a:lnTo>
                      <a:pt x="272" y="115"/>
                    </a:lnTo>
                    <a:lnTo>
                      <a:pt x="265" y="119"/>
                    </a:lnTo>
                    <a:lnTo>
                      <a:pt x="259" y="124"/>
                    </a:lnTo>
                    <a:lnTo>
                      <a:pt x="253" y="128"/>
                    </a:lnTo>
                    <a:lnTo>
                      <a:pt x="247" y="134"/>
                    </a:lnTo>
                    <a:lnTo>
                      <a:pt x="240" y="139"/>
                    </a:lnTo>
                    <a:lnTo>
                      <a:pt x="235" y="143"/>
                    </a:lnTo>
                    <a:lnTo>
                      <a:pt x="229" y="148"/>
                    </a:lnTo>
                    <a:lnTo>
                      <a:pt x="224" y="153"/>
                    </a:lnTo>
                    <a:lnTo>
                      <a:pt x="217" y="158"/>
                    </a:lnTo>
                    <a:lnTo>
                      <a:pt x="212" y="163"/>
                    </a:lnTo>
                    <a:lnTo>
                      <a:pt x="205" y="169"/>
                    </a:lnTo>
                    <a:lnTo>
                      <a:pt x="200" y="174"/>
                    </a:lnTo>
                    <a:lnTo>
                      <a:pt x="195" y="179"/>
                    </a:lnTo>
                    <a:lnTo>
                      <a:pt x="188" y="184"/>
                    </a:lnTo>
                    <a:lnTo>
                      <a:pt x="183" y="189"/>
                    </a:lnTo>
                    <a:lnTo>
                      <a:pt x="178" y="195"/>
                    </a:lnTo>
                    <a:lnTo>
                      <a:pt x="173" y="201"/>
                    </a:lnTo>
                    <a:lnTo>
                      <a:pt x="168" y="206"/>
                    </a:lnTo>
                    <a:lnTo>
                      <a:pt x="162" y="213"/>
                    </a:lnTo>
                    <a:lnTo>
                      <a:pt x="157" y="218"/>
                    </a:lnTo>
                    <a:lnTo>
                      <a:pt x="152" y="224"/>
                    </a:lnTo>
                    <a:lnTo>
                      <a:pt x="147" y="230"/>
                    </a:lnTo>
                    <a:lnTo>
                      <a:pt x="142" y="236"/>
                    </a:lnTo>
                    <a:lnTo>
                      <a:pt x="138" y="243"/>
                    </a:lnTo>
                    <a:lnTo>
                      <a:pt x="133" y="248"/>
                    </a:lnTo>
                    <a:lnTo>
                      <a:pt x="127" y="254"/>
                    </a:lnTo>
                    <a:lnTo>
                      <a:pt x="123" y="261"/>
                    </a:lnTo>
                    <a:lnTo>
                      <a:pt x="118" y="267"/>
                    </a:lnTo>
                    <a:lnTo>
                      <a:pt x="114" y="274"/>
                    </a:lnTo>
                    <a:lnTo>
                      <a:pt x="109" y="280"/>
                    </a:lnTo>
                    <a:lnTo>
                      <a:pt x="105" y="287"/>
                    </a:lnTo>
                    <a:lnTo>
                      <a:pt x="100" y="293"/>
                    </a:lnTo>
                    <a:lnTo>
                      <a:pt x="96" y="300"/>
                    </a:lnTo>
                    <a:lnTo>
                      <a:pt x="92" y="306"/>
                    </a:lnTo>
                    <a:lnTo>
                      <a:pt x="88" y="314"/>
                    </a:lnTo>
                    <a:lnTo>
                      <a:pt x="84" y="321"/>
                    </a:lnTo>
                    <a:lnTo>
                      <a:pt x="81" y="327"/>
                    </a:lnTo>
                    <a:lnTo>
                      <a:pt x="78" y="331"/>
                    </a:lnTo>
                    <a:lnTo>
                      <a:pt x="77" y="335"/>
                    </a:lnTo>
                    <a:lnTo>
                      <a:pt x="73" y="341"/>
                    </a:lnTo>
                    <a:lnTo>
                      <a:pt x="70" y="345"/>
                    </a:lnTo>
                    <a:lnTo>
                      <a:pt x="69" y="349"/>
                    </a:lnTo>
                    <a:lnTo>
                      <a:pt x="65" y="357"/>
                    </a:lnTo>
                    <a:lnTo>
                      <a:pt x="64" y="360"/>
                    </a:lnTo>
                    <a:lnTo>
                      <a:pt x="61" y="364"/>
                    </a:lnTo>
                    <a:lnTo>
                      <a:pt x="58" y="371"/>
                    </a:lnTo>
                    <a:lnTo>
                      <a:pt x="57" y="375"/>
                    </a:lnTo>
                    <a:lnTo>
                      <a:pt x="55" y="379"/>
                    </a:lnTo>
                    <a:lnTo>
                      <a:pt x="53" y="382"/>
                    </a:lnTo>
                    <a:lnTo>
                      <a:pt x="52" y="386"/>
                    </a:lnTo>
                    <a:lnTo>
                      <a:pt x="51" y="390"/>
                    </a:lnTo>
                    <a:lnTo>
                      <a:pt x="48" y="393"/>
                    </a:lnTo>
                    <a:lnTo>
                      <a:pt x="47" y="397"/>
                    </a:lnTo>
                    <a:lnTo>
                      <a:pt x="45" y="401"/>
                    </a:lnTo>
                    <a:lnTo>
                      <a:pt x="44" y="405"/>
                    </a:lnTo>
                    <a:lnTo>
                      <a:pt x="43" y="409"/>
                    </a:lnTo>
                    <a:lnTo>
                      <a:pt x="42" y="413"/>
                    </a:lnTo>
                    <a:lnTo>
                      <a:pt x="39" y="417"/>
                    </a:lnTo>
                    <a:lnTo>
                      <a:pt x="38" y="421"/>
                    </a:lnTo>
                    <a:lnTo>
                      <a:pt x="36" y="425"/>
                    </a:lnTo>
                    <a:lnTo>
                      <a:pt x="34" y="432"/>
                    </a:lnTo>
                    <a:lnTo>
                      <a:pt x="32" y="435"/>
                    </a:lnTo>
                    <a:lnTo>
                      <a:pt x="31" y="439"/>
                    </a:lnTo>
                    <a:lnTo>
                      <a:pt x="30" y="443"/>
                    </a:lnTo>
                    <a:lnTo>
                      <a:pt x="29" y="447"/>
                    </a:lnTo>
                    <a:lnTo>
                      <a:pt x="27" y="451"/>
                    </a:lnTo>
                    <a:lnTo>
                      <a:pt x="26" y="454"/>
                    </a:lnTo>
                    <a:lnTo>
                      <a:pt x="25" y="462"/>
                    </a:lnTo>
                    <a:lnTo>
                      <a:pt x="23" y="466"/>
                    </a:lnTo>
                    <a:lnTo>
                      <a:pt x="22" y="470"/>
                    </a:lnTo>
                    <a:lnTo>
                      <a:pt x="21" y="474"/>
                    </a:lnTo>
                    <a:lnTo>
                      <a:pt x="21" y="478"/>
                    </a:lnTo>
                    <a:lnTo>
                      <a:pt x="18" y="486"/>
                    </a:lnTo>
                    <a:lnTo>
                      <a:pt x="17" y="490"/>
                    </a:lnTo>
                    <a:lnTo>
                      <a:pt x="17" y="493"/>
                    </a:lnTo>
                    <a:lnTo>
                      <a:pt x="16" y="497"/>
                    </a:lnTo>
                    <a:lnTo>
                      <a:pt x="14" y="501"/>
                    </a:lnTo>
                    <a:lnTo>
                      <a:pt x="14" y="505"/>
                    </a:lnTo>
                    <a:lnTo>
                      <a:pt x="13" y="509"/>
                    </a:lnTo>
                    <a:lnTo>
                      <a:pt x="12" y="517"/>
                    </a:lnTo>
                    <a:lnTo>
                      <a:pt x="9" y="532"/>
                    </a:lnTo>
                    <a:lnTo>
                      <a:pt x="6" y="548"/>
                    </a:lnTo>
                    <a:lnTo>
                      <a:pt x="4" y="564"/>
                    </a:lnTo>
                    <a:lnTo>
                      <a:pt x="3" y="579"/>
                    </a:lnTo>
                    <a:lnTo>
                      <a:pt x="0" y="610"/>
                    </a:lnTo>
                    <a:lnTo>
                      <a:pt x="0" y="642"/>
                    </a:lnTo>
                    <a:lnTo>
                      <a:pt x="1" y="673"/>
                    </a:lnTo>
                    <a:lnTo>
                      <a:pt x="3" y="688"/>
                    </a:lnTo>
                    <a:lnTo>
                      <a:pt x="4" y="704"/>
                    </a:lnTo>
                    <a:lnTo>
                      <a:pt x="5" y="720"/>
                    </a:lnTo>
                    <a:lnTo>
                      <a:pt x="8" y="734"/>
                    </a:lnTo>
                    <a:lnTo>
                      <a:pt x="10" y="749"/>
                    </a:lnTo>
                    <a:lnTo>
                      <a:pt x="13" y="765"/>
                    </a:lnTo>
                    <a:lnTo>
                      <a:pt x="14" y="769"/>
                    </a:lnTo>
                    <a:lnTo>
                      <a:pt x="14" y="771"/>
                    </a:lnTo>
                    <a:lnTo>
                      <a:pt x="16" y="775"/>
                    </a:lnTo>
                    <a:lnTo>
                      <a:pt x="16" y="779"/>
                    </a:lnTo>
                    <a:lnTo>
                      <a:pt x="18" y="787"/>
                    </a:lnTo>
                    <a:lnTo>
                      <a:pt x="19" y="791"/>
                    </a:lnTo>
                    <a:lnTo>
                      <a:pt x="19" y="795"/>
                    </a:lnTo>
                    <a:lnTo>
                      <a:pt x="21" y="797"/>
                    </a:lnTo>
                    <a:lnTo>
                      <a:pt x="22" y="801"/>
                    </a:lnTo>
                    <a:lnTo>
                      <a:pt x="22" y="805"/>
                    </a:lnTo>
                    <a:lnTo>
                      <a:pt x="23" y="809"/>
                    </a:lnTo>
                    <a:lnTo>
                      <a:pt x="25" y="813"/>
                    </a:lnTo>
                    <a:lnTo>
                      <a:pt x="26" y="817"/>
                    </a:lnTo>
                    <a:lnTo>
                      <a:pt x="29" y="823"/>
                    </a:lnTo>
                    <a:lnTo>
                      <a:pt x="29" y="827"/>
                    </a:lnTo>
                    <a:lnTo>
                      <a:pt x="30" y="831"/>
                    </a:lnTo>
                    <a:lnTo>
                      <a:pt x="31" y="835"/>
                    </a:lnTo>
                    <a:lnTo>
                      <a:pt x="32" y="839"/>
                    </a:lnTo>
                    <a:lnTo>
                      <a:pt x="34" y="842"/>
                    </a:lnTo>
                    <a:lnTo>
                      <a:pt x="35" y="846"/>
                    </a:lnTo>
                    <a:lnTo>
                      <a:pt x="36" y="849"/>
                    </a:lnTo>
                    <a:lnTo>
                      <a:pt x="38" y="853"/>
                    </a:lnTo>
                    <a:lnTo>
                      <a:pt x="40" y="860"/>
                    </a:lnTo>
                    <a:lnTo>
                      <a:pt x="42" y="864"/>
                    </a:lnTo>
                    <a:lnTo>
                      <a:pt x="43" y="868"/>
                    </a:lnTo>
                    <a:lnTo>
                      <a:pt x="45" y="874"/>
                    </a:lnTo>
                    <a:lnTo>
                      <a:pt x="47" y="878"/>
                    </a:lnTo>
                    <a:lnTo>
                      <a:pt x="48" y="882"/>
                    </a:lnTo>
                    <a:lnTo>
                      <a:pt x="51" y="885"/>
                    </a:lnTo>
                    <a:lnTo>
                      <a:pt x="52" y="888"/>
                    </a:lnTo>
                    <a:lnTo>
                      <a:pt x="53" y="892"/>
                    </a:lnTo>
                    <a:lnTo>
                      <a:pt x="55" y="896"/>
                    </a:lnTo>
                    <a:lnTo>
                      <a:pt x="58" y="903"/>
                    </a:lnTo>
                    <a:lnTo>
                      <a:pt x="60" y="907"/>
                    </a:lnTo>
                    <a:lnTo>
                      <a:pt x="61" y="909"/>
                    </a:lnTo>
                    <a:lnTo>
                      <a:pt x="65" y="916"/>
                    </a:lnTo>
                    <a:lnTo>
                      <a:pt x="66" y="920"/>
                    </a:lnTo>
                    <a:lnTo>
                      <a:pt x="68" y="924"/>
                    </a:lnTo>
                    <a:lnTo>
                      <a:pt x="71" y="930"/>
                    </a:lnTo>
                    <a:lnTo>
                      <a:pt x="75" y="937"/>
                    </a:lnTo>
                    <a:lnTo>
                      <a:pt x="78" y="944"/>
                    </a:lnTo>
                    <a:lnTo>
                      <a:pt x="82" y="951"/>
                    </a:lnTo>
                    <a:lnTo>
                      <a:pt x="86" y="957"/>
                    </a:lnTo>
                    <a:lnTo>
                      <a:pt x="90" y="964"/>
                    </a:lnTo>
                    <a:lnTo>
                      <a:pt x="94" y="970"/>
                    </a:lnTo>
                    <a:lnTo>
                      <a:pt x="97" y="977"/>
                    </a:lnTo>
                    <a:lnTo>
                      <a:pt x="101" y="983"/>
                    </a:lnTo>
                    <a:lnTo>
                      <a:pt x="107" y="990"/>
                    </a:lnTo>
                    <a:lnTo>
                      <a:pt x="110" y="996"/>
                    </a:lnTo>
                    <a:lnTo>
                      <a:pt x="114" y="1003"/>
                    </a:lnTo>
                    <a:lnTo>
                      <a:pt x="120" y="1009"/>
                    </a:lnTo>
                    <a:lnTo>
                      <a:pt x="123" y="1014"/>
                    </a:lnTo>
                    <a:lnTo>
                      <a:pt x="129" y="1021"/>
                    </a:lnTo>
                    <a:lnTo>
                      <a:pt x="133" y="1027"/>
                    </a:lnTo>
                    <a:lnTo>
                      <a:pt x="138" y="1034"/>
                    </a:lnTo>
                    <a:lnTo>
                      <a:pt x="143" y="1039"/>
                    </a:lnTo>
                    <a:lnTo>
                      <a:pt x="147" y="1046"/>
                    </a:lnTo>
                    <a:lnTo>
                      <a:pt x="152" y="1051"/>
                    </a:lnTo>
                    <a:lnTo>
                      <a:pt x="157" y="1057"/>
                    </a:lnTo>
                    <a:lnTo>
                      <a:pt x="162" y="1063"/>
                    </a:lnTo>
                    <a:lnTo>
                      <a:pt x="168" y="1069"/>
                    </a:lnTo>
                    <a:lnTo>
                      <a:pt x="173" y="1074"/>
                    </a:lnTo>
                    <a:lnTo>
                      <a:pt x="178" y="1079"/>
                    </a:lnTo>
                    <a:lnTo>
                      <a:pt x="183" y="1086"/>
                    </a:lnTo>
                    <a:lnTo>
                      <a:pt x="188" y="1091"/>
                    </a:lnTo>
                    <a:lnTo>
                      <a:pt x="195" y="1096"/>
                    </a:lnTo>
                    <a:lnTo>
                      <a:pt x="200" y="1102"/>
                    </a:lnTo>
                    <a:lnTo>
                      <a:pt x="205" y="1107"/>
                    </a:lnTo>
                    <a:lnTo>
                      <a:pt x="212" y="1112"/>
                    </a:lnTo>
                    <a:lnTo>
                      <a:pt x="217" y="1117"/>
                    </a:lnTo>
                    <a:lnTo>
                      <a:pt x="224" y="1122"/>
                    </a:lnTo>
                    <a:lnTo>
                      <a:pt x="230" y="1128"/>
                    </a:lnTo>
                    <a:lnTo>
                      <a:pt x="235" y="1133"/>
                    </a:lnTo>
                    <a:lnTo>
                      <a:pt x="242" y="1138"/>
                    </a:lnTo>
                    <a:lnTo>
                      <a:pt x="248" y="1143"/>
                    </a:lnTo>
                    <a:lnTo>
                      <a:pt x="255" y="1147"/>
                    </a:lnTo>
                    <a:lnTo>
                      <a:pt x="260" y="1152"/>
                    </a:lnTo>
                    <a:lnTo>
                      <a:pt x="266" y="1156"/>
                    </a:lnTo>
                    <a:lnTo>
                      <a:pt x="273" y="1161"/>
                    </a:lnTo>
                    <a:lnTo>
                      <a:pt x="279" y="1165"/>
                    </a:lnTo>
                    <a:lnTo>
                      <a:pt x="286" y="1170"/>
                    </a:lnTo>
                    <a:lnTo>
                      <a:pt x="294" y="1174"/>
                    </a:lnTo>
                    <a:lnTo>
                      <a:pt x="300" y="1178"/>
                    </a:lnTo>
                    <a:lnTo>
                      <a:pt x="307" y="1183"/>
                    </a:lnTo>
                    <a:lnTo>
                      <a:pt x="313" y="1187"/>
                    </a:lnTo>
                    <a:lnTo>
                      <a:pt x="321" y="1191"/>
                    </a:lnTo>
                    <a:lnTo>
                      <a:pt x="328" y="1195"/>
                    </a:lnTo>
                    <a:lnTo>
                      <a:pt x="334" y="1199"/>
                    </a:lnTo>
                    <a:lnTo>
                      <a:pt x="342" y="1203"/>
                    </a:lnTo>
                    <a:lnTo>
                      <a:pt x="348" y="1207"/>
                    </a:lnTo>
                    <a:lnTo>
                      <a:pt x="356" y="1209"/>
                    </a:lnTo>
                    <a:lnTo>
                      <a:pt x="364" y="1213"/>
                    </a:lnTo>
                    <a:lnTo>
                      <a:pt x="370" y="1217"/>
                    </a:lnTo>
                    <a:lnTo>
                      <a:pt x="378" y="1220"/>
                    </a:lnTo>
                    <a:lnTo>
                      <a:pt x="394" y="1226"/>
                    </a:lnTo>
                    <a:lnTo>
                      <a:pt x="408" y="1233"/>
                    </a:lnTo>
                    <a:lnTo>
                      <a:pt x="424" y="1239"/>
                    </a:lnTo>
                    <a:lnTo>
                      <a:pt x="439" y="1244"/>
                    </a:lnTo>
                    <a:lnTo>
                      <a:pt x="455" y="1248"/>
                    </a:lnTo>
                    <a:lnTo>
                      <a:pt x="471" y="1254"/>
                    </a:lnTo>
                    <a:lnTo>
                      <a:pt x="486" y="1257"/>
                    </a:lnTo>
                    <a:lnTo>
                      <a:pt x="502" y="1261"/>
                    </a:lnTo>
                    <a:lnTo>
                      <a:pt x="517" y="1264"/>
                    </a:lnTo>
                    <a:lnTo>
                      <a:pt x="549" y="1269"/>
                    </a:lnTo>
                    <a:lnTo>
                      <a:pt x="580" y="1273"/>
                    </a:lnTo>
                    <a:lnTo>
                      <a:pt x="642" y="1276"/>
                    </a:lnTo>
                    <a:lnTo>
                      <a:pt x="703" y="1272"/>
                    </a:lnTo>
                    <a:lnTo>
                      <a:pt x="764" y="1263"/>
                    </a:lnTo>
                    <a:lnTo>
                      <a:pt x="794" y="1256"/>
                    </a:lnTo>
                    <a:lnTo>
                      <a:pt x="809" y="1251"/>
                    </a:lnTo>
                    <a:lnTo>
                      <a:pt x="824" y="1247"/>
                    </a:lnTo>
                    <a:lnTo>
                      <a:pt x="838" y="1243"/>
                    </a:lnTo>
                    <a:lnTo>
                      <a:pt x="853" y="1238"/>
                    </a:lnTo>
                    <a:lnTo>
                      <a:pt x="867" y="1233"/>
                    </a:lnTo>
                    <a:lnTo>
                      <a:pt x="881" y="1226"/>
                    </a:lnTo>
                    <a:lnTo>
                      <a:pt x="896" y="1221"/>
                    </a:lnTo>
                    <a:lnTo>
                      <a:pt x="909" y="1215"/>
                    </a:lnTo>
                    <a:lnTo>
                      <a:pt x="923" y="1208"/>
                    </a:lnTo>
                    <a:lnTo>
                      <a:pt x="936" y="1200"/>
                    </a:lnTo>
                    <a:lnTo>
                      <a:pt x="944" y="1196"/>
                    </a:lnTo>
                    <a:lnTo>
                      <a:pt x="950" y="1194"/>
                    </a:lnTo>
                    <a:lnTo>
                      <a:pt x="957" y="1190"/>
                    </a:lnTo>
                    <a:lnTo>
                      <a:pt x="963" y="1186"/>
                    </a:lnTo>
                    <a:lnTo>
                      <a:pt x="970" y="1182"/>
                    </a:lnTo>
                    <a:lnTo>
                      <a:pt x="976" y="1177"/>
                    </a:lnTo>
                    <a:lnTo>
                      <a:pt x="983" y="1173"/>
                    </a:lnTo>
                    <a:lnTo>
                      <a:pt x="989" y="1169"/>
                    </a:lnTo>
                    <a:lnTo>
                      <a:pt x="996" y="1165"/>
                    </a:lnTo>
                    <a:lnTo>
                      <a:pt x="1002" y="1160"/>
                    </a:lnTo>
                    <a:lnTo>
                      <a:pt x="1009" y="1156"/>
                    </a:lnTo>
                    <a:lnTo>
                      <a:pt x="1014" y="1152"/>
                    </a:lnTo>
                    <a:lnTo>
                      <a:pt x="1020" y="1147"/>
                    </a:lnTo>
                    <a:lnTo>
                      <a:pt x="1027" y="1142"/>
                    </a:lnTo>
                    <a:lnTo>
                      <a:pt x="1032" y="1138"/>
                    </a:lnTo>
                    <a:lnTo>
                      <a:pt x="1039" y="1133"/>
                    </a:lnTo>
                    <a:lnTo>
                      <a:pt x="1045" y="1128"/>
                    </a:lnTo>
                    <a:lnTo>
                      <a:pt x="1050" y="1124"/>
                    </a:lnTo>
                    <a:lnTo>
                      <a:pt x="1057" y="1118"/>
                    </a:lnTo>
                    <a:lnTo>
                      <a:pt x="1062" y="1113"/>
                    </a:lnTo>
                    <a:lnTo>
                      <a:pt x="1069" y="1108"/>
                    </a:lnTo>
                    <a:lnTo>
                      <a:pt x="1074" y="1103"/>
                    </a:lnTo>
                    <a:lnTo>
                      <a:pt x="1079" y="1098"/>
                    </a:lnTo>
                    <a:lnTo>
                      <a:pt x="1085" y="1091"/>
                    </a:lnTo>
                    <a:lnTo>
                      <a:pt x="1091" y="1086"/>
                    </a:lnTo>
                    <a:lnTo>
                      <a:pt x="1096" y="1081"/>
                    </a:lnTo>
                    <a:lnTo>
                      <a:pt x="1101" y="1076"/>
                    </a:lnTo>
                    <a:lnTo>
                      <a:pt x="1106" y="1069"/>
                    </a:lnTo>
                    <a:lnTo>
                      <a:pt x="1111" y="1064"/>
                    </a:lnTo>
                    <a:lnTo>
                      <a:pt x="1117" y="1057"/>
                    </a:lnTo>
                    <a:lnTo>
                      <a:pt x="1122" y="1052"/>
                    </a:lnTo>
                    <a:lnTo>
                      <a:pt x="1127" y="1046"/>
                    </a:lnTo>
                    <a:lnTo>
                      <a:pt x="1132" y="1039"/>
                    </a:lnTo>
                    <a:lnTo>
                      <a:pt x="1137" y="1034"/>
                    </a:lnTo>
                    <a:lnTo>
                      <a:pt x="1143" y="1027"/>
                    </a:lnTo>
                    <a:lnTo>
                      <a:pt x="1147" y="1021"/>
                    </a:lnTo>
                    <a:lnTo>
                      <a:pt x="1152" y="1014"/>
                    </a:lnTo>
                    <a:lnTo>
                      <a:pt x="1156" y="1008"/>
                    </a:lnTo>
                    <a:lnTo>
                      <a:pt x="1161" y="1001"/>
                    </a:lnTo>
                    <a:lnTo>
                      <a:pt x="1165" y="995"/>
                    </a:lnTo>
                    <a:lnTo>
                      <a:pt x="1170" y="988"/>
                    </a:lnTo>
                    <a:lnTo>
                      <a:pt x="1174" y="982"/>
                    </a:lnTo>
                    <a:lnTo>
                      <a:pt x="1178" y="975"/>
                    </a:lnTo>
                    <a:lnTo>
                      <a:pt x="1182" y="969"/>
                    </a:lnTo>
                    <a:lnTo>
                      <a:pt x="1187" y="961"/>
                    </a:lnTo>
                    <a:lnTo>
                      <a:pt x="1191" y="955"/>
                    </a:lnTo>
                    <a:lnTo>
                      <a:pt x="1195" y="948"/>
                    </a:lnTo>
                    <a:lnTo>
                      <a:pt x="1199" y="940"/>
                    </a:lnTo>
                    <a:lnTo>
                      <a:pt x="1200" y="937"/>
                    </a:lnTo>
                    <a:lnTo>
                      <a:pt x="1202" y="934"/>
                    </a:lnTo>
                    <a:lnTo>
                      <a:pt x="1204" y="930"/>
                    </a:lnTo>
                    <a:lnTo>
                      <a:pt x="1206" y="926"/>
                    </a:lnTo>
                    <a:lnTo>
                      <a:pt x="1208" y="922"/>
                    </a:lnTo>
                    <a:lnTo>
                      <a:pt x="1209" y="918"/>
                    </a:lnTo>
                    <a:lnTo>
                      <a:pt x="1212" y="916"/>
                    </a:lnTo>
                    <a:lnTo>
                      <a:pt x="1213" y="912"/>
                    </a:lnTo>
                    <a:lnTo>
                      <a:pt x="1217" y="904"/>
                    </a:lnTo>
                    <a:lnTo>
                      <a:pt x="1218" y="900"/>
                    </a:lnTo>
                    <a:lnTo>
                      <a:pt x="1219" y="896"/>
                    </a:lnTo>
                    <a:lnTo>
                      <a:pt x="1222" y="894"/>
                    </a:lnTo>
                    <a:lnTo>
                      <a:pt x="1223" y="890"/>
                    </a:lnTo>
                    <a:lnTo>
                      <a:pt x="1226" y="882"/>
                    </a:lnTo>
                    <a:lnTo>
                      <a:pt x="1227" y="878"/>
                    </a:lnTo>
                    <a:lnTo>
                      <a:pt x="1230" y="874"/>
                    </a:lnTo>
                    <a:lnTo>
                      <a:pt x="1232" y="866"/>
                    </a:lnTo>
                    <a:lnTo>
                      <a:pt x="1234" y="862"/>
                    </a:lnTo>
                    <a:lnTo>
                      <a:pt x="1235" y="859"/>
                    </a:lnTo>
                    <a:lnTo>
                      <a:pt x="1236" y="855"/>
                    </a:lnTo>
                    <a:lnTo>
                      <a:pt x="1238" y="851"/>
                    </a:lnTo>
                    <a:lnTo>
                      <a:pt x="1239" y="847"/>
                    </a:lnTo>
                    <a:lnTo>
                      <a:pt x="1240" y="843"/>
                    </a:lnTo>
                    <a:lnTo>
                      <a:pt x="1241" y="839"/>
                    </a:lnTo>
                    <a:lnTo>
                      <a:pt x="1243" y="835"/>
                    </a:lnTo>
                    <a:lnTo>
                      <a:pt x="1244" y="831"/>
                    </a:lnTo>
                    <a:lnTo>
                      <a:pt x="1245" y="829"/>
                    </a:lnTo>
                    <a:lnTo>
                      <a:pt x="1247" y="823"/>
                    </a:lnTo>
                    <a:lnTo>
                      <a:pt x="1248" y="821"/>
                    </a:lnTo>
                    <a:lnTo>
                      <a:pt x="1249" y="817"/>
                    </a:lnTo>
                    <a:lnTo>
                      <a:pt x="1251" y="812"/>
                    </a:lnTo>
                    <a:lnTo>
                      <a:pt x="1252" y="809"/>
                    </a:lnTo>
                    <a:lnTo>
                      <a:pt x="1253" y="805"/>
                    </a:lnTo>
                    <a:lnTo>
                      <a:pt x="1254" y="797"/>
                    </a:lnTo>
                    <a:lnTo>
                      <a:pt x="1256" y="794"/>
                    </a:lnTo>
                    <a:lnTo>
                      <a:pt x="1257" y="790"/>
                    </a:lnTo>
                    <a:lnTo>
                      <a:pt x="1257" y="786"/>
                    </a:lnTo>
                    <a:lnTo>
                      <a:pt x="1258" y="782"/>
                    </a:lnTo>
                    <a:lnTo>
                      <a:pt x="1260" y="778"/>
                    </a:lnTo>
                    <a:lnTo>
                      <a:pt x="1260" y="774"/>
                    </a:lnTo>
                    <a:lnTo>
                      <a:pt x="1261" y="770"/>
                    </a:lnTo>
                    <a:lnTo>
                      <a:pt x="1262" y="766"/>
                    </a:lnTo>
                    <a:lnTo>
                      <a:pt x="1264" y="759"/>
                    </a:lnTo>
                    <a:lnTo>
                      <a:pt x="1266" y="743"/>
                    </a:lnTo>
                    <a:lnTo>
                      <a:pt x="1269" y="727"/>
                    </a:lnTo>
                    <a:lnTo>
                      <a:pt x="1270" y="712"/>
                    </a:lnTo>
                    <a:lnTo>
                      <a:pt x="1273" y="696"/>
                    </a:lnTo>
                    <a:lnTo>
                      <a:pt x="1274" y="665"/>
                    </a:lnTo>
                    <a:lnTo>
                      <a:pt x="1275" y="634"/>
                    </a:lnTo>
                    <a:lnTo>
                      <a:pt x="1274" y="603"/>
                    </a:lnTo>
                    <a:lnTo>
                      <a:pt x="1273" y="587"/>
                    </a:lnTo>
                    <a:lnTo>
                      <a:pt x="1271" y="571"/>
                    </a:lnTo>
                    <a:lnTo>
                      <a:pt x="1270" y="556"/>
                    </a:lnTo>
                    <a:lnTo>
                      <a:pt x="1267" y="542"/>
                    </a:lnTo>
                    <a:lnTo>
                      <a:pt x="1265" y="526"/>
                    </a:lnTo>
                    <a:lnTo>
                      <a:pt x="1262" y="510"/>
                    </a:lnTo>
                    <a:lnTo>
                      <a:pt x="1261" y="506"/>
                    </a:lnTo>
                    <a:lnTo>
                      <a:pt x="1260" y="503"/>
                    </a:lnTo>
                    <a:lnTo>
                      <a:pt x="1260" y="500"/>
                    </a:lnTo>
                    <a:lnTo>
                      <a:pt x="1258" y="496"/>
                    </a:lnTo>
                    <a:lnTo>
                      <a:pt x="1257" y="488"/>
                    </a:lnTo>
                    <a:lnTo>
                      <a:pt x="1256" y="484"/>
                    </a:lnTo>
                    <a:lnTo>
                      <a:pt x="1254" y="480"/>
                    </a:lnTo>
                    <a:lnTo>
                      <a:pt x="1254" y="477"/>
                    </a:lnTo>
                    <a:lnTo>
                      <a:pt x="1253" y="473"/>
                    </a:lnTo>
                    <a:lnTo>
                      <a:pt x="1251" y="466"/>
                    </a:lnTo>
                    <a:lnTo>
                      <a:pt x="1251" y="462"/>
                    </a:lnTo>
                    <a:lnTo>
                      <a:pt x="1249" y="458"/>
                    </a:lnTo>
                    <a:lnTo>
                      <a:pt x="1248" y="454"/>
                    </a:lnTo>
                    <a:lnTo>
                      <a:pt x="1247" y="452"/>
                    </a:lnTo>
                    <a:lnTo>
                      <a:pt x="1245" y="448"/>
                    </a:lnTo>
                    <a:lnTo>
                      <a:pt x="1244" y="444"/>
                    </a:lnTo>
                    <a:lnTo>
                      <a:pt x="1243" y="440"/>
                    </a:lnTo>
                    <a:lnTo>
                      <a:pt x="1241" y="436"/>
                    </a:lnTo>
                    <a:lnTo>
                      <a:pt x="1241" y="432"/>
                    </a:lnTo>
                    <a:lnTo>
                      <a:pt x="1240" y="430"/>
                    </a:lnTo>
                    <a:lnTo>
                      <a:pt x="1239" y="426"/>
                    </a:lnTo>
                    <a:lnTo>
                      <a:pt x="1236" y="422"/>
                    </a:lnTo>
                    <a:lnTo>
                      <a:pt x="1235" y="415"/>
                    </a:lnTo>
                    <a:lnTo>
                      <a:pt x="1234" y="412"/>
                    </a:lnTo>
                    <a:lnTo>
                      <a:pt x="1232" y="408"/>
                    </a:lnTo>
                    <a:lnTo>
                      <a:pt x="1230" y="404"/>
                    </a:lnTo>
                    <a:lnTo>
                      <a:pt x="1228" y="401"/>
                    </a:lnTo>
                    <a:lnTo>
                      <a:pt x="1227" y="397"/>
                    </a:lnTo>
                    <a:lnTo>
                      <a:pt x="1226" y="393"/>
                    </a:lnTo>
                    <a:lnTo>
                      <a:pt x="1223" y="387"/>
                    </a:lnTo>
                    <a:lnTo>
                      <a:pt x="1222" y="383"/>
                    </a:lnTo>
                    <a:lnTo>
                      <a:pt x="1219" y="379"/>
                    </a:lnTo>
                    <a:lnTo>
                      <a:pt x="1218" y="377"/>
                    </a:lnTo>
                    <a:lnTo>
                      <a:pt x="1217" y="373"/>
                    </a:lnTo>
                    <a:lnTo>
                      <a:pt x="1215" y="369"/>
                    </a:lnTo>
                    <a:lnTo>
                      <a:pt x="1214" y="365"/>
                    </a:lnTo>
                    <a:lnTo>
                      <a:pt x="1212" y="362"/>
                    </a:lnTo>
                    <a:lnTo>
                      <a:pt x="1210" y="358"/>
                    </a:lnTo>
                    <a:lnTo>
                      <a:pt x="1209" y="356"/>
                    </a:lnTo>
                    <a:lnTo>
                      <a:pt x="1208" y="352"/>
                    </a:lnTo>
                    <a:lnTo>
                      <a:pt x="1204" y="345"/>
                    </a:lnTo>
                    <a:lnTo>
                      <a:pt x="1200" y="339"/>
                    </a:lnTo>
                    <a:lnTo>
                      <a:pt x="1196" y="331"/>
                    </a:lnTo>
                    <a:lnTo>
                      <a:pt x="1192" y="325"/>
                    </a:lnTo>
                    <a:lnTo>
                      <a:pt x="1188" y="318"/>
                    </a:lnTo>
                    <a:lnTo>
                      <a:pt x="1186" y="312"/>
                    </a:lnTo>
                    <a:lnTo>
                      <a:pt x="1182" y="305"/>
                    </a:lnTo>
                    <a:lnTo>
                      <a:pt x="1176" y="299"/>
                    </a:lnTo>
                    <a:lnTo>
                      <a:pt x="1173" y="292"/>
                    </a:lnTo>
                    <a:lnTo>
                      <a:pt x="1169" y="286"/>
                    </a:lnTo>
                    <a:lnTo>
                      <a:pt x="1165" y="279"/>
                    </a:lnTo>
                    <a:lnTo>
                      <a:pt x="1160" y="273"/>
                    </a:lnTo>
                    <a:lnTo>
                      <a:pt x="1156" y="266"/>
                    </a:lnTo>
                    <a:lnTo>
                      <a:pt x="1150" y="261"/>
                    </a:lnTo>
                    <a:lnTo>
                      <a:pt x="1147" y="254"/>
                    </a:lnTo>
                    <a:lnTo>
                      <a:pt x="1141" y="248"/>
                    </a:lnTo>
                    <a:lnTo>
                      <a:pt x="1137" y="241"/>
                    </a:lnTo>
                    <a:lnTo>
                      <a:pt x="1132" y="236"/>
                    </a:lnTo>
                    <a:lnTo>
                      <a:pt x="1127" y="230"/>
                    </a:lnTo>
                    <a:lnTo>
                      <a:pt x="1122" y="224"/>
                    </a:lnTo>
                    <a:lnTo>
                      <a:pt x="1118" y="218"/>
                    </a:lnTo>
                    <a:lnTo>
                      <a:pt x="1113" y="213"/>
                    </a:lnTo>
                    <a:lnTo>
                      <a:pt x="1108" y="206"/>
                    </a:lnTo>
                    <a:lnTo>
                      <a:pt x="1102" y="201"/>
                    </a:lnTo>
                    <a:lnTo>
                      <a:pt x="1096" y="195"/>
                    </a:lnTo>
                    <a:lnTo>
                      <a:pt x="1091" y="189"/>
                    </a:lnTo>
                    <a:lnTo>
                      <a:pt x="1085" y="184"/>
                    </a:lnTo>
                    <a:lnTo>
                      <a:pt x="1080" y="179"/>
                    </a:lnTo>
                    <a:lnTo>
                      <a:pt x="1074" y="174"/>
                    </a:lnTo>
                    <a:lnTo>
                      <a:pt x="1069" y="167"/>
                    </a:lnTo>
                    <a:lnTo>
                      <a:pt x="1063" y="162"/>
                    </a:lnTo>
                    <a:lnTo>
                      <a:pt x="1057" y="157"/>
                    </a:lnTo>
                    <a:lnTo>
                      <a:pt x="1052" y="152"/>
                    </a:lnTo>
                    <a:lnTo>
                      <a:pt x="1045" y="148"/>
                    </a:lnTo>
                    <a:lnTo>
                      <a:pt x="1039" y="143"/>
                    </a:lnTo>
                    <a:lnTo>
                      <a:pt x="1033" y="137"/>
                    </a:lnTo>
                    <a:lnTo>
                      <a:pt x="1027" y="132"/>
                    </a:lnTo>
                    <a:lnTo>
                      <a:pt x="1020" y="128"/>
                    </a:lnTo>
                    <a:lnTo>
                      <a:pt x="1014" y="123"/>
                    </a:lnTo>
                    <a:lnTo>
                      <a:pt x="1007" y="118"/>
                    </a:lnTo>
                    <a:lnTo>
                      <a:pt x="1001" y="114"/>
                    </a:lnTo>
                    <a:lnTo>
                      <a:pt x="994" y="109"/>
                    </a:lnTo>
                    <a:lnTo>
                      <a:pt x="988" y="105"/>
                    </a:lnTo>
                    <a:lnTo>
                      <a:pt x="981" y="101"/>
                    </a:lnTo>
                    <a:lnTo>
                      <a:pt x="975" y="96"/>
                    </a:lnTo>
                    <a:lnTo>
                      <a:pt x="968" y="92"/>
                    </a:lnTo>
                    <a:lnTo>
                      <a:pt x="961" y="88"/>
                    </a:lnTo>
                    <a:lnTo>
                      <a:pt x="954" y="84"/>
                    </a:lnTo>
                    <a:lnTo>
                      <a:pt x="948" y="80"/>
                    </a:lnTo>
                    <a:lnTo>
                      <a:pt x="940" y="76"/>
                    </a:lnTo>
                    <a:lnTo>
                      <a:pt x="933" y="72"/>
                    </a:lnTo>
                    <a:lnTo>
                      <a:pt x="926" y="69"/>
                    </a:lnTo>
                    <a:lnTo>
                      <a:pt x="919" y="65"/>
                    </a:lnTo>
                    <a:lnTo>
                      <a:pt x="911" y="62"/>
                    </a:lnTo>
                    <a:lnTo>
                      <a:pt x="903" y="58"/>
                    </a:lnTo>
                    <a:lnTo>
                      <a:pt x="897" y="54"/>
                    </a:lnTo>
                    <a:lnTo>
                      <a:pt x="881" y="48"/>
                    </a:lnTo>
                    <a:lnTo>
                      <a:pt x="846" y="128"/>
                    </a:lnTo>
                    <a:lnTo>
                      <a:pt x="859" y="134"/>
                    </a:lnTo>
                    <a:lnTo>
                      <a:pt x="872" y="140"/>
                    </a:lnTo>
                    <a:lnTo>
                      <a:pt x="885" y="145"/>
                    </a:lnTo>
                    <a:lnTo>
                      <a:pt x="898" y="152"/>
                    </a:lnTo>
                    <a:lnTo>
                      <a:pt x="910" y="160"/>
                    </a:lnTo>
                    <a:lnTo>
                      <a:pt x="922" y="166"/>
                    </a:lnTo>
                    <a:lnTo>
                      <a:pt x="928" y="170"/>
                    </a:lnTo>
                    <a:lnTo>
                      <a:pt x="933" y="174"/>
                    </a:lnTo>
                    <a:lnTo>
                      <a:pt x="940" y="178"/>
                    </a:lnTo>
                    <a:lnTo>
                      <a:pt x="945" y="182"/>
                    </a:lnTo>
                    <a:lnTo>
                      <a:pt x="952" y="186"/>
                    </a:lnTo>
                    <a:lnTo>
                      <a:pt x="957" y="189"/>
                    </a:lnTo>
                    <a:lnTo>
                      <a:pt x="962" y="193"/>
                    </a:lnTo>
                    <a:lnTo>
                      <a:pt x="967" y="197"/>
                    </a:lnTo>
                    <a:lnTo>
                      <a:pt x="972" y="201"/>
                    </a:lnTo>
                    <a:lnTo>
                      <a:pt x="978" y="205"/>
                    </a:lnTo>
                    <a:lnTo>
                      <a:pt x="984" y="209"/>
                    </a:lnTo>
                    <a:lnTo>
                      <a:pt x="989" y="214"/>
                    </a:lnTo>
                    <a:lnTo>
                      <a:pt x="994" y="218"/>
                    </a:lnTo>
                    <a:lnTo>
                      <a:pt x="1000" y="223"/>
                    </a:lnTo>
                    <a:lnTo>
                      <a:pt x="1004" y="227"/>
                    </a:lnTo>
                    <a:lnTo>
                      <a:pt x="1009" y="232"/>
                    </a:lnTo>
                    <a:lnTo>
                      <a:pt x="1014" y="236"/>
                    </a:lnTo>
                    <a:lnTo>
                      <a:pt x="1019" y="241"/>
                    </a:lnTo>
                    <a:lnTo>
                      <a:pt x="1023" y="245"/>
                    </a:lnTo>
                    <a:lnTo>
                      <a:pt x="1028" y="250"/>
                    </a:lnTo>
                    <a:lnTo>
                      <a:pt x="1033" y="256"/>
                    </a:lnTo>
                    <a:lnTo>
                      <a:pt x="1037" y="260"/>
                    </a:lnTo>
                    <a:lnTo>
                      <a:pt x="1043" y="265"/>
                    </a:lnTo>
                    <a:lnTo>
                      <a:pt x="1046" y="270"/>
                    </a:lnTo>
                    <a:lnTo>
                      <a:pt x="1052" y="275"/>
                    </a:lnTo>
                    <a:lnTo>
                      <a:pt x="1056" y="280"/>
                    </a:lnTo>
                    <a:lnTo>
                      <a:pt x="1059" y="286"/>
                    </a:lnTo>
                    <a:lnTo>
                      <a:pt x="1065" y="291"/>
                    </a:lnTo>
                    <a:lnTo>
                      <a:pt x="1069" y="296"/>
                    </a:lnTo>
                    <a:lnTo>
                      <a:pt x="1072" y="301"/>
                    </a:lnTo>
                    <a:lnTo>
                      <a:pt x="1076" y="306"/>
                    </a:lnTo>
                    <a:lnTo>
                      <a:pt x="1080" y="312"/>
                    </a:lnTo>
                    <a:lnTo>
                      <a:pt x="1084" y="317"/>
                    </a:lnTo>
                    <a:lnTo>
                      <a:pt x="1088" y="322"/>
                    </a:lnTo>
                    <a:lnTo>
                      <a:pt x="1092" y="328"/>
                    </a:lnTo>
                    <a:lnTo>
                      <a:pt x="1096" y="334"/>
                    </a:lnTo>
                    <a:lnTo>
                      <a:pt x="1100" y="339"/>
                    </a:lnTo>
                    <a:lnTo>
                      <a:pt x="1102" y="344"/>
                    </a:lnTo>
                    <a:lnTo>
                      <a:pt x="1106" y="351"/>
                    </a:lnTo>
                    <a:lnTo>
                      <a:pt x="1110" y="356"/>
                    </a:lnTo>
                    <a:lnTo>
                      <a:pt x="1113" y="362"/>
                    </a:lnTo>
                    <a:lnTo>
                      <a:pt x="1117" y="367"/>
                    </a:lnTo>
                    <a:lnTo>
                      <a:pt x="1119" y="373"/>
                    </a:lnTo>
                    <a:lnTo>
                      <a:pt x="1123" y="379"/>
                    </a:lnTo>
                    <a:lnTo>
                      <a:pt x="1126" y="384"/>
                    </a:lnTo>
                    <a:lnTo>
                      <a:pt x="1128" y="391"/>
                    </a:lnTo>
                    <a:lnTo>
                      <a:pt x="1132" y="397"/>
                    </a:lnTo>
                    <a:lnTo>
                      <a:pt x="1135" y="402"/>
                    </a:lnTo>
                    <a:lnTo>
                      <a:pt x="1137" y="409"/>
                    </a:lnTo>
                    <a:lnTo>
                      <a:pt x="1140" y="415"/>
                    </a:lnTo>
                    <a:lnTo>
                      <a:pt x="1143" y="421"/>
                    </a:lnTo>
                    <a:lnTo>
                      <a:pt x="1145" y="427"/>
                    </a:lnTo>
                    <a:lnTo>
                      <a:pt x="1148" y="434"/>
                    </a:lnTo>
                    <a:lnTo>
                      <a:pt x="1150" y="439"/>
                    </a:lnTo>
                    <a:lnTo>
                      <a:pt x="1153" y="445"/>
                    </a:lnTo>
                    <a:lnTo>
                      <a:pt x="1154" y="452"/>
                    </a:lnTo>
                    <a:lnTo>
                      <a:pt x="1157" y="458"/>
                    </a:lnTo>
                    <a:lnTo>
                      <a:pt x="1160" y="465"/>
                    </a:lnTo>
                    <a:lnTo>
                      <a:pt x="1161" y="470"/>
                    </a:lnTo>
                    <a:lnTo>
                      <a:pt x="1163" y="477"/>
                    </a:lnTo>
                    <a:lnTo>
                      <a:pt x="1165" y="483"/>
                    </a:lnTo>
                    <a:lnTo>
                      <a:pt x="1167" y="490"/>
                    </a:lnTo>
                    <a:lnTo>
                      <a:pt x="1169" y="496"/>
                    </a:lnTo>
                    <a:lnTo>
                      <a:pt x="1170" y="503"/>
                    </a:lnTo>
                    <a:lnTo>
                      <a:pt x="1171" y="509"/>
                    </a:lnTo>
                    <a:lnTo>
                      <a:pt x="1174" y="516"/>
                    </a:lnTo>
                    <a:lnTo>
                      <a:pt x="1175" y="522"/>
                    </a:lnTo>
                    <a:lnTo>
                      <a:pt x="1176" y="529"/>
                    </a:lnTo>
                    <a:lnTo>
                      <a:pt x="1179" y="542"/>
                    </a:lnTo>
                    <a:lnTo>
                      <a:pt x="1182" y="555"/>
                    </a:lnTo>
                    <a:lnTo>
                      <a:pt x="1183" y="568"/>
                    </a:lnTo>
                    <a:lnTo>
                      <a:pt x="1184" y="581"/>
                    </a:lnTo>
                    <a:lnTo>
                      <a:pt x="1188" y="635"/>
                    </a:lnTo>
                    <a:lnTo>
                      <a:pt x="1187" y="661"/>
                    </a:lnTo>
                    <a:lnTo>
                      <a:pt x="1186" y="688"/>
                    </a:lnTo>
                    <a:lnTo>
                      <a:pt x="1184" y="703"/>
                    </a:lnTo>
                    <a:lnTo>
                      <a:pt x="1182" y="716"/>
                    </a:lnTo>
                    <a:lnTo>
                      <a:pt x="1180" y="729"/>
                    </a:lnTo>
                    <a:lnTo>
                      <a:pt x="1178" y="743"/>
                    </a:lnTo>
                    <a:lnTo>
                      <a:pt x="1176" y="749"/>
                    </a:lnTo>
                    <a:lnTo>
                      <a:pt x="1175" y="753"/>
                    </a:lnTo>
                    <a:lnTo>
                      <a:pt x="1175" y="756"/>
                    </a:lnTo>
                    <a:lnTo>
                      <a:pt x="1174" y="760"/>
                    </a:lnTo>
                    <a:lnTo>
                      <a:pt x="1174" y="762"/>
                    </a:lnTo>
                    <a:lnTo>
                      <a:pt x="1171" y="770"/>
                    </a:lnTo>
                    <a:lnTo>
                      <a:pt x="1170" y="777"/>
                    </a:lnTo>
                    <a:lnTo>
                      <a:pt x="1169" y="783"/>
                    </a:lnTo>
                    <a:lnTo>
                      <a:pt x="1166" y="790"/>
                    </a:lnTo>
                    <a:lnTo>
                      <a:pt x="1165" y="796"/>
                    </a:lnTo>
                    <a:lnTo>
                      <a:pt x="1162" y="803"/>
                    </a:lnTo>
                    <a:lnTo>
                      <a:pt x="1160" y="809"/>
                    </a:lnTo>
                    <a:lnTo>
                      <a:pt x="1158" y="817"/>
                    </a:lnTo>
                    <a:lnTo>
                      <a:pt x="1156" y="823"/>
                    </a:lnTo>
                    <a:lnTo>
                      <a:pt x="1153" y="830"/>
                    </a:lnTo>
                    <a:lnTo>
                      <a:pt x="1150" y="836"/>
                    </a:lnTo>
                    <a:lnTo>
                      <a:pt x="1148" y="843"/>
                    </a:lnTo>
                    <a:lnTo>
                      <a:pt x="1145" y="849"/>
                    </a:lnTo>
                    <a:lnTo>
                      <a:pt x="1143" y="856"/>
                    </a:lnTo>
                    <a:lnTo>
                      <a:pt x="1140" y="862"/>
                    </a:lnTo>
                    <a:lnTo>
                      <a:pt x="1137" y="869"/>
                    </a:lnTo>
                    <a:lnTo>
                      <a:pt x="1134" y="875"/>
                    </a:lnTo>
                    <a:lnTo>
                      <a:pt x="1131" y="882"/>
                    </a:lnTo>
                    <a:lnTo>
                      <a:pt x="1128" y="888"/>
                    </a:lnTo>
                    <a:lnTo>
                      <a:pt x="1124" y="895"/>
                    </a:lnTo>
                    <a:lnTo>
                      <a:pt x="1122" y="900"/>
                    </a:lnTo>
                    <a:lnTo>
                      <a:pt x="1118" y="907"/>
                    </a:lnTo>
                    <a:lnTo>
                      <a:pt x="1114" y="913"/>
                    </a:lnTo>
                    <a:lnTo>
                      <a:pt x="1111" y="918"/>
                    </a:lnTo>
                    <a:lnTo>
                      <a:pt x="1108" y="925"/>
                    </a:lnTo>
                    <a:lnTo>
                      <a:pt x="1104" y="930"/>
                    </a:lnTo>
                    <a:lnTo>
                      <a:pt x="1100" y="937"/>
                    </a:lnTo>
                    <a:lnTo>
                      <a:pt x="1096" y="942"/>
                    </a:lnTo>
                    <a:lnTo>
                      <a:pt x="1093" y="948"/>
                    </a:lnTo>
                    <a:lnTo>
                      <a:pt x="1088" y="953"/>
                    </a:lnTo>
                    <a:lnTo>
                      <a:pt x="1085" y="960"/>
                    </a:lnTo>
                    <a:lnTo>
                      <a:pt x="1080" y="965"/>
                    </a:lnTo>
                    <a:lnTo>
                      <a:pt x="1076" y="970"/>
                    </a:lnTo>
                    <a:lnTo>
                      <a:pt x="1072" y="975"/>
                    </a:lnTo>
                    <a:lnTo>
                      <a:pt x="1069" y="981"/>
                    </a:lnTo>
                    <a:lnTo>
                      <a:pt x="1065" y="986"/>
                    </a:lnTo>
                    <a:lnTo>
                      <a:pt x="1059" y="991"/>
                    </a:lnTo>
                    <a:lnTo>
                      <a:pt x="1056" y="996"/>
                    </a:lnTo>
                    <a:lnTo>
                      <a:pt x="1050" y="1001"/>
                    </a:lnTo>
                    <a:lnTo>
                      <a:pt x="1046" y="1007"/>
                    </a:lnTo>
                    <a:lnTo>
                      <a:pt x="1043" y="1012"/>
                    </a:lnTo>
                    <a:lnTo>
                      <a:pt x="1037" y="1017"/>
                    </a:lnTo>
                    <a:lnTo>
                      <a:pt x="1032" y="1022"/>
                    </a:lnTo>
                    <a:lnTo>
                      <a:pt x="1028" y="1026"/>
                    </a:lnTo>
                    <a:lnTo>
                      <a:pt x="1023" y="1031"/>
                    </a:lnTo>
                    <a:lnTo>
                      <a:pt x="1018" y="1037"/>
                    </a:lnTo>
                    <a:lnTo>
                      <a:pt x="1014" y="1040"/>
                    </a:lnTo>
                    <a:lnTo>
                      <a:pt x="1009" y="1046"/>
                    </a:lnTo>
                    <a:lnTo>
                      <a:pt x="1004" y="1050"/>
                    </a:lnTo>
                    <a:lnTo>
                      <a:pt x="998" y="1053"/>
                    </a:lnTo>
                    <a:lnTo>
                      <a:pt x="993" y="1059"/>
                    </a:lnTo>
                    <a:lnTo>
                      <a:pt x="988" y="1063"/>
                    </a:lnTo>
                    <a:lnTo>
                      <a:pt x="983" y="1068"/>
                    </a:lnTo>
                    <a:lnTo>
                      <a:pt x="978" y="1072"/>
                    </a:lnTo>
                    <a:lnTo>
                      <a:pt x="972" y="1076"/>
                    </a:lnTo>
                    <a:lnTo>
                      <a:pt x="967" y="1079"/>
                    </a:lnTo>
                    <a:lnTo>
                      <a:pt x="962" y="1083"/>
                    </a:lnTo>
                    <a:lnTo>
                      <a:pt x="957" y="1087"/>
                    </a:lnTo>
                    <a:lnTo>
                      <a:pt x="952" y="1091"/>
                    </a:lnTo>
                    <a:lnTo>
                      <a:pt x="946" y="1095"/>
                    </a:lnTo>
                    <a:lnTo>
                      <a:pt x="940" y="1099"/>
                    </a:lnTo>
                    <a:lnTo>
                      <a:pt x="935" y="1102"/>
                    </a:lnTo>
                    <a:lnTo>
                      <a:pt x="929" y="1105"/>
                    </a:lnTo>
                    <a:lnTo>
                      <a:pt x="923" y="1109"/>
                    </a:lnTo>
                    <a:lnTo>
                      <a:pt x="918" y="1113"/>
                    </a:lnTo>
                    <a:lnTo>
                      <a:pt x="906" y="1120"/>
                    </a:lnTo>
                    <a:lnTo>
                      <a:pt x="894" y="1126"/>
                    </a:lnTo>
                    <a:lnTo>
                      <a:pt x="883" y="1131"/>
                    </a:lnTo>
                    <a:lnTo>
                      <a:pt x="871" y="1138"/>
                    </a:lnTo>
                    <a:lnTo>
                      <a:pt x="859" y="1143"/>
                    </a:lnTo>
                    <a:lnTo>
                      <a:pt x="846" y="1148"/>
                    </a:lnTo>
                    <a:lnTo>
                      <a:pt x="835" y="1153"/>
                    </a:lnTo>
                    <a:lnTo>
                      <a:pt x="822" y="1157"/>
                    </a:lnTo>
                    <a:lnTo>
                      <a:pt x="810" y="1163"/>
                    </a:lnTo>
                    <a:lnTo>
                      <a:pt x="797" y="1166"/>
                    </a:lnTo>
                    <a:lnTo>
                      <a:pt x="784" y="1170"/>
                    </a:lnTo>
                    <a:lnTo>
                      <a:pt x="771" y="1173"/>
                    </a:lnTo>
                    <a:lnTo>
                      <a:pt x="745" y="1179"/>
                    </a:lnTo>
                    <a:lnTo>
                      <a:pt x="719" y="1183"/>
                    </a:lnTo>
                    <a:lnTo>
                      <a:pt x="693" y="1187"/>
                    </a:lnTo>
                    <a:lnTo>
                      <a:pt x="640" y="1190"/>
                    </a:lnTo>
                    <a:lnTo>
                      <a:pt x="585" y="1189"/>
                    </a:lnTo>
                    <a:lnTo>
                      <a:pt x="532" y="1181"/>
                    </a:lnTo>
                    <a:lnTo>
                      <a:pt x="504" y="1174"/>
                    </a:lnTo>
                    <a:lnTo>
                      <a:pt x="477" y="1168"/>
                    </a:lnTo>
                    <a:lnTo>
                      <a:pt x="464" y="1163"/>
                    </a:lnTo>
                    <a:lnTo>
                      <a:pt x="451" y="1159"/>
                    </a:lnTo>
                    <a:lnTo>
                      <a:pt x="438" y="1153"/>
                    </a:lnTo>
                    <a:lnTo>
                      <a:pt x="424" y="1148"/>
                    </a:lnTo>
                    <a:lnTo>
                      <a:pt x="411" y="1143"/>
                    </a:lnTo>
                    <a:lnTo>
                      <a:pt x="399" y="1137"/>
                    </a:lnTo>
                    <a:lnTo>
                      <a:pt x="386" y="1130"/>
                    </a:lnTo>
                    <a:lnTo>
                      <a:pt x="373" y="1124"/>
                    </a:lnTo>
                    <a:lnTo>
                      <a:pt x="361" y="1117"/>
                    </a:lnTo>
                    <a:lnTo>
                      <a:pt x="350" y="1111"/>
                    </a:lnTo>
                    <a:lnTo>
                      <a:pt x="343" y="1107"/>
                    </a:lnTo>
                    <a:lnTo>
                      <a:pt x="338" y="1103"/>
                    </a:lnTo>
                    <a:lnTo>
                      <a:pt x="331" y="1099"/>
                    </a:lnTo>
                    <a:lnTo>
                      <a:pt x="326" y="1095"/>
                    </a:lnTo>
                    <a:lnTo>
                      <a:pt x="321" y="1091"/>
                    </a:lnTo>
                    <a:lnTo>
                      <a:pt x="315" y="1087"/>
                    </a:lnTo>
                    <a:lnTo>
                      <a:pt x="309" y="1083"/>
                    </a:lnTo>
                    <a:lnTo>
                      <a:pt x="304" y="1079"/>
                    </a:lnTo>
                    <a:lnTo>
                      <a:pt x="299" y="1076"/>
                    </a:lnTo>
                    <a:lnTo>
                      <a:pt x="294" y="1072"/>
                    </a:lnTo>
                    <a:lnTo>
                      <a:pt x="287" y="1068"/>
                    </a:lnTo>
                    <a:lnTo>
                      <a:pt x="282" y="1063"/>
                    </a:lnTo>
                    <a:lnTo>
                      <a:pt x="277" y="1059"/>
                    </a:lnTo>
                    <a:lnTo>
                      <a:pt x="272" y="1053"/>
                    </a:lnTo>
                    <a:lnTo>
                      <a:pt x="268" y="1050"/>
                    </a:lnTo>
                    <a:lnTo>
                      <a:pt x="263" y="1044"/>
                    </a:lnTo>
                    <a:lnTo>
                      <a:pt x="257" y="1040"/>
                    </a:lnTo>
                    <a:lnTo>
                      <a:pt x="252" y="1035"/>
                    </a:lnTo>
                    <a:lnTo>
                      <a:pt x="247" y="1031"/>
                    </a:lnTo>
                    <a:lnTo>
                      <a:pt x="243" y="1026"/>
                    </a:lnTo>
                    <a:lnTo>
                      <a:pt x="238" y="1021"/>
                    </a:lnTo>
                    <a:lnTo>
                      <a:pt x="234" y="1017"/>
                    </a:lnTo>
                    <a:lnTo>
                      <a:pt x="229" y="1012"/>
                    </a:lnTo>
                    <a:lnTo>
                      <a:pt x="225" y="1007"/>
                    </a:lnTo>
                    <a:lnTo>
                      <a:pt x="220" y="1001"/>
                    </a:lnTo>
                    <a:lnTo>
                      <a:pt x="216" y="996"/>
                    </a:lnTo>
                    <a:lnTo>
                      <a:pt x="212" y="991"/>
                    </a:lnTo>
                    <a:lnTo>
                      <a:pt x="207" y="986"/>
                    </a:lnTo>
                    <a:lnTo>
                      <a:pt x="203" y="981"/>
                    </a:lnTo>
                    <a:lnTo>
                      <a:pt x="199" y="975"/>
                    </a:lnTo>
                    <a:lnTo>
                      <a:pt x="195" y="970"/>
                    </a:lnTo>
                    <a:lnTo>
                      <a:pt x="191" y="965"/>
                    </a:lnTo>
                    <a:lnTo>
                      <a:pt x="187" y="960"/>
                    </a:lnTo>
                    <a:lnTo>
                      <a:pt x="183" y="955"/>
                    </a:lnTo>
                    <a:lnTo>
                      <a:pt x="179" y="948"/>
                    </a:lnTo>
                    <a:lnTo>
                      <a:pt x="175" y="943"/>
                    </a:lnTo>
                    <a:lnTo>
                      <a:pt x="172" y="938"/>
                    </a:lnTo>
                    <a:lnTo>
                      <a:pt x="169" y="933"/>
                    </a:lnTo>
                    <a:lnTo>
                      <a:pt x="165" y="926"/>
                    </a:lnTo>
                    <a:lnTo>
                      <a:pt x="161" y="921"/>
                    </a:lnTo>
                    <a:lnTo>
                      <a:pt x="159" y="914"/>
                    </a:lnTo>
                    <a:lnTo>
                      <a:pt x="155" y="909"/>
                    </a:lnTo>
                    <a:lnTo>
                      <a:pt x="152" y="903"/>
                    </a:lnTo>
                    <a:lnTo>
                      <a:pt x="148" y="898"/>
                    </a:lnTo>
                    <a:lnTo>
                      <a:pt x="146" y="891"/>
                    </a:lnTo>
                    <a:lnTo>
                      <a:pt x="143" y="886"/>
                    </a:lnTo>
                    <a:lnTo>
                      <a:pt x="140" y="879"/>
                    </a:lnTo>
                    <a:lnTo>
                      <a:pt x="136" y="874"/>
                    </a:lnTo>
                    <a:lnTo>
                      <a:pt x="134" y="868"/>
                    </a:lnTo>
                    <a:lnTo>
                      <a:pt x="131" y="861"/>
                    </a:lnTo>
                    <a:lnTo>
                      <a:pt x="129" y="856"/>
                    </a:lnTo>
                    <a:lnTo>
                      <a:pt x="126" y="849"/>
                    </a:lnTo>
                    <a:lnTo>
                      <a:pt x="123" y="843"/>
                    </a:lnTo>
                    <a:lnTo>
                      <a:pt x="121" y="838"/>
                    </a:lnTo>
                    <a:lnTo>
                      <a:pt x="118" y="831"/>
                    </a:lnTo>
                    <a:lnTo>
                      <a:pt x="117" y="825"/>
                    </a:lnTo>
                    <a:lnTo>
                      <a:pt x="114" y="818"/>
                    </a:lnTo>
                    <a:lnTo>
                      <a:pt x="112" y="812"/>
                    </a:lnTo>
                    <a:lnTo>
                      <a:pt x="110" y="807"/>
                    </a:lnTo>
                    <a:lnTo>
                      <a:pt x="108" y="800"/>
                    </a:lnTo>
                    <a:lnTo>
                      <a:pt x="107" y="794"/>
                    </a:lnTo>
                    <a:lnTo>
                      <a:pt x="104" y="787"/>
                    </a:lnTo>
                    <a:lnTo>
                      <a:pt x="103" y="781"/>
                    </a:lnTo>
                    <a:lnTo>
                      <a:pt x="101" y="774"/>
                    </a:lnTo>
                    <a:lnTo>
                      <a:pt x="99" y="768"/>
                    </a:lnTo>
                    <a:lnTo>
                      <a:pt x="97" y="761"/>
                    </a:lnTo>
                    <a:lnTo>
                      <a:pt x="96" y="755"/>
                    </a:lnTo>
                    <a:lnTo>
                      <a:pt x="95" y="748"/>
                    </a:lnTo>
                    <a:lnTo>
                      <a:pt x="92" y="735"/>
                    </a:lnTo>
                    <a:lnTo>
                      <a:pt x="90" y="722"/>
                    </a:lnTo>
                    <a:lnTo>
                      <a:pt x="88" y="709"/>
                    </a:lnTo>
                    <a:lnTo>
                      <a:pt x="87" y="696"/>
                    </a:lnTo>
                    <a:lnTo>
                      <a:pt x="83" y="642"/>
                    </a:lnTo>
                    <a:lnTo>
                      <a:pt x="84" y="616"/>
                    </a:lnTo>
                    <a:lnTo>
                      <a:pt x="86" y="588"/>
                    </a:lnTo>
                    <a:lnTo>
                      <a:pt x="87" y="574"/>
                    </a:lnTo>
                    <a:lnTo>
                      <a:pt x="90" y="561"/>
                    </a:lnTo>
                    <a:lnTo>
                      <a:pt x="91" y="548"/>
                    </a:lnTo>
                    <a:lnTo>
                      <a:pt x="94" y="534"/>
                    </a:lnTo>
                    <a:lnTo>
                      <a:pt x="95" y="527"/>
                    </a:lnTo>
                    <a:lnTo>
                      <a:pt x="96" y="521"/>
                    </a:lnTo>
                    <a:lnTo>
                      <a:pt x="97" y="517"/>
                    </a:lnTo>
                    <a:lnTo>
                      <a:pt x="97" y="514"/>
                    </a:lnTo>
                    <a:lnTo>
                      <a:pt x="100" y="506"/>
                    </a:lnTo>
                    <a:lnTo>
                      <a:pt x="101" y="500"/>
                    </a:lnTo>
                    <a:lnTo>
                      <a:pt x="103" y="493"/>
                    </a:lnTo>
                    <a:lnTo>
                      <a:pt x="105" y="487"/>
                    </a:lnTo>
                    <a:lnTo>
                      <a:pt x="107" y="480"/>
                    </a:lnTo>
                    <a:lnTo>
                      <a:pt x="109" y="474"/>
                    </a:lnTo>
                    <a:lnTo>
                      <a:pt x="110" y="466"/>
                    </a:lnTo>
                    <a:lnTo>
                      <a:pt x="113" y="460"/>
                    </a:lnTo>
                    <a:lnTo>
                      <a:pt x="116" y="453"/>
                    </a:lnTo>
                    <a:lnTo>
                      <a:pt x="118" y="447"/>
                    </a:lnTo>
                    <a:lnTo>
                      <a:pt x="121" y="440"/>
                    </a:lnTo>
                    <a:lnTo>
                      <a:pt x="123" y="434"/>
                    </a:lnTo>
                    <a:lnTo>
                      <a:pt x="126" y="427"/>
                    </a:lnTo>
                    <a:lnTo>
                      <a:pt x="129" y="421"/>
                    </a:lnTo>
                    <a:lnTo>
                      <a:pt x="131" y="414"/>
                    </a:lnTo>
                    <a:lnTo>
                      <a:pt x="134" y="408"/>
                    </a:lnTo>
                    <a:lnTo>
                      <a:pt x="138" y="401"/>
                    </a:lnTo>
                    <a:lnTo>
                      <a:pt x="140" y="395"/>
                    </a:lnTo>
                    <a:lnTo>
                      <a:pt x="143" y="388"/>
                    </a:lnTo>
                    <a:lnTo>
                      <a:pt x="147" y="383"/>
                    </a:lnTo>
                    <a:lnTo>
                      <a:pt x="149" y="377"/>
                    </a:lnTo>
                    <a:lnTo>
                      <a:pt x="153" y="370"/>
                    </a:lnTo>
                    <a:lnTo>
                      <a:pt x="156" y="365"/>
                    </a:lnTo>
                    <a:lnTo>
                      <a:pt x="160" y="358"/>
                    </a:lnTo>
                    <a:lnTo>
                      <a:pt x="164" y="352"/>
                    </a:lnTo>
                    <a:lnTo>
                      <a:pt x="168" y="347"/>
                    </a:lnTo>
                    <a:lnTo>
                      <a:pt x="170" y="340"/>
                    </a:lnTo>
                    <a:lnTo>
                      <a:pt x="174" y="335"/>
                    </a:lnTo>
                    <a:lnTo>
                      <a:pt x="178" y="330"/>
                    </a:lnTo>
                    <a:lnTo>
                      <a:pt x="182" y="323"/>
                    </a:lnTo>
                    <a:lnTo>
                      <a:pt x="186" y="318"/>
                    </a:lnTo>
                    <a:lnTo>
                      <a:pt x="190" y="313"/>
                    </a:lnTo>
                    <a:lnTo>
                      <a:pt x="194" y="308"/>
                    </a:lnTo>
                    <a:lnTo>
                      <a:pt x="198" y="301"/>
                    </a:lnTo>
                    <a:lnTo>
                      <a:pt x="203" y="296"/>
                    </a:lnTo>
                    <a:lnTo>
                      <a:pt x="207" y="291"/>
                    </a:lnTo>
                    <a:lnTo>
                      <a:pt x="211" y="286"/>
                    </a:lnTo>
                    <a:lnTo>
                      <a:pt x="214" y="280"/>
                    </a:lnTo>
                    <a:lnTo>
                      <a:pt x="220" y="275"/>
                    </a:lnTo>
                    <a:lnTo>
                      <a:pt x="224" y="271"/>
                    </a:lnTo>
                    <a:lnTo>
                      <a:pt x="229" y="266"/>
                    </a:lnTo>
                    <a:lnTo>
                      <a:pt x="233" y="261"/>
                    </a:lnTo>
                    <a:lnTo>
                      <a:pt x="238" y="256"/>
                    </a:lnTo>
                    <a:lnTo>
                      <a:pt x="242" y="250"/>
                    </a:lnTo>
                    <a:lnTo>
                      <a:pt x="247" y="247"/>
                    </a:lnTo>
                    <a:lnTo>
                      <a:pt x="251" y="241"/>
                    </a:lnTo>
                    <a:lnTo>
                      <a:pt x="256" y="237"/>
                    </a:lnTo>
                    <a:lnTo>
                      <a:pt x="261" y="232"/>
                    </a:lnTo>
                    <a:lnTo>
                      <a:pt x="266" y="228"/>
                    </a:lnTo>
                    <a:lnTo>
                      <a:pt x="270" y="223"/>
                    </a:lnTo>
                    <a:lnTo>
                      <a:pt x="276" y="219"/>
                    </a:lnTo>
                    <a:lnTo>
                      <a:pt x="281" y="215"/>
                    </a:lnTo>
                    <a:lnTo>
                      <a:pt x="286" y="212"/>
                    </a:lnTo>
                    <a:lnTo>
                      <a:pt x="291" y="206"/>
                    </a:lnTo>
                    <a:lnTo>
                      <a:pt x="296" y="202"/>
                    </a:lnTo>
                    <a:lnTo>
                      <a:pt x="302" y="199"/>
                    </a:lnTo>
                    <a:lnTo>
                      <a:pt x="307" y="195"/>
                    </a:lnTo>
                    <a:lnTo>
                      <a:pt x="312" y="191"/>
                    </a:lnTo>
                    <a:lnTo>
                      <a:pt x="317" y="187"/>
                    </a:lnTo>
                    <a:lnTo>
                      <a:pt x="324" y="183"/>
                    </a:lnTo>
                    <a:lnTo>
                      <a:pt x="329" y="179"/>
                    </a:lnTo>
                    <a:lnTo>
                      <a:pt x="334" y="176"/>
                    </a:lnTo>
                    <a:lnTo>
                      <a:pt x="339" y="173"/>
                    </a:lnTo>
                    <a:lnTo>
                      <a:pt x="346" y="169"/>
                    </a:lnTo>
                    <a:lnTo>
                      <a:pt x="351" y="166"/>
                    </a:lnTo>
                    <a:lnTo>
                      <a:pt x="363" y="158"/>
                    </a:lnTo>
                    <a:lnTo>
                      <a:pt x="374" y="152"/>
                    </a:lnTo>
                    <a:lnTo>
                      <a:pt x="386" y="147"/>
                    </a:lnTo>
                    <a:lnTo>
                      <a:pt x="398" y="140"/>
                    </a:lnTo>
                    <a:lnTo>
                      <a:pt x="409" y="135"/>
                    </a:lnTo>
                    <a:lnTo>
                      <a:pt x="421" y="130"/>
                    </a:lnTo>
                    <a:lnTo>
                      <a:pt x="433" y="124"/>
                    </a:lnTo>
                    <a:lnTo>
                      <a:pt x="446" y="121"/>
                    </a:lnTo>
                    <a:lnTo>
                      <a:pt x="458" y="115"/>
                    </a:lnTo>
                    <a:lnTo>
                      <a:pt x="471" y="111"/>
                    </a:lnTo>
                    <a:lnTo>
                      <a:pt x="484" y="108"/>
                    </a:lnTo>
                    <a:lnTo>
                      <a:pt x="495" y="104"/>
                    </a:lnTo>
                    <a:lnTo>
                      <a:pt x="521" y="98"/>
                    </a:lnTo>
                    <a:lnTo>
                      <a:pt x="547" y="93"/>
                    </a:lnTo>
                    <a:lnTo>
                      <a:pt x="573" y="89"/>
                    </a:lnTo>
                    <a:lnTo>
                      <a:pt x="627" y="87"/>
                    </a:lnTo>
                    <a:lnTo>
                      <a:pt x="680" y="88"/>
                    </a:lnTo>
                    <a:lnTo>
                      <a:pt x="733" y="95"/>
                    </a:lnTo>
                    <a:lnTo>
                      <a:pt x="760" y="100"/>
                    </a:lnTo>
                    <a:lnTo>
                      <a:pt x="786" y="108"/>
                    </a:lnTo>
                    <a:lnTo>
                      <a:pt x="801" y="111"/>
                    </a:lnTo>
                    <a:lnTo>
                      <a:pt x="814" y="115"/>
                    </a:lnTo>
                    <a:lnTo>
                      <a:pt x="827" y="121"/>
                    </a:lnTo>
                    <a:lnTo>
                      <a:pt x="840" y="126"/>
                    </a:lnTo>
                    <a:lnTo>
                      <a:pt x="877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82" name="Freeform 48"/>
              <p:cNvSpPr>
                <a:spLocks/>
              </p:cNvSpPr>
              <p:nvPr/>
            </p:nvSpPr>
            <p:spPr bwMode="auto">
              <a:xfrm>
                <a:off x="981" y="2337"/>
                <a:ext cx="17" cy="29"/>
              </a:xfrm>
              <a:custGeom>
                <a:avLst/>
                <a:gdLst>
                  <a:gd name="T0" fmla="*/ 0 w 49"/>
                  <a:gd name="T1" fmla="*/ 3 h 87"/>
                  <a:gd name="T2" fmla="*/ 0 w 49"/>
                  <a:gd name="T3" fmla="*/ 3 h 87"/>
                  <a:gd name="T4" fmla="*/ 1 w 49"/>
                  <a:gd name="T5" fmla="*/ 3 h 87"/>
                  <a:gd name="T6" fmla="*/ 2 w 49"/>
                  <a:gd name="T7" fmla="*/ 0 h 87"/>
                  <a:gd name="T8" fmla="*/ 2 w 49"/>
                  <a:gd name="T9" fmla="*/ 0 h 87"/>
                  <a:gd name="T10" fmla="*/ 1 w 49"/>
                  <a:gd name="T11" fmla="*/ 0 h 87"/>
                  <a:gd name="T12" fmla="*/ 0 w 49"/>
                  <a:gd name="T13" fmla="*/ 3 h 87"/>
                  <a:gd name="T14" fmla="*/ 0 w 49"/>
                  <a:gd name="T15" fmla="*/ 3 h 8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9"/>
                  <a:gd name="T25" fmla="*/ 0 h 87"/>
                  <a:gd name="T26" fmla="*/ 49 w 49"/>
                  <a:gd name="T27" fmla="*/ 87 h 8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9" h="87">
                    <a:moveTo>
                      <a:pt x="0" y="79"/>
                    </a:moveTo>
                    <a:lnTo>
                      <a:pt x="8" y="83"/>
                    </a:lnTo>
                    <a:lnTo>
                      <a:pt x="17" y="87"/>
                    </a:lnTo>
                    <a:lnTo>
                      <a:pt x="49" y="5"/>
                    </a:lnTo>
                    <a:lnTo>
                      <a:pt x="41" y="2"/>
                    </a:lnTo>
                    <a:lnTo>
                      <a:pt x="32" y="0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68721" name="Text Box 49"/>
            <p:cNvSpPr txBox="1">
              <a:spLocks noChangeArrowheads="1"/>
            </p:cNvSpPr>
            <p:nvPr/>
          </p:nvSpPr>
          <p:spPr bwMode="auto">
            <a:xfrm>
              <a:off x="2625" y="1891"/>
              <a:ext cx="634" cy="4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36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2</a:t>
              </a:r>
            </a:p>
          </p:txBody>
        </p:sp>
      </p:grpSp>
      <p:grpSp>
        <p:nvGrpSpPr>
          <p:cNvPr id="7" name="Group 76"/>
          <p:cNvGrpSpPr>
            <a:grpSpLocks/>
          </p:cNvGrpSpPr>
          <p:nvPr/>
        </p:nvGrpSpPr>
        <p:grpSpPr bwMode="auto">
          <a:xfrm>
            <a:off x="5334000" y="2590800"/>
            <a:ext cx="3352800" cy="2714625"/>
            <a:chOff x="3360" y="1632"/>
            <a:chExt cx="2112" cy="1710"/>
          </a:xfrm>
        </p:grpSpPr>
        <p:sp>
          <p:nvSpPr>
            <p:cNvPr id="18439" name="Text Box 51"/>
            <p:cNvSpPr txBox="1">
              <a:spLocks noChangeArrowheads="1"/>
            </p:cNvSpPr>
            <p:nvPr/>
          </p:nvSpPr>
          <p:spPr bwMode="auto">
            <a:xfrm>
              <a:off x="3360" y="3109"/>
              <a:ext cx="2112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cs typeface="Arial" charset="0"/>
                </a:rPr>
                <a:t>Assembly</a:t>
              </a:r>
            </a:p>
          </p:txBody>
        </p:sp>
        <p:sp>
          <p:nvSpPr>
            <p:cNvPr id="18440" name="Text Box 52"/>
            <p:cNvSpPr txBox="1">
              <a:spLocks noChangeArrowheads="1"/>
            </p:cNvSpPr>
            <p:nvPr/>
          </p:nvSpPr>
          <p:spPr bwMode="auto">
            <a:xfrm>
              <a:off x="3923" y="1900"/>
              <a:ext cx="775" cy="32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2800">
                <a:solidFill>
                  <a:srgbClr val="CC0000"/>
                </a:solidFill>
              </a:endParaRPr>
            </a:p>
          </p:txBody>
        </p:sp>
        <p:grpSp>
          <p:nvGrpSpPr>
            <p:cNvPr id="8" name="Group 53"/>
            <p:cNvGrpSpPr>
              <a:grpSpLocks/>
            </p:cNvGrpSpPr>
            <p:nvPr/>
          </p:nvGrpSpPr>
          <p:grpSpPr bwMode="auto">
            <a:xfrm>
              <a:off x="3829" y="1632"/>
              <a:ext cx="1150" cy="1486"/>
              <a:chOff x="528" y="2217"/>
              <a:chExt cx="784" cy="966"/>
            </a:xfrm>
          </p:grpSpPr>
          <p:sp>
            <p:nvSpPr>
              <p:cNvPr id="18443" name="Freeform 54"/>
              <p:cNvSpPr>
                <a:spLocks/>
              </p:cNvSpPr>
              <p:nvPr/>
            </p:nvSpPr>
            <p:spPr bwMode="auto">
              <a:xfrm>
                <a:off x="620" y="2237"/>
                <a:ext cx="603" cy="596"/>
              </a:xfrm>
              <a:custGeom>
                <a:avLst/>
                <a:gdLst>
                  <a:gd name="T0" fmla="*/ 14 w 1807"/>
                  <a:gd name="T1" fmla="*/ 4 h 1788"/>
                  <a:gd name="T2" fmla="*/ 14 w 1807"/>
                  <a:gd name="T3" fmla="*/ 11 h 1788"/>
                  <a:gd name="T4" fmla="*/ 12 w 1807"/>
                  <a:gd name="T5" fmla="*/ 15 h 1788"/>
                  <a:gd name="T6" fmla="*/ 3 w 1807"/>
                  <a:gd name="T7" fmla="*/ 15 h 1788"/>
                  <a:gd name="T8" fmla="*/ 0 w 1807"/>
                  <a:gd name="T9" fmla="*/ 21 h 1788"/>
                  <a:gd name="T10" fmla="*/ 1 w 1807"/>
                  <a:gd name="T11" fmla="*/ 27 h 1788"/>
                  <a:gd name="T12" fmla="*/ 5 w 1807"/>
                  <a:gd name="T13" fmla="*/ 32 h 1788"/>
                  <a:gd name="T14" fmla="*/ 1 w 1807"/>
                  <a:gd name="T15" fmla="*/ 40 h 1788"/>
                  <a:gd name="T16" fmla="*/ 0 w 1807"/>
                  <a:gd name="T17" fmla="*/ 46 h 1788"/>
                  <a:gd name="T18" fmla="*/ 4 w 1807"/>
                  <a:gd name="T19" fmla="*/ 51 h 1788"/>
                  <a:gd name="T20" fmla="*/ 10 w 1807"/>
                  <a:gd name="T21" fmla="*/ 52 h 1788"/>
                  <a:gd name="T22" fmla="*/ 14 w 1807"/>
                  <a:gd name="T23" fmla="*/ 55 h 1788"/>
                  <a:gd name="T24" fmla="*/ 15 w 1807"/>
                  <a:gd name="T25" fmla="*/ 61 h 1788"/>
                  <a:gd name="T26" fmla="*/ 18 w 1807"/>
                  <a:gd name="T27" fmla="*/ 65 h 1788"/>
                  <a:gd name="T28" fmla="*/ 23 w 1807"/>
                  <a:gd name="T29" fmla="*/ 66 h 1788"/>
                  <a:gd name="T30" fmla="*/ 27 w 1807"/>
                  <a:gd name="T31" fmla="*/ 65 h 1788"/>
                  <a:gd name="T32" fmla="*/ 32 w 1807"/>
                  <a:gd name="T33" fmla="*/ 63 h 1788"/>
                  <a:gd name="T34" fmla="*/ 36 w 1807"/>
                  <a:gd name="T35" fmla="*/ 63 h 1788"/>
                  <a:gd name="T36" fmla="*/ 40 w 1807"/>
                  <a:gd name="T37" fmla="*/ 65 h 1788"/>
                  <a:gd name="T38" fmla="*/ 44 w 1807"/>
                  <a:gd name="T39" fmla="*/ 65 h 1788"/>
                  <a:gd name="T40" fmla="*/ 48 w 1807"/>
                  <a:gd name="T41" fmla="*/ 65 h 1788"/>
                  <a:gd name="T42" fmla="*/ 51 w 1807"/>
                  <a:gd name="T43" fmla="*/ 61 h 1788"/>
                  <a:gd name="T44" fmla="*/ 52 w 1807"/>
                  <a:gd name="T45" fmla="*/ 55 h 1788"/>
                  <a:gd name="T46" fmla="*/ 57 w 1807"/>
                  <a:gd name="T47" fmla="*/ 52 h 1788"/>
                  <a:gd name="T48" fmla="*/ 62 w 1807"/>
                  <a:gd name="T49" fmla="*/ 51 h 1788"/>
                  <a:gd name="T50" fmla="*/ 65 w 1807"/>
                  <a:gd name="T51" fmla="*/ 46 h 1788"/>
                  <a:gd name="T52" fmla="*/ 66 w 1807"/>
                  <a:gd name="T53" fmla="*/ 41 h 1788"/>
                  <a:gd name="T54" fmla="*/ 62 w 1807"/>
                  <a:gd name="T55" fmla="*/ 33 h 1788"/>
                  <a:gd name="T56" fmla="*/ 64 w 1807"/>
                  <a:gd name="T57" fmla="*/ 27 h 1788"/>
                  <a:gd name="T58" fmla="*/ 67 w 1807"/>
                  <a:gd name="T59" fmla="*/ 22 h 1788"/>
                  <a:gd name="T60" fmla="*/ 64 w 1807"/>
                  <a:gd name="T61" fmla="*/ 16 h 1788"/>
                  <a:gd name="T62" fmla="*/ 52 w 1807"/>
                  <a:gd name="T63" fmla="*/ 13 h 1788"/>
                  <a:gd name="T64" fmla="*/ 51 w 1807"/>
                  <a:gd name="T65" fmla="*/ 5 h 1788"/>
                  <a:gd name="T66" fmla="*/ 45 w 1807"/>
                  <a:gd name="T67" fmla="*/ 0 h 1788"/>
                  <a:gd name="T68" fmla="*/ 38 w 1807"/>
                  <a:gd name="T69" fmla="*/ 1 h 1788"/>
                  <a:gd name="T70" fmla="*/ 34 w 1807"/>
                  <a:gd name="T71" fmla="*/ 4 h 1788"/>
                  <a:gd name="T72" fmla="*/ 28 w 1807"/>
                  <a:gd name="T73" fmla="*/ 2 h 1788"/>
                  <a:gd name="T74" fmla="*/ 23 w 1807"/>
                  <a:gd name="T75" fmla="*/ 0 h 1788"/>
                  <a:gd name="T76" fmla="*/ 18 w 1807"/>
                  <a:gd name="T77" fmla="*/ 1 h 1788"/>
                  <a:gd name="T78" fmla="*/ 14 w 1807"/>
                  <a:gd name="T79" fmla="*/ 4 h 1788"/>
                  <a:gd name="T80" fmla="*/ 14 w 1807"/>
                  <a:gd name="T81" fmla="*/ 4 h 178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807"/>
                  <a:gd name="T124" fmla="*/ 0 h 1788"/>
                  <a:gd name="T125" fmla="*/ 1807 w 1807"/>
                  <a:gd name="T126" fmla="*/ 1788 h 178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807" h="1788">
                    <a:moveTo>
                      <a:pt x="387" y="116"/>
                    </a:moveTo>
                    <a:lnTo>
                      <a:pt x="387" y="301"/>
                    </a:lnTo>
                    <a:lnTo>
                      <a:pt x="312" y="392"/>
                    </a:lnTo>
                    <a:lnTo>
                      <a:pt x="81" y="415"/>
                    </a:lnTo>
                    <a:lnTo>
                      <a:pt x="0" y="559"/>
                    </a:lnTo>
                    <a:lnTo>
                      <a:pt x="26" y="725"/>
                    </a:lnTo>
                    <a:lnTo>
                      <a:pt x="129" y="864"/>
                    </a:lnTo>
                    <a:lnTo>
                      <a:pt x="26" y="1067"/>
                    </a:lnTo>
                    <a:lnTo>
                      <a:pt x="12" y="1245"/>
                    </a:lnTo>
                    <a:lnTo>
                      <a:pt x="105" y="1368"/>
                    </a:lnTo>
                    <a:lnTo>
                      <a:pt x="273" y="1393"/>
                    </a:lnTo>
                    <a:lnTo>
                      <a:pt x="381" y="1486"/>
                    </a:lnTo>
                    <a:lnTo>
                      <a:pt x="416" y="1635"/>
                    </a:lnTo>
                    <a:lnTo>
                      <a:pt x="485" y="1763"/>
                    </a:lnTo>
                    <a:lnTo>
                      <a:pt x="614" y="1788"/>
                    </a:lnTo>
                    <a:lnTo>
                      <a:pt x="736" y="1753"/>
                    </a:lnTo>
                    <a:lnTo>
                      <a:pt x="850" y="1694"/>
                    </a:lnTo>
                    <a:lnTo>
                      <a:pt x="958" y="1694"/>
                    </a:lnTo>
                    <a:lnTo>
                      <a:pt x="1072" y="1768"/>
                    </a:lnTo>
                    <a:lnTo>
                      <a:pt x="1200" y="1768"/>
                    </a:lnTo>
                    <a:lnTo>
                      <a:pt x="1304" y="1744"/>
                    </a:lnTo>
                    <a:lnTo>
                      <a:pt x="1364" y="1649"/>
                    </a:lnTo>
                    <a:lnTo>
                      <a:pt x="1412" y="1497"/>
                    </a:lnTo>
                    <a:lnTo>
                      <a:pt x="1526" y="1402"/>
                    </a:lnTo>
                    <a:lnTo>
                      <a:pt x="1680" y="1368"/>
                    </a:lnTo>
                    <a:lnTo>
                      <a:pt x="1758" y="1234"/>
                    </a:lnTo>
                    <a:lnTo>
                      <a:pt x="1777" y="1097"/>
                    </a:lnTo>
                    <a:lnTo>
                      <a:pt x="1659" y="899"/>
                    </a:lnTo>
                    <a:lnTo>
                      <a:pt x="1719" y="735"/>
                    </a:lnTo>
                    <a:lnTo>
                      <a:pt x="1807" y="587"/>
                    </a:lnTo>
                    <a:lnTo>
                      <a:pt x="1719" y="420"/>
                    </a:lnTo>
                    <a:lnTo>
                      <a:pt x="1412" y="361"/>
                    </a:lnTo>
                    <a:lnTo>
                      <a:pt x="1373" y="139"/>
                    </a:lnTo>
                    <a:lnTo>
                      <a:pt x="1225" y="10"/>
                    </a:lnTo>
                    <a:lnTo>
                      <a:pt x="1037" y="20"/>
                    </a:lnTo>
                    <a:lnTo>
                      <a:pt x="909" y="114"/>
                    </a:lnTo>
                    <a:lnTo>
                      <a:pt x="766" y="65"/>
                    </a:lnTo>
                    <a:lnTo>
                      <a:pt x="623" y="0"/>
                    </a:lnTo>
                    <a:lnTo>
                      <a:pt x="474" y="35"/>
                    </a:lnTo>
                    <a:lnTo>
                      <a:pt x="387" y="116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44" name="Freeform 55"/>
              <p:cNvSpPr>
                <a:spLocks/>
              </p:cNvSpPr>
              <p:nvPr/>
            </p:nvSpPr>
            <p:spPr bwMode="auto">
              <a:xfrm>
                <a:off x="737" y="2315"/>
                <a:ext cx="410" cy="447"/>
              </a:xfrm>
              <a:custGeom>
                <a:avLst/>
                <a:gdLst>
                  <a:gd name="T0" fmla="*/ 20 w 1230"/>
                  <a:gd name="T1" fmla="*/ 0 h 1343"/>
                  <a:gd name="T2" fmla="*/ 26 w 1230"/>
                  <a:gd name="T3" fmla="*/ 0 h 1343"/>
                  <a:gd name="T4" fmla="*/ 30 w 1230"/>
                  <a:gd name="T5" fmla="*/ 1 h 1343"/>
                  <a:gd name="T6" fmla="*/ 35 w 1230"/>
                  <a:gd name="T7" fmla="*/ 4 h 1343"/>
                  <a:gd name="T8" fmla="*/ 38 w 1230"/>
                  <a:gd name="T9" fmla="*/ 7 h 1343"/>
                  <a:gd name="T10" fmla="*/ 42 w 1230"/>
                  <a:gd name="T11" fmla="*/ 10 h 1343"/>
                  <a:gd name="T12" fmla="*/ 45 w 1230"/>
                  <a:gd name="T13" fmla="*/ 15 h 1343"/>
                  <a:gd name="T14" fmla="*/ 46 w 1230"/>
                  <a:gd name="T15" fmla="*/ 22 h 1343"/>
                  <a:gd name="T16" fmla="*/ 46 w 1230"/>
                  <a:gd name="T17" fmla="*/ 27 h 1343"/>
                  <a:gd name="T18" fmla="*/ 45 w 1230"/>
                  <a:gd name="T19" fmla="*/ 32 h 1343"/>
                  <a:gd name="T20" fmla="*/ 43 w 1230"/>
                  <a:gd name="T21" fmla="*/ 36 h 1343"/>
                  <a:gd name="T22" fmla="*/ 40 w 1230"/>
                  <a:gd name="T23" fmla="*/ 39 h 1343"/>
                  <a:gd name="T24" fmla="*/ 36 w 1230"/>
                  <a:gd name="T25" fmla="*/ 43 h 1343"/>
                  <a:gd name="T26" fmla="*/ 31 w 1230"/>
                  <a:gd name="T27" fmla="*/ 47 h 1343"/>
                  <a:gd name="T28" fmla="*/ 27 w 1230"/>
                  <a:gd name="T29" fmla="*/ 48 h 1343"/>
                  <a:gd name="T30" fmla="*/ 21 w 1230"/>
                  <a:gd name="T31" fmla="*/ 50 h 1343"/>
                  <a:gd name="T32" fmla="*/ 16 w 1230"/>
                  <a:gd name="T33" fmla="*/ 50 h 1343"/>
                  <a:gd name="T34" fmla="*/ 12 w 1230"/>
                  <a:gd name="T35" fmla="*/ 48 h 1343"/>
                  <a:gd name="T36" fmla="*/ 8 w 1230"/>
                  <a:gd name="T37" fmla="*/ 46 h 1343"/>
                  <a:gd name="T38" fmla="*/ 5 w 1230"/>
                  <a:gd name="T39" fmla="*/ 43 h 1343"/>
                  <a:gd name="T40" fmla="*/ 1 w 1230"/>
                  <a:gd name="T41" fmla="*/ 37 h 1343"/>
                  <a:gd name="T42" fmla="*/ 0 w 1230"/>
                  <a:gd name="T43" fmla="*/ 34 h 1343"/>
                  <a:gd name="T44" fmla="*/ 13 w 1230"/>
                  <a:gd name="T45" fmla="*/ 46 h 1343"/>
                  <a:gd name="T46" fmla="*/ 24 w 1230"/>
                  <a:gd name="T47" fmla="*/ 46 h 1343"/>
                  <a:gd name="T48" fmla="*/ 35 w 1230"/>
                  <a:gd name="T49" fmla="*/ 40 h 1343"/>
                  <a:gd name="T50" fmla="*/ 42 w 1230"/>
                  <a:gd name="T51" fmla="*/ 21 h 1343"/>
                  <a:gd name="T52" fmla="*/ 27 w 1230"/>
                  <a:gd name="T53" fmla="*/ 3 h 1343"/>
                  <a:gd name="T54" fmla="*/ 20 w 1230"/>
                  <a:gd name="T55" fmla="*/ 0 h 1343"/>
                  <a:gd name="T56" fmla="*/ 20 w 1230"/>
                  <a:gd name="T57" fmla="*/ 0 h 134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230"/>
                  <a:gd name="T88" fmla="*/ 0 h 1343"/>
                  <a:gd name="T89" fmla="*/ 1230 w 1230"/>
                  <a:gd name="T90" fmla="*/ 1343 h 1343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230" h="1343">
                    <a:moveTo>
                      <a:pt x="543" y="0"/>
                    </a:moveTo>
                    <a:lnTo>
                      <a:pt x="692" y="0"/>
                    </a:lnTo>
                    <a:lnTo>
                      <a:pt x="810" y="24"/>
                    </a:lnTo>
                    <a:lnTo>
                      <a:pt x="939" y="104"/>
                    </a:lnTo>
                    <a:lnTo>
                      <a:pt x="1027" y="202"/>
                    </a:lnTo>
                    <a:lnTo>
                      <a:pt x="1126" y="280"/>
                    </a:lnTo>
                    <a:lnTo>
                      <a:pt x="1209" y="419"/>
                    </a:lnTo>
                    <a:lnTo>
                      <a:pt x="1230" y="587"/>
                    </a:lnTo>
                    <a:lnTo>
                      <a:pt x="1230" y="725"/>
                    </a:lnTo>
                    <a:lnTo>
                      <a:pt x="1205" y="858"/>
                    </a:lnTo>
                    <a:lnTo>
                      <a:pt x="1170" y="982"/>
                    </a:lnTo>
                    <a:lnTo>
                      <a:pt x="1087" y="1066"/>
                    </a:lnTo>
                    <a:lnTo>
                      <a:pt x="978" y="1179"/>
                    </a:lnTo>
                    <a:lnTo>
                      <a:pt x="849" y="1264"/>
                    </a:lnTo>
                    <a:lnTo>
                      <a:pt x="731" y="1308"/>
                    </a:lnTo>
                    <a:lnTo>
                      <a:pt x="563" y="1343"/>
                    </a:lnTo>
                    <a:lnTo>
                      <a:pt x="439" y="1343"/>
                    </a:lnTo>
                    <a:lnTo>
                      <a:pt x="321" y="1308"/>
                    </a:lnTo>
                    <a:lnTo>
                      <a:pt x="203" y="1243"/>
                    </a:lnTo>
                    <a:lnTo>
                      <a:pt x="123" y="1165"/>
                    </a:lnTo>
                    <a:lnTo>
                      <a:pt x="30" y="1017"/>
                    </a:lnTo>
                    <a:lnTo>
                      <a:pt x="0" y="918"/>
                    </a:lnTo>
                    <a:lnTo>
                      <a:pt x="356" y="1239"/>
                    </a:lnTo>
                    <a:lnTo>
                      <a:pt x="651" y="1239"/>
                    </a:lnTo>
                    <a:lnTo>
                      <a:pt x="958" y="1086"/>
                    </a:lnTo>
                    <a:lnTo>
                      <a:pt x="1126" y="573"/>
                    </a:lnTo>
                    <a:lnTo>
                      <a:pt x="716" y="88"/>
                    </a:lnTo>
                    <a:lnTo>
                      <a:pt x="543" y="0"/>
                    </a:lnTo>
                    <a:close/>
                  </a:path>
                </a:pathLst>
              </a:custGeom>
              <a:solidFill>
                <a:srgbClr val="B2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45" name="Freeform 56"/>
              <p:cNvSpPr>
                <a:spLocks/>
              </p:cNvSpPr>
              <p:nvPr/>
            </p:nvSpPr>
            <p:spPr bwMode="auto">
              <a:xfrm>
                <a:off x="551" y="2700"/>
                <a:ext cx="721" cy="452"/>
              </a:xfrm>
              <a:custGeom>
                <a:avLst/>
                <a:gdLst>
                  <a:gd name="T0" fmla="*/ 17 w 2162"/>
                  <a:gd name="T1" fmla="*/ 0 h 1357"/>
                  <a:gd name="T2" fmla="*/ 0 w 2162"/>
                  <a:gd name="T3" fmla="*/ 40 h 1357"/>
                  <a:gd name="T4" fmla="*/ 13 w 2162"/>
                  <a:gd name="T5" fmla="*/ 41 h 1357"/>
                  <a:gd name="T6" fmla="*/ 22 w 2162"/>
                  <a:gd name="T7" fmla="*/ 49 h 1357"/>
                  <a:gd name="T8" fmla="*/ 40 w 2162"/>
                  <a:gd name="T9" fmla="*/ 10 h 1357"/>
                  <a:gd name="T10" fmla="*/ 46 w 2162"/>
                  <a:gd name="T11" fmla="*/ 16 h 1357"/>
                  <a:gd name="T12" fmla="*/ 58 w 2162"/>
                  <a:gd name="T13" fmla="*/ 50 h 1357"/>
                  <a:gd name="T14" fmla="*/ 68 w 2162"/>
                  <a:gd name="T15" fmla="*/ 41 h 1357"/>
                  <a:gd name="T16" fmla="*/ 80 w 2162"/>
                  <a:gd name="T17" fmla="*/ 41 h 1357"/>
                  <a:gd name="T18" fmla="*/ 65 w 2162"/>
                  <a:gd name="T19" fmla="*/ 0 h 1357"/>
                  <a:gd name="T20" fmla="*/ 62 w 2162"/>
                  <a:gd name="T21" fmla="*/ 1 h 1357"/>
                  <a:gd name="T22" fmla="*/ 17 w 2162"/>
                  <a:gd name="T23" fmla="*/ 0 h 1357"/>
                  <a:gd name="T24" fmla="*/ 17 w 2162"/>
                  <a:gd name="T25" fmla="*/ 0 h 13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162"/>
                  <a:gd name="T40" fmla="*/ 0 h 1357"/>
                  <a:gd name="T41" fmla="*/ 2162 w 2162"/>
                  <a:gd name="T42" fmla="*/ 1357 h 13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162" h="1357">
                    <a:moveTo>
                      <a:pt x="460" y="5"/>
                    </a:moveTo>
                    <a:lnTo>
                      <a:pt x="0" y="1091"/>
                    </a:lnTo>
                    <a:lnTo>
                      <a:pt x="356" y="1111"/>
                    </a:lnTo>
                    <a:lnTo>
                      <a:pt x="588" y="1333"/>
                    </a:lnTo>
                    <a:lnTo>
                      <a:pt x="1087" y="261"/>
                    </a:lnTo>
                    <a:lnTo>
                      <a:pt x="1230" y="425"/>
                    </a:lnTo>
                    <a:lnTo>
                      <a:pt x="1571" y="1357"/>
                    </a:lnTo>
                    <a:lnTo>
                      <a:pt x="1822" y="1121"/>
                    </a:lnTo>
                    <a:lnTo>
                      <a:pt x="2162" y="1116"/>
                    </a:lnTo>
                    <a:lnTo>
                      <a:pt x="1763" y="0"/>
                    </a:lnTo>
                    <a:lnTo>
                      <a:pt x="1668" y="14"/>
                    </a:lnTo>
                    <a:lnTo>
                      <a:pt x="460" y="5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46" name="Freeform 57"/>
              <p:cNvSpPr>
                <a:spLocks/>
              </p:cNvSpPr>
              <p:nvPr/>
            </p:nvSpPr>
            <p:spPr bwMode="auto">
              <a:xfrm>
                <a:off x="818" y="2342"/>
                <a:ext cx="295" cy="390"/>
              </a:xfrm>
              <a:custGeom>
                <a:avLst/>
                <a:gdLst>
                  <a:gd name="T0" fmla="*/ 16 w 884"/>
                  <a:gd name="T1" fmla="*/ 3 h 1170"/>
                  <a:gd name="T2" fmla="*/ 19 w 884"/>
                  <a:gd name="T3" fmla="*/ 4 h 1170"/>
                  <a:gd name="T4" fmla="*/ 22 w 884"/>
                  <a:gd name="T5" fmla="*/ 7 h 1170"/>
                  <a:gd name="T6" fmla="*/ 24 w 884"/>
                  <a:gd name="T7" fmla="*/ 10 h 1170"/>
                  <a:gd name="T8" fmla="*/ 26 w 884"/>
                  <a:gd name="T9" fmla="*/ 13 h 1170"/>
                  <a:gd name="T10" fmla="*/ 27 w 884"/>
                  <a:gd name="T11" fmla="*/ 17 h 1170"/>
                  <a:gd name="T12" fmla="*/ 27 w 884"/>
                  <a:gd name="T13" fmla="*/ 20 h 1170"/>
                  <a:gd name="T14" fmla="*/ 27 w 884"/>
                  <a:gd name="T15" fmla="*/ 24 h 1170"/>
                  <a:gd name="T16" fmla="*/ 26 w 884"/>
                  <a:gd name="T17" fmla="*/ 29 h 1170"/>
                  <a:gd name="T18" fmla="*/ 25 w 884"/>
                  <a:gd name="T19" fmla="*/ 32 h 1170"/>
                  <a:gd name="T20" fmla="*/ 23 w 884"/>
                  <a:gd name="T21" fmla="*/ 35 h 1170"/>
                  <a:gd name="T22" fmla="*/ 20 w 884"/>
                  <a:gd name="T23" fmla="*/ 37 h 1170"/>
                  <a:gd name="T24" fmla="*/ 15 w 884"/>
                  <a:gd name="T25" fmla="*/ 40 h 1170"/>
                  <a:gd name="T26" fmla="*/ 9 w 884"/>
                  <a:gd name="T27" fmla="*/ 41 h 1170"/>
                  <a:gd name="T28" fmla="*/ 5 w 884"/>
                  <a:gd name="T29" fmla="*/ 41 h 1170"/>
                  <a:gd name="T30" fmla="*/ 0 w 884"/>
                  <a:gd name="T31" fmla="*/ 39 h 1170"/>
                  <a:gd name="T32" fmla="*/ 6 w 884"/>
                  <a:gd name="T33" fmla="*/ 43 h 1170"/>
                  <a:gd name="T34" fmla="*/ 13 w 884"/>
                  <a:gd name="T35" fmla="*/ 43 h 1170"/>
                  <a:gd name="T36" fmla="*/ 18 w 884"/>
                  <a:gd name="T37" fmla="*/ 42 h 1170"/>
                  <a:gd name="T38" fmla="*/ 23 w 884"/>
                  <a:gd name="T39" fmla="*/ 39 h 1170"/>
                  <a:gd name="T40" fmla="*/ 27 w 884"/>
                  <a:gd name="T41" fmla="*/ 36 h 1170"/>
                  <a:gd name="T42" fmla="*/ 31 w 884"/>
                  <a:gd name="T43" fmla="*/ 31 h 1170"/>
                  <a:gd name="T44" fmla="*/ 32 w 884"/>
                  <a:gd name="T45" fmla="*/ 24 h 1170"/>
                  <a:gd name="T46" fmla="*/ 33 w 884"/>
                  <a:gd name="T47" fmla="*/ 18 h 1170"/>
                  <a:gd name="T48" fmla="*/ 29 w 884"/>
                  <a:gd name="T49" fmla="*/ 9 h 1170"/>
                  <a:gd name="T50" fmla="*/ 23 w 884"/>
                  <a:gd name="T51" fmla="*/ 3 h 1170"/>
                  <a:gd name="T52" fmla="*/ 18 w 884"/>
                  <a:gd name="T53" fmla="*/ 0 h 1170"/>
                  <a:gd name="T54" fmla="*/ 6 w 884"/>
                  <a:gd name="T55" fmla="*/ 0 h 1170"/>
                  <a:gd name="T56" fmla="*/ 16 w 884"/>
                  <a:gd name="T57" fmla="*/ 3 h 1170"/>
                  <a:gd name="T58" fmla="*/ 16 w 884"/>
                  <a:gd name="T59" fmla="*/ 3 h 117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884"/>
                  <a:gd name="T91" fmla="*/ 0 h 1170"/>
                  <a:gd name="T92" fmla="*/ 884 w 884"/>
                  <a:gd name="T93" fmla="*/ 1170 h 1170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884" h="1170">
                    <a:moveTo>
                      <a:pt x="434" y="74"/>
                    </a:moveTo>
                    <a:lnTo>
                      <a:pt x="508" y="119"/>
                    </a:lnTo>
                    <a:lnTo>
                      <a:pt x="598" y="188"/>
                    </a:lnTo>
                    <a:lnTo>
                      <a:pt x="656" y="262"/>
                    </a:lnTo>
                    <a:lnTo>
                      <a:pt x="711" y="345"/>
                    </a:lnTo>
                    <a:lnTo>
                      <a:pt x="730" y="449"/>
                    </a:lnTo>
                    <a:lnTo>
                      <a:pt x="741" y="548"/>
                    </a:lnTo>
                    <a:lnTo>
                      <a:pt x="736" y="657"/>
                    </a:lnTo>
                    <a:lnTo>
                      <a:pt x="711" y="781"/>
                    </a:lnTo>
                    <a:lnTo>
                      <a:pt x="672" y="869"/>
                    </a:lnTo>
                    <a:lnTo>
                      <a:pt x="607" y="948"/>
                    </a:lnTo>
                    <a:lnTo>
                      <a:pt x="529" y="1012"/>
                    </a:lnTo>
                    <a:lnTo>
                      <a:pt x="405" y="1067"/>
                    </a:lnTo>
                    <a:lnTo>
                      <a:pt x="242" y="1096"/>
                    </a:lnTo>
                    <a:lnTo>
                      <a:pt x="134" y="1096"/>
                    </a:lnTo>
                    <a:lnTo>
                      <a:pt x="0" y="1063"/>
                    </a:lnTo>
                    <a:lnTo>
                      <a:pt x="173" y="1170"/>
                    </a:lnTo>
                    <a:lnTo>
                      <a:pt x="340" y="1170"/>
                    </a:lnTo>
                    <a:lnTo>
                      <a:pt x="483" y="1137"/>
                    </a:lnTo>
                    <a:lnTo>
                      <a:pt x="626" y="1052"/>
                    </a:lnTo>
                    <a:lnTo>
                      <a:pt x="736" y="963"/>
                    </a:lnTo>
                    <a:lnTo>
                      <a:pt x="829" y="830"/>
                    </a:lnTo>
                    <a:lnTo>
                      <a:pt x="864" y="657"/>
                    </a:lnTo>
                    <a:lnTo>
                      <a:pt x="884" y="474"/>
                    </a:lnTo>
                    <a:lnTo>
                      <a:pt x="790" y="247"/>
                    </a:lnTo>
                    <a:lnTo>
                      <a:pt x="632" y="89"/>
                    </a:lnTo>
                    <a:lnTo>
                      <a:pt x="474" y="10"/>
                    </a:lnTo>
                    <a:lnTo>
                      <a:pt x="167" y="0"/>
                    </a:lnTo>
                    <a:lnTo>
                      <a:pt x="434" y="74"/>
                    </a:lnTo>
                    <a:close/>
                  </a:path>
                </a:pathLst>
              </a:custGeom>
              <a:solidFill>
                <a:srgbClr val="B2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47" name="Freeform 58"/>
              <p:cNvSpPr>
                <a:spLocks/>
              </p:cNvSpPr>
              <p:nvPr/>
            </p:nvSpPr>
            <p:spPr bwMode="auto">
              <a:xfrm>
                <a:off x="670" y="2262"/>
                <a:ext cx="108" cy="133"/>
              </a:xfrm>
              <a:custGeom>
                <a:avLst/>
                <a:gdLst>
                  <a:gd name="T0" fmla="*/ 0 w 325"/>
                  <a:gd name="T1" fmla="*/ 14 h 400"/>
                  <a:gd name="T2" fmla="*/ 5 w 325"/>
                  <a:gd name="T3" fmla="*/ 14 h 400"/>
                  <a:gd name="T4" fmla="*/ 7 w 325"/>
                  <a:gd name="T5" fmla="*/ 14 h 400"/>
                  <a:gd name="T6" fmla="*/ 10 w 325"/>
                  <a:gd name="T7" fmla="*/ 15 h 400"/>
                  <a:gd name="T8" fmla="*/ 12 w 325"/>
                  <a:gd name="T9" fmla="*/ 13 h 400"/>
                  <a:gd name="T10" fmla="*/ 12 w 325"/>
                  <a:gd name="T11" fmla="*/ 11 h 400"/>
                  <a:gd name="T12" fmla="*/ 11 w 325"/>
                  <a:gd name="T13" fmla="*/ 8 h 400"/>
                  <a:gd name="T14" fmla="*/ 11 w 325"/>
                  <a:gd name="T15" fmla="*/ 5 h 400"/>
                  <a:gd name="T16" fmla="*/ 11 w 325"/>
                  <a:gd name="T17" fmla="*/ 0 h 400"/>
                  <a:gd name="T18" fmla="*/ 8 w 325"/>
                  <a:gd name="T19" fmla="*/ 10 h 400"/>
                  <a:gd name="T20" fmla="*/ 0 w 325"/>
                  <a:gd name="T21" fmla="*/ 14 h 400"/>
                  <a:gd name="T22" fmla="*/ 0 w 325"/>
                  <a:gd name="T23" fmla="*/ 14 h 40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5"/>
                  <a:gd name="T37" fmla="*/ 0 h 400"/>
                  <a:gd name="T38" fmla="*/ 325 w 325"/>
                  <a:gd name="T39" fmla="*/ 400 h 40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5" h="400">
                    <a:moveTo>
                      <a:pt x="0" y="376"/>
                    </a:moveTo>
                    <a:lnTo>
                      <a:pt x="133" y="370"/>
                    </a:lnTo>
                    <a:lnTo>
                      <a:pt x="202" y="386"/>
                    </a:lnTo>
                    <a:lnTo>
                      <a:pt x="267" y="400"/>
                    </a:lnTo>
                    <a:lnTo>
                      <a:pt x="325" y="361"/>
                    </a:lnTo>
                    <a:lnTo>
                      <a:pt x="320" y="302"/>
                    </a:lnTo>
                    <a:lnTo>
                      <a:pt x="306" y="222"/>
                    </a:lnTo>
                    <a:lnTo>
                      <a:pt x="297" y="139"/>
                    </a:lnTo>
                    <a:lnTo>
                      <a:pt x="297" y="0"/>
                    </a:lnTo>
                    <a:lnTo>
                      <a:pt x="212" y="266"/>
                    </a:lnTo>
                    <a:lnTo>
                      <a:pt x="0" y="376"/>
                    </a:lnTo>
                    <a:close/>
                  </a:path>
                </a:pathLst>
              </a:custGeom>
              <a:solidFill>
                <a:srgbClr val="B2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48" name="Freeform 59"/>
              <p:cNvSpPr>
                <a:spLocks/>
              </p:cNvSpPr>
              <p:nvPr/>
            </p:nvSpPr>
            <p:spPr bwMode="auto">
              <a:xfrm>
                <a:off x="616" y="2397"/>
                <a:ext cx="104" cy="199"/>
              </a:xfrm>
              <a:custGeom>
                <a:avLst/>
                <a:gdLst>
                  <a:gd name="T0" fmla="*/ 3 w 311"/>
                  <a:gd name="T1" fmla="*/ 0 h 598"/>
                  <a:gd name="T2" fmla="*/ 3 w 311"/>
                  <a:gd name="T3" fmla="*/ 3 h 598"/>
                  <a:gd name="T4" fmla="*/ 4 w 311"/>
                  <a:gd name="T5" fmla="*/ 6 h 598"/>
                  <a:gd name="T6" fmla="*/ 6 w 311"/>
                  <a:gd name="T7" fmla="*/ 8 h 598"/>
                  <a:gd name="T8" fmla="*/ 7 w 311"/>
                  <a:gd name="T9" fmla="*/ 9 h 598"/>
                  <a:gd name="T10" fmla="*/ 11 w 311"/>
                  <a:gd name="T11" fmla="*/ 10 h 598"/>
                  <a:gd name="T12" fmla="*/ 12 w 311"/>
                  <a:gd name="T13" fmla="*/ 16 h 598"/>
                  <a:gd name="T14" fmla="*/ 7 w 311"/>
                  <a:gd name="T15" fmla="*/ 18 h 598"/>
                  <a:gd name="T16" fmla="*/ 3 w 311"/>
                  <a:gd name="T17" fmla="*/ 22 h 598"/>
                  <a:gd name="T18" fmla="*/ 5 w 311"/>
                  <a:gd name="T19" fmla="*/ 16 h 598"/>
                  <a:gd name="T20" fmla="*/ 0 w 311"/>
                  <a:gd name="T21" fmla="*/ 7 h 598"/>
                  <a:gd name="T22" fmla="*/ 3 w 311"/>
                  <a:gd name="T23" fmla="*/ 0 h 598"/>
                  <a:gd name="T24" fmla="*/ 3 w 311"/>
                  <a:gd name="T25" fmla="*/ 0 h 59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11"/>
                  <a:gd name="T40" fmla="*/ 0 h 598"/>
                  <a:gd name="T41" fmla="*/ 311 w 311"/>
                  <a:gd name="T42" fmla="*/ 598 h 59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11" h="598">
                    <a:moveTo>
                      <a:pt x="78" y="0"/>
                    </a:moveTo>
                    <a:lnTo>
                      <a:pt x="83" y="84"/>
                    </a:lnTo>
                    <a:lnTo>
                      <a:pt x="97" y="154"/>
                    </a:lnTo>
                    <a:lnTo>
                      <a:pt x="157" y="217"/>
                    </a:lnTo>
                    <a:lnTo>
                      <a:pt x="201" y="242"/>
                    </a:lnTo>
                    <a:lnTo>
                      <a:pt x="290" y="277"/>
                    </a:lnTo>
                    <a:lnTo>
                      <a:pt x="311" y="434"/>
                    </a:lnTo>
                    <a:lnTo>
                      <a:pt x="177" y="494"/>
                    </a:lnTo>
                    <a:lnTo>
                      <a:pt x="69" y="598"/>
                    </a:lnTo>
                    <a:lnTo>
                      <a:pt x="142" y="440"/>
                    </a:lnTo>
                    <a:lnTo>
                      <a:pt x="0" y="178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B2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49" name="Freeform 60"/>
              <p:cNvSpPr>
                <a:spLocks/>
              </p:cNvSpPr>
              <p:nvPr/>
            </p:nvSpPr>
            <p:spPr bwMode="auto">
              <a:xfrm>
                <a:off x="772" y="2231"/>
                <a:ext cx="451" cy="401"/>
              </a:xfrm>
              <a:custGeom>
                <a:avLst/>
                <a:gdLst>
                  <a:gd name="T0" fmla="*/ 47 w 1352"/>
                  <a:gd name="T1" fmla="*/ 45 h 1204"/>
                  <a:gd name="T2" fmla="*/ 46 w 1352"/>
                  <a:gd name="T3" fmla="*/ 42 h 1204"/>
                  <a:gd name="T4" fmla="*/ 43 w 1352"/>
                  <a:gd name="T5" fmla="*/ 39 h 1204"/>
                  <a:gd name="T6" fmla="*/ 40 w 1352"/>
                  <a:gd name="T7" fmla="*/ 37 h 1204"/>
                  <a:gd name="T8" fmla="*/ 39 w 1352"/>
                  <a:gd name="T9" fmla="*/ 33 h 1204"/>
                  <a:gd name="T10" fmla="*/ 41 w 1352"/>
                  <a:gd name="T11" fmla="*/ 28 h 1204"/>
                  <a:gd name="T12" fmla="*/ 44 w 1352"/>
                  <a:gd name="T13" fmla="*/ 25 h 1204"/>
                  <a:gd name="T14" fmla="*/ 45 w 1352"/>
                  <a:gd name="T15" fmla="*/ 22 h 1204"/>
                  <a:gd name="T16" fmla="*/ 45 w 1352"/>
                  <a:gd name="T17" fmla="*/ 19 h 1204"/>
                  <a:gd name="T18" fmla="*/ 44 w 1352"/>
                  <a:gd name="T19" fmla="*/ 18 h 1204"/>
                  <a:gd name="T20" fmla="*/ 40 w 1352"/>
                  <a:gd name="T21" fmla="*/ 18 h 1204"/>
                  <a:gd name="T22" fmla="*/ 33 w 1352"/>
                  <a:gd name="T23" fmla="*/ 18 h 1204"/>
                  <a:gd name="T24" fmla="*/ 31 w 1352"/>
                  <a:gd name="T25" fmla="*/ 16 h 1204"/>
                  <a:gd name="T26" fmla="*/ 31 w 1352"/>
                  <a:gd name="T27" fmla="*/ 13 h 1204"/>
                  <a:gd name="T28" fmla="*/ 31 w 1352"/>
                  <a:gd name="T29" fmla="*/ 8 h 1204"/>
                  <a:gd name="T30" fmla="*/ 30 w 1352"/>
                  <a:gd name="T31" fmla="*/ 5 h 1204"/>
                  <a:gd name="T32" fmla="*/ 29 w 1352"/>
                  <a:gd name="T33" fmla="*/ 3 h 1204"/>
                  <a:gd name="T34" fmla="*/ 26 w 1352"/>
                  <a:gd name="T35" fmla="*/ 1 h 1204"/>
                  <a:gd name="T36" fmla="*/ 23 w 1352"/>
                  <a:gd name="T37" fmla="*/ 5 h 1204"/>
                  <a:gd name="T38" fmla="*/ 21 w 1352"/>
                  <a:gd name="T39" fmla="*/ 7 h 1204"/>
                  <a:gd name="T40" fmla="*/ 20 w 1352"/>
                  <a:gd name="T41" fmla="*/ 10 h 1204"/>
                  <a:gd name="T42" fmla="*/ 17 w 1352"/>
                  <a:gd name="T43" fmla="*/ 11 h 1204"/>
                  <a:gd name="T44" fmla="*/ 14 w 1352"/>
                  <a:gd name="T45" fmla="*/ 10 h 1204"/>
                  <a:gd name="T46" fmla="*/ 12 w 1352"/>
                  <a:gd name="T47" fmla="*/ 8 h 1204"/>
                  <a:gd name="T48" fmla="*/ 10 w 1352"/>
                  <a:gd name="T49" fmla="*/ 6 h 1204"/>
                  <a:gd name="T50" fmla="*/ 8 w 1352"/>
                  <a:gd name="T51" fmla="*/ 3 h 1204"/>
                  <a:gd name="T52" fmla="*/ 7 w 1352"/>
                  <a:gd name="T53" fmla="*/ 3 h 1204"/>
                  <a:gd name="T54" fmla="*/ 4 w 1352"/>
                  <a:gd name="T55" fmla="*/ 3 h 1204"/>
                  <a:gd name="T56" fmla="*/ 0 w 1352"/>
                  <a:gd name="T57" fmla="*/ 3 h 1204"/>
                  <a:gd name="T58" fmla="*/ 4 w 1352"/>
                  <a:gd name="T59" fmla="*/ 1 h 1204"/>
                  <a:gd name="T60" fmla="*/ 8 w 1352"/>
                  <a:gd name="T61" fmla="*/ 0 h 1204"/>
                  <a:gd name="T62" fmla="*/ 12 w 1352"/>
                  <a:gd name="T63" fmla="*/ 4 h 1204"/>
                  <a:gd name="T64" fmla="*/ 17 w 1352"/>
                  <a:gd name="T65" fmla="*/ 4 h 1204"/>
                  <a:gd name="T66" fmla="*/ 23 w 1352"/>
                  <a:gd name="T67" fmla="*/ 0 h 1204"/>
                  <a:gd name="T68" fmla="*/ 28 w 1352"/>
                  <a:gd name="T69" fmla="*/ 0 h 1204"/>
                  <a:gd name="T70" fmla="*/ 32 w 1352"/>
                  <a:gd name="T71" fmla="*/ 3 h 1204"/>
                  <a:gd name="T72" fmla="*/ 35 w 1352"/>
                  <a:gd name="T73" fmla="*/ 11 h 1204"/>
                  <a:gd name="T74" fmla="*/ 37 w 1352"/>
                  <a:gd name="T75" fmla="*/ 14 h 1204"/>
                  <a:gd name="T76" fmla="*/ 47 w 1352"/>
                  <a:gd name="T77" fmla="*/ 18 h 1204"/>
                  <a:gd name="T78" fmla="*/ 50 w 1352"/>
                  <a:gd name="T79" fmla="*/ 23 h 1204"/>
                  <a:gd name="T80" fmla="*/ 45 w 1352"/>
                  <a:gd name="T81" fmla="*/ 32 h 1204"/>
                  <a:gd name="T82" fmla="*/ 44 w 1352"/>
                  <a:gd name="T83" fmla="*/ 36 h 1204"/>
                  <a:gd name="T84" fmla="*/ 50 w 1352"/>
                  <a:gd name="T85" fmla="*/ 43 h 1204"/>
                  <a:gd name="T86" fmla="*/ 47 w 1352"/>
                  <a:gd name="T87" fmla="*/ 45 h 1204"/>
                  <a:gd name="T88" fmla="*/ 47 w 1352"/>
                  <a:gd name="T89" fmla="*/ 45 h 120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352"/>
                  <a:gd name="T136" fmla="*/ 0 h 1204"/>
                  <a:gd name="T137" fmla="*/ 1352 w 1352"/>
                  <a:gd name="T138" fmla="*/ 1204 h 120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352" h="1204">
                    <a:moveTo>
                      <a:pt x="1278" y="1204"/>
                    </a:moveTo>
                    <a:lnTo>
                      <a:pt x="1234" y="1125"/>
                    </a:lnTo>
                    <a:lnTo>
                      <a:pt x="1154" y="1056"/>
                    </a:lnTo>
                    <a:lnTo>
                      <a:pt x="1071" y="997"/>
                    </a:lnTo>
                    <a:lnTo>
                      <a:pt x="1052" y="883"/>
                    </a:lnTo>
                    <a:lnTo>
                      <a:pt x="1110" y="754"/>
                    </a:lnTo>
                    <a:lnTo>
                      <a:pt x="1195" y="680"/>
                    </a:lnTo>
                    <a:lnTo>
                      <a:pt x="1219" y="606"/>
                    </a:lnTo>
                    <a:lnTo>
                      <a:pt x="1214" y="513"/>
                    </a:lnTo>
                    <a:lnTo>
                      <a:pt x="1174" y="488"/>
                    </a:lnTo>
                    <a:lnTo>
                      <a:pt x="1071" y="479"/>
                    </a:lnTo>
                    <a:lnTo>
                      <a:pt x="893" y="483"/>
                    </a:lnTo>
                    <a:lnTo>
                      <a:pt x="829" y="439"/>
                    </a:lnTo>
                    <a:lnTo>
                      <a:pt x="824" y="350"/>
                    </a:lnTo>
                    <a:lnTo>
                      <a:pt x="829" y="222"/>
                    </a:lnTo>
                    <a:lnTo>
                      <a:pt x="810" y="137"/>
                    </a:lnTo>
                    <a:lnTo>
                      <a:pt x="770" y="88"/>
                    </a:lnTo>
                    <a:lnTo>
                      <a:pt x="711" y="35"/>
                    </a:lnTo>
                    <a:lnTo>
                      <a:pt x="617" y="123"/>
                    </a:lnTo>
                    <a:lnTo>
                      <a:pt x="577" y="192"/>
                    </a:lnTo>
                    <a:lnTo>
                      <a:pt x="543" y="266"/>
                    </a:lnTo>
                    <a:lnTo>
                      <a:pt x="459" y="306"/>
                    </a:lnTo>
                    <a:lnTo>
                      <a:pt x="376" y="266"/>
                    </a:lnTo>
                    <a:lnTo>
                      <a:pt x="321" y="227"/>
                    </a:lnTo>
                    <a:lnTo>
                      <a:pt x="261" y="158"/>
                    </a:lnTo>
                    <a:lnTo>
                      <a:pt x="212" y="93"/>
                    </a:lnTo>
                    <a:lnTo>
                      <a:pt x="183" y="79"/>
                    </a:lnTo>
                    <a:lnTo>
                      <a:pt x="113" y="68"/>
                    </a:lnTo>
                    <a:lnTo>
                      <a:pt x="0" y="84"/>
                    </a:lnTo>
                    <a:lnTo>
                      <a:pt x="99" y="14"/>
                    </a:lnTo>
                    <a:lnTo>
                      <a:pt x="208" y="10"/>
                    </a:lnTo>
                    <a:lnTo>
                      <a:pt x="335" y="98"/>
                    </a:lnTo>
                    <a:lnTo>
                      <a:pt x="454" y="113"/>
                    </a:lnTo>
                    <a:lnTo>
                      <a:pt x="632" y="0"/>
                    </a:lnTo>
                    <a:lnTo>
                      <a:pt x="755" y="0"/>
                    </a:lnTo>
                    <a:lnTo>
                      <a:pt x="874" y="84"/>
                    </a:lnTo>
                    <a:lnTo>
                      <a:pt x="942" y="296"/>
                    </a:lnTo>
                    <a:lnTo>
                      <a:pt x="987" y="365"/>
                    </a:lnTo>
                    <a:lnTo>
                      <a:pt x="1264" y="483"/>
                    </a:lnTo>
                    <a:lnTo>
                      <a:pt x="1352" y="622"/>
                    </a:lnTo>
                    <a:lnTo>
                      <a:pt x="1214" y="874"/>
                    </a:lnTo>
                    <a:lnTo>
                      <a:pt x="1199" y="973"/>
                    </a:lnTo>
                    <a:lnTo>
                      <a:pt x="1347" y="1175"/>
                    </a:lnTo>
                    <a:lnTo>
                      <a:pt x="1278" y="1204"/>
                    </a:lnTo>
                    <a:close/>
                  </a:path>
                </a:pathLst>
              </a:custGeom>
              <a:solidFill>
                <a:srgbClr val="B2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50" name="Freeform 61"/>
              <p:cNvSpPr>
                <a:spLocks/>
              </p:cNvSpPr>
              <p:nvPr/>
            </p:nvSpPr>
            <p:spPr bwMode="auto">
              <a:xfrm>
                <a:off x="948" y="2648"/>
                <a:ext cx="243" cy="239"/>
              </a:xfrm>
              <a:custGeom>
                <a:avLst/>
                <a:gdLst>
                  <a:gd name="T0" fmla="*/ 3 w 730"/>
                  <a:gd name="T1" fmla="*/ 26 h 716"/>
                  <a:gd name="T2" fmla="*/ 7 w 730"/>
                  <a:gd name="T3" fmla="*/ 27 h 716"/>
                  <a:gd name="T4" fmla="*/ 11 w 730"/>
                  <a:gd name="T5" fmla="*/ 26 h 716"/>
                  <a:gd name="T6" fmla="*/ 15 w 730"/>
                  <a:gd name="T7" fmla="*/ 24 h 716"/>
                  <a:gd name="T8" fmla="*/ 18 w 730"/>
                  <a:gd name="T9" fmla="*/ 21 h 716"/>
                  <a:gd name="T10" fmla="*/ 21 w 730"/>
                  <a:gd name="T11" fmla="*/ 17 h 716"/>
                  <a:gd name="T12" fmla="*/ 23 w 730"/>
                  <a:gd name="T13" fmla="*/ 14 h 716"/>
                  <a:gd name="T14" fmla="*/ 22 w 730"/>
                  <a:gd name="T15" fmla="*/ 8 h 716"/>
                  <a:gd name="T16" fmla="*/ 27 w 730"/>
                  <a:gd name="T17" fmla="*/ 2 h 716"/>
                  <a:gd name="T18" fmla="*/ 23 w 730"/>
                  <a:gd name="T19" fmla="*/ 3 h 716"/>
                  <a:gd name="T20" fmla="*/ 20 w 730"/>
                  <a:gd name="T21" fmla="*/ 3 h 716"/>
                  <a:gd name="T22" fmla="*/ 18 w 730"/>
                  <a:gd name="T23" fmla="*/ 2 h 716"/>
                  <a:gd name="T24" fmla="*/ 16 w 730"/>
                  <a:gd name="T25" fmla="*/ 0 h 716"/>
                  <a:gd name="T26" fmla="*/ 10 w 730"/>
                  <a:gd name="T27" fmla="*/ 5 h 716"/>
                  <a:gd name="T28" fmla="*/ 11 w 730"/>
                  <a:gd name="T29" fmla="*/ 10 h 716"/>
                  <a:gd name="T30" fmla="*/ 11 w 730"/>
                  <a:gd name="T31" fmla="*/ 14 h 716"/>
                  <a:gd name="T32" fmla="*/ 10 w 730"/>
                  <a:gd name="T33" fmla="*/ 16 h 716"/>
                  <a:gd name="T34" fmla="*/ 8 w 730"/>
                  <a:gd name="T35" fmla="*/ 18 h 716"/>
                  <a:gd name="T36" fmla="*/ 5 w 730"/>
                  <a:gd name="T37" fmla="*/ 19 h 716"/>
                  <a:gd name="T38" fmla="*/ 0 w 730"/>
                  <a:gd name="T39" fmla="*/ 19 h 716"/>
                  <a:gd name="T40" fmla="*/ 3 w 730"/>
                  <a:gd name="T41" fmla="*/ 26 h 716"/>
                  <a:gd name="T42" fmla="*/ 3 w 730"/>
                  <a:gd name="T43" fmla="*/ 26 h 71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730"/>
                  <a:gd name="T67" fmla="*/ 0 h 716"/>
                  <a:gd name="T68" fmla="*/ 730 w 730"/>
                  <a:gd name="T69" fmla="*/ 716 h 71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730" h="716">
                    <a:moveTo>
                      <a:pt x="74" y="692"/>
                    </a:moveTo>
                    <a:lnTo>
                      <a:pt x="183" y="716"/>
                    </a:lnTo>
                    <a:lnTo>
                      <a:pt x="301" y="697"/>
                    </a:lnTo>
                    <a:lnTo>
                      <a:pt x="409" y="642"/>
                    </a:lnTo>
                    <a:lnTo>
                      <a:pt x="489" y="564"/>
                    </a:lnTo>
                    <a:lnTo>
                      <a:pt x="557" y="469"/>
                    </a:lnTo>
                    <a:lnTo>
                      <a:pt x="626" y="390"/>
                    </a:lnTo>
                    <a:lnTo>
                      <a:pt x="602" y="213"/>
                    </a:lnTo>
                    <a:lnTo>
                      <a:pt x="730" y="55"/>
                    </a:lnTo>
                    <a:lnTo>
                      <a:pt x="622" y="90"/>
                    </a:lnTo>
                    <a:lnTo>
                      <a:pt x="533" y="85"/>
                    </a:lnTo>
                    <a:lnTo>
                      <a:pt x="478" y="65"/>
                    </a:lnTo>
                    <a:lnTo>
                      <a:pt x="420" y="0"/>
                    </a:lnTo>
                    <a:lnTo>
                      <a:pt x="277" y="145"/>
                    </a:lnTo>
                    <a:lnTo>
                      <a:pt x="291" y="258"/>
                    </a:lnTo>
                    <a:lnTo>
                      <a:pt x="296" y="371"/>
                    </a:lnTo>
                    <a:lnTo>
                      <a:pt x="266" y="436"/>
                    </a:lnTo>
                    <a:lnTo>
                      <a:pt x="217" y="490"/>
                    </a:lnTo>
                    <a:lnTo>
                      <a:pt x="128" y="519"/>
                    </a:lnTo>
                    <a:lnTo>
                      <a:pt x="0" y="519"/>
                    </a:lnTo>
                    <a:lnTo>
                      <a:pt x="74" y="692"/>
                    </a:lnTo>
                    <a:close/>
                  </a:path>
                </a:pathLst>
              </a:custGeom>
              <a:solidFill>
                <a:srgbClr val="B2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51" name="Freeform 62"/>
              <p:cNvSpPr>
                <a:spLocks/>
              </p:cNvSpPr>
              <p:nvPr/>
            </p:nvSpPr>
            <p:spPr bwMode="auto">
              <a:xfrm>
                <a:off x="677" y="2710"/>
                <a:ext cx="324" cy="164"/>
              </a:xfrm>
              <a:custGeom>
                <a:avLst/>
                <a:gdLst>
                  <a:gd name="T0" fmla="*/ 0 w 972"/>
                  <a:gd name="T1" fmla="*/ 11 h 493"/>
                  <a:gd name="T2" fmla="*/ 2 w 972"/>
                  <a:gd name="T3" fmla="*/ 15 h 493"/>
                  <a:gd name="T4" fmla="*/ 5 w 972"/>
                  <a:gd name="T5" fmla="*/ 17 h 493"/>
                  <a:gd name="T6" fmla="*/ 9 w 972"/>
                  <a:gd name="T7" fmla="*/ 18 h 493"/>
                  <a:gd name="T8" fmla="*/ 12 w 972"/>
                  <a:gd name="T9" fmla="*/ 18 h 493"/>
                  <a:gd name="T10" fmla="*/ 16 w 972"/>
                  <a:gd name="T11" fmla="*/ 18 h 493"/>
                  <a:gd name="T12" fmla="*/ 21 w 972"/>
                  <a:gd name="T13" fmla="*/ 18 h 493"/>
                  <a:gd name="T14" fmla="*/ 24 w 972"/>
                  <a:gd name="T15" fmla="*/ 13 h 493"/>
                  <a:gd name="T16" fmla="*/ 29 w 972"/>
                  <a:gd name="T17" fmla="*/ 10 h 493"/>
                  <a:gd name="T18" fmla="*/ 36 w 972"/>
                  <a:gd name="T19" fmla="*/ 14 h 493"/>
                  <a:gd name="T20" fmla="*/ 33 w 972"/>
                  <a:gd name="T21" fmla="*/ 10 h 493"/>
                  <a:gd name="T22" fmla="*/ 31 w 972"/>
                  <a:gd name="T23" fmla="*/ 6 h 493"/>
                  <a:gd name="T24" fmla="*/ 30 w 972"/>
                  <a:gd name="T25" fmla="*/ 5 h 493"/>
                  <a:gd name="T26" fmla="*/ 27 w 972"/>
                  <a:gd name="T27" fmla="*/ 3 h 493"/>
                  <a:gd name="T28" fmla="*/ 24 w 972"/>
                  <a:gd name="T29" fmla="*/ 3 h 493"/>
                  <a:gd name="T30" fmla="*/ 21 w 972"/>
                  <a:gd name="T31" fmla="*/ 7 h 493"/>
                  <a:gd name="T32" fmla="*/ 18 w 972"/>
                  <a:gd name="T33" fmla="*/ 9 h 493"/>
                  <a:gd name="T34" fmla="*/ 16 w 972"/>
                  <a:gd name="T35" fmla="*/ 10 h 493"/>
                  <a:gd name="T36" fmla="*/ 11 w 972"/>
                  <a:gd name="T37" fmla="*/ 11 h 493"/>
                  <a:gd name="T38" fmla="*/ 7 w 972"/>
                  <a:gd name="T39" fmla="*/ 1 h 493"/>
                  <a:gd name="T40" fmla="*/ 3 w 972"/>
                  <a:gd name="T41" fmla="*/ 0 h 493"/>
                  <a:gd name="T42" fmla="*/ 0 w 972"/>
                  <a:gd name="T43" fmla="*/ 11 h 493"/>
                  <a:gd name="T44" fmla="*/ 0 w 972"/>
                  <a:gd name="T45" fmla="*/ 11 h 49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972"/>
                  <a:gd name="T70" fmla="*/ 0 h 493"/>
                  <a:gd name="T71" fmla="*/ 972 w 972"/>
                  <a:gd name="T72" fmla="*/ 493 h 49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972" h="493">
                    <a:moveTo>
                      <a:pt x="0" y="296"/>
                    </a:moveTo>
                    <a:lnTo>
                      <a:pt x="58" y="395"/>
                    </a:lnTo>
                    <a:lnTo>
                      <a:pt x="143" y="453"/>
                    </a:lnTo>
                    <a:lnTo>
                      <a:pt x="252" y="483"/>
                    </a:lnTo>
                    <a:lnTo>
                      <a:pt x="335" y="493"/>
                    </a:lnTo>
                    <a:lnTo>
                      <a:pt x="424" y="493"/>
                    </a:lnTo>
                    <a:lnTo>
                      <a:pt x="567" y="479"/>
                    </a:lnTo>
                    <a:lnTo>
                      <a:pt x="656" y="345"/>
                    </a:lnTo>
                    <a:lnTo>
                      <a:pt x="770" y="271"/>
                    </a:lnTo>
                    <a:lnTo>
                      <a:pt x="972" y="380"/>
                    </a:lnTo>
                    <a:lnTo>
                      <a:pt x="903" y="276"/>
                    </a:lnTo>
                    <a:lnTo>
                      <a:pt x="833" y="172"/>
                    </a:lnTo>
                    <a:lnTo>
                      <a:pt x="805" y="132"/>
                    </a:lnTo>
                    <a:lnTo>
                      <a:pt x="731" y="83"/>
                    </a:lnTo>
                    <a:lnTo>
                      <a:pt x="637" y="79"/>
                    </a:lnTo>
                    <a:lnTo>
                      <a:pt x="558" y="183"/>
                    </a:lnTo>
                    <a:lnTo>
                      <a:pt x="498" y="231"/>
                    </a:lnTo>
                    <a:lnTo>
                      <a:pt x="420" y="276"/>
                    </a:lnTo>
                    <a:lnTo>
                      <a:pt x="305" y="296"/>
                    </a:lnTo>
                    <a:lnTo>
                      <a:pt x="178" y="39"/>
                    </a:lnTo>
                    <a:lnTo>
                      <a:pt x="88" y="0"/>
                    </a:lnTo>
                    <a:lnTo>
                      <a:pt x="0" y="296"/>
                    </a:lnTo>
                    <a:close/>
                  </a:path>
                </a:pathLst>
              </a:custGeom>
              <a:solidFill>
                <a:srgbClr val="B2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52" name="Freeform 63"/>
              <p:cNvSpPr>
                <a:spLocks/>
              </p:cNvSpPr>
              <p:nvPr/>
            </p:nvSpPr>
            <p:spPr bwMode="auto">
              <a:xfrm>
                <a:off x="637" y="2637"/>
                <a:ext cx="151" cy="161"/>
              </a:xfrm>
              <a:custGeom>
                <a:avLst/>
                <a:gdLst>
                  <a:gd name="T0" fmla="*/ 0 w 453"/>
                  <a:gd name="T1" fmla="*/ 3 h 483"/>
                  <a:gd name="T2" fmla="*/ 5 w 453"/>
                  <a:gd name="T3" fmla="*/ 3 h 483"/>
                  <a:gd name="T4" fmla="*/ 10 w 453"/>
                  <a:gd name="T5" fmla="*/ 0 h 483"/>
                  <a:gd name="T6" fmla="*/ 14 w 453"/>
                  <a:gd name="T7" fmla="*/ 3 h 483"/>
                  <a:gd name="T8" fmla="*/ 17 w 453"/>
                  <a:gd name="T9" fmla="*/ 6 h 483"/>
                  <a:gd name="T10" fmla="*/ 15 w 453"/>
                  <a:gd name="T11" fmla="*/ 10 h 483"/>
                  <a:gd name="T12" fmla="*/ 15 w 453"/>
                  <a:gd name="T13" fmla="*/ 15 h 483"/>
                  <a:gd name="T14" fmla="*/ 15 w 453"/>
                  <a:gd name="T15" fmla="*/ 18 h 483"/>
                  <a:gd name="T16" fmla="*/ 10 w 453"/>
                  <a:gd name="T17" fmla="*/ 9 h 483"/>
                  <a:gd name="T18" fmla="*/ 1 w 453"/>
                  <a:gd name="T19" fmla="*/ 6 h 483"/>
                  <a:gd name="T20" fmla="*/ 0 w 453"/>
                  <a:gd name="T21" fmla="*/ 3 h 483"/>
                  <a:gd name="T22" fmla="*/ 0 w 453"/>
                  <a:gd name="T23" fmla="*/ 3 h 48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3"/>
                  <a:gd name="T37" fmla="*/ 0 h 483"/>
                  <a:gd name="T38" fmla="*/ 453 w 453"/>
                  <a:gd name="T39" fmla="*/ 483 h 48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3" h="483">
                    <a:moveTo>
                      <a:pt x="0" y="68"/>
                    </a:moveTo>
                    <a:lnTo>
                      <a:pt x="148" y="74"/>
                    </a:lnTo>
                    <a:lnTo>
                      <a:pt x="280" y="0"/>
                    </a:lnTo>
                    <a:lnTo>
                      <a:pt x="379" y="88"/>
                    </a:lnTo>
                    <a:lnTo>
                      <a:pt x="453" y="172"/>
                    </a:lnTo>
                    <a:lnTo>
                      <a:pt x="418" y="280"/>
                    </a:lnTo>
                    <a:lnTo>
                      <a:pt x="395" y="409"/>
                    </a:lnTo>
                    <a:lnTo>
                      <a:pt x="399" y="483"/>
                    </a:lnTo>
                    <a:lnTo>
                      <a:pt x="271" y="231"/>
                    </a:lnTo>
                    <a:lnTo>
                      <a:pt x="24" y="157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B2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53" name="Freeform 64"/>
              <p:cNvSpPr>
                <a:spLocks/>
              </p:cNvSpPr>
              <p:nvPr/>
            </p:nvSpPr>
            <p:spPr bwMode="auto">
              <a:xfrm>
                <a:off x="528" y="2700"/>
                <a:ext cx="397" cy="483"/>
              </a:xfrm>
              <a:custGeom>
                <a:avLst/>
                <a:gdLst>
                  <a:gd name="T0" fmla="*/ 17 w 1190"/>
                  <a:gd name="T1" fmla="*/ 0 h 1449"/>
                  <a:gd name="T2" fmla="*/ 0 w 1190"/>
                  <a:gd name="T3" fmla="*/ 43 h 1449"/>
                  <a:gd name="T4" fmla="*/ 15 w 1190"/>
                  <a:gd name="T5" fmla="*/ 43 h 1449"/>
                  <a:gd name="T6" fmla="*/ 27 w 1190"/>
                  <a:gd name="T7" fmla="*/ 54 h 1449"/>
                  <a:gd name="T8" fmla="*/ 44 w 1190"/>
                  <a:gd name="T9" fmla="*/ 11 h 1449"/>
                  <a:gd name="T10" fmla="*/ 40 w 1190"/>
                  <a:gd name="T11" fmla="*/ 9 h 1449"/>
                  <a:gd name="T12" fmla="*/ 25 w 1190"/>
                  <a:gd name="T13" fmla="*/ 46 h 1449"/>
                  <a:gd name="T14" fmla="*/ 17 w 1190"/>
                  <a:gd name="T15" fmla="*/ 39 h 1449"/>
                  <a:gd name="T16" fmla="*/ 6 w 1190"/>
                  <a:gd name="T17" fmla="*/ 38 h 1449"/>
                  <a:gd name="T18" fmla="*/ 21 w 1190"/>
                  <a:gd name="T19" fmla="*/ 2 h 1449"/>
                  <a:gd name="T20" fmla="*/ 17 w 1190"/>
                  <a:gd name="T21" fmla="*/ 0 h 1449"/>
                  <a:gd name="T22" fmla="*/ 17 w 1190"/>
                  <a:gd name="T23" fmla="*/ 0 h 14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190"/>
                  <a:gd name="T37" fmla="*/ 0 h 1449"/>
                  <a:gd name="T38" fmla="*/ 1190 w 1190"/>
                  <a:gd name="T39" fmla="*/ 1449 h 144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190" h="1449">
                    <a:moveTo>
                      <a:pt x="472" y="0"/>
                    </a:moveTo>
                    <a:lnTo>
                      <a:pt x="0" y="1154"/>
                    </a:lnTo>
                    <a:lnTo>
                      <a:pt x="411" y="1174"/>
                    </a:lnTo>
                    <a:lnTo>
                      <a:pt x="718" y="1449"/>
                    </a:lnTo>
                    <a:lnTo>
                      <a:pt x="1190" y="295"/>
                    </a:lnTo>
                    <a:lnTo>
                      <a:pt x="1087" y="254"/>
                    </a:lnTo>
                    <a:lnTo>
                      <a:pt x="681" y="1244"/>
                    </a:lnTo>
                    <a:lnTo>
                      <a:pt x="463" y="1045"/>
                    </a:lnTo>
                    <a:lnTo>
                      <a:pt x="169" y="1033"/>
                    </a:lnTo>
                    <a:lnTo>
                      <a:pt x="575" y="43"/>
                    </a:lnTo>
                    <a:lnTo>
                      <a:pt x="47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54" name="Freeform 65"/>
              <p:cNvSpPr>
                <a:spLocks/>
              </p:cNvSpPr>
              <p:nvPr/>
            </p:nvSpPr>
            <p:spPr bwMode="auto">
              <a:xfrm>
                <a:off x="915" y="2700"/>
                <a:ext cx="397" cy="483"/>
              </a:xfrm>
              <a:custGeom>
                <a:avLst/>
                <a:gdLst>
                  <a:gd name="T0" fmla="*/ 27 w 1191"/>
                  <a:gd name="T1" fmla="*/ 0 h 1449"/>
                  <a:gd name="T2" fmla="*/ 44 w 1191"/>
                  <a:gd name="T3" fmla="*/ 43 h 1449"/>
                  <a:gd name="T4" fmla="*/ 29 w 1191"/>
                  <a:gd name="T5" fmla="*/ 43 h 1449"/>
                  <a:gd name="T6" fmla="*/ 18 w 1191"/>
                  <a:gd name="T7" fmla="*/ 54 h 1449"/>
                  <a:gd name="T8" fmla="*/ 0 w 1191"/>
                  <a:gd name="T9" fmla="*/ 11 h 1449"/>
                  <a:gd name="T10" fmla="*/ 4 w 1191"/>
                  <a:gd name="T11" fmla="*/ 9 h 1449"/>
                  <a:gd name="T12" fmla="*/ 19 w 1191"/>
                  <a:gd name="T13" fmla="*/ 46 h 1449"/>
                  <a:gd name="T14" fmla="*/ 27 w 1191"/>
                  <a:gd name="T15" fmla="*/ 39 h 1449"/>
                  <a:gd name="T16" fmla="*/ 38 w 1191"/>
                  <a:gd name="T17" fmla="*/ 38 h 1449"/>
                  <a:gd name="T18" fmla="*/ 23 w 1191"/>
                  <a:gd name="T19" fmla="*/ 2 h 1449"/>
                  <a:gd name="T20" fmla="*/ 27 w 1191"/>
                  <a:gd name="T21" fmla="*/ 0 h 1449"/>
                  <a:gd name="T22" fmla="*/ 27 w 1191"/>
                  <a:gd name="T23" fmla="*/ 0 h 14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191"/>
                  <a:gd name="T37" fmla="*/ 0 h 1449"/>
                  <a:gd name="T38" fmla="*/ 1191 w 1191"/>
                  <a:gd name="T39" fmla="*/ 1449 h 144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191" h="1449">
                    <a:moveTo>
                      <a:pt x="718" y="0"/>
                    </a:moveTo>
                    <a:lnTo>
                      <a:pt x="1191" y="1154"/>
                    </a:lnTo>
                    <a:lnTo>
                      <a:pt x="780" y="1174"/>
                    </a:lnTo>
                    <a:lnTo>
                      <a:pt x="473" y="1449"/>
                    </a:lnTo>
                    <a:lnTo>
                      <a:pt x="0" y="295"/>
                    </a:lnTo>
                    <a:lnTo>
                      <a:pt x="103" y="254"/>
                    </a:lnTo>
                    <a:lnTo>
                      <a:pt x="509" y="1244"/>
                    </a:lnTo>
                    <a:lnTo>
                      <a:pt x="727" y="1045"/>
                    </a:lnTo>
                    <a:lnTo>
                      <a:pt x="1022" y="1033"/>
                    </a:lnTo>
                    <a:lnTo>
                      <a:pt x="615" y="43"/>
                    </a:lnTo>
                    <a:lnTo>
                      <a:pt x="7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55" name="Freeform 66"/>
              <p:cNvSpPr>
                <a:spLocks/>
              </p:cNvSpPr>
              <p:nvPr/>
            </p:nvSpPr>
            <p:spPr bwMode="auto">
              <a:xfrm>
                <a:off x="604" y="2217"/>
                <a:ext cx="448" cy="211"/>
              </a:xfrm>
              <a:custGeom>
                <a:avLst/>
                <a:gdLst>
                  <a:gd name="T0" fmla="*/ 0 w 1344"/>
                  <a:gd name="T1" fmla="*/ 21 h 635"/>
                  <a:gd name="T2" fmla="*/ 1 w 1344"/>
                  <a:gd name="T3" fmla="*/ 20 h 635"/>
                  <a:gd name="T4" fmla="*/ 2 w 1344"/>
                  <a:gd name="T5" fmla="*/ 19 h 635"/>
                  <a:gd name="T6" fmla="*/ 2 w 1344"/>
                  <a:gd name="T7" fmla="*/ 18 h 635"/>
                  <a:gd name="T8" fmla="*/ 4 w 1344"/>
                  <a:gd name="T9" fmla="*/ 17 h 635"/>
                  <a:gd name="T10" fmla="*/ 6 w 1344"/>
                  <a:gd name="T11" fmla="*/ 16 h 635"/>
                  <a:gd name="T12" fmla="*/ 9 w 1344"/>
                  <a:gd name="T13" fmla="*/ 15 h 635"/>
                  <a:gd name="T14" fmla="*/ 13 w 1344"/>
                  <a:gd name="T15" fmla="*/ 14 h 635"/>
                  <a:gd name="T16" fmla="*/ 14 w 1344"/>
                  <a:gd name="T17" fmla="*/ 13 h 635"/>
                  <a:gd name="T18" fmla="*/ 14 w 1344"/>
                  <a:gd name="T19" fmla="*/ 9 h 635"/>
                  <a:gd name="T20" fmla="*/ 14 w 1344"/>
                  <a:gd name="T21" fmla="*/ 8 h 635"/>
                  <a:gd name="T22" fmla="*/ 15 w 1344"/>
                  <a:gd name="T23" fmla="*/ 7 h 635"/>
                  <a:gd name="T24" fmla="*/ 15 w 1344"/>
                  <a:gd name="T25" fmla="*/ 6 h 635"/>
                  <a:gd name="T26" fmla="*/ 16 w 1344"/>
                  <a:gd name="T27" fmla="*/ 5 h 635"/>
                  <a:gd name="T28" fmla="*/ 16 w 1344"/>
                  <a:gd name="T29" fmla="*/ 4 h 635"/>
                  <a:gd name="T30" fmla="*/ 17 w 1344"/>
                  <a:gd name="T31" fmla="*/ 3 h 635"/>
                  <a:gd name="T32" fmla="*/ 18 w 1344"/>
                  <a:gd name="T33" fmla="*/ 2 h 635"/>
                  <a:gd name="T34" fmla="*/ 19 w 1344"/>
                  <a:gd name="T35" fmla="*/ 1 h 635"/>
                  <a:gd name="T36" fmla="*/ 22 w 1344"/>
                  <a:gd name="T37" fmla="*/ 0 h 635"/>
                  <a:gd name="T38" fmla="*/ 28 w 1344"/>
                  <a:gd name="T39" fmla="*/ 1 h 635"/>
                  <a:gd name="T40" fmla="*/ 30 w 1344"/>
                  <a:gd name="T41" fmla="*/ 2 h 635"/>
                  <a:gd name="T42" fmla="*/ 31 w 1344"/>
                  <a:gd name="T43" fmla="*/ 3 h 635"/>
                  <a:gd name="T44" fmla="*/ 32 w 1344"/>
                  <a:gd name="T45" fmla="*/ 4 h 635"/>
                  <a:gd name="T46" fmla="*/ 34 w 1344"/>
                  <a:gd name="T47" fmla="*/ 5 h 635"/>
                  <a:gd name="T48" fmla="*/ 37 w 1344"/>
                  <a:gd name="T49" fmla="*/ 4 h 635"/>
                  <a:gd name="T50" fmla="*/ 38 w 1344"/>
                  <a:gd name="T51" fmla="*/ 3 h 635"/>
                  <a:gd name="T52" fmla="*/ 39 w 1344"/>
                  <a:gd name="T53" fmla="*/ 2 h 635"/>
                  <a:gd name="T54" fmla="*/ 41 w 1344"/>
                  <a:gd name="T55" fmla="*/ 1 h 635"/>
                  <a:gd name="T56" fmla="*/ 46 w 1344"/>
                  <a:gd name="T57" fmla="*/ 0 h 635"/>
                  <a:gd name="T58" fmla="*/ 50 w 1344"/>
                  <a:gd name="T59" fmla="*/ 2 h 635"/>
                  <a:gd name="T60" fmla="*/ 46 w 1344"/>
                  <a:gd name="T61" fmla="*/ 4 h 635"/>
                  <a:gd name="T62" fmla="*/ 42 w 1344"/>
                  <a:gd name="T63" fmla="*/ 5 h 635"/>
                  <a:gd name="T64" fmla="*/ 40 w 1344"/>
                  <a:gd name="T65" fmla="*/ 6 h 635"/>
                  <a:gd name="T66" fmla="*/ 39 w 1344"/>
                  <a:gd name="T67" fmla="*/ 7 h 635"/>
                  <a:gd name="T68" fmla="*/ 36 w 1344"/>
                  <a:gd name="T69" fmla="*/ 8 h 635"/>
                  <a:gd name="T70" fmla="*/ 31 w 1344"/>
                  <a:gd name="T71" fmla="*/ 8 h 635"/>
                  <a:gd name="T72" fmla="*/ 30 w 1344"/>
                  <a:gd name="T73" fmla="*/ 7 h 635"/>
                  <a:gd name="T74" fmla="*/ 28 w 1344"/>
                  <a:gd name="T75" fmla="*/ 5 h 635"/>
                  <a:gd name="T76" fmla="*/ 27 w 1344"/>
                  <a:gd name="T77" fmla="*/ 4 h 635"/>
                  <a:gd name="T78" fmla="*/ 22 w 1344"/>
                  <a:gd name="T79" fmla="*/ 4 h 635"/>
                  <a:gd name="T80" fmla="*/ 20 w 1344"/>
                  <a:gd name="T81" fmla="*/ 5 h 635"/>
                  <a:gd name="T82" fmla="*/ 19 w 1344"/>
                  <a:gd name="T83" fmla="*/ 6 h 635"/>
                  <a:gd name="T84" fmla="*/ 19 w 1344"/>
                  <a:gd name="T85" fmla="*/ 7 h 635"/>
                  <a:gd name="T86" fmla="*/ 18 w 1344"/>
                  <a:gd name="T87" fmla="*/ 8 h 635"/>
                  <a:gd name="T88" fmla="*/ 18 w 1344"/>
                  <a:gd name="T89" fmla="*/ 11 h 635"/>
                  <a:gd name="T90" fmla="*/ 18 w 1344"/>
                  <a:gd name="T91" fmla="*/ 13 h 635"/>
                  <a:gd name="T92" fmla="*/ 17 w 1344"/>
                  <a:gd name="T93" fmla="*/ 14 h 635"/>
                  <a:gd name="T94" fmla="*/ 17 w 1344"/>
                  <a:gd name="T95" fmla="*/ 15 h 635"/>
                  <a:gd name="T96" fmla="*/ 16 w 1344"/>
                  <a:gd name="T97" fmla="*/ 16 h 635"/>
                  <a:gd name="T98" fmla="*/ 14 w 1344"/>
                  <a:gd name="T99" fmla="*/ 17 h 635"/>
                  <a:gd name="T100" fmla="*/ 12 w 1344"/>
                  <a:gd name="T101" fmla="*/ 18 h 635"/>
                  <a:gd name="T102" fmla="*/ 7 w 1344"/>
                  <a:gd name="T103" fmla="*/ 19 h 635"/>
                  <a:gd name="T104" fmla="*/ 5 w 1344"/>
                  <a:gd name="T105" fmla="*/ 20 h 635"/>
                  <a:gd name="T106" fmla="*/ 4 w 1344"/>
                  <a:gd name="T107" fmla="*/ 21 h 635"/>
                  <a:gd name="T108" fmla="*/ 4 w 1344"/>
                  <a:gd name="T109" fmla="*/ 22 h 635"/>
                  <a:gd name="T110" fmla="*/ 0 w 1344"/>
                  <a:gd name="T111" fmla="*/ 22 h 63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344"/>
                  <a:gd name="T169" fmla="*/ 0 h 635"/>
                  <a:gd name="T170" fmla="*/ 1344 w 1344"/>
                  <a:gd name="T171" fmla="*/ 635 h 635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344" h="635">
                    <a:moveTo>
                      <a:pt x="0" y="611"/>
                    </a:moveTo>
                    <a:lnTo>
                      <a:pt x="1" y="604"/>
                    </a:lnTo>
                    <a:lnTo>
                      <a:pt x="4" y="598"/>
                    </a:lnTo>
                    <a:lnTo>
                      <a:pt x="5" y="591"/>
                    </a:lnTo>
                    <a:lnTo>
                      <a:pt x="8" y="585"/>
                    </a:lnTo>
                    <a:lnTo>
                      <a:pt x="9" y="578"/>
                    </a:lnTo>
                    <a:lnTo>
                      <a:pt x="12" y="572"/>
                    </a:lnTo>
                    <a:lnTo>
                      <a:pt x="14" y="565"/>
                    </a:lnTo>
                    <a:lnTo>
                      <a:pt x="17" y="560"/>
                    </a:lnTo>
                    <a:lnTo>
                      <a:pt x="19" y="553"/>
                    </a:lnTo>
                    <a:lnTo>
                      <a:pt x="22" y="547"/>
                    </a:lnTo>
                    <a:lnTo>
                      <a:pt x="26" y="542"/>
                    </a:lnTo>
                    <a:lnTo>
                      <a:pt x="28" y="535"/>
                    </a:lnTo>
                    <a:lnTo>
                      <a:pt x="32" y="529"/>
                    </a:lnTo>
                    <a:lnTo>
                      <a:pt x="36" y="524"/>
                    </a:lnTo>
                    <a:lnTo>
                      <a:pt x="40" y="518"/>
                    </a:lnTo>
                    <a:lnTo>
                      <a:pt x="44" y="512"/>
                    </a:lnTo>
                    <a:lnTo>
                      <a:pt x="48" y="505"/>
                    </a:lnTo>
                    <a:lnTo>
                      <a:pt x="52" y="502"/>
                    </a:lnTo>
                    <a:lnTo>
                      <a:pt x="54" y="498"/>
                    </a:lnTo>
                    <a:lnTo>
                      <a:pt x="57" y="495"/>
                    </a:lnTo>
                    <a:lnTo>
                      <a:pt x="60" y="491"/>
                    </a:lnTo>
                    <a:lnTo>
                      <a:pt x="64" y="487"/>
                    </a:lnTo>
                    <a:lnTo>
                      <a:pt x="66" y="485"/>
                    </a:lnTo>
                    <a:lnTo>
                      <a:pt x="73" y="478"/>
                    </a:lnTo>
                    <a:lnTo>
                      <a:pt x="79" y="472"/>
                    </a:lnTo>
                    <a:lnTo>
                      <a:pt x="87" y="465"/>
                    </a:lnTo>
                    <a:lnTo>
                      <a:pt x="95" y="459"/>
                    </a:lnTo>
                    <a:lnTo>
                      <a:pt x="101" y="453"/>
                    </a:lnTo>
                    <a:lnTo>
                      <a:pt x="110" y="448"/>
                    </a:lnTo>
                    <a:lnTo>
                      <a:pt x="118" y="443"/>
                    </a:lnTo>
                    <a:lnTo>
                      <a:pt x="126" y="438"/>
                    </a:lnTo>
                    <a:lnTo>
                      <a:pt x="135" y="433"/>
                    </a:lnTo>
                    <a:lnTo>
                      <a:pt x="143" y="427"/>
                    </a:lnTo>
                    <a:lnTo>
                      <a:pt x="152" y="424"/>
                    </a:lnTo>
                    <a:lnTo>
                      <a:pt x="161" y="420"/>
                    </a:lnTo>
                    <a:lnTo>
                      <a:pt x="170" y="414"/>
                    </a:lnTo>
                    <a:lnTo>
                      <a:pt x="179" y="412"/>
                    </a:lnTo>
                    <a:lnTo>
                      <a:pt x="188" y="408"/>
                    </a:lnTo>
                    <a:lnTo>
                      <a:pt x="197" y="405"/>
                    </a:lnTo>
                    <a:lnTo>
                      <a:pt x="217" y="399"/>
                    </a:lnTo>
                    <a:lnTo>
                      <a:pt x="235" y="395"/>
                    </a:lnTo>
                    <a:lnTo>
                      <a:pt x="253" y="392"/>
                    </a:lnTo>
                    <a:lnTo>
                      <a:pt x="273" y="391"/>
                    </a:lnTo>
                    <a:lnTo>
                      <a:pt x="308" y="391"/>
                    </a:lnTo>
                    <a:lnTo>
                      <a:pt x="313" y="394"/>
                    </a:lnTo>
                    <a:lnTo>
                      <a:pt x="337" y="391"/>
                    </a:lnTo>
                    <a:lnTo>
                      <a:pt x="356" y="381"/>
                    </a:lnTo>
                    <a:lnTo>
                      <a:pt x="364" y="373"/>
                    </a:lnTo>
                    <a:lnTo>
                      <a:pt x="366" y="368"/>
                    </a:lnTo>
                    <a:lnTo>
                      <a:pt x="369" y="362"/>
                    </a:lnTo>
                    <a:lnTo>
                      <a:pt x="372" y="359"/>
                    </a:lnTo>
                    <a:lnTo>
                      <a:pt x="374" y="352"/>
                    </a:lnTo>
                    <a:lnTo>
                      <a:pt x="376" y="342"/>
                    </a:lnTo>
                    <a:lnTo>
                      <a:pt x="376" y="329"/>
                    </a:lnTo>
                    <a:lnTo>
                      <a:pt x="376" y="322"/>
                    </a:lnTo>
                    <a:lnTo>
                      <a:pt x="374" y="304"/>
                    </a:lnTo>
                    <a:lnTo>
                      <a:pt x="374" y="286"/>
                    </a:lnTo>
                    <a:lnTo>
                      <a:pt x="376" y="266"/>
                    </a:lnTo>
                    <a:lnTo>
                      <a:pt x="377" y="257"/>
                    </a:lnTo>
                    <a:lnTo>
                      <a:pt x="378" y="248"/>
                    </a:lnTo>
                    <a:lnTo>
                      <a:pt x="379" y="238"/>
                    </a:lnTo>
                    <a:lnTo>
                      <a:pt x="381" y="234"/>
                    </a:lnTo>
                    <a:lnTo>
                      <a:pt x="382" y="229"/>
                    </a:lnTo>
                    <a:lnTo>
                      <a:pt x="383" y="223"/>
                    </a:lnTo>
                    <a:lnTo>
                      <a:pt x="385" y="218"/>
                    </a:lnTo>
                    <a:lnTo>
                      <a:pt x="386" y="214"/>
                    </a:lnTo>
                    <a:lnTo>
                      <a:pt x="387" y="209"/>
                    </a:lnTo>
                    <a:lnTo>
                      <a:pt x="389" y="204"/>
                    </a:lnTo>
                    <a:lnTo>
                      <a:pt x="390" y="200"/>
                    </a:lnTo>
                    <a:lnTo>
                      <a:pt x="392" y="195"/>
                    </a:lnTo>
                    <a:lnTo>
                      <a:pt x="394" y="190"/>
                    </a:lnTo>
                    <a:lnTo>
                      <a:pt x="395" y="186"/>
                    </a:lnTo>
                    <a:lnTo>
                      <a:pt x="398" y="181"/>
                    </a:lnTo>
                    <a:lnTo>
                      <a:pt x="399" y="175"/>
                    </a:lnTo>
                    <a:lnTo>
                      <a:pt x="402" y="171"/>
                    </a:lnTo>
                    <a:lnTo>
                      <a:pt x="403" y="166"/>
                    </a:lnTo>
                    <a:lnTo>
                      <a:pt x="405" y="162"/>
                    </a:lnTo>
                    <a:lnTo>
                      <a:pt x="407" y="157"/>
                    </a:lnTo>
                    <a:lnTo>
                      <a:pt x="409" y="153"/>
                    </a:lnTo>
                    <a:lnTo>
                      <a:pt x="412" y="149"/>
                    </a:lnTo>
                    <a:lnTo>
                      <a:pt x="415" y="144"/>
                    </a:lnTo>
                    <a:lnTo>
                      <a:pt x="417" y="140"/>
                    </a:lnTo>
                    <a:lnTo>
                      <a:pt x="420" y="135"/>
                    </a:lnTo>
                    <a:lnTo>
                      <a:pt x="422" y="131"/>
                    </a:lnTo>
                    <a:lnTo>
                      <a:pt x="425" y="127"/>
                    </a:lnTo>
                    <a:lnTo>
                      <a:pt x="428" y="123"/>
                    </a:lnTo>
                    <a:lnTo>
                      <a:pt x="430" y="118"/>
                    </a:lnTo>
                    <a:lnTo>
                      <a:pt x="433" y="114"/>
                    </a:lnTo>
                    <a:lnTo>
                      <a:pt x="435" y="110"/>
                    </a:lnTo>
                    <a:lnTo>
                      <a:pt x="438" y="107"/>
                    </a:lnTo>
                    <a:lnTo>
                      <a:pt x="442" y="103"/>
                    </a:lnTo>
                    <a:lnTo>
                      <a:pt x="444" y="99"/>
                    </a:lnTo>
                    <a:lnTo>
                      <a:pt x="447" y="95"/>
                    </a:lnTo>
                    <a:lnTo>
                      <a:pt x="451" y="91"/>
                    </a:lnTo>
                    <a:lnTo>
                      <a:pt x="454" y="88"/>
                    </a:lnTo>
                    <a:lnTo>
                      <a:pt x="457" y="84"/>
                    </a:lnTo>
                    <a:lnTo>
                      <a:pt x="460" y="81"/>
                    </a:lnTo>
                    <a:lnTo>
                      <a:pt x="464" y="78"/>
                    </a:lnTo>
                    <a:lnTo>
                      <a:pt x="467" y="74"/>
                    </a:lnTo>
                    <a:lnTo>
                      <a:pt x="474" y="68"/>
                    </a:lnTo>
                    <a:lnTo>
                      <a:pt x="481" y="61"/>
                    </a:lnTo>
                    <a:lnTo>
                      <a:pt x="489" y="56"/>
                    </a:lnTo>
                    <a:lnTo>
                      <a:pt x="495" y="51"/>
                    </a:lnTo>
                    <a:lnTo>
                      <a:pt x="502" y="47"/>
                    </a:lnTo>
                    <a:lnTo>
                      <a:pt x="508" y="43"/>
                    </a:lnTo>
                    <a:lnTo>
                      <a:pt x="513" y="39"/>
                    </a:lnTo>
                    <a:lnTo>
                      <a:pt x="520" y="35"/>
                    </a:lnTo>
                    <a:lnTo>
                      <a:pt x="526" y="31"/>
                    </a:lnTo>
                    <a:lnTo>
                      <a:pt x="533" y="29"/>
                    </a:lnTo>
                    <a:lnTo>
                      <a:pt x="546" y="22"/>
                    </a:lnTo>
                    <a:lnTo>
                      <a:pt x="558" y="17"/>
                    </a:lnTo>
                    <a:lnTo>
                      <a:pt x="571" y="13"/>
                    </a:lnTo>
                    <a:lnTo>
                      <a:pt x="584" y="9"/>
                    </a:lnTo>
                    <a:lnTo>
                      <a:pt x="597" y="6"/>
                    </a:lnTo>
                    <a:lnTo>
                      <a:pt x="624" y="1"/>
                    </a:lnTo>
                    <a:lnTo>
                      <a:pt x="650" y="0"/>
                    </a:lnTo>
                    <a:lnTo>
                      <a:pt x="702" y="4"/>
                    </a:lnTo>
                    <a:lnTo>
                      <a:pt x="728" y="9"/>
                    </a:lnTo>
                    <a:lnTo>
                      <a:pt x="753" y="17"/>
                    </a:lnTo>
                    <a:lnTo>
                      <a:pt x="764" y="22"/>
                    </a:lnTo>
                    <a:lnTo>
                      <a:pt x="777" y="27"/>
                    </a:lnTo>
                    <a:lnTo>
                      <a:pt x="789" y="34"/>
                    </a:lnTo>
                    <a:lnTo>
                      <a:pt x="801" y="40"/>
                    </a:lnTo>
                    <a:lnTo>
                      <a:pt x="811" y="48"/>
                    </a:lnTo>
                    <a:lnTo>
                      <a:pt x="816" y="52"/>
                    </a:lnTo>
                    <a:lnTo>
                      <a:pt x="821" y="56"/>
                    </a:lnTo>
                    <a:lnTo>
                      <a:pt x="827" y="60"/>
                    </a:lnTo>
                    <a:lnTo>
                      <a:pt x="832" y="64"/>
                    </a:lnTo>
                    <a:lnTo>
                      <a:pt x="837" y="68"/>
                    </a:lnTo>
                    <a:lnTo>
                      <a:pt x="842" y="73"/>
                    </a:lnTo>
                    <a:lnTo>
                      <a:pt x="847" y="77"/>
                    </a:lnTo>
                    <a:lnTo>
                      <a:pt x="853" y="82"/>
                    </a:lnTo>
                    <a:lnTo>
                      <a:pt x="857" y="87"/>
                    </a:lnTo>
                    <a:lnTo>
                      <a:pt x="862" y="92"/>
                    </a:lnTo>
                    <a:lnTo>
                      <a:pt x="866" y="97"/>
                    </a:lnTo>
                    <a:lnTo>
                      <a:pt x="871" y="103"/>
                    </a:lnTo>
                    <a:lnTo>
                      <a:pt x="875" y="108"/>
                    </a:lnTo>
                    <a:lnTo>
                      <a:pt x="879" y="113"/>
                    </a:lnTo>
                    <a:lnTo>
                      <a:pt x="888" y="120"/>
                    </a:lnTo>
                    <a:lnTo>
                      <a:pt x="897" y="125"/>
                    </a:lnTo>
                    <a:lnTo>
                      <a:pt x="905" y="129"/>
                    </a:lnTo>
                    <a:lnTo>
                      <a:pt x="914" y="131"/>
                    </a:lnTo>
                    <a:lnTo>
                      <a:pt x="929" y="134"/>
                    </a:lnTo>
                    <a:lnTo>
                      <a:pt x="944" y="134"/>
                    </a:lnTo>
                    <a:lnTo>
                      <a:pt x="966" y="126"/>
                    </a:lnTo>
                    <a:lnTo>
                      <a:pt x="975" y="120"/>
                    </a:lnTo>
                    <a:lnTo>
                      <a:pt x="981" y="113"/>
                    </a:lnTo>
                    <a:lnTo>
                      <a:pt x="985" y="108"/>
                    </a:lnTo>
                    <a:lnTo>
                      <a:pt x="989" y="104"/>
                    </a:lnTo>
                    <a:lnTo>
                      <a:pt x="996" y="96"/>
                    </a:lnTo>
                    <a:lnTo>
                      <a:pt x="1000" y="92"/>
                    </a:lnTo>
                    <a:lnTo>
                      <a:pt x="1002" y="88"/>
                    </a:lnTo>
                    <a:lnTo>
                      <a:pt x="1006" y="84"/>
                    </a:lnTo>
                    <a:lnTo>
                      <a:pt x="1010" y="82"/>
                    </a:lnTo>
                    <a:lnTo>
                      <a:pt x="1014" y="78"/>
                    </a:lnTo>
                    <a:lnTo>
                      <a:pt x="1018" y="74"/>
                    </a:lnTo>
                    <a:lnTo>
                      <a:pt x="1026" y="68"/>
                    </a:lnTo>
                    <a:lnTo>
                      <a:pt x="1033" y="62"/>
                    </a:lnTo>
                    <a:lnTo>
                      <a:pt x="1041" y="56"/>
                    </a:lnTo>
                    <a:lnTo>
                      <a:pt x="1049" y="51"/>
                    </a:lnTo>
                    <a:lnTo>
                      <a:pt x="1057" y="45"/>
                    </a:lnTo>
                    <a:lnTo>
                      <a:pt x="1066" y="40"/>
                    </a:lnTo>
                    <a:lnTo>
                      <a:pt x="1074" y="36"/>
                    </a:lnTo>
                    <a:lnTo>
                      <a:pt x="1083" y="32"/>
                    </a:lnTo>
                    <a:lnTo>
                      <a:pt x="1092" y="29"/>
                    </a:lnTo>
                    <a:lnTo>
                      <a:pt x="1100" y="25"/>
                    </a:lnTo>
                    <a:lnTo>
                      <a:pt x="1109" y="22"/>
                    </a:lnTo>
                    <a:lnTo>
                      <a:pt x="1127" y="17"/>
                    </a:lnTo>
                    <a:lnTo>
                      <a:pt x="1145" y="12"/>
                    </a:lnTo>
                    <a:lnTo>
                      <a:pt x="1162" y="9"/>
                    </a:lnTo>
                    <a:lnTo>
                      <a:pt x="1180" y="6"/>
                    </a:lnTo>
                    <a:lnTo>
                      <a:pt x="1217" y="6"/>
                    </a:lnTo>
                    <a:lnTo>
                      <a:pt x="1252" y="12"/>
                    </a:lnTo>
                    <a:lnTo>
                      <a:pt x="1276" y="17"/>
                    </a:lnTo>
                    <a:lnTo>
                      <a:pt x="1300" y="25"/>
                    </a:lnTo>
                    <a:lnTo>
                      <a:pt x="1312" y="29"/>
                    </a:lnTo>
                    <a:lnTo>
                      <a:pt x="1323" y="34"/>
                    </a:lnTo>
                    <a:lnTo>
                      <a:pt x="1334" y="39"/>
                    </a:lnTo>
                    <a:lnTo>
                      <a:pt x="1344" y="45"/>
                    </a:lnTo>
                    <a:lnTo>
                      <a:pt x="1302" y="139"/>
                    </a:lnTo>
                    <a:lnTo>
                      <a:pt x="1293" y="134"/>
                    </a:lnTo>
                    <a:lnTo>
                      <a:pt x="1284" y="129"/>
                    </a:lnTo>
                    <a:lnTo>
                      <a:pt x="1274" y="123"/>
                    </a:lnTo>
                    <a:lnTo>
                      <a:pt x="1263" y="120"/>
                    </a:lnTo>
                    <a:lnTo>
                      <a:pt x="1253" y="116"/>
                    </a:lnTo>
                    <a:lnTo>
                      <a:pt x="1243" y="113"/>
                    </a:lnTo>
                    <a:lnTo>
                      <a:pt x="1219" y="109"/>
                    </a:lnTo>
                    <a:lnTo>
                      <a:pt x="1179" y="112"/>
                    </a:lnTo>
                    <a:lnTo>
                      <a:pt x="1159" y="117"/>
                    </a:lnTo>
                    <a:lnTo>
                      <a:pt x="1139" y="125"/>
                    </a:lnTo>
                    <a:lnTo>
                      <a:pt x="1128" y="129"/>
                    </a:lnTo>
                    <a:lnTo>
                      <a:pt x="1119" y="134"/>
                    </a:lnTo>
                    <a:lnTo>
                      <a:pt x="1109" y="139"/>
                    </a:lnTo>
                    <a:lnTo>
                      <a:pt x="1101" y="144"/>
                    </a:lnTo>
                    <a:lnTo>
                      <a:pt x="1092" y="151"/>
                    </a:lnTo>
                    <a:lnTo>
                      <a:pt x="1084" y="157"/>
                    </a:lnTo>
                    <a:lnTo>
                      <a:pt x="1078" y="164"/>
                    </a:lnTo>
                    <a:lnTo>
                      <a:pt x="1071" y="171"/>
                    </a:lnTo>
                    <a:lnTo>
                      <a:pt x="1062" y="181"/>
                    </a:lnTo>
                    <a:lnTo>
                      <a:pt x="1059" y="183"/>
                    </a:lnTo>
                    <a:lnTo>
                      <a:pt x="1055" y="187"/>
                    </a:lnTo>
                    <a:lnTo>
                      <a:pt x="1049" y="194"/>
                    </a:lnTo>
                    <a:lnTo>
                      <a:pt x="1041" y="199"/>
                    </a:lnTo>
                    <a:lnTo>
                      <a:pt x="1033" y="204"/>
                    </a:lnTo>
                    <a:lnTo>
                      <a:pt x="1026" y="209"/>
                    </a:lnTo>
                    <a:lnTo>
                      <a:pt x="1018" y="213"/>
                    </a:lnTo>
                    <a:lnTo>
                      <a:pt x="1010" y="217"/>
                    </a:lnTo>
                    <a:lnTo>
                      <a:pt x="1001" y="221"/>
                    </a:lnTo>
                    <a:lnTo>
                      <a:pt x="985" y="227"/>
                    </a:lnTo>
                    <a:lnTo>
                      <a:pt x="967" y="231"/>
                    </a:lnTo>
                    <a:lnTo>
                      <a:pt x="950" y="234"/>
                    </a:lnTo>
                    <a:lnTo>
                      <a:pt x="915" y="234"/>
                    </a:lnTo>
                    <a:lnTo>
                      <a:pt x="880" y="227"/>
                    </a:lnTo>
                    <a:lnTo>
                      <a:pt x="864" y="222"/>
                    </a:lnTo>
                    <a:lnTo>
                      <a:pt x="847" y="214"/>
                    </a:lnTo>
                    <a:lnTo>
                      <a:pt x="840" y="210"/>
                    </a:lnTo>
                    <a:lnTo>
                      <a:pt x="832" y="205"/>
                    </a:lnTo>
                    <a:lnTo>
                      <a:pt x="825" y="200"/>
                    </a:lnTo>
                    <a:lnTo>
                      <a:pt x="818" y="195"/>
                    </a:lnTo>
                    <a:lnTo>
                      <a:pt x="811" y="188"/>
                    </a:lnTo>
                    <a:lnTo>
                      <a:pt x="805" y="182"/>
                    </a:lnTo>
                    <a:lnTo>
                      <a:pt x="798" y="175"/>
                    </a:lnTo>
                    <a:lnTo>
                      <a:pt x="792" y="169"/>
                    </a:lnTo>
                    <a:lnTo>
                      <a:pt x="788" y="165"/>
                    </a:lnTo>
                    <a:lnTo>
                      <a:pt x="781" y="159"/>
                    </a:lnTo>
                    <a:lnTo>
                      <a:pt x="776" y="152"/>
                    </a:lnTo>
                    <a:lnTo>
                      <a:pt x="769" y="146"/>
                    </a:lnTo>
                    <a:lnTo>
                      <a:pt x="762" y="140"/>
                    </a:lnTo>
                    <a:lnTo>
                      <a:pt x="755" y="135"/>
                    </a:lnTo>
                    <a:lnTo>
                      <a:pt x="749" y="130"/>
                    </a:lnTo>
                    <a:lnTo>
                      <a:pt x="741" y="126"/>
                    </a:lnTo>
                    <a:lnTo>
                      <a:pt x="733" y="122"/>
                    </a:lnTo>
                    <a:lnTo>
                      <a:pt x="725" y="118"/>
                    </a:lnTo>
                    <a:lnTo>
                      <a:pt x="717" y="114"/>
                    </a:lnTo>
                    <a:lnTo>
                      <a:pt x="702" y="109"/>
                    </a:lnTo>
                    <a:lnTo>
                      <a:pt x="686" y="105"/>
                    </a:lnTo>
                    <a:lnTo>
                      <a:pt x="669" y="103"/>
                    </a:lnTo>
                    <a:lnTo>
                      <a:pt x="636" y="103"/>
                    </a:lnTo>
                    <a:lnTo>
                      <a:pt x="603" y="110"/>
                    </a:lnTo>
                    <a:lnTo>
                      <a:pt x="586" y="116"/>
                    </a:lnTo>
                    <a:lnTo>
                      <a:pt x="572" y="123"/>
                    </a:lnTo>
                    <a:lnTo>
                      <a:pt x="564" y="127"/>
                    </a:lnTo>
                    <a:lnTo>
                      <a:pt x="556" y="133"/>
                    </a:lnTo>
                    <a:lnTo>
                      <a:pt x="548" y="138"/>
                    </a:lnTo>
                    <a:lnTo>
                      <a:pt x="542" y="143"/>
                    </a:lnTo>
                    <a:lnTo>
                      <a:pt x="535" y="149"/>
                    </a:lnTo>
                    <a:lnTo>
                      <a:pt x="529" y="156"/>
                    </a:lnTo>
                    <a:lnTo>
                      <a:pt x="525" y="160"/>
                    </a:lnTo>
                    <a:lnTo>
                      <a:pt x="522" y="164"/>
                    </a:lnTo>
                    <a:lnTo>
                      <a:pt x="520" y="168"/>
                    </a:lnTo>
                    <a:lnTo>
                      <a:pt x="516" y="171"/>
                    </a:lnTo>
                    <a:lnTo>
                      <a:pt x="513" y="175"/>
                    </a:lnTo>
                    <a:lnTo>
                      <a:pt x="511" y="181"/>
                    </a:lnTo>
                    <a:lnTo>
                      <a:pt x="508" y="184"/>
                    </a:lnTo>
                    <a:lnTo>
                      <a:pt x="506" y="188"/>
                    </a:lnTo>
                    <a:lnTo>
                      <a:pt x="503" y="194"/>
                    </a:lnTo>
                    <a:lnTo>
                      <a:pt x="500" y="199"/>
                    </a:lnTo>
                    <a:lnTo>
                      <a:pt x="499" y="203"/>
                    </a:lnTo>
                    <a:lnTo>
                      <a:pt x="496" y="208"/>
                    </a:lnTo>
                    <a:lnTo>
                      <a:pt x="494" y="213"/>
                    </a:lnTo>
                    <a:lnTo>
                      <a:pt x="493" y="217"/>
                    </a:lnTo>
                    <a:lnTo>
                      <a:pt x="490" y="222"/>
                    </a:lnTo>
                    <a:lnTo>
                      <a:pt x="489" y="227"/>
                    </a:lnTo>
                    <a:lnTo>
                      <a:pt x="487" y="233"/>
                    </a:lnTo>
                    <a:lnTo>
                      <a:pt x="486" y="238"/>
                    </a:lnTo>
                    <a:lnTo>
                      <a:pt x="485" y="243"/>
                    </a:lnTo>
                    <a:lnTo>
                      <a:pt x="483" y="247"/>
                    </a:lnTo>
                    <a:lnTo>
                      <a:pt x="481" y="266"/>
                    </a:lnTo>
                    <a:lnTo>
                      <a:pt x="480" y="286"/>
                    </a:lnTo>
                    <a:lnTo>
                      <a:pt x="478" y="296"/>
                    </a:lnTo>
                    <a:lnTo>
                      <a:pt x="478" y="320"/>
                    </a:lnTo>
                    <a:lnTo>
                      <a:pt x="477" y="338"/>
                    </a:lnTo>
                    <a:lnTo>
                      <a:pt x="474" y="347"/>
                    </a:lnTo>
                    <a:lnTo>
                      <a:pt x="474" y="351"/>
                    </a:lnTo>
                    <a:lnTo>
                      <a:pt x="473" y="356"/>
                    </a:lnTo>
                    <a:lnTo>
                      <a:pt x="472" y="360"/>
                    </a:lnTo>
                    <a:lnTo>
                      <a:pt x="470" y="364"/>
                    </a:lnTo>
                    <a:lnTo>
                      <a:pt x="468" y="373"/>
                    </a:lnTo>
                    <a:lnTo>
                      <a:pt x="465" y="377"/>
                    </a:lnTo>
                    <a:lnTo>
                      <a:pt x="464" y="381"/>
                    </a:lnTo>
                    <a:lnTo>
                      <a:pt x="463" y="386"/>
                    </a:lnTo>
                    <a:lnTo>
                      <a:pt x="460" y="390"/>
                    </a:lnTo>
                    <a:lnTo>
                      <a:pt x="459" y="394"/>
                    </a:lnTo>
                    <a:lnTo>
                      <a:pt x="456" y="398"/>
                    </a:lnTo>
                    <a:lnTo>
                      <a:pt x="455" y="401"/>
                    </a:lnTo>
                    <a:lnTo>
                      <a:pt x="452" y="405"/>
                    </a:lnTo>
                    <a:lnTo>
                      <a:pt x="450" y="409"/>
                    </a:lnTo>
                    <a:lnTo>
                      <a:pt x="447" y="412"/>
                    </a:lnTo>
                    <a:lnTo>
                      <a:pt x="444" y="416"/>
                    </a:lnTo>
                    <a:lnTo>
                      <a:pt x="442" y="420"/>
                    </a:lnTo>
                    <a:lnTo>
                      <a:pt x="439" y="424"/>
                    </a:lnTo>
                    <a:lnTo>
                      <a:pt x="437" y="426"/>
                    </a:lnTo>
                    <a:lnTo>
                      <a:pt x="431" y="433"/>
                    </a:lnTo>
                    <a:lnTo>
                      <a:pt x="425" y="439"/>
                    </a:lnTo>
                    <a:lnTo>
                      <a:pt x="418" y="446"/>
                    </a:lnTo>
                    <a:lnTo>
                      <a:pt x="412" y="451"/>
                    </a:lnTo>
                    <a:lnTo>
                      <a:pt x="405" y="457"/>
                    </a:lnTo>
                    <a:lnTo>
                      <a:pt x="398" y="461"/>
                    </a:lnTo>
                    <a:lnTo>
                      <a:pt x="391" y="466"/>
                    </a:lnTo>
                    <a:lnTo>
                      <a:pt x="383" y="470"/>
                    </a:lnTo>
                    <a:lnTo>
                      <a:pt x="376" y="476"/>
                    </a:lnTo>
                    <a:lnTo>
                      <a:pt x="366" y="479"/>
                    </a:lnTo>
                    <a:lnTo>
                      <a:pt x="359" y="482"/>
                    </a:lnTo>
                    <a:lnTo>
                      <a:pt x="342" y="487"/>
                    </a:lnTo>
                    <a:lnTo>
                      <a:pt x="325" y="491"/>
                    </a:lnTo>
                    <a:lnTo>
                      <a:pt x="287" y="494"/>
                    </a:lnTo>
                    <a:lnTo>
                      <a:pt x="272" y="496"/>
                    </a:lnTo>
                    <a:lnTo>
                      <a:pt x="235" y="502"/>
                    </a:lnTo>
                    <a:lnTo>
                      <a:pt x="216" y="507"/>
                    </a:lnTo>
                    <a:lnTo>
                      <a:pt x="197" y="515"/>
                    </a:lnTo>
                    <a:lnTo>
                      <a:pt x="188" y="518"/>
                    </a:lnTo>
                    <a:lnTo>
                      <a:pt x="179" y="524"/>
                    </a:lnTo>
                    <a:lnTo>
                      <a:pt x="171" y="529"/>
                    </a:lnTo>
                    <a:lnTo>
                      <a:pt x="162" y="534"/>
                    </a:lnTo>
                    <a:lnTo>
                      <a:pt x="155" y="540"/>
                    </a:lnTo>
                    <a:lnTo>
                      <a:pt x="148" y="546"/>
                    </a:lnTo>
                    <a:lnTo>
                      <a:pt x="142" y="552"/>
                    </a:lnTo>
                    <a:lnTo>
                      <a:pt x="136" y="559"/>
                    </a:lnTo>
                    <a:lnTo>
                      <a:pt x="132" y="563"/>
                    </a:lnTo>
                    <a:lnTo>
                      <a:pt x="129" y="568"/>
                    </a:lnTo>
                    <a:lnTo>
                      <a:pt x="126" y="572"/>
                    </a:lnTo>
                    <a:lnTo>
                      <a:pt x="122" y="577"/>
                    </a:lnTo>
                    <a:lnTo>
                      <a:pt x="119" y="581"/>
                    </a:lnTo>
                    <a:lnTo>
                      <a:pt x="117" y="586"/>
                    </a:lnTo>
                    <a:lnTo>
                      <a:pt x="114" y="591"/>
                    </a:lnTo>
                    <a:lnTo>
                      <a:pt x="112" y="595"/>
                    </a:lnTo>
                    <a:lnTo>
                      <a:pt x="110" y="600"/>
                    </a:lnTo>
                    <a:lnTo>
                      <a:pt x="108" y="605"/>
                    </a:lnTo>
                    <a:lnTo>
                      <a:pt x="106" y="611"/>
                    </a:lnTo>
                    <a:lnTo>
                      <a:pt x="104" y="616"/>
                    </a:lnTo>
                    <a:lnTo>
                      <a:pt x="103" y="620"/>
                    </a:lnTo>
                    <a:lnTo>
                      <a:pt x="101" y="625"/>
                    </a:lnTo>
                    <a:lnTo>
                      <a:pt x="100" y="630"/>
                    </a:lnTo>
                    <a:lnTo>
                      <a:pt x="99" y="635"/>
                    </a:lnTo>
                    <a:lnTo>
                      <a:pt x="0" y="6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56" name="Freeform 67"/>
              <p:cNvSpPr>
                <a:spLocks/>
              </p:cNvSpPr>
              <p:nvPr/>
            </p:nvSpPr>
            <p:spPr bwMode="auto">
              <a:xfrm>
                <a:off x="1019" y="2224"/>
                <a:ext cx="213" cy="450"/>
              </a:xfrm>
              <a:custGeom>
                <a:avLst/>
                <a:gdLst>
                  <a:gd name="T0" fmla="*/ 23 w 638"/>
                  <a:gd name="T1" fmla="*/ 49 h 1350"/>
                  <a:gd name="T2" fmla="*/ 23 w 638"/>
                  <a:gd name="T3" fmla="*/ 47 h 1350"/>
                  <a:gd name="T4" fmla="*/ 23 w 638"/>
                  <a:gd name="T5" fmla="*/ 43 h 1350"/>
                  <a:gd name="T6" fmla="*/ 23 w 638"/>
                  <a:gd name="T7" fmla="*/ 42 h 1350"/>
                  <a:gd name="T8" fmla="*/ 23 w 638"/>
                  <a:gd name="T9" fmla="*/ 40 h 1350"/>
                  <a:gd name="T10" fmla="*/ 22 w 638"/>
                  <a:gd name="T11" fmla="*/ 39 h 1350"/>
                  <a:gd name="T12" fmla="*/ 21 w 638"/>
                  <a:gd name="T13" fmla="*/ 38 h 1350"/>
                  <a:gd name="T14" fmla="*/ 20 w 638"/>
                  <a:gd name="T15" fmla="*/ 37 h 1350"/>
                  <a:gd name="T16" fmla="*/ 19 w 638"/>
                  <a:gd name="T17" fmla="*/ 36 h 1350"/>
                  <a:gd name="T18" fmla="*/ 19 w 638"/>
                  <a:gd name="T19" fmla="*/ 34 h 1350"/>
                  <a:gd name="T20" fmla="*/ 20 w 638"/>
                  <a:gd name="T21" fmla="*/ 32 h 1350"/>
                  <a:gd name="T22" fmla="*/ 21 w 638"/>
                  <a:gd name="T23" fmla="*/ 31 h 1350"/>
                  <a:gd name="T24" fmla="*/ 22 w 638"/>
                  <a:gd name="T25" fmla="*/ 30 h 1350"/>
                  <a:gd name="T26" fmla="*/ 22 w 638"/>
                  <a:gd name="T27" fmla="*/ 29 h 1350"/>
                  <a:gd name="T28" fmla="*/ 23 w 638"/>
                  <a:gd name="T29" fmla="*/ 28 h 1350"/>
                  <a:gd name="T30" fmla="*/ 23 w 638"/>
                  <a:gd name="T31" fmla="*/ 26 h 1350"/>
                  <a:gd name="T32" fmla="*/ 24 w 638"/>
                  <a:gd name="T33" fmla="*/ 23 h 1350"/>
                  <a:gd name="T34" fmla="*/ 23 w 638"/>
                  <a:gd name="T35" fmla="*/ 21 h 1350"/>
                  <a:gd name="T36" fmla="*/ 23 w 638"/>
                  <a:gd name="T37" fmla="*/ 20 h 1350"/>
                  <a:gd name="T38" fmla="*/ 22 w 638"/>
                  <a:gd name="T39" fmla="*/ 18 h 1350"/>
                  <a:gd name="T40" fmla="*/ 21 w 638"/>
                  <a:gd name="T41" fmla="*/ 17 h 1350"/>
                  <a:gd name="T42" fmla="*/ 20 w 638"/>
                  <a:gd name="T43" fmla="*/ 16 h 1350"/>
                  <a:gd name="T44" fmla="*/ 18 w 638"/>
                  <a:gd name="T45" fmla="*/ 15 h 1350"/>
                  <a:gd name="T46" fmla="*/ 12 w 638"/>
                  <a:gd name="T47" fmla="*/ 14 h 1350"/>
                  <a:gd name="T48" fmla="*/ 9 w 638"/>
                  <a:gd name="T49" fmla="*/ 13 h 1350"/>
                  <a:gd name="T50" fmla="*/ 9 w 638"/>
                  <a:gd name="T51" fmla="*/ 10 h 1350"/>
                  <a:gd name="T52" fmla="*/ 9 w 638"/>
                  <a:gd name="T53" fmla="*/ 7 h 1350"/>
                  <a:gd name="T54" fmla="*/ 8 w 638"/>
                  <a:gd name="T55" fmla="*/ 6 h 1350"/>
                  <a:gd name="T56" fmla="*/ 8 w 638"/>
                  <a:gd name="T57" fmla="*/ 5 h 1350"/>
                  <a:gd name="T58" fmla="*/ 7 w 638"/>
                  <a:gd name="T59" fmla="*/ 4 h 1350"/>
                  <a:gd name="T60" fmla="*/ 6 w 638"/>
                  <a:gd name="T61" fmla="*/ 3 h 1350"/>
                  <a:gd name="T62" fmla="*/ 5 w 638"/>
                  <a:gd name="T63" fmla="*/ 1 h 1350"/>
                  <a:gd name="T64" fmla="*/ 2 w 638"/>
                  <a:gd name="T65" fmla="*/ 0 h 1350"/>
                  <a:gd name="T66" fmla="*/ 2 w 638"/>
                  <a:gd name="T67" fmla="*/ 4 h 1350"/>
                  <a:gd name="T68" fmla="*/ 4 w 638"/>
                  <a:gd name="T69" fmla="*/ 6 h 1350"/>
                  <a:gd name="T70" fmla="*/ 5 w 638"/>
                  <a:gd name="T71" fmla="*/ 7 h 1350"/>
                  <a:gd name="T72" fmla="*/ 5 w 638"/>
                  <a:gd name="T73" fmla="*/ 8 h 1350"/>
                  <a:gd name="T74" fmla="*/ 5 w 638"/>
                  <a:gd name="T75" fmla="*/ 12 h 1350"/>
                  <a:gd name="T76" fmla="*/ 6 w 638"/>
                  <a:gd name="T77" fmla="*/ 13 h 1350"/>
                  <a:gd name="T78" fmla="*/ 6 w 638"/>
                  <a:gd name="T79" fmla="*/ 14 h 1350"/>
                  <a:gd name="T80" fmla="*/ 7 w 638"/>
                  <a:gd name="T81" fmla="*/ 15 h 1350"/>
                  <a:gd name="T82" fmla="*/ 9 w 638"/>
                  <a:gd name="T83" fmla="*/ 17 h 1350"/>
                  <a:gd name="T84" fmla="*/ 11 w 638"/>
                  <a:gd name="T85" fmla="*/ 18 h 1350"/>
                  <a:gd name="T86" fmla="*/ 17 w 638"/>
                  <a:gd name="T87" fmla="*/ 19 h 1350"/>
                  <a:gd name="T88" fmla="*/ 18 w 638"/>
                  <a:gd name="T89" fmla="*/ 20 h 1350"/>
                  <a:gd name="T90" fmla="*/ 19 w 638"/>
                  <a:gd name="T91" fmla="*/ 21 h 1350"/>
                  <a:gd name="T92" fmla="*/ 20 w 638"/>
                  <a:gd name="T93" fmla="*/ 24 h 1350"/>
                  <a:gd name="T94" fmla="*/ 20 w 638"/>
                  <a:gd name="T95" fmla="*/ 26 h 1350"/>
                  <a:gd name="T96" fmla="*/ 19 w 638"/>
                  <a:gd name="T97" fmla="*/ 27 h 1350"/>
                  <a:gd name="T98" fmla="*/ 19 w 638"/>
                  <a:gd name="T99" fmla="*/ 28 h 1350"/>
                  <a:gd name="T100" fmla="*/ 17 w 638"/>
                  <a:gd name="T101" fmla="*/ 29 h 1350"/>
                  <a:gd name="T102" fmla="*/ 16 w 638"/>
                  <a:gd name="T103" fmla="*/ 31 h 1350"/>
                  <a:gd name="T104" fmla="*/ 16 w 638"/>
                  <a:gd name="T105" fmla="*/ 32 h 1350"/>
                  <a:gd name="T106" fmla="*/ 15 w 638"/>
                  <a:gd name="T107" fmla="*/ 33 h 1350"/>
                  <a:gd name="T108" fmla="*/ 15 w 638"/>
                  <a:gd name="T109" fmla="*/ 36 h 1350"/>
                  <a:gd name="T110" fmla="*/ 16 w 638"/>
                  <a:gd name="T111" fmla="*/ 37 h 1350"/>
                  <a:gd name="T112" fmla="*/ 16 w 638"/>
                  <a:gd name="T113" fmla="*/ 38 h 1350"/>
                  <a:gd name="T114" fmla="*/ 17 w 638"/>
                  <a:gd name="T115" fmla="*/ 39 h 1350"/>
                  <a:gd name="T116" fmla="*/ 19 w 638"/>
                  <a:gd name="T117" fmla="*/ 41 h 1350"/>
                  <a:gd name="T118" fmla="*/ 19 w 638"/>
                  <a:gd name="T119" fmla="*/ 42 h 1350"/>
                  <a:gd name="T120" fmla="*/ 20 w 638"/>
                  <a:gd name="T121" fmla="*/ 44 h 1350"/>
                  <a:gd name="T122" fmla="*/ 19 w 638"/>
                  <a:gd name="T123" fmla="*/ 47 h 1350"/>
                  <a:gd name="T124" fmla="*/ 19 w 638"/>
                  <a:gd name="T125" fmla="*/ 48 h 135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638"/>
                  <a:gd name="T190" fmla="*/ 0 h 1350"/>
                  <a:gd name="T191" fmla="*/ 638 w 638"/>
                  <a:gd name="T192" fmla="*/ 1350 h 135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638" h="1350">
                    <a:moveTo>
                      <a:pt x="590" y="1350"/>
                    </a:moveTo>
                    <a:lnTo>
                      <a:pt x="593" y="1345"/>
                    </a:lnTo>
                    <a:lnTo>
                      <a:pt x="597" y="1338"/>
                    </a:lnTo>
                    <a:lnTo>
                      <a:pt x="599" y="1333"/>
                    </a:lnTo>
                    <a:lnTo>
                      <a:pt x="603" y="1327"/>
                    </a:lnTo>
                    <a:lnTo>
                      <a:pt x="606" y="1321"/>
                    </a:lnTo>
                    <a:lnTo>
                      <a:pt x="608" y="1315"/>
                    </a:lnTo>
                    <a:lnTo>
                      <a:pt x="611" y="1308"/>
                    </a:lnTo>
                    <a:lnTo>
                      <a:pt x="614" y="1303"/>
                    </a:lnTo>
                    <a:lnTo>
                      <a:pt x="616" y="1297"/>
                    </a:lnTo>
                    <a:lnTo>
                      <a:pt x="619" y="1290"/>
                    </a:lnTo>
                    <a:lnTo>
                      <a:pt x="620" y="1284"/>
                    </a:lnTo>
                    <a:lnTo>
                      <a:pt x="623" y="1277"/>
                    </a:lnTo>
                    <a:lnTo>
                      <a:pt x="624" y="1271"/>
                    </a:lnTo>
                    <a:lnTo>
                      <a:pt x="625" y="1263"/>
                    </a:lnTo>
                    <a:lnTo>
                      <a:pt x="628" y="1256"/>
                    </a:lnTo>
                    <a:lnTo>
                      <a:pt x="629" y="1250"/>
                    </a:lnTo>
                    <a:lnTo>
                      <a:pt x="632" y="1215"/>
                    </a:lnTo>
                    <a:lnTo>
                      <a:pt x="632" y="1195"/>
                    </a:lnTo>
                    <a:lnTo>
                      <a:pt x="630" y="1177"/>
                    </a:lnTo>
                    <a:lnTo>
                      <a:pt x="629" y="1167"/>
                    </a:lnTo>
                    <a:lnTo>
                      <a:pt x="627" y="1158"/>
                    </a:lnTo>
                    <a:lnTo>
                      <a:pt x="625" y="1149"/>
                    </a:lnTo>
                    <a:lnTo>
                      <a:pt x="624" y="1143"/>
                    </a:lnTo>
                    <a:lnTo>
                      <a:pt x="623" y="1138"/>
                    </a:lnTo>
                    <a:lnTo>
                      <a:pt x="621" y="1134"/>
                    </a:lnTo>
                    <a:lnTo>
                      <a:pt x="620" y="1129"/>
                    </a:lnTo>
                    <a:lnTo>
                      <a:pt x="619" y="1124"/>
                    </a:lnTo>
                    <a:lnTo>
                      <a:pt x="617" y="1120"/>
                    </a:lnTo>
                    <a:lnTo>
                      <a:pt x="616" y="1115"/>
                    </a:lnTo>
                    <a:lnTo>
                      <a:pt x="615" y="1111"/>
                    </a:lnTo>
                    <a:lnTo>
                      <a:pt x="612" y="1106"/>
                    </a:lnTo>
                    <a:lnTo>
                      <a:pt x="611" y="1101"/>
                    </a:lnTo>
                    <a:lnTo>
                      <a:pt x="610" y="1097"/>
                    </a:lnTo>
                    <a:lnTo>
                      <a:pt x="607" y="1091"/>
                    </a:lnTo>
                    <a:lnTo>
                      <a:pt x="606" y="1088"/>
                    </a:lnTo>
                    <a:lnTo>
                      <a:pt x="603" y="1082"/>
                    </a:lnTo>
                    <a:lnTo>
                      <a:pt x="602" y="1078"/>
                    </a:lnTo>
                    <a:lnTo>
                      <a:pt x="599" y="1075"/>
                    </a:lnTo>
                    <a:lnTo>
                      <a:pt x="597" y="1069"/>
                    </a:lnTo>
                    <a:lnTo>
                      <a:pt x="595" y="1065"/>
                    </a:lnTo>
                    <a:lnTo>
                      <a:pt x="593" y="1060"/>
                    </a:lnTo>
                    <a:lnTo>
                      <a:pt x="590" y="1056"/>
                    </a:lnTo>
                    <a:lnTo>
                      <a:pt x="588" y="1053"/>
                    </a:lnTo>
                    <a:lnTo>
                      <a:pt x="585" y="1047"/>
                    </a:lnTo>
                    <a:lnTo>
                      <a:pt x="584" y="1043"/>
                    </a:lnTo>
                    <a:lnTo>
                      <a:pt x="581" y="1040"/>
                    </a:lnTo>
                    <a:lnTo>
                      <a:pt x="578" y="1036"/>
                    </a:lnTo>
                    <a:lnTo>
                      <a:pt x="576" y="1032"/>
                    </a:lnTo>
                    <a:lnTo>
                      <a:pt x="573" y="1028"/>
                    </a:lnTo>
                    <a:lnTo>
                      <a:pt x="569" y="1024"/>
                    </a:lnTo>
                    <a:lnTo>
                      <a:pt x="567" y="1020"/>
                    </a:lnTo>
                    <a:lnTo>
                      <a:pt x="564" y="1016"/>
                    </a:lnTo>
                    <a:lnTo>
                      <a:pt x="559" y="1010"/>
                    </a:lnTo>
                    <a:lnTo>
                      <a:pt x="555" y="1006"/>
                    </a:lnTo>
                    <a:lnTo>
                      <a:pt x="552" y="1002"/>
                    </a:lnTo>
                    <a:lnTo>
                      <a:pt x="546" y="995"/>
                    </a:lnTo>
                    <a:lnTo>
                      <a:pt x="539" y="989"/>
                    </a:lnTo>
                    <a:lnTo>
                      <a:pt x="533" y="982"/>
                    </a:lnTo>
                    <a:lnTo>
                      <a:pt x="526" y="977"/>
                    </a:lnTo>
                    <a:lnTo>
                      <a:pt x="521" y="975"/>
                    </a:lnTo>
                    <a:lnTo>
                      <a:pt x="513" y="967"/>
                    </a:lnTo>
                    <a:lnTo>
                      <a:pt x="510" y="962"/>
                    </a:lnTo>
                    <a:lnTo>
                      <a:pt x="507" y="958"/>
                    </a:lnTo>
                    <a:lnTo>
                      <a:pt x="504" y="952"/>
                    </a:lnTo>
                    <a:lnTo>
                      <a:pt x="503" y="947"/>
                    </a:lnTo>
                    <a:lnTo>
                      <a:pt x="500" y="936"/>
                    </a:lnTo>
                    <a:lnTo>
                      <a:pt x="500" y="925"/>
                    </a:lnTo>
                    <a:lnTo>
                      <a:pt x="503" y="913"/>
                    </a:lnTo>
                    <a:lnTo>
                      <a:pt x="506" y="908"/>
                    </a:lnTo>
                    <a:lnTo>
                      <a:pt x="507" y="903"/>
                    </a:lnTo>
                    <a:lnTo>
                      <a:pt x="511" y="899"/>
                    </a:lnTo>
                    <a:lnTo>
                      <a:pt x="513" y="894"/>
                    </a:lnTo>
                    <a:lnTo>
                      <a:pt x="519" y="889"/>
                    </a:lnTo>
                    <a:lnTo>
                      <a:pt x="523" y="885"/>
                    </a:lnTo>
                    <a:lnTo>
                      <a:pt x="528" y="881"/>
                    </a:lnTo>
                    <a:lnTo>
                      <a:pt x="534" y="876"/>
                    </a:lnTo>
                    <a:lnTo>
                      <a:pt x="541" y="869"/>
                    </a:lnTo>
                    <a:lnTo>
                      <a:pt x="549" y="863"/>
                    </a:lnTo>
                    <a:lnTo>
                      <a:pt x="554" y="856"/>
                    </a:lnTo>
                    <a:lnTo>
                      <a:pt x="560" y="850"/>
                    </a:lnTo>
                    <a:lnTo>
                      <a:pt x="564" y="846"/>
                    </a:lnTo>
                    <a:lnTo>
                      <a:pt x="567" y="842"/>
                    </a:lnTo>
                    <a:lnTo>
                      <a:pt x="571" y="838"/>
                    </a:lnTo>
                    <a:lnTo>
                      <a:pt x="573" y="834"/>
                    </a:lnTo>
                    <a:lnTo>
                      <a:pt x="576" y="830"/>
                    </a:lnTo>
                    <a:lnTo>
                      <a:pt x="578" y="826"/>
                    </a:lnTo>
                    <a:lnTo>
                      <a:pt x="581" y="823"/>
                    </a:lnTo>
                    <a:lnTo>
                      <a:pt x="585" y="819"/>
                    </a:lnTo>
                    <a:lnTo>
                      <a:pt x="588" y="815"/>
                    </a:lnTo>
                    <a:lnTo>
                      <a:pt x="590" y="811"/>
                    </a:lnTo>
                    <a:lnTo>
                      <a:pt x="593" y="806"/>
                    </a:lnTo>
                    <a:lnTo>
                      <a:pt x="594" y="802"/>
                    </a:lnTo>
                    <a:lnTo>
                      <a:pt x="597" y="797"/>
                    </a:lnTo>
                    <a:lnTo>
                      <a:pt x="599" y="793"/>
                    </a:lnTo>
                    <a:lnTo>
                      <a:pt x="602" y="789"/>
                    </a:lnTo>
                    <a:lnTo>
                      <a:pt x="604" y="784"/>
                    </a:lnTo>
                    <a:lnTo>
                      <a:pt x="606" y="780"/>
                    </a:lnTo>
                    <a:lnTo>
                      <a:pt x="608" y="774"/>
                    </a:lnTo>
                    <a:lnTo>
                      <a:pt x="611" y="771"/>
                    </a:lnTo>
                    <a:lnTo>
                      <a:pt x="612" y="765"/>
                    </a:lnTo>
                    <a:lnTo>
                      <a:pt x="615" y="760"/>
                    </a:lnTo>
                    <a:lnTo>
                      <a:pt x="616" y="756"/>
                    </a:lnTo>
                    <a:lnTo>
                      <a:pt x="617" y="751"/>
                    </a:lnTo>
                    <a:lnTo>
                      <a:pt x="620" y="747"/>
                    </a:lnTo>
                    <a:lnTo>
                      <a:pt x="621" y="742"/>
                    </a:lnTo>
                    <a:lnTo>
                      <a:pt x="623" y="737"/>
                    </a:lnTo>
                    <a:lnTo>
                      <a:pt x="624" y="733"/>
                    </a:lnTo>
                    <a:lnTo>
                      <a:pt x="627" y="728"/>
                    </a:lnTo>
                    <a:lnTo>
                      <a:pt x="628" y="722"/>
                    </a:lnTo>
                    <a:lnTo>
                      <a:pt x="629" y="719"/>
                    </a:lnTo>
                    <a:lnTo>
                      <a:pt x="630" y="713"/>
                    </a:lnTo>
                    <a:lnTo>
                      <a:pt x="630" y="708"/>
                    </a:lnTo>
                    <a:lnTo>
                      <a:pt x="632" y="703"/>
                    </a:lnTo>
                    <a:lnTo>
                      <a:pt x="633" y="698"/>
                    </a:lnTo>
                    <a:lnTo>
                      <a:pt x="636" y="680"/>
                    </a:lnTo>
                    <a:lnTo>
                      <a:pt x="638" y="641"/>
                    </a:lnTo>
                    <a:lnTo>
                      <a:pt x="637" y="622"/>
                    </a:lnTo>
                    <a:lnTo>
                      <a:pt x="637" y="613"/>
                    </a:lnTo>
                    <a:lnTo>
                      <a:pt x="636" y="604"/>
                    </a:lnTo>
                    <a:lnTo>
                      <a:pt x="633" y="596"/>
                    </a:lnTo>
                    <a:lnTo>
                      <a:pt x="633" y="593"/>
                    </a:lnTo>
                    <a:lnTo>
                      <a:pt x="632" y="590"/>
                    </a:lnTo>
                    <a:lnTo>
                      <a:pt x="630" y="582"/>
                    </a:lnTo>
                    <a:lnTo>
                      <a:pt x="629" y="580"/>
                    </a:lnTo>
                    <a:lnTo>
                      <a:pt x="628" y="576"/>
                    </a:lnTo>
                    <a:lnTo>
                      <a:pt x="627" y="569"/>
                    </a:lnTo>
                    <a:lnTo>
                      <a:pt x="625" y="565"/>
                    </a:lnTo>
                    <a:lnTo>
                      <a:pt x="624" y="563"/>
                    </a:lnTo>
                    <a:lnTo>
                      <a:pt x="621" y="556"/>
                    </a:lnTo>
                    <a:lnTo>
                      <a:pt x="620" y="550"/>
                    </a:lnTo>
                    <a:lnTo>
                      <a:pt x="616" y="543"/>
                    </a:lnTo>
                    <a:lnTo>
                      <a:pt x="614" y="537"/>
                    </a:lnTo>
                    <a:lnTo>
                      <a:pt x="611" y="530"/>
                    </a:lnTo>
                    <a:lnTo>
                      <a:pt x="608" y="524"/>
                    </a:lnTo>
                    <a:lnTo>
                      <a:pt x="604" y="518"/>
                    </a:lnTo>
                    <a:lnTo>
                      <a:pt x="602" y="512"/>
                    </a:lnTo>
                    <a:lnTo>
                      <a:pt x="598" y="506"/>
                    </a:lnTo>
                    <a:lnTo>
                      <a:pt x="594" y="500"/>
                    </a:lnTo>
                    <a:lnTo>
                      <a:pt x="591" y="495"/>
                    </a:lnTo>
                    <a:lnTo>
                      <a:pt x="588" y="489"/>
                    </a:lnTo>
                    <a:lnTo>
                      <a:pt x="584" y="483"/>
                    </a:lnTo>
                    <a:lnTo>
                      <a:pt x="578" y="478"/>
                    </a:lnTo>
                    <a:lnTo>
                      <a:pt x="575" y="473"/>
                    </a:lnTo>
                    <a:lnTo>
                      <a:pt x="571" y="468"/>
                    </a:lnTo>
                    <a:lnTo>
                      <a:pt x="565" y="464"/>
                    </a:lnTo>
                    <a:lnTo>
                      <a:pt x="562" y="459"/>
                    </a:lnTo>
                    <a:lnTo>
                      <a:pt x="556" y="454"/>
                    </a:lnTo>
                    <a:lnTo>
                      <a:pt x="552" y="450"/>
                    </a:lnTo>
                    <a:lnTo>
                      <a:pt x="547" y="444"/>
                    </a:lnTo>
                    <a:lnTo>
                      <a:pt x="542" y="441"/>
                    </a:lnTo>
                    <a:lnTo>
                      <a:pt x="538" y="437"/>
                    </a:lnTo>
                    <a:lnTo>
                      <a:pt x="533" y="433"/>
                    </a:lnTo>
                    <a:lnTo>
                      <a:pt x="528" y="429"/>
                    </a:lnTo>
                    <a:lnTo>
                      <a:pt x="521" y="424"/>
                    </a:lnTo>
                    <a:lnTo>
                      <a:pt x="516" y="421"/>
                    </a:lnTo>
                    <a:lnTo>
                      <a:pt x="511" y="417"/>
                    </a:lnTo>
                    <a:lnTo>
                      <a:pt x="506" y="413"/>
                    </a:lnTo>
                    <a:lnTo>
                      <a:pt x="499" y="411"/>
                    </a:lnTo>
                    <a:lnTo>
                      <a:pt x="489" y="404"/>
                    </a:lnTo>
                    <a:lnTo>
                      <a:pt x="477" y="398"/>
                    </a:lnTo>
                    <a:lnTo>
                      <a:pt x="464" y="394"/>
                    </a:lnTo>
                    <a:lnTo>
                      <a:pt x="452" y="389"/>
                    </a:lnTo>
                    <a:lnTo>
                      <a:pt x="439" y="385"/>
                    </a:lnTo>
                    <a:lnTo>
                      <a:pt x="426" y="381"/>
                    </a:lnTo>
                    <a:lnTo>
                      <a:pt x="400" y="377"/>
                    </a:lnTo>
                    <a:lnTo>
                      <a:pt x="374" y="374"/>
                    </a:lnTo>
                    <a:lnTo>
                      <a:pt x="320" y="377"/>
                    </a:lnTo>
                    <a:lnTo>
                      <a:pt x="299" y="372"/>
                    </a:lnTo>
                    <a:lnTo>
                      <a:pt x="282" y="365"/>
                    </a:lnTo>
                    <a:lnTo>
                      <a:pt x="276" y="361"/>
                    </a:lnTo>
                    <a:lnTo>
                      <a:pt x="269" y="356"/>
                    </a:lnTo>
                    <a:lnTo>
                      <a:pt x="264" y="351"/>
                    </a:lnTo>
                    <a:lnTo>
                      <a:pt x="260" y="346"/>
                    </a:lnTo>
                    <a:lnTo>
                      <a:pt x="256" y="340"/>
                    </a:lnTo>
                    <a:lnTo>
                      <a:pt x="253" y="335"/>
                    </a:lnTo>
                    <a:lnTo>
                      <a:pt x="251" y="330"/>
                    </a:lnTo>
                    <a:lnTo>
                      <a:pt x="248" y="325"/>
                    </a:lnTo>
                    <a:lnTo>
                      <a:pt x="247" y="313"/>
                    </a:lnTo>
                    <a:lnTo>
                      <a:pt x="247" y="304"/>
                    </a:lnTo>
                    <a:lnTo>
                      <a:pt x="250" y="282"/>
                    </a:lnTo>
                    <a:lnTo>
                      <a:pt x="250" y="261"/>
                    </a:lnTo>
                    <a:lnTo>
                      <a:pt x="248" y="242"/>
                    </a:lnTo>
                    <a:lnTo>
                      <a:pt x="247" y="231"/>
                    </a:lnTo>
                    <a:lnTo>
                      <a:pt x="246" y="222"/>
                    </a:lnTo>
                    <a:lnTo>
                      <a:pt x="243" y="212"/>
                    </a:lnTo>
                    <a:lnTo>
                      <a:pt x="242" y="208"/>
                    </a:lnTo>
                    <a:lnTo>
                      <a:pt x="242" y="203"/>
                    </a:lnTo>
                    <a:lnTo>
                      <a:pt x="240" y="198"/>
                    </a:lnTo>
                    <a:lnTo>
                      <a:pt x="239" y="194"/>
                    </a:lnTo>
                    <a:lnTo>
                      <a:pt x="238" y="188"/>
                    </a:lnTo>
                    <a:lnTo>
                      <a:pt x="237" y="185"/>
                    </a:lnTo>
                    <a:lnTo>
                      <a:pt x="234" y="179"/>
                    </a:lnTo>
                    <a:lnTo>
                      <a:pt x="233" y="175"/>
                    </a:lnTo>
                    <a:lnTo>
                      <a:pt x="229" y="166"/>
                    </a:lnTo>
                    <a:lnTo>
                      <a:pt x="227" y="162"/>
                    </a:lnTo>
                    <a:lnTo>
                      <a:pt x="226" y="159"/>
                    </a:lnTo>
                    <a:lnTo>
                      <a:pt x="224" y="153"/>
                    </a:lnTo>
                    <a:lnTo>
                      <a:pt x="222" y="149"/>
                    </a:lnTo>
                    <a:lnTo>
                      <a:pt x="220" y="146"/>
                    </a:lnTo>
                    <a:lnTo>
                      <a:pt x="217" y="142"/>
                    </a:lnTo>
                    <a:lnTo>
                      <a:pt x="216" y="137"/>
                    </a:lnTo>
                    <a:lnTo>
                      <a:pt x="213" y="133"/>
                    </a:lnTo>
                    <a:lnTo>
                      <a:pt x="208" y="125"/>
                    </a:lnTo>
                    <a:lnTo>
                      <a:pt x="205" y="121"/>
                    </a:lnTo>
                    <a:lnTo>
                      <a:pt x="203" y="117"/>
                    </a:lnTo>
                    <a:lnTo>
                      <a:pt x="200" y="113"/>
                    </a:lnTo>
                    <a:lnTo>
                      <a:pt x="198" y="111"/>
                    </a:lnTo>
                    <a:lnTo>
                      <a:pt x="195" y="107"/>
                    </a:lnTo>
                    <a:lnTo>
                      <a:pt x="192" y="103"/>
                    </a:lnTo>
                    <a:lnTo>
                      <a:pt x="190" y="99"/>
                    </a:lnTo>
                    <a:lnTo>
                      <a:pt x="187" y="95"/>
                    </a:lnTo>
                    <a:lnTo>
                      <a:pt x="185" y="92"/>
                    </a:lnTo>
                    <a:lnTo>
                      <a:pt x="181" y="88"/>
                    </a:lnTo>
                    <a:lnTo>
                      <a:pt x="178" y="85"/>
                    </a:lnTo>
                    <a:lnTo>
                      <a:pt x="175" y="82"/>
                    </a:lnTo>
                    <a:lnTo>
                      <a:pt x="169" y="75"/>
                    </a:lnTo>
                    <a:lnTo>
                      <a:pt x="162" y="69"/>
                    </a:lnTo>
                    <a:lnTo>
                      <a:pt x="156" y="62"/>
                    </a:lnTo>
                    <a:lnTo>
                      <a:pt x="149" y="57"/>
                    </a:lnTo>
                    <a:lnTo>
                      <a:pt x="142" y="52"/>
                    </a:lnTo>
                    <a:lnTo>
                      <a:pt x="135" y="46"/>
                    </a:lnTo>
                    <a:lnTo>
                      <a:pt x="127" y="40"/>
                    </a:lnTo>
                    <a:lnTo>
                      <a:pt x="122" y="38"/>
                    </a:lnTo>
                    <a:lnTo>
                      <a:pt x="117" y="34"/>
                    </a:lnTo>
                    <a:lnTo>
                      <a:pt x="107" y="27"/>
                    </a:lnTo>
                    <a:lnTo>
                      <a:pt x="96" y="21"/>
                    </a:lnTo>
                    <a:lnTo>
                      <a:pt x="84" y="16"/>
                    </a:lnTo>
                    <a:lnTo>
                      <a:pt x="73" y="12"/>
                    </a:lnTo>
                    <a:lnTo>
                      <a:pt x="62" y="7"/>
                    </a:lnTo>
                    <a:lnTo>
                      <a:pt x="51" y="3"/>
                    </a:lnTo>
                    <a:lnTo>
                      <a:pt x="39" y="0"/>
                    </a:lnTo>
                    <a:lnTo>
                      <a:pt x="0" y="91"/>
                    </a:lnTo>
                    <a:lnTo>
                      <a:pt x="22" y="98"/>
                    </a:lnTo>
                    <a:lnTo>
                      <a:pt x="32" y="103"/>
                    </a:lnTo>
                    <a:lnTo>
                      <a:pt x="43" y="108"/>
                    </a:lnTo>
                    <a:lnTo>
                      <a:pt x="53" y="113"/>
                    </a:lnTo>
                    <a:lnTo>
                      <a:pt x="62" y="120"/>
                    </a:lnTo>
                    <a:lnTo>
                      <a:pt x="73" y="126"/>
                    </a:lnTo>
                    <a:lnTo>
                      <a:pt x="82" y="134"/>
                    </a:lnTo>
                    <a:lnTo>
                      <a:pt x="88" y="139"/>
                    </a:lnTo>
                    <a:lnTo>
                      <a:pt x="95" y="147"/>
                    </a:lnTo>
                    <a:lnTo>
                      <a:pt x="99" y="151"/>
                    </a:lnTo>
                    <a:lnTo>
                      <a:pt x="101" y="155"/>
                    </a:lnTo>
                    <a:lnTo>
                      <a:pt x="105" y="159"/>
                    </a:lnTo>
                    <a:lnTo>
                      <a:pt x="108" y="164"/>
                    </a:lnTo>
                    <a:lnTo>
                      <a:pt x="110" y="168"/>
                    </a:lnTo>
                    <a:lnTo>
                      <a:pt x="113" y="172"/>
                    </a:lnTo>
                    <a:lnTo>
                      <a:pt x="117" y="177"/>
                    </a:lnTo>
                    <a:lnTo>
                      <a:pt x="120" y="182"/>
                    </a:lnTo>
                    <a:lnTo>
                      <a:pt x="121" y="186"/>
                    </a:lnTo>
                    <a:lnTo>
                      <a:pt x="123" y="191"/>
                    </a:lnTo>
                    <a:lnTo>
                      <a:pt x="126" y="196"/>
                    </a:lnTo>
                    <a:lnTo>
                      <a:pt x="129" y="201"/>
                    </a:lnTo>
                    <a:lnTo>
                      <a:pt x="130" y="207"/>
                    </a:lnTo>
                    <a:lnTo>
                      <a:pt x="133" y="212"/>
                    </a:lnTo>
                    <a:lnTo>
                      <a:pt x="134" y="217"/>
                    </a:lnTo>
                    <a:lnTo>
                      <a:pt x="135" y="222"/>
                    </a:lnTo>
                    <a:lnTo>
                      <a:pt x="138" y="227"/>
                    </a:lnTo>
                    <a:lnTo>
                      <a:pt x="139" y="233"/>
                    </a:lnTo>
                    <a:lnTo>
                      <a:pt x="139" y="238"/>
                    </a:lnTo>
                    <a:lnTo>
                      <a:pt x="140" y="243"/>
                    </a:lnTo>
                    <a:lnTo>
                      <a:pt x="143" y="263"/>
                    </a:lnTo>
                    <a:lnTo>
                      <a:pt x="143" y="282"/>
                    </a:lnTo>
                    <a:lnTo>
                      <a:pt x="143" y="295"/>
                    </a:lnTo>
                    <a:lnTo>
                      <a:pt x="143" y="313"/>
                    </a:lnTo>
                    <a:lnTo>
                      <a:pt x="144" y="322"/>
                    </a:lnTo>
                    <a:lnTo>
                      <a:pt x="146" y="331"/>
                    </a:lnTo>
                    <a:lnTo>
                      <a:pt x="147" y="337"/>
                    </a:lnTo>
                    <a:lnTo>
                      <a:pt x="148" y="340"/>
                    </a:lnTo>
                    <a:lnTo>
                      <a:pt x="149" y="346"/>
                    </a:lnTo>
                    <a:lnTo>
                      <a:pt x="151" y="350"/>
                    </a:lnTo>
                    <a:lnTo>
                      <a:pt x="152" y="353"/>
                    </a:lnTo>
                    <a:lnTo>
                      <a:pt x="153" y="359"/>
                    </a:lnTo>
                    <a:lnTo>
                      <a:pt x="155" y="363"/>
                    </a:lnTo>
                    <a:lnTo>
                      <a:pt x="156" y="366"/>
                    </a:lnTo>
                    <a:lnTo>
                      <a:pt x="159" y="370"/>
                    </a:lnTo>
                    <a:lnTo>
                      <a:pt x="160" y="374"/>
                    </a:lnTo>
                    <a:lnTo>
                      <a:pt x="164" y="383"/>
                    </a:lnTo>
                    <a:lnTo>
                      <a:pt x="166" y="386"/>
                    </a:lnTo>
                    <a:lnTo>
                      <a:pt x="169" y="391"/>
                    </a:lnTo>
                    <a:lnTo>
                      <a:pt x="170" y="394"/>
                    </a:lnTo>
                    <a:lnTo>
                      <a:pt x="173" y="398"/>
                    </a:lnTo>
                    <a:lnTo>
                      <a:pt x="175" y="402"/>
                    </a:lnTo>
                    <a:lnTo>
                      <a:pt x="178" y="405"/>
                    </a:lnTo>
                    <a:lnTo>
                      <a:pt x="181" y="408"/>
                    </a:lnTo>
                    <a:lnTo>
                      <a:pt x="185" y="412"/>
                    </a:lnTo>
                    <a:lnTo>
                      <a:pt x="190" y="418"/>
                    </a:lnTo>
                    <a:lnTo>
                      <a:pt x="196" y="425"/>
                    </a:lnTo>
                    <a:lnTo>
                      <a:pt x="201" y="431"/>
                    </a:lnTo>
                    <a:lnTo>
                      <a:pt x="209" y="437"/>
                    </a:lnTo>
                    <a:lnTo>
                      <a:pt x="216" y="442"/>
                    </a:lnTo>
                    <a:lnTo>
                      <a:pt x="222" y="447"/>
                    </a:lnTo>
                    <a:lnTo>
                      <a:pt x="230" y="452"/>
                    </a:lnTo>
                    <a:lnTo>
                      <a:pt x="238" y="456"/>
                    </a:lnTo>
                    <a:lnTo>
                      <a:pt x="246" y="460"/>
                    </a:lnTo>
                    <a:lnTo>
                      <a:pt x="253" y="464"/>
                    </a:lnTo>
                    <a:lnTo>
                      <a:pt x="261" y="468"/>
                    </a:lnTo>
                    <a:lnTo>
                      <a:pt x="270" y="470"/>
                    </a:lnTo>
                    <a:lnTo>
                      <a:pt x="287" y="476"/>
                    </a:lnTo>
                    <a:lnTo>
                      <a:pt x="305" y="478"/>
                    </a:lnTo>
                    <a:lnTo>
                      <a:pt x="342" y="478"/>
                    </a:lnTo>
                    <a:lnTo>
                      <a:pt x="348" y="478"/>
                    </a:lnTo>
                    <a:lnTo>
                      <a:pt x="383" y="478"/>
                    </a:lnTo>
                    <a:lnTo>
                      <a:pt x="417" y="486"/>
                    </a:lnTo>
                    <a:lnTo>
                      <a:pt x="433" y="491"/>
                    </a:lnTo>
                    <a:lnTo>
                      <a:pt x="447" y="499"/>
                    </a:lnTo>
                    <a:lnTo>
                      <a:pt x="455" y="503"/>
                    </a:lnTo>
                    <a:lnTo>
                      <a:pt x="461" y="508"/>
                    </a:lnTo>
                    <a:lnTo>
                      <a:pt x="468" y="513"/>
                    </a:lnTo>
                    <a:lnTo>
                      <a:pt x="474" y="518"/>
                    </a:lnTo>
                    <a:lnTo>
                      <a:pt x="481" y="524"/>
                    </a:lnTo>
                    <a:lnTo>
                      <a:pt x="487" y="529"/>
                    </a:lnTo>
                    <a:lnTo>
                      <a:pt x="493" y="535"/>
                    </a:lnTo>
                    <a:lnTo>
                      <a:pt x="498" y="542"/>
                    </a:lnTo>
                    <a:lnTo>
                      <a:pt x="503" y="548"/>
                    </a:lnTo>
                    <a:lnTo>
                      <a:pt x="508" y="555"/>
                    </a:lnTo>
                    <a:lnTo>
                      <a:pt x="513" y="563"/>
                    </a:lnTo>
                    <a:lnTo>
                      <a:pt x="515" y="567"/>
                    </a:lnTo>
                    <a:lnTo>
                      <a:pt x="517" y="570"/>
                    </a:lnTo>
                    <a:lnTo>
                      <a:pt x="519" y="574"/>
                    </a:lnTo>
                    <a:lnTo>
                      <a:pt x="521" y="577"/>
                    </a:lnTo>
                    <a:lnTo>
                      <a:pt x="523" y="581"/>
                    </a:lnTo>
                    <a:lnTo>
                      <a:pt x="524" y="586"/>
                    </a:lnTo>
                    <a:lnTo>
                      <a:pt x="526" y="590"/>
                    </a:lnTo>
                    <a:lnTo>
                      <a:pt x="528" y="594"/>
                    </a:lnTo>
                    <a:lnTo>
                      <a:pt x="529" y="598"/>
                    </a:lnTo>
                    <a:lnTo>
                      <a:pt x="530" y="602"/>
                    </a:lnTo>
                    <a:lnTo>
                      <a:pt x="537" y="637"/>
                    </a:lnTo>
                    <a:lnTo>
                      <a:pt x="537" y="655"/>
                    </a:lnTo>
                    <a:lnTo>
                      <a:pt x="536" y="665"/>
                    </a:lnTo>
                    <a:lnTo>
                      <a:pt x="534" y="674"/>
                    </a:lnTo>
                    <a:lnTo>
                      <a:pt x="534" y="680"/>
                    </a:lnTo>
                    <a:lnTo>
                      <a:pt x="533" y="685"/>
                    </a:lnTo>
                    <a:lnTo>
                      <a:pt x="532" y="690"/>
                    </a:lnTo>
                    <a:lnTo>
                      <a:pt x="530" y="695"/>
                    </a:lnTo>
                    <a:lnTo>
                      <a:pt x="529" y="699"/>
                    </a:lnTo>
                    <a:lnTo>
                      <a:pt x="526" y="704"/>
                    </a:lnTo>
                    <a:lnTo>
                      <a:pt x="525" y="709"/>
                    </a:lnTo>
                    <a:lnTo>
                      <a:pt x="524" y="715"/>
                    </a:lnTo>
                    <a:lnTo>
                      <a:pt x="521" y="720"/>
                    </a:lnTo>
                    <a:lnTo>
                      <a:pt x="520" y="724"/>
                    </a:lnTo>
                    <a:lnTo>
                      <a:pt x="517" y="729"/>
                    </a:lnTo>
                    <a:lnTo>
                      <a:pt x="515" y="734"/>
                    </a:lnTo>
                    <a:lnTo>
                      <a:pt x="512" y="738"/>
                    </a:lnTo>
                    <a:lnTo>
                      <a:pt x="510" y="743"/>
                    </a:lnTo>
                    <a:lnTo>
                      <a:pt x="507" y="747"/>
                    </a:lnTo>
                    <a:lnTo>
                      <a:pt x="504" y="751"/>
                    </a:lnTo>
                    <a:lnTo>
                      <a:pt x="502" y="756"/>
                    </a:lnTo>
                    <a:lnTo>
                      <a:pt x="499" y="760"/>
                    </a:lnTo>
                    <a:lnTo>
                      <a:pt x="497" y="764"/>
                    </a:lnTo>
                    <a:lnTo>
                      <a:pt x="493" y="768"/>
                    </a:lnTo>
                    <a:lnTo>
                      <a:pt x="490" y="772"/>
                    </a:lnTo>
                    <a:lnTo>
                      <a:pt x="486" y="774"/>
                    </a:lnTo>
                    <a:lnTo>
                      <a:pt x="480" y="781"/>
                    </a:lnTo>
                    <a:lnTo>
                      <a:pt x="474" y="790"/>
                    </a:lnTo>
                    <a:lnTo>
                      <a:pt x="471" y="794"/>
                    </a:lnTo>
                    <a:lnTo>
                      <a:pt x="465" y="798"/>
                    </a:lnTo>
                    <a:lnTo>
                      <a:pt x="461" y="802"/>
                    </a:lnTo>
                    <a:lnTo>
                      <a:pt x="458" y="806"/>
                    </a:lnTo>
                    <a:lnTo>
                      <a:pt x="451" y="813"/>
                    </a:lnTo>
                    <a:lnTo>
                      <a:pt x="448" y="817"/>
                    </a:lnTo>
                    <a:lnTo>
                      <a:pt x="446" y="820"/>
                    </a:lnTo>
                    <a:lnTo>
                      <a:pt x="443" y="824"/>
                    </a:lnTo>
                    <a:lnTo>
                      <a:pt x="441" y="828"/>
                    </a:lnTo>
                    <a:lnTo>
                      <a:pt x="435" y="836"/>
                    </a:lnTo>
                    <a:lnTo>
                      <a:pt x="433" y="839"/>
                    </a:lnTo>
                    <a:lnTo>
                      <a:pt x="432" y="843"/>
                    </a:lnTo>
                    <a:lnTo>
                      <a:pt x="429" y="847"/>
                    </a:lnTo>
                    <a:lnTo>
                      <a:pt x="426" y="852"/>
                    </a:lnTo>
                    <a:lnTo>
                      <a:pt x="425" y="856"/>
                    </a:lnTo>
                    <a:lnTo>
                      <a:pt x="424" y="860"/>
                    </a:lnTo>
                    <a:lnTo>
                      <a:pt x="421" y="864"/>
                    </a:lnTo>
                    <a:lnTo>
                      <a:pt x="420" y="868"/>
                    </a:lnTo>
                    <a:lnTo>
                      <a:pt x="419" y="872"/>
                    </a:lnTo>
                    <a:lnTo>
                      <a:pt x="417" y="877"/>
                    </a:lnTo>
                    <a:lnTo>
                      <a:pt x="416" y="881"/>
                    </a:lnTo>
                    <a:lnTo>
                      <a:pt x="415" y="885"/>
                    </a:lnTo>
                    <a:lnTo>
                      <a:pt x="412" y="903"/>
                    </a:lnTo>
                    <a:lnTo>
                      <a:pt x="409" y="920"/>
                    </a:lnTo>
                    <a:lnTo>
                      <a:pt x="409" y="929"/>
                    </a:lnTo>
                    <a:lnTo>
                      <a:pt x="409" y="938"/>
                    </a:lnTo>
                    <a:lnTo>
                      <a:pt x="412" y="955"/>
                    </a:lnTo>
                    <a:lnTo>
                      <a:pt x="413" y="964"/>
                    </a:lnTo>
                    <a:lnTo>
                      <a:pt x="415" y="968"/>
                    </a:lnTo>
                    <a:lnTo>
                      <a:pt x="415" y="972"/>
                    </a:lnTo>
                    <a:lnTo>
                      <a:pt x="416" y="977"/>
                    </a:lnTo>
                    <a:lnTo>
                      <a:pt x="417" y="981"/>
                    </a:lnTo>
                    <a:lnTo>
                      <a:pt x="419" y="985"/>
                    </a:lnTo>
                    <a:lnTo>
                      <a:pt x="420" y="989"/>
                    </a:lnTo>
                    <a:lnTo>
                      <a:pt x="422" y="998"/>
                    </a:lnTo>
                    <a:lnTo>
                      <a:pt x="425" y="1002"/>
                    </a:lnTo>
                    <a:lnTo>
                      <a:pt x="426" y="1006"/>
                    </a:lnTo>
                    <a:lnTo>
                      <a:pt x="429" y="1010"/>
                    </a:lnTo>
                    <a:lnTo>
                      <a:pt x="430" y="1014"/>
                    </a:lnTo>
                    <a:lnTo>
                      <a:pt x="435" y="1021"/>
                    </a:lnTo>
                    <a:lnTo>
                      <a:pt x="437" y="1025"/>
                    </a:lnTo>
                    <a:lnTo>
                      <a:pt x="439" y="1029"/>
                    </a:lnTo>
                    <a:lnTo>
                      <a:pt x="442" y="1033"/>
                    </a:lnTo>
                    <a:lnTo>
                      <a:pt x="445" y="1037"/>
                    </a:lnTo>
                    <a:lnTo>
                      <a:pt x="447" y="1041"/>
                    </a:lnTo>
                    <a:lnTo>
                      <a:pt x="450" y="1043"/>
                    </a:lnTo>
                    <a:lnTo>
                      <a:pt x="454" y="1047"/>
                    </a:lnTo>
                    <a:lnTo>
                      <a:pt x="456" y="1051"/>
                    </a:lnTo>
                    <a:lnTo>
                      <a:pt x="463" y="1058"/>
                    </a:lnTo>
                    <a:lnTo>
                      <a:pt x="469" y="1064"/>
                    </a:lnTo>
                    <a:lnTo>
                      <a:pt x="478" y="1078"/>
                    </a:lnTo>
                    <a:lnTo>
                      <a:pt x="485" y="1084"/>
                    </a:lnTo>
                    <a:lnTo>
                      <a:pt x="490" y="1091"/>
                    </a:lnTo>
                    <a:lnTo>
                      <a:pt x="495" y="1099"/>
                    </a:lnTo>
                    <a:lnTo>
                      <a:pt x="498" y="1103"/>
                    </a:lnTo>
                    <a:lnTo>
                      <a:pt x="500" y="1107"/>
                    </a:lnTo>
                    <a:lnTo>
                      <a:pt x="503" y="1111"/>
                    </a:lnTo>
                    <a:lnTo>
                      <a:pt x="506" y="1115"/>
                    </a:lnTo>
                    <a:lnTo>
                      <a:pt x="508" y="1120"/>
                    </a:lnTo>
                    <a:lnTo>
                      <a:pt x="511" y="1124"/>
                    </a:lnTo>
                    <a:lnTo>
                      <a:pt x="512" y="1129"/>
                    </a:lnTo>
                    <a:lnTo>
                      <a:pt x="515" y="1133"/>
                    </a:lnTo>
                    <a:lnTo>
                      <a:pt x="516" y="1138"/>
                    </a:lnTo>
                    <a:lnTo>
                      <a:pt x="519" y="1142"/>
                    </a:lnTo>
                    <a:lnTo>
                      <a:pt x="520" y="1147"/>
                    </a:lnTo>
                    <a:lnTo>
                      <a:pt x="521" y="1153"/>
                    </a:lnTo>
                    <a:lnTo>
                      <a:pt x="523" y="1158"/>
                    </a:lnTo>
                    <a:lnTo>
                      <a:pt x="524" y="1162"/>
                    </a:lnTo>
                    <a:lnTo>
                      <a:pt x="525" y="1167"/>
                    </a:lnTo>
                    <a:lnTo>
                      <a:pt x="526" y="1172"/>
                    </a:lnTo>
                    <a:lnTo>
                      <a:pt x="529" y="1181"/>
                    </a:lnTo>
                    <a:lnTo>
                      <a:pt x="530" y="1201"/>
                    </a:lnTo>
                    <a:lnTo>
                      <a:pt x="530" y="1218"/>
                    </a:lnTo>
                    <a:lnTo>
                      <a:pt x="529" y="1229"/>
                    </a:lnTo>
                    <a:lnTo>
                      <a:pt x="526" y="1240"/>
                    </a:lnTo>
                    <a:lnTo>
                      <a:pt x="525" y="1246"/>
                    </a:lnTo>
                    <a:lnTo>
                      <a:pt x="524" y="1251"/>
                    </a:lnTo>
                    <a:lnTo>
                      <a:pt x="523" y="1256"/>
                    </a:lnTo>
                    <a:lnTo>
                      <a:pt x="520" y="1262"/>
                    </a:lnTo>
                    <a:lnTo>
                      <a:pt x="519" y="1267"/>
                    </a:lnTo>
                    <a:lnTo>
                      <a:pt x="516" y="1272"/>
                    </a:lnTo>
                    <a:lnTo>
                      <a:pt x="515" y="1277"/>
                    </a:lnTo>
                    <a:lnTo>
                      <a:pt x="512" y="1282"/>
                    </a:lnTo>
                    <a:lnTo>
                      <a:pt x="510" y="1286"/>
                    </a:lnTo>
                    <a:lnTo>
                      <a:pt x="508" y="1292"/>
                    </a:lnTo>
                    <a:lnTo>
                      <a:pt x="506" y="1295"/>
                    </a:lnTo>
                    <a:lnTo>
                      <a:pt x="503" y="1299"/>
                    </a:lnTo>
                    <a:lnTo>
                      <a:pt x="590" y="13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57" name="Freeform 68"/>
              <p:cNvSpPr>
                <a:spLocks/>
              </p:cNvSpPr>
              <p:nvPr/>
            </p:nvSpPr>
            <p:spPr bwMode="auto">
              <a:xfrm>
                <a:off x="778" y="2639"/>
                <a:ext cx="449" cy="212"/>
              </a:xfrm>
              <a:custGeom>
                <a:avLst/>
                <a:gdLst>
                  <a:gd name="T0" fmla="*/ 50 w 1345"/>
                  <a:gd name="T1" fmla="*/ 2 h 635"/>
                  <a:gd name="T2" fmla="*/ 49 w 1345"/>
                  <a:gd name="T3" fmla="*/ 3 h 635"/>
                  <a:gd name="T4" fmla="*/ 48 w 1345"/>
                  <a:gd name="T5" fmla="*/ 5 h 635"/>
                  <a:gd name="T6" fmla="*/ 48 w 1345"/>
                  <a:gd name="T7" fmla="*/ 6 h 635"/>
                  <a:gd name="T8" fmla="*/ 46 w 1345"/>
                  <a:gd name="T9" fmla="*/ 7 h 635"/>
                  <a:gd name="T10" fmla="*/ 44 w 1345"/>
                  <a:gd name="T11" fmla="*/ 8 h 635"/>
                  <a:gd name="T12" fmla="*/ 41 w 1345"/>
                  <a:gd name="T13" fmla="*/ 9 h 635"/>
                  <a:gd name="T14" fmla="*/ 37 w 1345"/>
                  <a:gd name="T15" fmla="*/ 9 h 635"/>
                  <a:gd name="T16" fmla="*/ 36 w 1345"/>
                  <a:gd name="T17" fmla="*/ 11 h 635"/>
                  <a:gd name="T18" fmla="*/ 36 w 1345"/>
                  <a:gd name="T19" fmla="*/ 14 h 635"/>
                  <a:gd name="T20" fmla="*/ 36 w 1345"/>
                  <a:gd name="T21" fmla="*/ 15 h 635"/>
                  <a:gd name="T22" fmla="*/ 35 w 1345"/>
                  <a:gd name="T23" fmla="*/ 17 h 635"/>
                  <a:gd name="T24" fmla="*/ 35 w 1345"/>
                  <a:gd name="T25" fmla="*/ 18 h 635"/>
                  <a:gd name="T26" fmla="*/ 34 w 1345"/>
                  <a:gd name="T27" fmla="*/ 19 h 635"/>
                  <a:gd name="T28" fmla="*/ 34 w 1345"/>
                  <a:gd name="T29" fmla="*/ 19 h 635"/>
                  <a:gd name="T30" fmla="*/ 33 w 1345"/>
                  <a:gd name="T31" fmla="*/ 20 h 635"/>
                  <a:gd name="T32" fmla="*/ 32 w 1345"/>
                  <a:gd name="T33" fmla="*/ 22 h 635"/>
                  <a:gd name="T34" fmla="*/ 30 w 1345"/>
                  <a:gd name="T35" fmla="*/ 22 h 635"/>
                  <a:gd name="T36" fmla="*/ 28 w 1345"/>
                  <a:gd name="T37" fmla="*/ 23 h 635"/>
                  <a:gd name="T38" fmla="*/ 21 w 1345"/>
                  <a:gd name="T39" fmla="*/ 23 h 635"/>
                  <a:gd name="T40" fmla="*/ 19 w 1345"/>
                  <a:gd name="T41" fmla="*/ 22 h 635"/>
                  <a:gd name="T42" fmla="*/ 18 w 1345"/>
                  <a:gd name="T43" fmla="*/ 21 h 635"/>
                  <a:gd name="T44" fmla="*/ 17 w 1345"/>
                  <a:gd name="T45" fmla="*/ 19 h 635"/>
                  <a:gd name="T46" fmla="*/ 15 w 1345"/>
                  <a:gd name="T47" fmla="*/ 19 h 635"/>
                  <a:gd name="T48" fmla="*/ 13 w 1345"/>
                  <a:gd name="T49" fmla="*/ 20 h 635"/>
                  <a:gd name="T50" fmla="*/ 12 w 1345"/>
                  <a:gd name="T51" fmla="*/ 21 h 635"/>
                  <a:gd name="T52" fmla="*/ 10 w 1345"/>
                  <a:gd name="T53" fmla="*/ 22 h 635"/>
                  <a:gd name="T54" fmla="*/ 8 w 1345"/>
                  <a:gd name="T55" fmla="*/ 23 h 635"/>
                  <a:gd name="T56" fmla="*/ 3 w 1345"/>
                  <a:gd name="T57" fmla="*/ 23 h 635"/>
                  <a:gd name="T58" fmla="*/ 2 w 1345"/>
                  <a:gd name="T59" fmla="*/ 19 h 635"/>
                  <a:gd name="T60" fmla="*/ 4 w 1345"/>
                  <a:gd name="T61" fmla="*/ 19 h 635"/>
                  <a:gd name="T62" fmla="*/ 8 w 1345"/>
                  <a:gd name="T63" fmla="*/ 19 h 635"/>
                  <a:gd name="T64" fmla="*/ 10 w 1345"/>
                  <a:gd name="T65" fmla="*/ 17 h 635"/>
                  <a:gd name="T66" fmla="*/ 12 w 1345"/>
                  <a:gd name="T67" fmla="*/ 16 h 635"/>
                  <a:gd name="T68" fmla="*/ 14 w 1345"/>
                  <a:gd name="T69" fmla="*/ 15 h 635"/>
                  <a:gd name="T70" fmla="*/ 19 w 1345"/>
                  <a:gd name="T71" fmla="*/ 16 h 635"/>
                  <a:gd name="T72" fmla="*/ 20 w 1345"/>
                  <a:gd name="T73" fmla="*/ 17 h 635"/>
                  <a:gd name="T74" fmla="*/ 21 w 1345"/>
                  <a:gd name="T75" fmla="*/ 18 h 635"/>
                  <a:gd name="T76" fmla="*/ 23 w 1345"/>
                  <a:gd name="T77" fmla="*/ 19 h 635"/>
                  <a:gd name="T78" fmla="*/ 27 w 1345"/>
                  <a:gd name="T79" fmla="*/ 19 h 635"/>
                  <a:gd name="T80" fmla="*/ 30 w 1345"/>
                  <a:gd name="T81" fmla="*/ 18 h 635"/>
                  <a:gd name="T82" fmla="*/ 31 w 1345"/>
                  <a:gd name="T83" fmla="*/ 17 h 635"/>
                  <a:gd name="T84" fmla="*/ 31 w 1345"/>
                  <a:gd name="T85" fmla="*/ 16 h 635"/>
                  <a:gd name="T86" fmla="*/ 32 w 1345"/>
                  <a:gd name="T87" fmla="*/ 15 h 635"/>
                  <a:gd name="T88" fmla="*/ 32 w 1345"/>
                  <a:gd name="T89" fmla="*/ 13 h 635"/>
                  <a:gd name="T90" fmla="*/ 32 w 1345"/>
                  <a:gd name="T91" fmla="*/ 10 h 635"/>
                  <a:gd name="T92" fmla="*/ 33 w 1345"/>
                  <a:gd name="T93" fmla="*/ 9 h 635"/>
                  <a:gd name="T94" fmla="*/ 33 w 1345"/>
                  <a:gd name="T95" fmla="*/ 8 h 635"/>
                  <a:gd name="T96" fmla="*/ 34 w 1345"/>
                  <a:gd name="T97" fmla="*/ 7 h 635"/>
                  <a:gd name="T98" fmla="*/ 36 w 1345"/>
                  <a:gd name="T99" fmla="*/ 6 h 635"/>
                  <a:gd name="T100" fmla="*/ 40 w 1345"/>
                  <a:gd name="T101" fmla="*/ 5 h 635"/>
                  <a:gd name="T102" fmla="*/ 44 w 1345"/>
                  <a:gd name="T103" fmla="*/ 4 h 635"/>
                  <a:gd name="T104" fmla="*/ 45 w 1345"/>
                  <a:gd name="T105" fmla="*/ 3 h 635"/>
                  <a:gd name="T106" fmla="*/ 46 w 1345"/>
                  <a:gd name="T107" fmla="*/ 2 h 635"/>
                  <a:gd name="T108" fmla="*/ 46 w 1345"/>
                  <a:gd name="T109" fmla="*/ 1 h 635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345"/>
                  <a:gd name="T166" fmla="*/ 0 h 635"/>
                  <a:gd name="T167" fmla="*/ 1345 w 1345"/>
                  <a:gd name="T168" fmla="*/ 635 h 635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345" h="635">
                    <a:moveTo>
                      <a:pt x="1345" y="25"/>
                    </a:moveTo>
                    <a:lnTo>
                      <a:pt x="1343" y="31"/>
                    </a:lnTo>
                    <a:lnTo>
                      <a:pt x="1341" y="38"/>
                    </a:lnTo>
                    <a:lnTo>
                      <a:pt x="1339" y="44"/>
                    </a:lnTo>
                    <a:lnTo>
                      <a:pt x="1337" y="51"/>
                    </a:lnTo>
                    <a:lnTo>
                      <a:pt x="1336" y="57"/>
                    </a:lnTo>
                    <a:lnTo>
                      <a:pt x="1333" y="64"/>
                    </a:lnTo>
                    <a:lnTo>
                      <a:pt x="1330" y="70"/>
                    </a:lnTo>
                    <a:lnTo>
                      <a:pt x="1328" y="75"/>
                    </a:lnTo>
                    <a:lnTo>
                      <a:pt x="1325" y="82"/>
                    </a:lnTo>
                    <a:lnTo>
                      <a:pt x="1323" y="88"/>
                    </a:lnTo>
                    <a:lnTo>
                      <a:pt x="1319" y="94"/>
                    </a:lnTo>
                    <a:lnTo>
                      <a:pt x="1316" y="100"/>
                    </a:lnTo>
                    <a:lnTo>
                      <a:pt x="1312" y="107"/>
                    </a:lnTo>
                    <a:lnTo>
                      <a:pt x="1308" y="112"/>
                    </a:lnTo>
                    <a:lnTo>
                      <a:pt x="1306" y="118"/>
                    </a:lnTo>
                    <a:lnTo>
                      <a:pt x="1302" y="124"/>
                    </a:lnTo>
                    <a:lnTo>
                      <a:pt x="1299" y="127"/>
                    </a:lnTo>
                    <a:lnTo>
                      <a:pt x="1297" y="130"/>
                    </a:lnTo>
                    <a:lnTo>
                      <a:pt x="1293" y="134"/>
                    </a:lnTo>
                    <a:lnTo>
                      <a:pt x="1290" y="138"/>
                    </a:lnTo>
                    <a:lnTo>
                      <a:pt x="1285" y="144"/>
                    </a:lnTo>
                    <a:lnTo>
                      <a:pt x="1281" y="148"/>
                    </a:lnTo>
                    <a:lnTo>
                      <a:pt x="1278" y="151"/>
                    </a:lnTo>
                    <a:lnTo>
                      <a:pt x="1272" y="157"/>
                    </a:lnTo>
                    <a:lnTo>
                      <a:pt x="1265" y="164"/>
                    </a:lnTo>
                    <a:lnTo>
                      <a:pt x="1258" y="170"/>
                    </a:lnTo>
                    <a:lnTo>
                      <a:pt x="1250" y="177"/>
                    </a:lnTo>
                    <a:lnTo>
                      <a:pt x="1243" y="182"/>
                    </a:lnTo>
                    <a:lnTo>
                      <a:pt x="1235" y="187"/>
                    </a:lnTo>
                    <a:lnTo>
                      <a:pt x="1226" y="194"/>
                    </a:lnTo>
                    <a:lnTo>
                      <a:pt x="1219" y="198"/>
                    </a:lnTo>
                    <a:lnTo>
                      <a:pt x="1209" y="203"/>
                    </a:lnTo>
                    <a:lnTo>
                      <a:pt x="1202" y="208"/>
                    </a:lnTo>
                    <a:lnTo>
                      <a:pt x="1193" y="212"/>
                    </a:lnTo>
                    <a:lnTo>
                      <a:pt x="1183" y="217"/>
                    </a:lnTo>
                    <a:lnTo>
                      <a:pt x="1174" y="221"/>
                    </a:lnTo>
                    <a:lnTo>
                      <a:pt x="1165" y="224"/>
                    </a:lnTo>
                    <a:lnTo>
                      <a:pt x="1156" y="227"/>
                    </a:lnTo>
                    <a:lnTo>
                      <a:pt x="1147" y="231"/>
                    </a:lnTo>
                    <a:lnTo>
                      <a:pt x="1128" y="237"/>
                    </a:lnTo>
                    <a:lnTo>
                      <a:pt x="1109" y="240"/>
                    </a:lnTo>
                    <a:lnTo>
                      <a:pt x="1090" y="243"/>
                    </a:lnTo>
                    <a:lnTo>
                      <a:pt x="1072" y="244"/>
                    </a:lnTo>
                    <a:lnTo>
                      <a:pt x="1035" y="244"/>
                    </a:lnTo>
                    <a:lnTo>
                      <a:pt x="1031" y="242"/>
                    </a:lnTo>
                    <a:lnTo>
                      <a:pt x="1008" y="244"/>
                    </a:lnTo>
                    <a:lnTo>
                      <a:pt x="988" y="256"/>
                    </a:lnTo>
                    <a:lnTo>
                      <a:pt x="981" y="263"/>
                    </a:lnTo>
                    <a:lnTo>
                      <a:pt x="978" y="268"/>
                    </a:lnTo>
                    <a:lnTo>
                      <a:pt x="975" y="273"/>
                    </a:lnTo>
                    <a:lnTo>
                      <a:pt x="973" y="278"/>
                    </a:lnTo>
                    <a:lnTo>
                      <a:pt x="970" y="283"/>
                    </a:lnTo>
                    <a:lnTo>
                      <a:pt x="969" y="294"/>
                    </a:lnTo>
                    <a:lnTo>
                      <a:pt x="969" y="307"/>
                    </a:lnTo>
                    <a:lnTo>
                      <a:pt x="969" y="313"/>
                    </a:lnTo>
                    <a:lnTo>
                      <a:pt x="970" y="331"/>
                    </a:lnTo>
                    <a:lnTo>
                      <a:pt x="970" y="350"/>
                    </a:lnTo>
                    <a:lnTo>
                      <a:pt x="969" y="369"/>
                    </a:lnTo>
                    <a:lnTo>
                      <a:pt x="968" y="378"/>
                    </a:lnTo>
                    <a:lnTo>
                      <a:pt x="966" y="387"/>
                    </a:lnTo>
                    <a:lnTo>
                      <a:pt x="965" y="398"/>
                    </a:lnTo>
                    <a:lnTo>
                      <a:pt x="964" y="403"/>
                    </a:lnTo>
                    <a:lnTo>
                      <a:pt x="962" y="407"/>
                    </a:lnTo>
                    <a:lnTo>
                      <a:pt x="961" y="412"/>
                    </a:lnTo>
                    <a:lnTo>
                      <a:pt x="960" y="417"/>
                    </a:lnTo>
                    <a:lnTo>
                      <a:pt x="959" y="421"/>
                    </a:lnTo>
                    <a:lnTo>
                      <a:pt x="957" y="426"/>
                    </a:lnTo>
                    <a:lnTo>
                      <a:pt x="956" y="431"/>
                    </a:lnTo>
                    <a:lnTo>
                      <a:pt x="955" y="435"/>
                    </a:lnTo>
                    <a:lnTo>
                      <a:pt x="953" y="441"/>
                    </a:lnTo>
                    <a:lnTo>
                      <a:pt x="951" y="446"/>
                    </a:lnTo>
                    <a:lnTo>
                      <a:pt x="949" y="450"/>
                    </a:lnTo>
                    <a:lnTo>
                      <a:pt x="947" y="455"/>
                    </a:lnTo>
                    <a:lnTo>
                      <a:pt x="946" y="460"/>
                    </a:lnTo>
                    <a:lnTo>
                      <a:pt x="943" y="464"/>
                    </a:lnTo>
                    <a:lnTo>
                      <a:pt x="942" y="469"/>
                    </a:lnTo>
                    <a:lnTo>
                      <a:pt x="939" y="473"/>
                    </a:lnTo>
                    <a:lnTo>
                      <a:pt x="936" y="478"/>
                    </a:lnTo>
                    <a:lnTo>
                      <a:pt x="935" y="482"/>
                    </a:lnTo>
                    <a:lnTo>
                      <a:pt x="933" y="487"/>
                    </a:lnTo>
                    <a:lnTo>
                      <a:pt x="930" y="491"/>
                    </a:lnTo>
                    <a:lnTo>
                      <a:pt x="927" y="495"/>
                    </a:lnTo>
                    <a:lnTo>
                      <a:pt x="925" y="500"/>
                    </a:lnTo>
                    <a:lnTo>
                      <a:pt x="922" y="504"/>
                    </a:lnTo>
                    <a:lnTo>
                      <a:pt x="920" y="508"/>
                    </a:lnTo>
                    <a:lnTo>
                      <a:pt x="917" y="512"/>
                    </a:lnTo>
                    <a:lnTo>
                      <a:pt x="914" y="517"/>
                    </a:lnTo>
                    <a:lnTo>
                      <a:pt x="912" y="521"/>
                    </a:lnTo>
                    <a:lnTo>
                      <a:pt x="909" y="525"/>
                    </a:lnTo>
                    <a:lnTo>
                      <a:pt x="907" y="529"/>
                    </a:lnTo>
                    <a:lnTo>
                      <a:pt x="903" y="533"/>
                    </a:lnTo>
                    <a:lnTo>
                      <a:pt x="900" y="537"/>
                    </a:lnTo>
                    <a:lnTo>
                      <a:pt x="897" y="541"/>
                    </a:lnTo>
                    <a:lnTo>
                      <a:pt x="894" y="545"/>
                    </a:lnTo>
                    <a:lnTo>
                      <a:pt x="891" y="548"/>
                    </a:lnTo>
                    <a:lnTo>
                      <a:pt x="884" y="555"/>
                    </a:lnTo>
                    <a:lnTo>
                      <a:pt x="881" y="557"/>
                    </a:lnTo>
                    <a:lnTo>
                      <a:pt x="878" y="561"/>
                    </a:lnTo>
                    <a:lnTo>
                      <a:pt x="870" y="568"/>
                    </a:lnTo>
                    <a:lnTo>
                      <a:pt x="864" y="574"/>
                    </a:lnTo>
                    <a:lnTo>
                      <a:pt x="856" y="580"/>
                    </a:lnTo>
                    <a:lnTo>
                      <a:pt x="849" y="585"/>
                    </a:lnTo>
                    <a:lnTo>
                      <a:pt x="843" y="589"/>
                    </a:lnTo>
                    <a:lnTo>
                      <a:pt x="836" y="593"/>
                    </a:lnTo>
                    <a:lnTo>
                      <a:pt x="831" y="596"/>
                    </a:lnTo>
                    <a:lnTo>
                      <a:pt x="825" y="600"/>
                    </a:lnTo>
                    <a:lnTo>
                      <a:pt x="818" y="604"/>
                    </a:lnTo>
                    <a:lnTo>
                      <a:pt x="812" y="607"/>
                    </a:lnTo>
                    <a:lnTo>
                      <a:pt x="800" y="613"/>
                    </a:lnTo>
                    <a:lnTo>
                      <a:pt x="787" y="619"/>
                    </a:lnTo>
                    <a:lnTo>
                      <a:pt x="774" y="622"/>
                    </a:lnTo>
                    <a:lnTo>
                      <a:pt x="761" y="626"/>
                    </a:lnTo>
                    <a:lnTo>
                      <a:pt x="747" y="630"/>
                    </a:lnTo>
                    <a:lnTo>
                      <a:pt x="721" y="634"/>
                    </a:lnTo>
                    <a:lnTo>
                      <a:pt x="695" y="635"/>
                    </a:lnTo>
                    <a:lnTo>
                      <a:pt x="643" y="632"/>
                    </a:lnTo>
                    <a:lnTo>
                      <a:pt x="617" y="626"/>
                    </a:lnTo>
                    <a:lnTo>
                      <a:pt x="592" y="619"/>
                    </a:lnTo>
                    <a:lnTo>
                      <a:pt x="579" y="613"/>
                    </a:lnTo>
                    <a:lnTo>
                      <a:pt x="567" y="608"/>
                    </a:lnTo>
                    <a:lnTo>
                      <a:pt x="556" y="602"/>
                    </a:lnTo>
                    <a:lnTo>
                      <a:pt x="545" y="595"/>
                    </a:lnTo>
                    <a:lnTo>
                      <a:pt x="533" y="587"/>
                    </a:lnTo>
                    <a:lnTo>
                      <a:pt x="528" y="585"/>
                    </a:lnTo>
                    <a:lnTo>
                      <a:pt x="523" y="580"/>
                    </a:lnTo>
                    <a:lnTo>
                      <a:pt x="518" y="576"/>
                    </a:lnTo>
                    <a:lnTo>
                      <a:pt x="513" y="572"/>
                    </a:lnTo>
                    <a:lnTo>
                      <a:pt x="507" y="568"/>
                    </a:lnTo>
                    <a:lnTo>
                      <a:pt x="502" y="563"/>
                    </a:lnTo>
                    <a:lnTo>
                      <a:pt x="497" y="559"/>
                    </a:lnTo>
                    <a:lnTo>
                      <a:pt x="492" y="554"/>
                    </a:lnTo>
                    <a:lnTo>
                      <a:pt x="488" y="548"/>
                    </a:lnTo>
                    <a:lnTo>
                      <a:pt x="483" y="543"/>
                    </a:lnTo>
                    <a:lnTo>
                      <a:pt x="479" y="538"/>
                    </a:lnTo>
                    <a:lnTo>
                      <a:pt x="474" y="533"/>
                    </a:lnTo>
                    <a:lnTo>
                      <a:pt x="470" y="528"/>
                    </a:lnTo>
                    <a:lnTo>
                      <a:pt x="466" y="522"/>
                    </a:lnTo>
                    <a:lnTo>
                      <a:pt x="457" y="516"/>
                    </a:lnTo>
                    <a:lnTo>
                      <a:pt x="448" y="511"/>
                    </a:lnTo>
                    <a:lnTo>
                      <a:pt x="439" y="507"/>
                    </a:lnTo>
                    <a:lnTo>
                      <a:pt x="431" y="504"/>
                    </a:lnTo>
                    <a:lnTo>
                      <a:pt x="415" y="502"/>
                    </a:lnTo>
                    <a:lnTo>
                      <a:pt x="402" y="502"/>
                    </a:lnTo>
                    <a:lnTo>
                      <a:pt x="379" y="509"/>
                    </a:lnTo>
                    <a:lnTo>
                      <a:pt x="370" y="516"/>
                    </a:lnTo>
                    <a:lnTo>
                      <a:pt x="363" y="524"/>
                    </a:lnTo>
                    <a:lnTo>
                      <a:pt x="359" y="528"/>
                    </a:lnTo>
                    <a:lnTo>
                      <a:pt x="357" y="532"/>
                    </a:lnTo>
                    <a:lnTo>
                      <a:pt x="353" y="535"/>
                    </a:lnTo>
                    <a:lnTo>
                      <a:pt x="349" y="539"/>
                    </a:lnTo>
                    <a:lnTo>
                      <a:pt x="342" y="547"/>
                    </a:lnTo>
                    <a:lnTo>
                      <a:pt x="338" y="551"/>
                    </a:lnTo>
                    <a:lnTo>
                      <a:pt x="335" y="554"/>
                    </a:lnTo>
                    <a:lnTo>
                      <a:pt x="331" y="557"/>
                    </a:lnTo>
                    <a:lnTo>
                      <a:pt x="327" y="561"/>
                    </a:lnTo>
                    <a:lnTo>
                      <a:pt x="319" y="568"/>
                    </a:lnTo>
                    <a:lnTo>
                      <a:pt x="311" y="573"/>
                    </a:lnTo>
                    <a:lnTo>
                      <a:pt x="303" y="580"/>
                    </a:lnTo>
                    <a:lnTo>
                      <a:pt x="296" y="585"/>
                    </a:lnTo>
                    <a:lnTo>
                      <a:pt x="288" y="590"/>
                    </a:lnTo>
                    <a:lnTo>
                      <a:pt x="279" y="595"/>
                    </a:lnTo>
                    <a:lnTo>
                      <a:pt x="271" y="599"/>
                    </a:lnTo>
                    <a:lnTo>
                      <a:pt x="262" y="603"/>
                    </a:lnTo>
                    <a:lnTo>
                      <a:pt x="253" y="607"/>
                    </a:lnTo>
                    <a:lnTo>
                      <a:pt x="245" y="611"/>
                    </a:lnTo>
                    <a:lnTo>
                      <a:pt x="236" y="613"/>
                    </a:lnTo>
                    <a:lnTo>
                      <a:pt x="218" y="620"/>
                    </a:lnTo>
                    <a:lnTo>
                      <a:pt x="201" y="624"/>
                    </a:lnTo>
                    <a:lnTo>
                      <a:pt x="182" y="626"/>
                    </a:lnTo>
                    <a:lnTo>
                      <a:pt x="164" y="629"/>
                    </a:lnTo>
                    <a:lnTo>
                      <a:pt x="128" y="629"/>
                    </a:lnTo>
                    <a:lnTo>
                      <a:pt x="93" y="624"/>
                    </a:lnTo>
                    <a:lnTo>
                      <a:pt x="68" y="619"/>
                    </a:lnTo>
                    <a:lnTo>
                      <a:pt x="45" y="611"/>
                    </a:lnTo>
                    <a:lnTo>
                      <a:pt x="33" y="607"/>
                    </a:lnTo>
                    <a:lnTo>
                      <a:pt x="21" y="602"/>
                    </a:lnTo>
                    <a:lnTo>
                      <a:pt x="11" y="596"/>
                    </a:lnTo>
                    <a:lnTo>
                      <a:pt x="0" y="590"/>
                    </a:lnTo>
                    <a:lnTo>
                      <a:pt x="41" y="499"/>
                    </a:lnTo>
                    <a:lnTo>
                      <a:pt x="51" y="504"/>
                    </a:lnTo>
                    <a:lnTo>
                      <a:pt x="62" y="508"/>
                    </a:lnTo>
                    <a:lnTo>
                      <a:pt x="72" y="512"/>
                    </a:lnTo>
                    <a:lnTo>
                      <a:pt x="81" y="517"/>
                    </a:lnTo>
                    <a:lnTo>
                      <a:pt x="91" y="520"/>
                    </a:lnTo>
                    <a:lnTo>
                      <a:pt x="103" y="522"/>
                    </a:lnTo>
                    <a:lnTo>
                      <a:pt x="125" y="526"/>
                    </a:lnTo>
                    <a:lnTo>
                      <a:pt x="164" y="524"/>
                    </a:lnTo>
                    <a:lnTo>
                      <a:pt x="185" y="519"/>
                    </a:lnTo>
                    <a:lnTo>
                      <a:pt x="206" y="512"/>
                    </a:lnTo>
                    <a:lnTo>
                      <a:pt x="216" y="507"/>
                    </a:lnTo>
                    <a:lnTo>
                      <a:pt x="225" y="502"/>
                    </a:lnTo>
                    <a:lnTo>
                      <a:pt x="236" y="496"/>
                    </a:lnTo>
                    <a:lnTo>
                      <a:pt x="244" y="491"/>
                    </a:lnTo>
                    <a:lnTo>
                      <a:pt x="253" y="485"/>
                    </a:lnTo>
                    <a:lnTo>
                      <a:pt x="260" y="478"/>
                    </a:lnTo>
                    <a:lnTo>
                      <a:pt x="268" y="472"/>
                    </a:lnTo>
                    <a:lnTo>
                      <a:pt x="273" y="464"/>
                    </a:lnTo>
                    <a:lnTo>
                      <a:pt x="283" y="455"/>
                    </a:lnTo>
                    <a:lnTo>
                      <a:pt x="285" y="452"/>
                    </a:lnTo>
                    <a:lnTo>
                      <a:pt x="289" y="448"/>
                    </a:lnTo>
                    <a:lnTo>
                      <a:pt x="296" y="442"/>
                    </a:lnTo>
                    <a:lnTo>
                      <a:pt x="303" y="437"/>
                    </a:lnTo>
                    <a:lnTo>
                      <a:pt x="311" y="431"/>
                    </a:lnTo>
                    <a:lnTo>
                      <a:pt x="319" y="426"/>
                    </a:lnTo>
                    <a:lnTo>
                      <a:pt x="327" y="422"/>
                    </a:lnTo>
                    <a:lnTo>
                      <a:pt x="335" y="418"/>
                    </a:lnTo>
                    <a:lnTo>
                      <a:pt x="344" y="415"/>
                    </a:lnTo>
                    <a:lnTo>
                      <a:pt x="361" y="408"/>
                    </a:lnTo>
                    <a:lnTo>
                      <a:pt x="377" y="404"/>
                    </a:lnTo>
                    <a:lnTo>
                      <a:pt x="394" y="402"/>
                    </a:lnTo>
                    <a:lnTo>
                      <a:pt x="429" y="402"/>
                    </a:lnTo>
                    <a:lnTo>
                      <a:pt x="465" y="408"/>
                    </a:lnTo>
                    <a:lnTo>
                      <a:pt x="480" y="413"/>
                    </a:lnTo>
                    <a:lnTo>
                      <a:pt x="497" y="421"/>
                    </a:lnTo>
                    <a:lnTo>
                      <a:pt x="505" y="425"/>
                    </a:lnTo>
                    <a:lnTo>
                      <a:pt x="513" y="430"/>
                    </a:lnTo>
                    <a:lnTo>
                      <a:pt x="519" y="435"/>
                    </a:lnTo>
                    <a:lnTo>
                      <a:pt x="527" y="441"/>
                    </a:lnTo>
                    <a:lnTo>
                      <a:pt x="533" y="447"/>
                    </a:lnTo>
                    <a:lnTo>
                      <a:pt x="540" y="454"/>
                    </a:lnTo>
                    <a:lnTo>
                      <a:pt x="546" y="460"/>
                    </a:lnTo>
                    <a:lnTo>
                      <a:pt x="553" y="467"/>
                    </a:lnTo>
                    <a:lnTo>
                      <a:pt x="557" y="470"/>
                    </a:lnTo>
                    <a:lnTo>
                      <a:pt x="559" y="474"/>
                    </a:lnTo>
                    <a:lnTo>
                      <a:pt x="563" y="478"/>
                    </a:lnTo>
                    <a:lnTo>
                      <a:pt x="569" y="483"/>
                    </a:lnTo>
                    <a:lnTo>
                      <a:pt x="575" y="490"/>
                    </a:lnTo>
                    <a:lnTo>
                      <a:pt x="582" y="495"/>
                    </a:lnTo>
                    <a:lnTo>
                      <a:pt x="589" y="500"/>
                    </a:lnTo>
                    <a:lnTo>
                      <a:pt x="596" y="506"/>
                    </a:lnTo>
                    <a:lnTo>
                      <a:pt x="604" y="509"/>
                    </a:lnTo>
                    <a:lnTo>
                      <a:pt x="611" y="515"/>
                    </a:lnTo>
                    <a:lnTo>
                      <a:pt x="619" y="517"/>
                    </a:lnTo>
                    <a:lnTo>
                      <a:pt x="626" y="521"/>
                    </a:lnTo>
                    <a:lnTo>
                      <a:pt x="643" y="526"/>
                    </a:lnTo>
                    <a:lnTo>
                      <a:pt x="658" y="530"/>
                    </a:lnTo>
                    <a:lnTo>
                      <a:pt x="675" y="533"/>
                    </a:lnTo>
                    <a:lnTo>
                      <a:pt x="709" y="533"/>
                    </a:lnTo>
                    <a:lnTo>
                      <a:pt x="741" y="525"/>
                    </a:lnTo>
                    <a:lnTo>
                      <a:pt x="758" y="520"/>
                    </a:lnTo>
                    <a:lnTo>
                      <a:pt x="774" y="512"/>
                    </a:lnTo>
                    <a:lnTo>
                      <a:pt x="780" y="508"/>
                    </a:lnTo>
                    <a:lnTo>
                      <a:pt x="788" y="503"/>
                    </a:lnTo>
                    <a:lnTo>
                      <a:pt x="796" y="498"/>
                    </a:lnTo>
                    <a:lnTo>
                      <a:pt x="803" y="493"/>
                    </a:lnTo>
                    <a:lnTo>
                      <a:pt x="809" y="486"/>
                    </a:lnTo>
                    <a:lnTo>
                      <a:pt x="816" y="480"/>
                    </a:lnTo>
                    <a:lnTo>
                      <a:pt x="819" y="476"/>
                    </a:lnTo>
                    <a:lnTo>
                      <a:pt x="822" y="472"/>
                    </a:lnTo>
                    <a:lnTo>
                      <a:pt x="825" y="468"/>
                    </a:lnTo>
                    <a:lnTo>
                      <a:pt x="829" y="464"/>
                    </a:lnTo>
                    <a:lnTo>
                      <a:pt x="834" y="456"/>
                    </a:lnTo>
                    <a:lnTo>
                      <a:pt x="836" y="451"/>
                    </a:lnTo>
                    <a:lnTo>
                      <a:pt x="839" y="447"/>
                    </a:lnTo>
                    <a:lnTo>
                      <a:pt x="842" y="442"/>
                    </a:lnTo>
                    <a:lnTo>
                      <a:pt x="844" y="437"/>
                    </a:lnTo>
                    <a:lnTo>
                      <a:pt x="847" y="433"/>
                    </a:lnTo>
                    <a:lnTo>
                      <a:pt x="848" y="428"/>
                    </a:lnTo>
                    <a:lnTo>
                      <a:pt x="851" y="422"/>
                    </a:lnTo>
                    <a:lnTo>
                      <a:pt x="852" y="418"/>
                    </a:lnTo>
                    <a:lnTo>
                      <a:pt x="855" y="413"/>
                    </a:lnTo>
                    <a:lnTo>
                      <a:pt x="856" y="408"/>
                    </a:lnTo>
                    <a:lnTo>
                      <a:pt x="857" y="403"/>
                    </a:lnTo>
                    <a:lnTo>
                      <a:pt x="858" y="398"/>
                    </a:lnTo>
                    <a:lnTo>
                      <a:pt x="860" y="394"/>
                    </a:lnTo>
                    <a:lnTo>
                      <a:pt x="861" y="389"/>
                    </a:lnTo>
                    <a:lnTo>
                      <a:pt x="864" y="369"/>
                    </a:lnTo>
                    <a:lnTo>
                      <a:pt x="865" y="350"/>
                    </a:lnTo>
                    <a:lnTo>
                      <a:pt x="866" y="339"/>
                    </a:lnTo>
                    <a:lnTo>
                      <a:pt x="866" y="316"/>
                    </a:lnTo>
                    <a:lnTo>
                      <a:pt x="868" y="298"/>
                    </a:lnTo>
                    <a:lnTo>
                      <a:pt x="870" y="289"/>
                    </a:lnTo>
                    <a:lnTo>
                      <a:pt x="870" y="285"/>
                    </a:lnTo>
                    <a:lnTo>
                      <a:pt x="871" y="279"/>
                    </a:lnTo>
                    <a:lnTo>
                      <a:pt x="873" y="276"/>
                    </a:lnTo>
                    <a:lnTo>
                      <a:pt x="874" y="272"/>
                    </a:lnTo>
                    <a:lnTo>
                      <a:pt x="875" y="266"/>
                    </a:lnTo>
                    <a:lnTo>
                      <a:pt x="877" y="263"/>
                    </a:lnTo>
                    <a:lnTo>
                      <a:pt x="878" y="259"/>
                    </a:lnTo>
                    <a:lnTo>
                      <a:pt x="881" y="255"/>
                    </a:lnTo>
                    <a:lnTo>
                      <a:pt x="882" y="251"/>
                    </a:lnTo>
                    <a:lnTo>
                      <a:pt x="884" y="246"/>
                    </a:lnTo>
                    <a:lnTo>
                      <a:pt x="888" y="238"/>
                    </a:lnTo>
                    <a:lnTo>
                      <a:pt x="890" y="234"/>
                    </a:lnTo>
                    <a:lnTo>
                      <a:pt x="892" y="230"/>
                    </a:lnTo>
                    <a:lnTo>
                      <a:pt x="895" y="226"/>
                    </a:lnTo>
                    <a:lnTo>
                      <a:pt x="897" y="224"/>
                    </a:lnTo>
                    <a:lnTo>
                      <a:pt x="903" y="216"/>
                    </a:lnTo>
                    <a:lnTo>
                      <a:pt x="905" y="212"/>
                    </a:lnTo>
                    <a:lnTo>
                      <a:pt x="908" y="209"/>
                    </a:lnTo>
                    <a:lnTo>
                      <a:pt x="913" y="203"/>
                    </a:lnTo>
                    <a:lnTo>
                      <a:pt x="920" y="196"/>
                    </a:lnTo>
                    <a:lnTo>
                      <a:pt x="926" y="190"/>
                    </a:lnTo>
                    <a:lnTo>
                      <a:pt x="933" y="185"/>
                    </a:lnTo>
                    <a:lnTo>
                      <a:pt x="939" y="178"/>
                    </a:lnTo>
                    <a:lnTo>
                      <a:pt x="947" y="174"/>
                    </a:lnTo>
                    <a:lnTo>
                      <a:pt x="953" y="169"/>
                    </a:lnTo>
                    <a:lnTo>
                      <a:pt x="961" y="165"/>
                    </a:lnTo>
                    <a:lnTo>
                      <a:pt x="969" y="160"/>
                    </a:lnTo>
                    <a:lnTo>
                      <a:pt x="977" y="156"/>
                    </a:lnTo>
                    <a:lnTo>
                      <a:pt x="986" y="153"/>
                    </a:lnTo>
                    <a:lnTo>
                      <a:pt x="1003" y="148"/>
                    </a:lnTo>
                    <a:lnTo>
                      <a:pt x="1021" y="144"/>
                    </a:lnTo>
                    <a:lnTo>
                      <a:pt x="1057" y="142"/>
                    </a:lnTo>
                    <a:lnTo>
                      <a:pt x="1073" y="139"/>
                    </a:lnTo>
                    <a:lnTo>
                      <a:pt x="1109" y="135"/>
                    </a:lnTo>
                    <a:lnTo>
                      <a:pt x="1129" y="129"/>
                    </a:lnTo>
                    <a:lnTo>
                      <a:pt x="1147" y="121"/>
                    </a:lnTo>
                    <a:lnTo>
                      <a:pt x="1156" y="117"/>
                    </a:lnTo>
                    <a:lnTo>
                      <a:pt x="1165" y="112"/>
                    </a:lnTo>
                    <a:lnTo>
                      <a:pt x="1173" y="107"/>
                    </a:lnTo>
                    <a:lnTo>
                      <a:pt x="1182" y="101"/>
                    </a:lnTo>
                    <a:lnTo>
                      <a:pt x="1190" y="96"/>
                    </a:lnTo>
                    <a:lnTo>
                      <a:pt x="1196" y="90"/>
                    </a:lnTo>
                    <a:lnTo>
                      <a:pt x="1203" y="83"/>
                    </a:lnTo>
                    <a:lnTo>
                      <a:pt x="1208" y="77"/>
                    </a:lnTo>
                    <a:lnTo>
                      <a:pt x="1212" y="73"/>
                    </a:lnTo>
                    <a:lnTo>
                      <a:pt x="1216" y="68"/>
                    </a:lnTo>
                    <a:lnTo>
                      <a:pt x="1219" y="64"/>
                    </a:lnTo>
                    <a:lnTo>
                      <a:pt x="1221" y="59"/>
                    </a:lnTo>
                    <a:lnTo>
                      <a:pt x="1225" y="53"/>
                    </a:lnTo>
                    <a:lnTo>
                      <a:pt x="1228" y="49"/>
                    </a:lnTo>
                    <a:lnTo>
                      <a:pt x="1230" y="44"/>
                    </a:lnTo>
                    <a:lnTo>
                      <a:pt x="1233" y="39"/>
                    </a:lnTo>
                    <a:lnTo>
                      <a:pt x="1234" y="34"/>
                    </a:lnTo>
                    <a:lnTo>
                      <a:pt x="1237" y="29"/>
                    </a:lnTo>
                    <a:lnTo>
                      <a:pt x="1239" y="25"/>
                    </a:lnTo>
                    <a:lnTo>
                      <a:pt x="1241" y="20"/>
                    </a:lnTo>
                    <a:lnTo>
                      <a:pt x="1242" y="14"/>
                    </a:lnTo>
                    <a:lnTo>
                      <a:pt x="1245" y="9"/>
                    </a:lnTo>
                    <a:lnTo>
                      <a:pt x="1246" y="5"/>
                    </a:lnTo>
                    <a:lnTo>
                      <a:pt x="1247" y="0"/>
                    </a:lnTo>
                    <a:lnTo>
                      <a:pt x="1345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58" name="Freeform 69"/>
              <p:cNvSpPr>
                <a:spLocks/>
              </p:cNvSpPr>
              <p:nvPr/>
            </p:nvSpPr>
            <p:spPr bwMode="auto">
              <a:xfrm>
                <a:off x="600" y="2395"/>
                <a:ext cx="211" cy="450"/>
              </a:xfrm>
              <a:custGeom>
                <a:avLst/>
                <a:gdLst>
                  <a:gd name="T0" fmla="*/ 1 w 635"/>
                  <a:gd name="T1" fmla="*/ 1 h 1350"/>
                  <a:gd name="T2" fmla="*/ 1 w 635"/>
                  <a:gd name="T3" fmla="*/ 3 h 1350"/>
                  <a:gd name="T4" fmla="*/ 0 w 635"/>
                  <a:gd name="T5" fmla="*/ 7 h 1350"/>
                  <a:gd name="T6" fmla="*/ 1 w 635"/>
                  <a:gd name="T7" fmla="*/ 8 h 1350"/>
                  <a:gd name="T8" fmla="*/ 1 w 635"/>
                  <a:gd name="T9" fmla="*/ 10 h 1350"/>
                  <a:gd name="T10" fmla="*/ 2 w 635"/>
                  <a:gd name="T11" fmla="*/ 11 h 1350"/>
                  <a:gd name="T12" fmla="*/ 2 w 635"/>
                  <a:gd name="T13" fmla="*/ 12 h 1350"/>
                  <a:gd name="T14" fmla="*/ 3 w 635"/>
                  <a:gd name="T15" fmla="*/ 13 h 1350"/>
                  <a:gd name="T16" fmla="*/ 5 w 635"/>
                  <a:gd name="T17" fmla="*/ 14 h 1350"/>
                  <a:gd name="T18" fmla="*/ 5 w 635"/>
                  <a:gd name="T19" fmla="*/ 16 h 1350"/>
                  <a:gd name="T20" fmla="*/ 4 w 635"/>
                  <a:gd name="T21" fmla="*/ 17 h 1350"/>
                  <a:gd name="T22" fmla="*/ 2 w 635"/>
                  <a:gd name="T23" fmla="*/ 19 h 1350"/>
                  <a:gd name="T24" fmla="*/ 2 w 635"/>
                  <a:gd name="T25" fmla="*/ 20 h 1350"/>
                  <a:gd name="T26" fmla="*/ 1 w 635"/>
                  <a:gd name="T27" fmla="*/ 21 h 1350"/>
                  <a:gd name="T28" fmla="*/ 1 w 635"/>
                  <a:gd name="T29" fmla="*/ 22 h 1350"/>
                  <a:gd name="T30" fmla="*/ 0 w 635"/>
                  <a:gd name="T31" fmla="*/ 24 h 1350"/>
                  <a:gd name="T32" fmla="*/ 0 w 635"/>
                  <a:gd name="T33" fmla="*/ 27 h 1350"/>
                  <a:gd name="T34" fmla="*/ 0 w 635"/>
                  <a:gd name="T35" fmla="*/ 29 h 1350"/>
                  <a:gd name="T36" fmla="*/ 1 w 635"/>
                  <a:gd name="T37" fmla="*/ 30 h 1350"/>
                  <a:gd name="T38" fmla="*/ 2 w 635"/>
                  <a:gd name="T39" fmla="*/ 31 h 1350"/>
                  <a:gd name="T40" fmla="*/ 3 w 635"/>
                  <a:gd name="T41" fmla="*/ 33 h 1350"/>
                  <a:gd name="T42" fmla="*/ 4 w 635"/>
                  <a:gd name="T43" fmla="*/ 34 h 1350"/>
                  <a:gd name="T44" fmla="*/ 6 w 635"/>
                  <a:gd name="T45" fmla="*/ 35 h 1350"/>
                  <a:gd name="T46" fmla="*/ 10 w 635"/>
                  <a:gd name="T47" fmla="*/ 36 h 1350"/>
                  <a:gd name="T48" fmla="*/ 14 w 635"/>
                  <a:gd name="T49" fmla="*/ 37 h 1350"/>
                  <a:gd name="T50" fmla="*/ 14 w 635"/>
                  <a:gd name="T51" fmla="*/ 40 h 1350"/>
                  <a:gd name="T52" fmla="*/ 15 w 635"/>
                  <a:gd name="T53" fmla="*/ 42 h 1350"/>
                  <a:gd name="T54" fmla="*/ 15 w 635"/>
                  <a:gd name="T55" fmla="*/ 44 h 1350"/>
                  <a:gd name="T56" fmla="*/ 16 w 635"/>
                  <a:gd name="T57" fmla="*/ 45 h 1350"/>
                  <a:gd name="T58" fmla="*/ 16 w 635"/>
                  <a:gd name="T59" fmla="*/ 46 h 1350"/>
                  <a:gd name="T60" fmla="*/ 17 w 635"/>
                  <a:gd name="T61" fmla="*/ 47 h 1350"/>
                  <a:gd name="T62" fmla="*/ 18 w 635"/>
                  <a:gd name="T63" fmla="*/ 48 h 1350"/>
                  <a:gd name="T64" fmla="*/ 21 w 635"/>
                  <a:gd name="T65" fmla="*/ 50 h 1350"/>
                  <a:gd name="T66" fmla="*/ 22 w 635"/>
                  <a:gd name="T67" fmla="*/ 46 h 1350"/>
                  <a:gd name="T68" fmla="*/ 20 w 635"/>
                  <a:gd name="T69" fmla="*/ 44 h 1350"/>
                  <a:gd name="T70" fmla="*/ 19 w 635"/>
                  <a:gd name="T71" fmla="*/ 43 h 1350"/>
                  <a:gd name="T72" fmla="*/ 18 w 635"/>
                  <a:gd name="T73" fmla="*/ 42 h 1350"/>
                  <a:gd name="T74" fmla="*/ 18 w 635"/>
                  <a:gd name="T75" fmla="*/ 40 h 1350"/>
                  <a:gd name="T76" fmla="*/ 18 w 635"/>
                  <a:gd name="T77" fmla="*/ 37 h 1350"/>
                  <a:gd name="T78" fmla="*/ 18 w 635"/>
                  <a:gd name="T79" fmla="*/ 36 h 1350"/>
                  <a:gd name="T80" fmla="*/ 17 w 635"/>
                  <a:gd name="T81" fmla="*/ 35 h 1350"/>
                  <a:gd name="T82" fmla="*/ 16 w 635"/>
                  <a:gd name="T83" fmla="*/ 34 h 1350"/>
                  <a:gd name="T84" fmla="*/ 14 w 635"/>
                  <a:gd name="T85" fmla="*/ 33 h 1350"/>
                  <a:gd name="T86" fmla="*/ 8 w 635"/>
                  <a:gd name="T87" fmla="*/ 32 h 1350"/>
                  <a:gd name="T88" fmla="*/ 6 w 635"/>
                  <a:gd name="T89" fmla="*/ 30 h 1350"/>
                  <a:gd name="T90" fmla="*/ 4 w 635"/>
                  <a:gd name="T91" fmla="*/ 29 h 1350"/>
                  <a:gd name="T92" fmla="*/ 4 w 635"/>
                  <a:gd name="T93" fmla="*/ 28 h 1350"/>
                  <a:gd name="T94" fmla="*/ 4 w 635"/>
                  <a:gd name="T95" fmla="*/ 24 h 1350"/>
                  <a:gd name="T96" fmla="*/ 4 w 635"/>
                  <a:gd name="T97" fmla="*/ 23 h 1350"/>
                  <a:gd name="T98" fmla="*/ 5 w 635"/>
                  <a:gd name="T99" fmla="*/ 22 h 1350"/>
                  <a:gd name="T100" fmla="*/ 6 w 635"/>
                  <a:gd name="T101" fmla="*/ 21 h 1350"/>
                  <a:gd name="T102" fmla="*/ 7 w 635"/>
                  <a:gd name="T103" fmla="*/ 19 h 1350"/>
                  <a:gd name="T104" fmla="*/ 8 w 635"/>
                  <a:gd name="T105" fmla="*/ 18 h 1350"/>
                  <a:gd name="T106" fmla="*/ 8 w 635"/>
                  <a:gd name="T107" fmla="*/ 17 h 1350"/>
                  <a:gd name="T108" fmla="*/ 8 w 635"/>
                  <a:gd name="T109" fmla="*/ 14 h 1350"/>
                  <a:gd name="T110" fmla="*/ 8 w 635"/>
                  <a:gd name="T111" fmla="*/ 13 h 1350"/>
                  <a:gd name="T112" fmla="*/ 7 w 635"/>
                  <a:gd name="T113" fmla="*/ 12 h 1350"/>
                  <a:gd name="T114" fmla="*/ 6 w 635"/>
                  <a:gd name="T115" fmla="*/ 11 h 1350"/>
                  <a:gd name="T116" fmla="*/ 5 w 635"/>
                  <a:gd name="T117" fmla="*/ 9 h 1350"/>
                  <a:gd name="T118" fmla="*/ 5 w 635"/>
                  <a:gd name="T119" fmla="*/ 8 h 1350"/>
                  <a:gd name="T120" fmla="*/ 4 w 635"/>
                  <a:gd name="T121" fmla="*/ 7 h 1350"/>
                  <a:gd name="T122" fmla="*/ 4 w 635"/>
                  <a:gd name="T123" fmla="*/ 4 h 1350"/>
                  <a:gd name="T124" fmla="*/ 5 w 635"/>
                  <a:gd name="T125" fmla="*/ 2 h 135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635"/>
                  <a:gd name="T190" fmla="*/ 0 h 1350"/>
                  <a:gd name="T191" fmla="*/ 635 w 635"/>
                  <a:gd name="T192" fmla="*/ 1350 h 135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635" h="1350">
                    <a:moveTo>
                      <a:pt x="48" y="0"/>
                    </a:moveTo>
                    <a:lnTo>
                      <a:pt x="44" y="5"/>
                    </a:lnTo>
                    <a:lnTo>
                      <a:pt x="41" y="12"/>
                    </a:lnTo>
                    <a:lnTo>
                      <a:pt x="37" y="17"/>
                    </a:lnTo>
                    <a:lnTo>
                      <a:pt x="35" y="23"/>
                    </a:lnTo>
                    <a:lnTo>
                      <a:pt x="32" y="29"/>
                    </a:lnTo>
                    <a:lnTo>
                      <a:pt x="29" y="35"/>
                    </a:lnTo>
                    <a:lnTo>
                      <a:pt x="27" y="42"/>
                    </a:lnTo>
                    <a:lnTo>
                      <a:pt x="24" y="47"/>
                    </a:lnTo>
                    <a:lnTo>
                      <a:pt x="22" y="53"/>
                    </a:lnTo>
                    <a:lnTo>
                      <a:pt x="19" y="60"/>
                    </a:lnTo>
                    <a:lnTo>
                      <a:pt x="18" y="66"/>
                    </a:lnTo>
                    <a:lnTo>
                      <a:pt x="15" y="73"/>
                    </a:lnTo>
                    <a:lnTo>
                      <a:pt x="14" y="79"/>
                    </a:lnTo>
                    <a:lnTo>
                      <a:pt x="13" y="86"/>
                    </a:lnTo>
                    <a:lnTo>
                      <a:pt x="10" y="94"/>
                    </a:lnTo>
                    <a:lnTo>
                      <a:pt x="9" y="100"/>
                    </a:lnTo>
                    <a:lnTo>
                      <a:pt x="6" y="135"/>
                    </a:lnTo>
                    <a:lnTo>
                      <a:pt x="6" y="155"/>
                    </a:lnTo>
                    <a:lnTo>
                      <a:pt x="7" y="173"/>
                    </a:lnTo>
                    <a:lnTo>
                      <a:pt x="9" y="182"/>
                    </a:lnTo>
                    <a:lnTo>
                      <a:pt x="11" y="192"/>
                    </a:lnTo>
                    <a:lnTo>
                      <a:pt x="13" y="201"/>
                    </a:lnTo>
                    <a:lnTo>
                      <a:pt x="14" y="207"/>
                    </a:lnTo>
                    <a:lnTo>
                      <a:pt x="15" y="212"/>
                    </a:lnTo>
                    <a:lnTo>
                      <a:pt x="16" y="216"/>
                    </a:lnTo>
                    <a:lnTo>
                      <a:pt x="18" y="221"/>
                    </a:lnTo>
                    <a:lnTo>
                      <a:pt x="19" y="225"/>
                    </a:lnTo>
                    <a:lnTo>
                      <a:pt x="20" y="230"/>
                    </a:lnTo>
                    <a:lnTo>
                      <a:pt x="22" y="235"/>
                    </a:lnTo>
                    <a:lnTo>
                      <a:pt x="23" y="239"/>
                    </a:lnTo>
                    <a:lnTo>
                      <a:pt x="24" y="244"/>
                    </a:lnTo>
                    <a:lnTo>
                      <a:pt x="27" y="248"/>
                    </a:lnTo>
                    <a:lnTo>
                      <a:pt x="28" y="253"/>
                    </a:lnTo>
                    <a:lnTo>
                      <a:pt x="31" y="259"/>
                    </a:lnTo>
                    <a:lnTo>
                      <a:pt x="32" y="262"/>
                    </a:lnTo>
                    <a:lnTo>
                      <a:pt x="35" y="268"/>
                    </a:lnTo>
                    <a:lnTo>
                      <a:pt x="36" y="272"/>
                    </a:lnTo>
                    <a:lnTo>
                      <a:pt x="39" y="277"/>
                    </a:lnTo>
                    <a:lnTo>
                      <a:pt x="40" y="281"/>
                    </a:lnTo>
                    <a:lnTo>
                      <a:pt x="42" y="285"/>
                    </a:lnTo>
                    <a:lnTo>
                      <a:pt x="45" y="290"/>
                    </a:lnTo>
                    <a:lnTo>
                      <a:pt x="48" y="294"/>
                    </a:lnTo>
                    <a:lnTo>
                      <a:pt x="49" y="298"/>
                    </a:lnTo>
                    <a:lnTo>
                      <a:pt x="52" y="301"/>
                    </a:lnTo>
                    <a:lnTo>
                      <a:pt x="54" y="307"/>
                    </a:lnTo>
                    <a:lnTo>
                      <a:pt x="57" y="311"/>
                    </a:lnTo>
                    <a:lnTo>
                      <a:pt x="59" y="314"/>
                    </a:lnTo>
                    <a:lnTo>
                      <a:pt x="62" y="318"/>
                    </a:lnTo>
                    <a:lnTo>
                      <a:pt x="65" y="322"/>
                    </a:lnTo>
                    <a:lnTo>
                      <a:pt x="67" y="326"/>
                    </a:lnTo>
                    <a:lnTo>
                      <a:pt x="71" y="330"/>
                    </a:lnTo>
                    <a:lnTo>
                      <a:pt x="74" y="334"/>
                    </a:lnTo>
                    <a:lnTo>
                      <a:pt x="76" y="338"/>
                    </a:lnTo>
                    <a:lnTo>
                      <a:pt x="79" y="340"/>
                    </a:lnTo>
                    <a:lnTo>
                      <a:pt x="83" y="344"/>
                    </a:lnTo>
                    <a:lnTo>
                      <a:pt x="85" y="348"/>
                    </a:lnTo>
                    <a:lnTo>
                      <a:pt x="92" y="355"/>
                    </a:lnTo>
                    <a:lnTo>
                      <a:pt x="98" y="361"/>
                    </a:lnTo>
                    <a:lnTo>
                      <a:pt x="105" y="366"/>
                    </a:lnTo>
                    <a:lnTo>
                      <a:pt x="111" y="373"/>
                    </a:lnTo>
                    <a:lnTo>
                      <a:pt x="117" y="375"/>
                    </a:lnTo>
                    <a:lnTo>
                      <a:pt x="124" y="383"/>
                    </a:lnTo>
                    <a:lnTo>
                      <a:pt x="128" y="388"/>
                    </a:lnTo>
                    <a:lnTo>
                      <a:pt x="131" y="392"/>
                    </a:lnTo>
                    <a:lnTo>
                      <a:pt x="133" y="398"/>
                    </a:lnTo>
                    <a:lnTo>
                      <a:pt x="135" y="403"/>
                    </a:lnTo>
                    <a:lnTo>
                      <a:pt x="136" y="414"/>
                    </a:lnTo>
                    <a:lnTo>
                      <a:pt x="136" y="425"/>
                    </a:lnTo>
                    <a:lnTo>
                      <a:pt x="135" y="437"/>
                    </a:lnTo>
                    <a:lnTo>
                      <a:pt x="132" y="440"/>
                    </a:lnTo>
                    <a:lnTo>
                      <a:pt x="130" y="446"/>
                    </a:lnTo>
                    <a:lnTo>
                      <a:pt x="127" y="451"/>
                    </a:lnTo>
                    <a:lnTo>
                      <a:pt x="123" y="456"/>
                    </a:lnTo>
                    <a:lnTo>
                      <a:pt x="119" y="461"/>
                    </a:lnTo>
                    <a:lnTo>
                      <a:pt x="114" y="465"/>
                    </a:lnTo>
                    <a:lnTo>
                      <a:pt x="110" y="469"/>
                    </a:lnTo>
                    <a:lnTo>
                      <a:pt x="104" y="474"/>
                    </a:lnTo>
                    <a:lnTo>
                      <a:pt x="97" y="481"/>
                    </a:lnTo>
                    <a:lnTo>
                      <a:pt x="89" y="487"/>
                    </a:lnTo>
                    <a:lnTo>
                      <a:pt x="83" y="494"/>
                    </a:lnTo>
                    <a:lnTo>
                      <a:pt x="76" y="500"/>
                    </a:lnTo>
                    <a:lnTo>
                      <a:pt x="71" y="508"/>
                    </a:lnTo>
                    <a:lnTo>
                      <a:pt x="67" y="512"/>
                    </a:lnTo>
                    <a:lnTo>
                      <a:pt x="65" y="516"/>
                    </a:lnTo>
                    <a:lnTo>
                      <a:pt x="62" y="520"/>
                    </a:lnTo>
                    <a:lnTo>
                      <a:pt x="59" y="524"/>
                    </a:lnTo>
                    <a:lnTo>
                      <a:pt x="55" y="528"/>
                    </a:lnTo>
                    <a:lnTo>
                      <a:pt x="53" y="531"/>
                    </a:lnTo>
                    <a:lnTo>
                      <a:pt x="50" y="535"/>
                    </a:lnTo>
                    <a:lnTo>
                      <a:pt x="48" y="541"/>
                    </a:lnTo>
                    <a:lnTo>
                      <a:pt x="45" y="544"/>
                    </a:lnTo>
                    <a:lnTo>
                      <a:pt x="42" y="548"/>
                    </a:lnTo>
                    <a:lnTo>
                      <a:pt x="40" y="552"/>
                    </a:lnTo>
                    <a:lnTo>
                      <a:pt x="39" y="557"/>
                    </a:lnTo>
                    <a:lnTo>
                      <a:pt x="36" y="561"/>
                    </a:lnTo>
                    <a:lnTo>
                      <a:pt x="33" y="566"/>
                    </a:lnTo>
                    <a:lnTo>
                      <a:pt x="31" y="570"/>
                    </a:lnTo>
                    <a:lnTo>
                      <a:pt x="29" y="576"/>
                    </a:lnTo>
                    <a:lnTo>
                      <a:pt x="27" y="579"/>
                    </a:lnTo>
                    <a:lnTo>
                      <a:pt x="26" y="585"/>
                    </a:lnTo>
                    <a:lnTo>
                      <a:pt x="23" y="589"/>
                    </a:lnTo>
                    <a:lnTo>
                      <a:pt x="22" y="594"/>
                    </a:lnTo>
                    <a:lnTo>
                      <a:pt x="19" y="599"/>
                    </a:lnTo>
                    <a:lnTo>
                      <a:pt x="18" y="603"/>
                    </a:lnTo>
                    <a:lnTo>
                      <a:pt x="16" y="608"/>
                    </a:lnTo>
                    <a:lnTo>
                      <a:pt x="15" y="613"/>
                    </a:lnTo>
                    <a:lnTo>
                      <a:pt x="13" y="617"/>
                    </a:lnTo>
                    <a:lnTo>
                      <a:pt x="11" y="622"/>
                    </a:lnTo>
                    <a:lnTo>
                      <a:pt x="10" y="628"/>
                    </a:lnTo>
                    <a:lnTo>
                      <a:pt x="9" y="631"/>
                    </a:lnTo>
                    <a:lnTo>
                      <a:pt x="7" y="637"/>
                    </a:lnTo>
                    <a:lnTo>
                      <a:pt x="6" y="642"/>
                    </a:lnTo>
                    <a:lnTo>
                      <a:pt x="6" y="647"/>
                    </a:lnTo>
                    <a:lnTo>
                      <a:pt x="5" y="651"/>
                    </a:lnTo>
                    <a:lnTo>
                      <a:pt x="1" y="670"/>
                    </a:lnTo>
                    <a:lnTo>
                      <a:pt x="0" y="709"/>
                    </a:lnTo>
                    <a:lnTo>
                      <a:pt x="0" y="728"/>
                    </a:lnTo>
                    <a:lnTo>
                      <a:pt x="1" y="737"/>
                    </a:lnTo>
                    <a:lnTo>
                      <a:pt x="2" y="746"/>
                    </a:lnTo>
                    <a:lnTo>
                      <a:pt x="3" y="754"/>
                    </a:lnTo>
                    <a:lnTo>
                      <a:pt x="5" y="756"/>
                    </a:lnTo>
                    <a:lnTo>
                      <a:pt x="6" y="760"/>
                    </a:lnTo>
                    <a:lnTo>
                      <a:pt x="7" y="768"/>
                    </a:lnTo>
                    <a:lnTo>
                      <a:pt x="9" y="770"/>
                    </a:lnTo>
                    <a:lnTo>
                      <a:pt x="9" y="774"/>
                    </a:lnTo>
                    <a:lnTo>
                      <a:pt x="10" y="777"/>
                    </a:lnTo>
                    <a:lnTo>
                      <a:pt x="11" y="781"/>
                    </a:lnTo>
                    <a:lnTo>
                      <a:pt x="13" y="785"/>
                    </a:lnTo>
                    <a:lnTo>
                      <a:pt x="14" y="787"/>
                    </a:lnTo>
                    <a:lnTo>
                      <a:pt x="15" y="794"/>
                    </a:lnTo>
                    <a:lnTo>
                      <a:pt x="18" y="800"/>
                    </a:lnTo>
                    <a:lnTo>
                      <a:pt x="20" y="807"/>
                    </a:lnTo>
                    <a:lnTo>
                      <a:pt x="23" y="813"/>
                    </a:lnTo>
                    <a:lnTo>
                      <a:pt x="27" y="820"/>
                    </a:lnTo>
                    <a:lnTo>
                      <a:pt x="29" y="826"/>
                    </a:lnTo>
                    <a:lnTo>
                      <a:pt x="32" y="832"/>
                    </a:lnTo>
                    <a:lnTo>
                      <a:pt x="36" y="838"/>
                    </a:lnTo>
                    <a:lnTo>
                      <a:pt x="40" y="843"/>
                    </a:lnTo>
                    <a:lnTo>
                      <a:pt x="42" y="850"/>
                    </a:lnTo>
                    <a:lnTo>
                      <a:pt x="46" y="855"/>
                    </a:lnTo>
                    <a:lnTo>
                      <a:pt x="50" y="860"/>
                    </a:lnTo>
                    <a:lnTo>
                      <a:pt x="54" y="867"/>
                    </a:lnTo>
                    <a:lnTo>
                      <a:pt x="58" y="872"/>
                    </a:lnTo>
                    <a:lnTo>
                      <a:pt x="63" y="877"/>
                    </a:lnTo>
                    <a:lnTo>
                      <a:pt x="67" y="882"/>
                    </a:lnTo>
                    <a:lnTo>
                      <a:pt x="71" y="886"/>
                    </a:lnTo>
                    <a:lnTo>
                      <a:pt x="76" y="891"/>
                    </a:lnTo>
                    <a:lnTo>
                      <a:pt x="80" y="897"/>
                    </a:lnTo>
                    <a:lnTo>
                      <a:pt x="85" y="900"/>
                    </a:lnTo>
                    <a:lnTo>
                      <a:pt x="91" y="906"/>
                    </a:lnTo>
                    <a:lnTo>
                      <a:pt x="94" y="910"/>
                    </a:lnTo>
                    <a:lnTo>
                      <a:pt x="100" y="913"/>
                    </a:lnTo>
                    <a:lnTo>
                      <a:pt x="105" y="917"/>
                    </a:lnTo>
                    <a:lnTo>
                      <a:pt x="110" y="922"/>
                    </a:lnTo>
                    <a:lnTo>
                      <a:pt x="115" y="925"/>
                    </a:lnTo>
                    <a:lnTo>
                      <a:pt x="120" y="929"/>
                    </a:lnTo>
                    <a:lnTo>
                      <a:pt x="127" y="933"/>
                    </a:lnTo>
                    <a:lnTo>
                      <a:pt x="132" y="937"/>
                    </a:lnTo>
                    <a:lnTo>
                      <a:pt x="137" y="939"/>
                    </a:lnTo>
                    <a:lnTo>
                      <a:pt x="149" y="946"/>
                    </a:lnTo>
                    <a:lnTo>
                      <a:pt x="161" y="951"/>
                    </a:lnTo>
                    <a:lnTo>
                      <a:pt x="174" y="956"/>
                    </a:lnTo>
                    <a:lnTo>
                      <a:pt x="185" y="961"/>
                    </a:lnTo>
                    <a:lnTo>
                      <a:pt x="198" y="965"/>
                    </a:lnTo>
                    <a:lnTo>
                      <a:pt x="211" y="968"/>
                    </a:lnTo>
                    <a:lnTo>
                      <a:pt x="236" y="973"/>
                    </a:lnTo>
                    <a:lnTo>
                      <a:pt x="263" y="976"/>
                    </a:lnTo>
                    <a:lnTo>
                      <a:pt x="318" y="973"/>
                    </a:lnTo>
                    <a:lnTo>
                      <a:pt x="339" y="977"/>
                    </a:lnTo>
                    <a:lnTo>
                      <a:pt x="356" y="985"/>
                    </a:lnTo>
                    <a:lnTo>
                      <a:pt x="362" y="989"/>
                    </a:lnTo>
                    <a:lnTo>
                      <a:pt x="369" y="994"/>
                    </a:lnTo>
                    <a:lnTo>
                      <a:pt x="374" y="999"/>
                    </a:lnTo>
                    <a:lnTo>
                      <a:pt x="378" y="1004"/>
                    </a:lnTo>
                    <a:lnTo>
                      <a:pt x="382" y="1010"/>
                    </a:lnTo>
                    <a:lnTo>
                      <a:pt x="384" y="1015"/>
                    </a:lnTo>
                    <a:lnTo>
                      <a:pt x="387" y="1020"/>
                    </a:lnTo>
                    <a:lnTo>
                      <a:pt x="388" y="1025"/>
                    </a:lnTo>
                    <a:lnTo>
                      <a:pt x="391" y="1037"/>
                    </a:lnTo>
                    <a:lnTo>
                      <a:pt x="390" y="1046"/>
                    </a:lnTo>
                    <a:lnTo>
                      <a:pt x="388" y="1068"/>
                    </a:lnTo>
                    <a:lnTo>
                      <a:pt x="388" y="1089"/>
                    </a:lnTo>
                    <a:lnTo>
                      <a:pt x="390" y="1108"/>
                    </a:lnTo>
                    <a:lnTo>
                      <a:pt x="391" y="1119"/>
                    </a:lnTo>
                    <a:lnTo>
                      <a:pt x="392" y="1128"/>
                    </a:lnTo>
                    <a:lnTo>
                      <a:pt x="395" y="1138"/>
                    </a:lnTo>
                    <a:lnTo>
                      <a:pt x="395" y="1142"/>
                    </a:lnTo>
                    <a:lnTo>
                      <a:pt x="396" y="1147"/>
                    </a:lnTo>
                    <a:lnTo>
                      <a:pt x="397" y="1151"/>
                    </a:lnTo>
                    <a:lnTo>
                      <a:pt x="399" y="1156"/>
                    </a:lnTo>
                    <a:lnTo>
                      <a:pt x="400" y="1162"/>
                    </a:lnTo>
                    <a:lnTo>
                      <a:pt x="401" y="1165"/>
                    </a:lnTo>
                    <a:lnTo>
                      <a:pt x="403" y="1171"/>
                    </a:lnTo>
                    <a:lnTo>
                      <a:pt x="405" y="1175"/>
                    </a:lnTo>
                    <a:lnTo>
                      <a:pt x="406" y="1178"/>
                    </a:lnTo>
                    <a:lnTo>
                      <a:pt x="408" y="1184"/>
                    </a:lnTo>
                    <a:lnTo>
                      <a:pt x="410" y="1188"/>
                    </a:lnTo>
                    <a:lnTo>
                      <a:pt x="412" y="1191"/>
                    </a:lnTo>
                    <a:lnTo>
                      <a:pt x="414" y="1197"/>
                    </a:lnTo>
                    <a:lnTo>
                      <a:pt x="416" y="1201"/>
                    </a:lnTo>
                    <a:lnTo>
                      <a:pt x="418" y="1204"/>
                    </a:lnTo>
                    <a:lnTo>
                      <a:pt x="421" y="1208"/>
                    </a:lnTo>
                    <a:lnTo>
                      <a:pt x="422" y="1212"/>
                    </a:lnTo>
                    <a:lnTo>
                      <a:pt x="425" y="1217"/>
                    </a:lnTo>
                    <a:lnTo>
                      <a:pt x="427" y="1221"/>
                    </a:lnTo>
                    <a:lnTo>
                      <a:pt x="430" y="1225"/>
                    </a:lnTo>
                    <a:lnTo>
                      <a:pt x="432" y="1229"/>
                    </a:lnTo>
                    <a:lnTo>
                      <a:pt x="434" y="1233"/>
                    </a:lnTo>
                    <a:lnTo>
                      <a:pt x="436" y="1236"/>
                    </a:lnTo>
                    <a:lnTo>
                      <a:pt x="439" y="1240"/>
                    </a:lnTo>
                    <a:lnTo>
                      <a:pt x="443" y="1243"/>
                    </a:lnTo>
                    <a:lnTo>
                      <a:pt x="445" y="1247"/>
                    </a:lnTo>
                    <a:lnTo>
                      <a:pt x="448" y="1251"/>
                    </a:lnTo>
                    <a:lnTo>
                      <a:pt x="451" y="1255"/>
                    </a:lnTo>
                    <a:lnTo>
                      <a:pt x="456" y="1262"/>
                    </a:lnTo>
                    <a:lnTo>
                      <a:pt x="460" y="1266"/>
                    </a:lnTo>
                    <a:lnTo>
                      <a:pt x="462" y="1268"/>
                    </a:lnTo>
                    <a:lnTo>
                      <a:pt x="469" y="1275"/>
                    </a:lnTo>
                    <a:lnTo>
                      <a:pt x="475" y="1281"/>
                    </a:lnTo>
                    <a:lnTo>
                      <a:pt x="482" y="1288"/>
                    </a:lnTo>
                    <a:lnTo>
                      <a:pt x="488" y="1293"/>
                    </a:lnTo>
                    <a:lnTo>
                      <a:pt x="495" y="1299"/>
                    </a:lnTo>
                    <a:lnTo>
                      <a:pt x="503" y="1304"/>
                    </a:lnTo>
                    <a:lnTo>
                      <a:pt x="509" y="1308"/>
                    </a:lnTo>
                    <a:lnTo>
                      <a:pt x="514" y="1312"/>
                    </a:lnTo>
                    <a:lnTo>
                      <a:pt x="520" y="1316"/>
                    </a:lnTo>
                    <a:lnTo>
                      <a:pt x="531" y="1323"/>
                    </a:lnTo>
                    <a:lnTo>
                      <a:pt x="542" y="1328"/>
                    </a:lnTo>
                    <a:lnTo>
                      <a:pt x="553" y="1333"/>
                    </a:lnTo>
                    <a:lnTo>
                      <a:pt x="565" y="1338"/>
                    </a:lnTo>
                    <a:lnTo>
                      <a:pt x="575" y="1343"/>
                    </a:lnTo>
                    <a:lnTo>
                      <a:pt x="587" y="1347"/>
                    </a:lnTo>
                    <a:lnTo>
                      <a:pt x="599" y="1350"/>
                    </a:lnTo>
                    <a:lnTo>
                      <a:pt x="635" y="1256"/>
                    </a:lnTo>
                    <a:lnTo>
                      <a:pt x="614" y="1251"/>
                    </a:lnTo>
                    <a:lnTo>
                      <a:pt x="604" y="1247"/>
                    </a:lnTo>
                    <a:lnTo>
                      <a:pt x="594" y="1242"/>
                    </a:lnTo>
                    <a:lnTo>
                      <a:pt x="585" y="1237"/>
                    </a:lnTo>
                    <a:lnTo>
                      <a:pt x="574" y="1230"/>
                    </a:lnTo>
                    <a:lnTo>
                      <a:pt x="565" y="1224"/>
                    </a:lnTo>
                    <a:lnTo>
                      <a:pt x="556" y="1216"/>
                    </a:lnTo>
                    <a:lnTo>
                      <a:pt x="549" y="1210"/>
                    </a:lnTo>
                    <a:lnTo>
                      <a:pt x="543" y="1203"/>
                    </a:lnTo>
                    <a:lnTo>
                      <a:pt x="539" y="1199"/>
                    </a:lnTo>
                    <a:lnTo>
                      <a:pt x="536" y="1195"/>
                    </a:lnTo>
                    <a:lnTo>
                      <a:pt x="533" y="1191"/>
                    </a:lnTo>
                    <a:lnTo>
                      <a:pt x="530" y="1186"/>
                    </a:lnTo>
                    <a:lnTo>
                      <a:pt x="527" y="1182"/>
                    </a:lnTo>
                    <a:lnTo>
                      <a:pt x="523" y="1178"/>
                    </a:lnTo>
                    <a:lnTo>
                      <a:pt x="521" y="1173"/>
                    </a:lnTo>
                    <a:lnTo>
                      <a:pt x="518" y="1168"/>
                    </a:lnTo>
                    <a:lnTo>
                      <a:pt x="516" y="1164"/>
                    </a:lnTo>
                    <a:lnTo>
                      <a:pt x="514" y="1159"/>
                    </a:lnTo>
                    <a:lnTo>
                      <a:pt x="512" y="1154"/>
                    </a:lnTo>
                    <a:lnTo>
                      <a:pt x="509" y="1149"/>
                    </a:lnTo>
                    <a:lnTo>
                      <a:pt x="508" y="1143"/>
                    </a:lnTo>
                    <a:lnTo>
                      <a:pt x="505" y="1138"/>
                    </a:lnTo>
                    <a:lnTo>
                      <a:pt x="504" y="1133"/>
                    </a:lnTo>
                    <a:lnTo>
                      <a:pt x="501" y="1128"/>
                    </a:lnTo>
                    <a:lnTo>
                      <a:pt x="500" y="1123"/>
                    </a:lnTo>
                    <a:lnTo>
                      <a:pt x="499" y="1117"/>
                    </a:lnTo>
                    <a:lnTo>
                      <a:pt x="497" y="1112"/>
                    </a:lnTo>
                    <a:lnTo>
                      <a:pt x="497" y="1107"/>
                    </a:lnTo>
                    <a:lnTo>
                      <a:pt x="495" y="1088"/>
                    </a:lnTo>
                    <a:lnTo>
                      <a:pt x="495" y="1068"/>
                    </a:lnTo>
                    <a:lnTo>
                      <a:pt x="495" y="1055"/>
                    </a:lnTo>
                    <a:lnTo>
                      <a:pt x="495" y="1037"/>
                    </a:lnTo>
                    <a:lnTo>
                      <a:pt x="494" y="1028"/>
                    </a:lnTo>
                    <a:lnTo>
                      <a:pt x="492" y="1019"/>
                    </a:lnTo>
                    <a:lnTo>
                      <a:pt x="491" y="1013"/>
                    </a:lnTo>
                    <a:lnTo>
                      <a:pt x="490" y="1010"/>
                    </a:lnTo>
                    <a:lnTo>
                      <a:pt x="488" y="1004"/>
                    </a:lnTo>
                    <a:lnTo>
                      <a:pt x="487" y="1000"/>
                    </a:lnTo>
                    <a:lnTo>
                      <a:pt x="486" y="995"/>
                    </a:lnTo>
                    <a:lnTo>
                      <a:pt x="484" y="991"/>
                    </a:lnTo>
                    <a:lnTo>
                      <a:pt x="483" y="987"/>
                    </a:lnTo>
                    <a:lnTo>
                      <a:pt x="481" y="984"/>
                    </a:lnTo>
                    <a:lnTo>
                      <a:pt x="479" y="980"/>
                    </a:lnTo>
                    <a:lnTo>
                      <a:pt x="478" y="976"/>
                    </a:lnTo>
                    <a:lnTo>
                      <a:pt x="473" y="967"/>
                    </a:lnTo>
                    <a:lnTo>
                      <a:pt x="471" y="963"/>
                    </a:lnTo>
                    <a:lnTo>
                      <a:pt x="469" y="959"/>
                    </a:lnTo>
                    <a:lnTo>
                      <a:pt x="466" y="956"/>
                    </a:lnTo>
                    <a:lnTo>
                      <a:pt x="464" y="952"/>
                    </a:lnTo>
                    <a:lnTo>
                      <a:pt x="458" y="945"/>
                    </a:lnTo>
                    <a:lnTo>
                      <a:pt x="456" y="941"/>
                    </a:lnTo>
                    <a:lnTo>
                      <a:pt x="453" y="938"/>
                    </a:lnTo>
                    <a:lnTo>
                      <a:pt x="451" y="934"/>
                    </a:lnTo>
                    <a:lnTo>
                      <a:pt x="448" y="932"/>
                    </a:lnTo>
                    <a:lnTo>
                      <a:pt x="442" y="925"/>
                    </a:lnTo>
                    <a:lnTo>
                      <a:pt x="435" y="919"/>
                    </a:lnTo>
                    <a:lnTo>
                      <a:pt x="429" y="913"/>
                    </a:lnTo>
                    <a:lnTo>
                      <a:pt x="422" y="907"/>
                    </a:lnTo>
                    <a:lnTo>
                      <a:pt x="414" y="903"/>
                    </a:lnTo>
                    <a:lnTo>
                      <a:pt x="408" y="898"/>
                    </a:lnTo>
                    <a:lnTo>
                      <a:pt x="400" y="894"/>
                    </a:lnTo>
                    <a:lnTo>
                      <a:pt x="392" y="889"/>
                    </a:lnTo>
                    <a:lnTo>
                      <a:pt x="384" y="886"/>
                    </a:lnTo>
                    <a:lnTo>
                      <a:pt x="375" y="882"/>
                    </a:lnTo>
                    <a:lnTo>
                      <a:pt x="367" y="880"/>
                    </a:lnTo>
                    <a:lnTo>
                      <a:pt x="351" y="874"/>
                    </a:lnTo>
                    <a:lnTo>
                      <a:pt x="332" y="872"/>
                    </a:lnTo>
                    <a:lnTo>
                      <a:pt x="296" y="872"/>
                    </a:lnTo>
                    <a:lnTo>
                      <a:pt x="289" y="872"/>
                    </a:lnTo>
                    <a:lnTo>
                      <a:pt x="254" y="872"/>
                    </a:lnTo>
                    <a:lnTo>
                      <a:pt x="221" y="864"/>
                    </a:lnTo>
                    <a:lnTo>
                      <a:pt x="205" y="858"/>
                    </a:lnTo>
                    <a:lnTo>
                      <a:pt x="191" y="851"/>
                    </a:lnTo>
                    <a:lnTo>
                      <a:pt x="183" y="847"/>
                    </a:lnTo>
                    <a:lnTo>
                      <a:pt x="176" y="842"/>
                    </a:lnTo>
                    <a:lnTo>
                      <a:pt x="169" y="837"/>
                    </a:lnTo>
                    <a:lnTo>
                      <a:pt x="162" y="832"/>
                    </a:lnTo>
                    <a:lnTo>
                      <a:pt x="157" y="826"/>
                    </a:lnTo>
                    <a:lnTo>
                      <a:pt x="150" y="821"/>
                    </a:lnTo>
                    <a:lnTo>
                      <a:pt x="145" y="815"/>
                    </a:lnTo>
                    <a:lnTo>
                      <a:pt x="139" y="808"/>
                    </a:lnTo>
                    <a:lnTo>
                      <a:pt x="133" y="802"/>
                    </a:lnTo>
                    <a:lnTo>
                      <a:pt x="130" y="794"/>
                    </a:lnTo>
                    <a:lnTo>
                      <a:pt x="124" y="787"/>
                    </a:lnTo>
                    <a:lnTo>
                      <a:pt x="123" y="783"/>
                    </a:lnTo>
                    <a:lnTo>
                      <a:pt x="120" y="780"/>
                    </a:lnTo>
                    <a:lnTo>
                      <a:pt x="119" y="776"/>
                    </a:lnTo>
                    <a:lnTo>
                      <a:pt x="117" y="772"/>
                    </a:lnTo>
                    <a:lnTo>
                      <a:pt x="113" y="764"/>
                    </a:lnTo>
                    <a:lnTo>
                      <a:pt x="111" y="760"/>
                    </a:lnTo>
                    <a:lnTo>
                      <a:pt x="110" y="756"/>
                    </a:lnTo>
                    <a:lnTo>
                      <a:pt x="109" y="752"/>
                    </a:lnTo>
                    <a:lnTo>
                      <a:pt x="107" y="748"/>
                    </a:lnTo>
                    <a:lnTo>
                      <a:pt x="101" y="713"/>
                    </a:lnTo>
                    <a:lnTo>
                      <a:pt x="101" y="695"/>
                    </a:lnTo>
                    <a:lnTo>
                      <a:pt x="101" y="685"/>
                    </a:lnTo>
                    <a:lnTo>
                      <a:pt x="104" y="676"/>
                    </a:lnTo>
                    <a:lnTo>
                      <a:pt x="104" y="670"/>
                    </a:lnTo>
                    <a:lnTo>
                      <a:pt x="105" y="665"/>
                    </a:lnTo>
                    <a:lnTo>
                      <a:pt x="106" y="660"/>
                    </a:lnTo>
                    <a:lnTo>
                      <a:pt x="107" y="655"/>
                    </a:lnTo>
                    <a:lnTo>
                      <a:pt x="109" y="651"/>
                    </a:lnTo>
                    <a:lnTo>
                      <a:pt x="111" y="646"/>
                    </a:lnTo>
                    <a:lnTo>
                      <a:pt x="113" y="641"/>
                    </a:lnTo>
                    <a:lnTo>
                      <a:pt x="114" y="635"/>
                    </a:lnTo>
                    <a:lnTo>
                      <a:pt x="117" y="630"/>
                    </a:lnTo>
                    <a:lnTo>
                      <a:pt x="118" y="625"/>
                    </a:lnTo>
                    <a:lnTo>
                      <a:pt x="120" y="621"/>
                    </a:lnTo>
                    <a:lnTo>
                      <a:pt x="123" y="616"/>
                    </a:lnTo>
                    <a:lnTo>
                      <a:pt x="126" y="612"/>
                    </a:lnTo>
                    <a:lnTo>
                      <a:pt x="128" y="607"/>
                    </a:lnTo>
                    <a:lnTo>
                      <a:pt x="131" y="603"/>
                    </a:lnTo>
                    <a:lnTo>
                      <a:pt x="133" y="599"/>
                    </a:lnTo>
                    <a:lnTo>
                      <a:pt x="136" y="594"/>
                    </a:lnTo>
                    <a:lnTo>
                      <a:pt x="139" y="590"/>
                    </a:lnTo>
                    <a:lnTo>
                      <a:pt x="141" y="586"/>
                    </a:lnTo>
                    <a:lnTo>
                      <a:pt x="145" y="582"/>
                    </a:lnTo>
                    <a:lnTo>
                      <a:pt x="152" y="576"/>
                    </a:lnTo>
                    <a:lnTo>
                      <a:pt x="157" y="569"/>
                    </a:lnTo>
                    <a:lnTo>
                      <a:pt x="163" y="560"/>
                    </a:lnTo>
                    <a:lnTo>
                      <a:pt x="167" y="556"/>
                    </a:lnTo>
                    <a:lnTo>
                      <a:pt x="172" y="552"/>
                    </a:lnTo>
                    <a:lnTo>
                      <a:pt x="176" y="548"/>
                    </a:lnTo>
                    <a:lnTo>
                      <a:pt x="180" y="544"/>
                    </a:lnTo>
                    <a:lnTo>
                      <a:pt x="187" y="537"/>
                    </a:lnTo>
                    <a:lnTo>
                      <a:pt x="192" y="529"/>
                    </a:lnTo>
                    <a:lnTo>
                      <a:pt x="195" y="526"/>
                    </a:lnTo>
                    <a:lnTo>
                      <a:pt x="197" y="522"/>
                    </a:lnTo>
                    <a:lnTo>
                      <a:pt x="200" y="518"/>
                    </a:lnTo>
                    <a:lnTo>
                      <a:pt x="202" y="515"/>
                    </a:lnTo>
                    <a:lnTo>
                      <a:pt x="205" y="511"/>
                    </a:lnTo>
                    <a:lnTo>
                      <a:pt x="206" y="507"/>
                    </a:lnTo>
                    <a:lnTo>
                      <a:pt x="209" y="503"/>
                    </a:lnTo>
                    <a:lnTo>
                      <a:pt x="210" y="499"/>
                    </a:lnTo>
                    <a:lnTo>
                      <a:pt x="213" y="494"/>
                    </a:lnTo>
                    <a:lnTo>
                      <a:pt x="214" y="490"/>
                    </a:lnTo>
                    <a:lnTo>
                      <a:pt x="215" y="486"/>
                    </a:lnTo>
                    <a:lnTo>
                      <a:pt x="218" y="482"/>
                    </a:lnTo>
                    <a:lnTo>
                      <a:pt x="221" y="473"/>
                    </a:lnTo>
                    <a:lnTo>
                      <a:pt x="222" y="469"/>
                    </a:lnTo>
                    <a:lnTo>
                      <a:pt x="222" y="465"/>
                    </a:lnTo>
                    <a:lnTo>
                      <a:pt x="226" y="447"/>
                    </a:lnTo>
                    <a:lnTo>
                      <a:pt x="227" y="430"/>
                    </a:lnTo>
                    <a:lnTo>
                      <a:pt x="228" y="421"/>
                    </a:lnTo>
                    <a:lnTo>
                      <a:pt x="227" y="412"/>
                    </a:lnTo>
                    <a:lnTo>
                      <a:pt x="226" y="395"/>
                    </a:lnTo>
                    <a:lnTo>
                      <a:pt x="224" y="386"/>
                    </a:lnTo>
                    <a:lnTo>
                      <a:pt x="223" y="382"/>
                    </a:lnTo>
                    <a:lnTo>
                      <a:pt x="223" y="378"/>
                    </a:lnTo>
                    <a:lnTo>
                      <a:pt x="222" y="373"/>
                    </a:lnTo>
                    <a:lnTo>
                      <a:pt x="221" y="369"/>
                    </a:lnTo>
                    <a:lnTo>
                      <a:pt x="219" y="365"/>
                    </a:lnTo>
                    <a:lnTo>
                      <a:pt x="218" y="361"/>
                    </a:lnTo>
                    <a:lnTo>
                      <a:pt x="217" y="356"/>
                    </a:lnTo>
                    <a:lnTo>
                      <a:pt x="214" y="352"/>
                    </a:lnTo>
                    <a:lnTo>
                      <a:pt x="211" y="344"/>
                    </a:lnTo>
                    <a:lnTo>
                      <a:pt x="209" y="340"/>
                    </a:lnTo>
                    <a:lnTo>
                      <a:pt x="208" y="337"/>
                    </a:lnTo>
                    <a:lnTo>
                      <a:pt x="205" y="333"/>
                    </a:lnTo>
                    <a:lnTo>
                      <a:pt x="202" y="329"/>
                    </a:lnTo>
                    <a:lnTo>
                      <a:pt x="201" y="325"/>
                    </a:lnTo>
                    <a:lnTo>
                      <a:pt x="198" y="321"/>
                    </a:lnTo>
                    <a:lnTo>
                      <a:pt x="196" y="317"/>
                    </a:lnTo>
                    <a:lnTo>
                      <a:pt x="193" y="313"/>
                    </a:lnTo>
                    <a:lnTo>
                      <a:pt x="191" y="309"/>
                    </a:lnTo>
                    <a:lnTo>
                      <a:pt x="188" y="307"/>
                    </a:lnTo>
                    <a:lnTo>
                      <a:pt x="182" y="299"/>
                    </a:lnTo>
                    <a:lnTo>
                      <a:pt x="178" y="296"/>
                    </a:lnTo>
                    <a:lnTo>
                      <a:pt x="175" y="292"/>
                    </a:lnTo>
                    <a:lnTo>
                      <a:pt x="169" y="286"/>
                    </a:lnTo>
                    <a:lnTo>
                      <a:pt x="159" y="272"/>
                    </a:lnTo>
                    <a:lnTo>
                      <a:pt x="153" y="265"/>
                    </a:lnTo>
                    <a:lnTo>
                      <a:pt x="148" y="259"/>
                    </a:lnTo>
                    <a:lnTo>
                      <a:pt x="144" y="255"/>
                    </a:lnTo>
                    <a:lnTo>
                      <a:pt x="141" y="251"/>
                    </a:lnTo>
                    <a:lnTo>
                      <a:pt x="139" y="247"/>
                    </a:lnTo>
                    <a:lnTo>
                      <a:pt x="136" y="243"/>
                    </a:lnTo>
                    <a:lnTo>
                      <a:pt x="135" y="239"/>
                    </a:lnTo>
                    <a:lnTo>
                      <a:pt x="132" y="235"/>
                    </a:lnTo>
                    <a:lnTo>
                      <a:pt x="130" y="230"/>
                    </a:lnTo>
                    <a:lnTo>
                      <a:pt x="127" y="226"/>
                    </a:lnTo>
                    <a:lnTo>
                      <a:pt x="126" y="221"/>
                    </a:lnTo>
                    <a:lnTo>
                      <a:pt x="123" y="217"/>
                    </a:lnTo>
                    <a:lnTo>
                      <a:pt x="122" y="212"/>
                    </a:lnTo>
                    <a:lnTo>
                      <a:pt x="119" y="207"/>
                    </a:lnTo>
                    <a:lnTo>
                      <a:pt x="118" y="203"/>
                    </a:lnTo>
                    <a:lnTo>
                      <a:pt x="117" y="197"/>
                    </a:lnTo>
                    <a:lnTo>
                      <a:pt x="114" y="192"/>
                    </a:lnTo>
                    <a:lnTo>
                      <a:pt x="114" y="188"/>
                    </a:lnTo>
                    <a:lnTo>
                      <a:pt x="113" y="183"/>
                    </a:lnTo>
                    <a:lnTo>
                      <a:pt x="111" y="178"/>
                    </a:lnTo>
                    <a:lnTo>
                      <a:pt x="109" y="169"/>
                    </a:lnTo>
                    <a:lnTo>
                      <a:pt x="107" y="149"/>
                    </a:lnTo>
                    <a:lnTo>
                      <a:pt x="107" y="133"/>
                    </a:lnTo>
                    <a:lnTo>
                      <a:pt x="109" y="121"/>
                    </a:lnTo>
                    <a:lnTo>
                      <a:pt x="110" y="110"/>
                    </a:lnTo>
                    <a:lnTo>
                      <a:pt x="111" y="105"/>
                    </a:lnTo>
                    <a:lnTo>
                      <a:pt x="113" y="100"/>
                    </a:lnTo>
                    <a:lnTo>
                      <a:pt x="114" y="95"/>
                    </a:lnTo>
                    <a:lnTo>
                      <a:pt x="115" y="90"/>
                    </a:lnTo>
                    <a:lnTo>
                      <a:pt x="118" y="84"/>
                    </a:lnTo>
                    <a:lnTo>
                      <a:pt x="119" y="79"/>
                    </a:lnTo>
                    <a:lnTo>
                      <a:pt x="120" y="74"/>
                    </a:lnTo>
                    <a:lnTo>
                      <a:pt x="123" y="69"/>
                    </a:lnTo>
                    <a:lnTo>
                      <a:pt x="126" y="65"/>
                    </a:lnTo>
                    <a:lnTo>
                      <a:pt x="127" y="60"/>
                    </a:lnTo>
                    <a:lnTo>
                      <a:pt x="130" y="55"/>
                    </a:lnTo>
                    <a:lnTo>
                      <a:pt x="132" y="51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59" name="Freeform 70"/>
              <p:cNvSpPr>
                <a:spLocks/>
              </p:cNvSpPr>
              <p:nvPr/>
            </p:nvSpPr>
            <p:spPr bwMode="auto">
              <a:xfrm>
                <a:off x="703" y="2322"/>
                <a:ext cx="425" cy="425"/>
              </a:xfrm>
              <a:custGeom>
                <a:avLst/>
                <a:gdLst>
                  <a:gd name="T0" fmla="*/ 21 w 1275"/>
                  <a:gd name="T1" fmla="*/ 0 h 1276"/>
                  <a:gd name="T2" fmla="*/ 12 w 1275"/>
                  <a:gd name="T3" fmla="*/ 3 h 1276"/>
                  <a:gd name="T4" fmla="*/ 9 w 1275"/>
                  <a:gd name="T5" fmla="*/ 5 h 1276"/>
                  <a:gd name="T6" fmla="*/ 6 w 1275"/>
                  <a:gd name="T7" fmla="*/ 7 h 1276"/>
                  <a:gd name="T8" fmla="*/ 4 w 1275"/>
                  <a:gd name="T9" fmla="*/ 10 h 1276"/>
                  <a:gd name="T10" fmla="*/ 2 w 1275"/>
                  <a:gd name="T11" fmla="*/ 13 h 1276"/>
                  <a:gd name="T12" fmla="*/ 2 w 1275"/>
                  <a:gd name="T13" fmla="*/ 15 h 1276"/>
                  <a:gd name="T14" fmla="*/ 1 w 1275"/>
                  <a:gd name="T15" fmla="*/ 17 h 1276"/>
                  <a:gd name="T16" fmla="*/ 0 w 1275"/>
                  <a:gd name="T17" fmla="*/ 20 h 1276"/>
                  <a:gd name="T18" fmla="*/ 1 w 1275"/>
                  <a:gd name="T19" fmla="*/ 29 h 1276"/>
                  <a:gd name="T20" fmla="*/ 1 w 1275"/>
                  <a:gd name="T21" fmla="*/ 31 h 1276"/>
                  <a:gd name="T22" fmla="*/ 2 w 1275"/>
                  <a:gd name="T23" fmla="*/ 33 h 1276"/>
                  <a:gd name="T24" fmla="*/ 3 w 1275"/>
                  <a:gd name="T25" fmla="*/ 35 h 1276"/>
                  <a:gd name="T26" fmla="*/ 5 w 1275"/>
                  <a:gd name="T27" fmla="*/ 38 h 1276"/>
                  <a:gd name="T28" fmla="*/ 7 w 1275"/>
                  <a:gd name="T29" fmla="*/ 41 h 1276"/>
                  <a:gd name="T30" fmla="*/ 10 w 1275"/>
                  <a:gd name="T31" fmla="*/ 43 h 1276"/>
                  <a:gd name="T32" fmla="*/ 14 w 1275"/>
                  <a:gd name="T33" fmla="*/ 45 h 1276"/>
                  <a:gd name="T34" fmla="*/ 24 w 1275"/>
                  <a:gd name="T35" fmla="*/ 47 h 1276"/>
                  <a:gd name="T36" fmla="*/ 35 w 1275"/>
                  <a:gd name="T37" fmla="*/ 44 h 1276"/>
                  <a:gd name="T38" fmla="*/ 38 w 1275"/>
                  <a:gd name="T39" fmla="*/ 42 h 1276"/>
                  <a:gd name="T40" fmla="*/ 41 w 1275"/>
                  <a:gd name="T41" fmla="*/ 40 h 1276"/>
                  <a:gd name="T42" fmla="*/ 43 w 1275"/>
                  <a:gd name="T43" fmla="*/ 37 h 1276"/>
                  <a:gd name="T44" fmla="*/ 45 w 1275"/>
                  <a:gd name="T45" fmla="*/ 34 h 1276"/>
                  <a:gd name="T46" fmla="*/ 46 w 1275"/>
                  <a:gd name="T47" fmla="*/ 32 h 1276"/>
                  <a:gd name="T48" fmla="*/ 46 w 1275"/>
                  <a:gd name="T49" fmla="*/ 30 h 1276"/>
                  <a:gd name="T50" fmla="*/ 47 w 1275"/>
                  <a:gd name="T51" fmla="*/ 28 h 1276"/>
                  <a:gd name="T52" fmla="*/ 47 w 1275"/>
                  <a:gd name="T53" fmla="*/ 19 h 1276"/>
                  <a:gd name="T54" fmla="*/ 46 w 1275"/>
                  <a:gd name="T55" fmla="*/ 17 h 1276"/>
                  <a:gd name="T56" fmla="*/ 46 w 1275"/>
                  <a:gd name="T57" fmla="*/ 15 h 1276"/>
                  <a:gd name="T58" fmla="*/ 45 w 1275"/>
                  <a:gd name="T59" fmla="*/ 13 h 1276"/>
                  <a:gd name="T60" fmla="*/ 43 w 1275"/>
                  <a:gd name="T61" fmla="*/ 10 h 1276"/>
                  <a:gd name="T62" fmla="*/ 41 w 1275"/>
                  <a:gd name="T63" fmla="*/ 7 h 1276"/>
                  <a:gd name="T64" fmla="*/ 38 w 1275"/>
                  <a:gd name="T65" fmla="*/ 5 h 1276"/>
                  <a:gd name="T66" fmla="*/ 35 w 1275"/>
                  <a:gd name="T67" fmla="*/ 3 h 1276"/>
                  <a:gd name="T68" fmla="*/ 34 w 1275"/>
                  <a:gd name="T69" fmla="*/ 6 h 1276"/>
                  <a:gd name="T70" fmla="*/ 37 w 1275"/>
                  <a:gd name="T71" fmla="*/ 8 h 1276"/>
                  <a:gd name="T72" fmla="*/ 39 w 1275"/>
                  <a:gd name="T73" fmla="*/ 10 h 1276"/>
                  <a:gd name="T74" fmla="*/ 41 w 1275"/>
                  <a:gd name="T75" fmla="*/ 13 h 1276"/>
                  <a:gd name="T76" fmla="*/ 42 w 1275"/>
                  <a:gd name="T77" fmla="*/ 16 h 1276"/>
                  <a:gd name="T78" fmla="*/ 43 w 1275"/>
                  <a:gd name="T79" fmla="*/ 19 h 1276"/>
                  <a:gd name="T80" fmla="*/ 44 w 1275"/>
                  <a:gd name="T81" fmla="*/ 27 h 1276"/>
                  <a:gd name="T82" fmla="*/ 43 w 1275"/>
                  <a:gd name="T83" fmla="*/ 30 h 1276"/>
                  <a:gd name="T84" fmla="*/ 42 w 1275"/>
                  <a:gd name="T85" fmla="*/ 33 h 1276"/>
                  <a:gd name="T86" fmla="*/ 40 w 1275"/>
                  <a:gd name="T87" fmla="*/ 36 h 1276"/>
                  <a:gd name="T88" fmla="*/ 38 w 1275"/>
                  <a:gd name="T89" fmla="*/ 38 h 1276"/>
                  <a:gd name="T90" fmla="*/ 35 w 1275"/>
                  <a:gd name="T91" fmla="*/ 40 h 1276"/>
                  <a:gd name="T92" fmla="*/ 31 w 1275"/>
                  <a:gd name="T93" fmla="*/ 43 h 1276"/>
                  <a:gd name="T94" fmla="*/ 18 w 1275"/>
                  <a:gd name="T95" fmla="*/ 43 h 1276"/>
                  <a:gd name="T96" fmla="*/ 12 w 1275"/>
                  <a:gd name="T97" fmla="*/ 41 h 1276"/>
                  <a:gd name="T98" fmla="*/ 10 w 1275"/>
                  <a:gd name="T99" fmla="*/ 39 h 1276"/>
                  <a:gd name="T100" fmla="*/ 8 w 1275"/>
                  <a:gd name="T101" fmla="*/ 36 h 1276"/>
                  <a:gd name="T102" fmla="*/ 6 w 1275"/>
                  <a:gd name="T103" fmla="*/ 34 h 1276"/>
                  <a:gd name="T104" fmla="*/ 4 w 1275"/>
                  <a:gd name="T105" fmla="*/ 31 h 1276"/>
                  <a:gd name="T106" fmla="*/ 4 w 1275"/>
                  <a:gd name="T107" fmla="*/ 28 h 1276"/>
                  <a:gd name="T108" fmla="*/ 4 w 1275"/>
                  <a:gd name="T109" fmla="*/ 19 h 1276"/>
                  <a:gd name="T110" fmla="*/ 4 w 1275"/>
                  <a:gd name="T111" fmla="*/ 16 h 1276"/>
                  <a:gd name="T112" fmla="*/ 6 w 1275"/>
                  <a:gd name="T113" fmla="*/ 13 h 1276"/>
                  <a:gd name="T114" fmla="*/ 8 w 1275"/>
                  <a:gd name="T115" fmla="*/ 11 h 1276"/>
                  <a:gd name="T116" fmla="*/ 10 w 1275"/>
                  <a:gd name="T117" fmla="*/ 8 h 1276"/>
                  <a:gd name="T118" fmla="*/ 13 w 1275"/>
                  <a:gd name="T119" fmla="*/ 6 h 1276"/>
                  <a:gd name="T120" fmla="*/ 18 w 1275"/>
                  <a:gd name="T121" fmla="*/ 4 h 1276"/>
                  <a:gd name="T122" fmla="*/ 31 w 1275"/>
                  <a:gd name="T123" fmla="*/ 5 h 127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275"/>
                  <a:gd name="T187" fmla="*/ 0 h 1276"/>
                  <a:gd name="T188" fmla="*/ 1275 w 1275"/>
                  <a:gd name="T189" fmla="*/ 1276 h 127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275" h="1276">
                    <a:moveTo>
                      <a:pt x="877" y="46"/>
                    </a:moveTo>
                    <a:lnTo>
                      <a:pt x="863" y="41"/>
                    </a:lnTo>
                    <a:lnTo>
                      <a:pt x="848" y="35"/>
                    </a:lnTo>
                    <a:lnTo>
                      <a:pt x="832" y="30"/>
                    </a:lnTo>
                    <a:lnTo>
                      <a:pt x="816" y="26"/>
                    </a:lnTo>
                    <a:lnTo>
                      <a:pt x="801" y="21"/>
                    </a:lnTo>
                    <a:lnTo>
                      <a:pt x="785" y="17"/>
                    </a:lnTo>
                    <a:lnTo>
                      <a:pt x="770" y="14"/>
                    </a:lnTo>
                    <a:lnTo>
                      <a:pt x="755" y="10"/>
                    </a:lnTo>
                    <a:lnTo>
                      <a:pt x="724" y="5"/>
                    </a:lnTo>
                    <a:lnTo>
                      <a:pt x="693" y="2"/>
                    </a:lnTo>
                    <a:lnTo>
                      <a:pt x="630" y="0"/>
                    </a:lnTo>
                    <a:lnTo>
                      <a:pt x="569" y="4"/>
                    </a:lnTo>
                    <a:lnTo>
                      <a:pt x="508" y="13"/>
                    </a:lnTo>
                    <a:lnTo>
                      <a:pt x="478" y="21"/>
                    </a:lnTo>
                    <a:lnTo>
                      <a:pt x="464" y="24"/>
                    </a:lnTo>
                    <a:lnTo>
                      <a:pt x="450" y="28"/>
                    </a:lnTo>
                    <a:lnTo>
                      <a:pt x="435" y="33"/>
                    </a:lnTo>
                    <a:lnTo>
                      <a:pt x="420" y="39"/>
                    </a:lnTo>
                    <a:lnTo>
                      <a:pt x="406" y="44"/>
                    </a:lnTo>
                    <a:lnTo>
                      <a:pt x="393" y="49"/>
                    </a:lnTo>
                    <a:lnTo>
                      <a:pt x="378" y="56"/>
                    </a:lnTo>
                    <a:lnTo>
                      <a:pt x="364" y="62"/>
                    </a:lnTo>
                    <a:lnTo>
                      <a:pt x="351" y="69"/>
                    </a:lnTo>
                    <a:lnTo>
                      <a:pt x="337" y="75"/>
                    </a:lnTo>
                    <a:lnTo>
                      <a:pt x="330" y="79"/>
                    </a:lnTo>
                    <a:lnTo>
                      <a:pt x="324" y="83"/>
                    </a:lnTo>
                    <a:lnTo>
                      <a:pt x="317" y="87"/>
                    </a:lnTo>
                    <a:lnTo>
                      <a:pt x="311" y="91"/>
                    </a:lnTo>
                    <a:lnTo>
                      <a:pt x="304" y="95"/>
                    </a:lnTo>
                    <a:lnTo>
                      <a:pt x="298" y="98"/>
                    </a:lnTo>
                    <a:lnTo>
                      <a:pt x="291" y="102"/>
                    </a:lnTo>
                    <a:lnTo>
                      <a:pt x="285" y="106"/>
                    </a:lnTo>
                    <a:lnTo>
                      <a:pt x="278" y="111"/>
                    </a:lnTo>
                    <a:lnTo>
                      <a:pt x="272" y="115"/>
                    </a:lnTo>
                    <a:lnTo>
                      <a:pt x="265" y="119"/>
                    </a:lnTo>
                    <a:lnTo>
                      <a:pt x="259" y="124"/>
                    </a:lnTo>
                    <a:lnTo>
                      <a:pt x="253" y="128"/>
                    </a:lnTo>
                    <a:lnTo>
                      <a:pt x="247" y="134"/>
                    </a:lnTo>
                    <a:lnTo>
                      <a:pt x="240" y="139"/>
                    </a:lnTo>
                    <a:lnTo>
                      <a:pt x="235" y="143"/>
                    </a:lnTo>
                    <a:lnTo>
                      <a:pt x="229" y="148"/>
                    </a:lnTo>
                    <a:lnTo>
                      <a:pt x="224" y="153"/>
                    </a:lnTo>
                    <a:lnTo>
                      <a:pt x="217" y="158"/>
                    </a:lnTo>
                    <a:lnTo>
                      <a:pt x="212" y="163"/>
                    </a:lnTo>
                    <a:lnTo>
                      <a:pt x="205" y="169"/>
                    </a:lnTo>
                    <a:lnTo>
                      <a:pt x="200" y="174"/>
                    </a:lnTo>
                    <a:lnTo>
                      <a:pt x="195" y="179"/>
                    </a:lnTo>
                    <a:lnTo>
                      <a:pt x="188" y="184"/>
                    </a:lnTo>
                    <a:lnTo>
                      <a:pt x="183" y="189"/>
                    </a:lnTo>
                    <a:lnTo>
                      <a:pt x="178" y="195"/>
                    </a:lnTo>
                    <a:lnTo>
                      <a:pt x="173" y="201"/>
                    </a:lnTo>
                    <a:lnTo>
                      <a:pt x="168" y="206"/>
                    </a:lnTo>
                    <a:lnTo>
                      <a:pt x="162" y="213"/>
                    </a:lnTo>
                    <a:lnTo>
                      <a:pt x="157" y="218"/>
                    </a:lnTo>
                    <a:lnTo>
                      <a:pt x="152" y="224"/>
                    </a:lnTo>
                    <a:lnTo>
                      <a:pt x="147" y="230"/>
                    </a:lnTo>
                    <a:lnTo>
                      <a:pt x="142" y="236"/>
                    </a:lnTo>
                    <a:lnTo>
                      <a:pt x="138" y="243"/>
                    </a:lnTo>
                    <a:lnTo>
                      <a:pt x="133" y="248"/>
                    </a:lnTo>
                    <a:lnTo>
                      <a:pt x="127" y="254"/>
                    </a:lnTo>
                    <a:lnTo>
                      <a:pt x="123" y="261"/>
                    </a:lnTo>
                    <a:lnTo>
                      <a:pt x="118" y="267"/>
                    </a:lnTo>
                    <a:lnTo>
                      <a:pt x="114" y="274"/>
                    </a:lnTo>
                    <a:lnTo>
                      <a:pt x="109" y="280"/>
                    </a:lnTo>
                    <a:lnTo>
                      <a:pt x="105" y="287"/>
                    </a:lnTo>
                    <a:lnTo>
                      <a:pt x="100" y="293"/>
                    </a:lnTo>
                    <a:lnTo>
                      <a:pt x="96" y="300"/>
                    </a:lnTo>
                    <a:lnTo>
                      <a:pt x="92" y="306"/>
                    </a:lnTo>
                    <a:lnTo>
                      <a:pt x="88" y="314"/>
                    </a:lnTo>
                    <a:lnTo>
                      <a:pt x="84" y="321"/>
                    </a:lnTo>
                    <a:lnTo>
                      <a:pt x="81" y="327"/>
                    </a:lnTo>
                    <a:lnTo>
                      <a:pt x="78" y="331"/>
                    </a:lnTo>
                    <a:lnTo>
                      <a:pt x="77" y="335"/>
                    </a:lnTo>
                    <a:lnTo>
                      <a:pt x="73" y="341"/>
                    </a:lnTo>
                    <a:lnTo>
                      <a:pt x="70" y="345"/>
                    </a:lnTo>
                    <a:lnTo>
                      <a:pt x="69" y="349"/>
                    </a:lnTo>
                    <a:lnTo>
                      <a:pt x="65" y="357"/>
                    </a:lnTo>
                    <a:lnTo>
                      <a:pt x="64" y="360"/>
                    </a:lnTo>
                    <a:lnTo>
                      <a:pt x="61" y="364"/>
                    </a:lnTo>
                    <a:lnTo>
                      <a:pt x="58" y="371"/>
                    </a:lnTo>
                    <a:lnTo>
                      <a:pt x="57" y="375"/>
                    </a:lnTo>
                    <a:lnTo>
                      <a:pt x="55" y="379"/>
                    </a:lnTo>
                    <a:lnTo>
                      <a:pt x="53" y="382"/>
                    </a:lnTo>
                    <a:lnTo>
                      <a:pt x="52" y="386"/>
                    </a:lnTo>
                    <a:lnTo>
                      <a:pt x="51" y="390"/>
                    </a:lnTo>
                    <a:lnTo>
                      <a:pt x="48" y="393"/>
                    </a:lnTo>
                    <a:lnTo>
                      <a:pt x="47" y="397"/>
                    </a:lnTo>
                    <a:lnTo>
                      <a:pt x="45" y="401"/>
                    </a:lnTo>
                    <a:lnTo>
                      <a:pt x="44" y="405"/>
                    </a:lnTo>
                    <a:lnTo>
                      <a:pt x="43" y="409"/>
                    </a:lnTo>
                    <a:lnTo>
                      <a:pt x="42" y="413"/>
                    </a:lnTo>
                    <a:lnTo>
                      <a:pt x="39" y="417"/>
                    </a:lnTo>
                    <a:lnTo>
                      <a:pt x="38" y="421"/>
                    </a:lnTo>
                    <a:lnTo>
                      <a:pt x="36" y="425"/>
                    </a:lnTo>
                    <a:lnTo>
                      <a:pt x="34" y="432"/>
                    </a:lnTo>
                    <a:lnTo>
                      <a:pt x="32" y="435"/>
                    </a:lnTo>
                    <a:lnTo>
                      <a:pt x="31" y="439"/>
                    </a:lnTo>
                    <a:lnTo>
                      <a:pt x="30" y="443"/>
                    </a:lnTo>
                    <a:lnTo>
                      <a:pt x="29" y="447"/>
                    </a:lnTo>
                    <a:lnTo>
                      <a:pt x="27" y="451"/>
                    </a:lnTo>
                    <a:lnTo>
                      <a:pt x="26" y="454"/>
                    </a:lnTo>
                    <a:lnTo>
                      <a:pt x="25" y="462"/>
                    </a:lnTo>
                    <a:lnTo>
                      <a:pt x="23" y="466"/>
                    </a:lnTo>
                    <a:lnTo>
                      <a:pt x="22" y="470"/>
                    </a:lnTo>
                    <a:lnTo>
                      <a:pt x="21" y="474"/>
                    </a:lnTo>
                    <a:lnTo>
                      <a:pt x="21" y="478"/>
                    </a:lnTo>
                    <a:lnTo>
                      <a:pt x="18" y="486"/>
                    </a:lnTo>
                    <a:lnTo>
                      <a:pt x="17" y="490"/>
                    </a:lnTo>
                    <a:lnTo>
                      <a:pt x="17" y="493"/>
                    </a:lnTo>
                    <a:lnTo>
                      <a:pt x="16" y="497"/>
                    </a:lnTo>
                    <a:lnTo>
                      <a:pt x="14" y="501"/>
                    </a:lnTo>
                    <a:lnTo>
                      <a:pt x="14" y="505"/>
                    </a:lnTo>
                    <a:lnTo>
                      <a:pt x="13" y="509"/>
                    </a:lnTo>
                    <a:lnTo>
                      <a:pt x="12" y="517"/>
                    </a:lnTo>
                    <a:lnTo>
                      <a:pt x="9" y="532"/>
                    </a:lnTo>
                    <a:lnTo>
                      <a:pt x="6" y="548"/>
                    </a:lnTo>
                    <a:lnTo>
                      <a:pt x="4" y="564"/>
                    </a:lnTo>
                    <a:lnTo>
                      <a:pt x="3" y="579"/>
                    </a:lnTo>
                    <a:lnTo>
                      <a:pt x="0" y="610"/>
                    </a:lnTo>
                    <a:lnTo>
                      <a:pt x="0" y="642"/>
                    </a:lnTo>
                    <a:lnTo>
                      <a:pt x="1" y="673"/>
                    </a:lnTo>
                    <a:lnTo>
                      <a:pt x="3" y="688"/>
                    </a:lnTo>
                    <a:lnTo>
                      <a:pt x="4" y="704"/>
                    </a:lnTo>
                    <a:lnTo>
                      <a:pt x="5" y="720"/>
                    </a:lnTo>
                    <a:lnTo>
                      <a:pt x="8" y="734"/>
                    </a:lnTo>
                    <a:lnTo>
                      <a:pt x="10" y="749"/>
                    </a:lnTo>
                    <a:lnTo>
                      <a:pt x="13" y="765"/>
                    </a:lnTo>
                    <a:lnTo>
                      <a:pt x="14" y="769"/>
                    </a:lnTo>
                    <a:lnTo>
                      <a:pt x="14" y="771"/>
                    </a:lnTo>
                    <a:lnTo>
                      <a:pt x="16" y="775"/>
                    </a:lnTo>
                    <a:lnTo>
                      <a:pt x="16" y="779"/>
                    </a:lnTo>
                    <a:lnTo>
                      <a:pt x="18" y="787"/>
                    </a:lnTo>
                    <a:lnTo>
                      <a:pt x="19" y="791"/>
                    </a:lnTo>
                    <a:lnTo>
                      <a:pt x="19" y="795"/>
                    </a:lnTo>
                    <a:lnTo>
                      <a:pt x="21" y="797"/>
                    </a:lnTo>
                    <a:lnTo>
                      <a:pt x="22" y="801"/>
                    </a:lnTo>
                    <a:lnTo>
                      <a:pt x="22" y="805"/>
                    </a:lnTo>
                    <a:lnTo>
                      <a:pt x="23" y="809"/>
                    </a:lnTo>
                    <a:lnTo>
                      <a:pt x="25" y="813"/>
                    </a:lnTo>
                    <a:lnTo>
                      <a:pt x="26" y="817"/>
                    </a:lnTo>
                    <a:lnTo>
                      <a:pt x="29" y="823"/>
                    </a:lnTo>
                    <a:lnTo>
                      <a:pt x="29" y="827"/>
                    </a:lnTo>
                    <a:lnTo>
                      <a:pt x="30" y="831"/>
                    </a:lnTo>
                    <a:lnTo>
                      <a:pt x="31" y="835"/>
                    </a:lnTo>
                    <a:lnTo>
                      <a:pt x="32" y="839"/>
                    </a:lnTo>
                    <a:lnTo>
                      <a:pt x="34" y="842"/>
                    </a:lnTo>
                    <a:lnTo>
                      <a:pt x="35" y="846"/>
                    </a:lnTo>
                    <a:lnTo>
                      <a:pt x="36" y="849"/>
                    </a:lnTo>
                    <a:lnTo>
                      <a:pt x="38" y="853"/>
                    </a:lnTo>
                    <a:lnTo>
                      <a:pt x="40" y="860"/>
                    </a:lnTo>
                    <a:lnTo>
                      <a:pt x="42" y="864"/>
                    </a:lnTo>
                    <a:lnTo>
                      <a:pt x="43" y="868"/>
                    </a:lnTo>
                    <a:lnTo>
                      <a:pt x="45" y="874"/>
                    </a:lnTo>
                    <a:lnTo>
                      <a:pt x="47" y="878"/>
                    </a:lnTo>
                    <a:lnTo>
                      <a:pt x="48" y="882"/>
                    </a:lnTo>
                    <a:lnTo>
                      <a:pt x="51" y="885"/>
                    </a:lnTo>
                    <a:lnTo>
                      <a:pt x="52" y="888"/>
                    </a:lnTo>
                    <a:lnTo>
                      <a:pt x="53" y="892"/>
                    </a:lnTo>
                    <a:lnTo>
                      <a:pt x="55" y="896"/>
                    </a:lnTo>
                    <a:lnTo>
                      <a:pt x="58" y="903"/>
                    </a:lnTo>
                    <a:lnTo>
                      <a:pt x="60" y="907"/>
                    </a:lnTo>
                    <a:lnTo>
                      <a:pt x="61" y="909"/>
                    </a:lnTo>
                    <a:lnTo>
                      <a:pt x="65" y="916"/>
                    </a:lnTo>
                    <a:lnTo>
                      <a:pt x="66" y="920"/>
                    </a:lnTo>
                    <a:lnTo>
                      <a:pt x="68" y="924"/>
                    </a:lnTo>
                    <a:lnTo>
                      <a:pt x="71" y="930"/>
                    </a:lnTo>
                    <a:lnTo>
                      <a:pt x="75" y="937"/>
                    </a:lnTo>
                    <a:lnTo>
                      <a:pt x="78" y="944"/>
                    </a:lnTo>
                    <a:lnTo>
                      <a:pt x="82" y="951"/>
                    </a:lnTo>
                    <a:lnTo>
                      <a:pt x="86" y="957"/>
                    </a:lnTo>
                    <a:lnTo>
                      <a:pt x="90" y="964"/>
                    </a:lnTo>
                    <a:lnTo>
                      <a:pt x="94" y="970"/>
                    </a:lnTo>
                    <a:lnTo>
                      <a:pt x="97" y="977"/>
                    </a:lnTo>
                    <a:lnTo>
                      <a:pt x="101" y="983"/>
                    </a:lnTo>
                    <a:lnTo>
                      <a:pt x="107" y="990"/>
                    </a:lnTo>
                    <a:lnTo>
                      <a:pt x="110" y="996"/>
                    </a:lnTo>
                    <a:lnTo>
                      <a:pt x="114" y="1003"/>
                    </a:lnTo>
                    <a:lnTo>
                      <a:pt x="120" y="1009"/>
                    </a:lnTo>
                    <a:lnTo>
                      <a:pt x="123" y="1014"/>
                    </a:lnTo>
                    <a:lnTo>
                      <a:pt x="129" y="1021"/>
                    </a:lnTo>
                    <a:lnTo>
                      <a:pt x="133" y="1027"/>
                    </a:lnTo>
                    <a:lnTo>
                      <a:pt x="138" y="1034"/>
                    </a:lnTo>
                    <a:lnTo>
                      <a:pt x="143" y="1039"/>
                    </a:lnTo>
                    <a:lnTo>
                      <a:pt x="147" y="1046"/>
                    </a:lnTo>
                    <a:lnTo>
                      <a:pt x="152" y="1051"/>
                    </a:lnTo>
                    <a:lnTo>
                      <a:pt x="157" y="1057"/>
                    </a:lnTo>
                    <a:lnTo>
                      <a:pt x="162" y="1063"/>
                    </a:lnTo>
                    <a:lnTo>
                      <a:pt x="168" y="1069"/>
                    </a:lnTo>
                    <a:lnTo>
                      <a:pt x="173" y="1074"/>
                    </a:lnTo>
                    <a:lnTo>
                      <a:pt x="178" y="1079"/>
                    </a:lnTo>
                    <a:lnTo>
                      <a:pt x="183" y="1086"/>
                    </a:lnTo>
                    <a:lnTo>
                      <a:pt x="188" y="1091"/>
                    </a:lnTo>
                    <a:lnTo>
                      <a:pt x="195" y="1096"/>
                    </a:lnTo>
                    <a:lnTo>
                      <a:pt x="200" y="1102"/>
                    </a:lnTo>
                    <a:lnTo>
                      <a:pt x="205" y="1107"/>
                    </a:lnTo>
                    <a:lnTo>
                      <a:pt x="212" y="1112"/>
                    </a:lnTo>
                    <a:lnTo>
                      <a:pt x="217" y="1117"/>
                    </a:lnTo>
                    <a:lnTo>
                      <a:pt x="224" y="1122"/>
                    </a:lnTo>
                    <a:lnTo>
                      <a:pt x="230" y="1128"/>
                    </a:lnTo>
                    <a:lnTo>
                      <a:pt x="235" y="1133"/>
                    </a:lnTo>
                    <a:lnTo>
                      <a:pt x="242" y="1138"/>
                    </a:lnTo>
                    <a:lnTo>
                      <a:pt x="248" y="1143"/>
                    </a:lnTo>
                    <a:lnTo>
                      <a:pt x="255" y="1147"/>
                    </a:lnTo>
                    <a:lnTo>
                      <a:pt x="260" y="1152"/>
                    </a:lnTo>
                    <a:lnTo>
                      <a:pt x="266" y="1156"/>
                    </a:lnTo>
                    <a:lnTo>
                      <a:pt x="273" y="1161"/>
                    </a:lnTo>
                    <a:lnTo>
                      <a:pt x="279" y="1165"/>
                    </a:lnTo>
                    <a:lnTo>
                      <a:pt x="286" y="1170"/>
                    </a:lnTo>
                    <a:lnTo>
                      <a:pt x="294" y="1174"/>
                    </a:lnTo>
                    <a:lnTo>
                      <a:pt x="300" y="1178"/>
                    </a:lnTo>
                    <a:lnTo>
                      <a:pt x="307" y="1183"/>
                    </a:lnTo>
                    <a:lnTo>
                      <a:pt x="313" y="1187"/>
                    </a:lnTo>
                    <a:lnTo>
                      <a:pt x="321" y="1191"/>
                    </a:lnTo>
                    <a:lnTo>
                      <a:pt x="328" y="1195"/>
                    </a:lnTo>
                    <a:lnTo>
                      <a:pt x="334" y="1199"/>
                    </a:lnTo>
                    <a:lnTo>
                      <a:pt x="342" y="1203"/>
                    </a:lnTo>
                    <a:lnTo>
                      <a:pt x="348" y="1207"/>
                    </a:lnTo>
                    <a:lnTo>
                      <a:pt x="356" y="1209"/>
                    </a:lnTo>
                    <a:lnTo>
                      <a:pt x="364" y="1213"/>
                    </a:lnTo>
                    <a:lnTo>
                      <a:pt x="370" y="1217"/>
                    </a:lnTo>
                    <a:lnTo>
                      <a:pt x="378" y="1220"/>
                    </a:lnTo>
                    <a:lnTo>
                      <a:pt x="394" y="1226"/>
                    </a:lnTo>
                    <a:lnTo>
                      <a:pt x="408" y="1233"/>
                    </a:lnTo>
                    <a:lnTo>
                      <a:pt x="424" y="1239"/>
                    </a:lnTo>
                    <a:lnTo>
                      <a:pt x="439" y="1244"/>
                    </a:lnTo>
                    <a:lnTo>
                      <a:pt x="455" y="1248"/>
                    </a:lnTo>
                    <a:lnTo>
                      <a:pt x="471" y="1254"/>
                    </a:lnTo>
                    <a:lnTo>
                      <a:pt x="486" y="1257"/>
                    </a:lnTo>
                    <a:lnTo>
                      <a:pt x="502" y="1261"/>
                    </a:lnTo>
                    <a:lnTo>
                      <a:pt x="517" y="1264"/>
                    </a:lnTo>
                    <a:lnTo>
                      <a:pt x="549" y="1269"/>
                    </a:lnTo>
                    <a:lnTo>
                      <a:pt x="580" y="1273"/>
                    </a:lnTo>
                    <a:lnTo>
                      <a:pt x="642" y="1276"/>
                    </a:lnTo>
                    <a:lnTo>
                      <a:pt x="703" y="1272"/>
                    </a:lnTo>
                    <a:lnTo>
                      <a:pt x="764" y="1263"/>
                    </a:lnTo>
                    <a:lnTo>
                      <a:pt x="794" y="1256"/>
                    </a:lnTo>
                    <a:lnTo>
                      <a:pt x="809" y="1251"/>
                    </a:lnTo>
                    <a:lnTo>
                      <a:pt x="824" y="1247"/>
                    </a:lnTo>
                    <a:lnTo>
                      <a:pt x="838" y="1243"/>
                    </a:lnTo>
                    <a:lnTo>
                      <a:pt x="853" y="1238"/>
                    </a:lnTo>
                    <a:lnTo>
                      <a:pt x="867" y="1233"/>
                    </a:lnTo>
                    <a:lnTo>
                      <a:pt x="881" y="1226"/>
                    </a:lnTo>
                    <a:lnTo>
                      <a:pt x="896" y="1221"/>
                    </a:lnTo>
                    <a:lnTo>
                      <a:pt x="909" y="1215"/>
                    </a:lnTo>
                    <a:lnTo>
                      <a:pt x="923" y="1208"/>
                    </a:lnTo>
                    <a:lnTo>
                      <a:pt x="936" y="1200"/>
                    </a:lnTo>
                    <a:lnTo>
                      <a:pt x="944" y="1196"/>
                    </a:lnTo>
                    <a:lnTo>
                      <a:pt x="950" y="1194"/>
                    </a:lnTo>
                    <a:lnTo>
                      <a:pt x="957" y="1190"/>
                    </a:lnTo>
                    <a:lnTo>
                      <a:pt x="963" y="1186"/>
                    </a:lnTo>
                    <a:lnTo>
                      <a:pt x="970" y="1182"/>
                    </a:lnTo>
                    <a:lnTo>
                      <a:pt x="976" y="1177"/>
                    </a:lnTo>
                    <a:lnTo>
                      <a:pt x="983" y="1173"/>
                    </a:lnTo>
                    <a:lnTo>
                      <a:pt x="989" y="1169"/>
                    </a:lnTo>
                    <a:lnTo>
                      <a:pt x="996" y="1165"/>
                    </a:lnTo>
                    <a:lnTo>
                      <a:pt x="1002" y="1160"/>
                    </a:lnTo>
                    <a:lnTo>
                      <a:pt x="1009" y="1156"/>
                    </a:lnTo>
                    <a:lnTo>
                      <a:pt x="1014" y="1152"/>
                    </a:lnTo>
                    <a:lnTo>
                      <a:pt x="1020" y="1147"/>
                    </a:lnTo>
                    <a:lnTo>
                      <a:pt x="1027" y="1142"/>
                    </a:lnTo>
                    <a:lnTo>
                      <a:pt x="1032" y="1138"/>
                    </a:lnTo>
                    <a:lnTo>
                      <a:pt x="1039" y="1133"/>
                    </a:lnTo>
                    <a:lnTo>
                      <a:pt x="1045" y="1128"/>
                    </a:lnTo>
                    <a:lnTo>
                      <a:pt x="1050" y="1124"/>
                    </a:lnTo>
                    <a:lnTo>
                      <a:pt x="1057" y="1118"/>
                    </a:lnTo>
                    <a:lnTo>
                      <a:pt x="1062" y="1113"/>
                    </a:lnTo>
                    <a:lnTo>
                      <a:pt x="1069" y="1108"/>
                    </a:lnTo>
                    <a:lnTo>
                      <a:pt x="1074" y="1103"/>
                    </a:lnTo>
                    <a:lnTo>
                      <a:pt x="1079" y="1098"/>
                    </a:lnTo>
                    <a:lnTo>
                      <a:pt x="1085" y="1091"/>
                    </a:lnTo>
                    <a:lnTo>
                      <a:pt x="1091" y="1086"/>
                    </a:lnTo>
                    <a:lnTo>
                      <a:pt x="1096" y="1081"/>
                    </a:lnTo>
                    <a:lnTo>
                      <a:pt x="1101" y="1076"/>
                    </a:lnTo>
                    <a:lnTo>
                      <a:pt x="1106" y="1069"/>
                    </a:lnTo>
                    <a:lnTo>
                      <a:pt x="1111" y="1064"/>
                    </a:lnTo>
                    <a:lnTo>
                      <a:pt x="1117" y="1057"/>
                    </a:lnTo>
                    <a:lnTo>
                      <a:pt x="1122" y="1052"/>
                    </a:lnTo>
                    <a:lnTo>
                      <a:pt x="1127" y="1046"/>
                    </a:lnTo>
                    <a:lnTo>
                      <a:pt x="1132" y="1039"/>
                    </a:lnTo>
                    <a:lnTo>
                      <a:pt x="1137" y="1034"/>
                    </a:lnTo>
                    <a:lnTo>
                      <a:pt x="1143" y="1027"/>
                    </a:lnTo>
                    <a:lnTo>
                      <a:pt x="1147" y="1021"/>
                    </a:lnTo>
                    <a:lnTo>
                      <a:pt x="1152" y="1014"/>
                    </a:lnTo>
                    <a:lnTo>
                      <a:pt x="1156" y="1008"/>
                    </a:lnTo>
                    <a:lnTo>
                      <a:pt x="1161" y="1001"/>
                    </a:lnTo>
                    <a:lnTo>
                      <a:pt x="1165" y="995"/>
                    </a:lnTo>
                    <a:lnTo>
                      <a:pt x="1170" y="988"/>
                    </a:lnTo>
                    <a:lnTo>
                      <a:pt x="1174" y="982"/>
                    </a:lnTo>
                    <a:lnTo>
                      <a:pt x="1178" y="975"/>
                    </a:lnTo>
                    <a:lnTo>
                      <a:pt x="1182" y="969"/>
                    </a:lnTo>
                    <a:lnTo>
                      <a:pt x="1187" y="961"/>
                    </a:lnTo>
                    <a:lnTo>
                      <a:pt x="1191" y="955"/>
                    </a:lnTo>
                    <a:lnTo>
                      <a:pt x="1195" y="948"/>
                    </a:lnTo>
                    <a:lnTo>
                      <a:pt x="1199" y="940"/>
                    </a:lnTo>
                    <a:lnTo>
                      <a:pt x="1200" y="937"/>
                    </a:lnTo>
                    <a:lnTo>
                      <a:pt x="1202" y="934"/>
                    </a:lnTo>
                    <a:lnTo>
                      <a:pt x="1204" y="930"/>
                    </a:lnTo>
                    <a:lnTo>
                      <a:pt x="1206" y="926"/>
                    </a:lnTo>
                    <a:lnTo>
                      <a:pt x="1208" y="922"/>
                    </a:lnTo>
                    <a:lnTo>
                      <a:pt x="1209" y="918"/>
                    </a:lnTo>
                    <a:lnTo>
                      <a:pt x="1212" y="916"/>
                    </a:lnTo>
                    <a:lnTo>
                      <a:pt x="1213" y="912"/>
                    </a:lnTo>
                    <a:lnTo>
                      <a:pt x="1217" y="904"/>
                    </a:lnTo>
                    <a:lnTo>
                      <a:pt x="1218" y="900"/>
                    </a:lnTo>
                    <a:lnTo>
                      <a:pt x="1219" y="896"/>
                    </a:lnTo>
                    <a:lnTo>
                      <a:pt x="1222" y="894"/>
                    </a:lnTo>
                    <a:lnTo>
                      <a:pt x="1223" y="890"/>
                    </a:lnTo>
                    <a:lnTo>
                      <a:pt x="1226" y="882"/>
                    </a:lnTo>
                    <a:lnTo>
                      <a:pt x="1227" y="878"/>
                    </a:lnTo>
                    <a:lnTo>
                      <a:pt x="1230" y="874"/>
                    </a:lnTo>
                    <a:lnTo>
                      <a:pt x="1232" y="866"/>
                    </a:lnTo>
                    <a:lnTo>
                      <a:pt x="1234" y="862"/>
                    </a:lnTo>
                    <a:lnTo>
                      <a:pt x="1235" y="859"/>
                    </a:lnTo>
                    <a:lnTo>
                      <a:pt x="1236" y="855"/>
                    </a:lnTo>
                    <a:lnTo>
                      <a:pt x="1238" y="851"/>
                    </a:lnTo>
                    <a:lnTo>
                      <a:pt x="1239" y="847"/>
                    </a:lnTo>
                    <a:lnTo>
                      <a:pt x="1240" y="843"/>
                    </a:lnTo>
                    <a:lnTo>
                      <a:pt x="1241" y="839"/>
                    </a:lnTo>
                    <a:lnTo>
                      <a:pt x="1243" y="835"/>
                    </a:lnTo>
                    <a:lnTo>
                      <a:pt x="1244" y="831"/>
                    </a:lnTo>
                    <a:lnTo>
                      <a:pt x="1245" y="829"/>
                    </a:lnTo>
                    <a:lnTo>
                      <a:pt x="1247" y="823"/>
                    </a:lnTo>
                    <a:lnTo>
                      <a:pt x="1248" y="821"/>
                    </a:lnTo>
                    <a:lnTo>
                      <a:pt x="1249" y="817"/>
                    </a:lnTo>
                    <a:lnTo>
                      <a:pt x="1251" y="812"/>
                    </a:lnTo>
                    <a:lnTo>
                      <a:pt x="1252" y="809"/>
                    </a:lnTo>
                    <a:lnTo>
                      <a:pt x="1253" y="805"/>
                    </a:lnTo>
                    <a:lnTo>
                      <a:pt x="1254" y="797"/>
                    </a:lnTo>
                    <a:lnTo>
                      <a:pt x="1256" y="794"/>
                    </a:lnTo>
                    <a:lnTo>
                      <a:pt x="1257" y="790"/>
                    </a:lnTo>
                    <a:lnTo>
                      <a:pt x="1257" y="786"/>
                    </a:lnTo>
                    <a:lnTo>
                      <a:pt x="1258" y="782"/>
                    </a:lnTo>
                    <a:lnTo>
                      <a:pt x="1260" y="778"/>
                    </a:lnTo>
                    <a:lnTo>
                      <a:pt x="1260" y="774"/>
                    </a:lnTo>
                    <a:lnTo>
                      <a:pt x="1261" y="770"/>
                    </a:lnTo>
                    <a:lnTo>
                      <a:pt x="1262" y="766"/>
                    </a:lnTo>
                    <a:lnTo>
                      <a:pt x="1264" y="759"/>
                    </a:lnTo>
                    <a:lnTo>
                      <a:pt x="1266" y="743"/>
                    </a:lnTo>
                    <a:lnTo>
                      <a:pt x="1269" y="727"/>
                    </a:lnTo>
                    <a:lnTo>
                      <a:pt x="1270" y="712"/>
                    </a:lnTo>
                    <a:lnTo>
                      <a:pt x="1273" y="696"/>
                    </a:lnTo>
                    <a:lnTo>
                      <a:pt x="1274" y="665"/>
                    </a:lnTo>
                    <a:lnTo>
                      <a:pt x="1275" y="634"/>
                    </a:lnTo>
                    <a:lnTo>
                      <a:pt x="1274" y="603"/>
                    </a:lnTo>
                    <a:lnTo>
                      <a:pt x="1273" y="587"/>
                    </a:lnTo>
                    <a:lnTo>
                      <a:pt x="1271" y="571"/>
                    </a:lnTo>
                    <a:lnTo>
                      <a:pt x="1270" y="556"/>
                    </a:lnTo>
                    <a:lnTo>
                      <a:pt x="1267" y="542"/>
                    </a:lnTo>
                    <a:lnTo>
                      <a:pt x="1265" y="526"/>
                    </a:lnTo>
                    <a:lnTo>
                      <a:pt x="1262" y="510"/>
                    </a:lnTo>
                    <a:lnTo>
                      <a:pt x="1261" y="506"/>
                    </a:lnTo>
                    <a:lnTo>
                      <a:pt x="1260" y="503"/>
                    </a:lnTo>
                    <a:lnTo>
                      <a:pt x="1260" y="500"/>
                    </a:lnTo>
                    <a:lnTo>
                      <a:pt x="1258" y="496"/>
                    </a:lnTo>
                    <a:lnTo>
                      <a:pt x="1257" y="488"/>
                    </a:lnTo>
                    <a:lnTo>
                      <a:pt x="1256" y="484"/>
                    </a:lnTo>
                    <a:lnTo>
                      <a:pt x="1254" y="480"/>
                    </a:lnTo>
                    <a:lnTo>
                      <a:pt x="1254" y="477"/>
                    </a:lnTo>
                    <a:lnTo>
                      <a:pt x="1253" y="473"/>
                    </a:lnTo>
                    <a:lnTo>
                      <a:pt x="1251" y="466"/>
                    </a:lnTo>
                    <a:lnTo>
                      <a:pt x="1251" y="462"/>
                    </a:lnTo>
                    <a:lnTo>
                      <a:pt x="1249" y="458"/>
                    </a:lnTo>
                    <a:lnTo>
                      <a:pt x="1248" y="454"/>
                    </a:lnTo>
                    <a:lnTo>
                      <a:pt x="1247" y="452"/>
                    </a:lnTo>
                    <a:lnTo>
                      <a:pt x="1245" y="448"/>
                    </a:lnTo>
                    <a:lnTo>
                      <a:pt x="1244" y="444"/>
                    </a:lnTo>
                    <a:lnTo>
                      <a:pt x="1243" y="440"/>
                    </a:lnTo>
                    <a:lnTo>
                      <a:pt x="1241" y="436"/>
                    </a:lnTo>
                    <a:lnTo>
                      <a:pt x="1241" y="432"/>
                    </a:lnTo>
                    <a:lnTo>
                      <a:pt x="1240" y="430"/>
                    </a:lnTo>
                    <a:lnTo>
                      <a:pt x="1239" y="426"/>
                    </a:lnTo>
                    <a:lnTo>
                      <a:pt x="1236" y="422"/>
                    </a:lnTo>
                    <a:lnTo>
                      <a:pt x="1235" y="415"/>
                    </a:lnTo>
                    <a:lnTo>
                      <a:pt x="1234" y="412"/>
                    </a:lnTo>
                    <a:lnTo>
                      <a:pt x="1232" y="408"/>
                    </a:lnTo>
                    <a:lnTo>
                      <a:pt x="1230" y="404"/>
                    </a:lnTo>
                    <a:lnTo>
                      <a:pt x="1228" y="401"/>
                    </a:lnTo>
                    <a:lnTo>
                      <a:pt x="1227" y="397"/>
                    </a:lnTo>
                    <a:lnTo>
                      <a:pt x="1226" y="393"/>
                    </a:lnTo>
                    <a:lnTo>
                      <a:pt x="1223" y="387"/>
                    </a:lnTo>
                    <a:lnTo>
                      <a:pt x="1222" y="383"/>
                    </a:lnTo>
                    <a:lnTo>
                      <a:pt x="1219" y="379"/>
                    </a:lnTo>
                    <a:lnTo>
                      <a:pt x="1218" y="377"/>
                    </a:lnTo>
                    <a:lnTo>
                      <a:pt x="1217" y="373"/>
                    </a:lnTo>
                    <a:lnTo>
                      <a:pt x="1215" y="369"/>
                    </a:lnTo>
                    <a:lnTo>
                      <a:pt x="1214" y="365"/>
                    </a:lnTo>
                    <a:lnTo>
                      <a:pt x="1212" y="362"/>
                    </a:lnTo>
                    <a:lnTo>
                      <a:pt x="1210" y="358"/>
                    </a:lnTo>
                    <a:lnTo>
                      <a:pt x="1209" y="356"/>
                    </a:lnTo>
                    <a:lnTo>
                      <a:pt x="1208" y="352"/>
                    </a:lnTo>
                    <a:lnTo>
                      <a:pt x="1204" y="345"/>
                    </a:lnTo>
                    <a:lnTo>
                      <a:pt x="1200" y="339"/>
                    </a:lnTo>
                    <a:lnTo>
                      <a:pt x="1196" y="331"/>
                    </a:lnTo>
                    <a:lnTo>
                      <a:pt x="1192" y="325"/>
                    </a:lnTo>
                    <a:lnTo>
                      <a:pt x="1188" y="318"/>
                    </a:lnTo>
                    <a:lnTo>
                      <a:pt x="1186" y="312"/>
                    </a:lnTo>
                    <a:lnTo>
                      <a:pt x="1182" y="305"/>
                    </a:lnTo>
                    <a:lnTo>
                      <a:pt x="1176" y="299"/>
                    </a:lnTo>
                    <a:lnTo>
                      <a:pt x="1173" y="292"/>
                    </a:lnTo>
                    <a:lnTo>
                      <a:pt x="1169" y="286"/>
                    </a:lnTo>
                    <a:lnTo>
                      <a:pt x="1165" y="279"/>
                    </a:lnTo>
                    <a:lnTo>
                      <a:pt x="1160" y="273"/>
                    </a:lnTo>
                    <a:lnTo>
                      <a:pt x="1156" y="266"/>
                    </a:lnTo>
                    <a:lnTo>
                      <a:pt x="1150" y="261"/>
                    </a:lnTo>
                    <a:lnTo>
                      <a:pt x="1147" y="254"/>
                    </a:lnTo>
                    <a:lnTo>
                      <a:pt x="1141" y="248"/>
                    </a:lnTo>
                    <a:lnTo>
                      <a:pt x="1137" y="241"/>
                    </a:lnTo>
                    <a:lnTo>
                      <a:pt x="1132" y="236"/>
                    </a:lnTo>
                    <a:lnTo>
                      <a:pt x="1127" y="230"/>
                    </a:lnTo>
                    <a:lnTo>
                      <a:pt x="1122" y="224"/>
                    </a:lnTo>
                    <a:lnTo>
                      <a:pt x="1118" y="218"/>
                    </a:lnTo>
                    <a:lnTo>
                      <a:pt x="1113" y="213"/>
                    </a:lnTo>
                    <a:lnTo>
                      <a:pt x="1108" y="206"/>
                    </a:lnTo>
                    <a:lnTo>
                      <a:pt x="1102" y="201"/>
                    </a:lnTo>
                    <a:lnTo>
                      <a:pt x="1096" y="195"/>
                    </a:lnTo>
                    <a:lnTo>
                      <a:pt x="1091" y="189"/>
                    </a:lnTo>
                    <a:lnTo>
                      <a:pt x="1085" y="184"/>
                    </a:lnTo>
                    <a:lnTo>
                      <a:pt x="1080" y="179"/>
                    </a:lnTo>
                    <a:lnTo>
                      <a:pt x="1074" y="174"/>
                    </a:lnTo>
                    <a:lnTo>
                      <a:pt x="1069" y="167"/>
                    </a:lnTo>
                    <a:lnTo>
                      <a:pt x="1063" y="162"/>
                    </a:lnTo>
                    <a:lnTo>
                      <a:pt x="1057" y="157"/>
                    </a:lnTo>
                    <a:lnTo>
                      <a:pt x="1052" y="152"/>
                    </a:lnTo>
                    <a:lnTo>
                      <a:pt x="1045" y="148"/>
                    </a:lnTo>
                    <a:lnTo>
                      <a:pt x="1039" y="143"/>
                    </a:lnTo>
                    <a:lnTo>
                      <a:pt x="1033" y="137"/>
                    </a:lnTo>
                    <a:lnTo>
                      <a:pt x="1027" y="132"/>
                    </a:lnTo>
                    <a:lnTo>
                      <a:pt x="1020" y="128"/>
                    </a:lnTo>
                    <a:lnTo>
                      <a:pt x="1014" y="123"/>
                    </a:lnTo>
                    <a:lnTo>
                      <a:pt x="1007" y="118"/>
                    </a:lnTo>
                    <a:lnTo>
                      <a:pt x="1001" y="114"/>
                    </a:lnTo>
                    <a:lnTo>
                      <a:pt x="994" y="109"/>
                    </a:lnTo>
                    <a:lnTo>
                      <a:pt x="988" y="105"/>
                    </a:lnTo>
                    <a:lnTo>
                      <a:pt x="981" y="101"/>
                    </a:lnTo>
                    <a:lnTo>
                      <a:pt x="975" y="96"/>
                    </a:lnTo>
                    <a:lnTo>
                      <a:pt x="968" y="92"/>
                    </a:lnTo>
                    <a:lnTo>
                      <a:pt x="961" y="88"/>
                    </a:lnTo>
                    <a:lnTo>
                      <a:pt x="954" y="84"/>
                    </a:lnTo>
                    <a:lnTo>
                      <a:pt x="948" y="80"/>
                    </a:lnTo>
                    <a:lnTo>
                      <a:pt x="940" y="76"/>
                    </a:lnTo>
                    <a:lnTo>
                      <a:pt x="933" y="72"/>
                    </a:lnTo>
                    <a:lnTo>
                      <a:pt x="926" y="69"/>
                    </a:lnTo>
                    <a:lnTo>
                      <a:pt x="919" y="65"/>
                    </a:lnTo>
                    <a:lnTo>
                      <a:pt x="911" y="62"/>
                    </a:lnTo>
                    <a:lnTo>
                      <a:pt x="903" y="58"/>
                    </a:lnTo>
                    <a:lnTo>
                      <a:pt x="897" y="54"/>
                    </a:lnTo>
                    <a:lnTo>
                      <a:pt x="881" y="48"/>
                    </a:lnTo>
                    <a:lnTo>
                      <a:pt x="846" y="128"/>
                    </a:lnTo>
                    <a:lnTo>
                      <a:pt x="859" y="134"/>
                    </a:lnTo>
                    <a:lnTo>
                      <a:pt x="872" y="140"/>
                    </a:lnTo>
                    <a:lnTo>
                      <a:pt x="885" y="145"/>
                    </a:lnTo>
                    <a:lnTo>
                      <a:pt x="898" y="152"/>
                    </a:lnTo>
                    <a:lnTo>
                      <a:pt x="910" y="160"/>
                    </a:lnTo>
                    <a:lnTo>
                      <a:pt x="922" y="166"/>
                    </a:lnTo>
                    <a:lnTo>
                      <a:pt x="928" y="170"/>
                    </a:lnTo>
                    <a:lnTo>
                      <a:pt x="933" y="174"/>
                    </a:lnTo>
                    <a:lnTo>
                      <a:pt x="940" y="178"/>
                    </a:lnTo>
                    <a:lnTo>
                      <a:pt x="945" y="182"/>
                    </a:lnTo>
                    <a:lnTo>
                      <a:pt x="952" y="186"/>
                    </a:lnTo>
                    <a:lnTo>
                      <a:pt x="957" y="189"/>
                    </a:lnTo>
                    <a:lnTo>
                      <a:pt x="962" y="193"/>
                    </a:lnTo>
                    <a:lnTo>
                      <a:pt x="967" y="197"/>
                    </a:lnTo>
                    <a:lnTo>
                      <a:pt x="972" y="201"/>
                    </a:lnTo>
                    <a:lnTo>
                      <a:pt x="978" y="205"/>
                    </a:lnTo>
                    <a:lnTo>
                      <a:pt x="984" y="209"/>
                    </a:lnTo>
                    <a:lnTo>
                      <a:pt x="989" y="214"/>
                    </a:lnTo>
                    <a:lnTo>
                      <a:pt x="994" y="218"/>
                    </a:lnTo>
                    <a:lnTo>
                      <a:pt x="1000" y="223"/>
                    </a:lnTo>
                    <a:lnTo>
                      <a:pt x="1004" y="227"/>
                    </a:lnTo>
                    <a:lnTo>
                      <a:pt x="1009" y="232"/>
                    </a:lnTo>
                    <a:lnTo>
                      <a:pt x="1014" y="236"/>
                    </a:lnTo>
                    <a:lnTo>
                      <a:pt x="1019" y="241"/>
                    </a:lnTo>
                    <a:lnTo>
                      <a:pt x="1023" y="245"/>
                    </a:lnTo>
                    <a:lnTo>
                      <a:pt x="1028" y="250"/>
                    </a:lnTo>
                    <a:lnTo>
                      <a:pt x="1033" y="256"/>
                    </a:lnTo>
                    <a:lnTo>
                      <a:pt x="1037" y="260"/>
                    </a:lnTo>
                    <a:lnTo>
                      <a:pt x="1043" y="265"/>
                    </a:lnTo>
                    <a:lnTo>
                      <a:pt x="1046" y="270"/>
                    </a:lnTo>
                    <a:lnTo>
                      <a:pt x="1052" y="275"/>
                    </a:lnTo>
                    <a:lnTo>
                      <a:pt x="1056" y="280"/>
                    </a:lnTo>
                    <a:lnTo>
                      <a:pt x="1059" y="286"/>
                    </a:lnTo>
                    <a:lnTo>
                      <a:pt x="1065" y="291"/>
                    </a:lnTo>
                    <a:lnTo>
                      <a:pt x="1069" y="296"/>
                    </a:lnTo>
                    <a:lnTo>
                      <a:pt x="1072" y="301"/>
                    </a:lnTo>
                    <a:lnTo>
                      <a:pt x="1076" y="306"/>
                    </a:lnTo>
                    <a:lnTo>
                      <a:pt x="1080" y="312"/>
                    </a:lnTo>
                    <a:lnTo>
                      <a:pt x="1084" y="317"/>
                    </a:lnTo>
                    <a:lnTo>
                      <a:pt x="1088" y="322"/>
                    </a:lnTo>
                    <a:lnTo>
                      <a:pt x="1092" y="328"/>
                    </a:lnTo>
                    <a:lnTo>
                      <a:pt x="1096" y="334"/>
                    </a:lnTo>
                    <a:lnTo>
                      <a:pt x="1100" y="339"/>
                    </a:lnTo>
                    <a:lnTo>
                      <a:pt x="1102" y="344"/>
                    </a:lnTo>
                    <a:lnTo>
                      <a:pt x="1106" y="351"/>
                    </a:lnTo>
                    <a:lnTo>
                      <a:pt x="1110" y="356"/>
                    </a:lnTo>
                    <a:lnTo>
                      <a:pt x="1113" y="362"/>
                    </a:lnTo>
                    <a:lnTo>
                      <a:pt x="1117" y="367"/>
                    </a:lnTo>
                    <a:lnTo>
                      <a:pt x="1119" y="373"/>
                    </a:lnTo>
                    <a:lnTo>
                      <a:pt x="1123" y="379"/>
                    </a:lnTo>
                    <a:lnTo>
                      <a:pt x="1126" y="384"/>
                    </a:lnTo>
                    <a:lnTo>
                      <a:pt x="1128" y="391"/>
                    </a:lnTo>
                    <a:lnTo>
                      <a:pt x="1132" y="397"/>
                    </a:lnTo>
                    <a:lnTo>
                      <a:pt x="1135" y="402"/>
                    </a:lnTo>
                    <a:lnTo>
                      <a:pt x="1137" y="409"/>
                    </a:lnTo>
                    <a:lnTo>
                      <a:pt x="1140" y="415"/>
                    </a:lnTo>
                    <a:lnTo>
                      <a:pt x="1143" y="421"/>
                    </a:lnTo>
                    <a:lnTo>
                      <a:pt x="1145" y="427"/>
                    </a:lnTo>
                    <a:lnTo>
                      <a:pt x="1148" y="434"/>
                    </a:lnTo>
                    <a:lnTo>
                      <a:pt x="1150" y="439"/>
                    </a:lnTo>
                    <a:lnTo>
                      <a:pt x="1153" y="445"/>
                    </a:lnTo>
                    <a:lnTo>
                      <a:pt x="1154" y="452"/>
                    </a:lnTo>
                    <a:lnTo>
                      <a:pt x="1157" y="458"/>
                    </a:lnTo>
                    <a:lnTo>
                      <a:pt x="1160" y="465"/>
                    </a:lnTo>
                    <a:lnTo>
                      <a:pt x="1161" y="470"/>
                    </a:lnTo>
                    <a:lnTo>
                      <a:pt x="1163" y="477"/>
                    </a:lnTo>
                    <a:lnTo>
                      <a:pt x="1165" y="483"/>
                    </a:lnTo>
                    <a:lnTo>
                      <a:pt x="1167" y="490"/>
                    </a:lnTo>
                    <a:lnTo>
                      <a:pt x="1169" y="496"/>
                    </a:lnTo>
                    <a:lnTo>
                      <a:pt x="1170" y="503"/>
                    </a:lnTo>
                    <a:lnTo>
                      <a:pt x="1171" y="509"/>
                    </a:lnTo>
                    <a:lnTo>
                      <a:pt x="1174" y="516"/>
                    </a:lnTo>
                    <a:lnTo>
                      <a:pt x="1175" y="522"/>
                    </a:lnTo>
                    <a:lnTo>
                      <a:pt x="1176" y="529"/>
                    </a:lnTo>
                    <a:lnTo>
                      <a:pt x="1179" y="542"/>
                    </a:lnTo>
                    <a:lnTo>
                      <a:pt x="1182" y="555"/>
                    </a:lnTo>
                    <a:lnTo>
                      <a:pt x="1183" y="568"/>
                    </a:lnTo>
                    <a:lnTo>
                      <a:pt x="1184" y="581"/>
                    </a:lnTo>
                    <a:lnTo>
                      <a:pt x="1188" y="635"/>
                    </a:lnTo>
                    <a:lnTo>
                      <a:pt x="1187" y="661"/>
                    </a:lnTo>
                    <a:lnTo>
                      <a:pt x="1186" y="688"/>
                    </a:lnTo>
                    <a:lnTo>
                      <a:pt x="1184" y="703"/>
                    </a:lnTo>
                    <a:lnTo>
                      <a:pt x="1182" y="716"/>
                    </a:lnTo>
                    <a:lnTo>
                      <a:pt x="1180" y="729"/>
                    </a:lnTo>
                    <a:lnTo>
                      <a:pt x="1178" y="743"/>
                    </a:lnTo>
                    <a:lnTo>
                      <a:pt x="1176" y="749"/>
                    </a:lnTo>
                    <a:lnTo>
                      <a:pt x="1175" y="753"/>
                    </a:lnTo>
                    <a:lnTo>
                      <a:pt x="1175" y="756"/>
                    </a:lnTo>
                    <a:lnTo>
                      <a:pt x="1174" y="760"/>
                    </a:lnTo>
                    <a:lnTo>
                      <a:pt x="1174" y="762"/>
                    </a:lnTo>
                    <a:lnTo>
                      <a:pt x="1171" y="770"/>
                    </a:lnTo>
                    <a:lnTo>
                      <a:pt x="1170" y="777"/>
                    </a:lnTo>
                    <a:lnTo>
                      <a:pt x="1169" y="783"/>
                    </a:lnTo>
                    <a:lnTo>
                      <a:pt x="1166" y="790"/>
                    </a:lnTo>
                    <a:lnTo>
                      <a:pt x="1165" y="796"/>
                    </a:lnTo>
                    <a:lnTo>
                      <a:pt x="1162" y="803"/>
                    </a:lnTo>
                    <a:lnTo>
                      <a:pt x="1160" y="809"/>
                    </a:lnTo>
                    <a:lnTo>
                      <a:pt x="1158" y="817"/>
                    </a:lnTo>
                    <a:lnTo>
                      <a:pt x="1156" y="823"/>
                    </a:lnTo>
                    <a:lnTo>
                      <a:pt x="1153" y="830"/>
                    </a:lnTo>
                    <a:lnTo>
                      <a:pt x="1150" y="836"/>
                    </a:lnTo>
                    <a:lnTo>
                      <a:pt x="1148" y="843"/>
                    </a:lnTo>
                    <a:lnTo>
                      <a:pt x="1145" y="849"/>
                    </a:lnTo>
                    <a:lnTo>
                      <a:pt x="1143" y="856"/>
                    </a:lnTo>
                    <a:lnTo>
                      <a:pt x="1140" y="862"/>
                    </a:lnTo>
                    <a:lnTo>
                      <a:pt x="1137" y="869"/>
                    </a:lnTo>
                    <a:lnTo>
                      <a:pt x="1134" y="875"/>
                    </a:lnTo>
                    <a:lnTo>
                      <a:pt x="1131" y="882"/>
                    </a:lnTo>
                    <a:lnTo>
                      <a:pt x="1128" y="888"/>
                    </a:lnTo>
                    <a:lnTo>
                      <a:pt x="1124" y="895"/>
                    </a:lnTo>
                    <a:lnTo>
                      <a:pt x="1122" y="900"/>
                    </a:lnTo>
                    <a:lnTo>
                      <a:pt x="1118" y="907"/>
                    </a:lnTo>
                    <a:lnTo>
                      <a:pt x="1114" y="913"/>
                    </a:lnTo>
                    <a:lnTo>
                      <a:pt x="1111" y="918"/>
                    </a:lnTo>
                    <a:lnTo>
                      <a:pt x="1108" y="925"/>
                    </a:lnTo>
                    <a:lnTo>
                      <a:pt x="1104" y="930"/>
                    </a:lnTo>
                    <a:lnTo>
                      <a:pt x="1100" y="937"/>
                    </a:lnTo>
                    <a:lnTo>
                      <a:pt x="1096" y="942"/>
                    </a:lnTo>
                    <a:lnTo>
                      <a:pt x="1093" y="948"/>
                    </a:lnTo>
                    <a:lnTo>
                      <a:pt x="1088" y="953"/>
                    </a:lnTo>
                    <a:lnTo>
                      <a:pt x="1085" y="960"/>
                    </a:lnTo>
                    <a:lnTo>
                      <a:pt x="1080" y="965"/>
                    </a:lnTo>
                    <a:lnTo>
                      <a:pt x="1076" y="970"/>
                    </a:lnTo>
                    <a:lnTo>
                      <a:pt x="1072" y="975"/>
                    </a:lnTo>
                    <a:lnTo>
                      <a:pt x="1069" y="981"/>
                    </a:lnTo>
                    <a:lnTo>
                      <a:pt x="1065" y="986"/>
                    </a:lnTo>
                    <a:lnTo>
                      <a:pt x="1059" y="991"/>
                    </a:lnTo>
                    <a:lnTo>
                      <a:pt x="1056" y="996"/>
                    </a:lnTo>
                    <a:lnTo>
                      <a:pt x="1050" y="1001"/>
                    </a:lnTo>
                    <a:lnTo>
                      <a:pt x="1046" y="1007"/>
                    </a:lnTo>
                    <a:lnTo>
                      <a:pt x="1043" y="1012"/>
                    </a:lnTo>
                    <a:lnTo>
                      <a:pt x="1037" y="1017"/>
                    </a:lnTo>
                    <a:lnTo>
                      <a:pt x="1032" y="1022"/>
                    </a:lnTo>
                    <a:lnTo>
                      <a:pt x="1028" y="1026"/>
                    </a:lnTo>
                    <a:lnTo>
                      <a:pt x="1023" y="1031"/>
                    </a:lnTo>
                    <a:lnTo>
                      <a:pt x="1018" y="1037"/>
                    </a:lnTo>
                    <a:lnTo>
                      <a:pt x="1014" y="1040"/>
                    </a:lnTo>
                    <a:lnTo>
                      <a:pt x="1009" y="1046"/>
                    </a:lnTo>
                    <a:lnTo>
                      <a:pt x="1004" y="1050"/>
                    </a:lnTo>
                    <a:lnTo>
                      <a:pt x="998" y="1053"/>
                    </a:lnTo>
                    <a:lnTo>
                      <a:pt x="993" y="1059"/>
                    </a:lnTo>
                    <a:lnTo>
                      <a:pt x="988" y="1063"/>
                    </a:lnTo>
                    <a:lnTo>
                      <a:pt x="983" y="1068"/>
                    </a:lnTo>
                    <a:lnTo>
                      <a:pt x="978" y="1072"/>
                    </a:lnTo>
                    <a:lnTo>
                      <a:pt x="972" y="1076"/>
                    </a:lnTo>
                    <a:lnTo>
                      <a:pt x="967" y="1079"/>
                    </a:lnTo>
                    <a:lnTo>
                      <a:pt x="962" y="1083"/>
                    </a:lnTo>
                    <a:lnTo>
                      <a:pt x="957" y="1087"/>
                    </a:lnTo>
                    <a:lnTo>
                      <a:pt x="952" y="1091"/>
                    </a:lnTo>
                    <a:lnTo>
                      <a:pt x="946" y="1095"/>
                    </a:lnTo>
                    <a:lnTo>
                      <a:pt x="940" y="1099"/>
                    </a:lnTo>
                    <a:lnTo>
                      <a:pt x="935" y="1102"/>
                    </a:lnTo>
                    <a:lnTo>
                      <a:pt x="929" y="1105"/>
                    </a:lnTo>
                    <a:lnTo>
                      <a:pt x="923" y="1109"/>
                    </a:lnTo>
                    <a:lnTo>
                      <a:pt x="918" y="1113"/>
                    </a:lnTo>
                    <a:lnTo>
                      <a:pt x="906" y="1120"/>
                    </a:lnTo>
                    <a:lnTo>
                      <a:pt x="894" y="1126"/>
                    </a:lnTo>
                    <a:lnTo>
                      <a:pt x="883" y="1131"/>
                    </a:lnTo>
                    <a:lnTo>
                      <a:pt x="871" y="1138"/>
                    </a:lnTo>
                    <a:lnTo>
                      <a:pt x="859" y="1143"/>
                    </a:lnTo>
                    <a:lnTo>
                      <a:pt x="846" y="1148"/>
                    </a:lnTo>
                    <a:lnTo>
                      <a:pt x="835" y="1153"/>
                    </a:lnTo>
                    <a:lnTo>
                      <a:pt x="822" y="1157"/>
                    </a:lnTo>
                    <a:lnTo>
                      <a:pt x="810" y="1163"/>
                    </a:lnTo>
                    <a:lnTo>
                      <a:pt x="797" y="1166"/>
                    </a:lnTo>
                    <a:lnTo>
                      <a:pt x="784" y="1170"/>
                    </a:lnTo>
                    <a:lnTo>
                      <a:pt x="771" y="1173"/>
                    </a:lnTo>
                    <a:lnTo>
                      <a:pt x="745" y="1179"/>
                    </a:lnTo>
                    <a:lnTo>
                      <a:pt x="719" y="1183"/>
                    </a:lnTo>
                    <a:lnTo>
                      <a:pt x="693" y="1187"/>
                    </a:lnTo>
                    <a:lnTo>
                      <a:pt x="640" y="1190"/>
                    </a:lnTo>
                    <a:lnTo>
                      <a:pt x="585" y="1189"/>
                    </a:lnTo>
                    <a:lnTo>
                      <a:pt x="532" y="1181"/>
                    </a:lnTo>
                    <a:lnTo>
                      <a:pt x="504" y="1174"/>
                    </a:lnTo>
                    <a:lnTo>
                      <a:pt x="477" y="1168"/>
                    </a:lnTo>
                    <a:lnTo>
                      <a:pt x="464" y="1163"/>
                    </a:lnTo>
                    <a:lnTo>
                      <a:pt x="451" y="1159"/>
                    </a:lnTo>
                    <a:lnTo>
                      <a:pt x="438" y="1153"/>
                    </a:lnTo>
                    <a:lnTo>
                      <a:pt x="424" y="1148"/>
                    </a:lnTo>
                    <a:lnTo>
                      <a:pt x="411" y="1143"/>
                    </a:lnTo>
                    <a:lnTo>
                      <a:pt x="399" y="1137"/>
                    </a:lnTo>
                    <a:lnTo>
                      <a:pt x="386" y="1130"/>
                    </a:lnTo>
                    <a:lnTo>
                      <a:pt x="373" y="1124"/>
                    </a:lnTo>
                    <a:lnTo>
                      <a:pt x="361" y="1117"/>
                    </a:lnTo>
                    <a:lnTo>
                      <a:pt x="350" y="1111"/>
                    </a:lnTo>
                    <a:lnTo>
                      <a:pt x="343" y="1107"/>
                    </a:lnTo>
                    <a:lnTo>
                      <a:pt x="338" y="1103"/>
                    </a:lnTo>
                    <a:lnTo>
                      <a:pt x="331" y="1099"/>
                    </a:lnTo>
                    <a:lnTo>
                      <a:pt x="326" y="1095"/>
                    </a:lnTo>
                    <a:lnTo>
                      <a:pt x="321" y="1091"/>
                    </a:lnTo>
                    <a:lnTo>
                      <a:pt x="315" y="1087"/>
                    </a:lnTo>
                    <a:lnTo>
                      <a:pt x="309" y="1083"/>
                    </a:lnTo>
                    <a:lnTo>
                      <a:pt x="304" y="1079"/>
                    </a:lnTo>
                    <a:lnTo>
                      <a:pt x="299" y="1076"/>
                    </a:lnTo>
                    <a:lnTo>
                      <a:pt x="294" y="1072"/>
                    </a:lnTo>
                    <a:lnTo>
                      <a:pt x="287" y="1068"/>
                    </a:lnTo>
                    <a:lnTo>
                      <a:pt x="282" y="1063"/>
                    </a:lnTo>
                    <a:lnTo>
                      <a:pt x="277" y="1059"/>
                    </a:lnTo>
                    <a:lnTo>
                      <a:pt x="272" y="1053"/>
                    </a:lnTo>
                    <a:lnTo>
                      <a:pt x="268" y="1050"/>
                    </a:lnTo>
                    <a:lnTo>
                      <a:pt x="263" y="1044"/>
                    </a:lnTo>
                    <a:lnTo>
                      <a:pt x="257" y="1040"/>
                    </a:lnTo>
                    <a:lnTo>
                      <a:pt x="252" y="1035"/>
                    </a:lnTo>
                    <a:lnTo>
                      <a:pt x="247" y="1031"/>
                    </a:lnTo>
                    <a:lnTo>
                      <a:pt x="243" y="1026"/>
                    </a:lnTo>
                    <a:lnTo>
                      <a:pt x="238" y="1021"/>
                    </a:lnTo>
                    <a:lnTo>
                      <a:pt x="234" y="1017"/>
                    </a:lnTo>
                    <a:lnTo>
                      <a:pt x="229" y="1012"/>
                    </a:lnTo>
                    <a:lnTo>
                      <a:pt x="225" y="1007"/>
                    </a:lnTo>
                    <a:lnTo>
                      <a:pt x="220" y="1001"/>
                    </a:lnTo>
                    <a:lnTo>
                      <a:pt x="216" y="996"/>
                    </a:lnTo>
                    <a:lnTo>
                      <a:pt x="212" y="991"/>
                    </a:lnTo>
                    <a:lnTo>
                      <a:pt x="207" y="986"/>
                    </a:lnTo>
                    <a:lnTo>
                      <a:pt x="203" y="981"/>
                    </a:lnTo>
                    <a:lnTo>
                      <a:pt x="199" y="975"/>
                    </a:lnTo>
                    <a:lnTo>
                      <a:pt x="195" y="970"/>
                    </a:lnTo>
                    <a:lnTo>
                      <a:pt x="191" y="965"/>
                    </a:lnTo>
                    <a:lnTo>
                      <a:pt x="187" y="960"/>
                    </a:lnTo>
                    <a:lnTo>
                      <a:pt x="183" y="955"/>
                    </a:lnTo>
                    <a:lnTo>
                      <a:pt x="179" y="948"/>
                    </a:lnTo>
                    <a:lnTo>
                      <a:pt x="175" y="943"/>
                    </a:lnTo>
                    <a:lnTo>
                      <a:pt x="172" y="938"/>
                    </a:lnTo>
                    <a:lnTo>
                      <a:pt x="169" y="933"/>
                    </a:lnTo>
                    <a:lnTo>
                      <a:pt x="165" y="926"/>
                    </a:lnTo>
                    <a:lnTo>
                      <a:pt x="161" y="921"/>
                    </a:lnTo>
                    <a:lnTo>
                      <a:pt x="159" y="914"/>
                    </a:lnTo>
                    <a:lnTo>
                      <a:pt x="155" y="909"/>
                    </a:lnTo>
                    <a:lnTo>
                      <a:pt x="152" y="903"/>
                    </a:lnTo>
                    <a:lnTo>
                      <a:pt x="148" y="898"/>
                    </a:lnTo>
                    <a:lnTo>
                      <a:pt x="146" y="891"/>
                    </a:lnTo>
                    <a:lnTo>
                      <a:pt x="143" y="886"/>
                    </a:lnTo>
                    <a:lnTo>
                      <a:pt x="140" y="879"/>
                    </a:lnTo>
                    <a:lnTo>
                      <a:pt x="136" y="874"/>
                    </a:lnTo>
                    <a:lnTo>
                      <a:pt x="134" y="868"/>
                    </a:lnTo>
                    <a:lnTo>
                      <a:pt x="131" y="861"/>
                    </a:lnTo>
                    <a:lnTo>
                      <a:pt x="129" y="856"/>
                    </a:lnTo>
                    <a:lnTo>
                      <a:pt x="126" y="849"/>
                    </a:lnTo>
                    <a:lnTo>
                      <a:pt x="123" y="843"/>
                    </a:lnTo>
                    <a:lnTo>
                      <a:pt x="121" y="838"/>
                    </a:lnTo>
                    <a:lnTo>
                      <a:pt x="118" y="831"/>
                    </a:lnTo>
                    <a:lnTo>
                      <a:pt x="117" y="825"/>
                    </a:lnTo>
                    <a:lnTo>
                      <a:pt x="114" y="818"/>
                    </a:lnTo>
                    <a:lnTo>
                      <a:pt x="112" y="812"/>
                    </a:lnTo>
                    <a:lnTo>
                      <a:pt x="110" y="807"/>
                    </a:lnTo>
                    <a:lnTo>
                      <a:pt x="108" y="800"/>
                    </a:lnTo>
                    <a:lnTo>
                      <a:pt x="107" y="794"/>
                    </a:lnTo>
                    <a:lnTo>
                      <a:pt x="104" y="787"/>
                    </a:lnTo>
                    <a:lnTo>
                      <a:pt x="103" y="781"/>
                    </a:lnTo>
                    <a:lnTo>
                      <a:pt x="101" y="774"/>
                    </a:lnTo>
                    <a:lnTo>
                      <a:pt x="99" y="768"/>
                    </a:lnTo>
                    <a:lnTo>
                      <a:pt x="97" y="761"/>
                    </a:lnTo>
                    <a:lnTo>
                      <a:pt x="96" y="755"/>
                    </a:lnTo>
                    <a:lnTo>
                      <a:pt x="95" y="748"/>
                    </a:lnTo>
                    <a:lnTo>
                      <a:pt x="92" y="735"/>
                    </a:lnTo>
                    <a:lnTo>
                      <a:pt x="90" y="722"/>
                    </a:lnTo>
                    <a:lnTo>
                      <a:pt x="88" y="709"/>
                    </a:lnTo>
                    <a:lnTo>
                      <a:pt x="87" y="696"/>
                    </a:lnTo>
                    <a:lnTo>
                      <a:pt x="83" y="642"/>
                    </a:lnTo>
                    <a:lnTo>
                      <a:pt x="84" y="616"/>
                    </a:lnTo>
                    <a:lnTo>
                      <a:pt x="86" y="588"/>
                    </a:lnTo>
                    <a:lnTo>
                      <a:pt x="87" y="574"/>
                    </a:lnTo>
                    <a:lnTo>
                      <a:pt x="90" y="561"/>
                    </a:lnTo>
                    <a:lnTo>
                      <a:pt x="91" y="548"/>
                    </a:lnTo>
                    <a:lnTo>
                      <a:pt x="94" y="534"/>
                    </a:lnTo>
                    <a:lnTo>
                      <a:pt x="95" y="527"/>
                    </a:lnTo>
                    <a:lnTo>
                      <a:pt x="96" y="521"/>
                    </a:lnTo>
                    <a:lnTo>
                      <a:pt x="97" y="517"/>
                    </a:lnTo>
                    <a:lnTo>
                      <a:pt x="97" y="514"/>
                    </a:lnTo>
                    <a:lnTo>
                      <a:pt x="100" y="506"/>
                    </a:lnTo>
                    <a:lnTo>
                      <a:pt x="101" y="500"/>
                    </a:lnTo>
                    <a:lnTo>
                      <a:pt x="103" y="493"/>
                    </a:lnTo>
                    <a:lnTo>
                      <a:pt x="105" y="487"/>
                    </a:lnTo>
                    <a:lnTo>
                      <a:pt x="107" y="480"/>
                    </a:lnTo>
                    <a:lnTo>
                      <a:pt x="109" y="474"/>
                    </a:lnTo>
                    <a:lnTo>
                      <a:pt x="110" y="466"/>
                    </a:lnTo>
                    <a:lnTo>
                      <a:pt x="113" y="460"/>
                    </a:lnTo>
                    <a:lnTo>
                      <a:pt x="116" y="453"/>
                    </a:lnTo>
                    <a:lnTo>
                      <a:pt x="118" y="447"/>
                    </a:lnTo>
                    <a:lnTo>
                      <a:pt x="121" y="440"/>
                    </a:lnTo>
                    <a:lnTo>
                      <a:pt x="123" y="434"/>
                    </a:lnTo>
                    <a:lnTo>
                      <a:pt x="126" y="427"/>
                    </a:lnTo>
                    <a:lnTo>
                      <a:pt x="129" y="421"/>
                    </a:lnTo>
                    <a:lnTo>
                      <a:pt x="131" y="414"/>
                    </a:lnTo>
                    <a:lnTo>
                      <a:pt x="134" y="408"/>
                    </a:lnTo>
                    <a:lnTo>
                      <a:pt x="138" y="401"/>
                    </a:lnTo>
                    <a:lnTo>
                      <a:pt x="140" y="395"/>
                    </a:lnTo>
                    <a:lnTo>
                      <a:pt x="143" y="388"/>
                    </a:lnTo>
                    <a:lnTo>
                      <a:pt x="147" y="383"/>
                    </a:lnTo>
                    <a:lnTo>
                      <a:pt x="149" y="377"/>
                    </a:lnTo>
                    <a:lnTo>
                      <a:pt x="153" y="370"/>
                    </a:lnTo>
                    <a:lnTo>
                      <a:pt x="156" y="365"/>
                    </a:lnTo>
                    <a:lnTo>
                      <a:pt x="160" y="358"/>
                    </a:lnTo>
                    <a:lnTo>
                      <a:pt x="164" y="352"/>
                    </a:lnTo>
                    <a:lnTo>
                      <a:pt x="168" y="347"/>
                    </a:lnTo>
                    <a:lnTo>
                      <a:pt x="170" y="340"/>
                    </a:lnTo>
                    <a:lnTo>
                      <a:pt x="174" y="335"/>
                    </a:lnTo>
                    <a:lnTo>
                      <a:pt x="178" y="330"/>
                    </a:lnTo>
                    <a:lnTo>
                      <a:pt x="182" y="323"/>
                    </a:lnTo>
                    <a:lnTo>
                      <a:pt x="186" y="318"/>
                    </a:lnTo>
                    <a:lnTo>
                      <a:pt x="190" y="313"/>
                    </a:lnTo>
                    <a:lnTo>
                      <a:pt x="194" y="308"/>
                    </a:lnTo>
                    <a:lnTo>
                      <a:pt x="198" y="301"/>
                    </a:lnTo>
                    <a:lnTo>
                      <a:pt x="203" y="296"/>
                    </a:lnTo>
                    <a:lnTo>
                      <a:pt x="207" y="291"/>
                    </a:lnTo>
                    <a:lnTo>
                      <a:pt x="211" y="286"/>
                    </a:lnTo>
                    <a:lnTo>
                      <a:pt x="214" y="280"/>
                    </a:lnTo>
                    <a:lnTo>
                      <a:pt x="220" y="275"/>
                    </a:lnTo>
                    <a:lnTo>
                      <a:pt x="224" y="271"/>
                    </a:lnTo>
                    <a:lnTo>
                      <a:pt x="229" y="266"/>
                    </a:lnTo>
                    <a:lnTo>
                      <a:pt x="233" y="261"/>
                    </a:lnTo>
                    <a:lnTo>
                      <a:pt x="238" y="256"/>
                    </a:lnTo>
                    <a:lnTo>
                      <a:pt x="242" y="250"/>
                    </a:lnTo>
                    <a:lnTo>
                      <a:pt x="247" y="247"/>
                    </a:lnTo>
                    <a:lnTo>
                      <a:pt x="251" y="241"/>
                    </a:lnTo>
                    <a:lnTo>
                      <a:pt x="256" y="237"/>
                    </a:lnTo>
                    <a:lnTo>
                      <a:pt x="261" y="232"/>
                    </a:lnTo>
                    <a:lnTo>
                      <a:pt x="266" y="228"/>
                    </a:lnTo>
                    <a:lnTo>
                      <a:pt x="270" y="223"/>
                    </a:lnTo>
                    <a:lnTo>
                      <a:pt x="276" y="219"/>
                    </a:lnTo>
                    <a:lnTo>
                      <a:pt x="281" y="215"/>
                    </a:lnTo>
                    <a:lnTo>
                      <a:pt x="286" y="212"/>
                    </a:lnTo>
                    <a:lnTo>
                      <a:pt x="291" y="206"/>
                    </a:lnTo>
                    <a:lnTo>
                      <a:pt x="296" y="202"/>
                    </a:lnTo>
                    <a:lnTo>
                      <a:pt x="302" y="199"/>
                    </a:lnTo>
                    <a:lnTo>
                      <a:pt x="307" y="195"/>
                    </a:lnTo>
                    <a:lnTo>
                      <a:pt x="312" y="191"/>
                    </a:lnTo>
                    <a:lnTo>
                      <a:pt x="317" y="187"/>
                    </a:lnTo>
                    <a:lnTo>
                      <a:pt x="324" y="183"/>
                    </a:lnTo>
                    <a:lnTo>
                      <a:pt x="329" y="179"/>
                    </a:lnTo>
                    <a:lnTo>
                      <a:pt x="334" y="176"/>
                    </a:lnTo>
                    <a:lnTo>
                      <a:pt x="339" y="173"/>
                    </a:lnTo>
                    <a:lnTo>
                      <a:pt x="346" y="169"/>
                    </a:lnTo>
                    <a:lnTo>
                      <a:pt x="351" y="166"/>
                    </a:lnTo>
                    <a:lnTo>
                      <a:pt x="363" y="158"/>
                    </a:lnTo>
                    <a:lnTo>
                      <a:pt x="374" y="152"/>
                    </a:lnTo>
                    <a:lnTo>
                      <a:pt x="386" y="147"/>
                    </a:lnTo>
                    <a:lnTo>
                      <a:pt x="398" y="140"/>
                    </a:lnTo>
                    <a:lnTo>
                      <a:pt x="409" y="135"/>
                    </a:lnTo>
                    <a:lnTo>
                      <a:pt x="421" y="130"/>
                    </a:lnTo>
                    <a:lnTo>
                      <a:pt x="433" y="124"/>
                    </a:lnTo>
                    <a:lnTo>
                      <a:pt x="446" y="121"/>
                    </a:lnTo>
                    <a:lnTo>
                      <a:pt x="458" y="115"/>
                    </a:lnTo>
                    <a:lnTo>
                      <a:pt x="471" y="111"/>
                    </a:lnTo>
                    <a:lnTo>
                      <a:pt x="484" y="108"/>
                    </a:lnTo>
                    <a:lnTo>
                      <a:pt x="495" y="104"/>
                    </a:lnTo>
                    <a:lnTo>
                      <a:pt x="521" y="98"/>
                    </a:lnTo>
                    <a:lnTo>
                      <a:pt x="547" y="93"/>
                    </a:lnTo>
                    <a:lnTo>
                      <a:pt x="573" y="89"/>
                    </a:lnTo>
                    <a:lnTo>
                      <a:pt x="627" y="87"/>
                    </a:lnTo>
                    <a:lnTo>
                      <a:pt x="680" y="88"/>
                    </a:lnTo>
                    <a:lnTo>
                      <a:pt x="733" y="95"/>
                    </a:lnTo>
                    <a:lnTo>
                      <a:pt x="760" y="100"/>
                    </a:lnTo>
                    <a:lnTo>
                      <a:pt x="786" y="108"/>
                    </a:lnTo>
                    <a:lnTo>
                      <a:pt x="801" y="111"/>
                    </a:lnTo>
                    <a:lnTo>
                      <a:pt x="814" y="115"/>
                    </a:lnTo>
                    <a:lnTo>
                      <a:pt x="827" y="121"/>
                    </a:lnTo>
                    <a:lnTo>
                      <a:pt x="840" y="126"/>
                    </a:lnTo>
                    <a:lnTo>
                      <a:pt x="877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0" name="Freeform 71"/>
              <p:cNvSpPr>
                <a:spLocks/>
              </p:cNvSpPr>
              <p:nvPr/>
            </p:nvSpPr>
            <p:spPr bwMode="auto">
              <a:xfrm>
                <a:off x="981" y="2337"/>
                <a:ext cx="17" cy="29"/>
              </a:xfrm>
              <a:custGeom>
                <a:avLst/>
                <a:gdLst>
                  <a:gd name="T0" fmla="*/ 0 w 49"/>
                  <a:gd name="T1" fmla="*/ 3 h 87"/>
                  <a:gd name="T2" fmla="*/ 0 w 49"/>
                  <a:gd name="T3" fmla="*/ 3 h 87"/>
                  <a:gd name="T4" fmla="*/ 1 w 49"/>
                  <a:gd name="T5" fmla="*/ 3 h 87"/>
                  <a:gd name="T6" fmla="*/ 2 w 49"/>
                  <a:gd name="T7" fmla="*/ 0 h 87"/>
                  <a:gd name="T8" fmla="*/ 2 w 49"/>
                  <a:gd name="T9" fmla="*/ 0 h 87"/>
                  <a:gd name="T10" fmla="*/ 1 w 49"/>
                  <a:gd name="T11" fmla="*/ 0 h 87"/>
                  <a:gd name="T12" fmla="*/ 0 w 49"/>
                  <a:gd name="T13" fmla="*/ 3 h 87"/>
                  <a:gd name="T14" fmla="*/ 0 w 49"/>
                  <a:gd name="T15" fmla="*/ 3 h 8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9"/>
                  <a:gd name="T25" fmla="*/ 0 h 87"/>
                  <a:gd name="T26" fmla="*/ 49 w 49"/>
                  <a:gd name="T27" fmla="*/ 87 h 8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9" h="87">
                    <a:moveTo>
                      <a:pt x="0" y="79"/>
                    </a:moveTo>
                    <a:lnTo>
                      <a:pt x="8" y="83"/>
                    </a:lnTo>
                    <a:lnTo>
                      <a:pt x="17" y="87"/>
                    </a:lnTo>
                    <a:lnTo>
                      <a:pt x="49" y="5"/>
                    </a:lnTo>
                    <a:lnTo>
                      <a:pt x="41" y="2"/>
                    </a:lnTo>
                    <a:lnTo>
                      <a:pt x="32" y="0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68744" name="Text Box 72"/>
            <p:cNvSpPr txBox="1">
              <a:spLocks noChangeArrowheads="1"/>
            </p:cNvSpPr>
            <p:nvPr/>
          </p:nvSpPr>
          <p:spPr bwMode="auto">
            <a:xfrm>
              <a:off x="4064" y="1900"/>
              <a:ext cx="634" cy="4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36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3</a:t>
              </a:r>
            </a:p>
          </p:txBody>
        </p: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698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6858000" cy="646113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/>
              <a:t>Step-down Method of Allocation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38200" y="1938338"/>
            <a:ext cx="838200" cy="1719262"/>
            <a:chOff x="528" y="1221"/>
            <a:chExt cx="528" cy="1083"/>
          </a:xfrm>
        </p:grpSpPr>
        <p:sp>
          <p:nvSpPr>
            <p:cNvPr id="19471" name="AutoShape 4"/>
            <p:cNvSpPr>
              <a:spLocks noChangeArrowheads="1"/>
            </p:cNvSpPr>
            <p:nvPr/>
          </p:nvSpPr>
          <p:spPr bwMode="auto">
            <a:xfrm rot="3811736">
              <a:off x="288" y="1536"/>
              <a:ext cx="1008" cy="528"/>
            </a:xfrm>
            <a:prstGeom prst="flowChartMagneticDisk">
              <a:avLst/>
            </a:prstGeom>
            <a:solidFill>
              <a:srgbClr val="99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2" name="Oval 5"/>
            <p:cNvSpPr>
              <a:spLocks noChangeArrowheads="1"/>
            </p:cNvSpPr>
            <p:nvPr/>
          </p:nvSpPr>
          <p:spPr bwMode="auto">
            <a:xfrm rot="3811736">
              <a:off x="438" y="1629"/>
              <a:ext cx="1008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2590800" y="4267200"/>
            <a:ext cx="1600200" cy="838200"/>
            <a:chOff x="1632" y="2688"/>
            <a:chExt cx="1008" cy="528"/>
          </a:xfrm>
          <a:solidFill>
            <a:schemeClr val="accent1"/>
          </a:solidFill>
        </p:grpSpPr>
        <p:sp>
          <p:nvSpPr>
            <p:cNvPr id="669703" name="AutoShape 7"/>
            <p:cNvSpPr>
              <a:spLocks noChangeArrowheads="1"/>
            </p:cNvSpPr>
            <p:nvPr/>
          </p:nvSpPr>
          <p:spPr bwMode="auto">
            <a:xfrm>
              <a:off x="1632" y="2688"/>
              <a:ext cx="1008" cy="528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9704" name="Oval 8"/>
            <p:cNvSpPr>
              <a:spLocks noChangeArrowheads="1"/>
            </p:cNvSpPr>
            <p:nvPr/>
          </p:nvSpPr>
          <p:spPr bwMode="auto">
            <a:xfrm>
              <a:off x="1632" y="2688"/>
              <a:ext cx="1008" cy="192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9461" name="Text Box 9"/>
          <p:cNvSpPr txBox="1">
            <a:spLocks noChangeArrowheads="1"/>
          </p:cNvSpPr>
          <p:nvPr/>
        </p:nvSpPr>
        <p:spPr bwMode="auto">
          <a:xfrm>
            <a:off x="381000" y="1524000"/>
            <a:ext cx="19812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Power</a:t>
            </a:r>
          </a:p>
        </p:txBody>
      </p:sp>
      <p:sp>
        <p:nvSpPr>
          <p:cNvPr id="19462" name="Text Box 10"/>
          <p:cNvSpPr txBox="1">
            <a:spLocks noChangeArrowheads="1"/>
          </p:cNvSpPr>
          <p:nvPr/>
        </p:nvSpPr>
        <p:spPr bwMode="auto">
          <a:xfrm>
            <a:off x="2286000" y="5181600"/>
            <a:ext cx="2286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Maintenance</a:t>
            </a:r>
          </a:p>
        </p:txBody>
      </p:sp>
      <p:sp>
        <p:nvSpPr>
          <p:cNvPr id="669707" name="AutoShape 11"/>
          <p:cNvSpPr>
            <a:spLocks noChangeArrowheads="1"/>
          </p:cNvSpPr>
          <p:nvPr/>
        </p:nvSpPr>
        <p:spPr bwMode="auto">
          <a:xfrm rot="-19753444">
            <a:off x="1444625" y="3101975"/>
            <a:ext cx="2819400" cy="609600"/>
          </a:xfrm>
          <a:prstGeom prst="curvedDownArrow">
            <a:avLst>
              <a:gd name="adj1" fmla="val 92500"/>
              <a:gd name="adj2" fmla="val 185000"/>
              <a:gd name="adj3" fmla="val 33333"/>
            </a:avLst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464" name="Text Box 12"/>
          <p:cNvSpPr txBox="1">
            <a:spLocks noChangeArrowheads="1"/>
          </p:cNvSpPr>
          <p:nvPr/>
        </p:nvSpPr>
        <p:spPr bwMode="auto">
          <a:xfrm>
            <a:off x="6705600" y="5181600"/>
            <a:ext cx="2286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Assembly</a:t>
            </a: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6934200" y="4267200"/>
            <a:ext cx="1600200" cy="838200"/>
            <a:chOff x="3984" y="3408"/>
            <a:chExt cx="1008" cy="528"/>
          </a:xfrm>
          <a:solidFill>
            <a:schemeClr val="accent1"/>
          </a:solidFill>
        </p:grpSpPr>
        <p:sp>
          <p:nvSpPr>
            <p:cNvPr id="669710" name="AutoShape 14"/>
            <p:cNvSpPr>
              <a:spLocks noChangeArrowheads="1"/>
            </p:cNvSpPr>
            <p:nvPr/>
          </p:nvSpPr>
          <p:spPr bwMode="auto">
            <a:xfrm>
              <a:off x="3984" y="3408"/>
              <a:ext cx="1008" cy="528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9711" name="Oval 15"/>
            <p:cNvSpPr>
              <a:spLocks noChangeArrowheads="1"/>
            </p:cNvSpPr>
            <p:nvPr/>
          </p:nvSpPr>
          <p:spPr bwMode="auto">
            <a:xfrm>
              <a:off x="3984" y="3408"/>
              <a:ext cx="1008" cy="192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69712" name="AutoShape 16"/>
          <p:cNvSpPr>
            <a:spLocks noChangeArrowheads="1"/>
          </p:cNvSpPr>
          <p:nvPr/>
        </p:nvSpPr>
        <p:spPr bwMode="auto">
          <a:xfrm rot="-20568994">
            <a:off x="1460500" y="2693988"/>
            <a:ext cx="5130800" cy="1111250"/>
          </a:xfrm>
          <a:prstGeom prst="curvedDownArrow">
            <a:avLst>
              <a:gd name="adj1" fmla="val 92343"/>
              <a:gd name="adj2" fmla="val 184686"/>
              <a:gd name="adj3" fmla="val 33333"/>
            </a:avLst>
          </a:prstGeom>
          <a:solidFill>
            <a:schemeClr val="accent1">
              <a:lumMod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4800600" y="4267200"/>
            <a:ext cx="1600200" cy="838200"/>
            <a:chOff x="3024" y="2688"/>
            <a:chExt cx="1008" cy="528"/>
          </a:xfrm>
          <a:solidFill>
            <a:schemeClr val="accent1"/>
          </a:solidFill>
        </p:grpSpPr>
        <p:grpSp>
          <p:nvGrpSpPr>
            <p:cNvPr id="6" name="Group 18"/>
            <p:cNvGrpSpPr>
              <a:grpSpLocks/>
            </p:cNvGrpSpPr>
            <p:nvPr/>
          </p:nvGrpSpPr>
          <p:grpSpPr bwMode="auto">
            <a:xfrm>
              <a:off x="3024" y="2880"/>
              <a:ext cx="1008" cy="336"/>
              <a:chOff x="1632" y="3552"/>
              <a:chExt cx="1008" cy="336"/>
            </a:xfrm>
            <a:grpFill/>
          </p:grpSpPr>
          <p:sp>
            <p:nvSpPr>
              <p:cNvPr id="669715" name="AutoShape 19"/>
              <p:cNvSpPr>
                <a:spLocks noChangeArrowheads="1"/>
              </p:cNvSpPr>
              <p:nvPr/>
            </p:nvSpPr>
            <p:spPr bwMode="auto">
              <a:xfrm>
                <a:off x="1632" y="3600"/>
                <a:ext cx="1008" cy="288"/>
              </a:xfrm>
              <a:prstGeom prst="flowChartMagneticDisk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69716" name="Oval 20"/>
              <p:cNvSpPr>
                <a:spLocks noChangeArrowheads="1"/>
              </p:cNvSpPr>
              <p:nvPr/>
            </p:nvSpPr>
            <p:spPr bwMode="auto">
              <a:xfrm>
                <a:off x="1632" y="3552"/>
                <a:ext cx="1008" cy="192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" name="Group 21"/>
            <p:cNvGrpSpPr>
              <a:grpSpLocks/>
            </p:cNvGrpSpPr>
            <p:nvPr/>
          </p:nvGrpSpPr>
          <p:grpSpPr bwMode="auto">
            <a:xfrm>
              <a:off x="3024" y="2688"/>
              <a:ext cx="1008" cy="528"/>
              <a:chOff x="1632" y="1344"/>
              <a:chExt cx="1008" cy="528"/>
            </a:xfrm>
            <a:grpFill/>
          </p:grpSpPr>
          <p:sp>
            <p:nvSpPr>
              <p:cNvPr id="669718" name="AutoShape 22"/>
              <p:cNvSpPr>
                <a:spLocks noChangeArrowheads="1"/>
              </p:cNvSpPr>
              <p:nvPr/>
            </p:nvSpPr>
            <p:spPr bwMode="auto">
              <a:xfrm>
                <a:off x="1632" y="1344"/>
                <a:ext cx="1008" cy="528"/>
              </a:xfrm>
              <a:prstGeom prst="flowChartMagneticDisk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69719" name="Oval 23"/>
              <p:cNvSpPr>
                <a:spLocks noChangeArrowheads="1"/>
              </p:cNvSpPr>
              <p:nvPr/>
            </p:nvSpPr>
            <p:spPr bwMode="auto">
              <a:xfrm>
                <a:off x="1632" y="1344"/>
                <a:ext cx="1008" cy="192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19468" name="Text Box 24"/>
          <p:cNvSpPr txBox="1">
            <a:spLocks noChangeArrowheads="1"/>
          </p:cNvSpPr>
          <p:nvPr/>
        </p:nvSpPr>
        <p:spPr bwMode="auto">
          <a:xfrm>
            <a:off x="4495800" y="5181600"/>
            <a:ext cx="2286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Grinding</a:t>
            </a:r>
          </a:p>
        </p:txBody>
      </p:sp>
      <p:sp>
        <p:nvSpPr>
          <p:cNvPr id="669721" name="AutoShape 25"/>
          <p:cNvSpPr>
            <a:spLocks noChangeArrowheads="1"/>
          </p:cNvSpPr>
          <p:nvPr/>
        </p:nvSpPr>
        <p:spPr bwMode="auto">
          <a:xfrm rot="1031006">
            <a:off x="1604963" y="2057400"/>
            <a:ext cx="7539037" cy="1543050"/>
          </a:xfrm>
          <a:prstGeom prst="curvedDownArrow">
            <a:avLst>
              <a:gd name="adj1" fmla="val 97716"/>
              <a:gd name="adj2" fmla="val 195432"/>
              <a:gd name="adj3" fmla="val 3333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Text Box 26"/>
          <p:cNvSpPr txBox="1">
            <a:spLocks noChangeArrowheads="1"/>
          </p:cNvSpPr>
          <p:nvPr/>
        </p:nvSpPr>
        <p:spPr bwMode="auto">
          <a:xfrm>
            <a:off x="6324600" y="1295400"/>
            <a:ext cx="23622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990000"/>
                </a:solidFill>
              </a:rPr>
              <a:t>STEP 2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6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6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9707" grpId="0" animBg="1"/>
      <p:bldP spid="669712" grpId="0" animBg="1"/>
      <p:bldP spid="6697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722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6858000" cy="654050"/>
          </a:xfrm>
          <a:prstGeom prst="rect">
            <a:avLst/>
          </a:prstGeom>
          <a:solidFill>
            <a:srgbClr val="FBF09D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/>
              <a:t>Sequential Method of Allocation</a:t>
            </a:r>
          </a:p>
        </p:txBody>
      </p:sp>
      <p:sp>
        <p:nvSpPr>
          <p:cNvPr id="20483" name="AutoShape 3"/>
          <p:cNvSpPr>
            <a:spLocks noChangeArrowheads="1"/>
          </p:cNvSpPr>
          <p:nvPr/>
        </p:nvSpPr>
        <p:spPr bwMode="auto">
          <a:xfrm rot="3811736">
            <a:off x="457200" y="2438400"/>
            <a:ext cx="1600200" cy="838200"/>
          </a:xfrm>
          <a:prstGeom prst="flowChartMagneticDisk">
            <a:avLst/>
          </a:prstGeom>
          <a:gradFill rotWithShape="0">
            <a:gsLst>
              <a:gs pos="0">
                <a:srgbClr val="FF6600"/>
              </a:gs>
              <a:gs pos="50000">
                <a:srgbClr val="FF9933"/>
              </a:gs>
              <a:gs pos="100000">
                <a:srgbClr val="FF6600"/>
              </a:gs>
            </a:gsLst>
            <a:lin ang="0" scaled="1"/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Oval 4"/>
          <p:cNvSpPr>
            <a:spLocks noChangeArrowheads="1"/>
          </p:cNvSpPr>
          <p:nvPr/>
        </p:nvSpPr>
        <p:spPr bwMode="auto">
          <a:xfrm rot="3811736">
            <a:off x="695325" y="2586038"/>
            <a:ext cx="16002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81000" y="1524000"/>
            <a:ext cx="19812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Maintenance</a:t>
            </a:r>
          </a:p>
        </p:txBody>
      </p:sp>
      <p:sp>
        <p:nvSpPr>
          <p:cNvPr id="670726" name="AutoShape 6"/>
          <p:cNvSpPr>
            <a:spLocks noChangeArrowheads="1"/>
          </p:cNvSpPr>
          <p:nvPr/>
        </p:nvSpPr>
        <p:spPr bwMode="auto">
          <a:xfrm rot="1846556">
            <a:off x="1444625" y="3101975"/>
            <a:ext cx="2819400" cy="609600"/>
          </a:xfrm>
          <a:prstGeom prst="curvedDownArrow">
            <a:avLst>
              <a:gd name="adj1" fmla="val 92500"/>
              <a:gd name="adj2" fmla="val 185000"/>
              <a:gd name="adj3" fmla="val 33333"/>
            </a:avLst>
          </a:prstGeom>
          <a:gradFill rotWithShape="0">
            <a:gsLst>
              <a:gs pos="0">
                <a:srgbClr val="FF6600"/>
              </a:gs>
              <a:gs pos="50000">
                <a:srgbClr val="FF9933"/>
              </a:gs>
              <a:gs pos="100000">
                <a:srgbClr val="FF6600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4800600" y="5867400"/>
            <a:ext cx="2286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Assembly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105400" y="4953000"/>
            <a:ext cx="1600200" cy="838200"/>
            <a:chOff x="3984" y="3408"/>
            <a:chExt cx="1008" cy="528"/>
          </a:xfrm>
        </p:grpSpPr>
        <p:sp>
          <p:nvSpPr>
            <p:cNvPr id="20505" name="AutoShape 9"/>
            <p:cNvSpPr>
              <a:spLocks noChangeArrowheads="1"/>
            </p:cNvSpPr>
            <p:nvPr/>
          </p:nvSpPr>
          <p:spPr bwMode="auto">
            <a:xfrm>
              <a:off x="3984" y="3408"/>
              <a:ext cx="1008" cy="528"/>
            </a:xfrm>
            <a:prstGeom prst="flowChartMagneticDisk">
              <a:avLst/>
            </a:prstGeom>
            <a:gradFill rotWithShape="0">
              <a:gsLst>
                <a:gs pos="0">
                  <a:srgbClr val="990099"/>
                </a:gs>
                <a:gs pos="50000">
                  <a:srgbClr val="FF99FF"/>
                </a:gs>
                <a:gs pos="100000">
                  <a:srgbClr val="990099"/>
                </a:gs>
              </a:gsLst>
              <a:lin ang="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6" name="Oval 10"/>
            <p:cNvSpPr>
              <a:spLocks noChangeArrowheads="1"/>
            </p:cNvSpPr>
            <p:nvPr/>
          </p:nvSpPr>
          <p:spPr bwMode="auto">
            <a:xfrm>
              <a:off x="3984" y="3408"/>
              <a:ext cx="1008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70731" name="AutoShape 11"/>
          <p:cNvSpPr>
            <a:spLocks noChangeArrowheads="1"/>
          </p:cNvSpPr>
          <p:nvPr/>
        </p:nvSpPr>
        <p:spPr bwMode="auto">
          <a:xfrm rot="1031006">
            <a:off x="1476375" y="2579688"/>
            <a:ext cx="5549900" cy="1290637"/>
          </a:xfrm>
          <a:prstGeom prst="curvedDownArrow">
            <a:avLst>
              <a:gd name="adj1" fmla="val 86002"/>
              <a:gd name="adj2" fmla="val 172005"/>
              <a:gd name="adj3" fmla="val 33333"/>
            </a:avLst>
          </a:prstGeom>
          <a:gradFill rotWithShape="0">
            <a:gsLst>
              <a:gs pos="0">
                <a:srgbClr val="FF6600"/>
              </a:gs>
              <a:gs pos="50000">
                <a:srgbClr val="FF9933"/>
              </a:gs>
              <a:gs pos="100000">
                <a:srgbClr val="FF6600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2743200" y="4800600"/>
            <a:ext cx="1600200" cy="914400"/>
            <a:chOff x="3024" y="2688"/>
            <a:chExt cx="1008" cy="528"/>
          </a:xfrm>
        </p:grpSpPr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3024" y="2880"/>
              <a:ext cx="1008" cy="336"/>
              <a:chOff x="1632" y="3552"/>
              <a:chExt cx="1008" cy="336"/>
            </a:xfrm>
          </p:grpSpPr>
          <p:sp>
            <p:nvSpPr>
              <p:cNvPr id="670734" name="AutoShape 14"/>
              <p:cNvSpPr>
                <a:spLocks noChangeArrowheads="1"/>
              </p:cNvSpPr>
              <p:nvPr/>
            </p:nvSpPr>
            <p:spPr bwMode="auto">
              <a:xfrm>
                <a:off x="1632" y="3597"/>
                <a:ext cx="1008" cy="291"/>
              </a:xfrm>
              <a:prstGeom prst="flowChartMagneticDisk">
                <a:avLst/>
              </a:prstGeom>
              <a:gradFill rotWithShape="0">
                <a:gsLst>
                  <a:gs pos="0">
                    <a:schemeClr val="hlink"/>
                  </a:gs>
                  <a:gs pos="50000">
                    <a:srgbClr val="CCCCFF"/>
                  </a:gs>
                  <a:gs pos="100000">
                    <a:schemeClr val="hlink"/>
                  </a:gs>
                </a:gsLst>
                <a:lin ang="0" scaled="1"/>
              </a:gra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504" name="Oval 15"/>
              <p:cNvSpPr>
                <a:spLocks noChangeArrowheads="1"/>
              </p:cNvSpPr>
              <p:nvPr/>
            </p:nvSpPr>
            <p:spPr bwMode="auto">
              <a:xfrm>
                <a:off x="1632" y="3552"/>
                <a:ext cx="1008" cy="19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16"/>
            <p:cNvGrpSpPr>
              <a:grpSpLocks/>
            </p:cNvGrpSpPr>
            <p:nvPr/>
          </p:nvGrpSpPr>
          <p:grpSpPr bwMode="auto">
            <a:xfrm>
              <a:off x="3024" y="2688"/>
              <a:ext cx="1008" cy="528"/>
              <a:chOff x="1632" y="1344"/>
              <a:chExt cx="1008" cy="528"/>
            </a:xfrm>
          </p:grpSpPr>
          <p:sp>
            <p:nvSpPr>
              <p:cNvPr id="670737" name="AutoShape 17"/>
              <p:cNvSpPr>
                <a:spLocks noChangeArrowheads="1"/>
              </p:cNvSpPr>
              <p:nvPr/>
            </p:nvSpPr>
            <p:spPr bwMode="auto">
              <a:xfrm>
                <a:off x="1632" y="1344"/>
                <a:ext cx="1008" cy="528"/>
              </a:xfrm>
              <a:prstGeom prst="flowChartMagneticDisk">
                <a:avLst/>
              </a:prstGeom>
              <a:gradFill rotWithShape="0">
                <a:gsLst>
                  <a:gs pos="0">
                    <a:schemeClr val="hlink"/>
                  </a:gs>
                  <a:gs pos="50000">
                    <a:srgbClr val="CCCCFF"/>
                  </a:gs>
                  <a:gs pos="100000">
                    <a:schemeClr val="hlink"/>
                  </a:gs>
                </a:gsLst>
                <a:lin ang="0" scaled="1"/>
              </a:gra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502" name="Oval 18"/>
              <p:cNvSpPr>
                <a:spLocks noChangeArrowheads="1"/>
              </p:cNvSpPr>
              <p:nvPr/>
            </p:nvSpPr>
            <p:spPr bwMode="auto">
              <a:xfrm>
                <a:off x="1632" y="1344"/>
                <a:ext cx="1008" cy="19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0491" name="Text Box 19"/>
          <p:cNvSpPr txBox="1">
            <a:spLocks noChangeArrowheads="1"/>
          </p:cNvSpPr>
          <p:nvPr/>
        </p:nvSpPr>
        <p:spPr bwMode="auto">
          <a:xfrm>
            <a:off x="2362200" y="5791200"/>
            <a:ext cx="2286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Grinding</a:t>
            </a:r>
          </a:p>
        </p:txBody>
      </p:sp>
      <p:sp>
        <p:nvSpPr>
          <p:cNvPr id="20492" name="Text Box 20"/>
          <p:cNvSpPr txBox="1">
            <a:spLocks noChangeArrowheads="1"/>
          </p:cNvSpPr>
          <p:nvPr/>
        </p:nvSpPr>
        <p:spPr bwMode="auto">
          <a:xfrm>
            <a:off x="6324600" y="1295400"/>
            <a:ext cx="23622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990000"/>
                </a:solidFill>
              </a:rPr>
              <a:t>STEP 2</a:t>
            </a:r>
          </a:p>
        </p:txBody>
      </p: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2743200" y="4419600"/>
            <a:ext cx="1600200" cy="1409700"/>
            <a:chOff x="480" y="3360"/>
            <a:chExt cx="1008" cy="816"/>
          </a:xfrm>
        </p:grpSpPr>
        <p:sp>
          <p:nvSpPr>
            <p:cNvPr id="670742" name="AutoShape 22"/>
            <p:cNvSpPr>
              <a:spLocks noChangeArrowheads="1"/>
            </p:cNvSpPr>
            <p:nvPr/>
          </p:nvSpPr>
          <p:spPr bwMode="auto">
            <a:xfrm>
              <a:off x="480" y="3360"/>
              <a:ext cx="1008" cy="816"/>
            </a:xfrm>
            <a:prstGeom prst="flowChartMagneticDisk">
              <a:avLst/>
            </a:prstGeom>
            <a:gradFill rotWithShape="0">
              <a:gsLst>
                <a:gs pos="0">
                  <a:schemeClr val="hlink"/>
                </a:gs>
                <a:gs pos="50000">
                  <a:srgbClr val="CCCCFF"/>
                </a:gs>
                <a:gs pos="100000">
                  <a:schemeClr val="hlink"/>
                </a:gs>
              </a:gsLst>
              <a:lin ang="0" scaled="1"/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498" name="Oval 23"/>
            <p:cNvSpPr>
              <a:spLocks noChangeArrowheads="1"/>
            </p:cNvSpPr>
            <p:nvPr/>
          </p:nvSpPr>
          <p:spPr bwMode="auto">
            <a:xfrm>
              <a:off x="480" y="3360"/>
              <a:ext cx="1008" cy="25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5105400" y="4419600"/>
            <a:ext cx="1600200" cy="1371600"/>
            <a:chOff x="4464" y="2784"/>
            <a:chExt cx="1008" cy="864"/>
          </a:xfrm>
        </p:grpSpPr>
        <p:sp>
          <p:nvSpPr>
            <p:cNvPr id="20495" name="AutoShape 25"/>
            <p:cNvSpPr>
              <a:spLocks noChangeArrowheads="1"/>
            </p:cNvSpPr>
            <p:nvPr/>
          </p:nvSpPr>
          <p:spPr bwMode="auto">
            <a:xfrm>
              <a:off x="4464" y="2784"/>
              <a:ext cx="1008" cy="864"/>
            </a:xfrm>
            <a:prstGeom prst="flowChartMagneticDisk">
              <a:avLst/>
            </a:prstGeom>
            <a:gradFill rotWithShape="0">
              <a:gsLst>
                <a:gs pos="0">
                  <a:srgbClr val="990099"/>
                </a:gs>
                <a:gs pos="50000">
                  <a:srgbClr val="FF99FF"/>
                </a:gs>
                <a:gs pos="100000">
                  <a:srgbClr val="990099"/>
                </a:gs>
              </a:gsLst>
              <a:lin ang="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6" name="Oval 26"/>
            <p:cNvSpPr>
              <a:spLocks noChangeArrowheads="1"/>
            </p:cNvSpPr>
            <p:nvPr/>
          </p:nvSpPr>
          <p:spPr bwMode="auto">
            <a:xfrm>
              <a:off x="4464" y="2784"/>
              <a:ext cx="1008" cy="28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7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0726" grpId="0" animBg="1"/>
      <p:bldP spid="6707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2"/>
          <p:cNvSpPr>
            <a:spLocks noGrp="1" noChangeArrowheads="1"/>
          </p:cNvSpPr>
          <p:nvPr>
            <p:ph idx="1"/>
          </p:nvPr>
        </p:nvSpPr>
        <p:spPr>
          <a:xfrm>
            <a:off x="381000" y="2514600"/>
            <a:ext cx="3810000" cy="2062163"/>
          </a:xfrm>
        </p:spPr>
        <p:txBody>
          <a:bodyPr>
            <a:normAutofit lnSpcReduction="10000"/>
          </a:bodyPr>
          <a:lstStyle/>
          <a:p>
            <a:pPr marL="0" indent="3175" eaLnBrk="1" hangingPunct="1">
              <a:buFont typeface="Monotype Sorts" pitchFamily="2" charset="2"/>
              <a:buNone/>
              <a:defRPr/>
            </a:pPr>
            <a:r>
              <a:rPr lang="en-US" i="1" dirty="0"/>
              <a:t>The </a:t>
            </a:r>
            <a:r>
              <a:rPr lang="en-US" i="1" dirty="0">
                <a:solidFill>
                  <a:srgbClr val="000099"/>
                </a:solidFill>
              </a:rPr>
              <a:t>reciprocal method</a:t>
            </a:r>
            <a:r>
              <a:rPr lang="en-US" i="1" dirty="0">
                <a:solidFill>
                  <a:schemeClr val="tx2"/>
                </a:solidFill>
              </a:rPr>
              <a:t> of allocation recognizes all interactions among support departments.</a:t>
            </a:r>
          </a:p>
          <a:p>
            <a:pPr marL="0" indent="3175" eaLnBrk="1" hangingPunct="1">
              <a:buFont typeface="Monotype Sorts" pitchFamily="2" charset="2"/>
              <a:buNone/>
              <a:defRPr/>
            </a:pPr>
            <a:endParaRPr lang="en-US" i="1" dirty="0">
              <a:solidFill>
                <a:schemeClr val="tx2"/>
              </a:solidFill>
            </a:endParaRPr>
          </a:p>
          <a:p>
            <a:pPr marL="457200" lvl="1" indent="4763" eaLnBrk="1" hangingPunct="1">
              <a:defRPr/>
            </a:pPr>
            <a:endParaRPr lang="en-US" dirty="0"/>
          </a:p>
        </p:txBody>
      </p:sp>
      <p:sp>
        <p:nvSpPr>
          <p:cNvPr id="21508" name="WordArt 205"/>
          <p:cNvSpPr>
            <a:spLocks noChangeArrowheads="1" noChangeShapeType="1" noTextEdit="1"/>
          </p:cNvSpPr>
          <p:nvPr/>
        </p:nvSpPr>
        <p:spPr bwMode="auto">
          <a:xfrm>
            <a:off x="2286000" y="685800"/>
            <a:ext cx="4572000" cy="12192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endParaRPr lang="en-US" sz="4800" kern="10" spc="-48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5D9D1"/>
          </a:solidFill>
        </p:spPr>
        <p:txBody>
          <a:bodyPr/>
          <a:lstStyle/>
          <a:p>
            <a:pPr eaLnBrk="1" hangingPunct="1"/>
            <a:r>
              <a:rPr lang="en-US" dirty="0" smtClean="0"/>
              <a:t>Absorption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Allocated or apportioned overhead absorbed by cost units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Methods: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Production unit method: </a:t>
            </a:r>
            <a:r>
              <a:rPr lang="en-US" sz="2400" u="sng" smtClean="0"/>
              <a:t>Budgeted/Actual OH</a:t>
            </a:r>
            <a:r>
              <a:rPr lang="en-US" sz="240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                                       Budgeted/Actual units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% of DM cost                  </a:t>
            </a:r>
            <a:r>
              <a:rPr lang="en-US" sz="2400" u="sng" smtClean="0"/>
              <a:t>Budgeted/Actual OH</a:t>
            </a:r>
            <a:r>
              <a:rPr lang="en-US" sz="240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                                       Budgeted/Actual DM cost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% of DL cost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% of Prime cost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DLH rate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MH rate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5D9D1"/>
          </a:solidFill>
        </p:spPr>
        <p:txBody>
          <a:bodyPr/>
          <a:lstStyle/>
          <a:p>
            <a:pPr eaLnBrk="1" hangingPunct="1"/>
            <a:r>
              <a:rPr lang="en-US" dirty="0" smtClean="0"/>
              <a:t>Praxis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    Manless Limited does job order processing which involves manual and machine operations.The budgeted P&amp;L Account is as under: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Sales                                                    75 lacs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Cost: DM                                10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DL                                           </a:t>
            </a:r>
            <a:r>
              <a:rPr lang="en-US" sz="1800" u="sng" smtClean="0"/>
              <a:t> 5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Prime cost                              15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Production overhead             </a:t>
            </a:r>
            <a:r>
              <a:rPr lang="en-US" sz="1800" u="sng" smtClean="0"/>
              <a:t> 30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Production cost                       45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Admin, S&amp;D cost                    </a:t>
            </a:r>
            <a:r>
              <a:rPr lang="en-US" sz="1800" u="sng" smtClean="0"/>
              <a:t>15          60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Profit                                                     15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Other budgeted data: LHs: 2500, MHs:1500, Number of jobs: 300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A job enquiry  has come and the prime cost estimation is as under: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DM:Rs.2,500; DL:Rs.2,000; DLHs: 8, MHs:5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Use different methods of OH absorption and recommend to the company.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5D9D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4000" dirty="0" smtClean="0"/>
              <a:t>Blanket rate v Departmental rate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smtClean="0"/>
              <a:t>A plant wide rate for every job irrespective of the department in which it is processed</a:t>
            </a:r>
          </a:p>
          <a:p>
            <a:pPr algn="just" eaLnBrk="1" hangingPunct="1"/>
            <a:r>
              <a:rPr lang="en-US" smtClean="0"/>
              <a:t>Not correct in case all jobs don’t pass through all departments/ different jobs spend unequal time in different departments </a:t>
            </a:r>
          </a:p>
          <a:p>
            <a:pPr algn="just" eaLnBrk="1" hangingPunct="1"/>
            <a:r>
              <a:rPr lang="en-US" smtClean="0"/>
              <a:t>Then departmental rates are required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5D9D1"/>
          </a:solidFill>
        </p:spPr>
        <p:txBody>
          <a:bodyPr/>
          <a:lstStyle/>
          <a:p>
            <a:pPr eaLnBrk="1" hangingPunct="1"/>
            <a:r>
              <a:rPr lang="en-US" dirty="0" smtClean="0"/>
              <a:t>Praxis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Refer to excel Sheet - 2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5D9D1"/>
          </a:solidFill>
        </p:spPr>
        <p:txBody>
          <a:bodyPr/>
          <a:lstStyle/>
          <a:p>
            <a:pPr eaLnBrk="1" hangingPunct="1"/>
            <a:r>
              <a:rPr lang="en-US" dirty="0" smtClean="0"/>
              <a:t>Predetermined OH rate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Actual OH will be known after the time period is over</a:t>
            </a:r>
          </a:p>
          <a:p>
            <a:pPr eaLnBrk="1" hangingPunct="1"/>
            <a:r>
              <a:rPr lang="en-US" smtClean="0"/>
              <a:t>So absorbed on estimated basis taking expected level of activity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5D9D1"/>
          </a:solidFill>
        </p:spPr>
        <p:txBody>
          <a:bodyPr/>
          <a:lstStyle/>
          <a:p>
            <a:pPr eaLnBrk="1" hangingPunct="1"/>
            <a:r>
              <a:rPr lang="en-US" dirty="0" smtClean="0"/>
              <a:t>Under/Over absorption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Predetermined rate X actual production = absorbed amount</a:t>
            </a:r>
          </a:p>
          <a:p>
            <a:pPr eaLnBrk="1" hangingPunct="1"/>
            <a:r>
              <a:rPr lang="en-US" smtClean="0"/>
              <a:t>May be less than or more than the actual OH</a:t>
            </a:r>
          </a:p>
          <a:p>
            <a:pPr eaLnBrk="1" hangingPunct="1">
              <a:buFontTx/>
              <a:buNone/>
            </a:pPr>
            <a:r>
              <a:rPr lang="en-US" smtClean="0"/>
              <a:t>Treatment:</a:t>
            </a:r>
          </a:p>
          <a:p>
            <a:pPr eaLnBrk="1" hangingPunct="1">
              <a:buFontTx/>
              <a:buNone/>
            </a:pPr>
            <a:r>
              <a:rPr lang="en-US" smtClean="0"/>
              <a:t>Application of supplementary rate</a:t>
            </a:r>
          </a:p>
          <a:p>
            <a:pPr eaLnBrk="1" hangingPunct="1">
              <a:buFontTx/>
              <a:buNone/>
            </a:pPr>
            <a:r>
              <a:rPr lang="en-US" smtClean="0"/>
              <a:t>Transfer to costing P&amp;L Account</a:t>
            </a:r>
          </a:p>
          <a:p>
            <a:pPr eaLnBrk="1" hangingPunct="1">
              <a:buFontTx/>
              <a:buNone/>
            </a:pPr>
            <a:r>
              <a:rPr lang="en-US" smtClean="0"/>
              <a:t>Carry forward to the next period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5D9D1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Support department cost allocation to operating departments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77850" indent="-577850"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Support department Cost pool          Cost object (operating department)</a:t>
            </a:r>
          </a:p>
          <a:p>
            <a:pPr marL="577850" indent="-577850" eaLnBrk="1" hangingPunct="1">
              <a:lnSpc>
                <a:spcPct val="80000"/>
              </a:lnSpc>
            </a:pPr>
            <a:r>
              <a:rPr lang="en-US" sz="2400" smtClean="0"/>
              <a:t>Single rate (no distinction between variable and fixed cost)</a:t>
            </a:r>
          </a:p>
          <a:p>
            <a:pPr marL="577850" indent="-577850" eaLnBrk="1" hangingPunct="1">
              <a:lnSpc>
                <a:spcPct val="80000"/>
              </a:lnSpc>
            </a:pPr>
            <a:r>
              <a:rPr lang="en-US" sz="2400" smtClean="0"/>
              <a:t>Dual rate (variable cost pool + fixed cost pool)</a:t>
            </a:r>
          </a:p>
          <a:p>
            <a:pPr marL="577850" indent="-577850"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Under both the rate methods, allocation can happen by using</a:t>
            </a:r>
          </a:p>
          <a:p>
            <a:pPr marL="577850" indent="-577850" eaLnBrk="1" hangingPunct="1">
              <a:lnSpc>
                <a:spcPct val="80000"/>
              </a:lnSpc>
              <a:buFontTx/>
              <a:buAutoNum type="romanLcParenR"/>
            </a:pPr>
            <a:r>
              <a:rPr lang="en-US" sz="2400" smtClean="0"/>
              <a:t>Budgeted rate and budgeted hours to be used by operating division</a:t>
            </a:r>
          </a:p>
          <a:p>
            <a:pPr marL="577850" indent="-577850" eaLnBrk="1" hangingPunct="1">
              <a:lnSpc>
                <a:spcPct val="80000"/>
              </a:lnSpc>
              <a:buFontTx/>
              <a:buAutoNum type="romanLcParenR"/>
            </a:pPr>
            <a:r>
              <a:rPr lang="en-US" sz="2400" smtClean="0"/>
              <a:t>Budgeted rate and actual hours used by operating divisions</a:t>
            </a:r>
          </a:p>
          <a:p>
            <a:pPr marL="577850" indent="-577850" eaLnBrk="1" hangingPunct="1">
              <a:lnSpc>
                <a:spcPct val="80000"/>
              </a:lnSpc>
              <a:buFontTx/>
              <a:buAutoNum type="romanLcParenR"/>
            </a:pPr>
            <a:r>
              <a:rPr lang="en-US" sz="2400" smtClean="0"/>
              <a:t>Actual rate and actual hours used by operating divisions</a:t>
            </a:r>
          </a:p>
          <a:p>
            <a:pPr marL="577850" indent="-577850" eaLnBrk="1" hangingPunct="1">
              <a:lnSpc>
                <a:spcPct val="80000"/>
              </a:lnSpc>
              <a:buFontTx/>
              <a:buNone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rgbClr val="35D9D1"/>
          </a:solidFill>
        </p:spPr>
        <p:txBody>
          <a:bodyPr/>
          <a:lstStyle/>
          <a:p>
            <a:pPr eaLnBrk="1" hangingPunct="1"/>
            <a:r>
              <a:rPr lang="en-US" sz="4000" dirty="0" smtClean="0"/>
              <a:t>Data for both the methods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990600"/>
            <a:ext cx="8839200" cy="56388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en-US" sz="2400" smtClean="0"/>
              <a:t>   Sand Hill Company’s Central Computer Department renders service to Microcomputer division and Peripheral equipment division</a:t>
            </a:r>
          </a:p>
          <a:p>
            <a:pPr algn="just" eaLnBrk="1" hangingPunct="1">
              <a:buFontTx/>
              <a:buNone/>
            </a:pPr>
            <a:r>
              <a:rPr lang="en-US" sz="2400" smtClean="0"/>
              <a:t>   Budgeted Fixed cost for 2009 for operating central computer dept.: Rs.30,00,000 and variable cost per hour:Rs.200 (relevant range: 6000 to 18750 hours)</a:t>
            </a:r>
          </a:p>
          <a:p>
            <a:pPr algn="just" eaLnBrk="1" hangingPunct="1">
              <a:buFontTx/>
              <a:buNone/>
            </a:pPr>
            <a:r>
              <a:rPr lang="en-US" sz="2400" smtClean="0"/>
              <a:t>   Practical capacity:  18750 hours</a:t>
            </a:r>
          </a:p>
          <a:p>
            <a:pPr algn="just" eaLnBrk="1" hangingPunct="1">
              <a:buFontTx/>
              <a:buNone/>
            </a:pPr>
            <a:r>
              <a:rPr lang="en-US" sz="2400" u="sng" smtClean="0"/>
              <a:t>Budgeted usage in hours:</a:t>
            </a:r>
          </a:p>
          <a:p>
            <a:pPr algn="just" eaLnBrk="1" hangingPunct="1">
              <a:buFontTx/>
              <a:buNone/>
            </a:pPr>
            <a:r>
              <a:rPr lang="en-US" sz="2400" smtClean="0"/>
              <a:t>Microcomputer division:              8,000</a:t>
            </a:r>
          </a:p>
          <a:p>
            <a:pPr algn="just" eaLnBrk="1" hangingPunct="1">
              <a:buFontTx/>
              <a:buNone/>
            </a:pPr>
            <a:r>
              <a:rPr lang="en-US" sz="2400" smtClean="0"/>
              <a:t>Peripheral equipment division:   4,000</a:t>
            </a:r>
          </a:p>
          <a:p>
            <a:pPr algn="just" eaLnBrk="1" hangingPunct="1">
              <a:buFontTx/>
              <a:buNone/>
            </a:pPr>
            <a:r>
              <a:rPr lang="en-US" sz="2400" u="sng" smtClean="0"/>
              <a:t>Actual usage in 2009:</a:t>
            </a:r>
          </a:p>
          <a:p>
            <a:pPr algn="just" eaLnBrk="1" hangingPunct="1">
              <a:buFontTx/>
              <a:buNone/>
            </a:pPr>
            <a:r>
              <a:rPr lang="en-US" sz="2400" smtClean="0"/>
              <a:t>Microcomputer division:              9,000</a:t>
            </a:r>
          </a:p>
          <a:p>
            <a:pPr algn="just" eaLnBrk="1" hangingPunct="1">
              <a:buFontTx/>
              <a:buNone/>
            </a:pPr>
            <a:r>
              <a:rPr lang="en-US" sz="2400" smtClean="0"/>
              <a:t>Peripheral equipment division:   3,000</a:t>
            </a:r>
          </a:p>
          <a:p>
            <a:pPr algn="just" eaLnBrk="1" hangingPunct="1">
              <a:buFontTx/>
              <a:buNone/>
            </a:pPr>
            <a:endParaRPr lang="en-US" sz="2400" smtClean="0"/>
          </a:p>
          <a:p>
            <a:pPr algn="just" eaLnBrk="1" hangingPunct="1">
              <a:buFontTx/>
              <a:buNone/>
            </a:pPr>
            <a:endParaRPr lang="en-US" sz="2400" smtClean="0"/>
          </a:p>
          <a:p>
            <a:pPr algn="just" eaLnBrk="1" hangingPunct="1">
              <a:buFontTx/>
              <a:buNone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609600"/>
          </a:xfrm>
          <a:solidFill>
            <a:srgbClr val="35D9D1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Single rate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400" smtClean="0"/>
              <a:t>Sand Hill uses budgeted rate and actual usage</a:t>
            </a:r>
          </a:p>
          <a:p>
            <a:pPr eaLnBrk="1" hangingPunct="1">
              <a:buFontTx/>
              <a:buNone/>
            </a:pPr>
            <a:r>
              <a:rPr lang="en-US" sz="2400" smtClean="0"/>
              <a:t>Total budgeted cost = Rs.30,00,000 + 12000 X Rs.200 = Rs.54,00,000</a:t>
            </a:r>
          </a:p>
          <a:p>
            <a:pPr eaLnBrk="1" hangingPunct="1">
              <a:buFontTx/>
              <a:buNone/>
            </a:pPr>
            <a:r>
              <a:rPr lang="en-US" sz="2400" smtClean="0"/>
              <a:t>Budgeted hours= 12,000</a:t>
            </a:r>
          </a:p>
          <a:p>
            <a:pPr eaLnBrk="1" hangingPunct="1">
              <a:buFontTx/>
              <a:buNone/>
            </a:pPr>
            <a:r>
              <a:rPr lang="en-US" sz="2400" smtClean="0"/>
              <a:t>Rate per hour = Rs.450</a:t>
            </a:r>
          </a:p>
          <a:p>
            <a:pPr eaLnBrk="1" hangingPunct="1">
              <a:buFontTx/>
              <a:buNone/>
            </a:pPr>
            <a:r>
              <a:rPr lang="en-US" sz="2400" smtClean="0"/>
              <a:t>Allocation: </a:t>
            </a:r>
          </a:p>
          <a:p>
            <a:pPr algn="just" eaLnBrk="1" hangingPunct="1">
              <a:buFontTx/>
              <a:buNone/>
            </a:pPr>
            <a:r>
              <a:rPr lang="en-US" sz="2400" smtClean="0"/>
              <a:t>Microcomputer:           9,000 X Rs.450 = Rs.40,50,000</a:t>
            </a:r>
          </a:p>
          <a:p>
            <a:pPr algn="just" eaLnBrk="1" hangingPunct="1">
              <a:buFontTx/>
              <a:buNone/>
            </a:pPr>
            <a:r>
              <a:rPr lang="en-US" sz="2400" smtClean="0"/>
              <a:t>Peripheral equipment: 3,000 X Rs.450 = Rs.13,50,000</a:t>
            </a:r>
          </a:p>
          <a:p>
            <a:pPr algn="just" eaLnBrk="1" hangingPunct="1">
              <a:buFontTx/>
              <a:buNone/>
            </a:pPr>
            <a:r>
              <a:rPr lang="en-US" sz="2400" smtClean="0"/>
              <a:t>    Single rate sends a signal that Rs.450 is VCU. What if an outside vendor offers the same service @Rs.340?</a:t>
            </a:r>
          </a:p>
          <a:p>
            <a:pPr eaLnBrk="1" hangingPunct="1">
              <a:buFontTx/>
              <a:buNone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5D9D1"/>
          </a:solidFill>
        </p:spPr>
        <p:txBody>
          <a:bodyPr/>
          <a:lstStyle/>
          <a:p>
            <a:pPr eaLnBrk="1" hangingPunct="1"/>
            <a:r>
              <a:rPr lang="en-US" dirty="0" smtClean="0"/>
              <a:t>Dual rate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2400" smtClean="0"/>
              <a:t>   Sand Hill uses actual hours for VC and budgeted hours for FC</a:t>
            </a:r>
          </a:p>
          <a:p>
            <a:pPr eaLnBrk="1" hangingPunct="1">
              <a:buFontTx/>
              <a:buNone/>
            </a:pPr>
            <a:r>
              <a:rPr lang="en-US" sz="2400" smtClean="0"/>
              <a:t>Allocation: </a:t>
            </a:r>
          </a:p>
          <a:p>
            <a:pPr algn="just" eaLnBrk="1" hangingPunct="1">
              <a:buFontTx/>
              <a:buNone/>
            </a:pPr>
            <a:r>
              <a:rPr lang="en-US" sz="2100" smtClean="0"/>
              <a:t>Microcomputer: 8,000 X Rs.250 + 9,000 X Rs.200 = Rs. 38,00,000</a:t>
            </a:r>
          </a:p>
          <a:p>
            <a:pPr algn="just" eaLnBrk="1" hangingPunct="1">
              <a:buFontTx/>
              <a:buNone/>
            </a:pPr>
            <a:r>
              <a:rPr lang="en-US" sz="2100" smtClean="0"/>
              <a:t>Peripheral:         4,000 X Rs.250 + 3,000 X Rs.200 = Rs.16,00,000</a:t>
            </a:r>
          </a:p>
          <a:p>
            <a:pPr algn="just" eaLnBrk="1" hangingPunct="1">
              <a:buFontTx/>
              <a:buNone/>
            </a:pPr>
            <a:endParaRPr lang="en-US" sz="2100" smtClean="0"/>
          </a:p>
          <a:p>
            <a:pPr eaLnBrk="1" hangingPunct="1">
              <a:buFontTx/>
              <a:buNone/>
            </a:pPr>
            <a:endParaRPr lang="en-US" sz="2100" smtClean="0"/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5D9D1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Allocation based on supply of capacity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3000" dirty="0" smtClean="0"/>
              <a:t>Budgeted FC per hours (18750 hrs): Rs.160/hr</a:t>
            </a:r>
          </a:p>
          <a:p>
            <a:pPr eaLnBrk="1" hangingPunct="1">
              <a:buFontTx/>
              <a:buNone/>
            </a:pPr>
            <a:r>
              <a:rPr lang="en-US" sz="3000" dirty="0" smtClean="0"/>
              <a:t>Budgeted VC per hr.: Rs.200/hr</a:t>
            </a:r>
          </a:p>
          <a:p>
            <a:pPr eaLnBrk="1" hangingPunct="1">
              <a:buFontTx/>
              <a:buNone/>
            </a:pPr>
            <a:r>
              <a:rPr lang="en-US" sz="3000" dirty="0" smtClean="0"/>
              <a:t>Single rate method: </a:t>
            </a:r>
          </a:p>
          <a:p>
            <a:pPr algn="just" eaLnBrk="1" hangingPunct="1">
              <a:buFontTx/>
              <a:buNone/>
            </a:pPr>
            <a:r>
              <a:rPr lang="en-US" sz="2400" dirty="0" smtClean="0"/>
              <a:t>Microcomputer:           9,000 X Rs.360 = Rs.32,40,000</a:t>
            </a:r>
          </a:p>
          <a:p>
            <a:pPr algn="just" eaLnBrk="1" hangingPunct="1">
              <a:buFontTx/>
              <a:buNone/>
            </a:pPr>
            <a:r>
              <a:rPr lang="en-US" sz="2400" dirty="0" smtClean="0"/>
              <a:t>Peripheral equipment: 3,000 X Rs.360 = Rs.10,80,000</a:t>
            </a:r>
          </a:p>
          <a:p>
            <a:pPr algn="just" eaLnBrk="1" hangingPunct="1">
              <a:buFontTx/>
              <a:buNone/>
            </a:pPr>
            <a:r>
              <a:rPr lang="en-US" sz="2400" dirty="0" smtClean="0"/>
              <a:t>Fixed cost of unused capacity: 6750 X Rs.160 =Rs.10,80,000</a:t>
            </a:r>
          </a:p>
          <a:p>
            <a:pPr algn="just" eaLnBrk="1" hangingPunct="1">
              <a:buFontTx/>
              <a:buNone/>
            </a:pPr>
            <a:endParaRPr lang="en-US" sz="2400" dirty="0" smtClean="0"/>
          </a:p>
          <a:p>
            <a:pPr eaLnBrk="1" hangingPunct="1">
              <a:buFontTx/>
              <a:buNone/>
            </a:pPr>
            <a:endParaRPr lang="en-US" sz="3000" dirty="0" smtClean="0"/>
          </a:p>
          <a:p>
            <a:pPr eaLnBrk="1" hangingPunct="1">
              <a:buFontTx/>
              <a:buNone/>
            </a:pPr>
            <a:endParaRPr lang="en-US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279  E" pathEditMode="relative" ptsTypes="">
                                      <p:cBhvr>
                                        <p:cTn id="6" dur="2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Cont..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Dual Rate Method: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Microcomputer: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Fixed cost: 8,000 X Rs.160 = Rs.12,80,000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VC:            9,000 X Rs.200 = Rs.</a:t>
            </a:r>
            <a:r>
              <a:rPr lang="en-US" sz="2400" u="sng" dirty="0" smtClean="0"/>
              <a:t>18,00,000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                                               Rs. 30,80,000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Peripheral equipment: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Fixed cost: 4,000 X Rs.160 = Rs. 6,40,000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VC:            3,000 X Rs.200 = </a:t>
            </a:r>
            <a:r>
              <a:rPr lang="en-US" sz="2400" u="sng" dirty="0" smtClean="0"/>
              <a:t>Rs.  6,00,000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                                               Rs.12,40,000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Fixed cost of unused capacity: 6750 X Rs.160 =Rs.10,80,000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Cont…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Using practical capacity highlights the unused capacity cost and its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It also reduces the burden on the users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But if FC is allocated on budgeted or actual use, total FC is passed on to users!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In case unused capacity arises only because of one division, it makes sense for allocating the unused capacity cost to that department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5D9D1"/>
          </a:solidFill>
        </p:spPr>
        <p:txBody>
          <a:bodyPr/>
          <a:lstStyle/>
          <a:p>
            <a:pPr eaLnBrk="1" hangingPunct="1"/>
            <a:r>
              <a:rPr lang="en-US" dirty="0" smtClean="0"/>
              <a:t>Budgeted v. Actual rate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smtClean="0"/>
              <a:t>Affects the uncertainty faced by user departments</a:t>
            </a:r>
          </a:p>
          <a:p>
            <a:pPr algn="just" eaLnBrk="1" hangingPunct="1"/>
            <a:r>
              <a:rPr lang="en-US" smtClean="0"/>
              <a:t>Budgeted rate: </a:t>
            </a:r>
          </a:p>
          <a:p>
            <a:pPr algn="just" eaLnBrk="1" hangingPunct="1">
              <a:buFontTx/>
              <a:buNone/>
            </a:pPr>
            <a:r>
              <a:rPr lang="en-US" smtClean="0"/>
              <a:t>   users know the rate in advance and decide whether to use internal service or external service</a:t>
            </a:r>
          </a:p>
          <a:p>
            <a:pPr algn="just" eaLnBrk="1" hangingPunct="1">
              <a:buFontTx/>
              <a:buNone/>
            </a:pPr>
            <a:r>
              <a:rPr lang="en-US" smtClean="0"/>
              <a:t>   cost variance or inefficiency to be borne by supplier of service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5D9D1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Budgeted and Actual usage, Practical Capacity level allocation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See excel Sheet 3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5D9D1"/>
          </a:solidFill>
        </p:spPr>
        <p:txBody>
          <a:bodyPr/>
          <a:lstStyle/>
          <a:p>
            <a:pPr eaLnBrk="1" hangingPunct="1"/>
            <a:r>
              <a:rPr lang="en-US" dirty="0" smtClean="0"/>
              <a:t>Common cost allocation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/>
              <a:t>   A cost of a common facility, activity or cost of cost object shared by more than one user</a:t>
            </a:r>
          </a:p>
          <a:p>
            <a:pPr eaLnBrk="1" hangingPunct="1">
              <a:buFontTx/>
              <a:buNone/>
            </a:pPr>
            <a:r>
              <a:rPr lang="en-US" dirty="0" smtClean="0"/>
              <a:t>   Stand-alone cost-allocation method</a:t>
            </a:r>
          </a:p>
          <a:p>
            <a:pPr eaLnBrk="1" hangingPunct="1">
              <a:buFontTx/>
              <a:buNone/>
            </a:pPr>
            <a:r>
              <a:rPr lang="en-US" dirty="0" smtClean="0"/>
              <a:t>   Incremental cost allocation: primary user, incremental users (everybody claims to be incremental user)</a:t>
            </a:r>
          </a:p>
          <a:p>
            <a:pPr eaLnBrk="1" hangingPunct="1">
              <a:buFontTx/>
              <a:buNone/>
            </a:pPr>
            <a:r>
              <a:rPr lang="en-US" dirty="0" smtClean="0"/>
              <a:t>   Cost plus contracts: fertile ground for litigation (bring clarity)</a:t>
            </a:r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Revenue allocation &amp; Bundled Products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/>
              <a:t> When department managers have revenue or profit responsibilities, allocation is called for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                             Shaving gel  + shaving brush +  razor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Stand-alone price        30                    25                  15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Bundled price: gel + brush     Rs.50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                        gel + razor      Rs.38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                        gel + brush + razor: Rs.64</a:t>
            </a:r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>
              <a:buFontTx/>
              <a:buNone/>
            </a:pPr>
            <a:endParaRPr lang="en-US" sz="2800" dirty="0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Stand-alone allocation methods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Selling price: considers customers’ willingness to pay </a:t>
            </a:r>
          </a:p>
          <a:p>
            <a:pPr eaLnBrk="1" hangingPunct="1"/>
            <a:r>
              <a:rPr lang="en-US" smtClean="0"/>
              <a:t>Unit cost</a:t>
            </a:r>
          </a:p>
          <a:p>
            <a:pPr eaLnBrk="1" hangingPunct="1"/>
            <a:r>
              <a:rPr lang="en-US" smtClean="0"/>
              <a:t>Physical units: used when selling prices are unstable and unit costs are difficult to calculate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Incremental allocation method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Products to be ranked by: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   Product in the bundle with most sales can be ranked first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   Customer survey can reveal importance of the products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   Stand-alone performance of individual products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   Top managers knowledge or intuition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  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86</TotalTime>
  <Words>1393</Words>
  <Application>Microsoft Office PowerPoint</Application>
  <PresentationFormat>On-screen Show (4:3)</PresentationFormat>
  <Paragraphs>248</Paragraphs>
  <Slides>39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Urban</vt:lpstr>
      <vt:lpstr>OVERHEADS</vt:lpstr>
      <vt:lpstr>Slide 2</vt:lpstr>
      <vt:lpstr>Relationship with cost object</vt:lpstr>
      <vt:lpstr>Slide 4</vt:lpstr>
      <vt:lpstr>Overheads/Burden</vt:lpstr>
      <vt:lpstr>Slide 6</vt:lpstr>
      <vt:lpstr>Slide 7</vt:lpstr>
      <vt:lpstr>Departmentalisation</vt:lpstr>
      <vt:lpstr>Slide 9</vt:lpstr>
      <vt:lpstr>Apportionment</vt:lpstr>
      <vt:lpstr>Sample apportionment</vt:lpstr>
      <vt:lpstr>Criteria for allocation and apportionment</vt:lpstr>
      <vt:lpstr>Apportionment of service center costs</vt:lpstr>
      <vt:lpstr>Secondary distribution</vt:lpstr>
      <vt:lpstr>Slide 15</vt:lpstr>
      <vt:lpstr>Slide 16</vt:lpstr>
      <vt:lpstr>Slide 17</vt:lpstr>
      <vt:lpstr>Slide 18</vt:lpstr>
      <vt:lpstr>Slide 19</vt:lpstr>
      <vt:lpstr>Slide 20</vt:lpstr>
      <vt:lpstr>Absorption</vt:lpstr>
      <vt:lpstr>Praxis</vt:lpstr>
      <vt:lpstr>Blanket rate v Departmental rate</vt:lpstr>
      <vt:lpstr>Praxis</vt:lpstr>
      <vt:lpstr>Predetermined OH rate</vt:lpstr>
      <vt:lpstr>Under/Over absorption</vt:lpstr>
      <vt:lpstr>Support department cost allocation to operating departments</vt:lpstr>
      <vt:lpstr>Data for both the methods</vt:lpstr>
      <vt:lpstr>Single rate</vt:lpstr>
      <vt:lpstr>Dual rate</vt:lpstr>
      <vt:lpstr>Allocation based on supply of capacity </vt:lpstr>
      <vt:lpstr>Cont..</vt:lpstr>
      <vt:lpstr>Cont…</vt:lpstr>
      <vt:lpstr>Budgeted v. Actual rate</vt:lpstr>
      <vt:lpstr>Budgeted and Actual usage, Practical Capacity level allocation</vt:lpstr>
      <vt:lpstr>Common cost allocation</vt:lpstr>
      <vt:lpstr>Revenue allocation &amp; Bundled Products</vt:lpstr>
      <vt:lpstr>Stand-alone allocation methods</vt:lpstr>
      <vt:lpstr>Incremental allocation method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OVERHEADS</dc:title>
  <dc:creator/>
  <cp:lastModifiedBy>sil</cp:lastModifiedBy>
  <cp:revision>12</cp:revision>
  <dcterms:created xsi:type="dcterms:W3CDTF">2006-08-16T00:00:00Z</dcterms:created>
  <dcterms:modified xsi:type="dcterms:W3CDTF">2009-09-12T05:58:27Z</dcterms:modified>
</cp:coreProperties>
</file>